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31.xml" ContentType="application/vnd.openxmlformats-officedocument.presentationml.tags+xml"/>
  <Override PartName="/ppt/tags/tag132.xml" ContentType="application/vnd.openxmlformats-officedocument.presentationml.tags+xml"/>
  <Override PartName="/ppt/notesSlides/notesSlide1.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notesSlides/notesSlide2.xml" ContentType="application/vnd.openxmlformats-officedocument.presentationml.notesSlide+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notesSlides/notesSlide3.xml" ContentType="application/vnd.openxmlformats-officedocument.presentationml.notesSlide+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notesSlides/notesSlide4.xml" ContentType="application/vnd.openxmlformats-officedocument.presentationml.notesSlide+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notesSlides/notesSlide5.xml" ContentType="application/vnd.openxmlformats-officedocument.presentationml.notesSlide+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notesSlides/notesSlide6.xml" ContentType="application/vnd.openxmlformats-officedocument.presentationml.notesSlide+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notesSlides/notesSlide7.xml" ContentType="application/vnd.openxmlformats-officedocument.presentationml.notesSlide+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notesSlides/notesSlide8.xml" ContentType="application/vnd.openxmlformats-officedocument.presentationml.notesSlide+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notesSlides/notesSlide9.xml" ContentType="application/vnd.openxmlformats-officedocument.presentationml.notesSlide+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notesSlides/notesSlide10.xml" ContentType="application/vnd.openxmlformats-officedocument.presentationml.notesSlide+xml"/>
  <Override PartName="/ppt/tags/tag201.xml" ContentType="application/vnd.openxmlformats-officedocument.presentationml.tags+xml"/>
  <Override PartName="/ppt/notesSlides/notesSlide11.xml" ContentType="application/vnd.openxmlformats-officedocument.presentationml.notesSlide+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notesSlides/notesSlide12.xml" ContentType="application/vnd.openxmlformats-officedocument.presentationml.notesSlide+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notesSlides/notesSlide13.xml" ContentType="application/vnd.openxmlformats-officedocument.presentationml.notesSlide+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14.xml" ContentType="application/vnd.openxmlformats-officedocument.presentationml.notesSlide+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notesSlides/notesSlide15.xml" ContentType="application/vnd.openxmlformats-officedocument.presentationml.notesSlide+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notesSlides/notesSlide16.xml" ContentType="application/vnd.openxmlformats-officedocument.presentationml.notesSlide+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notesSlides/notesSlide17.xml" ContentType="application/vnd.openxmlformats-officedocument.presentationml.notesSlide+xml"/>
  <Override PartName="/ppt/tags/tag269.xml" ContentType="application/vnd.openxmlformats-officedocument.presentationml.tags+xml"/>
  <Override PartName="/ppt/notesSlides/notesSlide18.xml" ContentType="application/vnd.openxmlformats-officedocument.presentationml.notesSlide+xml"/>
  <Override PartName="/ppt/tags/tag270.xml" ContentType="application/vnd.openxmlformats-officedocument.presentationml.tags+xml"/>
  <Override PartName="/ppt/notesSlides/notesSlide19.xml" ContentType="application/vnd.openxmlformats-officedocument.presentationml.notesSlide+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notesSlides/notesSlide20.xml" ContentType="application/vnd.openxmlformats-officedocument.presentationml.notesSlide+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0" r:id="rId2"/>
  </p:sldMasterIdLst>
  <p:notesMasterIdLst>
    <p:notesMasterId r:id="rId25"/>
  </p:notesMasterIdLst>
  <p:sldIdLst>
    <p:sldId id="440" r:id="rId3"/>
    <p:sldId id="441" r:id="rId4"/>
    <p:sldId id="442" r:id="rId5"/>
    <p:sldId id="443" r:id="rId6"/>
    <p:sldId id="444" r:id="rId7"/>
    <p:sldId id="445" r:id="rId8"/>
    <p:sldId id="446" r:id="rId9"/>
    <p:sldId id="447" r:id="rId10"/>
    <p:sldId id="448" r:id="rId11"/>
    <p:sldId id="449" r:id="rId12"/>
    <p:sldId id="450" r:id="rId13"/>
    <p:sldId id="451" r:id="rId14"/>
    <p:sldId id="452" r:id="rId15"/>
    <p:sldId id="453" r:id="rId16"/>
    <p:sldId id="454" r:id="rId17"/>
    <p:sldId id="455" r:id="rId18"/>
    <p:sldId id="456" r:id="rId19"/>
    <p:sldId id="457" r:id="rId20"/>
    <p:sldId id="458" r:id="rId21"/>
    <p:sldId id="459" r:id="rId22"/>
    <p:sldId id="460" r:id="rId23"/>
    <p:sldId id="461"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660"/>
  </p:normalViewPr>
  <p:slideViewPr>
    <p:cSldViewPr snapToGrid="0">
      <p:cViewPr varScale="1">
        <p:scale>
          <a:sx n="106" d="100"/>
          <a:sy n="106" d="100"/>
        </p:scale>
        <p:origin x="828"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FEC59-CD56-4634-9C92-144EA383E9C5}" type="datetimeFigureOut">
              <a:rPr lang="zh-CN" altLang="en-US" smtClean="0"/>
              <a:t>2023/3/19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DF8CCD-39FD-423B-B8FE-02CFFF6D85AC}" type="slidenum">
              <a:rPr lang="zh-CN" altLang="en-US" smtClean="0"/>
              <a:t>‹#›</a:t>
            </a:fld>
            <a:endParaRPr lang="zh-CN" altLang="en-US"/>
          </a:p>
        </p:txBody>
      </p:sp>
    </p:spTree>
    <p:extLst>
      <p:ext uri="{BB962C8B-B14F-4D97-AF65-F5344CB8AC3E}">
        <p14:creationId xmlns:p14="http://schemas.microsoft.com/office/powerpoint/2010/main" val="1813068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zh-CN" altLang="en-US" smtClean="0"/>
              <a:t>更多精美模板请访问卡卡办公网：</a:t>
            </a:r>
            <a:r>
              <a:rPr lang="en-US" altLang="zh-CN" smtClean="0"/>
              <a:t>https://www.kakappt.com</a:t>
            </a:r>
            <a:endParaRPr lang="zh-CN" altLang="en-US"/>
          </a:p>
        </p:txBody>
      </p:sp>
    </p:spTree>
    <p:extLst>
      <p:ext uri="{BB962C8B-B14F-4D97-AF65-F5344CB8AC3E}">
        <p14:creationId xmlns:p14="http://schemas.microsoft.com/office/powerpoint/2010/main" val="1580656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10</a:t>
            </a:fld>
            <a:endParaRPr lang="zh-CN" altLang="en-US"/>
          </a:p>
        </p:txBody>
      </p:sp>
    </p:spTree>
    <p:extLst>
      <p:ext uri="{BB962C8B-B14F-4D97-AF65-F5344CB8AC3E}">
        <p14:creationId xmlns:p14="http://schemas.microsoft.com/office/powerpoint/2010/main" val="3526591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849F42C-2DAE-424C-A4B8-3140182C3E9F}" type="slidenum">
              <a:rPr lang="zh-CN" altLang="en-US" smtClean="0"/>
              <a:t>11</a:t>
            </a:fld>
            <a:endParaRPr lang="zh-CN" altLang="en-US"/>
          </a:p>
        </p:txBody>
      </p:sp>
    </p:spTree>
    <p:extLst>
      <p:ext uri="{BB962C8B-B14F-4D97-AF65-F5344CB8AC3E}">
        <p14:creationId xmlns:p14="http://schemas.microsoft.com/office/powerpoint/2010/main" val="289219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DF8CCD-39FD-423B-B8FE-02CFFF6D85AC}" type="slidenum">
              <a:rPr lang="zh-CN" altLang="en-US" smtClean="0"/>
              <a:t>12</a:t>
            </a:fld>
            <a:endParaRPr lang="zh-CN" altLang="en-US"/>
          </a:p>
        </p:txBody>
      </p:sp>
    </p:spTree>
    <p:extLst>
      <p:ext uri="{BB962C8B-B14F-4D97-AF65-F5344CB8AC3E}">
        <p14:creationId xmlns:p14="http://schemas.microsoft.com/office/powerpoint/2010/main" val="3113974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13</a:t>
            </a:fld>
            <a:endParaRPr lang="zh-CN" altLang="en-US"/>
          </a:p>
        </p:txBody>
      </p:sp>
    </p:spTree>
    <p:extLst>
      <p:ext uri="{BB962C8B-B14F-4D97-AF65-F5344CB8AC3E}">
        <p14:creationId xmlns:p14="http://schemas.microsoft.com/office/powerpoint/2010/main" val="1150416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14</a:t>
            </a:fld>
            <a:endParaRPr lang="zh-CN" altLang="en-US"/>
          </a:p>
        </p:txBody>
      </p:sp>
    </p:spTree>
    <p:extLst>
      <p:ext uri="{BB962C8B-B14F-4D97-AF65-F5344CB8AC3E}">
        <p14:creationId xmlns:p14="http://schemas.microsoft.com/office/powerpoint/2010/main" val="3009231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15</a:t>
            </a:fld>
            <a:endParaRPr lang="zh-CN" altLang="en-US"/>
          </a:p>
        </p:txBody>
      </p:sp>
    </p:spTree>
    <p:extLst>
      <p:ext uri="{BB962C8B-B14F-4D97-AF65-F5344CB8AC3E}">
        <p14:creationId xmlns:p14="http://schemas.microsoft.com/office/powerpoint/2010/main" val="2173858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16</a:t>
            </a:fld>
            <a:endParaRPr lang="zh-CN" altLang="en-US"/>
          </a:p>
        </p:txBody>
      </p:sp>
    </p:spTree>
    <p:extLst>
      <p:ext uri="{BB962C8B-B14F-4D97-AF65-F5344CB8AC3E}">
        <p14:creationId xmlns:p14="http://schemas.microsoft.com/office/powerpoint/2010/main" val="2008729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DF8CCD-39FD-423B-B8FE-02CFFF6D85AC}" type="slidenum">
              <a:rPr lang="zh-CN" altLang="en-US" smtClean="0"/>
              <a:t>17</a:t>
            </a:fld>
            <a:endParaRPr lang="zh-CN" altLang="en-US"/>
          </a:p>
        </p:txBody>
      </p:sp>
    </p:spTree>
    <p:extLst>
      <p:ext uri="{BB962C8B-B14F-4D97-AF65-F5344CB8AC3E}">
        <p14:creationId xmlns:p14="http://schemas.microsoft.com/office/powerpoint/2010/main" val="3269009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18</a:t>
            </a:fld>
            <a:endParaRPr lang="zh-CN" altLang="en-US"/>
          </a:p>
        </p:txBody>
      </p:sp>
    </p:spTree>
    <p:extLst>
      <p:ext uri="{BB962C8B-B14F-4D97-AF65-F5344CB8AC3E}">
        <p14:creationId xmlns:p14="http://schemas.microsoft.com/office/powerpoint/2010/main" val="1197517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19</a:t>
            </a:fld>
            <a:endParaRPr lang="zh-CN" altLang="en-US"/>
          </a:p>
        </p:txBody>
      </p:sp>
    </p:spTree>
    <p:extLst>
      <p:ext uri="{BB962C8B-B14F-4D97-AF65-F5344CB8AC3E}">
        <p14:creationId xmlns:p14="http://schemas.microsoft.com/office/powerpoint/2010/main" val="422900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DF8CCD-39FD-423B-B8FE-02CFFF6D85AC}" type="slidenum">
              <a:rPr lang="zh-CN" altLang="en-US" smtClean="0"/>
              <a:t>2</a:t>
            </a:fld>
            <a:endParaRPr lang="zh-CN" altLang="en-US"/>
          </a:p>
        </p:txBody>
      </p:sp>
    </p:spTree>
    <p:extLst>
      <p:ext uri="{BB962C8B-B14F-4D97-AF65-F5344CB8AC3E}">
        <p14:creationId xmlns:p14="http://schemas.microsoft.com/office/powerpoint/2010/main" val="3464185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20</a:t>
            </a:fld>
            <a:endParaRPr lang="zh-CN" altLang="en-US"/>
          </a:p>
        </p:txBody>
      </p:sp>
    </p:spTree>
    <p:extLst>
      <p:ext uri="{BB962C8B-B14F-4D97-AF65-F5344CB8AC3E}">
        <p14:creationId xmlns:p14="http://schemas.microsoft.com/office/powerpoint/2010/main" val="796855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21</a:t>
            </a:fld>
            <a:endParaRPr lang="zh-CN" altLang="en-US"/>
          </a:p>
        </p:txBody>
      </p:sp>
    </p:spTree>
    <p:extLst>
      <p:ext uri="{BB962C8B-B14F-4D97-AF65-F5344CB8AC3E}">
        <p14:creationId xmlns:p14="http://schemas.microsoft.com/office/powerpoint/2010/main" val="4266238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33791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DF8CCD-39FD-423B-B8FE-02CFFF6D85AC}" type="slidenum">
              <a:rPr lang="zh-CN" altLang="en-US" smtClean="0"/>
              <a:t>3</a:t>
            </a:fld>
            <a:endParaRPr lang="zh-CN" altLang="en-US"/>
          </a:p>
        </p:txBody>
      </p:sp>
    </p:spTree>
    <p:extLst>
      <p:ext uri="{BB962C8B-B14F-4D97-AF65-F5344CB8AC3E}">
        <p14:creationId xmlns:p14="http://schemas.microsoft.com/office/powerpoint/2010/main" val="2480729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4</a:t>
            </a:fld>
            <a:endParaRPr lang="zh-CN" altLang="en-US"/>
          </a:p>
        </p:txBody>
      </p:sp>
    </p:spTree>
    <p:extLst>
      <p:ext uri="{BB962C8B-B14F-4D97-AF65-F5344CB8AC3E}">
        <p14:creationId xmlns:p14="http://schemas.microsoft.com/office/powerpoint/2010/main" val="1238992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5</a:t>
            </a:fld>
            <a:endParaRPr lang="zh-CN" altLang="en-US"/>
          </a:p>
        </p:txBody>
      </p:sp>
    </p:spTree>
    <p:extLst>
      <p:ext uri="{BB962C8B-B14F-4D97-AF65-F5344CB8AC3E}">
        <p14:creationId xmlns:p14="http://schemas.microsoft.com/office/powerpoint/2010/main" val="3067874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7DF8CCD-39FD-423B-B8FE-02CFFF6D85AC}" type="slidenum">
              <a:rPr lang="zh-CN" altLang="en-US" smtClean="0"/>
              <a:t>6</a:t>
            </a:fld>
            <a:endParaRPr lang="zh-CN" altLang="en-US"/>
          </a:p>
        </p:txBody>
      </p:sp>
    </p:spTree>
    <p:extLst>
      <p:ext uri="{BB962C8B-B14F-4D97-AF65-F5344CB8AC3E}">
        <p14:creationId xmlns:p14="http://schemas.microsoft.com/office/powerpoint/2010/main" val="3533952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7</a:t>
            </a:fld>
            <a:endParaRPr lang="zh-CN" altLang="en-US"/>
          </a:p>
        </p:txBody>
      </p:sp>
    </p:spTree>
    <p:extLst>
      <p:ext uri="{BB962C8B-B14F-4D97-AF65-F5344CB8AC3E}">
        <p14:creationId xmlns:p14="http://schemas.microsoft.com/office/powerpoint/2010/main" val="984154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8</a:t>
            </a:fld>
            <a:endParaRPr lang="zh-CN" altLang="en-US"/>
          </a:p>
        </p:txBody>
      </p:sp>
    </p:spTree>
    <p:extLst>
      <p:ext uri="{BB962C8B-B14F-4D97-AF65-F5344CB8AC3E}">
        <p14:creationId xmlns:p14="http://schemas.microsoft.com/office/powerpoint/2010/main" val="2906260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t>9</a:t>
            </a:fld>
            <a:endParaRPr lang="zh-CN" altLang="en-US"/>
          </a:p>
        </p:txBody>
      </p:sp>
    </p:spTree>
    <p:extLst>
      <p:ext uri="{BB962C8B-B14F-4D97-AF65-F5344CB8AC3E}">
        <p14:creationId xmlns:p14="http://schemas.microsoft.com/office/powerpoint/2010/main" val="168119545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3" Type="http://schemas.openxmlformats.org/officeDocument/2006/relationships/tags" Target="../tags/tag10.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image" Target="../media/image2.jpeg"/><Relationship Id="rId2" Type="http://schemas.openxmlformats.org/officeDocument/2006/relationships/tags" Target="../tags/tag9.xml"/><Relationship Id="rId16" Type="http://schemas.openxmlformats.org/officeDocument/2006/relationships/slideMaster" Target="../slideMasters/slideMaster1.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5" Type="http://schemas.openxmlformats.org/officeDocument/2006/relationships/tags" Target="../tags/tag12.xml"/><Relationship Id="rId15" Type="http://schemas.openxmlformats.org/officeDocument/2006/relationships/tags" Target="../tags/tag22.xml"/><Relationship Id="rId10" Type="http://schemas.openxmlformats.org/officeDocument/2006/relationships/tags" Target="../tags/tag17.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Master" Target="../slideMasters/slideMaster1.xml"/><Relationship Id="rId4" Type="http://schemas.openxmlformats.org/officeDocument/2006/relationships/tags" Target="../tags/tag71.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79.xml"/><Relationship Id="rId13" Type="http://schemas.openxmlformats.org/officeDocument/2006/relationships/tags" Target="../tags/tag84.xml"/><Relationship Id="rId3" Type="http://schemas.openxmlformats.org/officeDocument/2006/relationships/tags" Target="../tags/tag74.xml"/><Relationship Id="rId7" Type="http://schemas.openxmlformats.org/officeDocument/2006/relationships/tags" Target="../tags/tag78.xml"/><Relationship Id="rId12" Type="http://schemas.openxmlformats.org/officeDocument/2006/relationships/tags" Target="../tags/tag83.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tags" Target="../tags/tag77.xml"/><Relationship Id="rId11" Type="http://schemas.openxmlformats.org/officeDocument/2006/relationships/tags" Target="../tags/tag82.xml"/><Relationship Id="rId5" Type="http://schemas.openxmlformats.org/officeDocument/2006/relationships/tags" Target="../tags/tag76.xml"/><Relationship Id="rId15" Type="http://schemas.openxmlformats.org/officeDocument/2006/relationships/image" Target="../media/image3.jpeg"/><Relationship Id="rId10" Type="http://schemas.openxmlformats.org/officeDocument/2006/relationships/tags" Target="../tags/tag81.xml"/><Relationship Id="rId4" Type="http://schemas.openxmlformats.org/officeDocument/2006/relationships/tags" Target="../tags/tag75.xml"/><Relationship Id="rId9" Type="http://schemas.openxmlformats.org/officeDocument/2006/relationships/tags" Target="../tags/tag80.xml"/><Relationship Id="rId1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2.jpeg"/><Relationship Id="rId5" Type="http://schemas.openxmlformats.org/officeDocument/2006/relationships/slideMaster" Target="../slideMasters/slideMaster1.xml"/><Relationship Id="rId4" Type="http://schemas.openxmlformats.org/officeDocument/2006/relationships/tags" Target="../tags/tag88.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91.xml"/><Relationship Id="rId7" Type="http://schemas.openxmlformats.org/officeDocument/2006/relationships/slideMaster" Target="../slideMasters/slideMaster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s>
</file>

<file path=ppt/slideLayouts/_rels/slideLayout1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97.xml"/><Relationship Id="rId7" Type="http://schemas.openxmlformats.org/officeDocument/2006/relationships/tags" Target="../tags/tag101.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tags" Target="../tags/tag100.xml"/><Relationship Id="rId5" Type="http://schemas.openxmlformats.org/officeDocument/2006/relationships/tags" Target="../tags/tag99.xml"/><Relationship Id="rId4" Type="http://schemas.openxmlformats.org/officeDocument/2006/relationships/tags" Target="../tags/tag98.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4.xml"/><Relationship Id="rId7" Type="http://schemas.openxmlformats.org/officeDocument/2006/relationships/tags" Target="../tags/tag108.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11.xml"/><Relationship Id="rId7" Type="http://schemas.openxmlformats.org/officeDocument/2006/relationships/tags" Target="../tags/tag115.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tags" Target="../tags/tag11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23.xml"/><Relationship Id="rId3" Type="http://schemas.openxmlformats.org/officeDocument/2006/relationships/tags" Target="../tags/tag118.xml"/><Relationship Id="rId7" Type="http://schemas.openxmlformats.org/officeDocument/2006/relationships/tags" Target="../tags/tag12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10" Type="http://schemas.openxmlformats.org/officeDocument/2006/relationships/slideMaster" Target="../slideMasters/slideMaster1.xml"/><Relationship Id="rId4" Type="http://schemas.openxmlformats.org/officeDocument/2006/relationships/tags" Target="../tags/tag119.xml"/><Relationship Id="rId9" Type="http://schemas.openxmlformats.org/officeDocument/2006/relationships/tags" Target="../tags/tag124.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127.xml"/><Relationship Id="rId7" Type="http://schemas.openxmlformats.org/officeDocument/2006/relationships/slideMaster" Target="../slideMasters/slideMaster1.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Master" Target="../slideMasters/slideMaster1.xml"/><Relationship Id="rId5" Type="http://schemas.openxmlformats.org/officeDocument/2006/relationships/tags" Target="../tags/tag27.xml"/><Relationship Id="rId4" Type="http://schemas.openxmlformats.org/officeDocument/2006/relationships/tags" Target="../tags/tag2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10" Type="http://schemas.openxmlformats.org/officeDocument/2006/relationships/image" Target="../media/image2.jpeg"/><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slideMaster" Target="../slideMasters/slideMaster1.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9.xml"/><Relationship Id="rId3" Type="http://schemas.openxmlformats.org/officeDocument/2006/relationships/tags" Target="../tags/tag44.xml"/><Relationship Id="rId7" Type="http://schemas.openxmlformats.org/officeDocument/2006/relationships/tags" Target="../tags/tag48.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2.jpeg"/><Relationship Id="rId5" Type="http://schemas.openxmlformats.org/officeDocument/2006/relationships/slideMaster" Target="../slideMasters/slideMaster1.xml"/><Relationship Id="rId4" Type="http://schemas.openxmlformats.org/officeDocument/2006/relationships/tags" Target="../tags/tag53.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59.xml"/><Relationship Id="rId7" Type="http://schemas.openxmlformats.org/officeDocument/2006/relationships/slideMaster" Target="../slideMasters/slideMaster1.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Master" Target="../slideMasters/slideMaster1.xml"/><Relationship Id="rId5" Type="http://schemas.openxmlformats.org/officeDocument/2006/relationships/tags" Target="../tags/tag67.xml"/><Relationship Id="rId4" Type="http://schemas.openxmlformats.org/officeDocument/2006/relationships/tags" Target="../tags/tag6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17">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2985581" y="3052349"/>
            <a:ext cx="6426274" cy="665065"/>
          </a:xfrm>
        </p:spPr>
        <p:txBody>
          <a:bodyPr anchor="b">
            <a:normAutofit/>
          </a:bodyPr>
          <a:lstStyle>
            <a:lvl1pPr algn="ctr">
              <a:defRPr sz="4000" b="0">
                <a:solidFill>
                  <a:schemeClr val="tx1"/>
                </a:solidFill>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2840476" y="3820124"/>
            <a:ext cx="6716485" cy="504941"/>
          </a:xfr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grpSp>
        <p:nvGrpSpPr>
          <p:cNvPr id="25" name="组合 24"/>
          <p:cNvGrpSpPr/>
          <p:nvPr>
            <p:custDataLst>
              <p:tags r:id="rId6"/>
            </p:custDataLst>
          </p:nvPr>
        </p:nvGrpSpPr>
        <p:grpSpPr>
          <a:xfrm>
            <a:off x="2840476" y="3769321"/>
            <a:ext cx="6716485" cy="0"/>
            <a:chOff x="2840476" y="4055071"/>
            <a:chExt cx="6716485" cy="0"/>
          </a:xfrm>
        </p:grpSpPr>
        <p:cxnSp>
          <p:nvCxnSpPr>
            <p:cNvPr id="26" name="直接连接符 25"/>
            <p:cNvCxnSpPr/>
            <p:nvPr>
              <p:custDataLst>
                <p:tags r:id="rId12"/>
              </p:custDataLst>
            </p:nvPr>
          </p:nvCxnSpPr>
          <p:spPr>
            <a:xfrm>
              <a:off x="2840476" y="4055071"/>
              <a:ext cx="1393372"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custDataLst>
                <p:tags r:id="rId13"/>
              </p:custDataLst>
            </p:nvPr>
          </p:nvCxnSpPr>
          <p:spPr>
            <a:xfrm>
              <a:off x="4233848" y="4055071"/>
              <a:ext cx="1959428"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custDataLst>
                <p:tags r:id="rId14"/>
              </p:custDataLst>
            </p:nvPr>
          </p:nvCxnSpPr>
          <p:spPr>
            <a:xfrm>
              <a:off x="6204161" y="4055071"/>
              <a:ext cx="1393372"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custDataLst>
                <p:tags r:id="rId15"/>
              </p:custDataLst>
            </p:nvPr>
          </p:nvCxnSpPr>
          <p:spPr>
            <a:xfrm>
              <a:off x="7597533" y="4055071"/>
              <a:ext cx="1959428"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 name="组合 29"/>
          <p:cNvGrpSpPr/>
          <p:nvPr>
            <p:custDataLst>
              <p:tags r:id="rId7"/>
            </p:custDataLst>
          </p:nvPr>
        </p:nvGrpSpPr>
        <p:grpSpPr>
          <a:xfrm>
            <a:off x="4302239" y="2997535"/>
            <a:ext cx="3792958" cy="0"/>
            <a:chOff x="4302239" y="3283285"/>
            <a:chExt cx="3792958" cy="0"/>
          </a:xfrm>
        </p:grpSpPr>
        <p:cxnSp>
          <p:nvCxnSpPr>
            <p:cNvPr id="31" name="直接连接符 30"/>
            <p:cNvCxnSpPr/>
            <p:nvPr>
              <p:custDataLst>
                <p:tags r:id="rId8"/>
              </p:custDataLst>
            </p:nvPr>
          </p:nvCxnSpPr>
          <p:spPr>
            <a:xfrm flipV="1">
              <a:off x="4302239" y="3283285"/>
              <a:ext cx="78687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custDataLst>
                <p:tags r:id="rId9"/>
              </p:custDataLst>
            </p:nvPr>
          </p:nvCxnSpPr>
          <p:spPr>
            <a:xfrm flipV="1">
              <a:off x="5089109" y="3283285"/>
              <a:ext cx="1106535"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custDataLst>
                <p:tags r:id="rId10"/>
              </p:custDataLst>
            </p:nvPr>
          </p:nvCxnSpPr>
          <p:spPr>
            <a:xfrm flipV="1">
              <a:off x="6201792" y="3283285"/>
              <a:ext cx="78687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11"/>
              </p:custDataLst>
            </p:nvPr>
          </p:nvCxnSpPr>
          <p:spPr>
            <a:xfrm flipV="1">
              <a:off x="6988662" y="3283285"/>
              <a:ext cx="1106535"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838200" y="551543"/>
            <a:ext cx="10515600" cy="555897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dpi="0" rotWithShape="1">
          <a:blip r:embed="rId15">
            <a:lum/>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2984400" y="3055050"/>
            <a:ext cx="6426000" cy="666000"/>
          </a:xfrm>
        </p:spPr>
        <p:txBody>
          <a:bodyPr vert="horz" lIns="90000" tIns="46800" rIns="90000" bIns="46800" rtlCol="0" anchor="b" anchorCtr="0">
            <a:normAutofit/>
          </a:bodyPr>
          <a:lstStyle>
            <a:lvl1pPr marL="0" marR="0" algn="ctr" defTabSz="914400" rtl="0" eaLnBrk="1" fontAlgn="auto" latinLnBrk="0" hangingPunct="1">
              <a:lnSpc>
                <a:spcPct val="100000"/>
              </a:lnSpc>
              <a:buNone/>
              <a:defRPr kumimoji="0" lang="zh-CN" altLang="en-US" sz="4000" b="0" i="0" u="none" strike="noStrike" kern="1200" cap="none" spc="0" normalizeH="0" baseline="0" noProof="1">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单击此处编辑标题</a:t>
            </a:r>
          </a:p>
        </p:txBody>
      </p:sp>
      <p:sp>
        <p:nvSpPr>
          <p:cNvPr id="3" name="日期占位符 2"/>
          <p:cNvSpPr>
            <a:spLocks noGrp="1"/>
          </p:cNvSpPr>
          <p:nvPr>
            <p:ph type="dt" sz="half" idx="10"/>
            <p:custDataLst>
              <p:tags r:id="rId2"/>
            </p:custDataLst>
          </p:nvPr>
        </p:nvSpPr>
        <p:spPr/>
        <p:txBody>
          <a:bodyPr/>
          <a:lstStyle>
            <a:lvl1pPr>
              <a:defRPr>
                <a:latin typeface="微软雅黑" panose="020B0503020204020204" pitchFamily="34" charset="-122"/>
                <a:ea typeface="微软雅黑" panose="020B0503020204020204" pitchFamily="34" charset="-122"/>
              </a:defRPr>
            </a:lvl1p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3"/>
            </p:custDataLst>
          </p:nvPr>
        </p:nvSpPr>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5" name="灯片编号占位符 4"/>
          <p:cNvSpPr>
            <a:spLocks noGrp="1"/>
          </p:cNvSpPr>
          <p:nvPr>
            <p:ph type="sldNum" sz="quarter" idx="12"/>
            <p:custDataLst>
              <p:tags r:id="rId4"/>
            </p:custDataLst>
          </p:nvPr>
        </p:nvSpPr>
        <p:spPr/>
        <p:txBody>
          <a:bodyPr/>
          <a:lstStyle>
            <a:lvl1pPr>
              <a:defRPr>
                <a:latin typeface="微软雅黑" panose="020B0503020204020204" pitchFamily="34" charset="-122"/>
                <a:ea typeface="微软雅黑" panose="020B0503020204020204" pitchFamily="34" charset="-122"/>
              </a:defRPr>
            </a:lvl1pPr>
          </a:lstStyle>
          <a:p>
            <a:fld id="{49AE70B2-8BF9-45C0-BB95-33D1B9D3A854}" type="slidenum">
              <a:rPr lang="zh-CN" altLang="en-US" smtClean="0"/>
              <a:t>‹#›</a:t>
            </a:fld>
            <a:endParaRPr lang="zh-CN" altLang="en-US"/>
          </a:p>
        </p:txBody>
      </p:sp>
      <p:cxnSp>
        <p:nvCxnSpPr>
          <p:cNvPr id="6" name="直接连接符 5"/>
          <p:cNvCxnSpPr/>
          <p:nvPr>
            <p:custDataLst>
              <p:tags r:id="rId5"/>
            </p:custDataLst>
          </p:nvPr>
        </p:nvCxnSpPr>
        <p:spPr>
          <a:xfrm>
            <a:off x="2840476" y="3769321"/>
            <a:ext cx="1393372"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custDataLst>
              <p:tags r:id="rId6"/>
            </p:custDataLst>
          </p:nvPr>
        </p:nvCxnSpPr>
        <p:spPr>
          <a:xfrm>
            <a:off x="4233848" y="3769321"/>
            <a:ext cx="1959428"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7"/>
            </p:custDataLst>
          </p:nvPr>
        </p:nvCxnSpPr>
        <p:spPr>
          <a:xfrm>
            <a:off x="6204161" y="3769321"/>
            <a:ext cx="1393372"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8"/>
            </p:custDataLst>
          </p:nvPr>
        </p:nvCxnSpPr>
        <p:spPr>
          <a:xfrm>
            <a:off x="7597533" y="3769321"/>
            <a:ext cx="1959428"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9"/>
            </p:custDataLst>
          </p:nvPr>
        </p:nvCxnSpPr>
        <p:spPr>
          <a:xfrm flipV="1">
            <a:off x="4302239" y="2997535"/>
            <a:ext cx="78687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10"/>
            </p:custDataLst>
          </p:nvPr>
        </p:nvCxnSpPr>
        <p:spPr>
          <a:xfrm flipV="1">
            <a:off x="5089109" y="2997535"/>
            <a:ext cx="1106535"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11"/>
            </p:custDataLst>
          </p:nvPr>
        </p:nvCxnSpPr>
        <p:spPr>
          <a:xfrm flipV="1">
            <a:off x="6201792" y="2997535"/>
            <a:ext cx="78687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12"/>
            </p:custDataLst>
          </p:nvPr>
        </p:nvCxnSpPr>
        <p:spPr>
          <a:xfrm flipV="1">
            <a:off x="6988662" y="2997535"/>
            <a:ext cx="1106535"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7" name="文本占位符 16"/>
          <p:cNvSpPr>
            <a:spLocks noGrp="1"/>
          </p:cNvSpPr>
          <p:nvPr>
            <p:ph type="body" sz="quarter" idx="13" hasCustomPrompt="1"/>
            <p:custDataLst>
              <p:tags r:id="rId13"/>
            </p:custDataLst>
          </p:nvPr>
        </p:nvSpPr>
        <p:spPr>
          <a:xfrm>
            <a:off x="2840400" y="3821850"/>
            <a:ext cx="6717600" cy="504000"/>
          </a:xfrm>
        </p:spPr>
        <p:txBody>
          <a:bodyPr>
            <a:normAutofit/>
          </a:bodyPr>
          <a:lstStyle>
            <a:lvl1pPr marL="0" indent="0" algn="ctr">
              <a:buNone/>
              <a:defRPr sz="1800"/>
            </a:lvl1pPr>
          </a:lstStyle>
          <a:p>
            <a:pPr lvl="0"/>
            <a:r>
              <a:rPr lang="zh-CN" altLang="en-US"/>
              <a:t>单击此处编辑副标题</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blipFill rotWithShape="1">
          <a:blip r:embed="rId8"/>
          <a:stretch>
            <a:fillRect/>
          </a:stretch>
        </a:blip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92800" y="304200"/>
            <a:ext cx="11606400" cy="624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2"/>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pitchFamily="34" charset="-122"/>
              </a:defRPr>
            </a:lvl1pPr>
          </a:lstStyle>
          <a:p>
            <a:r>
              <a:rPr lang="zh-CN" altLang="en-US"/>
              <a:t>单击此处编辑标题</a:t>
            </a:r>
          </a:p>
        </p:txBody>
      </p:sp>
      <p:sp>
        <p:nvSpPr>
          <p:cNvPr id="7" name="内容占位符 6"/>
          <p:cNvSpPr>
            <a:spLocks noGrp="1"/>
          </p:cNvSpPr>
          <p:nvPr>
            <p:ph sz="quarter" idx="13"/>
            <p:custDataLst>
              <p:tags r:id="rId3"/>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accent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0"/>
            <a:ext cx="4823460" cy="6866255"/>
          </a:xfrm>
          <a:prstGeom prst="rect">
            <a:avLst/>
          </a:prstGeom>
          <a:solidFill>
            <a:schemeClr val="accent6">
              <a:lumMod val="5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2"/>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pitchFamily="34" charset="-122"/>
              </a:defRPr>
            </a:lvl1pPr>
          </a:lstStyle>
          <a:p>
            <a:r>
              <a:rPr lang="zh-CN" altLang="en-US"/>
              <a:t>单击编辑标题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7"/>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accent2"/>
        </a:solid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2664000"/>
          </a:xfrm>
          <a:prstGeom prst="rect">
            <a:avLst/>
          </a:prstGeom>
          <a:solidFill>
            <a:schemeClr val="accent6">
              <a:lumMod val="5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
        <p:nvSpPr>
          <p:cNvPr id="9" name="内容占位符 8"/>
          <p:cNvSpPr>
            <a:spLocks noGrp="1"/>
          </p:cNvSpPr>
          <p:nvPr>
            <p:ph sz="quarter" idx="14"/>
            <p:custDataLst>
              <p:tags r:id="rId7"/>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accent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5029201"/>
            <a:ext cx="12192000" cy="1828799"/>
          </a:xfrm>
          <a:prstGeom prst="rect">
            <a:avLst/>
          </a:prstGeom>
          <a:solidFill>
            <a:schemeClr val="accent6">
              <a:lumMod val="5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文本占位符 8"/>
          <p:cNvSpPr>
            <a:spLocks noGrp="1"/>
          </p:cNvSpPr>
          <p:nvPr>
            <p:ph type="body" sz="quarter" idx="14"/>
            <p:custDataLst>
              <p:tags r:id="rId7"/>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accent2"/>
        </a:solid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914400"/>
          </a:xfrm>
          <a:prstGeom prst="rect">
            <a:avLst/>
          </a:prstGeom>
          <a:solidFill>
            <a:schemeClr val="accent6">
              <a:lumMod val="5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内容占位符 8"/>
          <p:cNvSpPr>
            <a:spLocks noGrp="1"/>
          </p:cNvSpPr>
          <p:nvPr>
            <p:ph sz="quarter" idx="14"/>
            <p:custDataLst>
              <p:tags r:id="rId7"/>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1" name="文本占位符 10"/>
          <p:cNvSpPr>
            <a:spLocks noGrp="1"/>
          </p:cNvSpPr>
          <p:nvPr>
            <p:ph type="body" sz="quarter" idx="15"/>
            <p:custDataLst>
              <p:tags r:id="rId8"/>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
        <p:nvSpPr>
          <p:cNvPr id="13" name="文本占位符 12"/>
          <p:cNvSpPr>
            <a:spLocks noGrp="1"/>
          </p:cNvSpPr>
          <p:nvPr>
            <p:ph type="body" sz="quarter" idx="16"/>
            <p:custDataLst>
              <p:tags r:id="rId9"/>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blipFill rotWithShape="1">
          <a:blip r:embed="rId8"/>
          <a:stretch>
            <a:fillRect/>
          </a:stretch>
        </a:blip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959224"/>
            <a:ext cx="12192000" cy="4939553"/>
          </a:xfrm>
          <a:prstGeom prst="rect">
            <a:avLst/>
          </a:prstGeom>
          <a:solidFill>
            <a:schemeClr val="accent6">
              <a:lumMod val="5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2"/>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a:t>单击此处编辑标题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6"/>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a:t>单击此处编辑母版文本样式</a:t>
            </a: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60272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normAutofit/>
          </a:bodyPr>
          <a:lstStyle>
            <a:lvl1pPr>
              <a:defRPr sz="4400"/>
            </a:lvl1pPr>
          </a:lstStyle>
          <a:p>
            <a:r>
              <a:rPr lang="zh-CN" altLang="en-US"/>
              <a:t>单击此处编辑母版标题样式</a:t>
            </a:r>
          </a:p>
        </p:txBody>
      </p:sp>
      <p:sp>
        <p:nvSpPr>
          <p:cNvPr id="3" name="内容占位符 2"/>
          <p:cNvSpPr>
            <a:spLocks noGrp="1"/>
          </p:cNvSpPr>
          <p:nvPr>
            <p:ph idx="1"/>
            <p:custDataLst>
              <p:tags r:id="rId2"/>
            </p:custDataLst>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0965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5878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87365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41347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21531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6034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87350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83188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65022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903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10">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7" name="矩形 6"/>
          <p:cNvSpPr/>
          <p:nvPr userDrawn="1">
            <p:custDataLst>
              <p:tags r:id="rId1"/>
            </p:custDataLst>
          </p:nvPr>
        </p:nvSpPr>
        <p:spPr>
          <a:xfrm>
            <a:off x="3244530" y="2450374"/>
            <a:ext cx="2386149" cy="19572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2"/>
            </p:custDataLst>
          </p:nvPr>
        </p:nvSpPr>
        <p:spPr>
          <a:xfrm>
            <a:off x="5584032" y="2650857"/>
            <a:ext cx="92366" cy="16417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8" name="标题 1"/>
          <p:cNvSpPr>
            <a:spLocks noGrp="1"/>
          </p:cNvSpPr>
          <p:nvPr userDrawn="1">
            <p:custDataLst>
              <p:tags r:id="rId6"/>
            </p:custDataLst>
          </p:nvPr>
        </p:nvSpPr>
        <p:spPr>
          <a:xfrm>
            <a:off x="3347085" y="3073400"/>
            <a:ext cx="1129665" cy="796290"/>
          </a:xfrm>
          <a:prstGeom prst="rect">
            <a:avLst/>
          </a:prstGeom>
          <a:solidFill>
            <a:schemeClr val="bg1">
              <a:lumMod val="95000"/>
            </a:schemeClr>
          </a:solidFill>
        </p:spPr>
        <p:txBody>
          <a:bodyPr vert="horz" lIns="91440" tIns="45720" rIns="91440" bIns="45720" rtlCol="0" anchor="b">
            <a:normAutofit/>
          </a:bodyPr>
          <a:lstStyle>
            <a:lvl1pPr>
              <a:defRPr sz="4400">
                <a:solidFill>
                  <a:schemeClr val="tx1"/>
                </a:solidFill>
              </a:defRPr>
            </a:lvl1pPr>
          </a:lstStyle>
          <a:p>
            <a:r>
              <a:rPr lang="en-US" altLang="zh-CN"/>
              <a:t>01</a:t>
            </a:r>
            <a:endParaRPr lang="zh-CN" altLang="en-US"/>
          </a:p>
        </p:txBody>
      </p:sp>
      <p:sp>
        <p:nvSpPr>
          <p:cNvPr id="2" name="标题 1"/>
          <p:cNvSpPr>
            <a:spLocks noGrp="1"/>
          </p:cNvSpPr>
          <p:nvPr>
            <p:ph type="title" hasCustomPrompt="1"/>
            <p:custDataLst>
              <p:tags r:id="rId7"/>
            </p:custDataLst>
          </p:nvPr>
        </p:nvSpPr>
        <p:spPr>
          <a:xfrm>
            <a:off x="4132805" y="2650857"/>
            <a:ext cx="4914942" cy="796100"/>
          </a:xfrm>
          <a:solidFill>
            <a:schemeClr val="bg1">
              <a:lumMod val="95000"/>
            </a:schemeClr>
          </a:solidFill>
        </p:spPr>
        <p:txBody>
          <a:bodyPr anchor="b">
            <a:normAutofit/>
          </a:bodyPr>
          <a:lstStyle>
            <a:lvl1pPr>
              <a:defRPr sz="4400">
                <a:solidFill>
                  <a:schemeClr val="tx1"/>
                </a:solidFill>
              </a:defRPr>
            </a:lvl1pPr>
          </a:lstStyle>
          <a:p>
            <a:r>
              <a:rPr lang="zh-CN" altLang="en-US"/>
              <a:t>编辑标题</a:t>
            </a:r>
          </a:p>
        </p:txBody>
      </p:sp>
      <p:sp>
        <p:nvSpPr>
          <p:cNvPr id="3" name="文本占位符 2"/>
          <p:cNvSpPr>
            <a:spLocks noGrp="1"/>
          </p:cNvSpPr>
          <p:nvPr>
            <p:ph type="body" idx="1" hasCustomPrompt="1"/>
            <p:custDataLst>
              <p:tags r:id="rId8"/>
            </p:custDataLst>
          </p:nvPr>
        </p:nvSpPr>
        <p:spPr>
          <a:xfrm>
            <a:off x="4132805" y="3504431"/>
            <a:ext cx="4914942" cy="788169"/>
          </a:xfrm>
          <a:solidFill>
            <a:schemeClr val="bg1">
              <a:lumMod val="95000"/>
            </a:schemeClr>
          </a:solidFill>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normAutofit/>
          </a:bodyPr>
          <a:lstStyle>
            <a:lvl1pPr>
              <a:defRPr sz="4400"/>
            </a:lvl1pPr>
          </a:lstStyle>
          <a:p>
            <a:r>
              <a:rPr lang="zh-CN" altLang="en-US"/>
              <a:t>单击此处编辑母版标题样式</a:t>
            </a:r>
          </a:p>
        </p:txBody>
      </p:sp>
      <p:sp>
        <p:nvSpPr>
          <p:cNvPr id="3" name="内容占位符 2"/>
          <p:cNvSpPr>
            <a:spLocks noGrp="1"/>
          </p:cNvSpPr>
          <p:nvPr>
            <p:ph sz="half" idx="1"/>
            <p:custDataLst>
              <p:tags r:id="rId2"/>
            </p:custDataLst>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2023/3/19</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9788" y="365125"/>
            <a:ext cx="10515600" cy="1325563"/>
          </a:xfrm>
        </p:spPr>
        <p:txBody>
          <a:bodyPr>
            <a:normAutofit/>
          </a:bodyPr>
          <a:lstStyle>
            <a:lvl1pPr>
              <a:defRPr sz="4400"/>
            </a:lvl1pPr>
          </a:lstStyle>
          <a:p>
            <a:r>
              <a:rPr lang="zh-CN" altLang="en-US"/>
              <a:t>单击此处编辑母版标题样式</a:t>
            </a:r>
          </a:p>
        </p:txBody>
      </p:sp>
      <p:sp>
        <p:nvSpPr>
          <p:cNvPr id="3" name="文本占位符 2"/>
          <p:cNvSpPr>
            <a:spLocks noGrp="1"/>
          </p:cNvSpPr>
          <p:nvPr>
            <p:ph type="body" idx="1"/>
            <p:custDataLst>
              <p:tags r:id="rId2"/>
            </p:custDataLst>
          </p:nvPr>
        </p:nvSpPr>
        <p:spPr>
          <a:xfrm>
            <a:off x="839788" y="173649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custDataLst>
              <p:tags r:id="rId3"/>
            </p:custDataLst>
          </p:nvPr>
        </p:nvSpPr>
        <p:spPr>
          <a:xfrm>
            <a:off x="839788" y="2615609"/>
            <a:ext cx="5157787" cy="357405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custDataLst>
              <p:tags r:id="rId4"/>
            </p:custDataLst>
          </p:nvPr>
        </p:nvSpPr>
        <p:spPr>
          <a:xfrm>
            <a:off x="6172200" y="173649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custDataLst>
              <p:tags r:id="rId5"/>
            </p:custDataLst>
          </p:nvPr>
        </p:nvSpPr>
        <p:spPr>
          <a:xfrm>
            <a:off x="6172200" y="2615609"/>
            <a:ext cx="5183188" cy="357405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2023/3/19</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blipFill dpi="0" rotWithShape="1">
          <a:blip r:embed="rId6">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2023/3/19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6" name="标题 5"/>
          <p:cNvSpPr>
            <a:spLocks noGrp="1"/>
          </p:cNvSpPr>
          <p:nvPr>
            <p:ph type="title"/>
            <p:custDataLst>
              <p:tags r:id="rId4"/>
            </p:custDataLst>
          </p:nvPr>
        </p:nvSpPr>
        <p:spPr/>
        <p:txBody>
          <a:bodyPr/>
          <a:lstStyle/>
          <a:p>
            <a:r>
              <a:rPr lang="zh-CN" altLang="en-US"/>
              <a:t>单击此处编辑母版标题样式</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2023/3/19</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9787" y="711200"/>
            <a:ext cx="4165200" cy="1600200"/>
          </a:xfrm>
        </p:spPr>
        <p:txBody>
          <a:bodyPr anchor="t" anchorCtr="0">
            <a:normAutofit/>
          </a:bodyPr>
          <a:lstStyle>
            <a:lvl1pPr>
              <a:defRPr sz="4400"/>
            </a:lvl1pPr>
          </a:lstStyle>
          <a:p>
            <a:r>
              <a:rPr lang="zh-CN" altLang="en-US"/>
              <a:t>单击此处编辑母版标题样式</a:t>
            </a:r>
          </a:p>
        </p:txBody>
      </p:sp>
      <p:sp>
        <p:nvSpPr>
          <p:cNvPr id="3" name="图片占位符 2"/>
          <p:cNvSpPr>
            <a:spLocks noGrp="1" noChangeAspect="1"/>
          </p:cNvSpPr>
          <p:nvPr>
            <p:ph type="pic" idx="1"/>
            <p:custDataLst>
              <p:tags r:id="rId2"/>
            </p:custDataLst>
          </p:nvPr>
        </p:nvSpPr>
        <p:spPr>
          <a:xfrm>
            <a:off x="5184000" y="711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3"/>
            </p:custDataLst>
          </p:nvPr>
        </p:nvSpPr>
        <p:spPr>
          <a:xfrm>
            <a:off x="839787" y="2379482"/>
            <a:ext cx="4165200" cy="373531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t>2023/3/19</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9824484" y="365125"/>
            <a:ext cx="1529316" cy="5811838"/>
          </a:xfrm>
        </p:spPr>
        <p:txBody>
          <a:bodyPr vert="eaVert">
            <a:normAutofit/>
          </a:bodyPr>
          <a:lstStyle>
            <a:lvl1pPr>
              <a:defRPr sz="4400"/>
            </a:lvl1pPr>
          </a:lstStyle>
          <a:p>
            <a:r>
              <a:rPr lang="zh-CN" altLang="en-US"/>
              <a:t>单击此处编辑标题</a:t>
            </a:r>
          </a:p>
        </p:txBody>
      </p:sp>
      <p:sp>
        <p:nvSpPr>
          <p:cNvPr id="3" name="竖排文字占位符 2"/>
          <p:cNvSpPr>
            <a:spLocks noGrp="1"/>
          </p:cNvSpPr>
          <p:nvPr>
            <p:ph type="body" orient="vert" idx="1"/>
            <p:custDataLst>
              <p:tags r:id="rId2"/>
            </p:custDataLst>
          </p:nvPr>
        </p:nvSpPr>
        <p:spPr>
          <a:xfrm>
            <a:off x="838200" y="365125"/>
            <a:ext cx="8879958"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2023/3/19</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 Id="rId27"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6">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custDataLst>
              <p:tags r:id="rId21"/>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22"/>
            </p:custDataLst>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bg1">
                    <a:lumMod val="65000"/>
                  </a:schemeClr>
                </a:solidFill>
              </a:defRPr>
            </a:lvl1pPr>
          </a:lstStyle>
          <a:p>
            <a:fld id="{760FBDFE-C587-4B4C-A407-44438C67B59E}" type="datetimeFigureOut">
              <a:rPr lang="zh-CN" altLang="en-US" smtClean="0"/>
              <a:t>2023/3/19</a:t>
            </a:fld>
            <a:endParaRPr lang="zh-CN" altLang="en-US"/>
          </a:p>
        </p:txBody>
      </p:sp>
      <p:sp>
        <p:nvSpPr>
          <p:cNvPr id="5" name="页脚占位符 4"/>
          <p:cNvSpPr>
            <a:spLocks noGrp="1"/>
          </p:cNvSpPr>
          <p:nvPr>
            <p:ph type="ftr" sz="quarter" idx="3"/>
            <p:custDataLst>
              <p:tags r:id="rId23"/>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65000"/>
                  </a:schemeClr>
                </a:solidFill>
              </a:defRPr>
            </a:lvl1pPr>
          </a:lstStyle>
          <a:p>
            <a:endParaRPr lang="zh-CN" altLang="en-US"/>
          </a:p>
        </p:txBody>
      </p:sp>
      <p:sp>
        <p:nvSpPr>
          <p:cNvPr id="6" name="灯片编号占位符 5"/>
          <p:cNvSpPr>
            <a:spLocks noGrp="1"/>
          </p:cNvSpPr>
          <p:nvPr>
            <p:ph type="sldNum" sz="quarter" idx="4"/>
            <p:custDataLst>
              <p:tags r:id="rId24"/>
            </p:custDataLst>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bg1">
                    <a:lumMod val="65000"/>
                  </a:schemeClr>
                </a:solidFill>
              </a:defRPr>
            </a:lvl1pPr>
          </a:lstStyle>
          <a:p>
            <a:fld id="{49AE70B2-8BF9-45C0-BB95-33D1B9D3A854}" type="slidenum">
              <a:rPr lang="zh-CN" altLang="en-US" smtClean="0"/>
              <a:t>‹#›</a:t>
            </a:fld>
            <a:endParaRPr lang="zh-CN" altLang="en-US"/>
          </a:p>
        </p:txBody>
      </p:sp>
      <p:sp>
        <p:nvSpPr>
          <p:cNvPr id="7" name="KSO_TEMPLATE" hidden="1"/>
          <p:cNvSpPr/>
          <p:nvPr>
            <p:custDataLst>
              <p:tags r:id="rId25"/>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1073743875" descr="学科网 zxxk.com"/>
          <p:cNvPicPr>
            <a:picLocks noChangeAspect="1"/>
          </p:cNvPicPr>
          <p:nvPr/>
        </p:nvPicPr>
        <p:blipFill>
          <a:blip r:link="rId2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ransition/>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061169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2.xml"/><Relationship Id="rId1" Type="http://schemas.openxmlformats.org/officeDocument/2006/relationships/tags" Target="../tags/tag13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198.xml"/><Relationship Id="rId7" Type="http://schemas.openxmlformats.org/officeDocument/2006/relationships/notesSlide" Target="../notesSlides/notesSlide10.xml"/><Relationship Id="rId2" Type="http://schemas.openxmlformats.org/officeDocument/2006/relationships/tags" Target="../tags/tag197.xml"/><Relationship Id="rId1" Type="http://schemas.openxmlformats.org/officeDocument/2006/relationships/tags" Target="../tags/tag196.xml"/><Relationship Id="rId6" Type="http://schemas.openxmlformats.org/officeDocument/2006/relationships/slideLayout" Target="../slideLayouts/slideLayout7.xml"/><Relationship Id="rId5" Type="http://schemas.openxmlformats.org/officeDocument/2006/relationships/tags" Target="../tags/tag200.xml"/><Relationship Id="rId4" Type="http://schemas.openxmlformats.org/officeDocument/2006/relationships/tags" Target="../tags/tag199.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201.xml"/><Relationship Id="rId5" Type="http://schemas.openxmlformats.org/officeDocument/2006/relationships/image" Target="../media/image7.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tags" Target="../tags/tag204.xml"/><Relationship Id="rId7" Type="http://schemas.openxmlformats.org/officeDocument/2006/relationships/notesSlide" Target="../notesSlides/notesSlide12.xml"/><Relationship Id="rId2" Type="http://schemas.openxmlformats.org/officeDocument/2006/relationships/tags" Target="../tags/tag203.xml"/><Relationship Id="rId1" Type="http://schemas.openxmlformats.org/officeDocument/2006/relationships/tags" Target="../tags/tag202.xml"/><Relationship Id="rId6" Type="http://schemas.openxmlformats.org/officeDocument/2006/relationships/slideLayout" Target="../slideLayouts/slideLayout3.xml"/><Relationship Id="rId5" Type="http://schemas.openxmlformats.org/officeDocument/2006/relationships/tags" Target="../tags/tag206.xml"/><Relationship Id="rId4" Type="http://schemas.openxmlformats.org/officeDocument/2006/relationships/tags" Target="../tags/tag205.xml"/></Relationships>
</file>

<file path=ppt/slides/_rels/slide13.xml.rels><?xml version="1.0" encoding="UTF-8" standalone="yes"?>
<Relationships xmlns="http://schemas.openxmlformats.org/package/2006/relationships"><Relationship Id="rId8" Type="http://schemas.openxmlformats.org/officeDocument/2006/relationships/tags" Target="../tags/tag214.xml"/><Relationship Id="rId13" Type="http://schemas.openxmlformats.org/officeDocument/2006/relationships/tags" Target="../tags/tag219.xml"/><Relationship Id="rId18" Type="http://schemas.openxmlformats.org/officeDocument/2006/relationships/tags" Target="../tags/tag224.xml"/><Relationship Id="rId3" Type="http://schemas.openxmlformats.org/officeDocument/2006/relationships/tags" Target="../tags/tag209.xml"/><Relationship Id="rId21" Type="http://schemas.openxmlformats.org/officeDocument/2006/relationships/tags" Target="../tags/tag227.xml"/><Relationship Id="rId7" Type="http://schemas.openxmlformats.org/officeDocument/2006/relationships/tags" Target="../tags/tag213.xml"/><Relationship Id="rId12" Type="http://schemas.openxmlformats.org/officeDocument/2006/relationships/tags" Target="../tags/tag218.xml"/><Relationship Id="rId17" Type="http://schemas.openxmlformats.org/officeDocument/2006/relationships/tags" Target="../tags/tag223.xml"/><Relationship Id="rId2" Type="http://schemas.openxmlformats.org/officeDocument/2006/relationships/tags" Target="../tags/tag208.xml"/><Relationship Id="rId16" Type="http://schemas.openxmlformats.org/officeDocument/2006/relationships/tags" Target="../tags/tag222.xml"/><Relationship Id="rId20" Type="http://schemas.openxmlformats.org/officeDocument/2006/relationships/tags" Target="../tags/tag226.xml"/><Relationship Id="rId1" Type="http://schemas.openxmlformats.org/officeDocument/2006/relationships/tags" Target="../tags/tag207.xml"/><Relationship Id="rId6" Type="http://schemas.openxmlformats.org/officeDocument/2006/relationships/tags" Target="../tags/tag212.xml"/><Relationship Id="rId11" Type="http://schemas.openxmlformats.org/officeDocument/2006/relationships/tags" Target="../tags/tag217.xml"/><Relationship Id="rId24" Type="http://schemas.openxmlformats.org/officeDocument/2006/relationships/image" Target="../media/image2.jpeg"/><Relationship Id="rId5" Type="http://schemas.openxmlformats.org/officeDocument/2006/relationships/tags" Target="../tags/tag211.xml"/><Relationship Id="rId15" Type="http://schemas.openxmlformats.org/officeDocument/2006/relationships/tags" Target="../tags/tag221.xml"/><Relationship Id="rId23" Type="http://schemas.openxmlformats.org/officeDocument/2006/relationships/notesSlide" Target="../notesSlides/notesSlide13.xml"/><Relationship Id="rId10" Type="http://schemas.openxmlformats.org/officeDocument/2006/relationships/tags" Target="../tags/tag216.xml"/><Relationship Id="rId19" Type="http://schemas.openxmlformats.org/officeDocument/2006/relationships/tags" Target="../tags/tag225.xml"/><Relationship Id="rId4" Type="http://schemas.openxmlformats.org/officeDocument/2006/relationships/tags" Target="../tags/tag210.xml"/><Relationship Id="rId9" Type="http://schemas.openxmlformats.org/officeDocument/2006/relationships/tags" Target="../tags/tag215.xml"/><Relationship Id="rId14" Type="http://schemas.openxmlformats.org/officeDocument/2006/relationships/tags" Target="../tags/tag220.xml"/><Relationship Id="rId22"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tags" Target="../tags/tag235.xml"/><Relationship Id="rId13" Type="http://schemas.openxmlformats.org/officeDocument/2006/relationships/tags" Target="../tags/tag240.xml"/><Relationship Id="rId18" Type="http://schemas.openxmlformats.org/officeDocument/2006/relationships/slideLayout" Target="../slideLayouts/slideLayout7.xml"/><Relationship Id="rId3" Type="http://schemas.openxmlformats.org/officeDocument/2006/relationships/tags" Target="../tags/tag230.xml"/><Relationship Id="rId7" Type="http://schemas.openxmlformats.org/officeDocument/2006/relationships/tags" Target="../tags/tag234.xml"/><Relationship Id="rId12" Type="http://schemas.openxmlformats.org/officeDocument/2006/relationships/tags" Target="../tags/tag239.xml"/><Relationship Id="rId17" Type="http://schemas.openxmlformats.org/officeDocument/2006/relationships/tags" Target="../tags/tag244.xml"/><Relationship Id="rId2" Type="http://schemas.openxmlformats.org/officeDocument/2006/relationships/tags" Target="../tags/tag229.xml"/><Relationship Id="rId16" Type="http://schemas.openxmlformats.org/officeDocument/2006/relationships/tags" Target="../tags/tag243.xml"/><Relationship Id="rId20" Type="http://schemas.openxmlformats.org/officeDocument/2006/relationships/image" Target="../media/image2.jpeg"/><Relationship Id="rId1" Type="http://schemas.openxmlformats.org/officeDocument/2006/relationships/tags" Target="../tags/tag228.xml"/><Relationship Id="rId6" Type="http://schemas.openxmlformats.org/officeDocument/2006/relationships/tags" Target="../tags/tag233.xml"/><Relationship Id="rId11" Type="http://schemas.openxmlformats.org/officeDocument/2006/relationships/tags" Target="../tags/tag238.xml"/><Relationship Id="rId5" Type="http://schemas.openxmlformats.org/officeDocument/2006/relationships/tags" Target="../tags/tag232.xml"/><Relationship Id="rId15" Type="http://schemas.openxmlformats.org/officeDocument/2006/relationships/tags" Target="../tags/tag242.xml"/><Relationship Id="rId10" Type="http://schemas.openxmlformats.org/officeDocument/2006/relationships/tags" Target="../tags/tag237.xml"/><Relationship Id="rId19" Type="http://schemas.openxmlformats.org/officeDocument/2006/relationships/notesSlide" Target="../notesSlides/notesSlide14.xml"/><Relationship Id="rId4" Type="http://schemas.openxmlformats.org/officeDocument/2006/relationships/tags" Target="../tags/tag231.xml"/><Relationship Id="rId9" Type="http://schemas.openxmlformats.org/officeDocument/2006/relationships/tags" Target="../tags/tag236.xml"/><Relationship Id="rId14" Type="http://schemas.openxmlformats.org/officeDocument/2006/relationships/tags" Target="../tags/tag241.xml"/></Relationships>
</file>

<file path=ppt/slides/_rels/slide1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247.xml"/><Relationship Id="rId7" Type="http://schemas.openxmlformats.org/officeDocument/2006/relationships/notesSlide" Target="../notesSlides/notesSlide15.xml"/><Relationship Id="rId2" Type="http://schemas.openxmlformats.org/officeDocument/2006/relationships/tags" Target="../tags/tag246.xml"/><Relationship Id="rId1" Type="http://schemas.openxmlformats.org/officeDocument/2006/relationships/tags" Target="../tags/tag245.xml"/><Relationship Id="rId6" Type="http://schemas.openxmlformats.org/officeDocument/2006/relationships/slideLayout" Target="../slideLayouts/slideLayout7.xml"/><Relationship Id="rId5" Type="http://schemas.openxmlformats.org/officeDocument/2006/relationships/tags" Target="../tags/tag249.xml"/><Relationship Id="rId4" Type="http://schemas.openxmlformats.org/officeDocument/2006/relationships/tags" Target="../tags/tag248.xml"/><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tags" Target="../tags/tag257.xml"/><Relationship Id="rId13" Type="http://schemas.openxmlformats.org/officeDocument/2006/relationships/tags" Target="../tags/tag262.xml"/><Relationship Id="rId18" Type="http://schemas.openxmlformats.org/officeDocument/2006/relationships/image" Target="../media/image9.png"/><Relationship Id="rId3" Type="http://schemas.openxmlformats.org/officeDocument/2006/relationships/tags" Target="../tags/tag252.xml"/><Relationship Id="rId7" Type="http://schemas.openxmlformats.org/officeDocument/2006/relationships/tags" Target="../tags/tag256.xml"/><Relationship Id="rId12" Type="http://schemas.openxmlformats.org/officeDocument/2006/relationships/tags" Target="../tags/tag261.xml"/><Relationship Id="rId17" Type="http://schemas.openxmlformats.org/officeDocument/2006/relationships/image" Target="../media/image2.jpeg"/><Relationship Id="rId2" Type="http://schemas.openxmlformats.org/officeDocument/2006/relationships/tags" Target="../tags/tag251.xml"/><Relationship Id="rId16" Type="http://schemas.openxmlformats.org/officeDocument/2006/relationships/notesSlide" Target="../notesSlides/notesSlide16.xml"/><Relationship Id="rId1" Type="http://schemas.openxmlformats.org/officeDocument/2006/relationships/tags" Target="../tags/tag250.xml"/><Relationship Id="rId6" Type="http://schemas.openxmlformats.org/officeDocument/2006/relationships/tags" Target="../tags/tag255.xml"/><Relationship Id="rId11" Type="http://schemas.openxmlformats.org/officeDocument/2006/relationships/tags" Target="../tags/tag260.xml"/><Relationship Id="rId5" Type="http://schemas.openxmlformats.org/officeDocument/2006/relationships/tags" Target="../tags/tag254.xml"/><Relationship Id="rId15" Type="http://schemas.openxmlformats.org/officeDocument/2006/relationships/slideLayout" Target="../slideLayouts/slideLayout7.xml"/><Relationship Id="rId10" Type="http://schemas.openxmlformats.org/officeDocument/2006/relationships/tags" Target="../tags/tag259.xml"/><Relationship Id="rId4" Type="http://schemas.openxmlformats.org/officeDocument/2006/relationships/tags" Target="../tags/tag253.xml"/><Relationship Id="rId9" Type="http://schemas.openxmlformats.org/officeDocument/2006/relationships/tags" Target="../tags/tag258.xml"/><Relationship Id="rId14" Type="http://schemas.openxmlformats.org/officeDocument/2006/relationships/tags" Target="../tags/tag263.xml"/></Relationships>
</file>

<file path=ppt/slides/_rels/slide17.xml.rels><?xml version="1.0" encoding="UTF-8" standalone="yes"?>
<Relationships xmlns="http://schemas.openxmlformats.org/package/2006/relationships"><Relationship Id="rId3" Type="http://schemas.openxmlformats.org/officeDocument/2006/relationships/tags" Target="../tags/tag266.xml"/><Relationship Id="rId7" Type="http://schemas.openxmlformats.org/officeDocument/2006/relationships/notesSlide" Target="../notesSlides/notesSlide17.xml"/><Relationship Id="rId2" Type="http://schemas.openxmlformats.org/officeDocument/2006/relationships/tags" Target="../tags/tag265.xml"/><Relationship Id="rId1" Type="http://schemas.openxmlformats.org/officeDocument/2006/relationships/tags" Target="../tags/tag264.xml"/><Relationship Id="rId6" Type="http://schemas.openxmlformats.org/officeDocument/2006/relationships/slideLayout" Target="../slideLayouts/slideLayout3.xml"/><Relationship Id="rId5" Type="http://schemas.openxmlformats.org/officeDocument/2006/relationships/tags" Target="../tags/tag268.xml"/><Relationship Id="rId4" Type="http://schemas.openxmlformats.org/officeDocument/2006/relationships/tags" Target="../tags/tag26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269.xml"/><Relationship Id="rId5" Type="http://schemas.openxmlformats.org/officeDocument/2006/relationships/image" Target="../media/image10.pn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270.xml"/><Relationship Id="rId5" Type="http://schemas.openxmlformats.org/officeDocument/2006/relationships/image" Target="../media/image11.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tags" Target="../tags/tag140.xml"/><Relationship Id="rId13" Type="http://schemas.openxmlformats.org/officeDocument/2006/relationships/tags" Target="../tags/tag145.xml"/><Relationship Id="rId18" Type="http://schemas.openxmlformats.org/officeDocument/2006/relationships/notesSlide" Target="../notesSlides/notesSlide2.xml"/><Relationship Id="rId3" Type="http://schemas.openxmlformats.org/officeDocument/2006/relationships/tags" Target="../tags/tag135.xml"/><Relationship Id="rId7" Type="http://schemas.openxmlformats.org/officeDocument/2006/relationships/tags" Target="../tags/tag139.xml"/><Relationship Id="rId12" Type="http://schemas.openxmlformats.org/officeDocument/2006/relationships/tags" Target="../tags/tag144.xml"/><Relationship Id="rId17" Type="http://schemas.openxmlformats.org/officeDocument/2006/relationships/slideLayout" Target="../slideLayouts/slideLayout7.xml"/><Relationship Id="rId2" Type="http://schemas.openxmlformats.org/officeDocument/2006/relationships/tags" Target="../tags/tag134.xml"/><Relationship Id="rId16" Type="http://schemas.openxmlformats.org/officeDocument/2006/relationships/tags" Target="../tags/tag148.xml"/><Relationship Id="rId1" Type="http://schemas.openxmlformats.org/officeDocument/2006/relationships/tags" Target="../tags/tag133.xml"/><Relationship Id="rId6" Type="http://schemas.openxmlformats.org/officeDocument/2006/relationships/tags" Target="../tags/tag138.xml"/><Relationship Id="rId11" Type="http://schemas.openxmlformats.org/officeDocument/2006/relationships/tags" Target="../tags/tag143.xml"/><Relationship Id="rId5" Type="http://schemas.openxmlformats.org/officeDocument/2006/relationships/tags" Target="../tags/tag137.xml"/><Relationship Id="rId15" Type="http://schemas.openxmlformats.org/officeDocument/2006/relationships/tags" Target="../tags/tag147.xml"/><Relationship Id="rId10" Type="http://schemas.openxmlformats.org/officeDocument/2006/relationships/tags" Target="../tags/tag142.xml"/><Relationship Id="rId4" Type="http://schemas.openxmlformats.org/officeDocument/2006/relationships/tags" Target="../tags/tag136.xml"/><Relationship Id="rId9" Type="http://schemas.openxmlformats.org/officeDocument/2006/relationships/tags" Target="../tags/tag141.xml"/><Relationship Id="rId14" Type="http://schemas.openxmlformats.org/officeDocument/2006/relationships/tags" Target="../tags/tag146.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273.xml"/><Relationship Id="rId7" Type="http://schemas.openxmlformats.org/officeDocument/2006/relationships/tags" Target="../tags/tag277.xml"/><Relationship Id="rId2" Type="http://schemas.openxmlformats.org/officeDocument/2006/relationships/tags" Target="../tags/tag272.xml"/><Relationship Id="rId1" Type="http://schemas.openxmlformats.org/officeDocument/2006/relationships/tags" Target="../tags/tag271.xml"/><Relationship Id="rId6" Type="http://schemas.openxmlformats.org/officeDocument/2006/relationships/tags" Target="../tags/tag276.xml"/><Relationship Id="rId11" Type="http://schemas.openxmlformats.org/officeDocument/2006/relationships/image" Target="../media/image12.png"/><Relationship Id="rId5" Type="http://schemas.openxmlformats.org/officeDocument/2006/relationships/tags" Target="../tags/tag275.xml"/><Relationship Id="rId10" Type="http://schemas.openxmlformats.org/officeDocument/2006/relationships/image" Target="../media/image2.jpeg"/><Relationship Id="rId4" Type="http://schemas.openxmlformats.org/officeDocument/2006/relationships/tags" Target="../tags/tag274.xml"/><Relationship Id="rId9"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tags" Target="../tags/tag280.xml"/><Relationship Id="rId7" Type="http://schemas.openxmlformats.org/officeDocument/2006/relationships/image" Target="../media/image2.jpeg"/><Relationship Id="rId2" Type="http://schemas.openxmlformats.org/officeDocument/2006/relationships/tags" Target="../tags/tag279.xml"/><Relationship Id="rId1" Type="http://schemas.openxmlformats.org/officeDocument/2006/relationships/tags" Target="../tags/tag278.xml"/><Relationship Id="rId6" Type="http://schemas.openxmlformats.org/officeDocument/2006/relationships/notesSlide" Target="../notesSlides/notesSlide21.xml"/><Relationship Id="rId5" Type="http://schemas.openxmlformats.org/officeDocument/2006/relationships/slideLayout" Target="../slideLayouts/slideLayout7.xml"/><Relationship Id="rId4" Type="http://schemas.openxmlformats.org/officeDocument/2006/relationships/tags" Target="../tags/tag281.xml"/><Relationship Id="rId9" Type="http://schemas.openxmlformats.org/officeDocument/2006/relationships/image" Target="../media/image14.png"/></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2.xml"/><Relationship Id="rId1" Type="http://schemas.openxmlformats.org/officeDocument/2006/relationships/slideLayout" Target="../slideLayouts/slideLayout2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51.xml"/><Relationship Id="rId7" Type="http://schemas.openxmlformats.org/officeDocument/2006/relationships/notesSlide" Target="../notesSlides/notesSlide3.xml"/><Relationship Id="rId2" Type="http://schemas.openxmlformats.org/officeDocument/2006/relationships/tags" Target="../tags/tag150.xml"/><Relationship Id="rId1" Type="http://schemas.openxmlformats.org/officeDocument/2006/relationships/tags" Target="../tags/tag149.xml"/><Relationship Id="rId6" Type="http://schemas.openxmlformats.org/officeDocument/2006/relationships/slideLayout" Target="../slideLayouts/slideLayout3.xml"/><Relationship Id="rId5" Type="http://schemas.openxmlformats.org/officeDocument/2006/relationships/tags" Target="../tags/tag153.xml"/><Relationship Id="rId4" Type="http://schemas.openxmlformats.org/officeDocument/2006/relationships/tags" Target="../tags/tag152.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156.xml"/><Relationship Id="rId7" Type="http://schemas.openxmlformats.org/officeDocument/2006/relationships/notesSlide" Target="../notesSlides/notesSlide4.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slideLayout" Target="../slideLayouts/slideLayout7.xml"/><Relationship Id="rId5" Type="http://schemas.openxmlformats.org/officeDocument/2006/relationships/tags" Target="../tags/tag158.xml"/><Relationship Id="rId4" Type="http://schemas.openxmlformats.org/officeDocument/2006/relationships/tags" Target="../tags/tag157.xml"/></Relationships>
</file>

<file path=ppt/slides/_rels/slide5.xml.rels><?xml version="1.0" encoding="UTF-8" standalone="yes"?>
<Relationships xmlns="http://schemas.openxmlformats.org/package/2006/relationships"><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tags" Target="../tags/tag159.xml"/><Relationship Id="rId6" Type="http://schemas.openxmlformats.org/officeDocument/2006/relationships/image" Target="../media/image2.jpeg"/><Relationship Id="rId5" Type="http://schemas.openxmlformats.org/officeDocument/2006/relationships/notesSlide" Target="../notesSlides/notesSlide5.xml"/><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tags" Target="../tags/tag164.xml"/><Relationship Id="rId7" Type="http://schemas.openxmlformats.org/officeDocument/2006/relationships/notesSlide" Target="../notesSlides/notesSlide6.xml"/><Relationship Id="rId2" Type="http://schemas.openxmlformats.org/officeDocument/2006/relationships/tags" Target="../tags/tag163.xml"/><Relationship Id="rId1" Type="http://schemas.openxmlformats.org/officeDocument/2006/relationships/tags" Target="../tags/tag162.xml"/><Relationship Id="rId6" Type="http://schemas.openxmlformats.org/officeDocument/2006/relationships/slideLayout" Target="../slideLayouts/slideLayout3.xml"/><Relationship Id="rId5" Type="http://schemas.openxmlformats.org/officeDocument/2006/relationships/tags" Target="../tags/tag166.xml"/><Relationship Id="rId4" Type="http://schemas.openxmlformats.org/officeDocument/2006/relationships/tags" Target="../tags/tag165.xml"/></Relationships>
</file>

<file path=ppt/slides/_rels/slide7.xml.rels><?xml version="1.0" encoding="UTF-8" standalone="yes"?>
<Relationships xmlns="http://schemas.openxmlformats.org/package/2006/relationships"><Relationship Id="rId8" Type="http://schemas.openxmlformats.org/officeDocument/2006/relationships/tags" Target="../tags/tag174.xml"/><Relationship Id="rId3" Type="http://schemas.openxmlformats.org/officeDocument/2006/relationships/tags" Target="../tags/tag169.xml"/><Relationship Id="rId7" Type="http://schemas.openxmlformats.org/officeDocument/2006/relationships/tags" Target="../tags/tag173.xml"/><Relationship Id="rId2" Type="http://schemas.openxmlformats.org/officeDocument/2006/relationships/tags" Target="../tags/tag168.xml"/><Relationship Id="rId1" Type="http://schemas.openxmlformats.org/officeDocument/2006/relationships/tags" Target="../tags/tag167.xml"/><Relationship Id="rId6" Type="http://schemas.openxmlformats.org/officeDocument/2006/relationships/tags" Target="../tags/tag172.xml"/><Relationship Id="rId11" Type="http://schemas.openxmlformats.org/officeDocument/2006/relationships/image" Target="../media/image2.jpeg"/><Relationship Id="rId5" Type="http://schemas.openxmlformats.org/officeDocument/2006/relationships/tags" Target="../tags/tag171.xml"/><Relationship Id="rId10" Type="http://schemas.openxmlformats.org/officeDocument/2006/relationships/notesSlide" Target="../notesSlides/notesSlide7.xml"/><Relationship Id="rId4" Type="http://schemas.openxmlformats.org/officeDocument/2006/relationships/tags" Target="../tags/tag170.xml"/><Relationship Id="rId9"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77.xml"/><Relationship Id="rId7" Type="http://schemas.openxmlformats.org/officeDocument/2006/relationships/tags" Target="../tags/tag181.xml"/><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11" Type="http://schemas.openxmlformats.org/officeDocument/2006/relationships/image" Target="../media/image4.png"/><Relationship Id="rId5" Type="http://schemas.openxmlformats.org/officeDocument/2006/relationships/tags" Target="../tags/tag179.xml"/><Relationship Id="rId10" Type="http://schemas.openxmlformats.org/officeDocument/2006/relationships/image" Target="../media/image2.jpeg"/><Relationship Id="rId4" Type="http://schemas.openxmlformats.org/officeDocument/2006/relationships/tags" Target="../tags/tag178.xml"/><Relationship Id="rId9"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189.xml"/><Relationship Id="rId13" Type="http://schemas.openxmlformats.org/officeDocument/2006/relationships/tags" Target="../tags/tag194.xml"/><Relationship Id="rId18" Type="http://schemas.openxmlformats.org/officeDocument/2006/relationships/image" Target="../media/image5.png"/><Relationship Id="rId3" Type="http://schemas.openxmlformats.org/officeDocument/2006/relationships/tags" Target="../tags/tag184.xml"/><Relationship Id="rId7" Type="http://schemas.openxmlformats.org/officeDocument/2006/relationships/tags" Target="../tags/tag188.xml"/><Relationship Id="rId12" Type="http://schemas.openxmlformats.org/officeDocument/2006/relationships/tags" Target="../tags/tag193.xml"/><Relationship Id="rId17" Type="http://schemas.openxmlformats.org/officeDocument/2006/relationships/image" Target="../media/image2.jpeg"/><Relationship Id="rId2" Type="http://schemas.openxmlformats.org/officeDocument/2006/relationships/tags" Target="../tags/tag183.xml"/><Relationship Id="rId16" Type="http://schemas.openxmlformats.org/officeDocument/2006/relationships/notesSlide" Target="../notesSlides/notesSlide9.xml"/><Relationship Id="rId1" Type="http://schemas.openxmlformats.org/officeDocument/2006/relationships/tags" Target="../tags/tag182.xml"/><Relationship Id="rId6" Type="http://schemas.openxmlformats.org/officeDocument/2006/relationships/tags" Target="../tags/tag187.xml"/><Relationship Id="rId11" Type="http://schemas.openxmlformats.org/officeDocument/2006/relationships/tags" Target="../tags/tag192.xml"/><Relationship Id="rId5" Type="http://schemas.openxmlformats.org/officeDocument/2006/relationships/tags" Target="../tags/tag186.xml"/><Relationship Id="rId15" Type="http://schemas.openxmlformats.org/officeDocument/2006/relationships/slideLayout" Target="../slideLayouts/slideLayout7.xml"/><Relationship Id="rId10" Type="http://schemas.openxmlformats.org/officeDocument/2006/relationships/tags" Target="../tags/tag191.xml"/><Relationship Id="rId4" Type="http://schemas.openxmlformats.org/officeDocument/2006/relationships/tags" Target="../tags/tag185.xml"/><Relationship Id="rId9" Type="http://schemas.openxmlformats.org/officeDocument/2006/relationships/tags" Target="../tags/tag190.xml"/><Relationship Id="rId14" Type="http://schemas.openxmlformats.org/officeDocument/2006/relationships/tags" Target="../tags/tag1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968699" y="1214149"/>
            <a:ext cx="6340197" cy="1569660"/>
          </a:xfrm>
          <a:prstGeom prst="rect">
            <a:avLst/>
          </a:prstGeom>
          <a:noFill/>
        </p:spPr>
        <p:txBody>
          <a:bodyPr wrap="none" rtlCol="0">
            <a:spAutoFit/>
          </a:bodyPr>
          <a:lstStyle/>
          <a:p>
            <a:pPr algn="ctr"/>
            <a:r>
              <a:rPr lang="zh-CN" altLang="en-US" sz="9600" b="1" dirty="0">
                <a:solidFill>
                  <a:srgbClr val="000000"/>
                </a:solidFill>
                <a:effectLst>
                  <a:outerShdw blurRad="38100" dist="38100" dir="2700000" algn="tl">
                    <a:srgbClr val="000000">
                      <a:alpha val="43137"/>
                    </a:srgbClr>
                  </a:outerShdw>
                </a:effectLst>
                <a:latin typeface="微软雅黑" pitchFamily="34" charset="-122"/>
                <a:ea typeface="微软雅黑" pitchFamily="34" charset="-122"/>
              </a:rPr>
              <a:t>全国爱眼日</a:t>
            </a:r>
          </a:p>
        </p:txBody>
      </p:sp>
      <p:sp>
        <p:nvSpPr>
          <p:cNvPr id="4" name="标题 3"/>
          <p:cNvSpPr>
            <a:spLocks noGrp="1"/>
          </p:cNvSpPr>
          <p:nvPr>
            <p:ph type="ctrTitle"/>
            <p:custDataLst>
              <p:tags r:id="rId2"/>
            </p:custDataLst>
          </p:nvPr>
        </p:nvSpPr>
        <p:spPr/>
        <p:txBody>
          <a:bodyPr>
            <a:normAutofit fontScale="90000"/>
          </a:bodyPr>
          <a:lstStyle/>
          <a:p>
            <a:pPr marL="0" indent="0" algn="ctr">
              <a:lnSpc>
                <a:spcPct val="90000"/>
              </a:lnSpc>
              <a:spcBef>
                <a:spcPct val="0"/>
              </a:spcBef>
              <a:spcAft>
                <a:spcPct val="0"/>
              </a:spcAft>
              <a:buSzTx/>
              <a:buNone/>
            </a:pPr>
            <a:r>
              <a:rPr lang="zh-CN" altLang="en-US" sz="4000" dirty="0">
                <a:solidFill>
                  <a:schemeClr val="accent1">
                    <a:lumMod val="50000"/>
                  </a:schemeClr>
                </a:solidFill>
              </a:rPr>
              <a:t>科学防控近视 ★ 拥有光明未来</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3000" advTm="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8">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文本框 7"/>
          <p:cNvSpPr txBox="1"/>
          <p:nvPr>
            <p:custDataLst>
              <p:tags r:id="rId2"/>
            </p:custDataLst>
          </p:nvPr>
        </p:nvSpPr>
        <p:spPr>
          <a:xfrm>
            <a:off x="8457565" y="3290570"/>
            <a:ext cx="2397125" cy="1706880"/>
          </a:xfrm>
          <a:prstGeom prst="rect">
            <a:avLst/>
          </a:prstGeom>
          <a:noFill/>
        </p:spPr>
        <p:txBody>
          <a:bodyPr wrap="square" rtlCol="0">
            <a:spAutoFit/>
          </a:bodyPr>
          <a:lstStyle/>
          <a:p>
            <a:pPr marL="285750" indent="-285750" algn="ctr">
              <a:lnSpc>
                <a:spcPct val="150000"/>
              </a:lnSpc>
              <a:buFont typeface="Wingdings" panose="05000000000000000000" charset="0"/>
              <a:buChar char="n"/>
            </a:pPr>
            <a:r>
              <a:rPr lang="zh-CN" altLang="en-US" sz="1400">
                <a:solidFill>
                  <a:schemeClr val="dk1"/>
                </a:solidFill>
                <a:latin typeface="黑体" panose="02010609060101010101" charset="-122"/>
                <a:ea typeface="黑体" panose="02010609060101010101" charset="-122"/>
                <a:cs typeface="+mn-ea"/>
                <a:sym typeface="+mn-lt"/>
              </a:rPr>
              <a:t>或者是桌椅过高，双脚悬空，下肢容易摆动，不能保持正确姿势，都能使眼睛发生疲劳，久而久之就容易发生近视。</a:t>
            </a:r>
          </a:p>
        </p:txBody>
      </p:sp>
      <p:sp>
        <p:nvSpPr>
          <p:cNvPr id="9" name="文本框 8"/>
          <p:cNvSpPr txBox="1"/>
          <p:nvPr>
            <p:custDataLst>
              <p:tags r:id="rId3"/>
            </p:custDataLst>
          </p:nvPr>
        </p:nvSpPr>
        <p:spPr>
          <a:xfrm>
            <a:off x="8770620" y="2552065"/>
            <a:ext cx="1917065" cy="521970"/>
          </a:xfrm>
          <a:prstGeom prst="rect">
            <a:avLst/>
          </a:prstGeom>
          <a:noFill/>
        </p:spPr>
        <p:txBody>
          <a:bodyPr wrap="square" rtlCol="0">
            <a:spAutoFit/>
          </a:bodyPr>
          <a:lstStyle/>
          <a:p>
            <a:pPr algn="ctr"/>
            <a:r>
              <a:rPr lang="zh-CN" altLang="en-US" sz="2800">
                <a:solidFill>
                  <a:schemeClr val="dk1"/>
                </a:solidFill>
                <a:latin typeface="黑体" panose="02010609060101010101" charset="-122"/>
                <a:ea typeface="黑体" panose="02010609060101010101" charset="-122"/>
                <a:cs typeface="+mn-ea"/>
                <a:sym typeface="+mn-lt"/>
              </a:rPr>
              <a:t>桌椅过高</a:t>
            </a:r>
          </a:p>
        </p:txBody>
      </p:sp>
      <p:sp>
        <p:nvSpPr>
          <p:cNvPr id="11" name="文本框 10"/>
          <p:cNvSpPr txBox="1"/>
          <p:nvPr>
            <p:custDataLst>
              <p:tags r:id="rId4"/>
            </p:custDataLst>
          </p:nvPr>
        </p:nvSpPr>
        <p:spPr>
          <a:xfrm>
            <a:off x="1029970" y="3312795"/>
            <a:ext cx="2681605" cy="1706880"/>
          </a:xfrm>
          <a:prstGeom prst="rect">
            <a:avLst/>
          </a:prstGeom>
          <a:noFill/>
        </p:spPr>
        <p:txBody>
          <a:bodyPr wrap="square" rtlCol="0">
            <a:spAutoFit/>
          </a:bodyPr>
          <a:lstStyle/>
          <a:p>
            <a:pPr marL="285750" indent="-285750" algn="ctr">
              <a:lnSpc>
                <a:spcPct val="150000"/>
              </a:lnSpc>
              <a:buFont typeface="Wingdings" panose="05000000000000000000" charset="0"/>
              <a:buChar char="n"/>
            </a:pPr>
            <a:r>
              <a:rPr lang="zh-CN" altLang="en-US" sz="1400" dirty="0">
                <a:solidFill>
                  <a:schemeClr val="dk1"/>
                </a:solidFill>
                <a:latin typeface="黑体" panose="02010609060101010101" charset="-122"/>
                <a:ea typeface="黑体" panose="02010609060101010101" charset="-122"/>
                <a:cs typeface="+mn-ea"/>
                <a:sym typeface="+mn-lt"/>
              </a:rPr>
              <a:t>除了上述两点以外，写字和看书的姿势也决定着我们的视力，如果桌椅太低，使头前倾，脊柱弯曲，胸部受压，眼睛的调节就会相对的紧张。</a:t>
            </a:r>
          </a:p>
        </p:txBody>
      </p:sp>
      <p:sp>
        <p:nvSpPr>
          <p:cNvPr id="12" name="文本框 11"/>
          <p:cNvSpPr txBox="1"/>
          <p:nvPr>
            <p:custDataLst>
              <p:tags r:id="rId5"/>
            </p:custDataLst>
          </p:nvPr>
        </p:nvSpPr>
        <p:spPr>
          <a:xfrm>
            <a:off x="1294130" y="2529840"/>
            <a:ext cx="2153285" cy="521970"/>
          </a:xfrm>
          <a:prstGeom prst="rect">
            <a:avLst/>
          </a:prstGeom>
          <a:noFill/>
        </p:spPr>
        <p:txBody>
          <a:bodyPr wrap="square" rtlCol="0">
            <a:spAutoFit/>
          </a:bodyPr>
          <a:lstStyle/>
          <a:p>
            <a:pPr algn="ctr"/>
            <a:r>
              <a:rPr lang="zh-CN" altLang="zh-CN" sz="2800">
                <a:solidFill>
                  <a:schemeClr val="dk1"/>
                </a:solidFill>
                <a:latin typeface="黑体" panose="02010609060101010101" charset="-122"/>
                <a:ea typeface="黑体" panose="02010609060101010101" charset="-122"/>
                <a:cs typeface="+mn-ea"/>
                <a:sym typeface="+mn-lt"/>
              </a:rPr>
              <a:t>桌椅过低</a:t>
            </a:r>
          </a:p>
        </p:txBody>
      </p:sp>
      <p:sp>
        <p:nvSpPr>
          <p:cNvPr id="2" name="文本框 1"/>
          <p:cNvSpPr txBox="1"/>
          <p:nvPr/>
        </p:nvSpPr>
        <p:spPr>
          <a:xfrm>
            <a:off x="4780280" y="638175"/>
            <a:ext cx="263144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mn-ea"/>
                <a:sym typeface="+mn-lt"/>
              </a:rPr>
              <a:t>中小学生近视原因</a:t>
            </a:r>
          </a:p>
        </p:txBody>
      </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535170" y="2112010"/>
            <a:ext cx="3143885" cy="3143885"/>
          </a:xfrm>
          <a:prstGeom prst="rect">
            <a:avLst/>
          </a:prstGeom>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8" name="Rounded Rectangle 72"/>
          <p:cNvSpPr/>
          <p:nvPr/>
        </p:nvSpPr>
        <p:spPr>
          <a:xfrm>
            <a:off x="1630680" y="2536190"/>
            <a:ext cx="2433955" cy="501650"/>
          </a:xfrm>
          <a:prstGeom prst="roundRect">
            <a:avLst>
              <a:gd name="adj" fmla="val 21110"/>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a:solidFill>
                  <a:srgbClr val="FFFFFF"/>
                </a:solidFill>
                <a:latin typeface="黑体" panose="02010609060101010101" charset="-122"/>
                <a:ea typeface="黑体" panose="02010609060101010101" charset="-122"/>
              </a:rPr>
              <a:t>垃圾分类</a:t>
            </a:r>
          </a:p>
        </p:txBody>
      </p:sp>
      <p:sp>
        <p:nvSpPr>
          <p:cNvPr id="19" name="文本框 8"/>
          <p:cNvSpPr txBox="1"/>
          <p:nvPr/>
        </p:nvSpPr>
        <p:spPr>
          <a:xfrm>
            <a:off x="1611630" y="3169285"/>
            <a:ext cx="2620645" cy="795655"/>
          </a:xfrm>
          <a:prstGeom prst="rect">
            <a:avLst/>
          </a:prstGeom>
          <a:noFill/>
        </p:spPr>
        <p:txBody>
          <a:bodyPr wrap="square" lIns="68580" tIns="34292" rIns="68580" bIns="34292"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buFont typeface="Wingdings" panose="05000000000000000000" charset="0"/>
              <a:buChar char="n"/>
            </a:pPr>
            <a:r>
              <a:rPr lang="zh-CN" altLang="en-US" sz="1050">
                <a:solidFill>
                  <a:srgbClr val="000000"/>
                </a:solidFill>
                <a:latin typeface="黑体" panose="02010609060101010101" charset="-122"/>
                <a:ea typeface="黑体" panose="02010609060101010101" charset="-122"/>
                <a:cs typeface="+mn-ea"/>
                <a:sym typeface="+mn-lt"/>
              </a:rPr>
              <a:t>由于电脑，电视，游戏机，以及手机登视频设备长期不规律使用和观看导致近视。</a:t>
            </a:r>
          </a:p>
        </p:txBody>
      </p:sp>
      <p:sp>
        <p:nvSpPr>
          <p:cNvPr id="16" name="Rounded Rectangle 72"/>
          <p:cNvSpPr/>
          <p:nvPr/>
        </p:nvSpPr>
        <p:spPr>
          <a:xfrm>
            <a:off x="4429760" y="2536190"/>
            <a:ext cx="2433955" cy="501650"/>
          </a:xfrm>
          <a:prstGeom prst="roundRect">
            <a:avLst>
              <a:gd name="adj" fmla="val 21110"/>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a:solidFill>
                  <a:srgbClr val="FFFFFF"/>
                </a:solidFill>
                <a:latin typeface="黑体" panose="02010609060101010101" charset="-122"/>
                <a:ea typeface="黑体" panose="02010609060101010101" charset="-122"/>
              </a:rPr>
              <a:t>垃圾分类</a:t>
            </a:r>
          </a:p>
        </p:txBody>
      </p:sp>
      <p:sp>
        <p:nvSpPr>
          <p:cNvPr id="17" name="文本框 8"/>
          <p:cNvSpPr txBox="1"/>
          <p:nvPr/>
        </p:nvSpPr>
        <p:spPr>
          <a:xfrm>
            <a:off x="4410710" y="3169285"/>
            <a:ext cx="2620645" cy="553085"/>
          </a:xfrm>
          <a:prstGeom prst="rect">
            <a:avLst/>
          </a:prstGeom>
          <a:noFill/>
        </p:spPr>
        <p:txBody>
          <a:bodyPr wrap="square" lIns="68580" tIns="34292" rIns="68580" bIns="34292"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buFont typeface="Wingdings" panose="05000000000000000000" charset="0"/>
              <a:buChar char="n"/>
            </a:pPr>
            <a:r>
              <a:rPr lang="zh-CN" altLang="en-US" sz="1050">
                <a:solidFill>
                  <a:srgbClr val="000000"/>
                </a:solidFill>
                <a:latin typeface="黑体" panose="02010609060101010101" charset="-122"/>
                <a:ea typeface="黑体" panose="02010609060101010101" charset="-122"/>
                <a:cs typeface="+mn-ea"/>
                <a:sym typeface="+mn-lt"/>
              </a:rPr>
              <a:t>学习压力过大，营养不良，读书姿势不正确导致的近视眼。</a:t>
            </a:r>
          </a:p>
        </p:txBody>
      </p:sp>
      <p:sp>
        <p:nvSpPr>
          <p:cNvPr id="14" name="Rounded Rectangle 72"/>
          <p:cNvSpPr/>
          <p:nvPr/>
        </p:nvSpPr>
        <p:spPr>
          <a:xfrm>
            <a:off x="1649730" y="4212590"/>
            <a:ext cx="2433955" cy="501650"/>
          </a:xfrm>
          <a:prstGeom prst="roundRect">
            <a:avLst>
              <a:gd name="adj" fmla="val 21110"/>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a:solidFill>
                  <a:srgbClr val="FFFFFF"/>
                </a:solidFill>
                <a:latin typeface="黑体" panose="02010609060101010101" charset="-122"/>
                <a:ea typeface="黑体" panose="02010609060101010101" charset="-122"/>
              </a:rPr>
              <a:t>垃圾分类</a:t>
            </a:r>
          </a:p>
        </p:txBody>
      </p:sp>
      <p:sp>
        <p:nvSpPr>
          <p:cNvPr id="15" name="文本框 8"/>
          <p:cNvSpPr txBox="1"/>
          <p:nvPr/>
        </p:nvSpPr>
        <p:spPr>
          <a:xfrm>
            <a:off x="1630680" y="4845685"/>
            <a:ext cx="2620645" cy="252730"/>
          </a:xfrm>
          <a:prstGeom prst="rect">
            <a:avLst/>
          </a:prstGeom>
          <a:noFill/>
        </p:spPr>
        <p:txBody>
          <a:bodyPr wrap="square" lIns="68580" tIns="34292" rIns="68580" bIns="34292"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ctr">
              <a:buFont typeface="Wingdings" panose="05000000000000000000" charset="0"/>
              <a:buChar char="n"/>
            </a:pPr>
            <a:r>
              <a:rPr lang="zh-CN" altLang="en-US" sz="1200">
                <a:solidFill>
                  <a:srgbClr val="000000"/>
                </a:solidFill>
                <a:latin typeface="黑体" panose="02010609060101010101" charset="-122"/>
                <a:ea typeface="黑体" panose="02010609060101010101" charset="-122"/>
                <a:cs typeface="+mn-ea"/>
                <a:sym typeface="+mn-lt"/>
              </a:rPr>
              <a:t>缺乏运动和正常休息</a:t>
            </a:r>
          </a:p>
        </p:txBody>
      </p:sp>
      <p:sp>
        <p:nvSpPr>
          <p:cNvPr id="12" name="Rounded Rectangle 72"/>
          <p:cNvSpPr/>
          <p:nvPr/>
        </p:nvSpPr>
        <p:spPr>
          <a:xfrm>
            <a:off x="4448175" y="4212590"/>
            <a:ext cx="2433955" cy="501650"/>
          </a:xfrm>
          <a:prstGeom prst="roundRect">
            <a:avLst>
              <a:gd name="adj" fmla="val 21110"/>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a:solidFill>
                  <a:srgbClr val="FFFFFF"/>
                </a:solidFill>
                <a:latin typeface="黑体" panose="02010609060101010101" charset="-122"/>
                <a:ea typeface="黑体" panose="02010609060101010101" charset="-122"/>
              </a:rPr>
              <a:t>垃圾分类</a:t>
            </a:r>
          </a:p>
        </p:txBody>
      </p:sp>
      <p:sp>
        <p:nvSpPr>
          <p:cNvPr id="13" name="文本框 8"/>
          <p:cNvSpPr txBox="1"/>
          <p:nvPr/>
        </p:nvSpPr>
        <p:spPr>
          <a:xfrm>
            <a:off x="4429125" y="4845685"/>
            <a:ext cx="2620645" cy="252730"/>
          </a:xfrm>
          <a:prstGeom prst="rect">
            <a:avLst/>
          </a:prstGeom>
          <a:noFill/>
        </p:spPr>
        <p:txBody>
          <a:bodyPr wrap="square" lIns="68580" tIns="34292" rIns="68580" bIns="34292"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ctr">
              <a:buFont typeface="Wingdings" panose="05000000000000000000" charset="0"/>
              <a:buChar char="n"/>
            </a:pPr>
            <a:r>
              <a:rPr lang="zh-CN" altLang="en-US" sz="1200">
                <a:solidFill>
                  <a:srgbClr val="000000"/>
                </a:solidFill>
                <a:latin typeface="黑体" panose="02010609060101010101" charset="-122"/>
                <a:ea typeface="黑体" panose="02010609060101010101" charset="-122"/>
                <a:cs typeface="+mn-ea"/>
                <a:sym typeface="+mn-lt"/>
              </a:rPr>
              <a:t>沉迷网络游戏</a:t>
            </a:r>
          </a:p>
        </p:txBody>
      </p:sp>
      <p:sp>
        <p:nvSpPr>
          <p:cNvPr id="2" name="文本框 1"/>
          <p:cNvSpPr txBox="1"/>
          <p:nvPr/>
        </p:nvSpPr>
        <p:spPr>
          <a:xfrm>
            <a:off x="4780280" y="638175"/>
            <a:ext cx="263144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mn-ea"/>
                <a:sym typeface="+mn-lt"/>
              </a:rPr>
              <a:t>中小学生近视原因</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647305" y="2232025"/>
            <a:ext cx="2576830" cy="3313430"/>
          </a:xfrm>
          <a:prstGeom prst="rect">
            <a:avLst/>
          </a:prstGeom>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2"/>
            </p:custDataLst>
          </p:nvPr>
        </p:nvSpPr>
        <p:spPr>
          <a:xfrm>
            <a:off x="3764915" y="4098290"/>
            <a:ext cx="4838065" cy="429895"/>
          </a:xfrm>
          <a:prstGeom prst="rect">
            <a:avLst/>
          </a:prstGeom>
        </p:spPr>
        <p:txBody>
          <a:bodyPr wrap="square">
            <a:spAutoFit/>
          </a:bodyPr>
          <a:lstStyle/>
          <a:p>
            <a:pPr algn="ctr"/>
            <a:r>
              <a:rPr lang="zh-CN" altLang="en-US" sz="1100">
                <a:solidFill>
                  <a:schemeClr val="dk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通过“爱眼日”宣传教育活动，极大地普及了全民眼健康科学知识，提高了人民群众爱眼、护眼意识， 推动了我国防盲治盲和眼健康工作的发展。</a:t>
            </a:r>
          </a:p>
        </p:txBody>
      </p:sp>
      <p:sp>
        <p:nvSpPr>
          <p:cNvPr id="8" name="标题 1"/>
          <p:cNvSpPr>
            <a:spLocks noGrp="1"/>
          </p:cNvSpPr>
          <p:nvPr userDrawn="1">
            <p:custDataLst>
              <p:tags r:id="rId3"/>
            </p:custDataLst>
          </p:nvPr>
        </p:nvSpPr>
        <p:spPr>
          <a:xfrm>
            <a:off x="3347085" y="3073400"/>
            <a:ext cx="1129665" cy="796290"/>
          </a:xfrm>
          <a:prstGeom prst="rect">
            <a:avLst/>
          </a:prstGeom>
          <a:solidFill>
            <a:schemeClr val="lt1">
              <a:lumMod val="95000"/>
            </a:schemeClr>
          </a:solidFill>
        </p:spPr>
        <p:txBody>
          <a:bodyPr vert="horz" lIns="91440" tIns="45720" rIns="91440" bIns="45720" rtlCol="0" anchor="b">
            <a:normAutofit/>
          </a:bodyPr>
          <a:lstStyle>
            <a:lvl1pPr>
              <a:defRPr sz="4400">
                <a:solidFill>
                  <a:schemeClr val="tx1"/>
                </a:solidFill>
              </a:defRPr>
            </a:lvl1pPr>
          </a:lstStyle>
          <a:p>
            <a:r>
              <a:rPr lang="en-US" altLang="zh-CN">
                <a:solidFill>
                  <a:schemeClr val="dk1"/>
                </a:solidFill>
              </a:rPr>
              <a:t>01</a:t>
            </a:r>
          </a:p>
        </p:txBody>
      </p:sp>
      <p:sp>
        <p:nvSpPr>
          <p:cNvPr id="3" name="标题 2"/>
          <p:cNvSpPr>
            <a:spLocks noGrp="1"/>
          </p:cNvSpPr>
          <p:nvPr>
            <p:ph type="title"/>
            <p:custDataLst>
              <p:tags r:id="rId4"/>
            </p:custDataLst>
          </p:nvPr>
        </p:nvSpPr>
        <p:spPr>
          <a:xfrm>
            <a:off x="4132805" y="1566277"/>
            <a:ext cx="4914942" cy="796100"/>
          </a:xfrm>
        </p:spPr>
        <p:txBody>
          <a:bodyPr/>
          <a:lstStyle/>
          <a:p>
            <a:pPr marL="0" indent="0" algn="l">
              <a:lnSpc>
                <a:spcPct val="90000"/>
              </a:lnSpc>
              <a:spcBef>
                <a:spcPct val="0"/>
              </a:spcBef>
              <a:spcAft>
                <a:spcPct val="0"/>
              </a:spcAft>
              <a:buSzTx/>
              <a:buNone/>
            </a:pPr>
            <a:r>
              <a:rPr lang="zh-CN" altLang="en-US" sz="4400" dirty="0">
                <a:solidFill>
                  <a:schemeClr val="accent1">
                    <a:lumMod val="50000"/>
                  </a:schemeClr>
                </a:solidFill>
                <a:sym typeface="+mn-lt"/>
              </a:rPr>
              <a:t>如何保护视力</a:t>
            </a:r>
          </a:p>
        </p:txBody>
      </p:sp>
      <p:sp>
        <p:nvSpPr>
          <p:cNvPr id="4" name="文本占位符 3"/>
          <p:cNvSpPr>
            <a:spLocks noGrp="1"/>
          </p:cNvSpPr>
          <p:nvPr>
            <p:ph type="body" idx="1"/>
            <p:custDataLst>
              <p:tags r:id="rId5"/>
            </p:custDataLst>
          </p:nvPr>
        </p:nvSpPr>
        <p:spPr>
          <a:xfrm>
            <a:off x="3868010" y="4867141"/>
            <a:ext cx="4914942" cy="788169"/>
          </a:xfrm>
          <a:solidFill>
            <a:schemeClr val="lt1">
              <a:lumMod val="95000"/>
            </a:schemeClr>
          </a:solidFill>
        </p:spPr>
        <p:txBody>
          <a:bodyPr/>
          <a:lstStyle/>
          <a:p>
            <a:pPr marL="0" indent="0" algn="l">
              <a:lnSpc>
                <a:spcPct val="90000"/>
              </a:lnSpc>
              <a:spcBef>
                <a:spcPts val="1000"/>
              </a:spcBef>
              <a:spcAft>
                <a:spcPct val="0"/>
              </a:spcAft>
              <a:buSzTx/>
              <a:buNone/>
            </a:pPr>
            <a:r>
              <a:rPr lang="en-US" altLang="zh-CN">
                <a:solidFill>
                  <a:schemeClr val="dk1"/>
                </a:solidFill>
                <a:sym typeface="+mn-lt"/>
              </a:rPr>
              <a:t>Part three</a:t>
            </a:r>
          </a:p>
        </p:txBody>
      </p:sp>
    </p:spTree>
    <p:custDataLst>
      <p:tags r:id="rId1"/>
    </p:custData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4">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5086033" y="588010"/>
            <a:ext cx="2019300" cy="460375"/>
          </a:xfrm>
          <a:prstGeom prst="rect">
            <a:avLst/>
          </a:prstGeom>
          <a:noFill/>
        </p:spPr>
        <p:txBody>
          <a:bodyPr wrap="none" rtlCol="0">
            <a:spAutoFit/>
          </a:bodyPr>
          <a:lstStyle/>
          <a:p>
            <a:pPr algn="ctr" defTabSz="1219200"/>
            <a:r>
              <a:rPr lang="zh-CN" altLang="en-US" sz="2400" b="1">
                <a:solidFill>
                  <a:schemeClr val="accent1">
                    <a:lumMod val="75000"/>
                  </a:schemeClr>
                </a:solidFill>
                <a:latin typeface="黑体" panose="02010609060101010101" charset="-122"/>
                <a:ea typeface="黑体" panose="02010609060101010101" charset="-122"/>
                <a:cs typeface="+mn-ea"/>
                <a:sym typeface="+mn-lt"/>
              </a:rPr>
              <a:t>如何保护视力</a:t>
            </a:r>
          </a:p>
        </p:txBody>
      </p:sp>
      <p:sp>
        <p:nvSpPr>
          <p:cNvPr id="5" name="Rectangle 17"/>
          <p:cNvSpPr>
            <a:spLocks noChangeArrowheads="1"/>
          </p:cNvSpPr>
          <p:nvPr>
            <p:custDataLst>
              <p:tags r:id="rId2"/>
            </p:custDataLst>
          </p:nvPr>
        </p:nvSpPr>
        <p:spPr bwMode="auto">
          <a:xfrm>
            <a:off x="1743011" y="3726180"/>
            <a:ext cx="8244000" cy="31751"/>
          </a:xfrm>
          <a:prstGeom prst="rect">
            <a:avLst/>
          </a:prstGeom>
          <a:solidFill>
            <a:srgbClr val="21793C"/>
          </a:solidFill>
          <a:ln w="9525">
            <a:solidFill>
              <a:srgbClr val="21793C"/>
            </a:solidFill>
            <a:miter lim="800000"/>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8" name="Oval 18"/>
          <p:cNvSpPr>
            <a:spLocks noChangeArrowheads="1"/>
          </p:cNvSpPr>
          <p:nvPr>
            <p:custDataLst>
              <p:tags r:id="rId3"/>
            </p:custDataLst>
          </p:nvPr>
        </p:nvSpPr>
        <p:spPr bwMode="auto">
          <a:xfrm>
            <a:off x="2989725" y="3607118"/>
            <a:ext cx="269876" cy="269876"/>
          </a:xfrm>
          <a:prstGeom prst="ellipse">
            <a:avLst/>
          </a:prstGeom>
          <a:solidFill>
            <a:srgbClr val="21793C"/>
          </a:solidFill>
          <a:ln>
            <a:solidFill>
              <a:srgbClr val="21793C"/>
            </a:solid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9" name="Oval 19"/>
          <p:cNvSpPr>
            <a:spLocks noChangeArrowheads="1"/>
          </p:cNvSpPr>
          <p:nvPr>
            <p:custDataLst>
              <p:tags r:id="rId4"/>
            </p:custDataLst>
          </p:nvPr>
        </p:nvSpPr>
        <p:spPr bwMode="auto">
          <a:xfrm>
            <a:off x="4778837" y="3607118"/>
            <a:ext cx="269876" cy="269876"/>
          </a:xfrm>
          <a:prstGeom prst="ellipse">
            <a:avLst/>
          </a:prstGeom>
          <a:solidFill>
            <a:srgbClr val="21793C"/>
          </a:solidFill>
          <a:ln>
            <a:solidFill>
              <a:srgbClr val="21793C"/>
            </a:solid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10" name="Oval 20"/>
          <p:cNvSpPr>
            <a:spLocks noChangeArrowheads="1"/>
          </p:cNvSpPr>
          <p:nvPr>
            <p:custDataLst>
              <p:tags r:id="rId5"/>
            </p:custDataLst>
          </p:nvPr>
        </p:nvSpPr>
        <p:spPr bwMode="auto">
          <a:xfrm>
            <a:off x="6566362" y="3607118"/>
            <a:ext cx="269876" cy="269876"/>
          </a:xfrm>
          <a:prstGeom prst="ellipse">
            <a:avLst/>
          </a:prstGeom>
          <a:solidFill>
            <a:srgbClr val="21793C"/>
          </a:solidFill>
          <a:ln>
            <a:solidFill>
              <a:srgbClr val="21793C"/>
            </a:solid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11" name="Oval 21"/>
          <p:cNvSpPr>
            <a:spLocks noChangeArrowheads="1"/>
          </p:cNvSpPr>
          <p:nvPr>
            <p:custDataLst>
              <p:tags r:id="rId6"/>
            </p:custDataLst>
          </p:nvPr>
        </p:nvSpPr>
        <p:spPr bwMode="auto">
          <a:xfrm>
            <a:off x="8353888" y="3607118"/>
            <a:ext cx="271463" cy="269876"/>
          </a:xfrm>
          <a:prstGeom prst="ellipse">
            <a:avLst/>
          </a:prstGeom>
          <a:solidFill>
            <a:srgbClr val="21793C"/>
          </a:solidFill>
          <a:ln>
            <a:solidFill>
              <a:srgbClr val="21793C"/>
            </a:solid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13" name="Title 20"/>
          <p:cNvSpPr txBox="1"/>
          <p:nvPr>
            <p:custDataLst>
              <p:tags r:id="rId7"/>
            </p:custDataLst>
          </p:nvPr>
        </p:nvSpPr>
        <p:spPr bwMode="auto">
          <a:xfrm>
            <a:off x="2421890" y="4737735"/>
            <a:ext cx="1817370" cy="83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rIns="0" bIns="0" anchor="ctr">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nSpc>
                <a:spcPct val="150000"/>
              </a:lnSpc>
            </a:pPr>
            <a:r>
              <a:rPr lang="zh-CN" altLang="en-US" sz="1800" dirty="0">
                <a:solidFill>
                  <a:schemeClr val="dk1"/>
                </a:solidFill>
                <a:latin typeface="黑体" panose="02010609060101010101" charset="-122"/>
                <a:ea typeface="黑体" panose="02010609060101010101" charset="-122"/>
                <a:cs typeface="黑体" panose="02010609060101010101" charset="-122"/>
                <a:sym typeface="+mn-lt"/>
              </a:rPr>
              <a:t>身体和桌子保持一拳</a:t>
            </a:r>
            <a:r>
              <a:rPr lang="en-US" altLang="zh-CN" sz="1800" dirty="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14" name="Title 20"/>
          <p:cNvSpPr txBox="1"/>
          <p:nvPr>
            <p:custDataLst>
              <p:tags r:id="rId8"/>
            </p:custDataLst>
          </p:nvPr>
        </p:nvSpPr>
        <p:spPr bwMode="auto">
          <a:xfrm>
            <a:off x="2421890" y="4328160"/>
            <a:ext cx="1817370" cy="32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gn="r"/>
            <a:endParaRPr lang="en-US" altLang="zh-CN" sz="1800" b="1">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16" name="Title 20"/>
          <p:cNvSpPr txBox="1"/>
          <p:nvPr>
            <p:custDataLst>
              <p:tags r:id="rId9"/>
            </p:custDataLst>
          </p:nvPr>
        </p:nvSpPr>
        <p:spPr bwMode="auto">
          <a:xfrm>
            <a:off x="6398260" y="4722178"/>
            <a:ext cx="1817370" cy="96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rIns="0" bIns="0" anchor="ctr">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nSpc>
                <a:spcPct val="150000"/>
              </a:lnSpc>
            </a:pP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连续看书写字</a:t>
            </a: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1</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小时左右，要休息片刻或向远处眺望一会儿。</a:t>
            </a:r>
          </a:p>
        </p:txBody>
      </p:sp>
      <p:sp>
        <p:nvSpPr>
          <p:cNvPr id="17" name="Title 20"/>
          <p:cNvSpPr txBox="1"/>
          <p:nvPr>
            <p:custDataLst>
              <p:tags r:id="rId10"/>
            </p:custDataLst>
          </p:nvPr>
        </p:nvSpPr>
        <p:spPr bwMode="auto">
          <a:xfrm>
            <a:off x="6398260" y="4451350"/>
            <a:ext cx="1817370" cy="32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gn="r"/>
            <a:endParaRPr lang="en-US" altLang="zh-CN" sz="1800" b="1">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19" name="Title 20"/>
          <p:cNvSpPr txBox="1"/>
          <p:nvPr>
            <p:custDataLst>
              <p:tags r:id="rId11"/>
            </p:custDataLst>
          </p:nvPr>
        </p:nvSpPr>
        <p:spPr bwMode="auto">
          <a:xfrm>
            <a:off x="2292985" y="1712595"/>
            <a:ext cx="1817370" cy="73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rIns="0" bIns="0" anchor="ctr">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nSpc>
                <a:spcPct val="150000"/>
              </a:lnSpc>
            </a:pPr>
            <a:r>
              <a:rPr lang="zh-CN" altLang="en-US" sz="1600" dirty="0">
                <a:solidFill>
                  <a:schemeClr val="dk1"/>
                </a:solidFill>
                <a:latin typeface="黑体" panose="02010609060101010101" charset="-122"/>
                <a:ea typeface="黑体" panose="02010609060101010101" charset="-122"/>
                <a:cs typeface="黑体" panose="02010609060101010101" charset="-122"/>
                <a:sym typeface="+mn-lt"/>
              </a:rPr>
              <a:t>眼睛和书本保持一尺</a:t>
            </a:r>
            <a:r>
              <a:rPr lang="en-US" altLang="zh-CN" sz="1600" dirty="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20" name="Title 20"/>
          <p:cNvSpPr txBox="1"/>
          <p:nvPr/>
        </p:nvSpPr>
        <p:spPr bwMode="auto">
          <a:xfrm>
            <a:off x="2292985" y="1326515"/>
            <a:ext cx="1817370" cy="32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endParaRPr lang="en-US" altLang="zh-CN" sz="1800" b="1">
              <a:solidFill>
                <a:srgbClr val="21793C"/>
              </a:solidFill>
              <a:latin typeface="黑体" panose="02010609060101010101" charset="-122"/>
              <a:ea typeface="黑体" panose="02010609060101010101" charset="-122"/>
              <a:sym typeface="Noto Serif CJK SC" panose="02020400000000000000" pitchFamily="18" charset="-122"/>
            </a:endParaRPr>
          </a:p>
        </p:txBody>
      </p:sp>
      <p:sp>
        <p:nvSpPr>
          <p:cNvPr id="22" name="Title 20"/>
          <p:cNvSpPr txBox="1"/>
          <p:nvPr>
            <p:custDataLst>
              <p:tags r:id="rId12"/>
            </p:custDataLst>
          </p:nvPr>
        </p:nvSpPr>
        <p:spPr bwMode="auto">
          <a:xfrm>
            <a:off x="7193280" y="2037715"/>
            <a:ext cx="1817370" cy="83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rIns="0" bIns="0" anchor="ctr">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pPr>
              <a:lnSpc>
                <a:spcPct val="150000"/>
              </a:lnSpc>
            </a:pPr>
            <a:r>
              <a:rPr lang="zh-CN" altLang="en-US" sz="1800" dirty="0">
                <a:solidFill>
                  <a:schemeClr val="dk1"/>
                </a:solidFill>
                <a:latin typeface="黑体" panose="02010609060101010101" charset="-122"/>
                <a:ea typeface="黑体" panose="02010609060101010101" charset="-122"/>
                <a:cs typeface="黑体" panose="02010609060101010101" charset="-122"/>
                <a:sym typeface="+mn-lt"/>
              </a:rPr>
              <a:t>写字时笔杆和练习本应成</a:t>
            </a:r>
            <a:r>
              <a:rPr lang="en-US" altLang="zh-CN" sz="1800" dirty="0">
                <a:solidFill>
                  <a:schemeClr val="dk1"/>
                </a:solidFill>
                <a:latin typeface="黑体" panose="02010609060101010101" charset="-122"/>
                <a:ea typeface="黑体" panose="02010609060101010101" charset="-122"/>
                <a:cs typeface="黑体" panose="02010609060101010101" charset="-122"/>
                <a:sym typeface="+mn-lt"/>
              </a:rPr>
              <a:t>60</a:t>
            </a:r>
            <a:r>
              <a:rPr lang="zh-CN" altLang="en-US" sz="1800" dirty="0">
                <a:solidFill>
                  <a:schemeClr val="dk1"/>
                </a:solidFill>
                <a:latin typeface="黑体" panose="02010609060101010101" charset="-122"/>
                <a:ea typeface="黑体" panose="02010609060101010101" charset="-122"/>
                <a:cs typeface="黑体" panose="02010609060101010101" charset="-122"/>
                <a:sym typeface="+mn-lt"/>
              </a:rPr>
              <a:t>度</a:t>
            </a:r>
            <a:r>
              <a:rPr lang="en-US" altLang="zh-CN" sz="1800" dirty="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23" name="Title 20"/>
          <p:cNvSpPr txBox="1"/>
          <p:nvPr>
            <p:custDataLst>
              <p:tags r:id="rId13"/>
            </p:custDataLst>
          </p:nvPr>
        </p:nvSpPr>
        <p:spPr bwMode="auto">
          <a:xfrm>
            <a:off x="7193280" y="1697355"/>
            <a:ext cx="1817370" cy="32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spAutoFit/>
          </a:bodyPr>
          <a:lstStyle>
            <a:lvl1pPr defTabSz="457200">
              <a:defRPr sz="4300">
                <a:solidFill>
                  <a:schemeClr val="tx1"/>
                </a:solidFill>
                <a:latin typeface="Calibri" panose="020F0502020204030204" pitchFamily="34" charset="0"/>
                <a:ea typeface="MS PGothic" panose="020B0600070205080204" pitchFamily="34" charset="-128"/>
              </a:defRPr>
            </a:lvl1pPr>
            <a:lvl2pPr marL="742950" indent="-285750" defTabSz="457200">
              <a:defRPr sz="4300">
                <a:solidFill>
                  <a:schemeClr val="tx1"/>
                </a:solidFill>
                <a:latin typeface="Calibri" panose="020F0502020204030204" pitchFamily="34" charset="0"/>
                <a:ea typeface="MS PGothic" panose="020B0600070205080204" pitchFamily="34" charset="-128"/>
              </a:defRPr>
            </a:lvl2pPr>
            <a:lvl3pPr marL="1143000" indent="-228600" defTabSz="457200">
              <a:defRPr sz="4300">
                <a:solidFill>
                  <a:schemeClr val="tx1"/>
                </a:solidFill>
                <a:latin typeface="Calibri" panose="020F0502020204030204" pitchFamily="34" charset="0"/>
                <a:ea typeface="MS PGothic" panose="020B0600070205080204" pitchFamily="34" charset="-128"/>
              </a:defRPr>
            </a:lvl3pPr>
            <a:lvl4pPr marL="1600200" indent="-228600" defTabSz="457200">
              <a:defRPr sz="4300">
                <a:solidFill>
                  <a:schemeClr val="tx1"/>
                </a:solidFill>
                <a:latin typeface="Calibri" panose="020F0502020204030204" pitchFamily="34" charset="0"/>
                <a:ea typeface="MS PGothic" panose="020B0600070205080204" pitchFamily="34" charset="-128"/>
              </a:defRPr>
            </a:lvl4pPr>
            <a:lvl5pPr marL="2057400" indent="-228600" defTabSz="457200">
              <a:defRPr sz="4300">
                <a:solidFill>
                  <a:schemeClr val="tx1"/>
                </a:solidFill>
                <a:latin typeface="Calibri" panose="020F0502020204030204" pitchFamily="34" charset="0"/>
                <a:ea typeface="MS PGothic" panose="020B0600070205080204" pitchFamily="34" charset="-128"/>
              </a:defRPr>
            </a:lvl5pPr>
            <a:lvl6pPr marL="25146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6pPr>
            <a:lvl7pPr marL="29718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7pPr>
            <a:lvl8pPr marL="34290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8pPr>
            <a:lvl9pPr marL="3886200" indent="-228600" defTabSz="457200" fontAlgn="base">
              <a:spcBef>
                <a:spcPct val="0"/>
              </a:spcBef>
              <a:spcAft>
                <a:spcPct val="0"/>
              </a:spcAft>
              <a:defRPr sz="4300">
                <a:solidFill>
                  <a:schemeClr val="tx1"/>
                </a:solidFill>
                <a:latin typeface="Calibri" panose="020F0502020204030204" pitchFamily="34" charset="0"/>
                <a:ea typeface="MS PGothic" panose="020B0600070205080204" pitchFamily="34" charset="-128"/>
              </a:defRPr>
            </a:lvl9pPr>
          </a:lstStyle>
          <a:p>
            <a:endParaRPr lang="en-US" altLang="zh-CN" sz="1800" b="1">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25" name="Oval 6"/>
          <p:cNvSpPr>
            <a:spLocks noChangeArrowheads="1"/>
          </p:cNvSpPr>
          <p:nvPr>
            <p:custDataLst>
              <p:tags r:id="rId14"/>
            </p:custDataLst>
          </p:nvPr>
        </p:nvSpPr>
        <p:spPr bwMode="auto">
          <a:xfrm>
            <a:off x="2673350" y="2428875"/>
            <a:ext cx="901700" cy="898525"/>
          </a:xfrm>
          <a:prstGeom prst="ellipse">
            <a:avLst/>
          </a:prstGeom>
          <a:solidFill>
            <a:srgbClr val="21793C"/>
          </a:solidFill>
          <a:ln>
            <a:no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27" name="Freeform 19"/>
          <p:cNvSpPr>
            <a:spLocks noEditPoints="1"/>
          </p:cNvSpPr>
          <p:nvPr>
            <p:custDataLst>
              <p:tags r:id="rId15"/>
            </p:custDataLst>
          </p:nvPr>
        </p:nvSpPr>
        <p:spPr bwMode="auto">
          <a:xfrm>
            <a:off x="2927985" y="2647950"/>
            <a:ext cx="393065" cy="421005"/>
          </a:xfrm>
          <a:custGeom>
            <a:avLst/>
            <a:gdLst>
              <a:gd name="T0" fmla="*/ 156 w 383"/>
              <a:gd name="T1" fmla="*/ 0 h 410"/>
              <a:gd name="T2" fmla="*/ 227 w 383"/>
              <a:gd name="T3" fmla="*/ 0 h 410"/>
              <a:gd name="T4" fmla="*/ 383 w 383"/>
              <a:gd name="T5" fmla="*/ 410 h 410"/>
              <a:gd name="T6" fmla="*/ 301 w 383"/>
              <a:gd name="T7" fmla="*/ 410 h 410"/>
              <a:gd name="T8" fmla="*/ 262 w 383"/>
              <a:gd name="T9" fmla="*/ 307 h 410"/>
              <a:gd name="T10" fmla="*/ 119 w 383"/>
              <a:gd name="T11" fmla="*/ 307 h 410"/>
              <a:gd name="T12" fmla="*/ 82 w 383"/>
              <a:gd name="T13" fmla="*/ 410 h 410"/>
              <a:gd name="T14" fmla="*/ 0 w 383"/>
              <a:gd name="T15" fmla="*/ 410 h 410"/>
              <a:gd name="T16" fmla="*/ 156 w 383"/>
              <a:gd name="T17" fmla="*/ 0 h 410"/>
              <a:gd name="T18" fmla="*/ 156 w 383"/>
              <a:gd name="T19" fmla="*/ 0 h 410"/>
              <a:gd name="T20" fmla="*/ 248 w 383"/>
              <a:gd name="T21" fmla="*/ 251 h 410"/>
              <a:gd name="T22" fmla="*/ 191 w 383"/>
              <a:gd name="T23" fmla="*/ 90 h 410"/>
              <a:gd name="T24" fmla="*/ 133 w 383"/>
              <a:gd name="T25" fmla="*/ 251 h 410"/>
              <a:gd name="T26" fmla="*/ 248 w 383"/>
              <a:gd name="T27" fmla="*/ 251 h 410"/>
              <a:gd name="T28" fmla="*/ 248 w 383"/>
              <a:gd name="T29" fmla="*/ 251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3" h="410">
                <a:moveTo>
                  <a:pt x="156" y="0"/>
                </a:moveTo>
                <a:lnTo>
                  <a:pt x="227" y="0"/>
                </a:lnTo>
                <a:lnTo>
                  <a:pt x="383" y="410"/>
                </a:lnTo>
                <a:lnTo>
                  <a:pt x="301" y="410"/>
                </a:lnTo>
                <a:lnTo>
                  <a:pt x="262" y="307"/>
                </a:lnTo>
                <a:lnTo>
                  <a:pt x="119" y="307"/>
                </a:lnTo>
                <a:lnTo>
                  <a:pt x="82" y="410"/>
                </a:lnTo>
                <a:lnTo>
                  <a:pt x="0" y="410"/>
                </a:lnTo>
                <a:lnTo>
                  <a:pt x="156" y="0"/>
                </a:lnTo>
                <a:lnTo>
                  <a:pt x="156" y="0"/>
                </a:lnTo>
                <a:close/>
                <a:moveTo>
                  <a:pt x="248" y="251"/>
                </a:moveTo>
                <a:lnTo>
                  <a:pt x="191" y="90"/>
                </a:lnTo>
                <a:lnTo>
                  <a:pt x="133" y="251"/>
                </a:lnTo>
                <a:lnTo>
                  <a:pt x="248" y="251"/>
                </a:lnTo>
                <a:lnTo>
                  <a:pt x="248" y="251"/>
                </a:ln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0" name="Oval 10"/>
          <p:cNvSpPr>
            <a:spLocks noChangeArrowheads="1"/>
          </p:cNvSpPr>
          <p:nvPr>
            <p:custDataLst>
              <p:tags r:id="rId16"/>
            </p:custDataLst>
          </p:nvPr>
        </p:nvSpPr>
        <p:spPr bwMode="auto">
          <a:xfrm>
            <a:off x="4464050" y="4658360"/>
            <a:ext cx="900430" cy="898525"/>
          </a:xfrm>
          <a:prstGeom prst="ellipse">
            <a:avLst/>
          </a:prstGeom>
          <a:solidFill>
            <a:srgbClr val="21793C"/>
          </a:solidFill>
          <a:ln>
            <a:no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1" name="Freeform 20"/>
          <p:cNvSpPr>
            <a:spLocks noEditPoints="1"/>
          </p:cNvSpPr>
          <p:nvPr>
            <p:custDataLst>
              <p:tags r:id="rId17"/>
            </p:custDataLst>
          </p:nvPr>
        </p:nvSpPr>
        <p:spPr bwMode="auto">
          <a:xfrm>
            <a:off x="4755515" y="4875530"/>
            <a:ext cx="340995" cy="421005"/>
          </a:xfrm>
          <a:custGeom>
            <a:avLst/>
            <a:gdLst>
              <a:gd name="T0" fmla="*/ 206 w 206"/>
              <a:gd name="T1" fmla="*/ 189 h 255"/>
              <a:gd name="T2" fmla="*/ 200 w 206"/>
              <a:gd name="T3" fmla="*/ 217 h 255"/>
              <a:gd name="T4" fmla="*/ 182 w 206"/>
              <a:gd name="T5" fmla="*/ 238 h 255"/>
              <a:gd name="T6" fmla="*/ 156 w 206"/>
              <a:gd name="T7" fmla="*/ 250 h 255"/>
              <a:gd name="T8" fmla="*/ 124 w 206"/>
              <a:gd name="T9" fmla="*/ 255 h 255"/>
              <a:gd name="T10" fmla="*/ 0 w 206"/>
              <a:gd name="T11" fmla="*/ 255 h 255"/>
              <a:gd name="T12" fmla="*/ 0 w 206"/>
              <a:gd name="T13" fmla="*/ 0 h 255"/>
              <a:gd name="T14" fmla="*/ 137 w 206"/>
              <a:gd name="T15" fmla="*/ 0 h 255"/>
              <a:gd name="T16" fmla="*/ 161 w 206"/>
              <a:gd name="T17" fmla="*/ 5 h 255"/>
              <a:gd name="T18" fmla="*/ 179 w 206"/>
              <a:gd name="T19" fmla="*/ 20 h 255"/>
              <a:gd name="T20" fmla="*/ 191 w 206"/>
              <a:gd name="T21" fmla="*/ 41 h 255"/>
              <a:gd name="T22" fmla="*/ 195 w 206"/>
              <a:gd name="T23" fmla="*/ 65 h 255"/>
              <a:gd name="T24" fmla="*/ 186 w 206"/>
              <a:gd name="T25" fmla="*/ 100 h 255"/>
              <a:gd name="T26" fmla="*/ 159 w 206"/>
              <a:gd name="T27" fmla="*/ 124 h 255"/>
              <a:gd name="T28" fmla="*/ 193 w 206"/>
              <a:gd name="T29" fmla="*/ 147 h 255"/>
              <a:gd name="T30" fmla="*/ 206 w 206"/>
              <a:gd name="T31" fmla="*/ 189 h 255"/>
              <a:gd name="T32" fmla="*/ 156 w 206"/>
              <a:gd name="T33" fmla="*/ 180 h 255"/>
              <a:gd name="T34" fmla="*/ 154 w 206"/>
              <a:gd name="T35" fmla="*/ 166 h 255"/>
              <a:gd name="T36" fmla="*/ 147 w 206"/>
              <a:gd name="T37" fmla="*/ 156 h 255"/>
              <a:gd name="T38" fmla="*/ 138 w 206"/>
              <a:gd name="T39" fmla="*/ 148 h 255"/>
              <a:gd name="T40" fmla="*/ 126 w 206"/>
              <a:gd name="T41" fmla="*/ 145 h 255"/>
              <a:gd name="T42" fmla="*/ 50 w 206"/>
              <a:gd name="T43" fmla="*/ 145 h 255"/>
              <a:gd name="T44" fmla="*/ 50 w 206"/>
              <a:gd name="T45" fmla="*/ 213 h 255"/>
              <a:gd name="T46" fmla="*/ 124 w 206"/>
              <a:gd name="T47" fmla="*/ 213 h 255"/>
              <a:gd name="T48" fmla="*/ 136 w 206"/>
              <a:gd name="T49" fmla="*/ 210 h 255"/>
              <a:gd name="T50" fmla="*/ 147 w 206"/>
              <a:gd name="T51" fmla="*/ 203 h 255"/>
              <a:gd name="T52" fmla="*/ 154 w 206"/>
              <a:gd name="T53" fmla="*/ 193 h 255"/>
              <a:gd name="T54" fmla="*/ 156 w 206"/>
              <a:gd name="T55" fmla="*/ 180 h 255"/>
              <a:gd name="T56" fmla="*/ 50 w 206"/>
              <a:gd name="T57" fmla="*/ 42 h 255"/>
              <a:gd name="T58" fmla="*/ 50 w 206"/>
              <a:gd name="T59" fmla="*/ 106 h 255"/>
              <a:gd name="T60" fmla="*/ 116 w 206"/>
              <a:gd name="T61" fmla="*/ 106 h 255"/>
              <a:gd name="T62" fmla="*/ 138 w 206"/>
              <a:gd name="T63" fmla="*/ 98 h 255"/>
              <a:gd name="T64" fmla="*/ 146 w 206"/>
              <a:gd name="T65" fmla="*/ 74 h 255"/>
              <a:gd name="T66" fmla="*/ 138 w 206"/>
              <a:gd name="T67" fmla="*/ 51 h 255"/>
              <a:gd name="T68" fmla="*/ 118 w 206"/>
              <a:gd name="T69" fmla="*/ 42 h 255"/>
              <a:gd name="T70" fmla="*/ 50 w 206"/>
              <a:gd name="T71" fmla="*/ 42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6" h="255">
                <a:moveTo>
                  <a:pt x="206" y="189"/>
                </a:moveTo>
                <a:cubicBezTo>
                  <a:pt x="206" y="200"/>
                  <a:pt x="204" y="209"/>
                  <a:pt x="200" y="217"/>
                </a:cubicBezTo>
                <a:cubicBezTo>
                  <a:pt x="195" y="226"/>
                  <a:pt x="189" y="232"/>
                  <a:pt x="182" y="238"/>
                </a:cubicBezTo>
                <a:cubicBezTo>
                  <a:pt x="174" y="243"/>
                  <a:pt x="165" y="248"/>
                  <a:pt x="156" y="250"/>
                </a:cubicBezTo>
                <a:cubicBezTo>
                  <a:pt x="146" y="253"/>
                  <a:pt x="135" y="255"/>
                  <a:pt x="124" y="255"/>
                </a:cubicBezTo>
                <a:cubicBezTo>
                  <a:pt x="0" y="255"/>
                  <a:pt x="0" y="255"/>
                  <a:pt x="0" y="255"/>
                </a:cubicBezTo>
                <a:cubicBezTo>
                  <a:pt x="0" y="0"/>
                  <a:pt x="0" y="0"/>
                  <a:pt x="0" y="0"/>
                </a:cubicBezTo>
                <a:cubicBezTo>
                  <a:pt x="137" y="0"/>
                  <a:pt x="137" y="0"/>
                  <a:pt x="137" y="0"/>
                </a:cubicBezTo>
                <a:cubicBezTo>
                  <a:pt x="146" y="0"/>
                  <a:pt x="154" y="1"/>
                  <a:pt x="161" y="5"/>
                </a:cubicBezTo>
                <a:cubicBezTo>
                  <a:pt x="168" y="9"/>
                  <a:pt x="174" y="14"/>
                  <a:pt x="179" y="20"/>
                </a:cubicBezTo>
                <a:cubicBezTo>
                  <a:pt x="184" y="26"/>
                  <a:pt x="188" y="33"/>
                  <a:pt x="191" y="41"/>
                </a:cubicBezTo>
                <a:cubicBezTo>
                  <a:pt x="194" y="49"/>
                  <a:pt x="195" y="57"/>
                  <a:pt x="195" y="65"/>
                </a:cubicBezTo>
                <a:cubicBezTo>
                  <a:pt x="195" y="77"/>
                  <a:pt x="192" y="89"/>
                  <a:pt x="186" y="100"/>
                </a:cubicBezTo>
                <a:cubicBezTo>
                  <a:pt x="180" y="111"/>
                  <a:pt x="171" y="119"/>
                  <a:pt x="159" y="124"/>
                </a:cubicBezTo>
                <a:cubicBezTo>
                  <a:pt x="173" y="128"/>
                  <a:pt x="185" y="136"/>
                  <a:pt x="193" y="147"/>
                </a:cubicBezTo>
                <a:cubicBezTo>
                  <a:pt x="202" y="158"/>
                  <a:pt x="206" y="172"/>
                  <a:pt x="206" y="189"/>
                </a:cubicBezTo>
                <a:close/>
                <a:moveTo>
                  <a:pt x="156" y="180"/>
                </a:moveTo>
                <a:cubicBezTo>
                  <a:pt x="156" y="175"/>
                  <a:pt x="155" y="171"/>
                  <a:pt x="154" y="166"/>
                </a:cubicBezTo>
                <a:cubicBezTo>
                  <a:pt x="152" y="162"/>
                  <a:pt x="150" y="159"/>
                  <a:pt x="147" y="156"/>
                </a:cubicBezTo>
                <a:cubicBezTo>
                  <a:pt x="145" y="152"/>
                  <a:pt x="142" y="150"/>
                  <a:pt x="138" y="148"/>
                </a:cubicBezTo>
                <a:cubicBezTo>
                  <a:pt x="135" y="146"/>
                  <a:pt x="131" y="145"/>
                  <a:pt x="126" y="145"/>
                </a:cubicBezTo>
                <a:cubicBezTo>
                  <a:pt x="50" y="145"/>
                  <a:pt x="50" y="145"/>
                  <a:pt x="50" y="145"/>
                </a:cubicBezTo>
                <a:cubicBezTo>
                  <a:pt x="50" y="213"/>
                  <a:pt x="50" y="213"/>
                  <a:pt x="50" y="213"/>
                </a:cubicBezTo>
                <a:cubicBezTo>
                  <a:pt x="124" y="213"/>
                  <a:pt x="124" y="213"/>
                  <a:pt x="124" y="213"/>
                </a:cubicBezTo>
                <a:cubicBezTo>
                  <a:pt x="128" y="213"/>
                  <a:pt x="133" y="212"/>
                  <a:pt x="136" y="210"/>
                </a:cubicBezTo>
                <a:cubicBezTo>
                  <a:pt x="140" y="209"/>
                  <a:pt x="144" y="206"/>
                  <a:pt x="147" y="203"/>
                </a:cubicBezTo>
                <a:cubicBezTo>
                  <a:pt x="150" y="200"/>
                  <a:pt x="152" y="197"/>
                  <a:pt x="154" y="193"/>
                </a:cubicBezTo>
                <a:cubicBezTo>
                  <a:pt x="155" y="188"/>
                  <a:pt x="156" y="184"/>
                  <a:pt x="156" y="180"/>
                </a:cubicBezTo>
                <a:close/>
                <a:moveTo>
                  <a:pt x="50" y="42"/>
                </a:moveTo>
                <a:cubicBezTo>
                  <a:pt x="50" y="106"/>
                  <a:pt x="50" y="106"/>
                  <a:pt x="50" y="106"/>
                </a:cubicBezTo>
                <a:cubicBezTo>
                  <a:pt x="116" y="106"/>
                  <a:pt x="116" y="106"/>
                  <a:pt x="116" y="106"/>
                </a:cubicBezTo>
                <a:cubicBezTo>
                  <a:pt x="125" y="106"/>
                  <a:pt x="132" y="103"/>
                  <a:pt x="138" y="98"/>
                </a:cubicBezTo>
                <a:cubicBezTo>
                  <a:pt x="143" y="92"/>
                  <a:pt x="146" y="84"/>
                  <a:pt x="146" y="74"/>
                </a:cubicBezTo>
                <a:cubicBezTo>
                  <a:pt x="146" y="64"/>
                  <a:pt x="144" y="56"/>
                  <a:pt x="138" y="51"/>
                </a:cubicBezTo>
                <a:cubicBezTo>
                  <a:pt x="133" y="45"/>
                  <a:pt x="126" y="42"/>
                  <a:pt x="118" y="42"/>
                </a:cubicBezTo>
                <a:cubicBezTo>
                  <a:pt x="50" y="42"/>
                  <a:pt x="50" y="42"/>
                  <a:pt x="50" y="42"/>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3" name="Oval 12"/>
          <p:cNvSpPr>
            <a:spLocks noChangeArrowheads="1"/>
          </p:cNvSpPr>
          <p:nvPr>
            <p:custDataLst>
              <p:tags r:id="rId18"/>
            </p:custDataLst>
          </p:nvPr>
        </p:nvSpPr>
        <p:spPr bwMode="auto">
          <a:xfrm>
            <a:off x="6252210" y="2573020"/>
            <a:ext cx="901700" cy="898525"/>
          </a:xfrm>
          <a:prstGeom prst="ellipse">
            <a:avLst/>
          </a:prstGeom>
          <a:solidFill>
            <a:srgbClr val="21793C"/>
          </a:solidFill>
          <a:ln>
            <a:no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5" name="Freeform 21"/>
          <p:cNvSpPr/>
          <p:nvPr>
            <p:custDataLst>
              <p:tags r:id="rId19"/>
            </p:custDataLst>
          </p:nvPr>
        </p:nvSpPr>
        <p:spPr bwMode="auto">
          <a:xfrm>
            <a:off x="6512560" y="2796540"/>
            <a:ext cx="377825" cy="427355"/>
          </a:xfrm>
          <a:custGeom>
            <a:avLst/>
            <a:gdLst>
              <a:gd name="T0" fmla="*/ 0 w 229"/>
              <a:gd name="T1" fmla="*/ 127 h 259"/>
              <a:gd name="T2" fmla="*/ 8 w 229"/>
              <a:gd name="T3" fmla="*/ 81 h 259"/>
              <a:gd name="T4" fmla="*/ 33 w 229"/>
              <a:gd name="T5" fmla="*/ 40 h 259"/>
              <a:gd name="T6" fmla="*/ 73 w 229"/>
              <a:gd name="T7" fmla="*/ 11 h 259"/>
              <a:gd name="T8" fmla="*/ 126 w 229"/>
              <a:gd name="T9" fmla="*/ 0 h 259"/>
              <a:gd name="T10" fmla="*/ 187 w 229"/>
              <a:gd name="T11" fmla="*/ 16 h 259"/>
              <a:gd name="T12" fmla="*/ 225 w 229"/>
              <a:gd name="T13" fmla="*/ 56 h 259"/>
              <a:gd name="T14" fmla="*/ 187 w 229"/>
              <a:gd name="T15" fmla="*/ 82 h 259"/>
              <a:gd name="T16" fmla="*/ 175 w 229"/>
              <a:gd name="T17" fmla="*/ 64 h 259"/>
              <a:gd name="T18" fmla="*/ 159 w 229"/>
              <a:gd name="T19" fmla="*/ 52 h 259"/>
              <a:gd name="T20" fmla="*/ 142 w 229"/>
              <a:gd name="T21" fmla="*/ 46 h 259"/>
              <a:gd name="T22" fmla="*/ 124 w 229"/>
              <a:gd name="T23" fmla="*/ 44 h 259"/>
              <a:gd name="T24" fmla="*/ 92 w 229"/>
              <a:gd name="T25" fmla="*/ 51 h 259"/>
              <a:gd name="T26" fmla="*/ 69 w 229"/>
              <a:gd name="T27" fmla="*/ 71 h 259"/>
              <a:gd name="T28" fmla="*/ 55 w 229"/>
              <a:gd name="T29" fmla="*/ 98 h 259"/>
              <a:gd name="T30" fmla="*/ 50 w 229"/>
              <a:gd name="T31" fmla="*/ 129 h 259"/>
              <a:gd name="T32" fmla="*/ 56 w 229"/>
              <a:gd name="T33" fmla="*/ 161 h 259"/>
              <a:gd name="T34" fmla="*/ 71 w 229"/>
              <a:gd name="T35" fmla="*/ 189 h 259"/>
              <a:gd name="T36" fmla="*/ 95 w 229"/>
              <a:gd name="T37" fmla="*/ 208 h 259"/>
              <a:gd name="T38" fmla="*/ 125 w 229"/>
              <a:gd name="T39" fmla="*/ 215 h 259"/>
              <a:gd name="T40" fmla="*/ 143 w 229"/>
              <a:gd name="T41" fmla="*/ 213 h 259"/>
              <a:gd name="T42" fmla="*/ 161 w 229"/>
              <a:gd name="T43" fmla="*/ 206 h 259"/>
              <a:gd name="T44" fmla="*/ 177 w 229"/>
              <a:gd name="T45" fmla="*/ 194 h 259"/>
              <a:gd name="T46" fmla="*/ 188 w 229"/>
              <a:gd name="T47" fmla="*/ 176 h 259"/>
              <a:gd name="T48" fmla="*/ 229 w 229"/>
              <a:gd name="T49" fmla="*/ 200 h 259"/>
              <a:gd name="T50" fmla="*/ 211 w 229"/>
              <a:gd name="T51" fmla="*/ 225 h 259"/>
              <a:gd name="T52" fmla="*/ 186 w 229"/>
              <a:gd name="T53" fmla="*/ 243 h 259"/>
              <a:gd name="T54" fmla="*/ 155 w 229"/>
              <a:gd name="T55" fmla="*/ 255 h 259"/>
              <a:gd name="T56" fmla="*/ 124 w 229"/>
              <a:gd name="T57" fmla="*/ 259 h 259"/>
              <a:gd name="T58" fmla="*/ 74 w 229"/>
              <a:gd name="T59" fmla="*/ 247 h 259"/>
              <a:gd name="T60" fmla="*/ 35 w 229"/>
              <a:gd name="T61" fmla="*/ 217 h 259"/>
              <a:gd name="T62" fmla="*/ 9 w 229"/>
              <a:gd name="T63" fmla="*/ 175 h 259"/>
              <a:gd name="T64" fmla="*/ 0 w 229"/>
              <a:gd name="T65" fmla="*/ 127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259">
                <a:moveTo>
                  <a:pt x="0" y="127"/>
                </a:moveTo>
                <a:cubicBezTo>
                  <a:pt x="0" y="112"/>
                  <a:pt x="3" y="96"/>
                  <a:pt x="8" y="81"/>
                </a:cubicBezTo>
                <a:cubicBezTo>
                  <a:pt x="14" y="66"/>
                  <a:pt x="22" y="52"/>
                  <a:pt x="33" y="40"/>
                </a:cubicBezTo>
                <a:cubicBezTo>
                  <a:pt x="44" y="28"/>
                  <a:pt x="57" y="19"/>
                  <a:pt x="73" y="11"/>
                </a:cubicBezTo>
                <a:cubicBezTo>
                  <a:pt x="88" y="4"/>
                  <a:pt x="106" y="0"/>
                  <a:pt x="126" y="0"/>
                </a:cubicBezTo>
                <a:cubicBezTo>
                  <a:pt x="149" y="0"/>
                  <a:pt x="170" y="5"/>
                  <a:pt x="187" y="16"/>
                </a:cubicBezTo>
                <a:cubicBezTo>
                  <a:pt x="204" y="26"/>
                  <a:pt x="217" y="39"/>
                  <a:pt x="225" y="56"/>
                </a:cubicBezTo>
                <a:cubicBezTo>
                  <a:pt x="187" y="82"/>
                  <a:pt x="187" y="82"/>
                  <a:pt x="187" y="82"/>
                </a:cubicBezTo>
                <a:cubicBezTo>
                  <a:pt x="184" y="75"/>
                  <a:pt x="180" y="69"/>
                  <a:pt x="175" y="64"/>
                </a:cubicBezTo>
                <a:cubicBezTo>
                  <a:pt x="170" y="59"/>
                  <a:pt x="165" y="55"/>
                  <a:pt x="159" y="52"/>
                </a:cubicBezTo>
                <a:cubicBezTo>
                  <a:pt x="154" y="49"/>
                  <a:pt x="148" y="47"/>
                  <a:pt x="142" y="46"/>
                </a:cubicBezTo>
                <a:cubicBezTo>
                  <a:pt x="136" y="45"/>
                  <a:pt x="130" y="44"/>
                  <a:pt x="124" y="44"/>
                </a:cubicBezTo>
                <a:cubicBezTo>
                  <a:pt x="112" y="44"/>
                  <a:pt x="101" y="46"/>
                  <a:pt x="92" y="51"/>
                </a:cubicBezTo>
                <a:cubicBezTo>
                  <a:pt x="83" y="57"/>
                  <a:pt x="75" y="63"/>
                  <a:pt x="69" y="71"/>
                </a:cubicBezTo>
                <a:cubicBezTo>
                  <a:pt x="63" y="79"/>
                  <a:pt x="58" y="88"/>
                  <a:pt x="55" y="98"/>
                </a:cubicBezTo>
                <a:cubicBezTo>
                  <a:pt x="52" y="109"/>
                  <a:pt x="50" y="119"/>
                  <a:pt x="50" y="129"/>
                </a:cubicBezTo>
                <a:cubicBezTo>
                  <a:pt x="50" y="140"/>
                  <a:pt x="52" y="151"/>
                  <a:pt x="56" y="161"/>
                </a:cubicBezTo>
                <a:cubicBezTo>
                  <a:pt x="59" y="172"/>
                  <a:pt x="64" y="181"/>
                  <a:pt x="71" y="189"/>
                </a:cubicBezTo>
                <a:cubicBezTo>
                  <a:pt x="78" y="197"/>
                  <a:pt x="86" y="203"/>
                  <a:pt x="95" y="208"/>
                </a:cubicBezTo>
                <a:cubicBezTo>
                  <a:pt x="104" y="213"/>
                  <a:pt x="114" y="215"/>
                  <a:pt x="125" y="215"/>
                </a:cubicBezTo>
                <a:cubicBezTo>
                  <a:pt x="131" y="215"/>
                  <a:pt x="137" y="214"/>
                  <a:pt x="143" y="213"/>
                </a:cubicBezTo>
                <a:cubicBezTo>
                  <a:pt x="149" y="211"/>
                  <a:pt x="155" y="209"/>
                  <a:pt x="161" y="206"/>
                </a:cubicBezTo>
                <a:cubicBezTo>
                  <a:pt x="167" y="203"/>
                  <a:pt x="172" y="199"/>
                  <a:pt x="177" y="194"/>
                </a:cubicBezTo>
                <a:cubicBezTo>
                  <a:pt x="181" y="189"/>
                  <a:pt x="185" y="183"/>
                  <a:pt x="188" y="176"/>
                </a:cubicBezTo>
                <a:cubicBezTo>
                  <a:pt x="229" y="200"/>
                  <a:pt x="229" y="200"/>
                  <a:pt x="229" y="200"/>
                </a:cubicBezTo>
                <a:cubicBezTo>
                  <a:pt x="225" y="209"/>
                  <a:pt x="219" y="218"/>
                  <a:pt x="211" y="225"/>
                </a:cubicBezTo>
                <a:cubicBezTo>
                  <a:pt x="204" y="232"/>
                  <a:pt x="195" y="238"/>
                  <a:pt x="186" y="243"/>
                </a:cubicBezTo>
                <a:cubicBezTo>
                  <a:pt x="176" y="248"/>
                  <a:pt x="166" y="252"/>
                  <a:pt x="155" y="255"/>
                </a:cubicBezTo>
                <a:cubicBezTo>
                  <a:pt x="145" y="258"/>
                  <a:pt x="134" y="259"/>
                  <a:pt x="124" y="259"/>
                </a:cubicBezTo>
                <a:cubicBezTo>
                  <a:pt x="106" y="259"/>
                  <a:pt x="89" y="255"/>
                  <a:pt x="74" y="247"/>
                </a:cubicBezTo>
                <a:cubicBezTo>
                  <a:pt x="59" y="240"/>
                  <a:pt x="46" y="230"/>
                  <a:pt x="35" y="217"/>
                </a:cubicBezTo>
                <a:cubicBezTo>
                  <a:pt x="24" y="205"/>
                  <a:pt x="15" y="191"/>
                  <a:pt x="9" y="175"/>
                </a:cubicBezTo>
                <a:cubicBezTo>
                  <a:pt x="3" y="160"/>
                  <a:pt x="0" y="144"/>
                  <a:pt x="0" y="127"/>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8" name="Oval 16"/>
          <p:cNvSpPr>
            <a:spLocks noChangeArrowheads="1"/>
          </p:cNvSpPr>
          <p:nvPr>
            <p:custDataLst>
              <p:tags r:id="rId20"/>
            </p:custDataLst>
          </p:nvPr>
        </p:nvSpPr>
        <p:spPr bwMode="auto">
          <a:xfrm>
            <a:off x="8625205" y="4703445"/>
            <a:ext cx="900430" cy="898525"/>
          </a:xfrm>
          <a:prstGeom prst="ellipse">
            <a:avLst/>
          </a:prstGeom>
          <a:solidFill>
            <a:srgbClr val="21793C"/>
          </a:solidFill>
          <a:ln>
            <a:noFill/>
          </a:ln>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
        <p:nvSpPr>
          <p:cNvPr id="39" name="Freeform 22"/>
          <p:cNvSpPr>
            <a:spLocks noEditPoints="1"/>
          </p:cNvSpPr>
          <p:nvPr>
            <p:custDataLst>
              <p:tags r:id="rId21"/>
            </p:custDataLst>
          </p:nvPr>
        </p:nvSpPr>
        <p:spPr bwMode="auto">
          <a:xfrm>
            <a:off x="8919210" y="4966335"/>
            <a:ext cx="361315" cy="421005"/>
          </a:xfrm>
          <a:custGeom>
            <a:avLst/>
            <a:gdLst>
              <a:gd name="T0" fmla="*/ 0 w 219"/>
              <a:gd name="T1" fmla="*/ 255 h 255"/>
              <a:gd name="T2" fmla="*/ 0 w 219"/>
              <a:gd name="T3" fmla="*/ 0 h 255"/>
              <a:gd name="T4" fmla="*/ 93 w 219"/>
              <a:gd name="T5" fmla="*/ 0 h 255"/>
              <a:gd name="T6" fmla="*/ 148 w 219"/>
              <a:gd name="T7" fmla="*/ 10 h 255"/>
              <a:gd name="T8" fmla="*/ 187 w 219"/>
              <a:gd name="T9" fmla="*/ 37 h 255"/>
              <a:gd name="T10" fmla="*/ 211 w 219"/>
              <a:gd name="T11" fmla="*/ 77 h 255"/>
              <a:gd name="T12" fmla="*/ 219 w 219"/>
              <a:gd name="T13" fmla="*/ 127 h 255"/>
              <a:gd name="T14" fmla="*/ 210 w 219"/>
              <a:gd name="T15" fmla="*/ 179 h 255"/>
              <a:gd name="T16" fmla="*/ 185 w 219"/>
              <a:gd name="T17" fmla="*/ 220 h 255"/>
              <a:gd name="T18" fmla="*/ 145 w 219"/>
              <a:gd name="T19" fmla="*/ 246 h 255"/>
              <a:gd name="T20" fmla="*/ 93 w 219"/>
              <a:gd name="T21" fmla="*/ 255 h 255"/>
              <a:gd name="T22" fmla="*/ 0 w 219"/>
              <a:gd name="T23" fmla="*/ 255 h 255"/>
              <a:gd name="T24" fmla="*/ 169 w 219"/>
              <a:gd name="T25" fmla="*/ 127 h 255"/>
              <a:gd name="T26" fmla="*/ 164 w 219"/>
              <a:gd name="T27" fmla="*/ 93 h 255"/>
              <a:gd name="T28" fmla="*/ 149 w 219"/>
              <a:gd name="T29" fmla="*/ 66 h 255"/>
              <a:gd name="T30" fmla="*/ 125 w 219"/>
              <a:gd name="T31" fmla="*/ 49 h 255"/>
              <a:gd name="T32" fmla="*/ 93 w 219"/>
              <a:gd name="T33" fmla="*/ 43 h 255"/>
              <a:gd name="T34" fmla="*/ 50 w 219"/>
              <a:gd name="T35" fmla="*/ 43 h 255"/>
              <a:gd name="T36" fmla="*/ 50 w 219"/>
              <a:gd name="T37" fmla="*/ 211 h 255"/>
              <a:gd name="T38" fmla="*/ 93 w 219"/>
              <a:gd name="T39" fmla="*/ 211 h 255"/>
              <a:gd name="T40" fmla="*/ 126 w 219"/>
              <a:gd name="T41" fmla="*/ 205 h 255"/>
              <a:gd name="T42" fmla="*/ 149 w 219"/>
              <a:gd name="T43" fmla="*/ 187 h 255"/>
              <a:gd name="T44" fmla="*/ 164 w 219"/>
              <a:gd name="T45" fmla="*/ 160 h 255"/>
              <a:gd name="T46" fmla="*/ 169 w 219"/>
              <a:gd name="T47" fmla="*/ 127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9" h="255">
                <a:moveTo>
                  <a:pt x="0" y="255"/>
                </a:moveTo>
                <a:cubicBezTo>
                  <a:pt x="0" y="0"/>
                  <a:pt x="0" y="0"/>
                  <a:pt x="0" y="0"/>
                </a:cubicBezTo>
                <a:cubicBezTo>
                  <a:pt x="93" y="0"/>
                  <a:pt x="93" y="0"/>
                  <a:pt x="93" y="0"/>
                </a:cubicBezTo>
                <a:cubicBezTo>
                  <a:pt x="114" y="0"/>
                  <a:pt x="132" y="3"/>
                  <a:pt x="148" y="10"/>
                </a:cubicBezTo>
                <a:cubicBezTo>
                  <a:pt x="164" y="16"/>
                  <a:pt x="177" y="25"/>
                  <a:pt x="187" y="37"/>
                </a:cubicBezTo>
                <a:cubicBezTo>
                  <a:pt x="198" y="48"/>
                  <a:pt x="206" y="62"/>
                  <a:pt x="211" y="77"/>
                </a:cubicBezTo>
                <a:cubicBezTo>
                  <a:pt x="216" y="93"/>
                  <a:pt x="219" y="109"/>
                  <a:pt x="219" y="127"/>
                </a:cubicBezTo>
                <a:cubicBezTo>
                  <a:pt x="219" y="146"/>
                  <a:pt x="216" y="164"/>
                  <a:pt x="210" y="179"/>
                </a:cubicBezTo>
                <a:cubicBezTo>
                  <a:pt x="204" y="195"/>
                  <a:pt x="196" y="209"/>
                  <a:pt x="185" y="220"/>
                </a:cubicBezTo>
                <a:cubicBezTo>
                  <a:pt x="174" y="231"/>
                  <a:pt x="160" y="239"/>
                  <a:pt x="145" y="246"/>
                </a:cubicBezTo>
                <a:cubicBezTo>
                  <a:pt x="130" y="252"/>
                  <a:pt x="112" y="255"/>
                  <a:pt x="93" y="255"/>
                </a:cubicBezTo>
                <a:cubicBezTo>
                  <a:pt x="0" y="255"/>
                  <a:pt x="0" y="255"/>
                  <a:pt x="0" y="255"/>
                </a:cubicBezTo>
                <a:close/>
                <a:moveTo>
                  <a:pt x="169" y="127"/>
                </a:moveTo>
                <a:cubicBezTo>
                  <a:pt x="169" y="115"/>
                  <a:pt x="167" y="103"/>
                  <a:pt x="164" y="93"/>
                </a:cubicBezTo>
                <a:cubicBezTo>
                  <a:pt x="161" y="83"/>
                  <a:pt x="156" y="74"/>
                  <a:pt x="149" y="66"/>
                </a:cubicBezTo>
                <a:cubicBezTo>
                  <a:pt x="143" y="59"/>
                  <a:pt x="135" y="53"/>
                  <a:pt x="125" y="49"/>
                </a:cubicBezTo>
                <a:cubicBezTo>
                  <a:pt x="116" y="45"/>
                  <a:pt x="105" y="43"/>
                  <a:pt x="93" y="43"/>
                </a:cubicBezTo>
                <a:cubicBezTo>
                  <a:pt x="50" y="43"/>
                  <a:pt x="50" y="43"/>
                  <a:pt x="50" y="43"/>
                </a:cubicBezTo>
                <a:cubicBezTo>
                  <a:pt x="50" y="211"/>
                  <a:pt x="50" y="211"/>
                  <a:pt x="50" y="211"/>
                </a:cubicBezTo>
                <a:cubicBezTo>
                  <a:pt x="93" y="211"/>
                  <a:pt x="93" y="211"/>
                  <a:pt x="93" y="211"/>
                </a:cubicBezTo>
                <a:cubicBezTo>
                  <a:pt x="105" y="211"/>
                  <a:pt x="116" y="209"/>
                  <a:pt x="126" y="205"/>
                </a:cubicBezTo>
                <a:cubicBezTo>
                  <a:pt x="135" y="200"/>
                  <a:pt x="143" y="195"/>
                  <a:pt x="149" y="187"/>
                </a:cubicBezTo>
                <a:cubicBezTo>
                  <a:pt x="156" y="179"/>
                  <a:pt x="161" y="171"/>
                  <a:pt x="164" y="160"/>
                </a:cubicBezTo>
                <a:cubicBezTo>
                  <a:pt x="167" y="150"/>
                  <a:pt x="169" y="139"/>
                  <a:pt x="169" y="127"/>
                </a:cubicBezTo>
                <a:close/>
              </a:path>
            </a:pathLst>
          </a:custGeom>
          <a:solidFill>
            <a:schemeClr val="l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1" rIns="91440" bIns="45721" numCol="1" anchor="t" anchorCtr="0" compatLnSpc="1"/>
          <a:lstStyle/>
          <a:p>
            <a:endParaRPr lang="zh-CN" altLang="en-US" sz="1800">
              <a:solidFill>
                <a:schemeClr val="dk1"/>
              </a:solidFill>
              <a:latin typeface="黑体" panose="02010609060101010101" charset="-122"/>
              <a:ea typeface="黑体" panose="02010609060101010101" charset="-122"/>
              <a:sym typeface="Noto Serif CJK SC" panose="02020400000000000000" pitchFamily="18"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5" name="Rectangle 2"/>
          <p:cNvSpPr>
            <a:spLocks noChangeArrowheads="1"/>
          </p:cNvSpPr>
          <p:nvPr>
            <p:custDataLst>
              <p:tags r:id="rId2"/>
            </p:custDataLst>
          </p:nvPr>
        </p:nvSpPr>
        <p:spPr bwMode="auto">
          <a:xfrm>
            <a:off x="9311127" y="1877476"/>
            <a:ext cx="1900909"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nSpc>
                <a:spcPct val="150000"/>
              </a:lnSpc>
            </a:pPr>
            <a:r>
              <a:rPr lang="zh-CN" altLang="en-US" sz="1600">
                <a:solidFill>
                  <a:schemeClr val="dk1"/>
                </a:solidFill>
                <a:latin typeface="黑体" panose="02010609060101010101" charset="-122"/>
                <a:ea typeface="黑体" panose="02010609060101010101" charset="-122"/>
                <a:cs typeface="黑体" panose="02010609060101010101" charset="-122"/>
                <a:sym typeface="+mn-lt"/>
              </a:rPr>
              <a:t>连续看书写字</a:t>
            </a:r>
            <a:r>
              <a:rPr lang="en-US" altLang="zh-CN" sz="1600">
                <a:solidFill>
                  <a:schemeClr val="dk1"/>
                </a:solidFill>
                <a:latin typeface="黑体" panose="02010609060101010101" charset="-122"/>
                <a:ea typeface="黑体" panose="02010609060101010101" charset="-122"/>
                <a:cs typeface="黑体" panose="02010609060101010101" charset="-122"/>
                <a:sym typeface="+mn-lt"/>
              </a:rPr>
              <a:t>1</a:t>
            </a:r>
            <a:r>
              <a:rPr lang="zh-CN" altLang="en-US" sz="1600">
                <a:solidFill>
                  <a:schemeClr val="dk1"/>
                </a:solidFill>
                <a:latin typeface="黑体" panose="02010609060101010101" charset="-122"/>
                <a:ea typeface="黑体" panose="02010609060101010101" charset="-122"/>
                <a:cs typeface="黑体" panose="02010609060101010101" charset="-122"/>
                <a:sym typeface="+mn-lt"/>
              </a:rPr>
              <a:t>小时左右，要休息片刻或向远处眺望一会儿。</a:t>
            </a:r>
          </a:p>
        </p:txBody>
      </p:sp>
      <p:sp>
        <p:nvSpPr>
          <p:cNvPr id="8" name="TextBox 7"/>
          <p:cNvSpPr txBox="1"/>
          <p:nvPr>
            <p:custDataLst>
              <p:tags r:id="rId3"/>
            </p:custDataLst>
          </p:nvPr>
        </p:nvSpPr>
        <p:spPr>
          <a:xfrm>
            <a:off x="776514" y="2779145"/>
            <a:ext cx="2113280" cy="337185"/>
          </a:xfrm>
          <a:prstGeom prst="rect">
            <a:avLst/>
          </a:prstGeom>
          <a:noFill/>
        </p:spPr>
        <p:txBody>
          <a:bodyPr wrap="none" rtlCol="0">
            <a:spAutoFit/>
          </a:bodyPr>
          <a:lstStyle/>
          <a:p>
            <a:r>
              <a:rPr lang="zh-CN" altLang="en-US" sz="1600" dirty="0">
                <a:solidFill>
                  <a:schemeClr val="dk1"/>
                </a:solidFill>
                <a:latin typeface="黑体" panose="02010609060101010101" charset="-122"/>
                <a:ea typeface="黑体" panose="02010609060101010101" charset="-122"/>
                <a:cs typeface="黑体" panose="02010609060101010101" charset="-122"/>
                <a:sym typeface="+mn-lt"/>
              </a:rPr>
              <a:t>身体和桌子保持一拳</a:t>
            </a:r>
            <a:r>
              <a:rPr lang="en-US" altLang="zh-CN" sz="1600" dirty="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9" name="TextBox 8"/>
          <p:cNvSpPr txBox="1"/>
          <p:nvPr>
            <p:custDataLst>
              <p:tags r:id="rId4"/>
            </p:custDataLst>
          </p:nvPr>
        </p:nvSpPr>
        <p:spPr>
          <a:xfrm>
            <a:off x="2369462" y="5332443"/>
            <a:ext cx="2113280" cy="337185"/>
          </a:xfrm>
          <a:prstGeom prst="rect">
            <a:avLst/>
          </a:prstGeom>
          <a:noFill/>
        </p:spPr>
        <p:txBody>
          <a:bodyPr wrap="none" rtlCol="0">
            <a:spAutoFit/>
          </a:bodyPr>
          <a:lstStyle/>
          <a:p>
            <a:r>
              <a:rPr lang="zh-CN" altLang="en-US" sz="1600">
                <a:solidFill>
                  <a:schemeClr val="dk1"/>
                </a:solidFill>
                <a:latin typeface="黑体" panose="02010609060101010101" charset="-122"/>
                <a:ea typeface="黑体" panose="02010609060101010101" charset="-122"/>
                <a:cs typeface="黑体" panose="02010609060101010101" charset="-122"/>
                <a:sym typeface="+mn-lt"/>
              </a:rPr>
              <a:t>眼睛和书本保持一尺</a:t>
            </a:r>
            <a:r>
              <a:rPr lang="en-US" altLang="zh-CN" sz="160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10" name="TextBox 9"/>
          <p:cNvSpPr txBox="1"/>
          <p:nvPr>
            <p:custDataLst>
              <p:tags r:id="rId5"/>
            </p:custDataLst>
          </p:nvPr>
        </p:nvSpPr>
        <p:spPr>
          <a:xfrm>
            <a:off x="4543255" y="1922733"/>
            <a:ext cx="3230880" cy="829945"/>
          </a:xfrm>
          <a:prstGeom prst="rect">
            <a:avLst/>
          </a:prstGeom>
          <a:noFill/>
        </p:spPr>
        <p:txBody>
          <a:bodyPr wrap="none" rtlCol="0">
            <a:spAutoFit/>
          </a:bodyPr>
          <a:lstStyle/>
          <a:p>
            <a:pPr>
              <a:lnSpc>
                <a:spcPct val="150000"/>
              </a:lnSpc>
            </a:pPr>
            <a:r>
              <a:rPr lang="zh-CN" altLang="en-US" sz="1600">
                <a:solidFill>
                  <a:schemeClr val="dk1"/>
                </a:solidFill>
                <a:latin typeface="黑体" panose="02010609060101010101" charset="-122"/>
                <a:ea typeface="黑体" panose="02010609060101010101" charset="-122"/>
                <a:cs typeface="黑体" panose="02010609060101010101" charset="-122"/>
                <a:sym typeface="+mn-lt"/>
              </a:rPr>
              <a:t>连续看书写字</a:t>
            </a:r>
            <a:r>
              <a:rPr lang="en-US" altLang="zh-CN" sz="1600">
                <a:solidFill>
                  <a:schemeClr val="dk1"/>
                </a:solidFill>
                <a:latin typeface="黑体" panose="02010609060101010101" charset="-122"/>
                <a:ea typeface="黑体" panose="02010609060101010101" charset="-122"/>
                <a:cs typeface="黑体" panose="02010609060101010101" charset="-122"/>
                <a:sym typeface="+mn-lt"/>
              </a:rPr>
              <a:t>1</a:t>
            </a:r>
            <a:r>
              <a:rPr lang="zh-CN" altLang="en-US" sz="1600">
                <a:solidFill>
                  <a:schemeClr val="dk1"/>
                </a:solidFill>
                <a:latin typeface="黑体" panose="02010609060101010101" charset="-122"/>
                <a:ea typeface="黑体" panose="02010609060101010101" charset="-122"/>
                <a:cs typeface="黑体" panose="02010609060101010101" charset="-122"/>
                <a:sym typeface="+mn-lt"/>
              </a:rPr>
              <a:t>小时左右，</a:t>
            </a:r>
            <a:endParaRPr lang="en-US" altLang="zh-CN" sz="1600">
              <a:solidFill>
                <a:schemeClr val="dk1"/>
              </a:solidFill>
              <a:latin typeface="黑体" panose="02010609060101010101" charset="-122"/>
              <a:ea typeface="黑体" panose="02010609060101010101" charset="-122"/>
              <a:cs typeface="黑体" panose="02010609060101010101" charset="-122"/>
              <a:sym typeface="+mn-lt"/>
            </a:endParaRPr>
          </a:p>
          <a:p>
            <a:pPr>
              <a:lnSpc>
                <a:spcPct val="150000"/>
              </a:lnSpc>
            </a:pPr>
            <a:r>
              <a:rPr lang="zh-CN" altLang="en-US" sz="1600">
                <a:solidFill>
                  <a:schemeClr val="dk1"/>
                </a:solidFill>
                <a:latin typeface="黑体" panose="02010609060101010101" charset="-122"/>
                <a:ea typeface="黑体" panose="02010609060101010101" charset="-122"/>
                <a:cs typeface="黑体" panose="02010609060101010101" charset="-122"/>
                <a:sym typeface="+mn-lt"/>
              </a:rPr>
              <a:t>要休息片刻或向远处眺望一会儿。</a:t>
            </a:r>
          </a:p>
        </p:txBody>
      </p:sp>
      <p:sp>
        <p:nvSpPr>
          <p:cNvPr id="11" name="TextBox 10"/>
          <p:cNvSpPr txBox="1"/>
          <p:nvPr>
            <p:custDataLst>
              <p:tags r:id="rId6"/>
            </p:custDataLst>
          </p:nvPr>
        </p:nvSpPr>
        <p:spPr>
          <a:xfrm>
            <a:off x="7304361" y="5283411"/>
            <a:ext cx="2113280" cy="829945"/>
          </a:xfrm>
          <a:prstGeom prst="rect">
            <a:avLst/>
          </a:prstGeom>
          <a:noFill/>
        </p:spPr>
        <p:txBody>
          <a:bodyPr wrap="none" rtlCol="0">
            <a:spAutoFit/>
          </a:bodyPr>
          <a:lstStyle/>
          <a:p>
            <a:pPr>
              <a:lnSpc>
                <a:spcPct val="150000"/>
              </a:lnSpc>
            </a:pPr>
            <a:r>
              <a:rPr lang="zh-CN" altLang="en-US" sz="1600">
                <a:solidFill>
                  <a:schemeClr val="dk1"/>
                </a:solidFill>
                <a:latin typeface="黑体" panose="02010609060101010101" charset="-122"/>
                <a:ea typeface="黑体" panose="02010609060101010101" charset="-122"/>
                <a:cs typeface="黑体" panose="02010609060101010101" charset="-122"/>
                <a:sym typeface="+mn-lt"/>
              </a:rPr>
              <a:t>身体和桌子保持一拳</a:t>
            </a:r>
            <a:r>
              <a:rPr lang="en-US" altLang="zh-CN" sz="1600">
                <a:solidFill>
                  <a:schemeClr val="dk1"/>
                </a:solidFill>
                <a:latin typeface="黑体" panose="02010609060101010101" charset="-122"/>
                <a:ea typeface="黑体" panose="02010609060101010101" charset="-122"/>
                <a:cs typeface="黑体" panose="02010609060101010101" charset="-122"/>
                <a:sym typeface="+mn-lt"/>
              </a:rPr>
              <a:t>;</a:t>
            </a:r>
          </a:p>
          <a:p>
            <a:pPr>
              <a:lnSpc>
                <a:spcPct val="150000"/>
              </a:lnSpc>
            </a:pPr>
            <a:r>
              <a:rPr lang="zh-CN" altLang="en-US" sz="1600">
                <a:solidFill>
                  <a:schemeClr val="dk1"/>
                </a:solidFill>
                <a:latin typeface="黑体" panose="02010609060101010101" charset="-122"/>
                <a:ea typeface="黑体" panose="02010609060101010101" charset="-122"/>
                <a:cs typeface="黑体" panose="02010609060101010101" charset="-122"/>
                <a:sym typeface="+mn-lt"/>
              </a:rPr>
              <a:t>眼睛和书本保持一尺</a:t>
            </a:r>
            <a:r>
              <a:rPr lang="en-US" altLang="zh-CN" sz="1600">
                <a:solidFill>
                  <a:schemeClr val="dk1"/>
                </a:solidFill>
                <a:latin typeface="黑体" panose="02010609060101010101" charset="-122"/>
                <a:ea typeface="黑体" panose="02010609060101010101" charset="-122"/>
                <a:cs typeface="黑体" panose="02010609060101010101" charset="-122"/>
                <a:sym typeface="+mn-lt"/>
              </a:rPr>
              <a:t>;</a:t>
            </a:r>
          </a:p>
        </p:txBody>
      </p:sp>
      <p:sp>
        <p:nvSpPr>
          <p:cNvPr id="12" name="圆角矩形 16"/>
          <p:cNvSpPr/>
          <p:nvPr>
            <p:custDataLst>
              <p:tags r:id="rId7"/>
            </p:custDataLst>
          </p:nvPr>
        </p:nvSpPr>
        <p:spPr>
          <a:xfrm>
            <a:off x="342265" y="4152900"/>
            <a:ext cx="11483975" cy="93345"/>
          </a:xfrm>
          <a:prstGeom prst="rect">
            <a:avLst/>
          </a:prstGeom>
          <a:solidFill>
            <a:srgbClr val="21793C"/>
          </a:solidFill>
          <a:ln>
            <a:solidFill>
              <a:srgbClr val="21793C"/>
            </a:solidFill>
          </a:ln>
        </p:spPr>
        <p:style>
          <a:lnRef idx="2">
            <a:schemeClr val="accent1">
              <a:shade val="50000"/>
            </a:schemeClr>
          </a:lnRef>
          <a:fillRef idx="1">
            <a:schemeClr val="accent1"/>
          </a:fillRef>
          <a:effectRef idx="0">
            <a:schemeClr val="accent1"/>
          </a:effectRef>
          <a:fontRef idx="minor">
            <a:schemeClr val="lt1"/>
          </a:fontRef>
        </p:style>
        <p:txBody>
          <a:bodyPr wrap="none" lIns="51428" tIns="25714" rIns="51428" bIns="25714"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14" name="泪滴形 13"/>
          <p:cNvSpPr/>
          <p:nvPr>
            <p:custDataLst>
              <p:tags r:id="rId8"/>
            </p:custDataLst>
          </p:nvPr>
        </p:nvSpPr>
        <p:spPr>
          <a:xfrm rot="8100000">
            <a:off x="1395095" y="3573145"/>
            <a:ext cx="524510" cy="524510"/>
          </a:xfrm>
          <a:prstGeom prst="teardrop">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15" name="文本框 14"/>
          <p:cNvSpPr txBox="1"/>
          <p:nvPr>
            <p:custDataLst>
              <p:tags r:id="rId9"/>
            </p:custDataLst>
          </p:nvPr>
        </p:nvSpPr>
        <p:spPr>
          <a:xfrm>
            <a:off x="1361440" y="3540760"/>
            <a:ext cx="538480" cy="521970"/>
          </a:xfrm>
          <a:prstGeom prst="rect">
            <a:avLst/>
          </a:prstGeom>
          <a:noFill/>
        </p:spPr>
        <p:txBody>
          <a:bodyPr wrap="none" rtlCol="0">
            <a:spAutoFit/>
          </a:bodyPr>
          <a:lstStyle/>
          <a:p>
            <a:r>
              <a:rPr lang="en-AU" altLang="zh-CN" sz="2800">
                <a:solidFill>
                  <a:schemeClr val="lt1"/>
                </a:solidFill>
                <a:latin typeface="黑体" panose="02010609060101010101" charset="-122"/>
                <a:ea typeface="黑体" panose="02010609060101010101" charset="-122"/>
              </a:rPr>
              <a:t>05</a:t>
            </a:r>
          </a:p>
        </p:txBody>
      </p:sp>
      <p:sp>
        <p:nvSpPr>
          <p:cNvPr id="17" name="泪滴形 16"/>
          <p:cNvSpPr/>
          <p:nvPr>
            <p:custDataLst>
              <p:tags r:id="rId10"/>
            </p:custDataLst>
          </p:nvPr>
        </p:nvSpPr>
        <p:spPr>
          <a:xfrm rot="18900000">
            <a:off x="3077845" y="4351020"/>
            <a:ext cx="768350" cy="767715"/>
          </a:xfrm>
          <a:prstGeom prst="teardrop">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18" name="文本框 17"/>
          <p:cNvSpPr txBox="1"/>
          <p:nvPr>
            <p:custDataLst>
              <p:tags r:id="rId11"/>
            </p:custDataLst>
          </p:nvPr>
        </p:nvSpPr>
        <p:spPr>
          <a:xfrm>
            <a:off x="3202305" y="4470400"/>
            <a:ext cx="538480" cy="521970"/>
          </a:xfrm>
          <a:prstGeom prst="rect">
            <a:avLst/>
          </a:prstGeom>
          <a:solidFill>
            <a:srgbClr val="21793C"/>
          </a:solidFill>
        </p:spPr>
        <p:txBody>
          <a:bodyPr wrap="none" rtlCol="0">
            <a:spAutoFit/>
          </a:bodyPr>
          <a:lstStyle/>
          <a:p>
            <a:r>
              <a:rPr lang="en-AU" altLang="zh-CN" sz="2800">
                <a:solidFill>
                  <a:schemeClr val="lt1"/>
                </a:solidFill>
                <a:latin typeface="黑体" panose="02010609060101010101" charset="-122"/>
                <a:ea typeface="黑体" panose="02010609060101010101" charset="-122"/>
              </a:rPr>
              <a:t>06</a:t>
            </a:r>
          </a:p>
        </p:txBody>
      </p:sp>
      <p:sp>
        <p:nvSpPr>
          <p:cNvPr id="20" name="泪滴形 19"/>
          <p:cNvSpPr/>
          <p:nvPr>
            <p:custDataLst>
              <p:tags r:id="rId12"/>
            </p:custDataLst>
          </p:nvPr>
        </p:nvSpPr>
        <p:spPr>
          <a:xfrm rot="8100000">
            <a:off x="5438775" y="3026410"/>
            <a:ext cx="977265" cy="976630"/>
          </a:xfrm>
          <a:prstGeom prst="teardrop">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21" name="文本框 20"/>
          <p:cNvSpPr txBox="1"/>
          <p:nvPr>
            <p:custDataLst>
              <p:tags r:id="rId13"/>
            </p:custDataLst>
          </p:nvPr>
        </p:nvSpPr>
        <p:spPr>
          <a:xfrm>
            <a:off x="5622290" y="3206115"/>
            <a:ext cx="538480" cy="521970"/>
          </a:xfrm>
          <a:prstGeom prst="rect">
            <a:avLst/>
          </a:prstGeom>
          <a:noFill/>
        </p:spPr>
        <p:txBody>
          <a:bodyPr wrap="none" rtlCol="0">
            <a:spAutoFit/>
          </a:bodyPr>
          <a:lstStyle/>
          <a:p>
            <a:r>
              <a:rPr lang="en-AU" altLang="zh-CN" sz="2800">
                <a:solidFill>
                  <a:schemeClr val="lt1"/>
                </a:solidFill>
                <a:latin typeface="黑体" panose="02010609060101010101" charset="-122"/>
                <a:ea typeface="黑体" panose="02010609060101010101" charset="-122"/>
              </a:rPr>
              <a:t>07</a:t>
            </a:r>
          </a:p>
        </p:txBody>
      </p:sp>
      <p:sp>
        <p:nvSpPr>
          <p:cNvPr id="23" name="泪滴形 22"/>
          <p:cNvSpPr/>
          <p:nvPr>
            <p:custDataLst>
              <p:tags r:id="rId14"/>
            </p:custDataLst>
          </p:nvPr>
        </p:nvSpPr>
        <p:spPr>
          <a:xfrm rot="18900000">
            <a:off x="7962265" y="4272280"/>
            <a:ext cx="620395" cy="620395"/>
          </a:xfrm>
          <a:prstGeom prst="teardrop">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24" name="文本框 23"/>
          <p:cNvSpPr txBox="1"/>
          <p:nvPr>
            <p:custDataLst>
              <p:tags r:id="rId15"/>
            </p:custDataLst>
          </p:nvPr>
        </p:nvSpPr>
        <p:spPr>
          <a:xfrm>
            <a:off x="7966710" y="4279900"/>
            <a:ext cx="538480" cy="521970"/>
          </a:xfrm>
          <a:prstGeom prst="rect">
            <a:avLst/>
          </a:prstGeom>
          <a:noFill/>
        </p:spPr>
        <p:txBody>
          <a:bodyPr wrap="none" rtlCol="0">
            <a:spAutoFit/>
          </a:bodyPr>
          <a:lstStyle/>
          <a:p>
            <a:r>
              <a:rPr lang="en-AU" altLang="zh-CN" sz="2800">
                <a:solidFill>
                  <a:schemeClr val="lt1"/>
                </a:solidFill>
                <a:latin typeface="黑体" panose="02010609060101010101" charset="-122"/>
                <a:ea typeface="黑体" panose="02010609060101010101" charset="-122"/>
              </a:rPr>
              <a:t>08</a:t>
            </a:r>
          </a:p>
        </p:txBody>
      </p:sp>
      <p:sp>
        <p:nvSpPr>
          <p:cNvPr id="26" name="泪滴形 25"/>
          <p:cNvSpPr/>
          <p:nvPr>
            <p:custDataLst>
              <p:tags r:id="rId16"/>
            </p:custDataLst>
          </p:nvPr>
        </p:nvSpPr>
        <p:spPr>
          <a:xfrm rot="8100000">
            <a:off x="9901555" y="3446780"/>
            <a:ext cx="689610" cy="640080"/>
          </a:xfrm>
          <a:prstGeom prst="teardrop">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900">
              <a:solidFill>
                <a:schemeClr val="lt1"/>
              </a:solidFill>
              <a:latin typeface="黑体" panose="02010609060101010101" charset="-122"/>
              <a:ea typeface="黑体" panose="02010609060101010101" charset="-122"/>
              <a:cs typeface="+mn-ea"/>
              <a:sym typeface="+mn-lt"/>
            </a:endParaRPr>
          </a:p>
        </p:txBody>
      </p:sp>
      <p:sp>
        <p:nvSpPr>
          <p:cNvPr id="27" name="文本框 26"/>
          <p:cNvSpPr txBox="1"/>
          <p:nvPr>
            <p:custDataLst>
              <p:tags r:id="rId17"/>
            </p:custDataLst>
          </p:nvPr>
        </p:nvSpPr>
        <p:spPr>
          <a:xfrm>
            <a:off x="9940925" y="3470910"/>
            <a:ext cx="538480" cy="521970"/>
          </a:xfrm>
          <a:prstGeom prst="rect">
            <a:avLst/>
          </a:prstGeom>
          <a:noFill/>
        </p:spPr>
        <p:txBody>
          <a:bodyPr wrap="none" rtlCol="0">
            <a:spAutoFit/>
          </a:bodyPr>
          <a:lstStyle/>
          <a:p>
            <a:r>
              <a:rPr lang="en-AU" altLang="zh-CN" sz="2800">
                <a:solidFill>
                  <a:schemeClr val="lt1"/>
                </a:solidFill>
                <a:latin typeface="黑体" panose="02010609060101010101" charset="-122"/>
                <a:ea typeface="黑体" panose="02010609060101010101" charset="-122"/>
              </a:rPr>
              <a:t>09</a:t>
            </a:r>
          </a:p>
        </p:txBody>
      </p:sp>
      <p:sp>
        <p:nvSpPr>
          <p:cNvPr id="2" name="文本框 1"/>
          <p:cNvSpPr txBox="1"/>
          <p:nvPr/>
        </p:nvSpPr>
        <p:spPr>
          <a:xfrm>
            <a:off x="5086033" y="588010"/>
            <a:ext cx="201930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mn-ea"/>
                <a:sym typeface="+mn-lt"/>
              </a:rPr>
              <a:t>如何保护视力</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1500"/>
                                        <p:tgtEl>
                                          <p:spTgt spid="8"/>
                                        </p:tgtEl>
                                      </p:cBhvr>
                                    </p:animEffect>
                                  </p:childTnLst>
                                </p:cTn>
                              </p:par>
                            </p:childTnLst>
                          </p:cTn>
                        </p:par>
                        <p:par>
                          <p:cTn id="12" fill="hold" nodeType="afterGroup">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1500"/>
                                        <p:tgtEl>
                                          <p:spTgt spid="9"/>
                                        </p:tgtEl>
                                      </p:cBhvr>
                                    </p:animEffect>
                                  </p:childTnLst>
                                </p:cTn>
                              </p:par>
                            </p:childTnLst>
                          </p:cTn>
                        </p:par>
                        <p:par>
                          <p:cTn id="16" fill="hold" nodeType="afterGroup">
                            <p:stCondLst>
                              <p:cond delay="400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500"/>
                                        <p:tgtEl>
                                          <p:spTgt spid="10"/>
                                        </p:tgtEl>
                                      </p:cBhvr>
                                    </p:animEffect>
                                  </p:childTnLst>
                                </p:cTn>
                              </p:par>
                            </p:childTnLst>
                          </p:cTn>
                        </p:par>
                        <p:par>
                          <p:cTn id="20" fill="hold" nodeType="afterGroup">
                            <p:stCondLst>
                              <p:cond delay="550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1500"/>
                                        <p:tgtEl>
                                          <p:spTgt spid="11"/>
                                        </p:tgtEl>
                                      </p:cBhvr>
                                    </p:animEffect>
                                  </p:childTnLst>
                                </p:cTn>
                              </p:par>
                            </p:childTnLst>
                          </p:cTn>
                        </p:par>
                        <p:par>
                          <p:cTn id="24" fill="hold" nodeType="afterGroup">
                            <p:stCondLst>
                              <p:cond delay="7000"/>
                            </p:stCondLst>
                            <p:childTnLst>
                              <p:par>
                                <p:cTn id="25" presetID="22" presetClass="entr" presetSubtype="8"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8">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文本框 7"/>
          <p:cNvSpPr txBox="1"/>
          <p:nvPr>
            <p:custDataLst>
              <p:tags r:id="rId2"/>
            </p:custDataLst>
          </p:nvPr>
        </p:nvSpPr>
        <p:spPr>
          <a:xfrm>
            <a:off x="1395095" y="4355465"/>
            <a:ext cx="5422265" cy="1014730"/>
          </a:xfrm>
          <a:prstGeom prst="rect">
            <a:avLst/>
          </a:prstGeom>
          <a:noFill/>
        </p:spPr>
        <p:txBody>
          <a:bodyPr wrap="square" rtlCol="0">
            <a:spAutoFit/>
          </a:bodyPr>
          <a:lstStyle/>
          <a:p>
            <a:pPr marL="342900" indent="-342900" algn="ctr">
              <a:lnSpc>
                <a:spcPct val="150000"/>
              </a:lnSpc>
              <a:buFont typeface="Wingdings" panose="05000000000000000000" pitchFamily="2" charset="2"/>
              <a:buChar char="u"/>
            </a:pPr>
            <a:r>
              <a:rPr lang="zh-CN" altLang="en-US" sz="2000" dirty="0">
                <a:solidFill>
                  <a:schemeClr val="dk1"/>
                </a:solidFill>
                <a:latin typeface="黑体" panose="02010609060101010101" charset="-122"/>
                <a:ea typeface="黑体" panose="02010609060101010101" charset="-122"/>
                <a:cs typeface="+mn-ea"/>
                <a:sym typeface="+mn-lt"/>
              </a:rPr>
              <a:t>避免使用不洁毛巾或公共洗脸用具，以防感染传染性眼疾。酸疼时不可用手搓揉眼晴。</a:t>
            </a:r>
          </a:p>
        </p:txBody>
      </p:sp>
      <p:sp>
        <p:nvSpPr>
          <p:cNvPr id="9" name="文本框 8"/>
          <p:cNvSpPr txBox="1"/>
          <p:nvPr>
            <p:custDataLst>
              <p:tags r:id="rId3"/>
            </p:custDataLst>
          </p:nvPr>
        </p:nvSpPr>
        <p:spPr>
          <a:xfrm>
            <a:off x="1429385" y="3844290"/>
            <a:ext cx="2153285" cy="398780"/>
          </a:xfrm>
          <a:prstGeom prst="rect">
            <a:avLst/>
          </a:prstGeom>
          <a:noFill/>
        </p:spPr>
        <p:txBody>
          <a:bodyPr wrap="square" rtlCol="0">
            <a:spAutoFit/>
          </a:bodyPr>
          <a:lstStyle/>
          <a:p>
            <a:pPr algn="ctr"/>
            <a:r>
              <a:rPr lang="zh-CN" altLang="en-US" sz="2000" b="1" dirty="0">
                <a:solidFill>
                  <a:schemeClr val="dk1"/>
                </a:solidFill>
                <a:latin typeface="黑体" panose="02010609060101010101" charset="-122"/>
                <a:ea typeface="黑体" panose="02010609060101010101" charset="-122"/>
                <a:cs typeface="+mn-ea"/>
                <a:sym typeface="+mn-lt"/>
              </a:rPr>
              <a:t>注意个人卫生</a:t>
            </a:r>
          </a:p>
        </p:txBody>
      </p:sp>
      <p:sp>
        <p:nvSpPr>
          <p:cNvPr id="11" name="文本框 10"/>
          <p:cNvSpPr txBox="1"/>
          <p:nvPr>
            <p:custDataLst>
              <p:tags r:id="rId4"/>
            </p:custDataLst>
          </p:nvPr>
        </p:nvSpPr>
        <p:spPr>
          <a:xfrm>
            <a:off x="1429385" y="1977390"/>
            <a:ext cx="2225040" cy="398780"/>
          </a:xfrm>
          <a:prstGeom prst="rect">
            <a:avLst/>
          </a:prstGeom>
          <a:noFill/>
        </p:spPr>
        <p:txBody>
          <a:bodyPr wrap="none" rtlCol="0" anchor="t">
            <a:spAutoFit/>
          </a:bodyPr>
          <a:lstStyle/>
          <a:p>
            <a:r>
              <a:rPr lang="zh-CN" altLang="en-US" sz="2000" b="1" dirty="0">
                <a:solidFill>
                  <a:schemeClr val="dk1"/>
                </a:solidFill>
                <a:latin typeface="黑体" panose="02010609060101010101" charset="-122"/>
                <a:ea typeface="黑体" panose="02010609060101010101" charset="-122"/>
                <a:cs typeface="+mn-ea"/>
                <a:sym typeface="+mn-lt"/>
              </a:rPr>
              <a:t>选择适当阅读环境</a:t>
            </a:r>
          </a:p>
        </p:txBody>
      </p:sp>
      <p:sp>
        <p:nvSpPr>
          <p:cNvPr id="12" name="文本框 11"/>
          <p:cNvSpPr txBox="1"/>
          <p:nvPr>
            <p:custDataLst>
              <p:tags r:id="rId5"/>
            </p:custDataLst>
          </p:nvPr>
        </p:nvSpPr>
        <p:spPr>
          <a:xfrm>
            <a:off x="1349375" y="2501265"/>
            <a:ext cx="5467985" cy="1060450"/>
          </a:xfrm>
          <a:prstGeom prst="rect">
            <a:avLst/>
          </a:prstGeom>
          <a:noFill/>
        </p:spPr>
        <p:txBody>
          <a:bodyPr wrap="square" rtlCol="0" anchor="t">
            <a:spAutoFit/>
          </a:bodyPr>
          <a:lstStyle/>
          <a:p>
            <a:pPr marL="285750" indent="-285750" algn="l">
              <a:lnSpc>
                <a:spcPct val="150000"/>
              </a:lnSpc>
              <a:buFont typeface="Wingdings" panose="05000000000000000000" pitchFamily="2" charset="2"/>
              <a:buChar char="u"/>
            </a:pPr>
            <a:r>
              <a:rPr lang="zh-CN" altLang="en-US" sz="1400" dirty="0">
                <a:solidFill>
                  <a:schemeClr val="dk1"/>
                </a:solidFill>
                <a:latin typeface="黑体" panose="02010609060101010101" charset="-122"/>
                <a:ea typeface="黑体" panose="02010609060101010101" charset="-122"/>
                <a:cs typeface="+mn-ea"/>
                <a:sym typeface="+mn-lt"/>
              </a:rPr>
              <a:t>避免在乘车、走路或光线不足，光线强烈的地方阅读，也不要躺着看书。阅读时，光源应由背后或左斜方投射过来，不可放置于前方，也不可直接照射眼睛。</a:t>
            </a:r>
          </a:p>
        </p:txBody>
      </p:sp>
      <p:sp>
        <p:nvSpPr>
          <p:cNvPr id="2" name="文本框 1"/>
          <p:cNvSpPr txBox="1"/>
          <p:nvPr/>
        </p:nvSpPr>
        <p:spPr>
          <a:xfrm>
            <a:off x="5086033" y="588010"/>
            <a:ext cx="2019300" cy="460375"/>
          </a:xfrm>
          <a:prstGeom prst="rect">
            <a:avLst/>
          </a:prstGeom>
          <a:noFill/>
        </p:spPr>
        <p:txBody>
          <a:bodyPr wrap="none" rtlCol="0">
            <a:spAutoFit/>
          </a:bodyPr>
          <a:lstStyle/>
          <a:p>
            <a:pPr algn="ctr" defTabSz="1219200"/>
            <a:r>
              <a:rPr lang="zh-CN" altLang="en-US" sz="2400" b="1" dirty="0">
                <a:solidFill>
                  <a:schemeClr val="accent1">
                    <a:lumMod val="50000"/>
                  </a:schemeClr>
                </a:solidFill>
                <a:latin typeface="黑体" panose="02010609060101010101" charset="-122"/>
                <a:ea typeface="黑体" panose="02010609060101010101" charset="-122"/>
                <a:cs typeface="+mn-ea"/>
                <a:sym typeface="+mn-lt"/>
              </a:rPr>
              <a:t>如何保护视力</a:t>
            </a:r>
          </a:p>
        </p:txBody>
      </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817360" y="1633220"/>
            <a:ext cx="4048760" cy="391223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1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7">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3" name="Oval 15"/>
          <p:cNvSpPr>
            <a:spLocks noChangeArrowheads="1"/>
          </p:cNvSpPr>
          <p:nvPr>
            <p:custDataLst>
              <p:tags r:id="rId2"/>
            </p:custDataLst>
          </p:nvPr>
        </p:nvSpPr>
        <p:spPr bwMode="auto">
          <a:xfrm flipH="1">
            <a:off x="4507230" y="1971040"/>
            <a:ext cx="413385" cy="413385"/>
          </a:xfrm>
          <a:prstGeom prst="ellipse">
            <a:avLst/>
          </a:prstGeom>
          <a:solidFill>
            <a:srgbClr val="21793C"/>
          </a:solidFill>
          <a:ln>
            <a:solidFill>
              <a:srgbClr val="21793C"/>
            </a:solidFill>
          </a:ln>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14" name="Oval 16"/>
          <p:cNvSpPr>
            <a:spLocks noChangeArrowheads="1"/>
          </p:cNvSpPr>
          <p:nvPr>
            <p:custDataLst>
              <p:tags r:id="rId3"/>
            </p:custDataLst>
          </p:nvPr>
        </p:nvSpPr>
        <p:spPr bwMode="auto">
          <a:xfrm flipH="1">
            <a:off x="4507230" y="2890520"/>
            <a:ext cx="413385" cy="413385"/>
          </a:xfrm>
          <a:prstGeom prst="ellipse">
            <a:avLst/>
          </a:prstGeom>
          <a:solidFill>
            <a:srgbClr val="21793C"/>
          </a:solidFill>
          <a:ln>
            <a:solidFill>
              <a:srgbClr val="21793C"/>
            </a:solidFill>
          </a:ln>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15" name="Oval 17"/>
          <p:cNvSpPr>
            <a:spLocks noChangeArrowheads="1"/>
          </p:cNvSpPr>
          <p:nvPr>
            <p:custDataLst>
              <p:tags r:id="rId4"/>
            </p:custDataLst>
          </p:nvPr>
        </p:nvSpPr>
        <p:spPr bwMode="auto">
          <a:xfrm flipH="1">
            <a:off x="4507230" y="3815080"/>
            <a:ext cx="413385" cy="409575"/>
          </a:xfrm>
          <a:prstGeom prst="ellipse">
            <a:avLst/>
          </a:prstGeom>
          <a:solidFill>
            <a:srgbClr val="21793C"/>
          </a:solidFill>
          <a:ln>
            <a:solidFill>
              <a:srgbClr val="21793C"/>
            </a:solidFill>
          </a:ln>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16" name="Oval 18"/>
          <p:cNvSpPr>
            <a:spLocks noChangeArrowheads="1"/>
          </p:cNvSpPr>
          <p:nvPr>
            <p:custDataLst>
              <p:tags r:id="rId5"/>
            </p:custDataLst>
          </p:nvPr>
        </p:nvSpPr>
        <p:spPr bwMode="auto">
          <a:xfrm flipH="1">
            <a:off x="4507230" y="4724400"/>
            <a:ext cx="413385" cy="413385"/>
          </a:xfrm>
          <a:prstGeom prst="ellipse">
            <a:avLst/>
          </a:prstGeom>
          <a:solidFill>
            <a:srgbClr val="21793C"/>
          </a:solidFill>
          <a:ln>
            <a:solidFill>
              <a:srgbClr val="21793C"/>
            </a:solidFill>
          </a:ln>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5" name="Freeform 26"/>
          <p:cNvSpPr>
            <a:spLocks noEditPoints="1"/>
          </p:cNvSpPr>
          <p:nvPr>
            <p:custDataLst>
              <p:tags r:id="rId6"/>
            </p:custDataLst>
          </p:nvPr>
        </p:nvSpPr>
        <p:spPr bwMode="auto">
          <a:xfrm flipH="1">
            <a:off x="4651375" y="4909185"/>
            <a:ext cx="125730" cy="117475"/>
          </a:xfrm>
          <a:custGeom>
            <a:avLst/>
            <a:gdLst>
              <a:gd name="T0" fmla="*/ 34 w 36"/>
              <a:gd name="T1" fmla="*/ 0 h 34"/>
              <a:gd name="T2" fmla="*/ 2 w 36"/>
              <a:gd name="T3" fmla="*/ 0 h 34"/>
              <a:gd name="T4" fmla="*/ 1 w 36"/>
              <a:gd name="T5" fmla="*/ 0 h 34"/>
              <a:gd name="T6" fmla="*/ 0 w 36"/>
              <a:gd name="T7" fmla="*/ 1 h 34"/>
              <a:gd name="T8" fmla="*/ 0 w 36"/>
              <a:gd name="T9" fmla="*/ 6 h 34"/>
              <a:gd name="T10" fmla="*/ 0 w 36"/>
              <a:gd name="T11" fmla="*/ 32 h 34"/>
              <a:gd name="T12" fmla="*/ 2 w 36"/>
              <a:gd name="T13" fmla="*/ 34 h 34"/>
              <a:gd name="T14" fmla="*/ 34 w 36"/>
              <a:gd name="T15" fmla="*/ 34 h 34"/>
              <a:gd name="T16" fmla="*/ 36 w 36"/>
              <a:gd name="T17" fmla="*/ 32 h 34"/>
              <a:gd name="T18" fmla="*/ 36 w 36"/>
              <a:gd name="T19" fmla="*/ 1 h 34"/>
              <a:gd name="T20" fmla="*/ 34 w 36"/>
              <a:gd name="T21" fmla="*/ 0 h 34"/>
              <a:gd name="T22" fmla="*/ 8 w 36"/>
              <a:gd name="T23" fmla="*/ 7 h 34"/>
              <a:gd name="T24" fmla="*/ 11 w 36"/>
              <a:gd name="T25" fmla="*/ 7 h 34"/>
              <a:gd name="T26" fmla="*/ 11 w 36"/>
              <a:gd name="T27" fmla="*/ 26 h 34"/>
              <a:gd name="T28" fmla="*/ 8 w 36"/>
              <a:gd name="T29" fmla="*/ 26 h 34"/>
              <a:gd name="T30" fmla="*/ 8 w 36"/>
              <a:gd name="T31" fmla="*/ 7 h 34"/>
              <a:gd name="T32" fmla="*/ 16 w 36"/>
              <a:gd name="T33" fmla="*/ 7 h 34"/>
              <a:gd name="T34" fmla="*/ 20 w 36"/>
              <a:gd name="T35" fmla="*/ 7 h 34"/>
              <a:gd name="T36" fmla="*/ 20 w 36"/>
              <a:gd name="T37" fmla="*/ 26 h 34"/>
              <a:gd name="T38" fmla="*/ 16 w 36"/>
              <a:gd name="T39" fmla="*/ 26 h 34"/>
              <a:gd name="T40" fmla="*/ 16 w 36"/>
              <a:gd name="T41" fmla="*/ 7 h 34"/>
              <a:gd name="T42" fmla="*/ 28 w 36"/>
              <a:gd name="T43" fmla="*/ 26 h 34"/>
              <a:gd name="T44" fmla="*/ 25 w 36"/>
              <a:gd name="T45" fmla="*/ 26 h 34"/>
              <a:gd name="T46" fmla="*/ 25 w 36"/>
              <a:gd name="T47" fmla="*/ 7 h 34"/>
              <a:gd name="T48" fmla="*/ 28 w 36"/>
              <a:gd name="T49" fmla="*/ 7 h 34"/>
              <a:gd name="T50" fmla="*/ 28 w 36"/>
              <a:gd name="T51"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 h="34">
                <a:moveTo>
                  <a:pt x="34" y="0"/>
                </a:moveTo>
                <a:cubicBezTo>
                  <a:pt x="2" y="0"/>
                  <a:pt x="2" y="0"/>
                  <a:pt x="2" y="0"/>
                </a:cubicBezTo>
                <a:cubicBezTo>
                  <a:pt x="2" y="0"/>
                  <a:pt x="2" y="0"/>
                  <a:pt x="1" y="0"/>
                </a:cubicBezTo>
                <a:cubicBezTo>
                  <a:pt x="1" y="0"/>
                  <a:pt x="0" y="1"/>
                  <a:pt x="0" y="1"/>
                </a:cubicBezTo>
                <a:cubicBezTo>
                  <a:pt x="0" y="6"/>
                  <a:pt x="0" y="6"/>
                  <a:pt x="0" y="6"/>
                </a:cubicBezTo>
                <a:cubicBezTo>
                  <a:pt x="0" y="32"/>
                  <a:pt x="0" y="32"/>
                  <a:pt x="0" y="32"/>
                </a:cubicBezTo>
                <a:cubicBezTo>
                  <a:pt x="0" y="33"/>
                  <a:pt x="1" y="34"/>
                  <a:pt x="2" y="34"/>
                </a:cubicBezTo>
                <a:cubicBezTo>
                  <a:pt x="34" y="34"/>
                  <a:pt x="34" y="34"/>
                  <a:pt x="34" y="34"/>
                </a:cubicBezTo>
                <a:cubicBezTo>
                  <a:pt x="35" y="34"/>
                  <a:pt x="36" y="33"/>
                  <a:pt x="36" y="32"/>
                </a:cubicBezTo>
                <a:cubicBezTo>
                  <a:pt x="36" y="1"/>
                  <a:pt x="36" y="1"/>
                  <a:pt x="36" y="1"/>
                </a:cubicBezTo>
                <a:cubicBezTo>
                  <a:pt x="36" y="0"/>
                  <a:pt x="35" y="0"/>
                  <a:pt x="34" y="0"/>
                </a:cubicBezTo>
                <a:close/>
                <a:moveTo>
                  <a:pt x="8" y="7"/>
                </a:moveTo>
                <a:cubicBezTo>
                  <a:pt x="11" y="7"/>
                  <a:pt x="11" y="7"/>
                  <a:pt x="11" y="7"/>
                </a:cubicBezTo>
                <a:cubicBezTo>
                  <a:pt x="11" y="26"/>
                  <a:pt x="11" y="26"/>
                  <a:pt x="11" y="26"/>
                </a:cubicBezTo>
                <a:cubicBezTo>
                  <a:pt x="8" y="26"/>
                  <a:pt x="8" y="26"/>
                  <a:pt x="8" y="26"/>
                </a:cubicBezTo>
                <a:lnTo>
                  <a:pt x="8" y="7"/>
                </a:lnTo>
                <a:close/>
                <a:moveTo>
                  <a:pt x="16" y="7"/>
                </a:moveTo>
                <a:cubicBezTo>
                  <a:pt x="20" y="7"/>
                  <a:pt x="20" y="7"/>
                  <a:pt x="20" y="7"/>
                </a:cubicBezTo>
                <a:cubicBezTo>
                  <a:pt x="20" y="26"/>
                  <a:pt x="20" y="26"/>
                  <a:pt x="20" y="26"/>
                </a:cubicBezTo>
                <a:cubicBezTo>
                  <a:pt x="16" y="26"/>
                  <a:pt x="16" y="26"/>
                  <a:pt x="16" y="26"/>
                </a:cubicBezTo>
                <a:lnTo>
                  <a:pt x="16" y="7"/>
                </a:lnTo>
                <a:close/>
                <a:moveTo>
                  <a:pt x="28" y="26"/>
                </a:moveTo>
                <a:cubicBezTo>
                  <a:pt x="25" y="26"/>
                  <a:pt x="25" y="26"/>
                  <a:pt x="25" y="26"/>
                </a:cubicBezTo>
                <a:cubicBezTo>
                  <a:pt x="25" y="7"/>
                  <a:pt x="25" y="7"/>
                  <a:pt x="25" y="7"/>
                </a:cubicBezTo>
                <a:cubicBezTo>
                  <a:pt x="28" y="7"/>
                  <a:pt x="28" y="7"/>
                  <a:pt x="28" y="7"/>
                </a:cubicBezTo>
                <a:lnTo>
                  <a:pt x="28" y="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6" name="Freeform 27"/>
          <p:cNvSpPr/>
          <p:nvPr>
            <p:custDataLst>
              <p:tags r:id="rId7"/>
            </p:custDataLst>
          </p:nvPr>
        </p:nvSpPr>
        <p:spPr bwMode="auto">
          <a:xfrm flipH="1">
            <a:off x="4651375" y="4839970"/>
            <a:ext cx="125730" cy="48260"/>
          </a:xfrm>
          <a:custGeom>
            <a:avLst/>
            <a:gdLst>
              <a:gd name="T0" fmla="*/ 34 w 36"/>
              <a:gd name="T1" fmla="*/ 14 h 14"/>
              <a:gd name="T2" fmla="*/ 36 w 36"/>
              <a:gd name="T3" fmla="*/ 12 h 14"/>
              <a:gd name="T4" fmla="*/ 36 w 36"/>
              <a:gd name="T5" fmla="*/ 7 h 14"/>
              <a:gd name="T6" fmla="*/ 34 w 36"/>
              <a:gd name="T7" fmla="*/ 5 h 14"/>
              <a:gd name="T8" fmla="*/ 26 w 36"/>
              <a:gd name="T9" fmla="*/ 5 h 14"/>
              <a:gd name="T10" fmla="*/ 25 w 36"/>
              <a:gd name="T11" fmla="*/ 4 h 14"/>
              <a:gd name="T12" fmla="*/ 25 w 36"/>
              <a:gd name="T13" fmla="*/ 1 h 14"/>
              <a:gd name="T14" fmla="*/ 23 w 36"/>
              <a:gd name="T15" fmla="*/ 0 h 14"/>
              <a:gd name="T16" fmla="*/ 13 w 36"/>
              <a:gd name="T17" fmla="*/ 0 h 14"/>
              <a:gd name="T18" fmla="*/ 12 w 36"/>
              <a:gd name="T19" fmla="*/ 1 h 14"/>
              <a:gd name="T20" fmla="*/ 12 w 36"/>
              <a:gd name="T21" fmla="*/ 4 h 14"/>
              <a:gd name="T22" fmla="*/ 10 w 36"/>
              <a:gd name="T23" fmla="*/ 5 h 14"/>
              <a:gd name="T24" fmla="*/ 2 w 36"/>
              <a:gd name="T25" fmla="*/ 5 h 14"/>
              <a:gd name="T26" fmla="*/ 0 w 36"/>
              <a:gd name="T27" fmla="*/ 7 h 14"/>
              <a:gd name="T28" fmla="*/ 0 w 36"/>
              <a:gd name="T29" fmla="*/ 12 h 14"/>
              <a:gd name="T30" fmla="*/ 2 w 36"/>
              <a:gd name="T31" fmla="*/ 14 h 14"/>
              <a:gd name="T32" fmla="*/ 34 w 36"/>
              <a:gd name="T3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4">
                <a:moveTo>
                  <a:pt x="34" y="14"/>
                </a:moveTo>
                <a:cubicBezTo>
                  <a:pt x="35" y="14"/>
                  <a:pt x="36" y="13"/>
                  <a:pt x="36" y="12"/>
                </a:cubicBezTo>
                <a:cubicBezTo>
                  <a:pt x="36" y="7"/>
                  <a:pt x="36" y="7"/>
                  <a:pt x="36" y="7"/>
                </a:cubicBezTo>
                <a:cubicBezTo>
                  <a:pt x="36" y="6"/>
                  <a:pt x="35" y="5"/>
                  <a:pt x="34" y="5"/>
                </a:cubicBezTo>
                <a:cubicBezTo>
                  <a:pt x="26" y="5"/>
                  <a:pt x="26" y="5"/>
                  <a:pt x="26" y="5"/>
                </a:cubicBezTo>
                <a:cubicBezTo>
                  <a:pt x="25" y="5"/>
                  <a:pt x="25" y="5"/>
                  <a:pt x="25" y="4"/>
                </a:cubicBezTo>
                <a:cubicBezTo>
                  <a:pt x="25" y="1"/>
                  <a:pt x="25" y="1"/>
                  <a:pt x="25" y="1"/>
                </a:cubicBezTo>
                <a:cubicBezTo>
                  <a:pt x="25" y="0"/>
                  <a:pt x="24" y="0"/>
                  <a:pt x="23" y="0"/>
                </a:cubicBezTo>
                <a:cubicBezTo>
                  <a:pt x="13" y="0"/>
                  <a:pt x="13" y="0"/>
                  <a:pt x="13" y="0"/>
                </a:cubicBezTo>
                <a:cubicBezTo>
                  <a:pt x="12" y="0"/>
                  <a:pt x="12" y="0"/>
                  <a:pt x="12" y="1"/>
                </a:cubicBezTo>
                <a:cubicBezTo>
                  <a:pt x="12" y="4"/>
                  <a:pt x="12" y="4"/>
                  <a:pt x="12" y="4"/>
                </a:cubicBezTo>
                <a:cubicBezTo>
                  <a:pt x="12" y="5"/>
                  <a:pt x="11" y="5"/>
                  <a:pt x="10" y="5"/>
                </a:cubicBezTo>
                <a:cubicBezTo>
                  <a:pt x="2" y="5"/>
                  <a:pt x="2" y="5"/>
                  <a:pt x="2" y="5"/>
                </a:cubicBezTo>
                <a:cubicBezTo>
                  <a:pt x="1" y="5"/>
                  <a:pt x="0" y="6"/>
                  <a:pt x="0" y="7"/>
                </a:cubicBezTo>
                <a:cubicBezTo>
                  <a:pt x="0" y="12"/>
                  <a:pt x="0" y="12"/>
                  <a:pt x="0" y="12"/>
                </a:cubicBezTo>
                <a:cubicBezTo>
                  <a:pt x="0" y="13"/>
                  <a:pt x="1" y="14"/>
                  <a:pt x="2" y="14"/>
                </a:cubicBezTo>
                <a:lnTo>
                  <a:pt x="34" y="1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3" name="Freeform 29"/>
          <p:cNvSpPr/>
          <p:nvPr>
            <p:custDataLst>
              <p:tags r:id="rId8"/>
            </p:custDataLst>
          </p:nvPr>
        </p:nvSpPr>
        <p:spPr bwMode="auto">
          <a:xfrm flipH="1">
            <a:off x="4616450" y="3985260"/>
            <a:ext cx="72390" cy="102870"/>
          </a:xfrm>
          <a:custGeom>
            <a:avLst/>
            <a:gdLst>
              <a:gd name="T0" fmla="*/ 21 w 21"/>
              <a:gd name="T1" fmla="*/ 15 h 30"/>
              <a:gd name="T2" fmla="*/ 5 w 21"/>
              <a:gd name="T3" fmla="*/ 30 h 30"/>
              <a:gd name="T4" fmla="*/ 0 w 21"/>
              <a:gd name="T5" fmla="*/ 29 h 30"/>
              <a:gd name="T6" fmla="*/ 14 w 21"/>
              <a:gd name="T7" fmla="*/ 9 h 30"/>
              <a:gd name="T8" fmla="*/ 12 w 21"/>
              <a:gd name="T9" fmla="*/ 0 h 30"/>
              <a:gd name="T10" fmla="*/ 21 w 21"/>
              <a:gd name="T11" fmla="*/ 15 h 30"/>
            </a:gdLst>
            <a:ahLst/>
            <a:cxnLst>
              <a:cxn ang="0">
                <a:pos x="T0" y="T1"/>
              </a:cxn>
              <a:cxn ang="0">
                <a:pos x="T2" y="T3"/>
              </a:cxn>
              <a:cxn ang="0">
                <a:pos x="T4" y="T5"/>
              </a:cxn>
              <a:cxn ang="0">
                <a:pos x="T6" y="T7"/>
              </a:cxn>
              <a:cxn ang="0">
                <a:pos x="T8" y="T9"/>
              </a:cxn>
              <a:cxn ang="0">
                <a:pos x="T10" y="T11"/>
              </a:cxn>
            </a:cxnLst>
            <a:rect l="0" t="0" r="r" b="b"/>
            <a:pathLst>
              <a:path w="21" h="30">
                <a:moveTo>
                  <a:pt x="21" y="15"/>
                </a:moveTo>
                <a:cubicBezTo>
                  <a:pt x="21" y="23"/>
                  <a:pt x="14" y="30"/>
                  <a:pt x="5" y="30"/>
                </a:cubicBezTo>
                <a:cubicBezTo>
                  <a:pt x="4" y="30"/>
                  <a:pt x="2" y="30"/>
                  <a:pt x="0" y="29"/>
                </a:cubicBezTo>
                <a:cubicBezTo>
                  <a:pt x="8" y="26"/>
                  <a:pt x="14" y="18"/>
                  <a:pt x="14" y="9"/>
                </a:cubicBezTo>
                <a:cubicBezTo>
                  <a:pt x="14" y="6"/>
                  <a:pt x="13" y="3"/>
                  <a:pt x="12" y="0"/>
                </a:cubicBezTo>
                <a:cubicBezTo>
                  <a:pt x="17" y="3"/>
                  <a:pt x="21" y="8"/>
                  <a:pt x="21" y="1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4" name="Freeform 30"/>
          <p:cNvSpPr>
            <a:spLocks noEditPoints="1"/>
          </p:cNvSpPr>
          <p:nvPr>
            <p:custDataLst>
              <p:tags r:id="rId9"/>
            </p:custDataLst>
          </p:nvPr>
        </p:nvSpPr>
        <p:spPr bwMode="auto">
          <a:xfrm flipH="1">
            <a:off x="4650105" y="3930015"/>
            <a:ext cx="160655" cy="158115"/>
          </a:xfrm>
          <a:custGeom>
            <a:avLst/>
            <a:gdLst>
              <a:gd name="T0" fmla="*/ 45 w 46"/>
              <a:gd name="T1" fmla="*/ 15 h 46"/>
              <a:gd name="T2" fmla="*/ 35 w 46"/>
              <a:gd name="T3" fmla="*/ 4 h 46"/>
              <a:gd name="T4" fmla="*/ 35 w 46"/>
              <a:gd name="T5" fmla="*/ 4 h 46"/>
              <a:gd name="T6" fmla="*/ 23 w 46"/>
              <a:gd name="T7" fmla="*/ 0 h 46"/>
              <a:gd name="T8" fmla="*/ 4 w 46"/>
              <a:gd name="T9" fmla="*/ 10 h 46"/>
              <a:gd name="T10" fmla="*/ 0 w 46"/>
              <a:gd name="T11" fmla="*/ 23 h 46"/>
              <a:gd name="T12" fmla="*/ 5 w 46"/>
              <a:gd name="T13" fmla="*/ 37 h 46"/>
              <a:gd name="T14" fmla="*/ 9 w 46"/>
              <a:gd name="T15" fmla="*/ 42 h 46"/>
              <a:gd name="T16" fmla="*/ 14 w 46"/>
              <a:gd name="T17" fmla="*/ 44 h 46"/>
              <a:gd name="T18" fmla="*/ 14 w 46"/>
              <a:gd name="T19" fmla="*/ 44 h 46"/>
              <a:gd name="T20" fmla="*/ 23 w 46"/>
              <a:gd name="T21" fmla="*/ 46 h 46"/>
              <a:gd name="T22" fmla="*/ 32 w 46"/>
              <a:gd name="T23" fmla="*/ 44 h 46"/>
              <a:gd name="T24" fmla="*/ 36 w 46"/>
              <a:gd name="T25" fmla="*/ 42 h 46"/>
              <a:gd name="T26" fmla="*/ 42 w 46"/>
              <a:gd name="T27" fmla="*/ 36 h 46"/>
              <a:gd name="T28" fmla="*/ 46 w 46"/>
              <a:gd name="T29" fmla="*/ 26 h 46"/>
              <a:gd name="T30" fmla="*/ 46 w 46"/>
              <a:gd name="T31" fmla="*/ 26 h 46"/>
              <a:gd name="T32" fmla="*/ 46 w 46"/>
              <a:gd name="T33" fmla="*/ 23 h 46"/>
              <a:gd name="T34" fmla="*/ 45 w 46"/>
              <a:gd name="T35" fmla="*/ 15 h 46"/>
              <a:gd name="T36" fmla="*/ 31 w 46"/>
              <a:gd name="T37" fmla="*/ 11 h 46"/>
              <a:gd name="T38" fmla="*/ 35 w 46"/>
              <a:gd name="T39" fmla="*/ 15 h 46"/>
              <a:gd name="T40" fmla="*/ 35 w 46"/>
              <a:gd name="T41" fmla="*/ 15 h 46"/>
              <a:gd name="T42" fmla="*/ 31 w 46"/>
              <a:gd name="T43" fmla="*/ 19 h 46"/>
              <a:gd name="T44" fmla="*/ 27 w 46"/>
              <a:gd name="T45" fmla="*/ 15 h 46"/>
              <a:gd name="T46" fmla="*/ 31 w 46"/>
              <a:gd name="T47" fmla="*/ 11 h 46"/>
              <a:gd name="T48" fmla="*/ 31 w 46"/>
              <a:gd name="T49" fmla="*/ 11 h 46"/>
              <a:gd name="T50" fmla="*/ 15 w 46"/>
              <a:gd name="T51" fmla="*/ 36 h 46"/>
              <a:gd name="T52" fmla="*/ 11 w 46"/>
              <a:gd name="T53" fmla="*/ 32 h 46"/>
              <a:gd name="T54" fmla="*/ 15 w 46"/>
              <a:gd name="T55" fmla="*/ 28 h 46"/>
              <a:gd name="T56" fmla="*/ 19 w 46"/>
              <a:gd name="T57" fmla="*/ 32 h 46"/>
              <a:gd name="T58" fmla="*/ 15 w 46"/>
              <a:gd name="T59" fmla="*/ 36 h 46"/>
              <a:gd name="T60" fmla="*/ 15 w 46"/>
              <a:gd name="T61" fmla="*/ 19 h 46"/>
              <a:gd name="T62" fmla="*/ 11 w 46"/>
              <a:gd name="T63" fmla="*/ 15 h 46"/>
              <a:gd name="T64" fmla="*/ 15 w 46"/>
              <a:gd name="T65" fmla="*/ 11 h 46"/>
              <a:gd name="T66" fmla="*/ 19 w 46"/>
              <a:gd name="T67" fmla="*/ 15 h 46"/>
              <a:gd name="T68" fmla="*/ 15 w 46"/>
              <a:gd name="T69" fmla="*/ 19 h 46"/>
              <a:gd name="T70" fmla="*/ 20 w 46"/>
              <a:gd name="T71" fmla="*/ 23 h 46"/>
              <a:gd name="T72" fmla="*/ 22 w 46"/>
              <a:gd name="T73" fmla="*/ 21 h 46"/>
              <a:gd name="T74" fmla="*/ 23 w 46"/>
              <a:gd name="T75" fmla="*/ 21 h 46"/>
              <a:gd name="T76" fmla="*/ 26 w 46"/>
              <a:gd name="T77" fmla="*/ 23 h 46"/>
              <a:gd name="T78" fmla="*/ 25 w 46"/>
              <a:gd name="T79" fmla="*/ 25 h 46"/>
              <a:gd name="T80" fmla="*/ 23 w 46"/>
              <a:gd name="T81" fmla="*/ 26 h 46"/>
              <a:gd name="T82" fmla="*/ 20 w 46"/>
              <a:gd name="T83" fmla="*/ 23 h 46"/>
              <a:gd name="T84" fmla="*/ 31 w 46"/>
              <a:gd name="T85" fmla="*/ 36 h 46"/>
              <a:gd name="T86" fmla="*/ 27 w 46"/>
              <a:gd name="T87" fmla="*/ 32 h 46"/>
              <a:gd name="T88" fmla="*/ 31 w 46"/>
              <a:gd name="T89" fmla="*/ 28 h 46"/>
              <a:gd name="T90" fmla="*/ 35 w 46"/>
              <a:gd name="T91" fmla="*/ 32 h 46"/>
              <a:gd name="T92" fmla="*/ 31 w 46"/>
              <a:gd name="T93" fmla="*/ 3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 h="46">
                <a:moveTo>
                  <a:pt x="45" y="15"/>
                </a:moveTo>
                <a:cubicBezTo>
                  <a:pt x="43" y="10"/>
                  <a:pt x="39" y="6"/>
                  <a:pt x="35" y="4"/>
                </a:cubicBezTo>
                <a:cubicBezTo>
                  <a:pt x="35" y="4"/>
                  <a:pt x="35" y="4"/>
                  <a:pt x="35" y="4"/>
                </a:cubicBezTo>
                <a:cubicBezTo>
                  <a:pt x="31" y="2"/>
                  <a:pt x="27" y="0"/>
                  <a:pt x="23" y="0"/>
                </a:cubicBezTo>
                <a:cubicBezTo>
                  <a:pt x="15" y="0"/>
                  <a:pt x="8" y="4"/>
                  <a:pt x="4" y="10"/>
                </a:cubicBezTo>
                <a:cubicBezTo>
                  <a:pt x="2" y="14"/>
                  <a:pt x="0" y="19"/>
                  <a:pt x="0" y="23"/>
                </a:cubicBezTo>
                <a:cubicBezTo>
                  <a:pt x="0" y="29"/>
                  <a:pt x="2" y="33"/>
                  <a:pt x="5" y="37"/>
                </a:cubicBezTo>
                <a:cubicBezTo>
                  <a:pt x="6" y="39"/>
                  <a:pt x="8" y="40"/>
                  <a:pt x="9" y="42"/>
                </a:cubicBezTo>
                <a:cubicBezTo>
                  <a:pt x="11" y="43"/>
                  <a:pt x="12" y="44"/>
                  <a:pt x="14" y="44"/>
                </a:cubicBezTo>
                <a:cubicBezTo>
                  <a:pt x="14" y="44"/>
                  <a:pt x="14" y="44"/>
                  <a:pt x="14" y="44"/>
                </a:cubicBezTo>
                <a:cubicBezTo>
                  <a:pt x="17" y="46"/>
                  <a:pt x="20" y="46"/>
                  <a:pt x="23" y="46"/>
                </a:cubicBezTo>
                <a:cubicBezTo>
                  <a:pt x="26" y="46"/>
                  <a:pt x="30" y="46"/>
                  <a:pt x="32" y="44"/>
                </a:cubicBezTo>
                <a:cubicBezTo>
                  <a:pt x="34" y="44"/>
                  <a:pt x="35" y="43"/>
                  <a:pt x="36" y="42"/>
                </a:cubicBezTo>
                <a:cubicBezTo>
                  <a:pt x="38" y="41"/>
                  <a:pt x="40" y="39"/>
                  <a:pt x="42" y="36"/>
                </a:cubicBezTo>
                <a:cubicBezTo>
                  <a:pt x="44" y="33"/>
                  <a:pt x="45" y="30"/>
                  <a:pt x="46" y="26"/>
                </a:cubicBezTo>
                <a:cubicBezTo>
                  <a:pt x="46" y="26"/>
                  <a:pt x="46" y="26"/>
                  <a:pt x="46" y="26"/>
                </a:cubicBezTo>
                <a:cubicBezTo>
                  <a:pt x="46" y="25"/>
                  <a:pt x="46" y="24"/>
                  <a:pt x="46" y="23"/>
                </a:cubicBezTo>
                <a:cubicBezTo>
                  <a:pt x="46" y="21"/>
                  <a:pt x="45" y="18"/>
                  <a:pt x="45" y="15"/>
                </a:cubicBezTo>
                <a:close/>
                <a:moveTo>
                  <a:pt x="31" y="11"/>
                </a:moveTo>
                <a:cubicBezTo>
                  <a:pt x="34" y="11"/>
                  <a:pt x="35" y="13"/>
                  <a:pt x="35" y="15"/>
                </a:cubicBezTo>
                <a:cubicBezTo>
                  <a:pt x="35" y="15"/>
                  <a:pt x="35" y="15"/>
                  <a:pt x="35" y="15"/>
                </a:cubicBezTo>
                <a:cubicBezTo>
                  <a:pt x="35" y="17"/>
                  <a:pt x="33" y="19"/>
                  <a:pt x="31" y="19"/>
                </a:cubicBezTo>
                <a:cubicBezTo>
                  <a:pt x="29" y="19"/>
                  <a:pt x="27" y="17"/>
                  <a:pt x="27" y="15"/>
                </a:cubicBezTo>
                <a:cubicBezTo>
                  <a:pt x="27" y="13"/>
                  <a:pt x="29" y="11"/>
                  <a:pt x="31" y="11"/>
                </a:cubicBezTo>
                <a:cubicBezTo>
                  <a:pt x="31" y="11"/>
                  <a:pt x="31" y="11"/>
                  <a:pt x="31" y="11"/>
                </a:cubicBezTo>
                <a:close/>
                <a:moveTo>
                  <a:pt x="15" y="36"/>
                </a:moveTo>
                <a:cubicBezTo>
                  <a:pt x="12" y="36"/>
                  <a:pt x="11" y="34"/>
                  <a:pt x="11" y="32"/>
                </a:cubicBezTo>
                <a:cubicBezTo>
                  <a:pt x="11" y="30"/>
                  <a:pt x="12" y="28"/>
                  <a:pt x="15" y="28"/>
                </a:cubicBezTo>
                <a:cubicBezTo>
                  <a:pt x="17" y="28"/>
                  <a:pt x="19" y="30"/>
                  <a:pt x="19" y="32"/>
                </a:cubicBezTo>
                <a:cubicBezTo>
                  <a:pt x="19" y="34"/>
                  <a:pt x="17" y="36"/>
                  <a:pt x="15" y="36"/>
                </a:cubicBezTo>
                <a:close/>
                <a:moveTo>
                  <a:pt x="15" y="19"/>
                </a:moveTo>
                <a:cubicBezTo>
                  <a:pt x="12" y="19"/>
                  <a:pt x="11" y="17"/>
                  <a:pt x="11" y="15"/>
                </a:cubicBezTo>
                <a:cubicBezTo>
                  <a:pt x="11" y="13"/>
                  <a:pt x="12" y="11"/>
                  <a:pt x="15" y="11"/>
                </a:cubicBezTo>
                <a:cubicBezTo>
                  <a:pt x="17" y="11"/>
                  <a:pt x="19" y="13"/>
                  <a:pt x="19" y="15"/>
                </a:cubicBezTo>
                <a:cubicBezTo>
                  <a:pt x="19" y="17"/>
                  <a:pt x="17" y="19"/>
                  <a:pt x="15" y="19"/>
                </a:cubicBezTo>
                <a:close/>
                <a:moveTo>
                  <a:pt x="20" y="23"/>
                </a:moveTo>
                <a:cubicBezTo>
                  <a:pt x="20" y="22"/>
                  <a:pt x="21" y="21"/>
                  <a:pt x="22" y="21"/>
                </a:cubicBezTo>
                <a:cubicBezTo>
                  <a:pt x="22" y="21"/>
                  <a:pt x="23" y="21"/>
                  <a:pt x="23" y="21"/>
                </a:cubicBezTo>
                <a:cubicBezTo>
                  <a:pt x="25" y="21"/>
                  <a:pt x="26" y="22"/>
                  <a:pt x="26" y="23"/>
                </a:cubicBezTo>
                <a:cubicBezTo>
                  <a:pt x="26" y="24"/>
                  <a:pt x="26" y="24"/>
                  <a:pt x="25" y="25"/>
                </a:cubicBezTo>
                <a:cubicBezTo>
                  <a:pt x="25" y="26"/>
                  <a:pt x="24" y="26"/>
                  <a:pt x="23" y="26"/>
                </a:cubicBezTo>
                <a:cubicBezTo>
                  <a:pt x="22" y="26"/>
                  <a:pt x="20" y="25"/>
                  <a:pt x="20" y="23"/>
                </a:cubicBezTo>
                <a:close/>
                <a:moveTo>
                  <a:pt x="31" y="36"/>
                </a:moveTo>
                <a:cubicBezTo>
                  <a:pt x="29" y="36"/>
                  <a:pt x="27" y="34"/>
                  <a:pt x="27" y="32"/>
                </a:cubicBezTo>
                <a:cubicBezTo>
                  <a:pt x="27" y="30"/>
                  <a:pt x="29" y="28"/>
                  <a:pt x="31" y="28"/>
                </a:cubicBezTo>
                <a:cubicBezTo>
                  <a:pt x="34" y="28"/>
                  <a:pt x="35" y="30"/>
                  <a:pt x="35" y="32"/>
                </a:cubicBezTo>
                <a:cubicBezTo>
                  <a:pt x="35" y="34"/>
                  <a:pt x="34" y="36"/>
                  <a:pt x="31" y="3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20" name="Freeform 31"/>
          <p:cNvSpPr>
            <a:spLocks noEditPoints="1"/>
          </p:cNvSpPr>
          <p:nvPr>
            <p:custDataLst>
              <p:tags r:id="rId10"/>
            </p:custDataLst>
          </p:nvPr>
        </p:nvSpPr>
        <p:spPr bwMode="auto">
          <a:xfrm flipH="1">
            <a:off x="4618990" y="3030855"/>
            <a:ext cx="190500" cy="161925"/>
          </a:xfrm>
          <a:custGeom>
            <a:avLst/>
            <a:gdLst>
              <a:gd name="T0" fmla="*/ 52 w 54"/>
              <a:gd name="T1" fmla="*/ 0 h 47"/>
              <a:gd name="T2" fmla="*/ 11 w 54"/>
              <a:gd name="T3" fmla="*/ 0 h 47"/>
              <a:gd name="T4" fmla="*/ 9 w 54"/>
              <a:gd name="T5" fmla="*/ 2 h 47"/>
              <a:gd name="T6" fmla="*/ 9 w 54"/>
              <a:gd name="T7" fmla="*/ 4 h 47"/>
              <a:gd name="T8" fmla="*/ 9 w 54"/>
              <a:gd name="T9" fmla="*/ 5 h 47"/>
              <a:gd name="T10" fmla="*/ 9 w 54"/>
              <a:gd name="T11" fmla="*/ 6 h 47"/>
              <a:gd name="T12" fmla="*/ 9 w 54"/>
              <a:gd name="T13" fmla="*/ 9 h 47"/>
              <a:gd name="T14" fmla="*/ 10 w 54"/>
              <a:gd name="T15" fmla="*/ 9 h 47"/>
              <a:gd name="T16" fmla="*/ 2 w 54"/>
              <a:gd name="T17" fmla="*/ 9 h 47"/>
              <a:gd name="T18" fmla="*/ 0 w 54"/>
              <a:gd name="T19" fmla="*/ 11 h 47"/>
              <a:gd name="T20" fmla="*/ 0 w 54"/>
              <a:gd name="T21" fmla="*/ 45 h 47"/>
              <a:gd name="T22" fmla="*/ 2 w 54"/>
              <a:gd name="T23" fmla="*/ 47 h 47"/>
              <a:gd name="T24" fmla="*/ 43 w 54"/>
              <a:gd name="T25" fmla="*/ 47 h 47"/>
              <a:gd name="T26" fmla="*/ 45 w 54"/>
              <a:gd name="T27" fmla="*/ 45 h 47"/>
              <a:gd name="T28" fmla="*/ 45 w 54"/>
              <a:gd name="T29" fmla="*/ 38 h 47"/>
              <a:gd name="T30" fmla="*/ 52 w 54"/>
              <a:gd name="T31" fmla="*/ 38 h 47"/>
              <a:gd name="T32" fmla="*/ 54 w 54"/>
              <a:gd name="T33" fmla="*/ 36 h 47"/>
              <a:gd name="T34" fmla="*/ 54 w 54"/>
              <a:gd name="T35" fmla="*/ 34 h 47"/>
              <a:gd name="T36" fmla="*/ 54 w 54"/>
              <a:gd name="T37" fmla="*/ 33 h 47"/>
              <a:gd name="T38" fmla="*/ 54 w 54"/>
              <a:gd name="T39" fmla="*/ 31 h 47"/>
              <a:gd name="T40" fmla="*/ 54 w 54"/>
              <a:gd name="T41" fmla="*/ 7 h 47"/>
              <a:gd name="T42" fmla="*/ 54 w 54"/>
              <a:gd name="T43" fmla="*/ 5 h 47"/>
              <a:gd name="T44" fmla="*/ 54 w 54"/>
              <a:gd name="T45" fmla="*/ 4 h 47"/>
              <a:gd name="T46" fmla="*/ 54 w 54"/>
              <a:gd name="T47" fmla="*/ 2 h 47"/>
              <a:gd name="T48" fmla="*/ 52 w 54"/>
              <a:gd name="T49" fmla="*/ 0 h 47"/>
              <a:gd name="T50" fmla="*/ 26 w 54"/>
              <a:gd name="T51" fmla="*/ 22 h 47"/>
              <a:gd name="T52" fmla="*/ 30 w 54"/>
              <a:gd name="T53" fmla="*/ 18 h 47"/>
              <a:gd name="T54" fmla="*/ 34 w 54"/>
              <a:gd name="T55" fmla="*/ 22 h 47"/>
              <a:gd name="T56" fmla="*/ 30 w 54"/>
              <a:gd name="T57" fmla="*/ 26 h 47"/>
              <a:gd name="T58" fmla="*/ 26 w 54"/>
              <a:gd name="T59" fmla="*/ 22 h 47"/>
              <a:gd name="T60" fmla="*/ 38 w 54"/>
              <a:gd name="T61" fmla="*/ 42 h 47"/>
              <a:gd name="T62" fmla="*/ 7 w 54"/>
              <a:gd name="T63" fmla="*/ 42 h 47"/>
              <a:gd name="T64" fmla="*/ 5 w 54"/>
              <a:gd name="T65" fmla="*/ 40 h 47"/>
              <a:gd name="T66" fmla="*/ 5 w 54"/>
              <a:gd name="T67" fmla="*/ 37 h 47"/>
              <a:gd name="T68" fmla="*/ 5 w 54"/>
              <a:gd name="T69" fmla="*/ 36 h 47"/>
              <a:gd name="T70" fmla="*/ 6 w 54"/>
              <a:gd name="T71" fmla="*/ 34 h 47"/>
              <a:gd name="T72" fmla="*/ 20 w 54"/>
              <a:gd name="T73" fmla="*/ 29 h 47"/>
              <a:gd name="T74" fmla="*/ 23 w 54"/>
              <a:gd name="T75" fmla="*/ 30 h 47"/>
              <a:gd name="T76" fmla="*/ 26 w 54"/>
              <a:gd name="T77" fmla="*/ 32 h 47"/>
              <a:gd name="T78" fmla="*/ 38 w 54"/>
              <a:gd name="T79" fmla="*/ 32 h 47"/>
              <a:gd name="T80" fmla="*/ 39 w 54"/>
              <a:gd name="T81" fmla="*/ 32 h 47"/>
              <a:gd name="T82" fmla="*/ 40 w 54"/>
              <a:gd name="T83" fmla="*/ 33 h 47"/>
              <a:gd name="T84" fmla="*/ 40 w 54"/>
              <a:gd name="T85" fmla="*/ 40 h 47"/>
              <a:gd name="T86" fmla="*/ 38 w 54"/>
              <a:gd name="T87" fmla="*/ 42 h 47"/>
              <a:gd name="T88" fmla="*/ 49 w 54"/>
              <a:gd name="T89" fmla="*/ 31 h 47"/>
              <a:gd name="T90" fmla="*/ 48 w 54"/>
              <a:gd name="T91" fmla="*/ 33 h 47"/>
              <a:gd name="T92" fmla="*/ 47 w 54"/>
              <a:gd name="T93" fmla="*/ 33 h 47"/>
              <a:gd name="T94" fmla="*/ 45 w 54"/>
              <a:gd name="T95" fmla="*/ 33 h 47"/>
              <a:gd name="T96" fmla="*/ 45 w 54"/>
              <a:gd name="T97" fmla="*/ 11 h 47"/>
              <a:gd name="T98" fmla="*/ 43 w 54"/>
              <a:gd name="T99" fmla="*/ 9 h 47"/>
              <a:gd name="T100" fmla="*/ 14 w 54"/>
              <a:gd name="T101" fmla="*/ 9 h 47"/>
              <a:gd name="T102" fmla="*/ 14 w 54"/>
              <a:gd name="T103" fmla="*/ 9 h 47"/>
              <a:gd name="T104" fmla="*/ 14 w 54"/>
              <a:gd name="T105" fmla="*/ 7 h 47"/>
              <a:gd name="T106" fmla="*/ 15 w 54"/>
              <a:gd name="T107" fmla="*/ 6 h 47"/>
              <a:gd name="T108" fmla="*/ 16 w 54"/>
              <a:gd name="T109" fmla="*/ 5 h 47"/>
              <a:gd name="T110" fmla="*/ 47 w 54"/>
              <a:gd name="T111" fmla="*/ 5 h 47"/>
              <a:gd name="T112" fmla="*/ 49 w 54"/>
              <a:gd name="T113" fmla="*/ 7 h 47"/>
              <a:gd name="T114" fmla="*/ 49 w 54"/>
              <a:gd name="T115" fmla="*/ 3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47">
                <a:moveTo>
                  <a:pt x="52" y="0"/>
                </a:moveTo>
                <a:cubicBezTo>
                  <a:pt x="11" y="0"/>
                  <a:pt x="11" y="0"/>
                  <a:pt x="11" y="0"/>
                </a:cubicBezTo>
                <a:cubicBezTo>
                  <a:pt x="10" y="0"/>
                  <a:pt x="9" y="1"/>
                  <a:pt x="9" y="2"/>
                </a:cubicBezTo>
                <a:cubicBezTo>
                  <a:pt x="9" y="4"/>
                  <a:pt x="9" y="4"/>
                  <a:pt x="9" y="4"/>
                </a:cubicBezTo>
                <a:cubicBezTo>
                  <a:pt x="9" y="4"/>
                  <a:pt x="9" y="5"/>
                  <a:pt x="9" y="5"/>
                </a:cubicBezTo>
                <a:cubicBezTo>
                  <a:pt x="9" y="5"/>
                  <a:pt x="9" y="6"/>
                  <a:pt x="9" y="6"/>
                </a:cubicBezTo>
                <a:cubicBezTo>
                  <a:pt x="9" y="9"/>
                  <a:pt x="9" y="9"/>
                  <a:pt x="9" y="9"/>
                </a:cubicBezTo>
                <a:cubicBezTo>
                  <a:pt x="9" y="9"/>
                  <a:pt x="9" y="9"/>
                  <a:pt x="10" y="9"/>
                </a:cubicBezTo>
                <a:cubicBezTo>
                  <a:pt x="2" y="9"/>
                  <a:pt x="2" y="9"/>
                  <a:pt x="2" y="9"/>
                </a:cubicBezTo>
                <a:cubicBezTo>
                  <a:pt x="1" y="9"/>
                  <a:pt x="0" y="10"/>
                  <a:pt x="0" y="11"/>
                </a:cubicBezTo>
                <a:cubicBezTo>
                  <a:pt x="0" y="45"/>
                  <a:pt x="0" y="45"/>
                  <a:pt x="0" y="45"/>
                </a:cubicBezTo>
                <a:cubicBezTo>
                  <a:pt x="0" y="46"/>
                  <a:pt x="1" y="47"/>
                  <a:pt x="2" y="47"/>
                </a:cubicBezTo>
                <a:cubicBezTo>
                  <a:pt x="43" y="47"/>
                  <a:pt x="43" y="47"/>
                  <a:pt x="43" y="47"/>
                </a:cubicBezTo>
                <a:cubicBezTo>
                  <a:pt x="44" y="47"/>
                  <a:pt x="45" y="46"/>
                  <a:pt x="45" y="45"/>
                </a:cubicBezTo>
                <a:cubicBezTo>
                  <a:pt x="45" y="38"/>
                  <a:pt x="45" y="38"/>
                  <a:pt x="45" y="38"/>
                </a:cubicBezTo>
                <a:cubicBezTo>
                  <a:pt x="52" y="38"/>
                  <a:pt x="52" y="38"/>
                  <a:pt x="52" y="38"/>
                </a:cubicBezTo>
                <a:cubicBezTo>
                  <a:pt x="53" y="38"/>
                  <a:pt x="54" y="37"/>
                  <a:pt x="54" y="36"/>
                </a:cubicBezTo>
                <a:cubicBezTo>
                  <a:pt x="54" y="34"/>
                  <a:pt x="54" y="34"/>
                  <a:pt x="54" y="34"/>
                </a:cubicBezTo>
                <a:cubicBezTo>
                  <a:pt x="54" y="33"/>
                  <a:pt x="54" y="33"/>
                  <a:pt x="54" y="33"/>
                </a:cubicBezTo>
                <a:cubicBezTo>
                  <a:pt x="54" y="33"/>
                  <a:pt x="54" y="32"/>
                  <a:pt x="54" y="31"/>
                </a:cubicBezTo>
                <a:cubicBezTo>
                  <a:pt x="54" y="7"/>
                  <a:pt x="54" y="7"/>
                  <a:pt x="54" y="7"/>
                </a:cubicBezTo>
                <a:cubicBezTo>
                  <a:pt x="54" y="6"/>
                  <a:pt x="54" y="5"/>
                  <a:pt x="54" y="5"/>
                </a:cubicBezTo>
                <a:cubicBezTo>
                  <a:pt x="54" y="5"/>
                  <a:pt x="54" y="4"/>
                  <a:pt x="54" y="4"/>
                </a:cubicBezTo>
                <a:cubicBezTo>
                  <a:pt x="54" y="2"/>
                  <a:pt x="54" y="2"/>
                  <a:pt x="54" y="2"/>
                </a:cubicBezTo>
                <a:cubicBezTo>
                  <a:pt x="54" y="1"/>
                  <a:pt x="53" y="0"/>
                  <a:pt x="52" y="0"/>
                </a:cubicBezTo>
                <a:close/>
                <a:moveTo>
                  <a:pt x="26" y="22"/>
                </a:moveTo>
                <a:cubicBezTo>
                  <a:pt x="26" y="20"/>
                  <a:pt x="28" y="18"/>
                  <a:pt x="30" y="18"/>
                </a:cubicBezTo>
                <a:cubicBezTo>
                  <a:pt x="33" y="18"/>
                  <a:pt x="34" y="20"/>
                  <a:pt x="34" y="22"/>
                </a:cubicBezTo>
                <a:cubicBezTo>
                  <a:pt x="34" y="24"/>
                  <a:pt x="33" y="26"/>
                  <a:pt x="30" y="26"/>
                </a:cubicBezTo>
                <a:cubicBezTo>
                  <a:pt x="28" y="26"/>
                  <a:pt x="26" y="24"/>
                  <a:pt x="26" y="22"/>
                </a:cubicBezTo>
                <a:close/>
                <a:moveTo>
                  <a:pt x="38" y="42"/>
                </a:moveTo>
                <a:cubicBezTo>
                  <a:pt x="7" y="42"/>
                  <a:pt x="7" y="42"/>
                  <a:pt x="7" y="42"/>
                </a:cubicBezTo>
                <a:cubicBezTo>
                  <a:pt x="6" y="42"/>
                  <a:pt x="5" y="41"/>
                  <a:pt x="5" y="40"/>
                </a:cubicBezTo>
                <a:cubicBezTo>
                  <a:pt x="5" y="37"/>
                  <a:pt x="5" y="37"/>
                  <a:pt x="5" y="37"/>
                </a:cubicBezTo>
                <a:cubicBezTo>
                  <a:pt x="5" y="37"/>
                  <a:pt x="5" y="36"/>
                  <a:pt x="5" y="36"/>
                </a:cubicBezTo>
                <a:cubicBezTo>
                  <a:pt x="6" y="35"/>
                  <a:pt x="6" y="35"/>
                  <a:pt x="6" y="34"/>
                </a:cubicBezTo>
                <a:cubicBezTo>
                  <a:pt x="6" y="34"/>
                  <a:pt x="11" y="26"/>
                  <a:pt x="20" y="29"/>
                </a:cubicBezTo>
                <a:cubicBezTo>
                  <a:pt x="21" y="29"/>
                  <a:pt x="22" y="30"/>
                  <a:pt x="23" y="30"/>
                </a:cubicBezTo>
                <a:cubicBezTo>
                  <a:pt x="24" y="31"/>
                  <a:pt x="25" y="31"/>
                  <a:pt x="26" y="32"/>
                </a:cubicBezTo>
                <a:cubicBezTo>
                  <a:pt x="34" y="35"/>
                  <a:pt x="38" y="32"/>
                  <a:pt x="38" y="32"/>
                </a:cubicBezTo>
                <a:cubicBezTo>
                  <a:pt x="38" y="32"/>
                  <a:pt x="38" y="32"/>
                  <a:pt x="39" y="32"/>
                </a:cubicBezTo>
                <a:cubicBezTo>
                  <a:pt x="39" y="32"/>
                  <a:pt x="40" y="32"/>
                  <a:pt x="40" y="33"/>
                </a:cubicBezTo>
                <a:cubicBezTo>
                  <a:pt x="40" y="40"/>
                  <a:pt x="40" y="40"/>
                  <a:pt x="40" y="40"/>
                </a:cubicBezTo>
                <a:cubicBezTo>
                  <a:pt x="40" y="41"/>
                  <a:pt x="39" y="42"/>
                  <a:pt x="38" y="42"/>
                </a:cubicBezTo>
                <a:close/>
                <a:moveTo>
                  <a:pt x="49" y="31"/>
                </a:moveTo>
                <a:cubicBezTo>
                  <a:pt x="49" y="32"/>
                  <a:pt x="48" y="32"/>
                  <a:pt x="48" y="33"/>
                </a:cubicBezTo>
                <a:cubicBezTo>
                  <a:pt x="48" y="33"/>
                  <a:pt x="47" y="33"/>
                  <a:pt x="47" y="33"/>
                </a:cubicBezTo>
                <a:cubicBezTo>
                  <a:pt x="45" y="33"/>
                  <a:pt x="45" y="33"/>
                  <a:pt x="45" y="33"/>
                </a:cubicBezTo>
                <a:cubicBezTo>
                  <a:pt x="45" y="11"/>
                  <a:pt x="45" y="11"/>
                  <a:pt x="45" y="11"/>
                </a:cubicBezTo>
                <a:cubicBezTo>
                  <a:pt x="45" y="10"/>
                  <a:pt x="44" y="9"/>
                  <a:pt x="43" y="9"/>
                </a:cubicBezTo>
                <a:cubicBezTo>
                  <a:pt x="14" y="9"/>
                  <a:pt x="14" y="9"/>
                  <a:pt x="14" y="9"/>
                </a:cubicBezTo>
                <a:cubicBezTo>
                  <a:pt x="14" y="9"/>
                  <a:pt x="14" y="9"/>
                  <a:pt x="14" y="9"/>
                </a:cubicBezTo>
                <a:cubicBezTo>
                  <a:pt x="14" y="7"/>
                  <a:pt x="14" y="7"/>
                  <a:pt x="14" y="7"/>
                </a:cubicBezTo>
                <a:cubicBezTo>
                  <a:pt x="14" y="7"/>
                  <a:pt x="14" y="6"/>
                  <a:pt x="15" y="6"/>
                </a:cubicBezTo>
                <a:cubicBezTo>
                  <a:pt x="15" y="6"/>
                  <a:pt x="15" y="5"/>
                  <a:pt x="16" y="5"/>
                </a:cubicBezTo>
                <a:cubicBezTo>
                  <a:pt x="47" y="5"/>
                  <a:pt x="47" y="5"/>
                  <a:pt x="47" y="5"/>
                </a:cubicBezTo>
                <a:cubicBezTo>
                  <a:pt x="48" y="5"/>
                  <a:pt x="49" y="6"/>
                  <a:pt x="49" y="7"/>
                </a:cubicBezTo>
                <a:lnTo>
                  <a:pt x="49" y="3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1" name="Freeform 33"/>
          <p:cNvSpPr/>
          <p:nvPr>
            <p:custDataLst>
              <p:tags r:id="rId11"/>
            </p:custDataLst>
          </p:nvPr>
        </p:nvSpPr>
        <p:spPr bwMode="auto">
          <a:xfrm flipH="1">
            <a:off x="4626610" y="2112645"/>
            <a:ext cx="170180" cy="69215"/>
          </a:xfrm>
          <a:custGeom>
            <a:avLst/>
            <a:gdLst>
              <a:gd name="T0" fmla="*/ 47 w 49"/>
              <a:gd name="T1" fmla="*/ 0 h 20"/>
              <a:gd name="T2" fmla="*/ 49 w 49"/>
              <a:gd name="T3" fmla="*/ 1 h 20"/>
              <a:gd name="T4" fmla="*/ 49 w 49"/>
              <a:gd name="T5" fmla="*/ 1 h 20"/>
              <a:gd name="T6" fmla="*/ 48 w 49"/>
              <a:gd name="T7" fmla="*/ 3 h 20"/>
              <a:gd name="T8" fmla="*/ 25 w 49"/>
              <a:gd name="T9" fmla="*/ 20 h 20"/>
              <a:gd name="T10" fmla="*/ 23 w 49"/>
              <a:gd name="T11" fmla="*/ 20 h 20"/>
              <a:gd name="T12" fmla="*/ 1 w 49"/>
              <a:gd name="T13" fmla="*/ 3 h 20"/>
              <a:gd name="T14" fmla="*/ 0 w 49"/>
              <a:gd name="T15" fmla="*/ 1 h 20"/>
              <a:gd name="T16" fmla="*/ 0 w 49"/>
              <a:gd name="T17" fmla="*/ 1 h 20"/>
              <a:gd name="T18" fmla="*/ 1 w 49"/>
              <a:gd name="T19" fmla="*/ 0 h 20"/>
              <a:gd name="T20" fmla="*/ 47 w 49"/>
              <a:gd name="T21"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20">
                <a:moveTo>
                  <a:pt x="47" y="0"/>
                </a:moveTo>
                <a:cubicBezTo>
                  <a:pt x="48" y="0"/>
                  <a:pt x="49" y="0"/>
                  <a:pt x="49" y="1"/>
                </a:cubicBezTo>
                <a:cubicBezTo>
                  <a:pt x="49" y="1"/>
                  <a:pt x="49" y="1"/>
                  <a:pt x="49" y="1"/>
                </a:cubicBezTo>
                <a:cubicBezTo>
                  <a:pt x="49" y="2"/>
                  <a:pt x="48" y="3"/>
                  <a:pt x="48" y="3"/>
                </a:cubicBezTo>
                <a:cubicBezTo>
                  <a:pt x="25" y="20"/>
                  <a:pt x="25" y="20"/>
                  <a:pt x="25" y="20"/>
                </a:cubicBezTo>
                <a:cubicBezTo>
                  <a:pt x="25" y="20"/>
                  <a:pt x="24" y="20"/>
                  <a:pt x="23" y="20"/>
                </a:cubicBezTo>
                <a:cubicBezTo>
                  <a:pt x="1" y="3"/>
                  <a:pt x="1" y="3"/>
                  <a:pt x="1" y="3"/>
                </a:cubicBezTo>
                <a:cubicBezTo>
                  <a:pt x="0" y="3"/>
                  <a:pt x="0" y="2"/>
                  <a:pt x="0" y="1"/>
                </a:cubicBezTo>
                <a:cubicBezTo>
                  <a:pt x="0" y="1"/>
                  <a:pt x="0" y="1"/>
                  <a:pt x="0" y="1"/>
                </a:cubicBezTo>
                <a:cubicBezTo>
                  <a:pt x="0" y="0"/>
                  <a:pt x="0" y="0"/>
                  <a:pt x="1" y="0"/>
                </a:cubicBezTo>
                <a:lnTo>
                  <a:pt x="4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2" name="Freeform 34"/>
          <p:cNvSpPr/>
          <p:nvPr>
            <p:custDataLst>
              <p:tags r:id="rId12"/>
            </p:custDataLst>
          </p:nvPr>
        </p:nvSpPr>
        <p:spPr bwMode="auto">
          <a:xfrm flipH="1">
            <a:off x="4626610" y="2140585"/>
            <a:ext cx="170180" cy="109855"/>
          </a:xfrm>
          <a:custGeom>
            <a:avLst/>
            <a:gdLst>
              <a:gd name="T0" fmla="*/ 23 w 49"/>
              <a:gd name="T1" fmla="*/ 17 h 32"/>
              <a:gd name="T2" fmla="*/ 25 w 49"/>
              <a:gd name="T3" fmla="*/ 17 h 32"/>
              <a:gd name="T4" fmla="*/ 48 w 49"/>
              <a:gd name="T5" fmla="*/ 0 h 32"/>
              <a:gd name="T6" fmla="*/ 49 w 49"/>
              <a:gd name="T7" fmla="*/ 1 h 32"/>
              <a:gd name="T8" fmla="*/ 49 w 49"/>
              <a:gd name="T9" fmla="*/ 30 h 32"/>
              <a:gd name="T10" fmla="*/ 47 w 49"/>
              <a:gd name="T11" fmla="*/ 32 h 32"/>
              <a:gd name="T12" fmla="*/ 1 w 49"/>
              <a:gd name="T13" fmla="*/ 32 h 32"/>
              <a:gd name="T14" fmla="*/ 0 w 49"/>
              <a:gd name="T15" fmla="*/ 30 h 32"/>
              <a:gd name="T16" fmla="*/ 0 w 49"/>
              <a:gd name="T17" fmla="*/ 1 h 32"/>
              <a:gd name="T18" fmla="*/ 1 w 49"/>
              <a:gd name="T19" fmla="*/ 0 h 32"/>
              <a:gd name="T20" fmla="*/ 23 w 49"/>
              <a:gd name="T21" fmla="*/ 17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32">
                <a:moveTo>
                  <a:pt x="23" y="17"/>
                </a:moveTo>
                <a:cubicBezTo>
                  <a:pt x="24" y="17"/>
                  <a:pt x="25" y="17"/>
                  <a:pt x="25" y="17"/>
                </a:cubicBezTo>
                <a:cubicBezTo>
                  <a:pt x="48" y="0"/>
                  <a:pt x="48" y="0"/>
                  <a:pt x="48" y="0"/>
                </a:cubicBezTo>
                <a:cubicBezTo>
                  <a:pt x="48" y="0"/>
                  <a:pt x="49" y="0"/>
                  <a:pt x="49" y="1"/>
                </a:cubicBezTo>
                <a:cubicBezTo>
                  <a:pt x="49" y="30"/>
                  <a:pt x="49" y="30"/>
                  <a:pt x="49" y="30"/>
                </a:cubicBezTo>
                <a:cubicBezTo>
                  <a:pt x="49" y="31"/>
                  <a:pt x="48" y="32"/>
                  <a:pt x="47" y="32"/>
                </a:cubicBezTo>
                <a:cubicBezTo>
                  <a:pt x="1" y="32"/>
                  <a:pt x="1" y="32"/>
                  <a:pt x="1" y="32"/>
                </a:cubicBezTo>
                <a:cubicBezTo>
                  <a:pt x="0" y="32"/>
                  <a:pt x="0" y="31"/>
                  <a:pt x="0" y="30"/>
                </a:cubicBezTo>
                <a:cubicBezTo>
                  <a:pt x="0" y="1"/>
                  <a:pt x="0" y="1"/>
                  <a:pt x="0" y="1"/>
                </a:cubicBezTo>
                <a:cubicBezTo>
                  <a:pt x="0" y="0"/>
                  <a:pt x="0" y="0"/>
                  <a:pt x="1" y="0"/>
                </a:cubicBezTo>
                <a:lnTo>
                  <a:pt x="23" y="1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29" name="Freeform 36"/>
          <p:cNvSpPr/>
          <p:nvPr>
            <p:custDataLst>
              <p:tags r:id="rId13"/>
            </p:custDataLst>
          </p:nvPr>
        </p:nvSpPr>
        <p:spPr bwMode="auto">
          <a:xfrm flipH="1">
            <a:off x="9962515" y="2850515"/>
            <a:ext cx="267335" cy="213995"/>
          </a:xfrm>
          <a:custGeom>
            <a:avLst/>
            <a:gdLst>
              <a:gd name="T0" fmla="*/ 66 w 66"/>
              <a:gd name="T1" fmla="*/ 9 h 53"/>
              <a:gd name="T2" fmla="*/ 45 w 66"/>
              <a:gd name="T3" fmla="*/ 48 h 53"/>
              <a:gd name="T4" fmla="*/ 33 w 66"/>
              <a:gd name="T5" fmla="*/ 53 h 53"/>
              <a:gd name="T6" fmla="*/ 27 w 66"/>
              <a:gd name="T7" fmla="*/ 52 h 53"/>
              <a:gd name="T8" fmla="*/ 3 w 66"/>
              <a:gd name="T9" fmla="*/ 23 h 53"/>
              <a:gd name="T10" fmla="*/ 3 w 66"/>
              <a:gd name="T11" fmla="*/ 22 h 53"/>
              <a:gd name="T12" fmla="*/ 0 w 66"/>
              <a:gd name="T13" fmla="*/ 9 h 53"/>
              <a:gd name="T14" fmla="*/ 1 w 66"/>
              <a:gd name="T15" fmla="*/ 1 h 53"/>
              <a:gd name="T16" fmla="*/ 1 w 66"/>
              <a:gd name="T17" fmla="*/ 1 h 53"/>
              <a:gd name="T18" fmla="*/ 1 w 66"/>
              <a:gd name="T19" fmla="*/ 1 h 53"/>
              <a:gd name="T20" fmla="*/ 2 w 66"/>
              <a:gd name="T21" fmla="*/ 0 h 53"/>
              <a:gd name="T22" fmla="*/ 3 w 66"/>
              <a:gd name="T23" fmla="*/ 1 h 53"/>
              <a:gd name="T24" fmla="*/ 3 w 66"/>
              <a:gd name="T25" fmla="*/ 1 h 53"/>
              <a:gd name="T26" fmla="*/ 30 w 66"/>
              <a:gd name="T27" fmla="*/ 42 h 53"/>
              <a:gd name="T28" fmla="*/ 33 w 66"/>
              <a:gd name="T29" fmla="*/ 43 h 53"/>
              <a:gd name="T30" fmla="*/ 41 w 66"/>
              <a:gd name="T31" fmla="*/ 40 h 53"/>
              <a:gd name="T32" fmla="*/ 56 w 66"/>
              <a:gd name="T33" fmla="*/ 20 h 53"/>
              <a:gd name="T34" fmla="*/ 62 w 66"/>
              <a:gd name="T35" fmla="*/ 1 h 53"/>
              <a:gd name="T36" fmla="*/ 62 w 66"/>
              <a:gd name="T37" fmla="*/ 1 h 53"/>
              <a:gd name="T38" fmla="*/ 62 w 66"/>
              <a:gd name="T39" fmla="*/ 1 h 53"/>
              <a:gd name="T40" fmla="*/ 64 w 66"/>
              <a:gd name="T41" fmla="*/ 0 h 53"/>
              <a:gd name="T42" fmla="*/ 65 w 66"/>
              <a:gd name="T43" fmla="*/ 0 h 53"/>
              <a:gd name="T44" fmla="*/ 65 w 66"/>
              <a:gd name="T45" fmla="*/ 1 h 53"/>
              <a:gd name="T46" fmla="*/ 66 w 66"/>
              <a:gd name="T47" fmla="*/ 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6" h="52">
                <a:moveTo>
                  <a:pt x="66" y="9"/>
                </a:moveTo>
                <a:cubicBezTo>
                  <a:pt x="66" y="21"/>
                  <a:pt x="56" y="40"/>
                  <a:pt x="45" y="48"/>
                </a:cubicBezTo>
                <a:cubicBezTo>
                  <a:pt x="41" y="51"/>
                  <a:pt x="37" y="53"/>
                  <a:pt x="33" y="53"/>
                </a:cubicBezTo>
                <a:cubicBezTo>
                  <a:pt x="31" y="53"/>
                  <a:pt x="29" y="52"/>
                  <a:pt x="27" y="52"/>
                </a:cubicBezTo>
                <a:cubicBezTo>
                  <a:pt x="17" y="48"/>
                  <a:pt x="8" y="36"/>
                  <a:pt x="3" y="23"/>
                </a:cubicBezTo>
                <a:cubicBezTo>
                  <a:pt x="3" y="23"/>
                  <a:pt x="3" y="23"/>
                  <a:pt x="3" y="22"/>
                </a:cubicBezTo>
                <a:cubicBezTo>
                  <a:pt x="1" y="18"/>
                  <a:pt x="0" y="13"/>
                  <a:pt x="0" y="9"/>
                </a:cubicBezTo>
                <a:cubicBezTo>
                  <a:pt x="0" y="6"/>
                  <a:pt x="0" y="3"/>
                  <a:pt x="1" y="1"/>
                </a:cubicBezTo>
                <a:cubicBezTo>
                  <a:pt x="1" y="1"/>
                  <a:pt x="1" y="1"/>
                  <a:pt x="1" y="1"/>
                </a:cubicBezTo>
                <a:cubicBezTo>
                  <a:pt x="1" y="1"/>
                  <a:pt x="1" y="1"/>
                  <a:pt x="1" y="1"/>
                </a:cubicBezTo>
                <a:cubicBezTo>
                  <a:pt x="1" y="0"/>
                  <a:pt x="2" y="0"/>
                  <a:pt x="2" y="0"/>
                </a:cubicBezTo>
                <a:cubicBezTo>
                  <a:pt x="3" y="0"/>
                  <a:pt x="3" y="0"/>
                  <a:pt x="3" y="1"/>
                </a:cubicBezTo>
                <a:cubicBezTo>
                  <a:pt x="3" y="1"/>
                  <a:pt x="3" y="1"/>
                  <a:pt x="3" y="1"/>
                </a:cubicBezTo>
                <a:cubicBezTo>
                  <a:pt x="6" y="17"/>
                  <a:pt x="17" y="40"/>
                  <a:pt x="30" y="42"/>
                </a:cubicBezTo>
                <a:cubicBezTo>
                  <a:pt x="31" y="43"/>
                  <a:pt x="32" y="43"/>
                  <a:pt x="33" y="43"/>
                </a:cubicBezTo>
                <a:cubicBezTo>
                  <a:pt x="36" y="43"/>
                  <a:pt x="38" y="42"/>
                  <a:pt x="41" y="40"/>
                </a:cubicBezTo>
                <a:cubicBezTo>
                  <a:pt x="47" y="36"/>
                  <a:pt x="52" y="29"/>
                  <a:pt x="56" y="20"/>
                </a:cubicBezTo>
                <a:cubicBezTo>
                  <a:pt x="59" y="14"/>
                  <a:pt x="61" y="7"/>
                  <a:pt x="62" y="1"/>
                </a:cubicBezTo>
                <a:cubicBezTo>
                  <a:pt x="62" y="1"/>
                  <a:pt x="62" y="1"/>
                  <a:pt x="62" y="1"/>
                </a:cubicBezTo>
                <a:cubicBezTo>
                  <a:pt x="62" y="1"/>
                  <a:pt x="62" y="1"/>
                  <a:pt x="62" y="1"/>
                </a:cubicBezTo>
                <a:cubicBezTo>
                  <a:pt x="63" y="0"/>
                  <a:pt x="63" y="0"/>
                  <a:pt x="64" y="0"/>
                </a:cubicBezTo>
                <a:cubicBezTo>
                  <a:pt x="64" y="0"/>
                  <a:pt x="64" y="0"/>
                  <a:pt x="65" y="0"/>
                </a:cubicBezTo>
                <a:cubicBezTo>
                  <a:pt x="65" y="1"/>
                  <a:pt x="65" y="1"/>
                  <a:pt x="65" y="1"/>
                </a:cubicBezTo>
                <a:cubicBezTo>
                  <a:pt x="65" y="3"/>
                  <a:pt x="66" y="6"/>
                  <a:pt x="66"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30" name="Freeform 37"/>
          <p:cNvSpPr>
            <a:spLocks noEditPoints="1"/>
          </p:cNvSpPr>
          <p:nvPr>
            <p:custDataLst>
              <p:tags r:id="rId14"/>
            </p:custDataLst>
          </p:nvPr>
        </p:nvSpPr>
        <p:spPr bwMode="auto">
          <a:xfrm flipH="1">
            <a:off x="9998710" y="2732405"/>
            <a:ext cx="198755" cy="258445"/>
          </a:xfrm>
          <a:custGeom>
            <a:avLst/>
            <a:gdLst>
              <a:gd name="T0" fmla="*/ 48 w 49"/>
              <a:gd name="T1" fmla="*/ 17 h 64"/>
              <a:gd name="T2" fmla="*/ 25 w 49"/>
              <a:gd name="T3" fmla="*/ 0 h 64"/>
              <a:gd name="T4" fmla="*/ 3 w 49"/>
              <a:gd name="T5" fmla="*/ 12 h 64"/>
              <a:gd name="T6" fmla="*/ 1 w 49"/>
              <a:gd name="T7" fmla="*/ 17 h 64"/>
              <a:gd name="T8" fmla="*/ 0 w 49"/>
              <a:gd name="T9" fmla="*/ 24 h 64"/>
              <a:gd name="T10" fmla="*/ 25 w 49"/>
              <a:gd name="T11" fmla="*/ 64 h 64"/>
              <a:gd name="T12" fmla="*/ 30 w 49"/>
              <a:gd name="T13" fmla="*/ 63 h 64"/>
              <a:gd name="T14" fmla="*/ 43 w 49"/>
              <a:gd name="T15" fmla="*/ 48 h 64"/>
              <a:gd name="T16" fmla="*/ 47 w 49"/>
              <a:gd name="T17" fmla="*/ 38 h 64"/>
              <a:gd name="T18" fmla="*/ 47 w 49"/>
              <a:gd name="T19" fmla="*/ 38 h 64"/>
              <a:gd name="T20" fmla="*/ 49 w 49"/>
              <a:gd name="T21" fmla="*/ 24 h 64"/>
              <a:gd name="T22" fmla="*/ 48 w 49"/>
              <a:gd name="T23" fmla="*/ 17 h 64"/>
              <a:gd name="T24" fmla="*/ 25 w 49"/>
              <a:gd name="T25" fmla="*/ 32 h 64"/>
              <a:gd name="T26" fmla="*/ 24 w 49"/>
              <a:gd name="T27" fmla="*/ 32 h 64"/>
              <a:gd name="T28" fmla="*/ 16 w 49"/>
              <a:gd name="T29" fmla="*/ 24 h 64"/>
              <a:gd name="T30" fmla="*/ 16 w 49"/>
              <a:gd name="T31" fmla="*/ 23 h 64"/>
              <a:gd name="T32" fmla="*/ 25 w 49"/>
              <a:gd name="T33" fmla="*/ 15 h 64"/>
              <a:gd name="T34" fmla="*/ 33 w 49"/>
              <a:gd name="T35" fmla="*/ 23 h 64"/>
              <a:gd name="T36" fmla="*/ 25 w 49"/>
              <a:gd name="T37"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 h="64">
                <a:moveTo>
                  <a:pt x="48" y="17"/>
                </a:moveTo>
                <a:cubicBezTo>
                  <a:pt x="45" y="7"/>
                  <a:pt x="36" y="0"/>
                  <a:pt x="25" y="0"/>
                </a:cubicBezTo>
                <a:cubicBezTo>
                  <a:pt x="16" y="0"/>
                  <a:pt x="8" y="5"/>
                  <a:pt x="3" y="12"/>
                </a:cubicBezTo>
                <a:cubicBezTo>
                  <a:pt x="3" y="14"/>
                  <a:pt x="2" y="15"/>
                  <a:pt x="1" y="17"/>
                </a:cubicBezTo>
                <a:cubicBezTo>
                  <a:pt x="1" y="19"/>
                  <a:pt x="0" y="22"/>
                  <a:pt x="0" y="24"/>
                </a:cubicBezTo>
                <a:cubicBezTo>
                  <a:pt x="0" y="38"/>
                  <a:pt x="11" y="64"/>
                  <a:pt x="25" y="64"/>
                </a:cubicBezTo>
                <a:cubicBezTo>
                  <a:pt x="27" y="64"/>
                  <a:pt x="29" y="64"/>
                  <a:pt x="30" y="63"/>
                </a:cubicBezTo>
                <a:cubicBezTo>
                  <a:pt x="35" y="60"/>
                  <a:pt x="40" y="55"/>
                  <a:pt x="43" y="48"/>
                </a:cubicBezTo>
                <a:cubicBezTo>
                  <a:pt x="44" y="45"/>
                  <a:pt x="46" y="42"/>
                  <a:pt x="47" y="38"/>
                </a:cubicBezTo>
                <a:cubicBezTo>
                  <a:pt x="47" y="38"/>
                  <a:pt x="47" y="38"/>
                  <a:pt x="47" y="38"/>
                </a:cubicBezTo>
                <a:cubicBezTo>
                  <a:pt x="48" y="33"/>
                  <a:pt x="49" y="28"/>
                  <a:pt x="49" y="24"/>
                </a:cubicBezTo>
                <a:cubicBezTo>
                  <a:pt x="49" y="22"/>
                  <a:pt x="49" y="19"/>
                  <a:pt x="48" y="17"/>
                </a:cubicBezTo>
                <a:close/>
                <a:moveTo>
                  <a:pt x="25" y="32"/>
                </a:moveTo>
                <a:cubicBezTo>
                  <a:pt x="25" y="32"/>
                  <a:pt x="24" y="32"/>
                  <a:pt x="24" y="32"/>
                </a:cubicBezTo>
                <a:cubicBezTo>
                  <a:pt x="20" y="31"/>
                  <a:pt x="17" y="28"/>
                  <a:pt x="16" y="24"/>
                </a:cubicBezTo>
                <a:cubicBezTo>
                  <a:pt x="16" y="24"/>
                  <a:pt x="16" y="24"/>
                  <a:pt x="16" y="23"/>
                </a:cubicBezTo>
                <a:cubicBezTo>
                  <a:pt x="16" y="19"/>
                  <a:pt x="20" y="15"/>
                  <a:pt x="25" y="15"/>
                </a:cubicBezTo>
                <a:cubicBezTo>
                  <a:pt x="30" y="15"/>
                  <a:pt x="33" y="19"/>
                  <a:pt x="33" y="23"/>
                </a:cubicBezTo>
                <a:cubicBezTo>
                  <a:pt x="33" y="28"/>
                  <a:pt x="30" y="32"/>
                  <a:pt x="25" y="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600">
              <a:solidFill>
                <a:schemeClr val="lt1">
                  <a:lumMod val="50000"/>
                </a:schemeClr>
              </a:solidFill>
              <a:latin typeface="黑体" panose="02010609060101010101" charset="-122"/>
              <a:ea typeface="黑体" panose="02010609060101010101" charset="-122"/>
            </a:endParaRPr>
          </a:p>
        </p:txBody>
      </p:sp>
      <p:sp>
        <p:nvSpPr>
          <p:cNvPr id="24" name="Rectangle 42"/>
          <p:cNvSpPr>
            <a:spLocks noChangeArrowheads="1"/>
          </p:cNvSpPr>
          <p:nvPr/>
        </p:nvSpPr>
        <p:spPr bwMode="auto">
          <a:xfrm flipH="1">
            <a:off x="5125720" y="2318385"/>
            <a:ext cx="1761490" cy="2569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indent="0">
              <a:lnSpc>
                <a:spcPct val="150000"/>
              </a:lnSpc>
              <a:spcBef>
                <a:spcPts val="600"/>
              </a:spcBef>
              <a:buClr>
                <a:schemeClr val="accent1"/>
              </a:buClr>
              <a:buSzPct val="80000"/>
              <a:buNone/>
            </a:pPr>
            <a:r>
              <a:rPr lang="zh-CN" altLang="en-US">
                <a:solidFill>
                  <a:srgbClr val="000000"/>
                </a:solidFill>
                <a:latin typeface="黑体" panose="02010609060101010101" charset="-122"/>
                <a:ea typeface="黑体" panose="02010609060101010101" charset="-122"/>
                <a:cs typeface="黑体" panose="02010609060101010101" charset="-122"/>
                <a:sym typeface="+mn-lt"/>
              </a:rPr>
              <a:t>人与电视机的距离应为荧光屏斜对角线长度</a:t>
            </a:r>
            <a:r>
              <a:rPr lang="en-US" altLang="zh-CN">
                <a:solidFill>
                  <a:srgbClr val="000000"/>
                </a:solidFill>
                <a:latin typeface="黑体" panose="02010609060101010101" charset="-122"/>
                <a:ea typeface="黑体" panose="02010609060101010101" charset="-122"/>
                <a:cs typeface="黑体" panose="02010609060101010101" charset="-122"/>
                <a:sym typeface="+mn-lt"/>
              </a:rPr>
              <a:t>5</a:t>
            </a:r>
            <a:r>
              <a:rPr lang="zh-CN" altLang="en-US">
                <a:solidFill>
                  <a:srgbClr val="000000"/>
                </a:solidFill>
                <a:latin typeface="黑体" panose="02010609060101010101" charset="-122"/>
                <a:ea typeface="黑体" panose="02010609060101010101" charset="-122"/>
                <a:cs typeface="黑体" panose="02010609060101010101" charset="-122"/>
                <a:sym typeface="+mn-lt"/>
              </a:rPr>
              <a:t>倍以上或</a:t>
            </a:r>
            <a:r>
              <a:rPr lang="en-US" altLang="zh-CN">
                <a:solidFill>
                  <a:srgbClr val="000000"/>
                </a:solidFill>
                <a:latin typeface="黑体" panose="02010609060101010101" charset="-122"/>
                <a:ea typeface="黑体" panose="02010609060101010101" charset="-122"/>
                <a:cs typeface="黑体" panose="02010609060101010101" charset="-122"/>
                <a:sym typeface="+mn-lt"/>
              </a:rPr>
              <a:t>3</a:t>
            </a:r>
            <a:r>
              <a:rPr lang="zh-CN" altLang="en-US">
                <a:solidFill>
                  <a:srgbClr val="000000"/>
                </a:solidFill>
                <a:latin typeface="黑体" panose="02010609060101010101" charset="-122"/>
                <a:ea typeface="黑体" panose="02010609060101010101" charset="-122"/>
                <a:cs typeface="黑体" panose="02010609060101010101" charset="-122"/>
                <a:sym typeface="+mn-lt"/>
              </a:rPr>
              <a:t>米以上</a:t>
            </a:r>
          </a:p>
          <a:p>
            <a:pPr indent="0">
              <a:lnSpc>
                <a:spcPct val="150000"/>
              </a:lnSpc>
              <a:spcBef>
                <a:spcPts val="600"/>
              </a:spcBef>
              <a:buClr>
                <a:schemeClr val="accent1"/>
              </a:buClr>
              <a:buSzPct val="80000"/>
              <a:buNone/>
            </a:pPr>
            <a:r>
              <a:rPr lang="zh-CN" altLang="en-US">
                <a:solidFill>
                  <a:srgbClr val="000000"/>
                </a:solidFill>
                <a:latin typeface="黑体" panose="02010609060101010101" charset="-122"/>
                <a:ea typeface="黑体" panose="02010609060101010101" charset="-122"/>
                <a:cs typeface="黑体" panose="02010609060101010101" charset="-122"/>
                <a:sym typeface="+mn-lt"/>
              </a:rPr>
              <a:t>看电视时要有环境灯光</a:t>
            </a:r>
          </a:p>
        </p:txBody>
      </p:sp>
      <p:sp>
        <p:nvSpPr>
          <p:cNvPr id="25" name="Rectangle 43"/>
          <p:cNvSpPr>
            <a:spLocks noChangeArrowheads="1"/>
          </p:cNvSpPr>
          <p:nvPr/>
        </p:nvSpPr>
        <p:spPr bwMode="auto">
          <a:xfrm flipH="1">
            <a:off x="1703070" y="2007870"/>
            <a:ext cx="2576830" cy="3601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6</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、保持书写距离</a:t>
            </a:r>
            <a:r>
              <a:rPr lang="en-US" altLang="zh-CN" sz="1200">
                <a:solidFill>
                  <a:srgbClr val="000000"/>
                </a:solidFill>
                <a:latin typeface="黑体" panose="02010609060101010101" charset="-122"/>
                <a:ea typeface="黑体" panose="02010609060101010101" charset="-122"/>
                <a:cs typeface="黑体" panose="02010609060101010101" charset="-122"/>
                <a:sym typeface="+mn-lt"/>
              </a:rPr>
              <a:t>30</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a:t>
            </a:r>
            <a:r>
              <a:rPr lang="en-US" altLang="zh-CN" sz="1200">
                <a:solidFill>
                  <a:srgbClr val="000000"/>
                </a:solidFill>
                <a:latin typeface="黑体" panose="02010609060101010101" charset="-122"/>
                <a:ea typeface="黑体" panose="02010609060101010101" charset="-122"/>
                <a:cs typeface="黑体" panose="02010609060101010101" charset="-122"/>
                <a:sym typeface="+mn-lt"/>
              </a:rPr>
              <a:t>35</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厘米</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7</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、切勿长时间读书，</a:t>
            </a:r>
            <a:r>
              <a:rPr lang="en-US" altLang="zh-CN" sz="1200">
                <a:solidFill>
                  <a:srgbClr val="000000"/>
                </a:solidFill>
                <a:latin typeface="黑体" panose="02010609060101010101" charset="-122"/>
                <a:ea typeface="黑体" panose="02010609060101010101" charset="-122"/>
                <a:cs typeface="黑体" panose="02010609060101010101" charset="-122"/>
                <a:sym typeface="+mn-lt"/>
              </a:rPr>
              <a:t>0.5</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a:t>
            </a:r>
            <a:r>
              <a:rPr lang="en-US" altLang="zh-CN" sz="1200">
                <a:solidFill>
                  <a:srgbClr val="000000"/>
                </a:solidFill>
                <a:latin typeface="黑体" panose="02010609060101010101" charset="-122"/>
                <a:ea typeface="黑体" panose="02010609060101010101" charset="-122"/>
                <a:cs typeface="黑体" panose="02010609060101010101" charset="-122"/>
                <a:sym typeface="+mn-lt"/>
              </a:rPr>
              <a:t>1</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小时为宜，严防视觉过度疲劳</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8</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、每天做眼保健操，以改善眼部血液循环和调节状态</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9</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、坚持体育锻炼，多做户外活动</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10</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、合理安排作息时间</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11</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、保证充分和全面营养，纠正偏食，多吃水果和各种蔬菜</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12</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、屈光不正者要佩戴合格、合适的眼镜</a:t>
            </a:r>
          </a:p>
          <a:p>
            <a:pPr>
              <a:lnSpc>
                <a:spcPct val="150000"/>
              </a:lnSpc>
            </a:pPr>
            <a:r>
              <a:rPr lang="en-US" altLang="zh-CN" sz="1200">
                <a:solidFill>
                  <a:srgbClr val="000000"/>
                </a:solidFill>
                <a:latin typeface="黑体" panose="02010609060101010101" charset="-122"/>
                <a:ea typeface="黑体" panose="02010609060101010101" charset="-122"/>
                <a:cs typeface="黑体" panose="02010609060101010101" charset="-122"/>
                <a:sym typeface="+mn-lt"/>
              </a:rPr>
              <a:t>13</a:t>
            </a:r>
            <a:r>
              <a:rPr lang="zh-CN" altLang="en-US" sz="1200">
                <a:solidFill>
                  <a:srgbClr val="000000"/>
                </a:solidFill>
                <a:latin typeface="黑体" panose="02010609060101010101" charset="-122"/>
                <a:ea typeface="黑体" panose="02010609060101010101" charset="-122"/>
                <a:cs typeface="黑体" panose="02010609060101010101" charset="-122"/>
                <a:sym typeface="+mn-lt"/>
              </a:rPr>
              <a:t>、高度近视者不要做剧烈活动，忌暴怒，以防止视网膜脱离 。</a:t>
            </a:r>
          </a:p>
        </p:txBody>
      </p:sp>
      <p:sp>
        <p:nvSpPr>
          <p:cNvPr id="2" name="文本框 1"/>
          <p:cNvSpPr txBox="1"/>
          <p:nvPr/>
        </p:nvSpPr>
        <p:spPr>
          <a:xfrm>
            <a:off x="5086033" y="588010"/>
            <a:ext cx="201930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mn-ea"/>
                <a:sym typeface="+mn-lt"/>
              </a:rPr>
              <a:t>如何保护视力</a:t>
            </a:r>
          </a:p>
        </p:txBody>
      </p:sp>
      <p:pic>
        <p:nvPicPr>
          <p:cNvPr id="5" name="图片 4"/>
          <p:cNvPicPr>
            <a:picLocks noChangeAspect="1"/>
          </p:cNvPicPr>
          <p:nvPr/>
        </p:nvPicPr>
        <p:blipFill>
          <a:blip r:embed="rId18" cstate="email">
            <a:extLst>
              <a:ext uri="{28A0092B-C50C-407E-A947-70E740481C1C}">
                <a14:useLocalDpi xmlns:a14="http://schemas.microsoft.com/office/drawing/2010/main"/>
              </a:ext>
            </a:extLst>
          </a:blip>
          <a:srcRect/>
          <a:stretch>
            <a:fillRect/>
          </a:stretch>
        </p:blipFill>
        <p:spPr>
          <a:xfrm>
            <a:off x="7204075" y="1887855"/>
            <a:ext cx="3503295" cy="369887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1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2"/>
            </p:custDataLst>
          </p:nvPr>
        </p:nvSpPr>
        <p:spPr>
          <a:xfrm>
            <a:off x="3477260" y="4229100"/>
            <a:ext cx="5115560" cy="429895"/>
          </a:xfrm>
          <a:prstGeom prst="rect">
            <a:avLst/>
          </a:prstGeom>
        </p:spPr>
        <p:txBody>
          <a:bodyPr wrap="square">
            <a:spAutoFit/>
          </a:bodyPr>
          <a:lstStyle/>
          <a:p>
            <a:pPr algn="ctr"/>
            <a:r>
              <a:rPr lang="zh-CN" altLang="en-US" sz="1100">
                <a:solidFill>
                  <a:schemeClr val="dk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通过“爱眼日”宣传教育活动，极大地普及了全民眼健康科学知识，提高了人民群众爱眼、护眼意识， 推动了我国防盲治盲和眼健康工作的发展。</a:t>
            </a:r>
          </a:p>
        </p:txBody>
      </p:sp>
      <p:sp>
        <p:nvSpPr>
          <p:cNvPr id="8" name="标题 1"/>
          <p:cNvSpPr>
            <a:spLocks noGrp="1"/>
          </p:cNvSpPr>
          <p:nvPr userDrawn="1">
            <p:custDataLst>
              <p:tags r:id="rId3"/>
            </p:custDataLst>
          </p:nvPr>
        </p:nvSpPr>
        <p:spPr>
          <a:xfrm>
            <a:off x="3347085" y="3073400"/>
            <a:ext cx="1129665" cy="796290"/>
          </a:xfrm>
          <a:prstGeom prst="rect">
            <a:avLst/>
          </a:prstGeom>
          <a:solidFill>
            <a:schemeClr val="lt1">
              <a:lumMod val="95000"/>
            </a:schemeClr>
          </a:solidFill>
        </p:spPr>
        <p:txBody>
          <a:bodyPr vert="horz" lIns="91440" tIns="45720" rIns="91440" bIns="45720" rtlCol="0" anchor="b">
            <a:normAutofit/>
          </a:bodyPr>
          <a:lstStyle>
            <a:lvl1pPr>
              <a:defRPr sz="4400">
                <a:solidFill>
                  <a:schemeClr val="tx1"/>
                </a:solidFill>
              </a:defRPr>
            </a:lvl1pPr>
          </a:lstStyle>
          <a:p>
            <a:r>
              <a:rPr lang="en-US" altLang="zh-CN">
                <a:solidFill>
                  <a:schemeClr val="dk1"/>
                </a:solidFill>
              </a:rPr>
              <a:t>01</a:t>
            </a:r>
          </a:p>
        </p:txBody>
      </p:sp>
      <p:sp>
        <p:nvSpPr>
          <p:cNvPr id="3" name="标题 2"/>
          <p:cNvSpPr>
            <a:spLocks noGrp="1"/>
          </p:cNvSpPr>
          <p:nvPr>
            <p:ph type="title"/>
            <p:custDataLst>
              <p:tags r:id="rId4"/>
            </p:custDataLst>
          </p:nvPr>
        </p:nvSpPr>
        <p:spPr>
          <a:xfrm>
            <a:off x="4344895" y="1301482"/>
            <a:ext cx="4914942" cy="796100"/>
          </a:xfrm>
        </p:spPr>
        <p:txBody>
          <a:bodyPr/>
          <a:lstStyle/>
          <a:p>
            <a:pPr marL="0" indent="0" algn="l">
              <a:lnSpc>
                <a:spcPct val="90000"/>
              </a:lnSpc>
              <a:spcBef>
                <a:spcPct val="0"/>
              </a:spcBef>
              <a:spcAft>
                <a:spcPct val="0"/>
              </a:spcAft>
              <a:buSzTx/>
              <a:buNone/>
            </a:pPr>
            <a:r>
              <a:rPr lang="zh-CN" altLang="en-US" sz="4400">
                <a:solidFill>
                  <a:schemeClr val="accent1">
                    <a:lumMod val="50000"/>
                  </a:schemeClr>
                </a:solidFill>
                <a:sym typeface="+mn-lt"/>
              </a:rPr>
              <a:t>护眼食品ABC</a:t>
            </a:r>
          </a:p>
        </p:txBody>
      </p:sp>
      <p:sp>
        <p:nvSpPr>
          <p:cNvPr id="4" name="文本占位符 3"/>
          <p:cNvSpPr>
            <a:spLocks noGrp="1"/>
          </p:cNvSpPr>
          <p:nvPr>
            <p:ph type="body" idx="1"/>
            <p:custDataLst>
              <p:tags r:id="rId5"/>
            </p:custDataLst>
          </p:nvPr>
        </p:nvSpPr>
        <p:spPr>
          <a:xfrm>
            <a:off x="4079465" y="4933181"/>
            <a:ext cx="4914942" cy="788169"/>
          </a:xfrm>
          <a:solidFill>
            <a:schemeClr val="lt1">
              <a:lumMod val="95000"/>
            </a:schemeClr>
          </a:solidFill>
        </p:spPr>
        <p:txBody>
          <a:bodyPr/>
          <a:lstStyle/>
          <a:p>
            <a:pPr marL="0" indent="0" algn="l">
              <a:lnSpc>
                <a:spcPct val="90000"/>
              </a:lnSpc>
              <a:spcBef>
                <a:spcPts val="1000"/>
              </a:spcBef>
              <a:spcAft>
                <a:spcPct val="0"/>
              </a:spcAft>
              <a:buSzTx/>
              <a:buNone/>
            </a:pPr>
            <a:r>
              <a:rPr lang="en-US" altLang="zh-CN">
                <a:solidFill>
                  <a:schemeClr val="dk1"/>
                </a:solidFill>
                <a:sym typeface="+mn-lt"/>
              </a:rPr>
              <a:t>Part four</a:t>
            </a:r>
          </a:p>
        </p:txBody>
      </p:sp>
    </p:spTree>
    <p:custDataLst>
      <p:tags r:id="rId1"/>
    </p:custData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4">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5161598" y="623570"/>
            <a:ext cx="1868170" cy="460375"/>
          </a:xfrm>
          <a:prstGeom prst="rect">
            <a:avLst/>
          </a:prstGeom>
          <a:noFill/>
        </p:spPr>
        <p:txBody>
          <a:bodyPr wrap="none" rtlCol="0">
            <a:spAutoFit/>
          </a:bodyPr>
          <a:lstStyle/>
          <a:p>
            <a:pPr algn="ctr" defTabSz="1219200"/>
            <a:r>
              <a:rPr lang="zh-CN" altLang="en-US" sz="2400" b="1">
                <a:solidFill>
                  <a:schemeClr val="accent1">
                    <a:lumMod val="75000"/>
                  </a:schemeClr>
                </a:solidFill>
                <a:latin typeface="黑体" panose="02010609060101010101" charset="-122"/>
                <a:ea typeface="黑体" panose="02010609060101010101" charset="-122"/>
                <a:cs typeface="黑体" panose="02010609060101010101" charset="-122"/>
                <a:sym typeface="+mn-lt"/>
              </a:rPr>
              <a:t>护眼食品</a:t>
            </a:r>
            <a:r>
              <a:rPr lang="en-US" altLang="zh-CN" sz="2400" b="1">
                <a:solidFill>
                  <a:schemeClr val="accent1">
                    <a:lumMod val="75000"/>
                  </a:schemeClr>
                </a:solidFill>
                <a:latin typeface="黑体" panose="02010609060101010101" charset="-122"/>
                <a:ea typeface="黑体" panose="02010609060101010101" charset="-122"/>
                <a:cs typeface="黑体" panose="02010609060101010101" charset="-122"/>
                <a:sym typeface="+mn-lt"/>
              </a:rPr>
              <a:t>ABC</a:t>
            </a:r>
          </a:p>
        </p:txBody>
      </p:sp>
      <p:sp>
        <p:nvSpPr>
          <p:cNvPr id="11" name="îṧḷïḋé"/>
          <p:cNvSpPr txBox="1"/>
          <p:nvPr/>
        </p:nvSpPr>
        <p:spPr>
          <a:xfrm>
            <a:off x="1398905" y="2359025"/>
            <a:ext cx="5550535" cy="1058545"/>
          </a:xfrm>
          <a:prstGeom prst="rect">
            <a:avLst/>
          </a:prstGeom>
          <a:noFill/>
          <a:ln>
            <a:noFill/>
          </a:ln>
        </p:spPr>
        <p:txBody>
          <a:bodyPr wrap="square" lIns="91440" tIns="45720" rIns="91440" bIns="45720" anchor="t" anchorCtr="0">
            <a:normAutofit fontScale="55000" lnSpcReduction="2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342900" indent="-342900">
              <a:lnSpc>
                <a:spcPct val="150000"/>
              </a:lnSpc>
              <a:buFont typeface="Wingdings" panose="05000000000000000000" pitchFamily="2" charset="2"/>
              <a:buChar char="u"/>
            </a:pPr>
            <a:r>
              <a:rPr lang="zh-CN" altLang="en-US" sz="2800" dirty="0">
                <a:solidFill>
                  <a:srgbClr val="000000"/>
                </a:solidFill>
                <a:latin typeface="黑体" panose="02010609060101010101" charset="-122"/>
                <a:ea typeface="黑体" panose="02010609060101010101" charset="-122"/>
                <a:cs typeface="黑体" panose="02010609060101010101" charset="-122"/>
                <a:sym typeface="+mn-lt"/>
              </a:rPr>
              <a:t>维生素C是组成眼球晶状体的成分之一。如果缺乏维生素C容易患白内障。因此，宝贝应该在每天的饮食中注意</a:t>
            </a:r>
            <a:endParaRPr lang="en-US" altLang="zh-CN" sz="2800" dirty="0">
              <a:solidFill>
                <a:srgbClr val="000000"/>
              </a:solidFill>
              <a:latin typeface="黑体" panose="02010609060101010101" charset="-122"/>
              <a:ea typeface="黑体" panose="02010609060101010101" charset="-122"/>
              <a:cs typeface="黑体" panose="02010609060101010101" charset="-122"/>
              <a:sym typeface="+mn-lt"/>
            </a:endParaRPr>
          </a:p>
          <a:p>
            <a:pPr marL="342900" indent="-342900">
              <a:lnSpc>
                <a:spcPct val="150000"/>
              </a:lnSpc>
              <a:buFont typeface="Wingdings" panose="05000000000000000000" pitchFamily="2" charset="2"/>
              <a:buChar char="u"/>
            </a:pPr>
            <a:r>
              <a:rPr lang="zh-CN" altLang="en-US" sz="2800" dirty="0">
                <a:solidFill>
                  <a:srgbClr val="000000"/>
                </a:solidFill>
                <a:latin typeface="黑体" panose="02010609060101010101" charset="-122"/>
                <a:ea typeface="黑体" panose="02010609060101010101" charset="-122"/>
                <a:cs typeface="黑体" panose="02010609060101010101" charset="-122"/>
                <a:sym typeface="+mn-lt"/>
              </a:rPr>
              <a:t>摄取含维生素C丰富的食物，如新</a:t>
            </a:r>
          </a:p>
        </p:txBody>
      </p:sp>
      <p:sp>
        <p:nvSpPr>
          <p:cNvPr id="2" name="矩形 1"/>
          <p:cNvSpPr/>
          <p:nvPr/>
        </p:nvSpPr>
        <p:spPr>
          <a:xfrm>
            <a:off x="1398905" y="3662680"/>
            <a:ext cx="3941445" cy="1337945"/>
          </a:xfrm>
          <a:prstGeom prst="rect">
            <a:avLst/>
          </a:prstGeom>
        </p:spPr>
        <p:txBody>
          <a:bodyPr wrap="square">
            <a:spAutoFit/>
          </a:bodyPr>
          <a:lstStyle/>
          <a:p>
            <a:pPr marL="342900" indent="-342900">
              <a:lnSpc>
                <a:spcPct val="150000"/>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鲜蔬菜和水果，其中尤其以青</a:t>
            </a:r>
            <a:endParaRPr lang="en-US" altLang="zh-CN">
              <a:solidFill>
                <a:srgbClr val="000000"/>
              </a:solidFill>
              <a:latin typeface="黑体" panose="02010609060101010101" charset="-122"/>
              <a:ea typeface="黑体" panose="02010609060101010101" charset="-122"/>
              <a:cs typeface="黑体" panose="02010609060101010101" charset="-122"/>
              <a:sym typeface="+mn-lt"/>
            </a:endParaRPr>
          </a:p>
          <a:p>
            <a:pPr marL="342900" indent="-342900">
              <a:lnSpc>
                <a:spcPct val="150000"/>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椒、黄瓜、菜花、鲜枣、梨、</a:t>
            </a:r>
            <a:endParaRPr lang="en-US" altLang="zh-CN">
              <a:solidFill>
                <a:srgbClr val="000000"/>
              </a:solidFill>
              <a:latin typeface="黑体" panose="02010609060101010101" charset="-122"/>
              <a:ea typeface="黑体" panose="02010609060101010101" charset="-122"/>
              <a:cs typeface="黑体" panose="02010609060101010101" charset="-122"/>
              <a:sym typeface="+mn-lt"/>
            </a:endParaRPr>
          </a:p>
          <a:p>
            <a:pPr marL="342900" indent="-342900">
              <a:lnSpc>
                <a:spcPct val="150000"/>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桔子等含量最高。 </a:t>
            </a:r>
          </a:p>
        </p:txBody>
      </p:sp>
      <p:pic>
        <p:nvPicPr>
          <p:cNvPr id="5" name="图片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949440" y="2082165"/>
            <a:ext cx="3785235" cy="378523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nodeType="afterGroup">
                            <p:stCondLst>
                              <p:cond delay="1000"/>
                            </p:stCondLst>
                            <p:childTnLst>
                              <p:par>
                                <p:cTn id="13" presetID="18" presetClass="entr" presetSubtype="12"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Lef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5" name="文本框 4"/>
          <p:cNvSpPr txBox="1"/>
          <p:nvPr/>
        </p:nvSpPr>
        <p:spPr>
          <a:xfrm>
            <a:off x="5347970" y="2103755"/>
            <a:ext cx="5417820" cy="3112135"/>
          </a:xfrm>
          <a:prstGeom prst="rect">
            <a:avLst/>
          </a:prstGeom>
          <a:noFill/>
        </p:spPr>
        <p:txBody>
          <a:bodyPr wrap="square" rtlCol="0" anchor="t">
            <a:spAutoFit/>
          </a:bodyPr>
          <a:lstStyle/>
          <a:p>
            <a:pPr marL="285750" indent="-285750" eaLnBrk="1" hangingPunct="1">
              <a:lnSpc>
                <a:spcPts val="3365"/>
              </a:lnSpc>
              <a:buFont typeface="Wingdings" panose="05000000000000000000" pitchFamily="2" charset="2"/>
              <a:buChar char="u"/>
            </a:pPr>
            <a:r>
              <a:rPr lang="zh-CN" altLang="en-US" sz="1600" dirty="0">
                <a:solidFill>
                  <a:srgbClr val="000000"/>
                </a:solidFill>
                <a:latin typeface="黑体" panose="02010609060101010101" charset="-122"/>
                <a:ea typeface="黑体" panose="02010609060101010101" charset="-122"/>
                <a:cs typeface="黑体" panose="02010609060101010101" charset="-122"/>
                <a:sym typeface="+mn-lt"/>
              </a:rPr>
              <a:t>缺乏维生素A的时候，眼睛对黑暗环境的适应能力减退，严重的时候容易患夜盲症。维生素A还可以预防和治疗干眼病。所以每天应摄入足够的维生素A。维生素A的最好来源是各种动物的肝脏、鱼肝油、奶类和蛋类，植物性的食物中含有的胡萝卜素可以在体内转化为维生素A，比如胡萝卜、苋菜、菠菜、韭菜、青椒、红薯以及水果中的桔子、杏子、柿子等。</a:t>
            </a:r>
          </a:p>
        </p:txBody>
      </p:sp>
      <p:sp>
        <p:nvSpPr>
          <p:cNvPr id="2" name="文本框 1"/>
          <p:cNvSpPr txBox="1"/>
          <p:nvPr/>
        </p:nvSpPr>
        <p:spPr>
          <a:xfrm>
            <a:off x="5161598" y="623570"/>
            <a:ext cx="186817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护眼食品</a:t>
            </a:r>
            <a:r>
              <a:rPr lang="en-US" altLang="zh-CN"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ABC</a:t>
            </a:r>
          </a:p>
        </p:txBody>
      </p:sp>
      <p:pic>
        <p:nvPicPr>
          <p:cNvPr id="9" name="图片 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236345" y="2103755"/>
            <a:ext cx="4111625" cy="33655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custDataLst>
              <p:tags r:id="rId2"/>
            </p:custDataLst>
          </p:nvPr>
        </p:nvSpPr>
        <p:spPr>
          <a:xfrm>
            <a:off x="5361979" y="313037"/>
            <a:ext cx="1601859" cy="707886"/>
          </a:xfrm>
          <a:prstGeom prst="rect">
            <a:avLst/>
          </a:prstGeom>
          <a:noFill/>
        </p:spPr>
        <p:txBody>
          <a:bodyPr wrap="square" rtlCol="0" anchor="b" anchorCtr="0">
            <a:normAutofit/>
          </a:bodyPr>
          <a:lstStyle/>
          <a:p>
            <a:pPr marL="0" indent="0" algn="ctr">
              <a:lnSpc>
                <a:spcPct val="100000"/>
              </a:lnSpc>
              <a:spcBef>
                <a:spcPct val="0"/>
              </a:spcBef>
              <a:spcAft>
                <a:spcPct val="0"/>
              </a:spcAft>
              <a:buSzTx/>
              <a:buNone/>
            </a:pPr>
            <a:r>
              <a:rPr lang="zh-CN" altLang="en-US" sz="3600" b="1">
                <a:solidFill>
                  <a:schemeClr val="accent2"/>
                </a:solidFill>
                <a:latin typeface="+mj-lt"/>
                <a:ea typeface="+mj-ea"/>
                <a:cs typeface="+mj-cs"/>
                <a:sym typeface="+mn-lt"/>
              </a:rPr>
              <a:t>目 录</a:t>
            </a:r>
          </a:p>
        </p:txBody>
      </p:sp>
      <p:sp>
        <p:nvSpPr>
          <p:cNvPr id="24" name="矩形: 圆角 23"/>
          <p:cNvSpPr/>
          <p:nvPr>
            <p:custDataLst>
              <p:tags r:id="rId3"/>
            </p:custDataLst>
          </p:nvPr>
        </p:nvSpPr>
        <p:spPr>
          <a:xfrm>
            <a:off x="1598637" y="3159777"/>
            <a:ext cx="690750" cy="675666"/>
          </a:xfrm>
          <a:prstGeom prst="roundRect">
            <a:avLst/>
          </a:prstGeom>
          <a:noFill/>
          <a:ln w="190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r>
              <a:rPr lang="en-US" altLang="zh-CN" sz="2400" b="1">
                <a:solidFill>
                  <a:schemeClr val="dk1"/>
                </a:solidFill>
              </a:rPr>
              <a:t>01</a:t>
            </a:r>
          </a:p>
        </p:txBody>
      </p:sp>
      <p:sp>
        <p:nvSpPr>
          <p:cNvPr id="38" name="文本框 37"/>
          <p:cNvSpPr txBox="1"/>
          <p:nvPr>
            <p:custDataLst>
              <p:tags r:id="rId4"/>
            </p:custDataLst>
          </p:nvPr>
        </p:nvSpPr>
        <p:spPr>
          <a:xfrm>
            <a:off x="2475691" y="2837851"/>
            <a:ext cx="3172209" cy="715273"/>
          </a:xfrm>
          <a:prstGeom prst="rect">
            <a:avLst/>
          </a:prstGeom>
          <a:noFill/>
        </p:spPr>
        <p:txBody>
          <a:bodyPr wrap="square" anchor="b" anchorCtr="0">
            <a:normAutofit/>
          </a:bodyPr>
          <a:lstStyle>
            <a:defPPr>
              <a:defRPr lang="zh-CN"/>
            </a:defPPr>
            <a:lvl1pPr>
              <a:defRPr>
                <a:solidFill>
                  <a:srgbClr val="474546"/>
                </a:solidFill>
                <a:latin typeface="+mj-lt"/>
              </a:defRPr>
            </a:lvl1pPr>
          </a:lstStyle>
          <a:p>
            <a:r>
              <a:rPr lang="en-US" altLang="zh-CN" sz="2400">
                <a:solidFill>
                  <a:schemeClr val="dk1"/>
                </a:solidFill>
                <a:ea typeface="+mj-ea"/>
                <a:cs typeface="+mj-cs"/>
              </a:rPr>
              <a:t>LOREM IPSUM</a:t>
            </a:r>
          </a:p>
        </p:txBody>
      </p:sp>
      <p:sp>
        <p:nvSpPr>
          <p:cNvPr id="39" name="文本框 38"/>
          <p:cNvSpPr txBox="1"/>
          <p:nvPr>
            <p:custDataLst>
              <p:tags r:id="rId5"/>
            </p:custDataLst>
          </p:nvPr>
        </p:nvSpPr>
        <p:spPr>
          <a:xfrm>
            <a:off x="2475693" y="3564149"/>
            <a:ext cx="3172207" cy="593221"/>
          </a:xfrm>
          <a:prstGeom prst="rect">
            <a:avLst/>
          </a:prstGeom>
        </p:spPr>
        <p:txBody>
          <a:bodyPr wrap="square" lIns="90000" tIns="46800" rIns="90000" bIns="46800">
            <a:normAutofit/>
          </a:bodyPr>
          <a:lstStyle>
            <a:defPPr>
              <a:defRPr lang="zh-CN"/>
            </a:defPPr>
            <a:lvl1pPr algn="just">
              <a:defRPr sz="1400">
                <a:solidFill>
                  <a:srgbClr val="474546"/>
                </a:solidFill>
              </a:defRPr>
            </a:lvl1pPr>
          </a:lstStyle>
          <a:p>
            <a:pPr marL="0" lvl="0" indent="0" algn="l">
              <a:lnSpc>
                <a:spcPct val="100000"/>
              </a:lnSpc>
              <a:spcBef>
                <a:spcPct val="0"/>
              </a:spcBef>
              <a:spcAft>
                <a:spcPct val="0"/>
              </a:spcAft>
              <a:buSzTx/>
              <a:buNone/>
            </a:pPr>
            <a:r>
              <a:rPr lang="zh-CN" altLang="en-US" sz="1800" dirty="0">
                <a:solidFill>
                  <a:schemeClr val="dk1"/>
                </a:solidFill>
                <a:sym typeface="+mn-lt"/>
              </a:rPr>
              <a:t>全国爱眼日由来</a:t>
            </a:r>
          </a:p>
        </p:txBody>
      </p:sp>
      <p:sp>
        <p:nvSpPr>
          <p:cNvPr id="2" name="矩形: 圆角 23"/>
          <p:cNvSpPr/>
          <p:nvPr>
            <p:custDataLst>
              <p:tags r:id="rId6"/>
            </p:custDataLst>
          </p:nvPr>
        </p:nvSpPr>
        <p:spPr>
          <a:xfrm>
            <a:off x="6544100" y="3159777"/>
            <a:ext cx="690750" cy="675666"/>
          </a:xfrm>
          <a:prstGeom prst="roundRect">
            <a:avLst/>
          </a:prstGeom>
          <a:noFill/>
          <a:ln w="190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r>
              <a:rPr lang="en-US" altLang="zh-CN" sz="2400" b="1">
                <a:solidFill>
                  <a:schemeClr val="dk1"/>
                </a:solidFill>
              </a:rPr>
              <a:t>02</a:t>
            </a:r>
          </a:p>
        </p:txBody>
      </p:sp>
      <p:sp>
        <p:nvSpPr>
          <p:cNvPr id="3" name="文本框 2"/>
          <p:cNvSpPr txBox="1"/>
          <p:nvPr>
            <p:custDataLst>
              <p:tags r:id="rId7"/>
            </p:custDataLst>
          </p:nvPr>
        </p:nvSpPr>
        <p:spPr>
          <a:xfrm>
            <a:off x="7421154" y="2837851"/>
            <a:ext cx="3172209" cy="715273"/>
          </a:xfrm>
          <a:prstGeom prst="rect">
            <a:avLst/>
          </a:prstGeom>
          <a:noFill/>
        </p:spPr>
        <p:txBody>
          <a:bodyPr wrap="square" anchor="b" anchorCtr="0">
            <a:normAutofit/>
          </a:bodyPr>
          <a:lstStyle>
            <a:defPPr>
              <a:defRPr lang="zh-CN"/>
            </a:defPPr>
            <a:lvl1pPr>
              <a:defRPr>
                <a:solidFill>
                  <a:srgbClr val="474546"/>
                </a:solidFill>
                <a:latin typeface="+mj-lt"/>
              </a:defRPr>
            </a:lvl1pPr>
          </a:lstStyle>
          <a:p>
            <a:r>
              <a:rPr lang="en-US" altLang="zh-CN" sz="2400">
                <a:solidFill>
                  <a:schemeClr val="dk1"/>
                </a:solidFill>
                <a:ea typeface="+mj-ea"/>
                <a:cs typeface="+mj-cs"/>
              </a:rPr>
              <a:t>LOREM IPSUM</a:t>
            </a:r>
          </a:p>
        </p:txBody>
      </p:sp>
      <p:sp>
        <p:nvSpPr>
          <p:cNvPr id="5" name="文本框 4"/>
          <p:cNvSpPr txBox="1"/>
          <p:nvPr>
            <p:custDataLst>
              <p:tags r:id="rId8"/>
            </p:custDataLst>
          </p:nvPr>
        </p:nvSpPr>
        <p:spPr>
          <a:xfrm>
            <a:off x="7421156" y="3564149"/>
            <a:ext cx="3172207" cy="593221"/>
          </a:xfrm>
          <a:prstGeom prst="rect">
            <a:avLst/>
          </a:prstGeom>
        </p:spPr>
        <p:txBody>
          <a:bodyPr wrap="square" lIns="90000" tIns="46800" rIns="90000" bIns="46800">
            <a:normAutofit/>
          </a:bodyPr>
          <a:lstStyle>
            <a:defPPr>
              <a:defRPr lang="zh-CN"/>
            </a:defPPr>
            <a:lvl1pPr algn="just">
              <a:defRPr sz="1400">
                <a:solidFill>
                  <a:srgbClr val="474546"/>
                </a:solidFill>
              </a:defRPr>
            </a:lvl1pPr>
          </a:lstStyle>
          <a:p>
            <a:pPr marL="0" lvl="0" indent="0" algn="l">
              <a:lnSpc>
                <a:spcPct val="100000"/>
              </a:lnSpc>
              <a:spcBef>
                <a:spcPct val="0"/>
              </a:spcBef>
              <a:spcAft>
                <a:spcPct val="0"/>
              </a:spcAft>
              <a:buSzTx/>
              <a:buNone/>
            </a:pPr>
            <a:r>
              <a:rPr lang="zh-CN" altLang="en-US" sz="1800">
                <a:solidFill>
                  <a:schemeClr val="dk1"/>
                </a:solidFill>
                <a:sym typeface="+mn-lt"/>
              </a:rPr>
              <a:t>中小学生近视原因</a:t>
            </a:r>
          </a:p>
        </p:txBody>
      </p:sp>
      <p:sp>
        <p:nvSpPr>
          <p:cNvPr id="7" name="矩形: 圆角 23"/>
          <p:cNvSpPr/>
          <p:nvPr>
            <p:custDataLst>
              <p:tags r:id="rId9"/>
            </p:custDataLst>
          </p:nvPr>
        </p:nvSpPr>
        <p:spPr>
          <a:xfrm>
            <a:off x="1598637" y="4896579"/>
            <a:ext cx="690750" cy="675666"/>
          </a:xfrm>
          <a:prstGeom prst="roundRect">
            <a:avLst/>
          </a:prstGeom>
          <a:noFill/>
          <a:ln w="190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r>
              <a:rPr lang="en-US" altLang="zh-CN" sz="2400" b="1">
                <a:solidFill>
                  <a:schemeClr val="dk1"/>
                </a:solidFill>
              </a:rPr>
              <a:t>03</a:t>
            </a:r>
          </a:p>
        </p:txBody>
      </p:sp>
      <p:sp>
        <p:nvSpPr>
          <p:cNvPr id="49" name="文本框 48"/>
          <p:cNvSpPr txBox="1"/>
          <p:nvPr>
            <p:custDataLst>
              <p:tags r:id="rId10"/>
            </p:custDataLst>
          </p:nvPr>
        </p:nvSpPr>
        <p:spPr>
          <a:xfrm>
            <a:off x="2475691" y="4574653"/>
            <a:ext cx="3172209" cy="715273"/>
          </a:xfrm>
          <a:prstGeom prst="rect">
            <a:avLst/>
          </a:prstGeom>
          <a:noFill/>
        </p:spPr>
        <p:txBody>
          <a:bodyPr wrap="square" anchor="b" anchorCtr="0">
            <a:normAutofit/>
          </a:bodyPr>
          <a:lstStyle>
            <a:defPPr>
              <a:defRPr lang="zh-CN"/>
            </a:defPPr>
            <a:lvl1pPr>
              <a:defRPr>
                <a:solidFill>
                  <a:srgbClr val="474546"/>
                </a:solidFill>
                <a:latin typeface="+mj-lt"/>
              </a:defRPr>
            </a:lvl1pPr>
          </a:lstStyle>
          <a:p>
            <a:r>
              <a:rPr lang="en-US" altLang="zh-CN" sz="2400">
                <a:solidFill>
                  <a:schemeClr val="dk1"/>
                </a:solidFill>
                <a:ea typeface="+mj-ea"/>
                <a:cs typeface="+mj-cs"/>
              </a:rPr>
              <a:t>LOREM IPSUM</a:t>
            </a:r>
          </a:p>
        </p:txBody>
      </p:sp>
      <p:sp>
        <p:nvSpPr>
          <p:cNvPr id="50" name="文本框 49"/>
          <p:cNvSpPr txBox="1"/>
          <p:nvPr>
            <p:custDataLst>
              <p:tags r:id="rId11"/>
            </p:custDataLst>
          </p:nvPr>
        </p:nvSpPr>
        <p:spPr>
          <a:xfrm>
            <a:off x="2475693" y="5300951"/>
            <a:ext cx="3172207" cy="593221"/>
          </a:xfrm>
          <a:prstGeom prst="rect">
            <a:avLst/>
          </a:prstGeom>
        </p:spPr>
        <p:txBody>
          <a:bodyPr wrap="square" lIns="90000" tIns="46800" rIns="90000" bIns="46800">
            <a:normAutofit/>
          </a:bodyPr>
          <a:lstStyle>
            <a:defPPr>
              <a:defRPr lang="zh-CN"/>
            </a:defPPr>
            <a:lvl1pPr algn="just">
              <a:defRPr sz="1400">
                <a:solidFill>
                  <a:srgbClr val="474546"/>
                </a:solidFill>
              </a:defRPr>
            </a:lvl1pPr>
          </a:lstStyle>
          <a:p>
            <a:pPr marL="0" lvl="0" indent="0" algn="l">
              <a:lnSpc>
                <a:spcPct val="100000"/>
              </a:lnSpc>
              <a:spcBef>
                <a:spcPct val="0"/>
              </a:spcBef>
              <a:spcAft>
                <a:spcPct val="0"/>
              </a:spcAft>
              <a:buSzTx/>
              <a:buNone/>
            </a:pPr>
            <a:r>
              <a:rPr lang="zh-CN" altLang="en-US" sz="1800">
                <a:solidFill>
                  <a:schemeClr val="dk1"/>
                </a:solidFill>
                <a:sym typeface="+mn-lt"/>
              </a:rPr>
              <a:t>如何保护视力</a:t>
            </a:r>
          </a:p>
        </p:txBody>
      </p:sp>
      <p:sp>
        <p:nvSpPr>
          <p:cNvPr id="51" name="矩形: 圆角 23"/>
          <p:cNvSpPr/>
          <p:nvPr>
            <p:custDataLst>
              <p:tags r:id="rId12"/>
            </p:custDataLst>
          </p:nvPr>
        </p:nvSpPr>
        <p:spPr>
          <a:xfrm>
            <a:off x="6544100" y="4896579"/>
            <a:ext cx="690750" cy="675666"/>
          </a:xfrm>
          <a:prstGeom prst="roundRect">
            <a:avLst/>
          </a:prstGeom>
          <a:noFill/>
          <a:ln w="19050">
            <a:solidFill>
              <a:schemeClr val="dk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r>
              <a:rPr lang="en-US" altLang="zh-CN" sz="2400" b="1">
                <a:solidFill>
                  <a:schemeClr val="dk1"/>
                </a:solidFill>
              </a:rPr>
              <a:t>04</a:t>
            </a:r>
          </a:p>
        </p:txBody>
      </p:sp>
      <p:sp>
        <p:nvSpPr>
          <p:cNvPr id="52" name="文本框 51"/>
          <p:cNvSpPr txBox="1"/>
          <p:nvPr>
            <p:custDataLst>
              <p:tags r:id="rId13"/>
            </p:custDataLst>
          </p:nvPr>
        </p:nvSpPr>
        <p:spPr>
          <a:xfrm>
            <a:off x="7421154" y="4574653"/>
            <a:ext cx="3172209" cy="715273"/>
          </a:xfrm>
          <a:prstGeom prst="rect">
            <a:avLst/>
          </a:prstGeom>
          <a:noFill/>
        </p:spPr>
        <p:txBody>
          <a:bodyPr wrap="square" anchor="b" anchorCtr="0">
            <a:normAutofit/>
          </a:bodyPr>
          <a:lstStyle>
            <a:defPPr>
              <a:defRPr lang="zh-CN"/>
            </a:defPPr>
            <a:lvl1pPr>
              <a:defRPr>
                <a:solidFill>
                  <a:srgbClr val="474546"/>
                </a:solidFill>
                <a:latin typeface="+mj-lt"/>
              </a:defRPr>
            </a:lvl1pPr>
          </a:lstStyle>
          <a:p>
            <a:r>
              <a:rPr lang="en-US" altLang="zh-CN" sz="2400">
                <a:solidFill>
                  <a:schemeClr val="dk1"/>
                </a:solidFill>
                <a:ea typeface="+mj-ea"/>
                <a:cs typeface="+mj-cs"/>
              </a:rPr>
              <a:t>LOREM IPSUM</a:t>
            </a:r>
          </a:p>
        </p:txBody>
      </p:sp>
      <p:sp>
        <p:nvSpPr>
          <p:cNvPr id="53" name="文本框 52"/>
          <p:cNvSpPr txBox="1"/>
          <p:nvPr>
            <p:custDataLst>
              <p:tags r:id="rId14"/>
            </p:custDataLst>
          </p:nvPr>
        </p:nvSpPr>
        <p:spPr>
          <a:xfrm>
            <a:off x="7421156" y="5300951"/>
            <a:ext cx="3172207" cy="593221"/>
          </a:xfrm>
          <a:prstGeom prst="rect">
            <a:avLst/>
          </a:prstGeom>
        </p:spPr>
        <p:txBody>
          <a:bodyPr wrap="square" lIns="90000" tIns="46800" rIns="90000" bIns="46800">
            <a:normAutofit/>
          </a:bodyPr>
          <a:lstStyle>
            <a:defPPr>
              <a:defRPr lang="zh-CN"/>
            </a:defPPr>
            <a:lvl1pPr algn="just">
              <a:defRPr sz="1400">
                <a:solidFill>
                  <a:srgbClr val="474546"/>
                </a:solidFill>
              </a:defRPr>
            </a:lvl1pPr>
          </a:lstStyle>
          <a:p>
            <a:pPr marL="0" lvl="0" indent="0" algn="l">
              <a:lnSpc>
                <a:spcPct val="100000"/>
              </a:lnSpc>
              <a:spcBef>
                <a:spcPct val="0"/>
              </a:spcBef>
              <a:spcAft>
                <a:spcPct val="0"/>
              </a:spcAft>
              <a:buSzTx/>
              <a:buNone/>
            </a:pPr>
            <a:r>
              <a:rPr lang="zh-CN" altLang="en-US" sz="1800">
                <a:solidFill>
                  <a:schemeClr val="dk1"/>
                </a:solidFill>
                <a:sym typeface="+mn-lt"/>
              </a:rPr>
              <a:t>护眼食品ABC</a:t>
            </a:r>
          </a:p>
        </p:txBody>
      </p:sp>
      <p:sp>
        <p:nvSpPr>
          <p:cNvPr id="15" name="文本框 14"/>
          <p:cNvSpPr txBox="1"/>
          <p:nvPr>
            <p:custDataLst>
              <p:tags r:id="rId15"/>
            </p:custDataLst>
          </p:nvPr>
        </p:nvSpPr>
        <p:spPr>
          <a:xfrm>
            <a:off x="3605829" y="-25893"/>
            <a:ext cx="1863907" cy="1891809"/>
          </a:xfrm>
          <a:prstGeom prst="rect">
            <a:avLst/>
          </a:prstGeom>
          <a:noFill/>
        </p:spPr>
        <p:txBody>
          <a:bodyPr vert="horz" wrap="square" lIns="0" tIns="0" rIns="0" bIns="0" rtlCol="0" anchor="ctr" anchorCtr="0">
            <a:noAutofit/>
          </a:bodyPr>
          <a:lstStyle/>
          <a:p>
            <a:pPr algn="r"/>
            <a:r>
              <a:rPr lang="en-US" altLang="zh-CN" sz="10000" b="1">
                <a:solidFill>
                  <a:schemeClr val="accent2">
                    <a:lumMod val="75000"/>
                  </a:schemeClr>
                </a:solidFill>
              </a:rPr>
              <a:t>C</a:t>
            </a:r>
          </a:p>
        </p:txBody>
      </p:sp>
      <p:sp>
        <p:nvSpPr>
          <p:cNvPr id="16" name="文本框 15"/>
          <p:cNvSpPr txBox="1"/>
          <p:nvPr>
            <p:custDataLst>
              <p:tags r:id="rId16"/>
            </p:custDataLst>
          </p:nvPr>
        </p:nvSpPr>
        <p:spPr>
          <a:xfrm>
            <a:off x="5361978" y="1028081"/>
            <a:ext cx="1601859" cy="400110"/>
          </a:xfrm>
          <a:prstGeom prst="rect">
            <a:avLst/>
          </a:prstGeom>
          <a:noFill/>
        </p:spPr>
        <p:txBody>
          <a:bodyPr vert="horz" wrap="square" rtlCol="0">
            <a:spAutoFit/>
          </a:bodyPr>
          <a:lstStyle/>
          <a:p>
            <a:pPr algn="dist"/>
            <a:r>
              <a:rPr lang="en-US" altLang="zh-CN" sz="2000">
                <a:solidFill>
                  <a:schemeClr val="accent2">
                    <a:lumMod val="75000"/>
                  </a:schemeClr>
                </a:solidFill>
              </a:rPr>
              <a:t>ONTENTS</a:t>
            </a:r>
          </a:p>
        </p:txBody>
      </p:sp>
      <p:sp>
        <p:nvSpPr>
          <p:cNvPr id="4" name="文本框 3"/>
          <p:cNvSpPr txBox="1"/>
          <p:nvPr/>
        </p:nvSpPr>
        <p:spPr>
          <a:xfrm>
            <a:off x="2109457" y="724277"/>
            <a:ext cx="1496372" cy="215444"/>
          </a:xfrm>
          <a:prstGeom prst="rect">
            <a:avLst/>
          </a:prstGeom>
          <a:noFill/>
        </p:spPr>
        <p:txBody>
          <a:bodyPr wrap="square" rtlCol="0">
            <a:spAutoFit/>
          </a:bodyPr>
          <a:lstStyle/>
          <a:p>
            <a:r>
              <a:rPr lang="en-US" altLang="zh-CN" sz="800" dirty="0">
                <a:solidFill>
                  <a:srgbClr val="FEFEFE"/>
                </a:solidFill>
              </a:rPr>
              <a:t>https://www.ypppt.com/</a:t>
            </a:r>
            <a:endParaRPr lang="zh-CN" altLang="en-US" sz="800" dirty="0">
              <a:solidFill>
                <a:srgbClr val="FEFEFE"/>
              </a:solidFill>
            </a:endParaRPr>
          </a:p>
        </p:txBody>
      </p:sp>
    </p:spTree>
    <p:custDataLst>
      <p:tags r:id="rId1"/>
    </p:custData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1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7" name="íşḷiḍé"/>
          <p:cNvSpPr/>
          <p:nvPr>
            <p:custDataLst>
              <p:tags r:id="rId2"/>
            </p:custDataLst>
          </p:nvPr>
        </p:nvSpPr>
        <p:spPr>
          <a:xfrm>
            <a:off x="4092575" y="1704975"/>
            <a:ext cx="545465" cy="545465"/>
          </a:xfrm>
          <a:prstGeom prst="ellipse">
            <a:avLst/>
          </a:prstGeom>
          <a:solidFill>
            <a:srgbClr val="21793C"/>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30%</a:t>
            </a:r>
          </a:p>
        </p:txBody>
      </p:sp>
      <p:sp>
        <p:nvSpPr>
          <p:cNvPr id="33" name="iśļîḑé"/>
          <p:cNvSpPr/>
          <p:nvPr>
            <p:custDataLst>
              <p:tags r:id="rId3"/>
            </p:custDataLst>
          </p:nvPr>
        </p:nvSpPr>
        <p:spPr>
          <a:xfrm>
            <a:off x="4092575" y="4993005"/>
            <a:ext cx="545465" cy="545465"/>
          </a:xfrm>
          <a:prstGeom prst="ellipse">
            <a:avLst/>
          </a:prstGeom>
          <a:solidFill>
            <a:srgbClr val="21793C"/>
          </a:solidFill>
          <a:ln w="19050">
            <a:solidFill>
              <a:srgbClr val="21793C"/>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20%</a:t>
            </a:r>
          </a:p>
        </p:txBody>
      </p:sp>
      <p:sp>
        <p:nvSpPr>
          <p:cNvPr id="29" name="iś1ide"/>
          <p:cNvSpPr/>
          <p:nvPr>
            <p:custDataLst>
              <p:tags r:id="rId4"/>
            </p:custDataLst>
          </p:nvPr>
        </p:nvSpPr>
        <p:spPr>
          <a:xfrm>
            <a:off x="3594100" y="3348990"/>
            <a:ext cx="545465" cy="545465"/>
          </a:xfrm>
          <a:prstGeom prst="ellipse">
            <a:avLst/>
          </a:prstGeom>
          <a:solidFill>
            <a:srgbClr val="21793C"/>
          </a:solidFill>
          <a:ln w="19050">
            <a:solidFill>
              <a:srgbClr val="21793C"/>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50%</a:t>
            </a:r>
          </a:p>
        </p:txBody>
      </p:sp>
      <p:sp>
        <p:nvSpPr>
          <p:cNvPr id="22" name="ïṧľiḋé"/>
          <p:cNvSpPr/>
          <p:nvPr>
            <p:custDataLst>
              <p:tags r:id="rId5"/>
            </p:custDataLst>
          </p:nvPr>
        </p:nvSpPr>
        <p:spPr>
          <a:xfrm>
            <a:off x="8011795" y="1704975"/>
            <a:ext cx="545465" cy="545465"/>
          </a:xfrm>
          <a:prstGeom prst="ellipse">
            <a:avLst/>
          </a:prstGeom>
          <a:solidFill>
            <a:srgbClr val="21793C"/>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30%</a:t>
            </a:r>
          </a:p>
        </p:txBody>
      </p:sp>
      <p:sp>
        <p:nvSpPr>
          <p:cNvPr id="18" name="ïSlîḓê"/>
          <p:cNvSpPr/>
          <p:nvPr>
            <p:custDataLst>
              <p:tags r:id="rId6"/>
            </p:custDataLst>
          </p:nvPr>
        </p:nvSpPr>
        <p:spPr>
          <a:xfrm>
            <a:off x="8046085" y="4993005"/>
            <a:ext cx="545465" cy="545465"/>
          </a:xfrm>
          <a:prstGeom prst="ellipse">
            <a:avLst/>
          </a:prstGeom>
          <a:solidFill>
            <a:srgbClr val="21793C"/>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20%</a:t>
            </a:r>
          </a:p>
        </p:txBody>
      </p:sp>
      <p:sp>
        <p:nvSpPr>
          <p:cNvPr id="14" name="ïş1íḓe"/>
          <p:cNvSpPr/>
          <p:nvPr>
            <p:custDataLst>
              <p:tags r:id="rId7"/>
            </p:custDataLst>
          </p:nvPr>
        </p:nvSpPr>
        <p:spPr>
          <a:xfrm>
            <a:off x="8153400" y="3348990"/>
            <a:ext cx="545465" cy="545465"/>
          </a:xfrm>
          <a:prstGeom prst="ellipse">
            <a:avLst/>
          </a:prstGeom>
          <a:solidFill>
            <a:srgbClr val="21793C"/>
          </a:solidFill>
          <a:ln w="19050">
            <a:solidFill>
              <a:srgbClr val="21793C"/>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sz="1200" b="1">
                <a:solidFill>
                  <a:schemeClr val="lt1"/>
                </a:solidFill>
                <a:latin typeface="黑体" panose="02010609060101010101" charset="-122"/>
                <a:ea typeface="黑体" panose="02010609060101010101" charset="-122"/>
              </a:rPr>
              <a:t>50%</a:t>
            </a:r>
          </a:p>
        </p:txBody>
      </p:sp>
      <p:sp>
        <p:nvSpPr>
          <p:cNvPr id="55" name="矩形 54"/>
          <p:cNvSpPr/>
          <p:nvPr/>
        </p:nvSpPr>
        <p:spPr>
          <a:xfrm>
            <a:off x="719455" y="1610360"/>
            <a:ext cx="3048000" cy="954405"/>
          </a:xfrm>
          <a:prstGeom prst="rect">
            <a:avLst/>
          </a:prstGeom>
        </p:spPr>
        <p:txBody>
          <a:bodyPr wrap="square">
            <a:spAutoFit/>
          </a:bodyPr>
          <a:lstStyle/>
          <a:p>
            <a:pPr marL="342900" indent="-342900" algn="r">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眼睛的视网膜中储存有相当多量的游离维生素B2。</a:t>
            </a:r>
          </a:p>
        </p:txBody>
      </p:sp>
      <p:sp>
        <p:nvSpPr>
          <p:cNvPr id="56" name="矩形 55"/>
          <p:cNvSpPr/>
          <p:nvPr/>
        </p:nvSpPr>
        <p:spPr>
          <a:xfrm>
            <a:off x="383540" y="3262630"/>
            <a:ext cx="3048000" cy="954405"/>
          </a:xfrm>
          <a:prstGeom prst="rect">
            <a:avLst/>
          </a:prstGeom>
        </p:spPr>
        <p:txBody>
          <a:bodyPr wrap="square">
            <a:spAutoFit/>
          </a:bodyPr>
          <a:lstStyle/>
          <a:p>
            <a:pPr marL="342900" indent="-342900" algn="r">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维生素B族缺乏，会导致眼睛畏光、流泪、</a:t>
            </a:r>
          </a:p>
        </p:txBody>
      </p:sp>
      <p:sp>
        <p:nvSpPr>
          <p:cNvPr id="57" name="矩形 56"/>
          <p:cNvSpPr/>
          <p:nvPr/>
        </p:nvSpPr>
        <p:spPr>
          <a:xfrm>
            <a:off x="818515" y="4941570"/>
            <a:ext cx="3048000" cy="954405"/>
          </a:xfrm>
          <a:prstGeom prst="rect">
            <a:avLst/>
          </a:prstGeom>
        </p:spPr>
        <p:txBody>
          <a:bodyPr wrap="square">
            <a:spAutoFit/>
          </a:bodyPr>
          <a:lstStyle/>
          <a:p>
            <a:pPr marL="342900" indent="-342900" algn="r">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mn-ea"/>
                <a:sym typeface="+mn-lt"/>
              </a:rPr>
              <a:t>烧疼及发痒、视觉疲劳、眼帘痉挛。</a:t>
            </a:r>
          </a:p>
        </p:txBody>
      </p:sp>
      <p:sp>
        <p:nvSpPr>
          <p:cNvPr id="58" name="矩形 57"/>
          <p:cNvSpPr/>
          <p:nvPr/>
        </p:nvSpPr>
        <p:spPr>
          <a:xfrm>
            <a:off x="8608060" y="1609725"/>
            <a:ext cx="3048000" cy="954405"/>
          </a:xfrm>
          <a:prstGeom prst="rect">
            <a:avLst/>
          </a:prstGeom>
        </p:spPr>
        <p:txBody>
          <a:bodyPr wrap="square">
            <a:spAutoFit/>
          </a:bodyPr>
          <a:lstStyle/>
          <a:p>
            <a:pPr marL="342900" indent="-342900">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含维生素B族丰富的食物有全谷类、</a:t>
            </a:r>
          </a:p>
        </p:txBody>
      </p:sp>
      <p:sp>
        <p:nvSpPr>
          <p:cNvPr id="59" name="矩形 58"/>
          <p:cNvSpPr/>
          <p:nvPr/>
        </p:nvSpPr>
        <p:spPr>
          <a:xfrm>
            <a:off x="8608060" y="3240405"/>
            <a:ext cx="3048000" cy="954405"/>
          </a:xfrm>
          <a:prstGeom prst="rect">
            <a:avLst/>
          </a:prstGeom>
        </p:spPr>
        <p:txBody>
          <a:bodyPr wrap="square">
            <a:spAutoFit/>
          </a:bodyPr>
          <a:lstStyle/>
          <a:p>
            <a:pPr marL="342900" indent="-342900">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含维生素B族丰肝脏、酵母、酸酪、小麦胚芽、</a:t>
            </a:r>
          </a:p>
        </p:txBody>
      </p:sp>
      <p:sp>
        <p:nvSpPr>
          <p:cNvPr id="60" name="矩形 59"/>
          <p:cNvSpPr/>
          <p:nvPr/>
        </p:nvSpPr>
        <p:spPr>
          <a:xfrm>
            <a:off x="8698865" y="4916170"/>
            <a:ext cx="3048000" cy="954405"/>
          </a:xfrm>
          <a:prstGeom prst="rect">
            <a:avLst/>
          </a:prstGeom>
        </p:spPr>
        <p:txBody>
          <a:bodyPr wrap="square">
            <a:spAutoFit/>
          </a:bodyPr>
          <a:lstStyle/>
          <a:p>
            <a:pPr marL="342900" indent="-342900">
              <a:lnSpc>
                <a:spcPts val="3365"/>
              </a:lnSpc>
              <a:buFont typeface="Wingdings" panose="05000000000000000000" pitchFamily="2" charset="2"/>
              <a:buChar char="u"/>
            </a:pPr>
            <a:r>
              <a:rPr lang="zh-CN" altLang="en-US">
                <a:solidFill>
                  <a:srgbClr val="000000"/>
                </a:solidFill>
                <a:latin typeface="黑体" panose="02010609060101010101" charset="-122"/>
                <a:ea typeface="黑体" panose="02010609060101010101" charset="-122"/>
                <a:cs typeface="黑体" panose="02010609060101010101" charset="-122"/>
                <a:sym typeface="+mn-lt"/>
              </a:rPr>
              <a:t>豆类、牛奶(维生素B2)、肉类(维生素B1）</a:t>
            </a:r>
          </a:p>
        </p:txBody>
      </p:sp>
      <p:sp>
        <p:nvSpPr>
          <p:cNvPr id="2" name="文本框 1"/>
          <p:cNvSpPr txBox="1"/>
          <p:nvPr/>
        </p:nvSpPr>
        <p:spPr>
          <a:xfrm>
            <a:off x="5161598" y="623570"/>
            <a:ext cx="186817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护眼食品</a:t>
            </a:r>
            <a:r>
              <a:rPr lang="en-US" altLang="zh-CN"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ABC</a:t>
            </a:r>
          </a:p>
        </p:txBody>
      </p:sp>
      <p:pic>
        <p:nvPicPr>
          <p:cNvPr id="5" name="图片 4"/>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a:off x="4705985" y="1917065"/>
            <a:ext cx="3061970" cy="325056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7">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文本框 7"/>
          <p:cNvSpPr txBox="1"/>
          <p:nvPr>
            <p:custDataLst>
              <p:tags r:id="rId2"/>
            </p:custDataLst>
          </p:nvPr>
        </p:nvSpPr>
        <p:spPr>
          <a:xfrm>
            <a:off x="1626235" y="1695450"/>
            <a:ext cx="2491740" cy="460375"/>
          </a:xfrm>
          <a:prstGeom prst="rect">
            <a:avLst/>
          </a:prstGeom>
          <a:solidFill>
            <a:srgbClr val="21793C"/>
          </a:solidFill>
        </p:spPr>
        <p:txBody>
          <a:bodyPr wrap="square" rtlCol="0">
            <a:spAutoFit/>
          </a:bodyPr>
          <a:lstStyle/>
          <a:p>
            <a:r>
              <a:rPr lang="zh-CN" altLang="en-US" sz="2400" b="1">
                <a:solidFill>
                  <a:schemeClr val="lt1"/>
                </a:solidFill>
                <a:latin typeface="黑体" panose="02010609060101010101" charset="-122"/>
                <a:ea typeface="黑体" panose="02010609060101010101" charset="-122"/>
                <a:cs typeface="黑体" panose="02010609060101010101" charset="-122"/>
                <a:sym typeface="+mn-lt"/>
              </a:rPr>
              <a:t>Blink：多眨眼</a:t>
            </a:r>
          </a:p>
        </p:txBody>
      </p:sp>
      <p:sp>
        <p:nvSpPr>
          <p:cNvPr id="9" name="文本框 8"/>
          <p:cNvSpPr txBox="1"/>
          <p:nvPr/>
        </p:nvSpPr>
        <p:spPr>
          <a:xfrm>
            <a:off x="1645285" y="2094230"/>
            <a:ext cx="5038725" cy="645160"/>
          </a:xfrm>
          <a:prstGeom prst="rect">
            <a:avLst/>
          </a:prstGeom>
          <a:noFill/>
        </p:spPr>
        <p:txBody>
          <a:bodyPr wrap="square" rtlCol="0">
            <a:spAutoFit/>
          </a:bodyPr>
          <a:lstStyle/>
          <a:p>
            <a:pPr marL="171450" indent="-171450" eaLnBrk="1" hangingPunct="1">
              <a:lnSpc>
                <a:spcPct val="150000"/>
              </a:lnSpc>
              <a:buFont typeface="Wingdings" panose="05000000000000000000" pitchFamily="2" charset="2"/>
              <a:buChar char="u"/>
            </a:pPr>
            <a:r>
              <a:rPr lang="zh-CN" altLang="en-US" sz="1200">
                <a:solidFill>
                  <a:srgbClr val="000000"/>
                </a:solidFill>
                <a:latin typeface="黑体" panose="02010609060101010101" charset="-122"/>
                <a:ea typeface="黑体" panose="02010609060101010101" charset="-122"/>
                <a:cs typeface="+mn-ea"/>
                <a:sym typeface="+mn-lt"/>
              </a:rPr>
              <a:t>长时间凝视电脑，会减少眼睛眨动，引起眼睛的干燥，因此平时应多眨动眼睛，保持眼睛湿润。</a:t>
            </a:r>
          </a:p>
        </p:txBody>
      </p:sp>
      <p:sp>
        <p:nvSpPr>
          <p:cNvPr id="10" name="文本框 9"/>
          <p:cNvSpPr txBox="1"/>
          <p:nvPr>
            <p:custDataLst>
              <p:tags r:id="rId3"/>
            </p:custDataLst>
          </p:nvPr>
        </p:nvSpPr>
        <p:spPr>
          <a:xfrm>
            <a:off x="1605915" y="3164840"/>
            <a:ext cx="2720340" cy="460375"/>
          </a:xfrm>
          <a:prstGeom prst="rect">
            <a:avLst/>
          </a:prstGeom>
          <a:solidFill>
            <a:srgbClr val="21793C"/>
          </a:solidFill>
        </p:spPr>
        <p:txBody>
          <a:bodyPr wrap="square" rtlCol="0">
            <a:spAutoFit/>
          </a:bodyPr>
          <a:lstStyle/>
          <a:p>
            <a:pPr eaLnBrk="1" hangingPunct="1"/>
            <a:r>
              <a:rPr lang="zh-CN" altLang="en-US" sz="2400" b="1">
                <a:solidFill>
                  <a:schemeClr val="lt1"/>
                </a:solidFill>
                <a:latin typeface="黑体" panose="02010609060101010101" charset="-122"/>
                <a:ea typeface="黑体" panose="02010609060101010101" charset="-122"/>
                <a:cs typeface="黑体" panose="02010609060101010101" charset="-122"/>
                <a:sym typeface="+mn-lt"/>
              </a:rPr>
              <a:t>Breathe：深呼吸</a:t>
            </a:r>
          </a:p>
        </p:txBody>
      </p:sp>
      <p:sp>
        <p:nvSpPr>
          <p:cNvPr id="11" name="文本框 10"/>
          <p:cNvSpPr txBox="1"/>
          <p:nvPr/>
        </p:nvSpPr>
        <p:spPr>
          <a:xfrm>
            <a:off x="1644015" y="3544570"/>
            <a:ext cx="5039995" cy="645160"/>
          </a:xfrm>
          <a:prstGeom prst="rect">
            <a:avLst/>
          </a:prstGeom>
          <a:noFill/>
        </p:spPr>
        <p:txBody>
          <a:bodyPr wrap="square" rtlCol="0">
            <a:spAutoFit/>
          </a:bodyPr>
          <a:lstStyle/>
          <a:p>
            <a:pPr marL="171450" indent="-171450" eaLnBrk="1" hangingPunct="1">
              <a:lnSpc>
                <a:spcPct val="150000"/>
              </a:lnSpc>
              <a:buFont typeface="Wingdings" panose="05000000000000000000" pitchFamily="2" charset="2"/>
              <a:buChar char="u"/>
            </a:pPr>
            <a:r>
              <a:rPr lang="zh-CN" altLang="en-US" sz="1200" dirty="0">
                <a:solidFill>
                  <a:srgbClr val="000000"/>
                </a:solidFill>
                <a:latin typeface="黑体" panose="02010609060101010101" charset="-122"/>
                <a:ea typeface="黑体" panose="02010609060101010101" charset="-122"/>
                <a:cs typeface="+mn-ea"/>
                <a:sym typeface="+mn-lt"/>
              </a:rPr>
              <a:t>长时间凝视于电脑荧幕常会导致暂时停止呼吸，应保持呼吸顺畅，并放松身体与精神。</a:t>
            </a:r>
          </a:p>
        </p:txBody>
      </p:sp>
      <p:sp>
        <p:nvSpPr>
          <p:cNvPr id="12" name="文本框 11"/>
          <p:cNvSpPr txBox="1"/>
          <p:nvPr>
            <p:custDataLst>
              <p:tags r:id="rId4"/>
            </p:custDataLst>
          </p:nvPr>
        </p:nvSpPr>
        <p:spPr>
          <a:xfrm>
            <a:off x="1626235" y="4697095"/>
            <a:ext cx="2491105" cy="460375"/>
          </a:xfrm>
          <a:prstGeom prst="rect">
            <a:avLst/>
          </a:prstGeom>
          <a:solidFill>
            <a:srgbClr val="21793C"/>
          </a:solidFill>
        </p:spPr>
        <p:txBody>
          <a:bodyPr wrap="square" rtlCol="0">
            <a:spAutoFit/>
          </a:bodyPr>
          <a:lstStyle/>
          <a:p>
            <a:r>
              <a:rPr lang="zh-CN" altLang="en-US" sz="2400" b="1">
                <a:solidFill>
                  <a:schemeClr val="lt1"/>
                </a:solidFill>
                <a:latin typeface="黑体" panose="02010609060101010101" charset="-122"/>
                <a:ea typeface="黑体" panose="02010609060101010101" charset="-122"/>
                <a:cs typeface="黑体" panose="02010609060101010101" charset="-122"/>
                <a:sym typeface="+mn-lt"/>
              </a:rPr>
              <a:t>Break：休息</a:t>
            </a:r>
          </a:p>
        </p:txBody>
      </p:sp>
      <p:sp>
        <p:nvSpPr>
          <p:cNvPr id="13" name="文本框 12"/>
          <p:cNvSpPr txBox="1"/>
          <p:nvPr/>
        </p:nvSpPr>
        <p:spPr>
          <a:xfrm>
            <a:off x="1654810" y="5092700"/>
            <a:ext cx="5124450" cy="922020"/>
          </a:xfrm>
          <a:prstGeom prst="rect">
            <a:avLst/>
          </a:prstGeom>
          <a:noFill/>
        </p:spPr>
        <p:txBody>
          <a:bodyPr wrap="square" rtlCol="0">
            <a:spAutoFit/>
          </a:bodyPr>
          <a:lstStyle/>
          <a:p>
            <a:pPr marL="171450" indent="-171450" eaLnBrk="1" hangingPunct="1">
              <a:lnSpc>
                <a:spcPct val="150000"/>
              </a:lnSpc>
              <a:buFont typeface="Wingdings" panose="05000000000000000000" pitchFamily="2" charset="2"/>
              <a:buChar char="u"/>
            </a:pPr>
            <a:r>
              <a:rPr lang="zh-CN" altLang="en-US" sz="1200">
                <a:solidFill>
                  <a:srgbClr val="000000"/>
                </a:solidFill>
                <a:latin typeface="黑体" panose="02010609060101010101" charset="-122"/>
                <a:ea typeface="黑体" panose="02010609060101010101" charset="-122"/>
                <a:cs typeface="黑体" panose="02010609060101010101" charset="-122"/>
                <a:sym typeface="+mn-lt"/>
              </a:rPr>
              <a:t>每工作或阅读10分钟应看远10秒，让眼睛可以放松。每工作或阅读1小时，应该休息5分钟，可以做些眼睛运动，让眼睛休息。每工作或阅读2－3小时就该起来喝杯茶动一动。</a:t>
            </a:r>
          </a:p>
        </p:txBody>
      </p:sp>
      <p:sp>
        <p:nvSpPr>
          <p:cNvPr id="2" name="文本框 1"/>
          <p:cNvSpPr txBox="1"/>
          <p:nvPr/>
        </p:nvSpPr>
        <p:spPr>
          <a:xfrm>
            <a:off x="5161598" y="623570"/>
            <a:ext cx="186817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护眼食品</a:t>
            </a:r>
            <a:r>
              <a:rPr lang="en-US" altLang="zh-CN" sz="2400" b="1">
                <a:solidFill>
                  <a:schemeClr val="accent1">
                    <a:lumMod val="50000"/>
                  </a:schemeClr>
                </a:solidFill>
                <a:latin typeface="黑体" panose="02010609060101010101" charset="-122"/>
                <a:ea typeface="黑体" panose="02010609060101010101" charset="-122"/>
                <a:cs typeface="黑体" panose="02010609060101010101" charset="-122"/>
                <a:sym typeface="+mn-lt"/>
              </a:rPr>
              <a:t>ABC</a:t>
            </a:r>
          </a:p>
        </p:txBody>
      </p:sp>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638290" y="1941830"/>
            <a:ext cx="4787900" cy="3590925"/>
          </a:xfrm>
          <a:prstGeom prst="rect">
            <a:avLst/>
          </a:prstGeom>
        </p:spPr>
      </p:pic>
      <p:pic>
        <p:nvPicPr>
          <p:cNvPr id="15" name="New picture"/>
          <p:cNvPicPr/>
          <p:nvPr/>
        </p:nvPicPr>
        <p:blipFill>
          <a:blip r:embed="rId9"/>
          <a:stretch>
            <a:fillRect/>
          </a:stretch>
        </p:blipFill>
        <p:spPr>
          <a:xfrm>
            <a:off x="11836400" y="11277600"/>
            <a:ext cx="330200" cy="241300"/>
          </a:xfrm>
          <a:prstGeom prst="cube">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1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0861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2"/>
            </p:custDataLst>
          </p:nvPr>
        </p:nvSpPr>
        <p:spPr>
          <a:xfrm>
            <a:off x="3515360" y="4805680"/>
            <a:ext cx="5160645" cy="429895"/>
          </a:xfrm>
          <a:prstGeom prst="rect">
            <a:avLst/>
          </a:prstGeom>
        </p:spPr>
        <p:txBody>
          <a:bodyPr wrap="square">
            <a:spAutoFit/>
          </a:bodyPr>
          <a:lstStyle/>
          <a:p>
            <a:pPr algn="ctr"/>
            <a:r>
              <a:rPr lang="zh-CN" altLang="en-US" sz="1100">
                <a:solidFill>
                  <a:schemeClr val="dk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通过“爱眼日”宣传教育活动，极大地普及了全民眼健康科学知识，提高了人民群众爱眼、护眼意识， 推动了我国防盲治盲和眼健康工作的发展。</a:t>
            </a:r>
          </a:p>
        </p:txBody>
      </p:sp>
      <p:sp>
        <p:nvSpPr>
          <p:cNvPr id="8" name="标题 1"/>
          <p:cNvSpPr>
            <a:spLocks noGrp="1"/>
          </p:cNvSpPr>
          <p:nvPr userDrawn="1">
            <p:custDataLst>
              <p:tags r:id="rId3"/>
            </p:custDataLst>
          </p:nvPr>
        </p:nvSpPr>
        <p:spPr>
          <a:xfrm>
            <a:off x="3347085" y="3073400"/>
            <a:ext cx="1129665" cy="796290"/>
          </a:xfrm>
          <a:prstGeom prst="rect">
            <a:avLst/>
          </a:prstGeom>
          <a:solidFill>
            <a:schemeClr val="lt1">
              <a:lumMod val="95000"/>
            </a:schemeClr>
          </a:solidFill>
        </p:spPr>
        <p:txBody>
          <a:bodyPr vert="horz" lIns="91440" tIns="45720" rIns="91440" bIns="45720" rtlCol="0" anchor="b">
            <a:normAutofit/>
          </a:bodyPr>
          <a:lstStyle>
            <a:lvl1pPr>
              <a:defRPr sz="4400">
                <a:solidFill>
                  <a:schemeClr val="tx1"/>
                </a:solidFill>
              </a:defRPr>
            </a:lvl1pPr>
          </a:lstStyle>
          <a:p>
            <a:r>
              <a:rPr lang="en-US" altLang="zh-CN">
                <a:solidFill>
                  <a:schemeClr val="dk1"/>
                </a:solidFill>
              </a:rPr>
              <a:t>01</a:t>
            </a:r>
          </a:p>
        </p:txBody>
      </p:sp>
      <p:sp>
        <p:nvSpPr>
          <p:cNvPr id="3" name="标题 2"/>
          <p:cNvSpPr>
            <a:spLocks noGrp="1"/>
          </p:cNvSpPr>
          <p:nvPr>
            <p:ph type="title"/>
            <p:custDataLst>
              <p:tags r:id="rId4"/>
            </p:custDataLst>
          </p:nvPr>
        </p:nvSpPr>
        <p:spPr>
          <a:xfrm>
            <a:off x="4132805" y="1341487"/>
            <a:ext cx="4914942" cy="796100"/>
          </a:xfrm>
        </p:spPr>
        <p:txBody>
          <a:bodyPr/>
          <a:lstStyle/>
          <a:p>
            <a:pPr marL="0" indent="0" algn="l">
              <a:lnSpc>
                <a:spcPct val="90000"/>
              </a:lnSpc>
              <a:spcBef>
                <a:spcPct val="0"/>
              </a:spcBef>
              <a:spcAft>
                <a:spcPct val="0"/>
              </a:spcAft>
              <a:buSzTx/>
              <a:buNone/>
            </a:pPr>
            <a:r>
              <a:rPr lang="zh-CN" altLang="en-US" sz="4400" dirty="0">
                <a:solidFill>
                  <a:schemeClr val="accent1">
                    <a:lumMod val="50000"/>
                  </a:schemeClr>
                </a:solidFill>
                <a:sym typeface="+mn-lt"/>
              </a:rPr>
              <a:t>全国爱眼日由来</a:t>
            </a:r>
          </a:p>
        </p:txBody>
      </p:sp>
      <p:sp>
        <p:nvSpPr>
          <p:cNvPr id="4" name="文本占位符 3"/>
          <p:cNvSpPr>
            <a:spLocks noGrp="1"/>
          </p:cNvSpPr>
          <p:nvPr>
            <p:ph type="body" idx="1"/>
            <p:custDataLst>
              <p:tags r:id="rId5"/>
            </p:custDataLst>
          </p:nvPr>
        </p:nvSpPr>
        <p:spPr>
          <a:xfrm>
            <a:off x="4476975" y="2617971"/>
            <a:ext cx="4914942" cy="788169"/>
          </a:xfrm>
          <a:solidFill>
            <a:schemeClr val="lt1">
              <a:lumMod val="95000"/>
            </a:schemeClr>
          </a:solidFill>
        </p:spPr>
        <p:txBody>
          <a:bodyPr/>
          <a:lstStyle/>
          <a:p>
            <a:pPr marL="0" indent="0" algn="l">
              <a:lnSpc>
                <a:spcPct val="90000"/>
              </a:lnSpc>
              <a:spcBef>
                <a:spcPts val="1000"/>
              </a:spcBef>
              <a:spcAft>
                <a:spcPct val="0"/>
              </a:spcAft>
              <a:buSzTx/>
              <a:buNone/>
            </a:pPr>
            <a:r>
              <a:rPr lang="en-US" altLang="zh-CN">
                <a:solidFill>
                  <a:schemeClr val="dk1"/>
                </a:solidFill>
                <a:sym typeface="+mn-lt"/>
              </a:rPr>
              <a:t>Part one</a:t>
            </a:r>
          </a:p>
        </p:txBody>
      </p:sp>
    </p:spTree>
    <p:custDataLst>
      <p:tags r:id="rId1"/>
    </p:custData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8">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5090160" y="506730"/>
            <a:ext cx="2019300" cy="460375"/>
          </a:xfrm>
          <a:prstGeom prst="rect">
            <a:avLst/>
          </a:prstGeom>
          <a:noFill/>
        </p:spPr>
        <p:txBody>
          <a:bodyPr wrap="none" rtlCol="0">
            <a:spAutoFit/>
          </a:bodyPr>
          <a:lstStyle/>
          <a:p>
            <a:pPr algn="l"/>
            <a:r>
              <a:rPr lang="zh-CN" altLang="en-US" sz="2400" b="1">
                <a:solidFill>
                  <a:schemeClr val="accent1">
                    <a:lumMod val="75000"/>
                  </a:schemeClr>
                </a:solidFill>
                <a:latin typeface="黑体" panose="02010609060101010101" charset="-122"/>
                <a:ea typeface="黑体" panose="02010609060101010101" charset="-122"/>
                <a:cs typeface="+mn-ea"/>
                <a:sym typeface="+mn-lt"/>
              </a:rPr>
              <a:t>爱眼日的由来</a:t>
            </a:r>
          </a:p>
        </p:txBody>
      </p:sp>
      <p:sp>
        <p:nvSpPr>
          <p:cNvPr id="8" name="TextBox 3"/>
          <p:cNvSpPr txBox="1"/>
          <p:nvPr>
            <p:custDataLst>
              <p:tags r:id="rId2"/>
            </p:custDataLst>
          </p:nvPr>
        </p:nvSpPr>
        <p:spPr>
          <a:xfrm>
            <a:off x="4921885" y="4104005"/>
            <a:ext cx="5425440" cy="1938020"/>
          </a:xfrm>
          <a:prstGeom prst="rect">
            <a:avLst/>
          </a:prstGeom>
          <a:noFill/>
          <a:ln>
            <a:solidFill>
              <a:srgbClr val="21793C"/>
            </a:solidFill>
          </a:ln>
        </p:spPr>
        <p:txBody>
          <a:bodyPr wrap="square" rtlCol="0">
            <a:spAutoFit/>
          </a:bodyPr>
          <a:lstStyle/>
          <a:p>
            <a:pPr>
              <a:lnSpc>
                <a:spcPct val="150000"/>
              </a:lnSpc>
            </a:pP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2006</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年：防盲治盲，共同参与</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2007</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年：防盲进社区，关注眼健康</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2008</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年：明亮眼睛迎奥运</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2009</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年：关注青少年眼健康</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2009</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年：珍爱视觉之窗</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2010</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年：关注贫困人口眼健康，百万工程送光明</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202X</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年：关爱低视力患者，提高康复质量</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202X</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年：情系白内障患者共享和谐新视界</a:t>
            </a:r>
            <a:r>
              <a:rPr lang="en-US" altLang="zh-CN" sz="1600" dirty="0" smtClean="0">
                <a:solidFill>
                  <a:schemeClr val="dk1"/>
                </a:solidFill>
                <a:latin typeface="黑体" panose="02010609060101010101" charset="-122"/>
                <a:ea typeface="黑体" panose="02010609060101010101" charset="-122"/>
                <a:cs typeface="黑体" panose="02010609060101010101" charset="-122"/>
                <a:sym typeface="+mn-lt"/>
              </a:rPr>
              <a:t>202X</a:t>
            </a:r>
            <a:r>
              <a:rPr lang="zh-CN" altLang="en-US" sz="1600" dirty="0" smtClean="0">
                <a:solidFill>
                  <a:schemeClr val="dk1"/>
                </a:solidFill>
                <a:latin typeface="黑体" panose="02010609060101010101" charset="-122"/>
                <a:ea typeface="黑体" panose="02010609060101010101" charset="-122"/>
                <a:cs typeface="黑体" panose="02010609060101010101" charset="-122"/>
                <a:sym typeface="+mn-lt"/>
              </a:rPr>
              <a:t>年：</a:t>
            </a:r>
          </a:p>
        </p:txBody>
      </p:sp>
      <p:sp>
        <p:nvSpPr>
          <p:cNvPr id="9" name="TextBox 4"/>
          <p:cNvSpPr txBox="1"/>
          <p:nvPr>
            <p:custDataLst>
              <p:tags r:id="rId3"/>
            </p:custDataLst>
          </p:nvPr>
        </p:nvSpPr>
        <p:spPr>
          <a:xfrm>
            <a:off x="4922033" y="1657166"/>
            <a:ext cx="5252424" cy="1706880"/>
          </a:xfrm>
          <a:prstGeom prst="rect">
            <a:avLst/>
          </a:prstGeom>
          <a:noFill/>
          <a:ln>
            <a:solidFill>
              <a:srgbClr val="21793C"/>
            </a:solidFill>
          </a:ln>
        </p:spPr>
        <p:txBody>
          <a:bodyPr wrap="square" rtlCol="0">
            <a:spAutoFit/>
          </a:bodyPr>
          <a:lstStyle/>
          <a:p>
            <a:pPr>
              <a:lnSpc>
                <a:spcPct val="150000"/>
              </a:lnSpc>
            </a:pP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1996</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年：保护儿童和青少年视力</a:t>
            </a:r>
            <a:endParaRPr lang="en-US" altLang="zh-CN" sz="1400" dirty="0">
              <a:solidFill>
                <a:schemeClr val="dk1"/>
              </a:solidFill>
              <a:latin typeface="黑体" panose="02010609060101010101" charset="-122"/>
              <a:ea typeface="黑体" panose="02010609060101010101" charset="-122"/>
              <a:cs typeface="黑体" panose="02010609060101010101" charset="-122"/>
              <a:sym typeface="+mn-lt"/>
            </a:endParaRPr>
          </a:p>
          <a:p>
            <a:pPr>
              <a:lnSpc>
                <a:spcPct val="150000"/>
              </a:lnSpc>
            </a:pP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1997</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年：老年人眼保健</a:t>
            </a:r>
            <a:endParaRPr lang="en-US" altLang="zh-CN" sz="1400" dirty="0">
              <a:solidFill>
                <a:schemeClr val="dk1"/>
              </a:solidFill>
              <a:latin typeface="黑体" panose="02010609060101010101" charset="-122"/>
              <a:ea typeface="黑体" panose="02010609060101010101" charset="-122"/>
              <a:cs typeface="黑体" panose="02010609060101010101" charset="-122"/>
              <a:sym typeface="+mn-lt"/>
            </a:endParaRPr>
          </a:p>
          <a:p>
            <a:pPr>
              <a:lnSpc>
                <a:spcPct val="150000"/>
              </a:lnSpc>
            </a:pP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1998</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年：预防眼外伤</a:t>
            </a:r>
            <a:endParaRPr lang="en-US" altLang="zh-CN" sz="1400" dirty="0">
              <a:solidFill>
                <a:schemeClr val="dk1"/>
              </a:solidFill>
              <a:latin typeface="黑体" panose="02010609060101010101" charset="-122"/>
              <a:ea typeface="黑体" panose="02010609060101010101" charset="-122"/>
              <a:cs typeface="黑体" panose="02010609060101010101" charset="-122"/>
              <a:sym typeface="+mn-lt"/>
            </a:endParaRPr>
          </a:p>
          <a:p>
            <a:pPr>
              <a:lnSpc>
                <a:spcPct val="150000"/>
              </a:lnSpc>
            </a:pP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1999</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年：保护老年人视力，提高生活质量</a:t>
            </a:r>
            <a:endParaRPr lang="en-US" altLang="zh-CN" sz="1400" dirty="0">
              <a:solidFill>
                <a:schemeClr val="dk1"/>
              </a:solidFill>
              <a:latin typeface="黑体" panose="02010609060101010101" charset="-122"/>
              <a:ea typeface="黑体" panose="02010609060101010101" charset="-122"/>
              <a:cs typeface="黑体" panose="02010609060101010101" charset="-122"/>
              <a:sym typeface="+mn-lt"/>
            </a:endParaRPr>
          </a:p>
          <a:p>
            <a:pPr>
              <a:lnSpc>
                <a:spcPct val="150000"/>
              </a:lnSpc>
            </a:pP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2000</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年：动员起来，让白内障盲见光明</a:t>
            </a:r>
          </a:p>
        </p:txBody>
      </p:sp>
      <p:sp>
        <p:nvSpPr>
          <p:cNvPr id="12" name="矩形: 圆角 11"/>
          <p:cNvSpPr/>
          <p:nvPr>
            <p:custDataLst>
              <p:tags r:id="rId4"/>
            </p:custDataLst>
          </p:nvPr>
        </p:nvSpPr>
        <p:spPr>
          <a:xfrm>
            <a:off x="2056765" y="1657350"/>
            <a:ext cx="2603500" cy="4384675"/>
          </a:xfrm>
          <a:prstGeom prst="rect">
            <a:avLst/>
          </a:prstGeom>
          <a:solidFill>
            <a:srgbClr val="21793C"/>
          </a:solidFill>
          <a:ln>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黑体" panose="02010609060101010101" charset="-122"/>
              <a:ea typeface="黑体" panose="02010609060101010101" charset="-122"/>
            </a:endParaRPr>
          </a:p>
        </p:txBody>
      </p:sp>
      <p:sp>
        <p:nvSpPr>
          <p:cNvPr id="13" name="文本框 12"/>
          <p:cNvSpPr txBox="1"/>
          <p:nvPr>
            <p:custDataLst>
              <p:tags r:id="rId5"/>
            </p:custDataLst>
          </p:nvPr>
        </p:nvSpPr>
        <p:spPr>
          <a:xfrm>
            <a:off x="2056765" y="3126105"/>
            <a:ext cx="2603500" cy="1462405"/>
          </a:xfrm>
          <a:prstGeom prst="rect">
            <a:avLst/>
          </a:prstGeom>
          <a:noFill/>
        </p:spPr>
        <p:txBody>
          <a:bodyPr wrap="square" rtlCol="0">
            <a:spAutoFit/>
          </a:bodyPr>
          <a:lstStyle/>
          <a:p>
            <a:pPr algn="ctr">
              <a:spcBef>
                <a:spcPts val="105"/>
              </a:spcBef>
              <a:spcAft>
                <a:spcPts val="30"/>
              </a:spcAft>
            </a:pPr>
            <a:r>
              <a:rPr lang="zh-CN" altLang="en-US" sz="4400">
                <a:solidFill>
                  <a:schemeClr val="lt1"/>
                </a:solidFill>
                <a:latin typeface="黑体" panose="02010609060101010101" charset="-122"/>
                <a:ea typeface="黑体" panose="02010609060101010101" charset="-122"/>
              </a:rPr>
              <a:t>爱眼日</a:t>
            </a:r>
            <a:endParaRPr lang="en-US" altLang="zh-CN" sz="4400">
              <a:solidFill>
                <a:schemeClr val="lt1"/>
              </a:solidFill>
              <a:latin typeface="黑体" panose="02010609060101010101" charset="-122"/>
              <a:ea typeface="黑体" panose="02010609060101010101" charset="-122"/>
            </a:endParaRPr>
          </a:p>
          <a:p>
            <a:pPr algn="ctr">
              <a:spcBef>
                <a:spcPts val="105"/>
              </a:spcBef>
              <a:spcAft>
                <a:spcPts val="30"/>
              </a:spcAft>
            </a:pPr>
            <a:r>
              <a:rPr lang="zh-CN" altLang="en-US" sz="4400">
                <a:solidFill>
                  <a:schemeClr val="lt1"/>
                </a:solidFill>
                <a:latin typeface="黑体" panose="02010609060101010101" charset="-122"/>
                <a:ea typeface="黑体" panose="02010609060101010101" charset="-122"/>
              </a:rPr>
              <a:t>的由来</a:t>
            </a: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strVal val="#ppt_w*0.05"/>
                                          </p:val>
                                        </p:tav>
                                        <p:tav tm="100000">
                                          <p:val>
                                            <p:strVal val="#ppt_w"/>
                                          </p:val>
                                        </p:tav>
                                      </p:tavLst>
                                    </p:anim>
                                    <p:anim calcmode="lin" valueType="num">
                                      <p:cBhvr>
                                        <p:cTn id="8" dur="2000" fill="hold"/>
                                        <p:tgtEl>
                                          <p:spTgt spid="9"/>
                                        </p:tgtEl>
                                        <p:attrNameLst>
                                          <p:attrName>ppt_h</p:attrName>
                                        </p:attrNameLst>
                                      </p:cBhvr>
                                      <p:tavLst>
                                        <p:tav tm="0">
                                          <p:val>
                                            <p:strVal val="#ppt_h"/>
                                          </p:val>
                                        </p:tav>
                                        <p:tav tm="100000">
                                          <p:val>
                                            <p:strVal val="#ppt_h"/>
                                          </p:val>
                                        </p:tav>
                                      </p:tavLst>
                                    </p:anim>
                                    <p:anim calcmode="lin" valueType="num">
                                      <p:cBhvr>
                                        <p:cTn id="9" dur="2000" fill="hold"/>
                                        <p:tgtEl>
                                          <p:spTgt spid="9"/>
                                        </p:tgtEl>
                                        <p:attrNameLst>
                                          <p:attrName>ppt_x</p:attrName>
                                        </p:attrNameLst>
                                      </p:cBhvr>
                                      <p:tavLst>
                                        <p:tav tm="0">
                                          <p:val>
                                            <p:strVal val="#ppt_x-.2"/>
                                          </p:val>
                                        </p:tav>
                                        <p:tav tm="100000">
                                          <p:val>
                                            <p:strVal val="#ppt_x"/>
                                          </p:val>
                                        </p:tav>
                                      </p:tavLst>
                                    </p:anim>
                                    <p:anim calcmode="lin" valueType="num">
                                      <p:cBhvr>
                                        <p:cTn id="10" dur="2000" fill="hold"/>
                                        <p:tgtEl>
                                          <p:spTgt spid="9"/>
                                        </p:tgtEl>
                                        <p:attrNameLst>
                                          <p:attrName>ppt_y</p:attrName>
                                        </p:attrNameLst>
                                      </p:cBhvr>
                                      <p:tavLst>
                                        <p:tav tm="0">
                                          <p:val>
                                            <p:strVal val="#ppt_y"/>
                                          </p:val>
                                        </p:tav>
                                        <p:tav tm="100000">
                                          <p:val>
                                            <p:strVal val="#ppt_y"/>
                                          </p:val>
                                        </p:tav>
                                      </p:tavLst>
                                    </p:anim>
                                    <p:animEffect transition="in" filter="fade">
                                      <p:cBhvr>
                                        <p:cTn id="11" dur="2000"/>
                                        <p:tgtEl>
                                          <p:spTgt spid="9"/>
                                        </p:tgtEl>
                                      </p:cBhvr>
                                    </p:animEffect>
                                  </p:childTnLst>
                                </p:cTn>
                              </p:par>
                            </p:childTnLst>
                          </p:cTn>
                        </p:par>
                        <p:par>
                          <p:cTn id="12" fill="hold" nodeType="afterGroup">
                            <p:stCondLst>
                              <p:cond delay="2000"/>
                            </p:stCondLst>
                            <p:childTnLst>
                              <p:par>
                                <p:cTn id="13" presetID="54" presetClass="entr" presetSubtype="0" accel="10000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2000" fill="hold"/>
                                        <p:tgtEl>
                                          <p:spTgt spid="8"/>
                                        </p:tgtEl>
                                        <p:attrNameLst>
                                          <p:attrName>ppt_w</p:attrName>
                                        </p:attrNameLst>
                                      </p:cBhvr>
                                      <p:tavLst>
                                        <p:tav tm="0">
                                          <p:val>
                                            <p:strVal val="#ppt_w*0.05"/>
                                          </p:val>
                                        </p:tav>
                                        <p:tav tm="100000">
                                          <p:val>
                                            <p:strVal val="#ppt_w"/>
                                          </p:val>
                                        </p:tav>
                                      </p:tavLst>
                                    </p:anim>
                                    <p:anim calcmode="lin" valueType="num">
                                      <p:cBhvr>
                                        <p:cTn id="16" dur="2000" fill="hold"/>
                                        <p:tgtEl>
                                          <p:spTgt spid="8"/>
                                        </p:tgtEl>
                                        <p:attrNameLst>
                                          <p:attrName>ppt_h</p:attrName>
                                        </p:attrNameLst>
                                      </p:cBhvr>
                                      <p:tavLst>
                                        <p:tav tm="0">
                                          <p:val>
                                            <p:strVal val="#ppt_h"/>
                                          </p:val>
                                        </p:tav>
                                        <p:tav tm="100000">
                                          <p:val>
                                            <p:strVal val="#ppt_h"/>
                                          </p:val>
                                        </p:tav>
                                      </p:tavLst>
                                    </p:anim>
                                    <p:anim calcmode="lin" valueType="num">
                                      <p:cBhvr>
                                        <p:cTn id="17" dur="2000" fill="hold"/>
                                        <p:tgtEl>
                                          <p:spTgt spid="8"/>
                                        </p:tgtEl>
                                        <p:attrNameLst>
                                          <p:attrName>ppt_x</p:attrName>
                                        </p:attrNameLst>
                                      </p:cBhvr>
                                      <p:tavLst>
                                        <p:tav tm="0">
                                          <p:val>
                                            <p:strVal val="#ppt_x-.2"/>
                                          </p:val>
                                        </p:tav>
                                        <p:tav tm="100000">
                                          <p:val>
                                            <p:strVal val="#ppt_x"/>
                                          </p:val>
                                        </p:tav>
                                      </p:tavLst>
                                    </p:anim>
                                    <p:anim calcmode="lin" valueType="num">
                                      <p:cBhvr>
                                        <p:cTn id="18" dur="2000" fill="hold"/>
                                        <p:tgtEl>
                                          <p:spTgt spid="8"/>
                                        </p:tgtEl>
                                        <p:attrNameLst>
                                          <p:attrName>ppt_y</p:attrName>
                                        </p:attrNameLst>
                                      </p:cBhvr>
                                      <p:tavLst>
                                        <p:tav tm="0">
                                          <p:val>
                                            <p:strVal val="#ppt_y"/>
                                          </p:val>
                                        </p:tav>
                                        <p:tav tm="100000">
                                          <p:val>
                                            <p:strVal val="#ppt_y"/>
                                          </p:val>
                                        </p:tav>
                                      </p:tavLst>
                                    </p:anim>
                                    <p:animEffect transition="in" filter="fade">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6">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6" name="矩形 25"/>
          <p:cNvSpPr/>
          <p:nvPr/>
        </p:nvSpPr>
        <p:spPr>
          <a:xfrm>
            <a:off x="1004570" y="2221865"/>
            <a:ext cx="10182860" cy="460375"/>
          </a:xfrm>
          <a:prstGeom prst="rect">
            <a:avLst/>
          </a:prstGeom>
          <a:ln>
            <a:solidFill>
              <a:srgbClr val="21793C"/>
            </a:solidFill>
          </a:ln>
        </p:spPr>
        <p:txBody>
          <a:bodyPr wrap="square">
            <a:spAutoFit/>
          </a:bodyPr>
          <a:lstStyle/>
          <a:p>
            <a:pPr marL="285750" indent="-285750">
              <a:lnSpc>
                <a:spcPct val="150000"/>
              </a:lnSpc>
              <a:buFont typeface="Wingdings" panose="05000000000000000000" pitchFamily="2" charset="2"/>
              <a:buChar char="u"/>
            </a:pPr>
            <a:r>
              <a:rPr lang="zh-CN" altLang="zh-CN" sz="1600" dirty="0">
                <a:solidFill>
                  <a:srgbClr val="000000"/>
                </a:solidFill>
                <a:latin typeface="黑体" panose="02010609060101010101" charset="-122"/>
                <a:ea typeface="黑体" panose="02010609060101010101" charset="-122"/>
                <a:cs typeface="黑体" panose="02010609060101010101" charset="-122"/>
                <a:sym typeface="+mn-lt"/>
              </a:rPr>
              <a:t>1992年9月25日，天津医科大学眼科教授王延华与流行病学教授耿贯一首次向全国倡议，在国内设立爱眼日，</a:t>
            </a:r>
          </a:p>
        </p:txBody>
      </p:sp>
      <p:sp>
        <p:nvSpPr>
          <p:cNvPr id="28" name="TextBox 26"/>
          <p:cNvSpPr txBox="1"/>
          <p:nvPr>
            <p:custDataLst>
              <p:tags r:id="rId2"/>
            </p:custDataLst>
          </p:nvPr>
        </p:nvSpPr>
        <p:spPr>
          <a:xfrm>
            <a:off x="1004570" y="1699895"/>
            <a:ext cx="10182860" cy="521970"/>
          </a:xfrm>
          <a:prstGeom prst="rect">
            <a:avLst/>
          </a:prstGeom>
          <a:solidFill>
            <a:srgbClr val="21793C"/>
          </a:solidFill>
        </p:spPr>
        <p:txBody>
          <a:bodyPr wrap="square" rtlCol="0">
            <a:spAutoFit/>
          </a:bodyPr>
          <a:lstStyle/>
          <a:p>
            <a:pPr algn="ctr">
              <a:spcBef>
                <a:spcPts val="105"/>
              </a:spcBef>
              <a:spcAft>
                <a:spcPts val="30"/>
              </a:spcAft>
            </a:pPr>
            <a:r>
              <a:rPr lang="zh-CN" altLang="en-US" sz="2800">
                <a:solidFill>
                  <a:schemeClr val="lt1"/>
                </a:solidFill>
                <a:latin typeface="黑体" panose="02010609060101010101" charset="-122"/>
                <a:ea typeface="黑体" panose="02010609060101010101" charset="-122"/>
                <a:cs typeface="+mn-ea"/>
                <a:sym typeface="+mn-lt"/>
              </a:rPr>
              <a:t>爱眼日的由来</a:t>
            </a:r>
          </a:p>
        </p:txBody>
      </p:sp>
      <p:sp>
        <p:nvSpPr>
          <p:cNvPr id="29" name="TextBox 27"/>
          <p:cNvSpPr txBox="1"/>
          <p:nvPr/>
        </p:nvSpPr>
        <p:spPr>
          <a:xfrm>
            <a:off x="1005205" y="3729990"/>
            <a:ext cx="10182225" cy="1568450"/>
          </a:xfrm>
          <a:prstGeom prst="rect">
            <a:avLst/>
          </a:prstGeom>
          <a:noFill/>
          <a:ln>
            <a:solidFill>
              <a:srgbClr val="21793C"/>
            </a:solidFill>
          </a:ln>
        </p:spPr>
        <p:txBody>
          <a:bodyPr wrap="square" rtlCol="0">
            <a:spAutoFit/>
          </a:bodyPr>
          <a:lstStyle/>
          <a:p>
            <a:pPr>
              <a:lnSpc>
                <a:spcPct val="150000"/>
              </a:lnSpc>
            </a:pPr>
            <a:r>
              <a:rPr lang="zh-CN" altLang="zh-CN" sz="1600" dirty="0">
                <a:solidFill>
                  <a:srgbClr val="000000"/>
                </a:solidFill>
                <a:latin typeface="黑体" panose="02010609060101010101" charset="-122"/>
                <a:ea typeface="黑体" panose="02010609060101010101" charset="-122"/>
                <a:cs typeface="黑体" panose="02010609060101010101" charset="-122"/>
                <a:sym typeface="+mn-lt"/>
              </a:rPr>
              <a:t>天津召开了全国爱眼日第一次研讨会。这一倡议受到眼科学界和眼科专家们的响应，决定每年5月5日为“全国爱眼日”。1993年5月5日，天津首次举办爱眼日宣传活动。受此影响，从1994年开始，北京、上海、广州等国内大中城市相继在5月5日举办义诊咨询活动，同时宣传爱眼日的意义。1996年，国家卫生部、国家教育部、团中央、中国残联等12个部委联合发出通知，将爱眼日活动列为国家节日之一，并重新确定每年6月6日为“全国爱眼日”。</a:t>
            </a:r>
          </a:p>
        </p:txBody>
      </p:sp>
      <p:sp>
        <p:nvSpPr>
          <p:cNvPr id="31" name="Rectangle 3"/>
          <p:cNvSpPr>
            <a:spLocks noChangeArrowheads="1"/>
          </p:cNvSpPr>
          <p:nvPr>
            <p:custDataLst>
              <p:tags r:id="rId3"/>
            </p:custDataLst>
          </p:nvPr>
        </p:nvSpPr>
        <p:spPr bwMode="auto">
          <a:xfrm>
            <a:off x="1004570" y="3208020"/>
            <a:ext cx="10182860" cy="521970"/>
          </a:xfrm>
          <a:prstGeom prst="rect">
            <a:avLst/>
          </a:prstGeom>
          <a:solidFill>
            <a:srgbClr val="21793C"/>
          </a:solidFill>
          <a:ln>
            <a:noFill/>
          </a:ln>
          <a:effectLst/>
        </p:spPr>
        <p:txBody>
          <a:bodyPr wrap="square" anchor="ctr">
            <a:spAutoFit/>
          </a:bodyPr>
          <a:lstStyle/>
          <a:p>
            <a:pPr algn="ctr">
              <a:spcBef>
                <a:spcPts val="105"/>
              </a:spcBef>
              <a:spcAft>
                <a:spcPts val="30"/>
              </a:spcAft>
            </a:pPr>
            <a:r>
              <a:rPr lang="zh-CN" altLang="en-US" sz="2800">
                <a:solidFill>
                  <a:schemeClr val="lt1"/>
                </a:solidFill>
                <a:latin typeface="黑体" panose="02010609060101010101" charset="-122"/>
                <a:ea typeface="黑体" panose="02010609060101010101" charset="-122"/>
                <a:cs typeface="+mn-ea"/>
                <a:sym typeface="+mn-lt"/>
              </a:rPr>
              <a:t>爱眼日的由来</a:t>
            </a:r>
          </a:p>
        </p:txBody>
      </p:sp>
      <p:sp>
        <p:nvSpPr>
          <p:cNvPr id="2" name="文本框 1"/>
          <p:cNvSpPr txBox="1"/>
          <p:nvPr/>
        </p:nvSpPr>
        <p:spPr>
          <a:xfrm>
            <a:off x="5090160" y="506730"/>
            <a:ext cx="2019300" cy="460375"/>
          </a:xfrm>
          <a:prstGeom prst="rect">
            <a:avLst/>
          </a:prstGeom>
          <a:noFill/>
        </p:spPr>
        <p:txBody>
          <a:bodyPr wrap="none" rtlCol="0">
            <a:spAutoFit/>
          </a:bodyPr>
          <a:lstStyle/>
          <a:p>
            <a:pPr algn="l"/>
            <a:r>
              <a:rPr lang="zh-CN" altLang="en-US" sz="2400" b="1">
                <a:solidFill>
                  <a:schemeClr val="accent1">
                    <a:lumMod val="50000"/>
                  </a:schemeClr>
                </a:solidFill>
                <a:latin typeface="黑体" panose="02010609060101010101" charset="-122"/>
                <a:ea typeface="黑体" panose="02010609060101010101" charset="-122"/>
                <a:cs typeface="+mn-ea"/>
                <a:sym typeface="+mn-lt"/>
              </a:rPr>
              <a:t>爱眼日的由来</a:t>
            </a: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900" decel="100000" fill="hold"/>
                                        <p:tgtEl>
                                          <p:spTgt spid="2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anim calcmode="lin" valueType="num">
                                      <p:cBhvr>
                                        <p:cTn id="15" dur="1000" fill="hold"/>
                                        <p:tgtEl>
                                          <p:spTgt spid="26"/>
                                        </p:tgtEl>
                                        <p:attrNameLst>
                                          <p:attrName>ppt_x</p:attrName>
                                        </p:attrNameLst>
                                      </p:cBhvr>
                                      <p:tavLst>
                                        <p:tav tm="0">
                                          <p:val>
                                            <p:strVal val="#ppt_x"/>
                                          </p:val>
                                        </p:tav>
                                        <p:tav tm="100000">
                                          <p:val>
                                            <p:strVal val="#ppt_x"/>
                                          </p:val>
                                        </p:tav>
                                      </p:tavLst>
                                    </p:anim>
                                    <p:anim calcmode="lin" valueType="num">
                                      <p:cBhvr>
                                        <p:cTn id="16" dur="900" decel="100000" fill="hold"/>
                                        <p:tgtEl>
                                          <p:spTgt spid="26"/>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1000"/>
                                        <p:tgtEl>
                                          <p:spTgt spid="29"/>
                                        </p:tgtEl>
                                      </p:cBhvr>
                                    </p:animEffect>
                                    <p:anim calcmode="lin" valueType="num">
                                      <p:cBhvr>
                                        <p:cTn id="22" dur="1000" fill="hold"/>
                                        <p:tgtEl>
                                          <p:spTgt spid="29"/>
                                        </p:tgtEl>
                                        <p:attrNameLst>
                                          <p:attrName>ppt_x</p:attrName>
                                        </p:attrNameLst>
                                      </p:cBhvr>
                                      <p:tavLst>
                                        <p:tav tm="0">
                                          <p:val>
                                            <p:strVal val="#ppt_x"/>
                                          </p:val>
                                        </p:tav>
                                        <p:tav tm="100000">
                                          <p:val>
                                            <p:strVal val="#ppt_x"/>
                                          </p:val>
                                        </p:tav>
                                      </p:tavLst>
                                    </p:anim>
                                    <p:anim calcmode="lin" valueType="num">
                                      <p:cBhvr>
                                        <p:cTn id="23" dur="900" decel="100000" fill="hold"/>
                                        <p:tgtEl>
                                          <p:spTgt spid="2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1000"/>
                                        <p:tgtEl>
                                          <p:spTgt spid="31"/>
                                        </p:tgtEl>
                                      </p:cBhvr>
                                    </p:animEffect>
                                    <p:anim calcmode="lin" valueType="num">
                                      <p:cBhvr>
                                        <p:cTn id="29" dur="1000" fill="hold"/>
                                        <p:tgtEl>
                                          <p:spTgt spid="31"/>
                                        </p:tgtEl>
                                        <p:attrNameLst>
                                          <p:attrName>ppt_x</p:attrName>
                                        </p:attrNameLst>
                                      </p:cBhvr>
                                      <p:tavLst>
                                        <p:tav tm="0">
                                          <p:val>
                                            <p:strVal val="#ppt_x"/>
                                          </p:val>
                                        </p:tav>
                                        <p:tav tm="100000">
                                          <p:val>
                                            <p:strVal val="#ppt_x"/>
                                          </p:val>
                                        </p:tav>
                                      </p:tavLst>
                                    </p:anim>
                                    <p:anim calcmode="lin" valueType="num">
                                      <p:cBhvr>
                                        <p:cTn id="30" dur="900" decel="100000" fill="hold"/>
                                        <p:tgtEl>
                                          <p:spTgt spid="3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2"/>
            </p:custDataLst>
          </p:nvPr>
        </p:nvSpPr>
        <p:spPr>
          <a:xfrm>
            <a:off x="3574415" y="4046220"/>
            <a:ext cx="5276850" cy="429895"/>
          </a:xfrm>
          <a:prstGeom prst="rect">
            <a:avLst/>
          </a:prstGeom>
        </p:spPr>
        <p:txBody>
          <a:bodyPr wrap="square">
            <a:spAutoFit/>
          </a:bodyPr>
          <a:lstStyle/>
          <a:p>
            <a:pPr algn="ctr"/>
            <a:r>
              <a:rPr lang="zh-CN" altLang="en-US" sz="1100">
                <a:solidFill>
                  <a:schemeClr val="dk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通过“爱眼日”宣传教育活动，极大地普及了全民眼健康科学知识，提高了人民群众爱眼、护眼意识， 推动了我国防盲治盲和眼健康工作的发展。</a:t>
            </a:r>
          </a:p>
        </p:txBody>
      </p:sp>
      <p:sp>
        <p:nvSpPr>
          <p:cNvPr id="8" name="标题 1"/>
          <p:cNvSpPr>
            <a:spLocks noGrp="1"/>
          </p:cNvSpPr>
          <p:nvPr userDrawn="1">
            <p:custDataLst>
              <p:tags r:id="rId3"/>
            </p:custDataLst>
          </p:nvPr>
        </p:nvSpPr>
        <p:spPr>
          <a:xfrm>
            <a:off x="3347085" y="3073400"/>
            <a:ext cx="1129665" cy="796290"/>
          </a:xfrm>
          <a:prstGeom prst="rect">
            <a:avLst/>
          </a:prstGeom>
          <a:solidFill>
            <a:schemeClr val="lt1">
              <a:lumMod val="95000"/>
            </a:schemeClr>
          </a:solidFill>
        </p:spPr>
        <p:txBody>
          <a:bodyPr vert="horz" lIns="91440" tIns="45720" rIns="91440" bIns="45720" rtlCol="0" anchor="b">
            <a:normAutofit/>
          </a:bodyPr>
          <a:lstStyle>
            <a:lvl1pPr>
              <a:defRPr sz="4400">
                <a:solidFill>
                  <a:schemeClr val="tx1"/>
                </a:solidFill>
              </a:defRPr>
            </a:lvl1pPr>
          </a:lstStyle>
          <a:p>
            <a:r>
              <a:rPr lang="en-US" altLang="zh-CN">
                <a:solidFill>
                  <a:schemeClr val="dk1"/>
                </a:solidFill>
              </a:rPr>
              <a:t>01</a:t>
            </a:r>
          </a:p>
        </p:txBody>
      </p:sp>
      <p:sp>
        <p:nvSpPr>
          <p:cNvPr id="3" name="标题 2"/>
          <p:cNvSpPr>
            <a:spLocks noGrp="1"/>
          </p:cNvSpPr>
          <p:nvPr>
            <p:ph type="title"/>
            <p:custDataLst>
              <p:tags r:id="rId4"/>
            </p:custDataLst>
          </p:nvPr>
        </p:nvSpPr>
        <p:spPr/>
        <p:txBody>
          <a:bodyPr/>
          <a:lstStyle/>
          <a:p>
            <a:pPr marL="0" indent="0" algn="l">
              <a:lnSpc>
                <a:spcPct val="90000"/>
              </a:lnSpc>
              <a:spcBef>
                <a:spcPct val="0"/>
              </a:spcBef>
              <a:spcAft>
                <a:spcPct val="0"/>
              </a:spcAft>
              <a:buSzTx/>
              <a:buNone/>
            </a:pPr>
            <a:r>
              <a:rPr lang="zh-CN" altLang="en-US" sz="4400">
                <a:solidFill>
                  <a:schemeClr val="accent1">
                    <a:lumMod val="50000"/>
                  </a:schemeClr>
                </a:solidFill>
                <a:sym typeface="+mn-lt"/>
              </a:rPr>
              <a:t>中小学生近视原因</a:t>
            </a:r>
          </a:p>
        </p:txBody>
      </p:sp>
      <p:sp>
        <p:nvSpPr>
          <p:cNvPr id="4" name="文本占位符 3"/>
          <p:cNvSpPr>
            <a:spLocks noGrp="1"/>
          </p:cNvSpPr>
          <p:nvPr>
            <p:ph type="body" idx="1"/>
            <p:custDataLst>
              <p:tags r:id="rId5"/>
            </p:custDataLst>
          </p:nvPr>
        </p:nvSpPr>
        <p:spPr>
          <a:solidFill>
            <a:schemeClr val="lt1">
              <a:lumMod val="95000"/>
            </a:schemeClr>
          </a:solidFill>
        </p:spPr>
        <p:txBody>
          <a:bodyPr/>
          <a:lstStyle/>
          <a:p>
            <a:pPr marL="0" indent="0" algn="l">
              <a:lnSpc>
                <a:spcPct val="90000"/>
              </a:lnSpc>
              <a:spcBef>
                <a:spcPts val="1000"/>
              </a:spcBef>
              <a:spcAft>
                <a:spcPct val="0"/>
              </a:spcAft>
              <a:buSzTx/>
              <a:buNone/>
            </a:pPr>
            <a:r>
              <a:rPr lang="en-US" altLang="zh-CN">
                <a:solidFill>
                  <a:schemeClr val="dk1"/>
                </a:solidFill>
                <a:sym typeface="+mn-lt"/>
              </a:rPr>
              <a:t>Part two</a:t>
            </a:r>
          </a:p>
        </p:txBody>
      </p:sp>
    </p:spTree>
    <p:custDataLst>
      <p:tags r:id="rId1"/>
    </p:custData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1">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TextBox 16"/>
          <p:cNvSpPr txBox="1"/>
          <p:nvPr/>
        </p:nvSpPr>
        <p:spPr>
          <a:xfrm>
            <a:off x="2501900" y="2870835"/>
            <a:ext cx="1410970" cy="829945"/>
          </a:xfrm>
          <a:prstGeom prst="rect">
            <a:avLst/>
          </a:prstGeom>
          <a:noFill/>
        </p:spPr>
        <p:txBody>
          <a:bodyPr wrap="square" rtlCol="0">
            <a:spAutoFit/>
          </a:bodyPr>
          <a:lstStyle/>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近视</a:t>
            </a:r>
            <a:endParaRPr lang="en-US" altLang="zh-CN"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endParaRPr>
          </a:p>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原因</a:t>
            </a:r>
          </a:p>
        </p:txBody>
      </p:sp>
      <p:sp>
        <p:nvSpPr>
          <p:cNvPr id="9" name="TextBox 17"/>
          <p:cNvSpPr txBox="1"/>
          <p:nvPr/>
        </p:nvSpPr>
        <p:spPr>
          <a:xfrm>
            <a:off x="5254625" y="2880360"/>
            <a:ext cx="1410970" cy="829945"/>
          </a:xfrm>
          <a:prstGeom prst="rect">
            <a:avLst/>
          </a:prstGeom>
          <a:noFill/>
        </p:spPr>
        <p:txBody>
          <a:bodyPr wrap="square" rtlCol="0">
            <a:spAutoFit/>
          </a:bodyPr>
          <a:lstStyle/>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近视</a:t>
            </a:r>
            <a:endParaRPr lang="en-US" altLang="zh-CN"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endParaRPr>
          </a:p>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原因</a:t>
            </a:r>
          </a:p>
        </p:txBody>
      </p:sp>
      <p:sp>
        <p:nvSpPr>
          <p:cNvPr id="10" name="TextBox 18"/>
          <p:cNvSpPr txBox="1"/>
          <p:nvPr/>
        </p:nvSpPr>
        <p:spPr>
          <a:xfrm>
            <a:off x="7991475" y="2884170"/>
            <a:ext cx="1410970" cy="829945"/>
          </a:xfrm>
          <a:prstGeom prst="rect">
            <a:avLst/>
          </a:prstGeom>
          <a:noFill/>
        </p:spPr>
        <p:txBody>
          <a:bodyPr wrap="square" rtlCol="0">
            <a:spAutoFit/>
          </a:bodyPr>
          <a:lstStyle/>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近视</a:t>
            </a:r>
            <a:endParaRPr lang="en-US" altLang="zh-CN"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endParaRPr>
          </a:p>
          <a:p>
            <a:pPr algn="ctr"/>
            <a:r>
              <a:rPr lang="zh-CN" altLang="en-US" sz="2400" b="1">
                <a:solidFill>
                  <a:srgbClr val="000000"/>
                </a:solidFill>
                <a:latin typeface="黑体" panose="02010609060101010101" charset="-122"/>
                <a:ea typeface="黑体" panose="02010609060101010101" charset="-122"/>
                <a:cs typeface="Helvetica Neue"/>
                <a:sym typeface="Noto Serif CJK SC" panose="02020400000000000000" pitchFamily="18" charset="-122"/>
              </a:rPr>
              <a:t>原因</a:t>
            </a:r>
          </a:p>
        </p:txBody>
      </p:sp>
      <p:sp>
        <p:nvSpPr>
          <p:cNvPr id="21" name="Freeform 2"/>
          <p:cNvSpPr>
            <a:spLocks noChangeArrowheads="1"/>
          </p:cNvSpPr>
          <p:nvPr>
            <p:custDataLst>
              <p:tags r:id="rId2"/>
            </p:custDataLst>
          </p:nvPr>
        </p:nvSpPr>
        <p:spPr bwMode="auto">
          <a:xfrm>
            <a:off x="2044065" y="2110740"/>
            <a:ext cx="2245360" cy="2328545"/>
          </a:xfrm>
          <a:custGeom>
            <a:avLst/>
            <a:gdLst>
              <a:gd name="T0" fmla="*/ 977 w 6447"/>
              <a:gd name="T1" fmla="*/ 3190 h 6381"/>
              <a:gd name="T2" fmla="*/ 977 w 6447"/>
              <a:gd name="T3" fmla="*/ 3190 h 6381"/>
              <a:gd name="T4" fmla="*/ 3256 w 6447"/>
              <a:gd name="T5" fmla="*/ 975 h 6381"/>
              <a:gd name="T6" fmla="*/ 5469 w 6447"/>
              <a:gd name="T7" fmla="*/ 3190 h 6381"/>
              <a:gd name="T8" fmla="*/ 4819 w 6447"/>
              <a:gd name="T9" fmla="*/ 4817 h 6381"/>
              <a:gd name="T10" fmla="*/ 5469 w 6447"/>
              <a:gd name="T11" fmla="*/ 4817 h 6381"/>
              <a:gd name="T12" fmla="*/ 5469 w 6447"/>
              <a:gd name="T13" fmla="*/ 5469 h 6381"/>
              <a:gd name="T14" fmla="*/ 3256 w 6447"/>
              <a:gd name="T15" fmla="*/ 5469 h 6381"/>
              <a:gd name="T16" fmla="*/ 977 w 6447"/>
              <a:gd name="T17" fmla="*/ 3190 h 6381"/>
              <a:gd name="T18" fmla="*/ 5469 w 6447"/>
              <a:gd name="T19" fmla="*/ 5469 h 6381"/>
              <a:gd name="T20" fmla="*/ 5469 w 6447"/>
              <a:gd name="T21" fmla="*/ 5469 h 6381"/>
              <a:gd name="T22" fmla="*/ 6446 w 6447"/>
              <a:gd name="T23" fmla="*/ 3190 h 6381"/>
              <a:gd name="T24" fmla="*/ 3256 w 6447"/>
              <a:gd name="T25" fmla="*/ 0 h 6381"/>
              <a:gd name="T26" fmla="*/ 0 w 6447"/>
              <a:gd name="T27" fmla="*/ 3190 h 6381"/>
              <a:gd name="T28" fmla="*/ 3256 w 6447"/>
              <a:gd name="T29" fmla="*/ 6380 h 6381"/>
              <a:gd name="T30" fmla="*/ 6446 w 6447"/>
              <a:gd name="T31" fmla="*/ 6380 h 6381"/>
              <a:gd name="T32" fmla="*/ 6446 w 6447"/>
              <a:gd name="T33" fmla="*/ 5469 h 6381"/>
              <a:gd name="T34" fmla="*/ 5469 w 6447"/>
              <a:gd name="T35" fmla="*/ 5469 h 6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46" h="6381">
                <a:moveTo>
                  <a:pt x="977" y="3190"/>
                </a:moveTo>
                <a:lnTo>
                  <a:pt x="977" y="3190"/>
                </a:lnTo>
                <a:cubicBezTo>
                  <a:pt x="977" y="1952"/>
                  <a:pt x="1954" y="975"/>
                  <a:pt x="3256" y="975"/>
                </a:cubicBezTo>
                <a:cubicBezTo>
                  <a:pt x="4492" y="975"/>
                  <a:pt x="5469" y="1952"/>
                  <a:pt x="5469" y="3190"/>
                </a:cubicBezTo>
                <a:cubicBezTo>
                  <a:pt x="5469" y="3775"/>
                  <a:pt x="5273" y="4361"/>
                  <a:pt x="4819" y="4817"/>
                </a:cubicBezTo>
                <a:cubicBezTo>
                  <a:pt x="5469" y="4817"/>
                  <a:pt x="5469" y="4817"/>
                  <a:pt x="5469" y="4817"/>
                </a:cubicBezTo>
                <a:cubicBezTo>
                  <a:pt x="5469" y="5469"/>
                  <a:pt x="5469" y="5469"/>
                  <a:pt x="5469" y="5469"/>
                </a:cubicBezTo>
                <a:cubicBezTo>
                  <a:pt x="3256" y="5469"/>
                  <a:pt x="3256" y="5469"/>
                  <a:pt x="3256" y="5469"/>
                </a:cubicBezTo>
                <a:cubicBezTo>
                  <a:pt x="1954" y="5469"/>
                  <a:pt x="977" y="4492"/>
                  <a:pt x="977" y="3190"/>
                </a:cubicBezTo>
                <a:close/>
                <a:moveTo>
                  <a:pt x="5469" y="5469"/>
                </a:moveTo>
                <a:lnTo>
                  <a:pt x="5469" y="5469"/>
                </a:lnTo>
                <a:cubicBezTo>
                  <a:pt x="6121" y="4882"/>
                  <a:pt x="6446" y="4036"/>
                  <a:pt x="6446" y="3190"/>
                </a:cubicBezTo>
                <a:cubicBezTo>
                  <a:pt x="6446" y="1431"/>
                  <a:pt x="5013" y="0"/>
                  <a:pt x="3256" y="0"/>
                </a:cubicBezTo>
                <a:cubicBezTo>
                  <a:pt x="1433" y="0"/>
                  <a:pt x="0" y="1431"/>
                  <a:pt x="0" y="3190"/>
                </a:cubicBezTo>
                <a:cubicBezTo>
                  <a:pt x="0" y="5013"/>
                  <a:pt x="1433" y="6380"/>
                  <a:pt x="3256" y="6380"/>
                </a:cubicBezTo>
                <a:cubicBezTo>
                  <a:pt x="6446" y="6380"/>
                  <a:pt x="6446" y="6380"/>
                  <a:pt x="6446" y="6380"/>
                </a:cubicBezTo>
                <a:cubicBezTo>
                  <a:pt x="6446" y="5469"/>
                  <a:pt x="6446" y="5469"/>
                  <a:pt x="6446" y="5469"/>
                </a:cubicBezTo>
                <a:lnTo>
                  <a:pt x="5469" y="5469"/>
                </a:lnTo>
                <a:close/>
              </a:path>
            </a:pathLst>
          </a:custGeom>
          <a:solidFill>
            <a:srgbClr val="21793C"/>
          </a:solidFill>
          <a:ln>
            <a:noFill/>
          </a:ln>
          <a:effectLst/>
        </p:spPr>
        <p:txBody>
          <a:bodyPr wrap="none" anchor="ctr"/>
          <a:lstStyle/>
          <a:p>
            <a:endParaRPr lang="en-US" sz="1350">
              <a:solidFill>
                <a:schemeClr val="lt1">
                  <a:lumMod val="50000"/>
                </a:schemeClr>
              </a:solidFill>
              <a:latin typeface="黑体" panose="02010609060101010101" charset="-122"/>
              <a:ea typeface="黑体" panose="02010609060101010101" charset="-122"/>
              <a:sym typeface="Noto Serif CJK SC" panose="02020400000000000000" pitchFamily="18" charset="-122"/>
            </a:endParaRPr>
          </a:p>
        </p:txBody>
      </p:sp>
      <p:sp>
        <p:nvSpPr>
          <p:cNvPr id="22" name="Freeform 2"/>
          <p:cNvSpPr>
            <a:spLocks noChangeArrowheads="1"/>
          </p:cNvSpPr>
          <p:nvPr>
            <p:custDataLst>
              <p:tags r:id="rId3"/>
            </p:custDataLst>
          </p:nvPr>
        </p:nvSpPr>
        <p:spPr bwMode="auto">
          <a:xfrm>
            <a:off x="4796790" y="2110740"/>
            <a:ext cx="2245360" cy="2328545"/>
          </a:xfrm>
          <a:custGeom>
            <a:avLst/>
            <a:gdLst>
              <a:gd name="T0" fmla="*/ 977 w 6447"/>
              <a:gd name="T1" fmla="*/ 3190 h 6381"/>
              <a:gd name="T2" fmla="*/ 977 w 6447"/>
              <a:gd name="T3" fmla="*/ 3190 h 6381"/>
              <a:gd name="T4" fmla="*/ 3256 w 6447"/>
              <a:gd name="T5" fmla="*/ 975 h 6381"/>
              <a:gd name="T6" fmla="*/ 5469 w 6447"/>
              <a:gd name="T7" fmla="*/ 3190 h 6381"/>
              <a:gd name="T8" fmla="*/ 4819 w 6447"/>
              <a:gd name="T9" fmla="*/ 4817 h 6381"/>
              <a:gd name="T10" fmla="*/ 5469 w 6447"/>
              <a:gd name="T11" fmla="*/ 4817 h 6381"/>
              <a:gd name="T12" fmla="*/ 5469 w 6447"/>
              <a:gd name="T13" fmla="*/ 5469 h 6381"/>
              <a:gd name="T14" fmla="*/ 3256 w 6447"/>
              <a:gd name="T15" fmla="*/ 5469 h 6381"/>
              <a:gd name="T16" fmla="*/ 977 w 6447"/>
              <a:gd name="T17" fmla="*/ 3190 h 6381"/>
              <a:gd name="T18" fmla="*/ 5469 w 6447"/>
              <a:gd name="T19" fmla="*/ 5469 h 6381"/>
              <a:gd name="T20" fmla="*/ 5469 w 6447"/>
              <a:gd name="T21" fmla="*/ 5469 h 6381"/>
              <a:gd name="T22" fmla="*/ 6446 w 6447"/>
              <a:gd name="T23" fmla="*/ 3190 h 6381"/>
              <a:gd name="T24" fmla="*/ 3256 w 6447"/>
              <a:gd name="T25" fmla="*/ 0 h 6381"/>
              <a:gd name="T26" fmla="*/ 0 w 6447"/>
              <a:gd name="T27" fmla="*/ 3190 h 6381"/>
              <a:gd name="T28" fmla="*/ 3256 w 6447"/>
              <a:gd name="T29" fmla="*/ 6380 h 6381"/>
              <a:gd name="T30" fmla="*/ 6446 w 6447"/>
              <a:gd name="T31" fmla="*/ 6380 h 6381"/>
              <a:gd name="T32" fmla="*/ 6446 w 6447"/>
              <a:gd name="T33" fmla="*/ 5469 h 6381"/>
              <a:gd name="T34" fmla="*/ 5469 w 6447"/>
              <a:gd name="T35" fmla="*/ 5469 h 6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46" h="6381">
                <a:moveTo>
                  <a:pt x="977" y="3190"/>
                </a:moveTo>
                <a:lnTo>
                  <a:pt x="977" y="3190"/>
                </a:lnTo>
                <a:cubicBezTo>
                  <a:pt x="977" y="1952"/>
                  <a:pt x="1954" y="975"/>
                  <a:pt x="3256" y="975"/>
                </a:cubicBezTo>
                <a:cubicBezTo>
                  <a:pt x="4492" y="975"/>
                  <a:pt x="5469" y="1952"/>
                  <a:pt x="5469" y="3190"/>
                </a:cubicBezTo>
                <a:cubicBezTo>
                  <a:pt x="5469" y="3775"/>
                  <a:pt x="5273" y="4361"/>
                  <a:pt x="4819" y="4817"/>
                </a:cubicBezTo>
                <a:cubicBezTo>
                  <a:pt x="5469" y="4817"/>
                  <a:pt x="5469" y="4817"/>
                  <a:pt x="5469" y="4817"/>
                </a:cubicBezTo>
                <a:cubicBezTo>
                  <a:pt x="5469" y="5469"/>
                  <a:pt x="5469" y="5469"/>
                  <a:pt x="5469" y="5469"/>
                </a:cubicBezTo>
                <a:cubicBezTo>
                  <a:pt x="3256" y="5469"/>
                  <a:pt x="3256" y="5469"/>
                  <a:pt x="3256" y="5469"/>
                </a:cubicBezTo>
                <a:cubicBezTo>
                  <a:pt x="1954" y="5469"/>
                  <a:pt x="977" y="4492"/>
                  <a:pt x="977" y="3190"/>
                </a:cubicBezTo>
                <a:close/>
                <a:moveTo>
                  <a:pt x="5469" y="5469"/>
                </a:moveTo>
                <a:lnTo>
                  <a:pt x="5469" y="5469"/>
                </a:lnTo>
                <a:cubicBezTo>
                  <a:pt x="6121" y="4882"/>
                  <a:pt x="6446" y="4036"/>
                  <a:pt x="6446" y="3190"/>
                </a:cubicBezTo>
                <a:cubicBezTo>
                  <a:pt x="6446" y="1431"/>
                  <a:pt x="5013" y="0"/>
                  <a:pt x="3256" y="0"/>
                </a:cubicBezTo>
                <a:cubicBezTo>
                  <a:pt x="1433" y="0"/>
                  <a:pt x="0" y="1431"/>
                  <a:pt x="0" y="3190"/>
                </a:cubicBezTo>
                <a:cubicBezTo>
                  <a:pt x="0" y="5013"/>
                  <a:pt x="1433" y="6380"/>
                  <a:pt x="3256" y="6380"/>
                </a:cubicBezTo>
                <a:cubicBezTo>
                  <a:pt x="6446" y="6380"/>
                  <a:pt x="6446" y="6380"/>
                  <a:pt x="6446" y="6380"/>
                </a:cubicBezTo>
                <a:cubicBezTo>
                  <a:pt x="6446" y="5469"/>
                  <a:pt x="6446" y="5469"/>
                  <a:pt x="6446" y="5469"/>
                </a:cubicBezTo>
                <a:lnTo>
                  <a:pt x="5469" y="5469"/>
                </a:lnTo>
                <a:close/>
              </a:path>
            </a:pathLst>
          </a:custGeom>
          <a:solidFill>
            <a:srgbClr val="21793C"/>
          </a:solidFill>
          <a:ln>
            <a:noFill/>
          </a:ln>
          <a:effectLst/>
        </p:spPr>
        <p:txBody>
          <a:bodyPr wrap="none" anchor="ctr"/>
          <a:lstStyle/>
          <a:p>
            <a:endParaRPr lang="en-US" sz="1350">
              <a:solidFill>
                <a:schemeClr val="lt1">
                  <a:lumMod val="50000"/>
                </a:schemeClr>
              </a:solidFill>
              <a:latin typeface="黑体" panose="02010609060101010101" charset="-122"/>
              <a:ea typeface="黑体" panose="02010609060101010101" charset="-122"/>
              <a:sym typeface="Noto Serif CJK SC" panose="02020400000000000000" pitchFamily="18" charset="-122"/>
            </a:endParaRPr>
          </a:p>
        </p:txBody>
      </p:sp>
      <p:sp>
        <p:nvSpPr>
          <p:cNvPr id="23" name="Freeform 2"/>
          <p:cNvSpPr>
            <a:spLocks noChangeArrowheads="1"/>
          </p:cNvSpPr>
          <p:nvPr>
            <p:custDataLst>
              <p:tags r:id="rId4"/>
            </p:custDataLst>
          </p:nvPr>
        </p:nvSpPr>
        <p:spPr bwMode="auto">
          <a:xfrm>
            <a:off x="7537450" y="2110740"/>
            <a:ext cx="2245360" cy="2328545"/>
          </a:xfrm>
          <a:custGeom>
            <a:avLst/>
            <a:gdLst>
              <a:gd name="T0" fmla="*/ 977 w 6447"/>
              <a:gd name="T1" fmla="*/ 3190 h 6381"/>
              <a:gd name="T2" fmla="*/ 977 w 6447"/>
              <a:gd name="T3" fmla="*/ 3190 h 6381"/>
              <a:gd name="T4" fmla="*/ 3256 w 6447"/>
              <a:gd name="T5" fmla="*/ 975 h 6381"/>
              <a:gd name="T6" fmla="*/ 5469 w 6447"/>
              <a:gd name="T7" fmla="*/ 3190 h 6381"/>
              <a:gd name="T8" fmla="*/ 4819 w 6447"/>
              <a:gd name="T9" fmla="*/ 4817 h 6381"/>
              <a:gd name="T10" fmla="*/ 5469 w 6447"/>
              <a:gd name="T11" fmla="*/ 4817 h 6381"/>
              <a:gd name="T12" fmla="*/ 5469 w 6447"/>
              <a:gd name="T13" fmla="*/ 5469 h 6381"/>
              <a:gd name="T14" fmla="*/ 3256 w 6447"/>
              <a:gd name="T15" fmla="*/ 5469 h 6381"/>
              <a:gd name="T16" fmla="*/ 977 w 6447"/>
              <a:gd name="T17" fmla="*/ 3190 h 6381"/>
              <a:gd name="T18" fmla="*/ 5469 w 6447"/>
              <a:gd name="T19" fmla="*/ 5469 h 6381"/>
              <a:gd name="T20" fmla="*/ 5469 w 6447"/>
              <a:gd name="T21" fmla="*/ 5469 h 6381"/>
              <a:gd name="T22" fmla="*/ 6446 w 6447"/>
              <a:gd name="T23" fmla="*/ 3190 h 6381"/>
              <a:gd name="T24" fmla="*/ 3256 w 6447"/>
              <a:gd name="T25" fmla="*/ 0 h 6381"/>
              <a:gd name="T26" fmla="*/ 0 w 6447"/>
              <a:gd name="T27" fmla="*/ 3190 h 6381"/>
              <a:gd name="T28" fmla="*/ 3256 w 6447"/>
              <a:gd name="T29" fmla="*/ 6380 h 6381"/>
              <a:gd name="T30" fmla="*/ 6446 w 6447"/>
              <a:gd name="T31" fmla="*/ 6380 h 6381"/>
              <a:gd name="T32" fmla="*/ 6446 w 6447"/>
              <a:gd name="T33" fmla="*/ 5469 h 6381"/>
              <a:gd name="T34" fmla="*/ 5469 w 6447"/>
              <a:gd name="T35" fmla="*/ 5469 h 6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46" h="6381">
                <a:moveTo>
                  <a:pt x="977" y="3190"/>
                </a:moveTo>
                <a:lnTo>
                  <a:pt x="977" y="3190"/>
                </a:lnTo>
                <a:cubicBezTo>
                  <a:pt x="977" y="1952"/>
                  <a:pt x="1954" y="975"/>
                  <a:pt x="3256" y="975"/>
                </a:cubicBezTo>
                <a:cubicBezTo>
                  <a:pt x="4492" y="975"/>
                  <a:pt x="5469" y="1952"/>
                  <a:pt x="5469" y="3190"/>
                </a:cubicBezTo>
                <a:cubicBezTo>
                  <a:pt x="5469" y="3775"/>
                  <a:pt x="5273" y="4361"/>
                  <a:pt x="4819" y="4817"/>
                </a:cubicBezTo>
                <a:cubicBezTo>
                  <a:pt x="5469" y="4817"/>
                  <a:pt x="5469" y="4817"/>
                  <a:pt x="5469" y="4817"/>
                </a:cubicBezTo>
                <a:cubicBezTo>
                  <a:pt x="5469" y="5469"/>
                  <a:pt x="5469" y="5469"/>
                  <a:pt x="5469" y="5469"/>
                </a:cubicBezTo>
                <a:cubicBezTo>
                  <a:pt x="3256" y="5469"/>
                  <a:pt x="3256" y="5469"/>
                  <a:pt x="3256" y="5469"/>
                </a:cubicBezTo>
                <a:cubicBezTo>
                  <a:pt x="1954" y="5469"/>
                  <a:pt x="977" y="4492"/>
                  <a:pt x="977" y="3190"/>
                </a:cubicBezTo>
                <a:close/>
                <a:moveTo>
                  <a:pt x="5469" y="5469"/>
                </a:moveTo>
                <a:lnTo>
                  <a:pt x="5469" y="5469"/>
                </a:lnTo>
                <a:cubicBezTo>
                  <a:pt x="6121" y="4882"/>
                  <a:pt x="6446" y="4036"/>
                  <a:pt x="6446" y="3190"/>
                </a:cubicBezTo>
                <a:cubicBezTo>
                  <a:pt x="6446" y="1431"/>
                  <a:pt x="5013" y="0"/>
                  <a:pt x="3256" y="0"/>
                </a:cubicBezTo>
                <a:cubicBezTo>
                  <a:pt x="1433" y="0"/>
                  <a:pt x="0" y="1431"/>
                  <a:pt x="0" y="3190"/>
                </a:cubicBezTo>
                <a:cubicBezTo>
                  <a:pt x="0" y="5013"/>
                  <a:pt x="1433" y="6380"/>
                  <a:pt x="3256" y="6380"/>
                </a:cubicBezTo>
                <a:cubicBezTo>
                  <a:pt x="6446" y="6380"/>
                  <a:pt x="6446" y="6380"/>
                  <a:pt x="6446" y="6380"/>
                </a:cubicBezTo>
                <a:cubicBezTo>
                  <a:pt x="6446" y="5469"/>
                  <a:pt x="6446" y="5469"/>
                  <a:pt x="6446" y="5469"/>
                </a:cubicBezTo>
                <a:lnTo>
                  <a:pt x="5469" y="5469"/>
                </a:lnTo>
                <a:close/>
              </a:path>
            </a:pathLst>
          </a:custGeom>
          <a:solidFill>
            <a:srgbClr val="21793C"/>
          </a:solidFill>
          <a:ln>
            <a:noFill/>
          </a:ln>
          <a:effectLst/>
        </p:spPr>
        <p:txBody>
          <a:bodyPr wrap="none" anchor="ctr"/>
          <a:lstStyle/>
          <a:p>
            <a:endParaRPr lang="en-US" sz="1350">
              <a:solidFill>
                <a:schemeClr val="lt1">
                  <a:lumMod val="50000"/>
                </a:schemeClr>
              </a:solidFill>
              <a:latin typeface="黑体" panose="02010609060101010101" charset="-122"/>
              <a:ea typeface="黑体" panose="02010609060101010101" charset="-122"/>
              <a:sym typeface="Noto Serif CJK SC" panose="02020400000000000000" pitchFamily="18" charset="-122"/>
            </a:endParaRPr>
          </a:p>
        </p:txBody>
      </p:sp>
      <p:sp>
        <p:nvSpPr>
          <p:cNvPr id="12" name="TextBox 29"/>
          <p:cNvSpPr txBox="1"/>
          <p:nvPr>
            <p:custDataLst>
              <p:tags r:id="rId5"/>
            </p:custDataLst>
          </p:nvPr>
        </p:nvSpPr>
        <p:spPr>
          <a:xfrm>
            <a:off x="9705340" y="3665220"/>
            <a:ext cx="782320" cy="389890"/>
          </a:xfrm>
          <a:prstGeom prst="rect">
            <a:avLst/>
          </a:prstGeom>
          <a:noFill/>
        </p:spPr>
        <p:txBody>
          <a:bodyPr wrap="square" lIns="68549" tIns="34274" rIns="68549" bIns="34274" rtlCol="0">
            <a:spAutoFit/>
          </a:bodyPr>
          <a:lstStyle/>
          <a:p>
            <a:pPr algn="ctr"/>
            <a:endParaRPr lang="ru-RU" sz="2100">
              <a:solidFill>
                <a:schemeClr val="lt1">
                  <a:lumMod val="50000"/>
                </a:schemeClr>
              </a:solidFill>
              <a:latin typeface="黑体" panose="02010609060101010101" charset="-122"/>
              <a:ea typeface="黑体" panose="02010609060101010101" charset="-122"/>
              <a:sym typeface="Noto Serif CJK SC" panose="02020400000000000000" pitchFamily="18" charset="-122"/>
            </a:endParaRPr>
          </a:p>
        </p:txBody>
      </p:sp>
      <p:sp>
        <p:nvSpPr>
          <p:cNvPr id="2" name="矩形 1"/>
          <p:cNvSpPr/>
          <p:nvPr>
            <p:custDataLst>
              <p:tags r:id="rId6"/>
            </p:custDataLst>
          </p:nvPr>
        </p:nvSpPr>
        <p:spPr>
          <a:xfrm>
            <a:off x="3849370" y="4104640"/>
            <a:ext cx="5739130" cy="331470"/>
          </a:xfrm>
          <a:prstGeom prst="rect">
            <a:avLst/>
          </a:prstGeom>
          <a:solidFill>
            <a:srgbClr val="217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黑体" panose="02010609060101010101" charset="-122"/>
              <a:ea typeface="黑体" panose="02010609060101010101" charset="-122"/>
            </a:endParaRPr>
          </a:p>
        </p:txBody>
      </p:sp>
      <p:sp>
        <p:nvSpPr>
          <p:cNvPr id="4" name="文本框 3"/>
          <p:cNvSpPr txBox="1"/>
          <p:nvPr/>
        </p:nvSpPr>
        <p:spPr>
          <a:xfrm>
            <a:off x="4780280" y="638175"/>
            <a:ext cx="2631440" cy="460375"/>
          </a:xfrm>
          <a:prstGeom prst="rect">
            <a:avLst/>
          </a:prstGeom>
          <a:noFill/>
        </p:spPr>
        <p:txBody>
          <a:bodyPr wrap="none" rtlCol="0">
            <a:spAutoFit/>
          </a:bodyPr>
          <a:lstStyle/>
          <a:p>
            <a:pPr algn="ctr" defTabSz="1219200"/>
            <a:r>
              <a:rPr lang="zh-CN" altLang="en-US" sz="2400" b="1" dirty="0">
                <a:solidFill>
                  <a:schemeClr val="accent1">
                    <a:lumMod val="50000"/>
                  </a:schemeClr>
                </a:solidFill>
                <a:latin typeface="黑体" panose="02010609060101010101" charset="-122"/>
                <a:ea typeface="黑体" panose="02010609060101010101" charset="-122"/>
                <a:cs typeface="+mn-ea"/>
                <a:sym typeface="+mn-lt"/>
              </a:rPr>
              <a:t>中小学生近视原因</a:t>
            </a:r>
          </a:p>
        </p:txBody>
      </p:sp>
      <p:sp>
        <p:nvSpPr>
          <p:cNvPr id="27" name="Rectangle 3"/>
          <p:cNvSpPr txBox="1">
            <a:spLocks noChangeArrowheads="1"/>
          </p:cNvSpPr>
          <p:nvPr>
            <p:custDataLst>
              <p:tags r:id="rId7"/>
            </p:custDataLst>
          </p:nvPr>
        </p:nvSpPr>
        <p:spPr>
          <a:xfrm>
            <a:off x="2152650" y="1442085"/>
            <a:ext cx="7886700" cy="6921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ctr">
              <a:spcBef>
                <a:spcPct val="50000"/>
              </a:spcBef>
              <a:buFont typeface="Wingdings" panose="05000000000000000000" pitchFamily="2" charset="2"/>
              <a:buChar char="u"/>
            </a:pPr>
            <a:r>
              <a:rPr lang="zh-CN" altLang="en-US" sz="2400" dirty="0">
                <a:solidFill>
                  <a:schemeClr val="dk1"/>
                </a:solidFill>
                <a:latin typeface="黑体" panose="02010609060101010101" charset="-122"/>
                <a:ea typeface="黑体" panose="02010609060101010101" charset="-122"/>
                <a:cs typeface="黑体" panose="02010609060101010101" charset="-122"/>
                <a:sym typeface="+mn-lt"/>
              </a:rPr>
              <a:t>晶状体太厚，折光能力太强</a:t>
            </a:r>
            <a:r>
              <a:rPr lang="en-US" altLang="zh-CN" sz="2400" dirty="0">
                <a:solidFill>
                  <a:schemeClr val="dk1"/>
                </a:solidFill>
                <a:latin typeface="黑体" panose="02010609060101010101" charset="-122"/>
                <a:ea typeface="黑体" panose="02010609060101010101" charset="-122"/>
                <a:cs typeface="黑体" panose="02010609060101010101" charset="-122"/>
                <a:sym typeface="+mn-lt"/>
              </a:rPr>
              <a:t>.</a:t>
            </a:r>
            <a:r>
              <a:rPr lang="zh-CN" altLang="en-US" sz="2400" dirty="0">
                <a:solidFill>
                  <a:schemeClr val="dk1"/>
                </a:solidFill>
                <a:latin typeface="黑体" panose="02010609060101010101" charset="-122"/>
                <a:ea typeface="黑体" panose="02010609060101010101" charset="-122"/>
                <a:cs typeface="黑体" panose="02010609060101010101" charset="-122"/>
                <a:sym typeface="+mn-lt"/>
              </a:rPr>
              <a:t>成像于视网膜前．</a:t>
            </a:r>
          </a:p>
        </p:txBody>
      </p:sp>
      <p:sp>
        <p:nvSpPr>
          <p:cNvPr id="28" name="文本框 27"/>
          <p:cNvSpPr txBox="1"/>
          <p:nvPr/>
        </p:nvSpPr>
        <p:spPr>
          <a:xfrm>
            <a:off x="1737317" y="4882369"/>
            <a:ext cx="2574537" cy="1383665"/>
          </a:xfrm>
          <a:prstGeom prst="rect">
            <a:avLst/>
          </a:prstGeom>
          <a:noFill/>
        </p:spPr>
        <p:txBody>
          <a:bodyPr wrap="square">
            <a:spAutoFit/>
          </a:bodyPr>
          <a:lstStyle/>
          <a:p>
            <a:pPr algn="ctr">
              <a:lnSpc>
                <a:spcPct val="150000"/>
              </a:lnSpc>
            </a:pPr>
            <a:r>
              <a:rPr lang="zh-CN" altLang="en-US" sz="1400" dirty="0">
                <a:solidFill>
                  <a:srgbClr val="000000"/>
                </a:solidFill>
                <a:latin typeface="黑体" panose="02010609060101010101" charset="-122"/>
                <a:ea typeface="黑体" panose="02010609060101010101" charset="-122"/>
                <a:cs typeface="+mn-ea"/>
                <a:sym typeface="+mn-lt"/>
              </a:rPr>
              <a:t>假性近视是可以治疗的，但如果掉以轻心，时间长了假性就会变成真性。真性近视是不可以治疗的。</a:t>
            </a:r>
          </a:p>
        </p:txBody>
      </p:sp>
      <p:sp>
        <p:nvSpPr>
          <p:cNvPr id="29" name="文本框 28"/>
          <p:cNvSpPr txBox="1"/>
          <p:nvPr>
            <p:custDataLst>
              <p:tags r:id="rId8"/>
            </p:custDataLst>
          </p:nvPr>
        </p:nvSpPr>
        <p:spPr>
          <a:xfrm>
            <a:off x="5002598" y="4882809"/>
            <a:ext cx="2008836" cy="1060450"/>
          </a:xfrm>
          <a:prstGeom prst="rect">
            <a:avLst/>
          </a:prstGeom>
          <a:noFill/>
        </p:spPr>
        <p:txBody>
          <a:bodyPr wrap="square">
            <a:spAutoFit/>
          </a:bodyPr>
          <a:lstStyle/>
          <a:p>
            <a:pPr algn="ctr">
              <a:lnSpc>
                <a:spcPct val="150000"/>
              </a:lnSpc>
            </a:pPr>
            <a:r>
              <a:rPr lang="zh-CN" altLang="en-US" sz="1400" dirty="0">
                <a:solidFill>
                  <a:schemeClr val="dk1"/>
                </a:solidFill>
                <a:latin typeface="黑体" panose="02010609060101010101" charset="-122"/>
                <a:ea typeface="黑体" panose="02010609060101010101" charset="-122"/>
                <a:cs typeface="+mn-ea"/>
                <a:sym typeface="+mn-lt"/>
              </a:rPr>
              <a:t>戴了一副不符合自己眼睛的眼镜，是对眼睛最大的伤害。</a:t>
            </a:r>
          </a:p>
        </p:txBody>
      </p:sp>
      <p:sp>
        <p:nvSpPr>
          <p:cNvPr id="30" name="文本框 29"/>
          <p:cNvSpPr txBox="1"/>
          <p:nvPr/>
        </p:nvSpPr>
        <p:spPr>
          <a:xfrm>
            <a:off x="7531735" y="4808855"/>
            <a:ext cx="3516630" cy="1383665"/>
          </a:xfrm>
          <a:prstGeom prst="rect">
            <a:avLst/>
          </a:prstGeom>
          <a:noFill/>
        </p:spPr>
        <p:txBody>
          <a:bodyPr wrap="square">
            <a:spAutoFit/>
          </a:bodyPr>
          <a:lstStyle/>
          <a:p>
            <a:pPr algn="ctr">
              <a:lnSpc>
                <a:spcPct val="150000"/>
              </a:lnSpc>
            </a:pPr>
            <a:r>
              <a:rPr lang="zh-CN" altLang="en-US" sz="1400" dirty="0">
                <a:solidFill>
                  <a:srgbClr val="000000"/>
                </a:solidFill>
                <a:latin typeface="黑体" panose="02010609060101010101" charset="-122"/>
                <a:ea typeface="黑体" panose="02010609060101010101" charset="-122"/>
                <a:cs typeface="黑体" panose="02010609060101010101" charset="-122"/>
                <a:sym typeface="+mn-lt"/>
              </a:rPr>
              <a:t>时间上，不管是治疗还是矫正，都是越早越好。方式上因人而异，有的人需要常戴，有的人是不需要常戴。每3-6个月或1年检查一次视力，以便早期发现近视。</a:t>
            </a: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500"/>
                                        <p:tgtEl>
                                          <p:spTgt spid="29"/>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left)">
                                      <p:cBhvr>
                                        <p:cTn id="1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0">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9" name="11 Rectángulo"/>
          <p:cNvSpPr/>
          <p:nvPr>
            <p:custDataLst>
              <p:tags r:id="rId2"/>
            </p:custDataLst>
          </p:nvPr>
        </p:nvSpPr>
        <p:spPr>
          <a:xfrm>
            <a:off x="1450975" y="2052320"/>
            <a:ext cx="1975485" cy="591185"/>
          </a:xfrm>
          <a:prstGeom prst="rect">
            <a:avLst/>
          </a:prstGeom>
          <a:solidFill>
            <a:srgbClr val="21793C"/>
          </a:solidFill>
          <a:ln w="63500">
            <a:noFill/>
          </a:ln>
          <a:effectLst>
            <a:outerShdw blurRad="127000" dist="38100" dir="8100000" algn="t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lIns="68538" tIns="34268" rIns="68538" bIns="3426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fontAlgn="base">
              <a:spcBef>
                <a:spcPct val="0"/>
              </a:spcBef>
              <a:spcAft>
                <a:spcPct val="0"/>
              </a:spcAft>
              <a:defRPr/>
            </a:pPr>
            <a:r>
              <a:rPr lang="zh-CN" altLang="en-US" sz="1800" b="1" kern="0">
                <a:solidFill>
                  <a:schemeClr val="lt1"/>
                </a:solidFill>
                <a:latin typeface="黑体" panose="02010609060101010101" charset="-122"/>
                <a:ea typeface="黑体" panose="02010609060101010101" charset="-122"/>
              </a:rPr>
              <a:t>近视原因</a:t>
            </a:r>
          </a:p>
        </p:txBody>
      </p:sp>
      <p:sp>
        <p:nvSpPr>
          <p:cNvPr id="11" name="矩形 10"/>
          <p:cNvSpPr/>
          <p:nvPr>
            <p:custDataLst>
              <p:tags r:id="rId3"/>
            </p:custDataLst>
          </p:nvPr>
        </p:nvSpPr>
        <p:spPr>
          <a:xfrm>
            <a:off x="1450975" y="2899410"/>
            <a:ext cx="309880" cy="306705"/>
          </a:xfrm>
          <a:prstGeom prst="rect">
            <a:avLst/>
          </a:prstGeom>
        </p:spPr>
        <p:txBody>
          <a:bodyPr wrap="none">
            <a:spAutoFit/>
          </a:bodyPr>
          <a:lstStyle/>
          <a:p>
            <a:pPr lvl="0" eaLnBrk="0" fontAlgn="base" hangingPunct="0">
              <a:spcBef>
                <a:spcPct val="0"/>
              </a:spcBef>
              <a:spcAft>
                <a:spcPct val="0"/>
              </a:spcAft>
              <a:defRPr/>
            </a:pPr>
            <a:endParaRPr lang="en-US" altLang="zh-CN" sz="1400" b="1" kern="0">
              <a:solidFill>
                <a:schemeClr val="dk1">
                  <a:lumMod val="65000"/>
                  <a:lumOff val="35000"/>
                </a:schemeClr>
              </a:solidFill>
              <a:latin typeface="黑体" panose="02010609060101010101" charset="-122"/>
              <a:ea typeface="黑体" panose="02010609060101010101" charset="-122"/>
            </a:endParaRPr>
          </a:p>
        </p:txBody>
      </p:sp>
      <p:sp>
        <p:nvSpPr>
          <p:cNvPr id="12" name="矩形 11"/>
          <p:cNvSpPr/>
          <p:nvPr>
            <p:custDataLst>
              <p:tags r:id="rId4"/>
            </p:custDataLst>
          </p:nvPr>
        </p:nvSpPr>
        <p:spPr>
          <a:xfrm>
            <a:off x="1450975" y="2796540"/>
            <a:ext cx="4314190" cy="922020"/>
          </a:xfrm>
          <a:prstGeom prst="rect">
            <a:avLst/>
          </a:prstGeom>
        </p:spPr>
        <p:txBody>
          <a:bodyPr wrap="square">
            <a:spAutoFit/>
          </a:bodyPr>
          <a:lstStyle/>
          <a:p>
            <a:pPr>
              <a:lnSpc>
                <a:spcPct val="150000"/>
              </a:lnSpc>
            </a:pPr>
            <a:r>
              <a:rPr lang="zh-CN" altLang="en-US" sz="1200" dirty="0">
                <a:solidFill>
                  <a:schemeClr val="dk1"/>
                </a:solidFill>
                <a:latin typeface="黑体" panose="02010609060101010101" charset="-122"/>
                <a:ea typeface="黑体" panose="02010609060101010101" charset="-122"/>
                <a:cs typeface="+mn-ea"/>
                <a:sym typeface="+mn-lt"/>
              </a:rPr>
              <a:t>眼疲劳是引发这种疾病的一个重要的原因，经常看电视、玩电子游戏机、使用电脑都会使我们的眼睛产生严重的疲劳感，长时间下去，就会使我们的眼睛患上这种疾病。</a:t>
            </a:r>
          </a:p>
        </p:txBody>
      </p:sp>
      <p:sp>
        <p:nvSpPr>
          <p:cNvPr id="13" name="42 Rectángulo"/>
          <p:cNvSpPr/>
          <p:nvPr>
            <p:custDataLst>
              <p:tags r:id="rId5"/>
            </p:custDataLst>
          </p:nvPr>
        </p:nvSpPr>
        <p:spPr>
          <a:xfrm>
            <a:off x="1450975" y="4114800"/>
            <a:ext cx="1975485" cy="590550"/>
          </a:xfrm>
          <a:prstGeom prst="rect">
            <a:avLst/>
          </a:prstGeom>
          <a:solidFill>
            <a:srgbClr val="21793C"/>
          </a:solidFill>
          <a:ln w="63500">
            <a:noFill/>
          </a:ln>
          <a:effectLst>
            <a:outerShdw blurRad="127000" dist="38100" dir="8100000" algn="t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lIns="68538" tIns="34268" rIns="68538" bIns="34268" anchor="ctr"/>
          <a:lstStyle/>
          <a:p>
            <a:pPr lvl="0" algn="ctr" fontAlgn="base">
              <a:spcBef>
                <a:spcPct val="0"/>
              </a:spcBef>
              <a:spcAft>
                <a:spcPct val="0"/>
              </a:spcAft>
              <a:defRPr/>
            </a:pPr>
            <a:r>
              <a:rPr lang="zh-CN" altLang="en-US" sz="1800" b="1" kern="0">
                <a:solidFill>
                  <a:schemeClr val="lt1"/>
                </a:solidFill>
                <a:latin typeface="黑体" panose="02010609060101010101" charset="-122"/>
                <a:ea typeface="黑体" panose="02010609060101010101" charset="-122"/>
              </a:rPr>
              <a:t>近视原因</a:t>
            </a:r>
          </a:p>
        </p:txBody>
      </p:sp>
      <p:sp>
        <p:nvSpPr>
          <p:cNvPr id="15" name="矩形 14"/>
          <p:cNvSpPr/>
          <p:nvPr>
            <p:custDataLst>
              <p:tags r:id="rId6"/>
            </p:custDataLst>
          </p:nvPr>
        </p:nvSpPr>
        <p:spPr>
          <a:xfrm>
            <a:off x="9379585" y="3003550"/>
            <a:ext cx="309880" cy="306705"/>
          </a:xfrm>
          <a:prstGeom prst="rect">
            <a:avLst/>
          </a:prstGeom>
        </p:spPr>
        <p:txBody>
          <a:bodyPr wrap="none">
            <a:spAutoFit/>
          </a:bodyPr>
          <a:lstStyle/>
          <a:p>
            <a:pPr lvl="0" eaLnBrk="0" fontAlgn="base" hangingPunct="0">
              <a:spcBef>
                <a:spcPct val="0"/>
              </a:spcBef>
              <a:spcAft>
                <a:spcPct val="0"/>
              </a:spcAft>
              <a:defRPr/>
            </a:pPr>
            <a:endParaRPr lang="en-US" altLang="zh-CN" sz="1400" b="1" kern="0">
              <a:solidFill>
                <a:schemeClr val="dk1">
                  <a:lumMod val="65000"/>
                  <a:lumOff val="35000"/>
                </a:schemeClr>
              </a:solidFill>
              <a:latin typeface="黑体" panose="02010609060101010101" charset="-122"/>
              <a:ea typeface="黑体" panose="02010609060101010101" charset="-122"/>
            </a:endParaRPr>
          </a:p>
        </p:txBody>
      </p:sp>
      <p:sp>
        <p:nvSpPr>
          <p:cNvPr id="16" name="矩形 15"/>
          <p:cNvSpPr/>
          <p:nvPr>
            <p:custDataLst>
              <p:tags r:id="rId7"/>
            </p:custDataLst>
          </p:nvPr>
        </p:nvSpPr>
        <p:spPr>
          <a:xfrm>
            <a:off x="1450975" y="4801870"/>
            <a:ext cx="4314190" cy="922020"/>
          </a:xfrm>
          <a:prstGeom prst="rect">
            <a:avLst/>
          </a:prstGeom>
        </p:spPr>
        <p:txBody>
          <a:bodyPr wrap="square">
            <a:spAutoFit/>
          </a:bodyPr>
          <a:lstStyle/>
          <a:p>
            <a:pPr>
              <a:lnSpc>
                <a:spcPct val="150000"/>
              </a:lnSpc>
            </a:pPr>
            <a:r>
              <a:rPr lang="zh-CN" altLang="en-US" sz="1200" dirty="0">
                <a:solidFill>
                  <a:schemeClr val="dk1"/>
                </a:solidFill>
                <a:latin typeface="黑体" panose="02010609060101010101" charset="-122"/>
                <a:ea typeface="黑体" panose="02010609060101010101" charset="-122"/>
                <a:cs typeface="+mn-ea"/>
                <a:sym typeface="+mn-lt"/>
              </a:rPr>
              <a:t>眼疲劳是引发这种疾病的一个重要的原因，经常看电视、玩电子游戏机、使用电脑都会使我们的眼睛产生严重的疲劳感，长时间下去，就会使我们的眼睛患上这种疾病。</a:t>
            </a:r>
          </a:p>
        </p:txBody>
      </p:sp>
      <p:sp>
        <p:nvSpPr>
          <p:cNvPr id="2" name="文本框 1"/>
          <p:cNvSpPr txBox="1"/>
          <p:nvPr/>
        </p:nvSpPr>
        <p:spPr>
          <a:xfrm>
            <a:off x="4780280" y="638175"/>
            <a:ext cx="2631440" cy="460375"/>
          </a:xfrm>
          <a:prstGeom prst="rect">
            <a:avLst/>
          </a:prstGeom>
          <a:noFill/>
        </p:spPr>
        <p:txBody>
          <a:bodyPr wrap="none" rtlCol="0">
            <a:spAutoFit/>
          </a:bodyPr>
          <a:lstStyle/>
          <a:p>
            <a:pPr algn="ctr" defTabSz="1219200"/>
            <a:r>
              <a:rPr lang="zh-CN" altLang="en-US" sz="2400" b="1">
                <a:solidFill>
                  <a:schemeClr val="accent1">
                    <a:lumMod val="50000"/>
                  </a:schemeClr>
                </a:solidFill>
                <a:latin typeface="黑体" panose="02010609060101010101" charset="-122"/>
                <a:ea typeface="黑体" panose="02010609060101010101" charset="-122"/>
                <a:cs typeface="+mn-ea"/>
                <a:sym typeface="+mn-lt"/>
              </a:rPr>
              <a:t>中小学生近视原因</a:t>
            </a:r>
          </a:p>
        </p:txBody>
      </p:sp>
      <p:pic>
        <p:nvPicPr>
          <p:cNvPr id="3" name="图片 2"/>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a:off x="6613525" y="2155190"/>
            <a:ext cx="4418330" cy="3507105"/>
          </a:xfrm>
          <a:prstGeom prst="rect">
            <a:avLst/>
          </a:prstGeom>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arn(inVertical)">
                                      <p:cBhvr>
                                        <p:cTn id="11" dur="500"/>
                                        <p:tgtEl>
                                          <p:spTgt spid="13"/>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7">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9" name="Oval 72"/>
          <p:cNvSpPr/>
          <p:nvPr>
            <p:custDataLst>
              <p:tags r:id="rId2"/>
            </p:custDataLst>
          </p:nvPr>
        </p:nvSpPr>
        <p:spPr>
          <a:xfrm>
            <a:off x="1492885" y="4402455"/>
            <a:ext cx="677545" cy="677545"/>
          </a:xfrm>
          <a:prstGeom prst="ellipse">
            <a:avLst/>
          </a:prstGeom>
          <a:solidFill>
            <a:srgbClr val="21793C"/>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28" tIns="45716" rIns="91428" bIns="45716" rtlCol="0" anchor="ctr"/>
          <a:lstStyle/>
          <a:p>
            <a:pPr algn="ctr"/>
            <a:endParaRPr lang="en-US" sz="2135">
              <a:solidFill>
                <a:schemeClr val="lt1">
                  <a:lumMod val="50000"/>
                </a:schemeClr>
              </a:solidFill>
              <a:latin typeface="黑体" panose="02010609060101010101" charset="-122"/>
              <a:ea typeface="黑体" panose="02010609060101010101" charset="-122"/>
            </a:endParaRPr>
          </a:p>
        </p:txBody>
      </p:sp>
      <p:sp>
        <p:nvSpPr>
          <p:cNvPr id="13" name="Freeform 71"/>
          <p:cNvSpPr>
            <a:spLocks noEditPoints="1"/>
          </p:cNvSpPr>
          <p:nvPr>
            <p:custDataLst>
              <p:tags r:id="rId3"/>
            </p:custDataLst>
          </p:nvPr>
        </p:nvSpPr>
        <p:spPr bwMode="auto">
          <a:xfrm>
            <a:off x="1668145" y="4584700"/>
            <a:ext cx="312420" cy="312420"/>
          </a:xfrm>
          <a:custGeom>
            <a:avLst/>
            <a:gdLst/>
            <a:ahLst/>
            <a:cxnLst>
              <a:cxn ang="0">
                <a:pos x="228" y="58"/>
              </a:cxn>
              <a:cxn ang="0">
                <a:pos x="224" y="16"/>
              </a:cxn>
              <a:cxn ang="0">
                <a:pos x="214" y="2"/>
              </a:cxn>
              <a:cxn ang="0">
                <a:pos x="48" y="0"/>
              </a:cxn>
              <a:cxn ang="0">
                <a:pos x="34" y="10"/>
              </a:cxn>
              <a:cxn ang="0">
                <a:pos x="32" y="54"/>
              </a:cxn>
              <a:cxn ang="0">
                <a:pos x="4" y="90"/>
              </a:cxn>
              <a:cxn ang="0">
                <a:pos x="0" y="112"/>
              </a:cxn>
              <a:cxn ang="0">
                <a:pos x="8" y="128"/>
              </a:cxn>
              <a:cxn ang="0">
                <a:pos x="24" y="240"/>
              </a:cxn>
              <a:cxn ang="0">
                <a:pos x="28" y="252"/>
              </a:cxn>
              <a:cxn ang="0">
                <a:pos x="216" y="256"/>
              </a:cxn>
              <a:cxn ang="0">
                <a:pos x="228" y="252"/>
              </a:cxn>
              <a:cxn ang="0">
                <a:pos x="232" y="136"/>
              </a:cxn>
              <a:cxn ang="0">
                <a:pos x="248" y="128"/>
              </a:cxn>
              <a:cxn ang="0">
                <a:pos x="256" y="104"/>
              </a:cxn>
              <a:cxn ang="0">
                <a:pos x="252" y="90"/>
              </a:cxn>
              <a:cxn ang="0">
                <a:pos x="48" y="48"/>
              </a:cxn>
              <a:cxn ang="0">
                <a:pos x="82" y="120"/>
              </a:cxn>
              <a:cxn ang="0">
                <a:pos x="98" y="64"/>
              </a:cxn>
              <a:cxn ang="0">
                <a:pos x="124" y="64"/>
              </a:cxn>
              <a:cxn ang="0">
                <a:pos x="106" y="64"/>
              </a:cxn>
              <a:cxn ang="0">
                <a:pos x="166" y="120"/>
              </a:cxn>
              <a:cxn ang="0">
                <a:pos x="158" y="64"/>
              </a:cxn>
              <a:cxn ang="0">
                <a:pos x="174" y="120"/>
              </a:cxn>
              <a:cxn ang="0">
                <a:pos x="16" y="104"/>
              </a:cxn>
              <a:cxn ang="0">
                <a:pos x="42" y="68"/>
              </a:cxn>
              <a:cxn ang="0">
                <a:pos x="48" y="64"/>
              </a:cxn>
              <a:cxn ang="0">
                <a:pos x="24" y="120"/>
              </a:cxn>
              <a:cxn ang="0">
                <a:pos x="18" y="118"/>
              </a:cxn>
              <a:cxn ang="0">
                <a:pos x="160" y="240"/>
              </a:cxn>
              <a:cxn ang="0">
                <a:pos x="160" y="160"/>
              </a:cxn>
              <a:cxn ang="0">
                <a:pos x="168" y="240"/>
              </a:cxn>
              <a:cxn ang="0">
                <a:pos x="168" y="156"/>
              </a:cxn>
              <a:cxn ang="0">
                <a:pos x="160" y="152"/>
              </a:cxn>
              <a:cxn ang="0">
                <a:pos x="96" y="152"/>
              </a:cxn>
              <a:cxn ang="0">
                <a:pos x="92" y="160"/>
              </a:cxn>
              <a:cxn ang="0">
                <a:pos x="40" y="136"/>
              </a:cxn>
              <a:cxn ang="0">
                <a:pos x="240" y="112"/>
              </a:cxn>
              <a:cxn ang="0">
                <a:pos x="238" y="118"/>
              </a:cxn>
              <a:cxn ang="0">
                <a:pos x="218" y="120"/>
              </a:cxn>
              <a:cxn ang="0">
                <a:pos x="208" y="64"/>
              </a:cxn>
              <a:cxn ang="0">
                <a:pos x="238" y="100"/>
              </a:cxn>
              <a:cxn ang="0">
                <a:pos x="240" y="112"/>
              </a:cxn>
            </a:cxnLst>
            <a:rect l="0" t="0" r="r" b="b"/>
            <a:pathLst>
              <a:path w="256" h="256">
                <a:moveTo>
                  <a:pt x="252" y="90"/>
                </a:moveTo>
                <a:lnTo>
                  <a:pt x="228" y="58"/>
                </a:lnTo>
                <a:lnTo>
                  <a:pt x="228" y="58"/>
                </a:lnTo>
                <a:lnTo>
                  <a:pt x="224" y="54"/>
                </a:lnTo>
                <a:lnTo>
                  <a:pt x="224" y="16"/>
                </a:lnTo>
                <a:lnTo>
                  <a:pt x="224" y="16"/>
                </a:lnTo>
                <a:lnTo>
                  <a:pt x="222" y="10"/>
                </a:lnTo>
                <a:lnTo>
                  <a:pt x="220" y="4"/>
                </a:lnTo>
                <a:lnTo>
                  <a:pt x="214" y="2"/>
                </a:lnTo>
                <a:lnTo>
                  <a:pt x="208" y="0"/>
                </a:lnTo>
                <a:lnTo>
                  <a:pt x="48" y="0"/>
                </a:lnTo>
                <a:lnTo>
                  <a:pt x="48" y="0"/>
                </a:lnTo>
                <a:lnTo>
                  <a:pt x="42" y="2"/>
                </a:lnTo>
                <a:lnTo>
                  <a:pt x="36" y="4"/>
                </a:lnTo>
                <a:lnTo>
                  <a:pt x="34" y="10"/>
                </a:lnTo>
                <a:lnTo>
                  <a:pt x="32" y="16"/>
                </a:lnTo>
                <a:lnTo>
                  <a:pt x="32" y="54"/>
                </a:lnTo>
                <a:lnTo>
                  <a:pt x="32" y="54"/>
                </a:lnTo>
                <a:lnTo>
                  <a:pt x="28" y="58"/>
                </a:lnTo>
                <a:lnTo>
                  <a:pt x="4" y="90"/>
                </a:lnTo>
                <a:lnTo>
                  <a:pt x="4" y="90"/>
                </a:lnTo>
                <a:lnTo>
                  <a:pt x="2" y="96"/>
                </a:lnTo>
                <a:lnTo>
                  <a:pt x="0" y="104"/>
                </a:lnTo>
                <a:lnTo>
                  <a:pt x="0" y="112"/>
                </a:lnTo>
                <a:lnTo>
                  <a:pt x="0" y="112"/>
                </a:lnTo>
                <a:lnTo>
                  <a:pt x="2" y="122"/>
                </a:lnTo>
                <a:lnTo>
                  <a:pt x="8" y="128"/>
                </a:lnTo>
                <a:lnTo>
                  <a:pt x="14" y="134"/>
                </a:lnTo>
                <a:lnTo>
                  <a:pt x="24" y="136"/>
                </a:lnTo>
                <a:lnTo>
                  <a:pt x="24" y="240"/>
                </a:lnTo>
                <a:lnTo>
                  <a:pt x="24" y="240"/>
                </a:lnTo>
                <a:lnTo>
                  <a:pt x="26" y="246"/>
                </a:lnTo>
                <a:lnTo>
                  <a:pt x="28" y="252"/>
                </a:lnTo>
                <a:lnTo>
                  <a:pt x="34" y="254"/>
                </a:lnTo>
                <a:lnTo>
                  <a:pt x="40" y="256"/>
                </a:lnTo>
                <a:lnTo>
                  <a:pt x="216" y="256"/>
                </a:lnTo>
                <a:lnTo>
                  <a:pt x="216" y="256"/>
                </a:lnTo>
                <a:lnTo>
                  <a:pt x="222" y="254"/>
                </a:lnTo>
                <a:lnTo>
                  <a:pt x="228" y="252"/>
                </a:lnTo>
                <a:lnTo>
                  <a:pt x="230" y="246"/>
                </a:lnTo>
                <a:lnTo>
                  <a:pt x="232" y="240"/>
                </a:lnTo>
                <a:lnTo>
                  <a:pt x="232" y="136"/>
                </a:lnTo>
                <a:lnTo>
                  <a:pt x="232" y="136"/>
                </a:lnTo>
                <a:lnTo>
                  <a:pt x="242" y="134"/>
                </a:lnTo>
                <a:lnTo>
                  <a:pt x="248" y="128"/>
                </a:lnTo>
                <a:lnTo>
                  <a:pt x="254" y="122"/>
                </a:lnTo>
                <a:lnTo>
                  <a:pt x="256" y="112"/>
                </a:lnTo>
                <a:lnTo>
                  <a:pt x="256" y="104"/>
                </a:lnTo>
                <a:lnTo>
                  <a:pt x="256" y="104"/>
                </a:lnTo>
                <a:lnTo>
                  <a:pt x="254" y="96"/>
                </a:lnTo>
                <a:lnTo>
                  <a:pt x="252" y="90"/>
                </a:lnTo>
                <a:close/>
                <a:moveTo>
                  <a:pt x="208" y="16"/>
                </a:moveTo>
                <a:lnTo>
                  <a:pt x="208" y="48"/>
                </a:lnTo>
                <a:lnTo>
                  <a:pt x="48" y="48"/>
                </a:lnTo>
                <a:lnTo>
                  <a:pt x="48" y="16"/>
                </a:lnTo>
                <a:lnTo>
                  <a:pt x="208" y="16"/>
                </a:lnTo>
                <a:close/>
                <a:moveTo>
                  <a:pt x="82" y="120"/>
                </a:moveTo>
                <a:lnTo>
                  <a:pt x="48" y="120"/>
                </a:lnTo>
                <a:lnTo>
                  <a:pt x="80" y="64"/>
                </a:lnTo>
                <a:lnTo>
                  <a:pt x="98" y="64"/>
                </a:lnTo>
                <a:lnTo>
                  <a:pt x="82" y="120"/>
                </a:lnTo>
                <a:close/>
                <a:moveTo>
                  <a:pt x="106" y="64"/>
                </a:moveTo>
                <a:lnTo>
                  <a:pt x="124" y="64"/>
                </a:lnTo>
                <a:lnTo>
                  <a:pt x="124" y="120"/>
                </a:lnTo>
                <a:lnTo>
                  <a:pt x="90" y="120"/>
                </a:lnTo>
                <a:lnTo>
                  <a:pt x="106" y="64"/>
                </a:lnTo>
                <a:close/>
                <a:moveTo>
                  <a:pt x="132" y="64"/>
                </a:moveTo>
                <a:lnTo>
                  <a:pt x="150" y="64"/>
                </a:lnTo>
                <a:lnTo>
                  <a:pt x="166" y="120"/>
                </a:lnTo>
                <a:lnTo>
                  <a:pt x="132" y="120"/>
                </a:lnTo>
                <a:lnTo>
                  <a:pt x="132" y="64"/>
                </a:lnTo>
                <a:close/>
                <a:moveTo>
                  <a:pt x="158" y="64"/>
                </a:moveTo>
                <a:lnTo>
                  <a:pt x="176" y="64"/>
                </a:lnTo>
                <a:lnTo>
                  <a:pt x="208" y="120"/>
                </a:lnTo>
                <a:lnTo>
                  <a:pt x="174" y="120"/>
                </a:lnTo>
                <a:lnTo>
                  <a:pt x="158" y="64"/>
                </a:lnTo>
                <a:close/>
                <a:moveTo>
                  <a:pt x="16" y="112"/>
                </a:moveTo>
                <a:lnTo>
                  <a:pt x="16" y="104"/>
                </a:lnTo>
                <a:lnTo>
                  <a:pt x="16" y="104"/>
                </a:lnTo>
                <a:lnTo>
                  <a:pt x="18" y="100"/>
                </a:lnTo>
                <a:lnTo>
                  <a:pt x="42" y="68"/>
                </a:lnTo>
                <a:lnTo>
                  <a:pt x="42" y="68"/>
                </a:lnTo>
                <a:lnTo>
                  <a:pt x="44" y="64"/>
                </a:lnTo>
                <a:lnTo>
                  <a:pt x="48" y="64"/>
                </a:lnTo>
                <a:lnTo>
                  <a:pt x="70" y="64"/>
                </a:lnTo>
                <a:lnTo>
                  <a:pt x="38" y="120"/>
                </a:lnTo>
                <a:lnTo>
                  <a:pt x="24" y="120"/>
                </a:lnTo>
                <a:lnTo>
                  <a:pt x="24" y="120"/>
                </a:lnTo>
                <a:lnTo>
                  <a:pt x="20" y="120"/>
                </a:lnTo>
                <a:lnTo>
                  <a:pt x="18" y="118"/>
                </a:lnTo>
                <a:lnTo>
                  <a:pt x="16" y="116"/>
                </a:lnTo>
                <a:lnTo>
                  <a:pt x="16" y="112"/>
                </a:lnTo>
                <a:close/>
                <a:moveTo>
                  <a:pt x="160" y="240"/>
                </a:moveTo>
                <a:lnTo>
                  <a:pt x="100" y="240"/>
                </a:lnTo>
                <a:lnTo>
                  <a:pt x="100" y="160"/>
                </a:lnTo>
                <a:lnTo>
                  <a:pt x="160" y="160"/>
                </a:lnTo>
                <a:lnTo>
                  <a:pt x="160" y="240"/>
                </a:lnTo>
                <a:close/>
                <a:moveTo>
                  <a:pt x="216" y="240"/>
                </a:moveTo>
                <a:lnTo>
                  <a:pt x="168" y="240"/>
                </a:lnTo>
                <a:lnTo>
                  <a:pt x="168" y="160"/>
                </a:lnTo>
                <a:lnTo>
                  <a:pt x="168" y="160"/>
                </a:lnTo>
                <a:lnTo>
                  <a:pt x="168" y="156"/>
                </a:lnTo>
                <a:lnTo>
                  <a:pt x="166" y="154"/>
                </a:lnTo>
                <a:lnTo>
                  <a:pt x="164" y="152"/>
                </a:lnTo>
                <a:lnTo>
                  <a:pt x="160" y="152"/>
                </a:lnTo>
                <a:lnTo>
                  <a:pt x="100" y="152"/>
                </a:lnTo>
                <a:lnTo>
                  <a:pt x="100" y="152"/>
                </a:lnTo>
                <a:lnTo>
                  <a:pt x="96" y="152"/>
                </a:lnTo>
                <a:lnTo>
                  <a:pt x="94" y="154"/>
                </a:lnTo>
                <a:lnTo>
                  <a:pt x="92" y="156"/>
                </a:lnTo>
                <a:lnTo>
                  <a:pt x="92" y="160"/>
                </a:lnTo>
                <a:lnTo>
                  <a:pt x="92" y="240"/>
                </a:lnTo>
                <a:lnTo>
                  <a:pt x="40" y="240"/>
                </a:lnTo>
                <a:lnTo>
                  <a:pt x="40" y="136"/>
                </a:lnTo>
                <a:lnTo>
                  <a:pt x="216" y="136"/>
                </a:lnTo>
                <a:lnTo>
                  <a:pt x="216" y="240"/>
                </a:lnTo>
                <a:close/>
                <a:moveTo>
                  <a:pt x="240" y="112"/>
                </a:moveTo>
                <a:lnTo>
                  <a:pt x="240" y="112"/>
                </a:lnTo>
                <a:lnTo>
                  <a:pt x="240" y="116"/>
                </a:lnTo>
                <a:lnTo>
                  <a:pt x="238" y="118"/>
                </a:lnTo>
                <a:lnTo>
                  <a:pt x="236" y="120"/>
                </a:lnTo>
                <a:lnTo>
                  <a:pt x="232" y="120"/>
                </a:lnTo>
                <a:lnTo>
                  <a:pt x="218" y="120"/>
                </a:lnTo>
                <a:lnTo>
                  <a:pt x="186" y="64"/>
                </a:lnTo>
                <a:lnTo>
                  <a:pt x="208" y="64"/>
                </a:lnTo>
                <a:lnTo>
                  <a:pt x="208" y="64"/>
                </a:lnTo>
                <a:lnTo>
                  <a:pt x="212" y="64"/>
                </a:lnTo>
                <a:lnTo>
                  <a:pt x="214" y="68"/>
                </a:lnTo>
                <a:lnTo>
                  <a:pt x="238" y="100"/>
                </a:lnTo>
                <a:lnTo>
                  <a:pt x="238" y="100"/>
                </a:lnTo>
                <a:lnTo>
                  <a:pt x="240" y="104"/>
                </a:lnTo>
                <a:lnTo>
                  <a:pt x="240" y="112"/>
                </a:lnTo>
                <a:close/>
              </a:path>
            </a:pathLst>
          </a:custGeom>
          <a:solidFill>
            <a:schemeClr val="lt1"/>
          </a:solidFill>
          <a:ln w="9525">
            <a:noFill/>
            <a:round/>
          </a:ln>
        </p:spPr>
        <p:txBody>
          <a:bodyPr vert="horz" wrap="square" lIns="121903" tIns="60953" rIns="121903" bIns="60953" numCol="1" anchor="t" anchorCtr="0" compatLnSpc="1"/>
          <a:lstStyle/>
          <a:p>
            <a:endParaRPr lang="ar-SA" sz="2135">
              <a:solidFill>
                <a:schemeClr val="lt1">
                  <a:lumMod val="50000"/>
                </a:schemeClr>
              </a:solidFill>
              <a:latin typeface="黑体" panose="02010609060101010101" charset="-122"/>
              <a:ea typeface="黑体" panose="02010609060101010101" charset="-122"/>
            </a:endParaRPr>
          </a:p>
        </p:txBody>
      </p:sp>
      <p:sp>
        <p:nvSpPr>
          <p:cNvPr id="8" name="Oval 68"/>
          <p:cNvSpPr/>
          <p:nvPr>
            <p:custDataLst>
              <p:tags r:id="rId4"/>
            </p:custDataLst>
          </p:nvPr>
        </p:nvSpPr>
        <p:spPr>
          <a:xfrm>
            <a:off x="1492885" y="1999615"/>
            <a:ext cx="677545" cy="677545"/>
          </a:xfrm>
          <a:prstGeom prst="ellipse">
            <a:avLst/>
          </a:prstGeom>
          <a:solidFill>
            <a:srgbClr val="21793C"/>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28" tIns="45716" rIns="91428" bIns="45716" rtlCol="0" anchor="ctr"/>
          <a:lstStyle/>
          <a:p>
            <a:pPr algn="ctr"/>
            <a:endParaRPr lang="en-US" sz="2135">
              <a:solidFill>
                <a:schemeClr val="lt1">
                  <a:lumMod val="50000"/>
                </a:schemeClr>
              </a:solidFill>
              <a:latin typeface="黑体" panose="02010609060101010101" charset="-122"/>
              <a:ea typeface="黑体" panose="02010609060101010101" charset="-122"/>
            </a:endParaRPr>
          </a:p>
        </p:txBody>
      </p:sp>
      <p:sp>
        <p:nvSpPr>
          <p:cNvPr id="14" name="Freeform 5"/>
          <p:cNvSpPr>
            <a:spLocks noEditPoints="1"/>
          </p:cNvSpPr>
          <p:nvPr>
            <p:custDataLst>
              <p:tags r:id="rId5"/>
            </p:custDataLst>
          </p:nvPr>
        </p:nvSpPr>
        <p:spPr bwMode="auto">
          <a:xfrm>
            <a:off x="1680210" y="2186940"/>
            <a:ext cx="302895" cy="302895"/>
          </a:xfrm>
          <a:custGeom>
            <a:avLst/>
            <a:gdLst/>
            <a:ahLst/>
            <a:cxnLst>
              <a:cxn ang="0">
                <a:pos x="100" y="2"/>
              </a:cxn>
              <a:cxn ang="0">
                <a:pos x="36" y="36"/>
              </a:cxn>
              <a:cxn ang="0">
                <a:pos x="2" y="100"/>
              </a:cxn>
              <a:cxn ang="0">
                <a:pos x="0" y="136"/>
              </a:cxn>
              <a:cxn ang="0">
                <a:pos x="22" y="194"/>
              </a:cxn>
              <a:cxn ang="0">
                <a:pos x="88" y="242"/>
              </a:cxn>
              <a:cxn ang="0">
                <a:pos x="124" y="248"/>
              </a:cxn>
              <a:cxn ang="0">
                <a:pos x="172" y="238"/>
              </a:cxn>
              <a:cxn ang="0">
                <a:pos x="238" y="172"/>
              </a:cxn>
              <a:cxn ang="0">
                <a:pos x="248" y="124"/>
              </a:cxn>
              <a:cxn ang="0">
                <a:pos x="242" y="88"/>
              </a:cxn>
              <a:cxn ang="0">
                <a:pos x="194" y="22"/>
              </a:cxn>
              <a:cxn ang="0">
                <a:pos x="136" y="0"/>
              </a:cxn>
              <a:cxn ang="0">
                <a:pos x="184" y="120"/>
              </a:cxn>
              <a:cxn ang="0">
                <a:pos x="190" y="62"/>
              </a:cxn>
              <a:cxn ang="0">
                <a:pos x="224" y="84"/>
              </a:cxn>
              <a:cxn ang="0">
                <a:pos x="120" y="232"/>
              </a:cxn>
              <a:cxn ang="0">
                <a:pos x="86" y="190"/>
              </a:cxn>
              <a:cxn ang="0">
                <a:pos x="120" y="232"/>
              </a:cxn>
              <a:cxn ang="0">
                <a:pos x="140" y="26"/>
              </a:cxn>
              <a:cxn ang="0">
                <a:pos x="164" y="66"/>
              </a:cxn>
              <a:cxn ang="0">
                <a:pos x="128" y="16"/>
              </a:cxn>
              <a:cxn ang="0">
                <a:pos x="158" y="22"/>
              </a:cxn>
              <a:cxn ang="0">
                <a:pos x="200" y="46"/>
              </a:cxn>
              <a:cxn ang="0">
                <a:pos x="166" y="50"/>
              </a:cxn>
              <a:cxn ang="0">
                <a:pos x="120" y="16"/>
              </a:cxn>
              <a:cxn ang="0">
                <a:pos x="84" y="66"/>
              </a:cxn>
              <a:cxn ang="0">
                <a:pos x="108" y="26"/>
              </a:cxn>
              <a:cxn ang="0">
                <a:pos x="76" y="62"/>
              </a:cxn>
              <a:cxn ang="0">
                <a:pos x="48" y="46"/>
              </a:cxn>
              <a:cxn ang="0">
                <a:pos x="106" y="18"/>
              </a:cxn>
              <a:cxn ang="0">
                <a:pos x="82" y="50"/>
              </a:cxn>
              <a:cxn ang="0">
                <a:pos x="100" y="78"/>
              </a:cxn>
              <a:cxn ang="0">
                <a:pos x="72" y="120"/>
              </a:cxn>
              <a:cxn ang="0">
                <a:pos x="120" y="176"/>
              </a:cxn>
              <a:cxn ang="0">
                <a:pos x="84" y="182"/>
              </a:cxn>
              <a:cxn ang="0">
                <a:pos x="72" y="128"/>
              </a:cxn>
              <a:cxn ang="0">
                <a:pos x="92" y="226"/>
              </a:cxn>
              <a:cxn ang="0">
                <a:pos x="54" y="206"/>
              </a:cxn>
              <a:cxn ang="0">
                <a:pos x="92" y="212"/>
              </a:cxn>
              <a:cxn ang="0">
                <a:pos x="128" y="184"/>
              </a:cxn>
              <a:cxn ang="0">
                <a:pos x="154" y="202"/>
              </a:cxn>
              <a:cxn ang="0">
                <a:pos x="128" y="232"/>
              </a:cxn>
              <a:cxn ang="0">
                <a:pos x="194" y="206"/>
              </a:cxn>
              <a:cxn ang="0">
                <a:pos x="156" y="226"/>
              </a:cxn>
              <a:cxn ang="0">
                <a:pos x="168" y="192"/>
              </a:cxn>
              <a:cxn ang="0">
                <a:pos x="128" y="176"/>
              </a:cxn>
              <a:cxn ang="0">
                <a:pos x="174" y="142"/>
              </a:cxn>
              <a:cxn ang="0">
                <a:pos x="128" y="120"/>
              </a:cxn>
              <a:cxn ang="0">
                <a:pos x="168" y="72"/>
              </a:cxn>
              <a:cxn ang="0">
                <a:pos x="128" y="120"/>
              </a:cxn>
              <a:cxn ang="0">
                <a:pos x="74" y="70"/>
              </a:cxn>
              <a:cxn ang="0">
                <a:pos x="16" y="120"/>
              </a:cxn>
              <a:cxn ang="0">
                <a:pos x="32" y="66"/>
              </a:cxn>
              <a:cxn ang="0">
                <a:pos x="64" y="128"/>
              </a:cxn>
              <a:cxn ang="0">
                <a:pos x="76" y="186"/>
              </a:cxn>
              <a:cxn ang="0">
                <a:pos x="48" y="200"/>
              </a:cxn>
              <a:cxn ang="0">
                <a:pos x="16" y="128"/>
              </a:cxn>
              <a:cxn ang="0">
                <a:pos x="172" y="186"/>
              </a:cxn>
              <a:cxn ang="0">
                <a:pos x="182" y="144"/>
              </a:cxn>
              <a:cxn ang="0">
                <a:pos x="230" y="148"/>
              </a:cxn>
            </a:cxnLst>
            <a:rect l="0" t="0" r="r" b="b"/>
            <a:pathLst>
              <a:path w="248" h="248">
                <a:moveTo>
                  <a:pt x="124" y="0"/>
                </a:moveTo>
                <a:lnTo>
                  <a:pt x="124" y="0"/>
                </a:lnTo>
                <a:lnTo>
                  <a:pt x="112" y="0"/>
                </a:lnTo>
                <a:lnTo>
                  <a:pt x="100" y="2"/>
                </a:lnTo>
                <a:lnTo>
                  <a:pt x="88" y="6"/>
                </a:lnTo>
                <a:lnTo>
                  <a:pt x="76" y="10"/>
                </a:lnTo>
                <a:lnTo>
                  <a:pt x="54" y="22"/>
                </a:lnTo>
                <a:lnTo>
                  <a:pt x="36" y="36"/>
                </a:lnTo>
                <a:lnTo>
                  <a:pt x="22" y="54"/>
                </a:lnTo>
                <a:lnTo>
                  <a:pt x="10" y="76"/>
                </a:lnTo>
                <a:lnTo>
                  <a:pt x="6" y="88"/>
                </a:lnTo>
                <a:lnTo>
                  <a:pt x="2" y="100"/>
                </a:lnTo>
                <a:lnTo>
                  <a:pt x="0" y="112"/>
                </a:lnTo>
                <a:lnTo>
                  <a:pt x="0" y="124"/>
                </a:lnTo>
                <a:lnTo>
                  <a:pt x="0" y="124"/>
                </a:lnTo>
                <a:lnTo>
                  <a:pt x="0" y="136"/>
                </a:lnTo>
                <a:lnTo>
                  <a:pt x="2" y="148"/>
                </a:lnTo>
                <a:lnTo>
                  <a:pt x="6" y="160"/>
                </a:lnTo>
                <a:lnTo>
                  <a:pt x="10" y="172"/>
                </a:lnTo>
                <a:lnTo>
                  <a:pt x="22" y="194"/>
                </a:lnTo>
                <a:lnTo>
                  <a:pt x="36" y="212"/>
                </a:lnTo>
                <a:lnTo>
                  <a:pt x="54" y="226"/>
                </a:lnTo>
                <a:lnTo>
                  <a:pt x="76" y="238"/>
                </a:lnTo>
                <a:lnTo>
                  <a:pt x="88" y="242"/>
                </a:lnTo>
                <a:lnTo>
                  <a:pt x="100" y="246"/>
                </a:lnTo>
                <a:lnTo>
                  <a:pt x="112" y="248"/>
                </a:lnTo>
                <a:lnTo>
                  <a:pt x="124" y="248"/>
                </a:lnTo>
                <a:lnTo>
                  <a:pt x="124" y="248"/>
                </a:lnTo>
                <a:lnTo>
                  <a:pt x="136" y="248"/>
                </a:lnTo>
                <a:lnTo>
                  <a:pt x="148" y="246"/>
                </a:lnTo>
                <a:lnTo>
                  <a:pt x="160" y="242"/>
                </a:lnTo>
                <a:lnTo>
                  <a:pt x="172" y="238"/>
                </a:lnTo>
                <a:lnTo>
                  <a:pt x="194" y="226"/>
                </a:lnTo>
                <a:lnTo>
                  <a:pt x="212" y="212"/>
                </a:lnTo>
                <a:lnTo>
                  <a:pt x="226" y="194"/>
                </a:lnTo>
                <a:lnTo>
                  <a:pt x="238" y="172"/>
                </a:lnTo>
                <a:lnTo>
                  <a:pt x="242" y="160"/>
                </a:lnTo>
                <a:lnTo>
                  <a:pt x="246" y="148"/>
                </a:lnTo>
                <a:lnTo>
                  <a:pt x="248" y="136"/>
                </a:lnTo>
                <a:lnTo>
                  <a:pt x="248" y="124"/>
                </a:lnTo>
                <a:lnTo>
                  <a:pt x="248" y="124"/>
                </a:lnTo>
                <a:lnTo>
                  <a:pt x="248" y="112"/>
                </a:lnTo>
                <a:lnTo>
                  <a:pt x="246" y="100"/>
                </a:lnTo>
                <a:lnTo>
                  <a:pt x="242" y="88"/>
                </a:lnTo>
                <a:lnTo>
                  <a:pt x="238" y="76"/>
                </a:lnTo>
                <a:lnTo>
                  <a:pt x="226" y="54"/>
                </a:lnTo>
                <a:lnTo>
                  <a:pt x="212" y="36"/>
                </a:lnTo>
                <a:lnTo>
                  <a:pt x="194" y="22"/>
                </a:lnTo>
                <a:lnTo>
                  <a:pt x="172" y="10"/>
                </a:lnTo>
                <a:lnTo>
                  <a:pt x="160" y="6"/>
                </a:lnTo>
                <a:lnTo>
                  <a:pt x="148" y="2"/>
                </a:lnTo>
                <a:lnTo>
                  <a:pt x="136" y="0"/>
                </a:lnTo>
                <a:lnTo>
                  <a:pt x="124" y="0"/>
                </a:lnTo>
                <a:close/>
                <a:moveTo>
                  <a:pt x="232" y="120"/>
                </a:moveTo>
                <a:lnTo>
                  <a:pt x="184" y="120"/>
                </a:lnTo>
                <a:lnTo>
                  <a:pt x="184" y="120"/>
                </a:lnTo>
                <a:lnTo>
                  <a:pt x="182" y="94"/>
                </a:lnTo>
                <a:lnTo>
                  <a:pt x="174" y="70"/>
                </a:lnTo>
                <a:lnTo>
                  <a:pt x="174" y="70"/>
                </a:lnTo>
                <a:lnTo>
                  <a:pt x="190" y="62"/>
                </a:lnTo>
                <a:lnTo>
                  <a:pt x="204" y="52"/>
                </a:lnTo>
                <a:lnTo>
                  <a:pt x="204" y="52"/>
                </a:lnTo>
                <a:lnTo>
                  <a:pt x="216" y="66"/>
                </a:lnTo>
                <a:lnTo>
                  <a:pt x="224" y="84"/>
                </a:lnTo>
                <a:lnTo>
                  <a:pt x="230" y="102"/>
                </a:lnTo>
                <a:lnTo>
                  <a:pt x="232" y="120"/>
                </a:lnTo>
                <a:close/>
                <a:moveTo>
                  <a:pt x="120" y="232"/>
                </a:moveTo>
                <a:lnTo>
                  <a:pt x="120" y="232"/>
                </a:lnTo>
                <a:lnTo>
                  <a:pt x="110" y="222"/>
                </a:lnTo>
                <a:lnTo>
                  <a:pt x="102" y="212"/>
                </a:lnTo>
                <a:lnTo>
                  <a:pt x="94" y="202"/>
                </a:lnTo>
                <a:lnTo>
                  <a:pt x="86" y="190"/>
                </a:lnTo>
                <a:lnTo>
                  <a:pt x="86" y="190"/>
                </a:lnTo>
                <a:lnTo>
                  <a:pt x="104" y="186"/>
                </a:lnTo>
                <a:lnTo>
                  <a:pt x="120" y="184"/>
                </a:lnTo>
                <a:lnTo>
                  <a:pt x="120" y="232"/>
                </a:lnTo>
                <a:lnTo>
                  <a:pt x="120" y="232"/>
                </a:lnTo>
                <a:close/>
                <a:moveTo>
                  <a:pt x="128" y="16"/>
                </a:moveTo>
                <a:lnTo>
                  <a:pt x="128" y="16"/>
                </a:lnTo>
                <a:lnTo>
                  <a:pt x="140" y="26"/>
                </a:lnTo>
                <a:lnTo>
                  <a:pt x="148" y="38"/>
                </a:lnTo>
                <a:lnTo>
                  <a:pt x="158" y="52"/>
                </a:lnTo>
                <a:lnTo>
                  <a:pt x="164" y="66"/>
                </a:lnTo>
                <a:lnTo>
                  <a:pt x="164" y="66"/>
                </a:lnTo>
                <a:lnTo>
                  <a:pt x="146" y="70"/>
                </a:lnTo>
                <a:lnTo>
                  <a:pt x="128" y="72"/>
                </a:lnTo>
                <a:lnTo>
                  <a:pt x="128" y="16"/>
                </a:lnTo>
                <a:lnTo>
                  <a:pt x="128" y="16"/>
                </a:lnTo>
                <a:lnTo>
                  <a:pt x="128" y="16"/>
                </a:lnTo>
                <a:close/>
                <a:moveTo>
                  <a:pt x="142" y="18"/>
                </a:moveTo>
                <a:lnTo>
                  <a:pt x="142" y="18"/>
                </a:lnTo>
                <a:lnTo>
                  <a:pt x="158" y="22"/>
                </a:lnTo>
                <a:lnTo>
                  <a:pt x="172" y="28"/>
                </a:lnTo>
                <a:lnTo>
                  <a:pt x="186" y="36"/>
                </a:lnTo>
                <a:lnTo>
                  <a:pt x="200" y="46"/>
                </a:lnTo>
                <a:lnTo>
                  <a:pt x="200" y="46"/>
                </a:lnTo>
                <a:lnTo>
                  <a:pt x="186" y="56"/>
                </a:lnTo>
                <a:lnTo>
                  <a:pt x="172" y="62"/>
                </a:lnTo>
                <a:lnTo>
                  <a:pt x="172" y="62"/>
                </a:lnTo>
                <a:lnTo>
                  <a:pt x="166" y="50"/>
                </a:lnTo>
                <a:lnTo>
                  <a:pt x="158" y="38"/>
                </a:lnTo>
                <a:lnTo>
                  <a:pt x="150" y="28"/>
                </a:lnTo>
                <a:lnTo>
                  <a:pt x="142" y="18"/>
                </a:lnTo>
                <a:close/>
                <a:moveTo>
                  <a:pt x="120" y="16"/>
                </a:moveTo>
                <a:lnTo>
                  <a:pt x="120" y="72"/>
                </a:lnTo>
                <a:lnTo>
                  <a:pt x="120" y="72"/>
                </a:lnTo>
                <a:lnTo>
                  <a:pt x="102" y="70"/>
                </a:lnTo>
                <a:lnTo>
                  <a:pt x="84" y="66"/>
                </a:lnTo>
                <a:lnTo>
                  <a:pt x="84" y="66"/>
                </a:lnTo>
                <a:lnTo>
                  <a:pt x="90" y="52"/>
                </a:lnTo>
                <a:lnTo>
                  <a:pt x="100" y="38"/>
                </a:lnTo>
                <a:lnTo>
                  <a:pt x="108" y="26"/>
                </a:lnTo>
                <a:lnTo>
                  <a:pt x="120" y="16"/>
                </a:lnTo>
                <a:lnTo>
                  <a:pt x="120" y="16"/>
                </a:lnTo>
                <a:lnTo>
                  <a:pt x="120" y="16"/>
                </a:lnTo>
                <a:close/>
                <a:moveTo>
                  <a:pt x="76" y="62"/>
                </a:moveTo>
                <a:lnTo>
                  <a:pt x="76" y="62"/>
                </a:lnTo>
                <a:lnTo>
                  <a:pt x="62" y="56"/>
                </a:lnTo>
                <a:lnTo>
                  <a:pt x="48" y="46"/>
                </a:lnTo>
                <a:lnTo>
                  <a:pt x="48" y="46"/>
                </a:lnTo>
                <a:lnTo>
                  <a:pt x="62" y="36"/>
                </a:lnTo>
                <a:lnTo>
                  <a:pt x="76" y="28"/>
                </a:lnTo>
                <a:lnTo>
                  <a:pt x="90" y="22"/>
                </a:lnTo>
                <a:lnTo>
                  <a:pt x="106" y="18"/>
                </a:lnTo>
                <a:lnTo>
                  <a:pt x="106" y="18"/>
                </a:lnTo>
                <a:lnTo>
                  <a:pt x="98" y="28"/>
                </a:lnTo>
                <a:lnTo>
                  <a:pt x="90" y="38"/>
                </a:lnTo>
                <a:lnTo>
                  <a:pt x="82" y="50"/>
                </a:lnTo>
                <a:lnTo>
                  <a:pt x="76" y="62"/>
                </a:lnTo>
                <a:close/>
                <a:moveTo>
                  <a:pt x="80" y="72"/>
                </a:moveTo>
                <a:lnTo>
                  <a:pt x="80" y="72"/>
                </a:lnTo>
                <a:lnTo>
                  <a:pt x="100" y="78"/>
                </a:lnTo>
                <a:lnTo>
                  <a:pt x="120" y="80"/>
                </a:lnTo>
                <a:lnTo>
                  <a:pt x="120" y="120"/>
                </a:lnTo>
                <a:lnTo>
                  <a:pt x="72" y="120"/>
                </a:lnTo>
                <a:lnTo>
                  <a:pt x="72" y="120"/>
                </a:lnTo>
                <a:lnTo>
                  <a:pt x="74" y="96"/>
                </a:lnTo>
                <a:lnTo>
                  <a:pt x="80" y="72"/>
                </a:lnTo>
                <a:close/>
                <a:moveTo>
                  <a:pt x="120" y="128"/>
                </a:moveTo>
                <a:lnTo>
                  <a:pt x="120" y="176"/>
                </a:lnTo>
                <a:lnTo>
                  <a:pt x="120" y="176"/>
                </a:lnTo>
                <a:lnTo>
                  <a:pt x="102" y="178"/>
                </a:lnTo>
                <a:lnTo>
                  <a:pt x="84" y="182"/>
                </a:lnTo>
                <a:lnTo>
                  <a:pt x="84" y="182"/>
                </a:lnTo>
                <a:lnTo>
                  <a:pt x="80" y="170"/>
                </a:lnTo>
                <a:lnTo>
                  <a:pt x="76" y="156"/>
                </a:lnTo>
                <a:lnTo>
                  <a:pt x="74" y="142"/>
                </a:lnTo>
                <a:lnTo>
                  <a:pt x="72" y="128"/>
                </a:lnTo>
                <a:lnTo>
                  <a:pt x="120" y="128"/>
                </a:lnTo>
                <a:close/>
                <a:moveTo>
                  <a:pt x="106" y="230"/>
                </a:moveTo>
                <a:lnTo>
                  <a:pt x="106" y="230"/>
                </a:lnTo>
                <a:lnTo>
                  <a:pt x="92" y="226"/>
                </a:lnTo>
                <a:lnTo>
                  <a:pt x="78" y="222"/>
                </a:lnTo>
                <a:lnTo>
                  <a:pt x="66" y="214"/>
                </a:lnTo>
                <a:lnTo>
                  <a:pt x="54" y="206"/>
                </a:lnTo>
                <a:lnTo>
                  <a:pt x="54" y="206"/>
                </a:lnTo>
                <a:lnTo>
                  <a:pt x="66" y="198"/>
                </a:lnTo>
                <a:lnTo>
                  <a:pt x="80" y="192"/>
                </a:lnTo>
                <a:lnTo>
                  <a:pt x="80" y="192"/>
                </a:lnTo>
                <a:lnTo>
                  <a:pt x="92" y="212"/>
                </a:lnTo>
                <a:lnTo>
                  <a:pt x="106" y="230"/>
                </a:lnTo>
                <a:close/>
                <a:moveTo>
                  <a:pt x="128" y="232"/>
                </a:moveTo>
                <a:lnTo>
                  <a:pt x="128" y="184"/>
                </a:lnTo>
                <a:lnTo>
                  <a:pt x="128" y="184"/>
                </a:lnTo>
                <a:lnTo>
                  <a:pt x="144" y="186"/>
                </a:lnTo>
                <a:lnTo>
                  <a:pt x="162" y="190"/>
                </a:lnTo>
                <a:lnTo>
                  <a:pt x="162" y="190"/>
                </a:lnTo>
                <a:lnTo>
                  <a:pt x="154" y="202"/>
                </a:lnTo>
                <a:lnTo>
                  <a:pt x="146" y="212"/>
                </a:lnTo>
                <a:lnTo>
                  <a:pt x="138" y="222"/>
                </a:lnTo>
                <a:lnTo>
                  <a:pt x="128" y="232"/>
                </a:lnTo>
                <a:lnTo>
                  <a:pt x="128" y="232"/>
                </a:lnTo>
                <a:close/>
                <a:moveTo>
                  <a:pt x="168" y="192"/>
                </a:moveTo>
                <a:lnTo>
                  <a:pt x="168" y="192"/>
                </a:lnTo>
                <a:lnTo>
                  <a:pt x="182" y="198"/>
                </a:lnTo>
                <a:lnTo>
                  <a:pt x="194" y="206"/>
                </a:lnTo>
                <a:lnTo>
                  <a:pt x="194" y="206"/>
                </a:lnTo>
                <a:lnTo>
                  <a:pt x="182" y="214"/>
                </a:lnTo>
                <a:lnTo>
                  <a:pt x="170" y="222"/>
                </a:lnTo>
                <a:lnTo>
                  <a:pt x="156" y="226"/>
                </a:lnTo>
                <a:lnTo>
                  <a:pt x="142" y="230"/>
                </a:lnTo>
                <a:lnTo>
                  <a:pt x="142" y="230"/>
                </a:lnTo>
                <a:lnTo>
                  <a:pt x="156" y="212"/>
                </a:lnTo>
                <a:lnTo>
                  <a:pt x="168" y="192"/>
                </a:lnTo>
                <a:close/>
                <a:moveTo>
                  <a:pt x="164" y="182"/>
                </a:moveTo>
                <a:lnTo>
                  <a:pt x="164" y="182"/>
                </a:lnTo>
                <a:lnTo>
                  <a:pt x="146" y="178"/>
                </a:lnTo>
                <a:lnTo>
                  <a:pt x="128" y="176"/>
                </a:lnTo>
                <a:lnTo>
                  <a:pt x="128" y="128"/>
                </a:lnTo>
                <a:lnTo>
                  <a:pt x="176" y="128"/>
                </a:lnTo>
                <a:lnTo>
                  <a:pt x="176" y="128"/>
                </a:lnTo>
                <a:lnTo>
                  <a:pt x="174" y="142"/>
                </a:lnTo>
                <a:lnTo>
                  <a:pt x="172" y="156"/>
                </a:lnTo>
                <a:lnTo>
                  <a:pt x="168" y="170"/>
                </a:lnTo>
                <a:lnTo>
                  <a:pt x="164" y="182"/>
                </a:lnTo>
                <a:close/>
                <a:moveTo>
                  <a:pt x="128" y="120"/>
                </a:moveTo>
                <a:lnTo>
                  <a:pt x="128" y="80"/>
                </a:lnTo>
                <a:lnTo>
                  <a:pt x="128" y="80"/>
                </a:lnTo>
                <a:lnTo>
                  <a:pt x="148" y="78"/>
                </a:lnTo>
                <a:lnTo>
                  <a:pt x="168" y="72"/>
                </a:lnTo>
                <a:lnTo>
                  <a:pt x="168" y="72"/>
                </a:lnTo>
                <a:lnTo>
                  <a:pt x="174" y="96"/>
                </a:lnTo>
                <a:lnTo>
                  <a:pt x="176" y="120"/>
                </a:lnTo>
                <a:lnTo>
                  <a:pt x="128" y="120"/>
                </a:lnTo>
                <a:close/>
                <a:moveTo>
                  <a:pt x="44" y="52"/>
                </a:moveTo>
                <a:lnTo>
                  <a:pt x="44" y="52"/>
                </a:lnTo>
                <a:lnTo>
                  <a:pt x="58" y="62"/>
                </a:lnTo>
                <a:lnTo>
                  <a:pt x="74" y="70"/>
                </a:lnTo>
                <a:lnTo>
                  <a:pt x="74" y="70"/>
                </a:lnTo>
                <a:lnTo>
                  <a:pt x="66" y="94"/>
                </a:lnTo>
                <a:lnTo>
                  <a:pt x="64" y="120"/>
                </a:lnTo>
                <a:lnTo>
                  <a:pt x="16" y="120"/>
                </a:lnTo>
                <a:lnTo>
                  <a:pt x="16" y="120"/>
                </a:lnTo>
                <a:lnTo>
                  <a:pt x="18" y="102"/>
                </a:lnTo>
                <a:lnTo>
                  <a:pt x="24" y="84"/>
                </a:lnTo>
                <a:lnTo>
                  <a:pt x="32" y="66"/>
                </a:lnTo>
                <a:lnTo>
                  <a:pt x="44" y="52"/>
                </a:lnTo>
                <a:close/>
                <a:moveTo>
                  <a:pt x="16" y="128"/>
                </a:moveTo>
                <a:lnTo>
                  <a:pt x="64" y="128"/>
                </a:lnTo>
                <a:lnTo>
                  <a:pt x="64" y="128"/>
                </a:lnTo>
                <a:lnTo>
                  <a:pt x="66" y="144"/>
                </a:lnTo>
                <a:lnTo>
                  <a:pt x="68" y="158"/>
                </a:lnTo>
                <a:lnTo>
                  <a:pt x="72" y="172"/>
                </a:lnTo>
                <a:lnTo>
                  <a:pt x="76" y="186"/>
                </a:lnTo>
                <a:lnTo>
                  <a:pt x="76" y="186"/>
                </a:lnTo>
                <a:lnTo>
                  <a:pt x="62" y="192"/>
                </a:lnTo>
                <a:lnTo>
                  <a:pt x="48" y="200"/>
                </a:lnTo>
                <a:lnTo>
                  <a:pt x="48" y="200"/>
                </a:lnTo>
                <a:lnTo>
                  <a:pt x="36" y="186"/>
                </a:lnTo>
                <a:lnTo>
                  <a:pt x="26" y="168"/>
                </a:lnTo>
                <a:lnTo>
                  <a:pt x="18" y="148"/>
                </a:lnTo>
                <a:lnTo>
                  <a:pt x="16" y="128"/>
                </a:lnTo>
                <a:close/>
                <a:moveTo>
                  <a:pt x="200" y="200"/>
                </a:moveTo>
                <a:lnTo>
                  <a:pt x="200" y="200"/>
                </a:lnTo>
                <a:lnTo>
                  <a:pt x="186" y="192"/>
                </a:lnTo>
                <a:lnTo>
                  <a:pt x="172" y="186"/>
                </a:lnTo>
                <a:lnTo>
                  <a:pt x="172" y="186"/>
                </a:lnTo>
                <a:lnTo>
                  <a:pt x="176" y="172"/>
                </a:lnTo>
                <a:lnTo>
                  <a:pt x="180" y="158"/>
                </a:lnTo>
                <a:lnTo>
                  <a:pt x="182" y="144"/>
                </a:lnTo>
                <a:lnTo>
                  <a:pt x="184" y="128"/>
                </a:lnTo>
                <a:lnTo>
                  <a:pt x="232" y="128"/>
                </a:lnTo>
                <a:lnTo>
                  <a:pt x="232" y="128"/>
                </a:lnTo>
                <a:lnTo>
                  <a:pt x="230" y="148"/>
                </a:lnTo>
                <a:lnTo>
                  <a:pt x="222" y="168"/>
                </a:lnTo>
                <a:lnTo>
                  <a:pt x="212" y="186"/>
                </a:lnTo>
                <a:lnTo>
                  <a:pt x="200" y="200"/>
                </a:lnTo>
                <a:close/>
              </a:path>
            </a:pathLst>
          </a:custGeom>
          <a:solidFill>
            <a:schemeClr val="lt1"/>
          </a:solidFill>
          <a:ln w="9525">
            <a:noFill/>
            <a:round/>
          </a:ln>
        </p:spPr>
        <p:txBody>
          <a:bodyPr vert="horz" wrap="square" lIns="121903" tIns="60953" rIns="121903" bIns="60953" numCol="1" anchor="t" anchorCtr="0" compatLnSpc="1"/>
          <a:lstStyle/>
          <a:p>
            <a:endParaRPr lang="ar-SA" sz="2135">
              <a:solidFill>
                <a:schemeClr val="lt1">
                  <a:lumMod val="50000"/>
                </a:schemeClr>
              </a:solidFill>
              <a:latin typeface="黑体" panose="02010609060101010101" charset="-122"/>
              <a:ea typeface="黑体" panose="02010609060101010101" charset="-122"/>
            </a:endParaRPr>
          </a:p>
        </p:txBody>
      </p:sp>
      <p:sp>
        <p:nvSpPr>
          <p:cNvPr id="5" name="Oval 69"/>
          <p:cNvSpPr/>
          <p:nvPr>
            <p:custDataLst>
              <p:tags r:id="rId6"/>
            </p:custDataLst>
          </p:nvPr>
        </p:nvSpPr>
        <p:spPr>
          <a:xfrm>
            <a:off x="1492885" y="3200400"/>
            <a:ext cx="677545" cy="677545"/>
          </a:xfrm>
          <a:prstGeom prst="ellipse">
            <a:avLst/>
          </a:prstGeom>
          <a:solidFill>
            <a:srgbClr val="21793C"/>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28" tIns="45716" rIns="91428" bIns="45716" rtlCol="0" anchor="ctr"/>
          <a:lstStyle/>
          <a:p>
            <a:pPr algn="ctr"/>
            <a:endParaRPr lang="en-US" sz="2135">
              <a:solidFill>
                <a:schemeClr val="lt1">
                  <a:lumMod val="50000"/>
                </a:schemeClr>
              </a:solidFill>
              <a:latin typeface="黑体" panose="02010609060101010101" charset="-122"/>
              <a:ea typeface="黑体" panose="02010609060101010101" charset="-122"/>
            </a:endParaRPr>
          </a:p>
        </p:txBody>
      </p:sp>
      <p:sp>
        <p:nvSpPr>
          <p:cNvPr id="16" name="Freeform 23"/>
          <p:cNvSpPr>
            <a:spLocks noEditPoints="1"/>
          </p:cNvSpPr>
          <p:nvPr>
            <p:custDataLst>
              <p:tags r:id="rId7"/>
            </p:custDataLst>
          </p:nvPr>
        </p:nvSpPr>
        <p:spPr bwMode="auto">
          <a:xfrm>
            <a:off x="1890395" y="3488055"/>
            <a:ext cx="58420" cy="78105"/>
          </a:xfrm>
          <a:custGeom>
            <a:avLst/>
            <a:gdLst/>
            <a:ahLst/>
            <a:cxnLst>
              <a:cxn ang="0">
                <a:pos x="22" y="4"/>
              </a:cxn>
              <a:cxn ang="0">
                <a:pos x="22" y="4"/>
              </a:cxn>
              <a:cxn ang="0">
                <a:pos x="20" y="0"/>
              </a:cxn>
              <a:cxn ang="0">
                <a:pos x="16" y="0"/>
              </a:cxn>
              <a:cxn ang="0">
                <a:pos x="8" y="0"/>
              </a:cxn>
              <a:cxn ang="0">
                <a:pos x="8" y="0"/>
              </a:cxn>
              <a:cxn ang="0">
                <a:pos x="4" y="0"/>
              </a:cxn>
              <a:cxn ang="0">
                <a:pos x="2" y="2"/>
              </a:cxn>
              <a:cxn ang="0">
                <a:pos x="0" y="4"/>
              </a:cxn>
              <a:cxn ang="0">
                <a:pos x="0" y="8"/>
              </a:cxn>
              <a:cxn ang="0">
                <a:pos x="0" y="56"/>
              </a:cxn>
              <a:cxn ang="0">
                <a:pos x="0" y="56"/>
              </a:cxn>
              <a:cxn ang="0">
                <a:pos x="0" y="60"/>
              </a:cxn>
              <a:cxn ang="0">
                <a:pos x="2" y="62"/>
              </a:cxn>
              <a:cxn ang="0">
                <a:pos x="4" y="64"/>
              </a:cxn>
              <a:cxn ang="0">
                <a:pos x="8" y="64"/>
              </a:cxn>
              <a:cxn ang="0">
                <a:pos x="40" y="64"/>
              </a:cxn>
              <a:cxn ang="0">
                <a:pos x="40" y="64"/>
              </a:cxn>
              <a:cxn ang="0">
                <a:pos x="44" y="64"/>
              </a:cxn>
              <a:cxn ang="0">
                <a:pos x="46" y="62"/>
              </a:cxn>
              <a:cxn ang="0">
                <a:pos x="48" y="60"/>
              </a:cxn>
              <a:cxn ang="0">
                <a:pos x="48" y="56"/>
              </a:cxn>
              <a:cxn ang="0">
                <a:pos x="48" y="44"/>
              </a:cxn>
              <a:cxn ang="0">
                <a:pos x="48" y="44"/>
              </a:cxn>
              <a:cxn ang="0">
                <a:pos x="46" y="40"/>
              </a:cxn>
              <a:cxn ang="0">
                <a:pos x="22" y="4"/>
              </a:cxn>
              <a:cxn ang="0">
                <a:pos x="40" y="56"/>
              </a:cxn>
              <a:cxn ang="0">
                <a:pos x="8" y="56"/>
              </a:cxn>
              <a:cxn ang="0">
                <a:pos x="8" y="8"/>
              </a:cxn>
              <a:cxn ang="0">
                <a:pos x="16" y="8"/>
              </a:cxn>
              <a:cxn ang="0">
                <a:pos x="40" y="44"/>
              </a:cxn>
              <a:cxn ang="0">
                <a:pos x="40" y="56"/>
              </a:cxn>
            </a:cxnLst>
            <a:rect l="0" t="0" r="r" b="b"/>
            <a:pathLst>
              <a:path w="48" h="64">
                <a:moveTo>
                  <a:pt x="22" y="4"/>
                </a:moveTo>
                <a:lnTo>
                  <a:pt x="22" y="4"/>
                </a:lnTo>
                <a:lnTo>
                  <a:pt x="20" y="0"/>
                </a:lnTo>
                <a:lnTo>
                  <a:pt x="16" y="0"/>
                </a:lnTo>
                <a:lnTo>
                  <a:pt x="8" y="0"/>
                </a:lnTo>
                <a:lnTo>
                  <a:pt x="8" y="0"/>
                </a:lnTo>
                <a:lnTo>
                  <a:pt x="4" y="0"/>
                </a:lnTo>
                <a:lnTo>
                  <a:pt x="2" y="2"/>
                </a:lnTo>
                <a:lnTo>
                  <a:pt x="0" y="4"/>
                </a:lnTo>
                <a:lnTo>
                  <a:pt x="0" y="8"/>
                </a:lnTo>
                <a:lnTo>
                  <a:pt x="0" y="56"/>
                </a:lnTo>
                <a:lnTo>
                  <a:pt x="0" y="56"/>
                </a:lnTo>
                <a:lnTo>
                  <a:pt x="0" y="60"/>
                </a:lnTo>
                <a:lnTo>
                  <a:pt x="2" y="62"/>
                </a:lnTo>
                <a:lnTo>
                  <a:pt x="4" y="64"/>
                </a:lnTo>
                <a:lnTo>
                  <a:pt x="8" y="64"/>
                </a:lnTo>
                <a:lnTo>
                  <a:pt x="40" y="64"/>
                </a:lnTo>
                <a:lnTo>
                  <a:pt x="40" y="64"/>
                </a:lnTo>
                <a:lnTo>
                  <a:pt x="44" y="64"/>
                </a:lnTo>
                <a:lnTo>
                  <a:pt x="46" y="62"/>
                </a:lnTo>
                <a:lnTo>
                  <a:pt x="48" y="60"/>
                </a:lnTo>
                <a:lnTo>
                  <a:pt x="48" y="56"/>
                </a:lnTo>
                <a:lnTo>
                  <a:pt x="48" y="44"/>
                </a:lnTo>
                <a:lnTo>
                  <a:pt x="48" y="44"/>
                </a:lnTo>
                <a:lnTo>
                  <a:pt x="46" y="40"/>
                </a:lnTo>
                <a:lnTo>
                  <a:pt x="22" y="4"/>
                </a:lnTo>
                <a:close/>
                <a:moveTo>
                  <a:pt x="40" y="56"/>
                </a:moveTo>
                <a:lnTo>
                  <a:pt x="8" y="56"/>
                </a:lnTo>
                <a:lnTo>
                  <a:pt x="8" y="8"/>
                </a:lnTo>
                <a:lnTo>
                  <a:pt x="16" y="8"/>
                </a:lnTo>
                <a:lnTo>
                  <a:pt x="40" y="44"/>
                </a:lnTo>
                <a:lnTo>
                  <a:pt x="40" y="56"/>
                </a:lnTo>
                <a:close/>
              </a:path>
            </a:pathLst>
          </a:custGeom>
          <a:solidFill>
            <a:schemeClr val="lt1"/>
          </a:solidFill>
          <a:ln w="9525">
            <a:noFill/>
            <a:round/>
          </a:ln>
        </p:spPr>
        <p:txBody>
          <a:bodyPr vert="horz" wrap="square" lIns="162560" tIns="81280" rIns="162560" bIns="81280" numCol="1" anchor="t" anchorCtr="0" compatLnSpc="1"/>
          <a:lstStyle/>
          <a:p>
            <a:endParaRPr lang="ar-SA" sz="2135">
              <a:solidFill>
                <a:schemeClr val="lt1">
                  <a:lumMod val="50000"/>
                </a:schemeClr>
              </a:solidFill>
              <a:latin typeface="黑体" panose="02010609060101010101" charset="-122"/>
              <a:ea typeface="黑体" panose="02010609060101010101" charset="-122"/>
            </a:endParaRPr>
          </a:p>
        </p:txBody>
      </p:sp>
      <p:sp>
        <p:nvSpPr>
          <p:cNvPr id="17" name="Freeform 24"/>
          <p:cNvSpPr>
            <a:spLocks noEditPoints="1"/>
          </p:cNvSpPr>
          <p:nvPr>
            <p:custDataLst>
              <p:tags r:id="rId8"/>
            </p:custDataLst>
          </p:nvPr>
        </p:nvSpPr>
        <p:spPr bwMode="auto">
          <a:xfrm>
            <a:off x="1675765" y="3409950"/>
            <a:ext cx="312420" cy="254000"/>
          </a:xfrm>
          <a:custGeom>
            <a:avLst/>
            <a:gdLst/>
            <a:ahLst/>
            <a:cxnLst>
              <a:cxn ang="0">
                <a:pos x="220" y="50"/>
              </a:cxn>
              <a:cxn ang="0">
                <a:pos x="206" y="40"/>
              </a:cxn>
              <a:cxn ang="0">
                <a:pos x="168" y="24"/>
              </a:cxn>
              <a:cxn ang="0">
                <a:pos x="160" y="8"/>
              </a:cxn>
              <a:cxn ang="0">
                <a:pos x="24" y="0"/>
              </a:cxn>
              <a:cxn ang="0">
                <a:pos x="8" y="8"/>
              </a:cxn>
              <a:cxn ang="0">
                <a:pos x="0" y="112"/>
              </a:cxn>
              <a:cxn ang="0">
                <a:pos x="8" y="128"/>
              </a:cxn>
              <a:cxn ang="0">
                <a:pos x="24" y="136"/>
              </a:cxn>
              <a:cxn ang="0">
                <a:pos x="26" y="170"/>
              </a:cxn>
              <a:cxn ang="0">
                <a:pos x="48" y="184"/>
              </a:cxn>
              <a:cxn ang="0">
                <a:pos x="62" y="194"/>
              </a:cxn>
              <a:cxn ang="0">
                <a:pos x="88" y="208"/>
              </a:cxn>
              <a:cxn ang="0">
                <a:pos x="108" y="202"/>
              </a:cxn>
              <a:cxn ang="0">
                <a:pos x="162" y="184"/>
              </a:cxn>
              <a:cxn ang="0">
                <a:pos x="172" y="202"/>
              </a:cxn>
              <a:cxn ang="0">
                <a:pos x="192" y="208"/>
              </a:cxn>
              <a:cxn ang="0">
                <a:pos x="218" y="194"/>
              </a:cxn>
              <a:cxn ang="0">
                <a:pos x="232" y="184"/>
              </a:cxn>
              <a:cxn ang="0">
                <a:pos x="254" y="170"/>
              </a:cxn>
              <a:cxn ang="0">
                <a:pos x="256" y="112"/>
              </a:cxn>
              <a:cxn ang="0">
                <a:pos x="24" y="120"/>
              </a:cxn>
              <a:cxn ang="0">
                <a:pos x="18" y="118"/>
              </a:cxn>
              <a:cxn ang="0">
                <a:pos x="16" y="24"/>
              </a:cxn>
              <a:cxn ang="0">
                <a:pos x="18" y="18"/>
              </a:cxn>
              <a:cxn ang="0">
                <a:pos x="144" y="16"/>
              </a:cxn>
              <a:cxn ang="0">
                <a:pos x="150" y="18"/>
              </a:cxn>
              <a:cxn ang="0">
                <a:pos x="152" y="40"/>
              </a:cxn>
              <a:cxn ang="0">
                <a:pos x="152" y="112"/>
              </a:cxn>
              <a:cxn ang="0">
                <a:pos x="148" y="120"/>
              </a:cxn>
              <a:cxn ang="0">
                <a:pos x="88" y="192"/>
              </a:cxn>
              <a:cxn ang="0">
                <a:pos x="76" y="188"/>
              </a:cxn>
              <a:cxn ang="0">
                <a:pos x="72" y="176"/>
              </a:cxn>
              <a:cxn ang="0">
                <a:pos x="82" y="162"/>
              </a:cxn>
              <a:cxn ang="0">
                <a:pos x="94" y="162"/>
              </a:cxn>
              <a:cxn ang="0">
                <a:pos x="104" y="176"/>
              </a:cxn>
              <a:cxn ang="0">
                <a:pos x="100" y="188"/>
              </a:cxn>
              <a:cxn ang="0">
                <a:pos x="192" y="192"/>
              </a:cxn>
              <a:cxn ang="0">
                <a:pos x="180" y="188"/>
              </a:cxn>
              <a:cxn ang="0">
                <a:pos x="176" y="176"/>
              </a:cxn>
              <a:cxn ang="0">
                <a:pos x="186" y="162"/>
              </a:cxn>
              <a:cxn ang="0">
                <a:pos x="198" y="162"/>
              </a:cxn>
              <a:cxn ang="0">
                <a:pos x="208" y="176"/>
              </a:cxn>
              <a:cxn ang="0">
                <a:pos x="204" y="188"/>
              </a:cxn>
              <a:cxn ang="0">
                <a:pos x="240" y="160"/>
              </a:cxn>
              <a:cxn ang="0">
                <a:pos x="238" y="166"/>
              </a:cxn>
              <a:cxn ang="0">
                <a:pos x="222" y="168"/>
              </a:cxn>
              <a:cxn ang="0">
                <a:pos x="212" y="150"/>
              </a:cxn>
              <a:cxn ang="0">
                <a:pos x="192" y="144"/>
              </a:cxn>
              <a:cxn ang="0">
                <a:pos x="166" y="158"/>
              </a:cxn>
              <a:cxn ang="0">
                <a:pos x="118" y="168"/>
              </a:cxn>
              <a:cxn ang="0">
                <a:pos x="98" y="146"/>
              </a:cxn>
              <a:cxn ang="0">
                <a:pos x="78" y="146"/>
              </a:cxn>
              <a:cxn ang="0">
                <a:pos x="58" y="168"/>
              </a:cxn>
              <a:cxn ang="0">
                <a:pos x="44" y="168"/>
              </a:cxn>
              <a:cxn ang="0">
                <a:pos x="40" y="160"/>
              </a:cxn>
              <a:cxn ang="0">
                <a:pos x="144" y="136"/>
              </a:cxn>
              <a:cxn ang="0">
                <a:pos x="166" y="122"/>
              </a:cxn>
              <a:cxn ang="0">
                <a:pos x="200" y="56"/>
              </a:cxn>
              <a:cxn ang="0">
                <a:pos x="206" y="60"/>
              </a:cxn>
              <a:cxn ang="0">
                <a:pos x="240" y="112"/>
              </a:cxn>
            </a:cxnLst>
            <a:rect l="0" t="0" r="r" b="b"/>
            <a:pathLst>
              <a:path w="256" h="208">
                <a:moveTo>
                  <a:pt x="252" y="98"/>
                </a:moveTo>
                <a:lnTo>
                  <a:pt x="220" y="50"/>
                </a:lnTo>
                <a:lnTo>
                  <a:pt x="220" y="50"/>
                </a:lnTo>
                <a:lnTo>
                  <a:pt x="216" y="46"/>
                </a:lnTo>
                <a:lnTo>
                  <a:pt x="212" y="42"/>
                </a:lnTo>
                <a:lnTo>
                  <a:pt x="206" y="40"/>
                </a:lnTo>
                <a:lnTo>
                  <a:pt x="200" y="40"/>
                </a:lnTo>
                <a:lnTo>
                  <a:pt x="168" y="40"/>
                </a:lnTo>
                <a:lnTo>
                  <a:pt x="168" y="24"/>
                </a:lnTo>
                <a:lnTo>
                  <a:pt x="168" y="24"/>
                </a:lnTo>
                <a:lnTo>
                  <a:pt x="166" y="14"/>
                </a:lnTo>
                <a:lnTo>
                  <a:pt x="160" y="8"/>
                </a:lnTo>
                <a:lnTo>
                  <a:pt x="154" y="2"/>
                </a:lnTo>
                <a:lnTo>
                  <a:pt x="144" y="0"/>
                </a:lnTo>
                <a:lnTo>
                  <a:pt x="24" y="0"/>
                </a:lnTo>
                <a:lnTo>
                  <a:pt x="24" y="0"/>
                </a:lnTo>
                <a:lnTo>
                  <a:pt x="14" y="2"/>
                </a:lnTo>
                <a:lnTo>
                  <a:pt x="8" y="8"/>
                </a:lnTo>
                <a:lnTo>
                  <a:pt x="2" y="14"/>
                </a:lnTo>
                <a:lnTo>
                  <a:pt x="0" y="24"/>
                </a:lnTo>
                <a:lnTo>
                  <a:pt x="0" y="112"/>
                </a:lnTo>
                <a:lnTo>
                  <a:pt x="0" y="112"/>
                </a:lnTo>
                <a:lnTo>
                  <a:pt x="2" y="122"/>
                </a:lnTo>
                <a:lnTo>
                  <a:pt x="8" y="128"/>
                </a:lnTo>
                <a:lnTo>
                  <a:pt x="14" y="134"/>
                </a:lnTo>
                <a:lnTo>
                  <a:pt x="24" y="136"/>
                </a:lnTo>
                <a:lnTo>
                  <a:pt x="24" y="136"/>
                </a:lnTo>
                <a:lnTo>
                  <a:pt x="24" y="160"/>
                </a:lnTo>
                <a:lnTo>
                  <a:pt x="24" y="160"/>
                </a:lnTo>
                <a:lnTo>
                  <a:pt x="26" y="170"/>
                </a:lnTo>
                <a:lnTo>
                  <a:pt x="32" y="176"/>
                </a:lnTo>
                <a:lnTo>
                  <a:pt x="38" y="182"/>
                </a:lnTo>
                <a:lnTo>
                  <a:pt x="48" y="184"/>
                </a:lnTo>
                <a:lnTo>
                  <a:pt x="58" y="184"/>
                </a:lnTo>
                <a:lnTo>
                  <a:pt x="58" y="184"/>
                </a:lnTo>
                <a:lnTo>
                  <a:pt x="62" y="194"/>
                </a:lnTo>
                <a:lnTo>
                  <a:pt x="68" y="202"/>
                </a:lnTo>
                <a:lnTo>
                  <a:pt x="78" y="206"/>
                </a:lnTo>
                <a:lnTo>
                  <a:pt x="88" y="208"/>
                </a:lnTo>
                <a:lnTo>
                  <a:pt x="88" y="208"/>
                </a:lnTo>
                <a:lnTo>
                  <a:pt x="98" y="206"/>
                </a:lnTo>
                <a:lnTo>
                  <a:pt x="108" y="202"/>
                </a:lnTo>
                <a:lnTo>
                  <a:pt x="114" y="194"/>
                </a:lnTo>
                <a:lnTo>
                  <a:pt x="118" y="184"/>
                </a:lnTo>
                <a:lnTo>
                  <a:pt x="162" y="184"/>
                </a:lnTo>
                <a:lnTo>
                  <a:pt x="162" y="184"/>
                </a:lnTo>
                <a:lnTo>
                  <a:pt x="166" y="194"/>
                </a:lnTo>
                <a:lnTo>
                  <a:pt x="172" y="202"/>
                </a:lnTo>
                <a:lnTo>
                  <a:pt x="182" y="206"/>
                </a:lnTo>
                <a:lnTo>
                  <a:pt x="192" y="208"/>
                </a:lnTo>
                <a:lnTo>
                  <a:pt x="192" y="208"/>
                </a:lnTo>
                <a:lnTo>
                  <a:pt x="202" y="206"/>
                </a:lnTo>
                <a:lnTo>
                  <a:pt x="212" y="202"/>
                </a:lnTo>
                <a:lnTo>
                  <a:pt x="218" y="194"/>
                </a:lnTo>
                <a:lnTo>
                  <a:pt x="222" y="184"/>
                </a:lnTo>
                <a:lnTo>
                  <a:pt x="232" y="184"/>
                </a:lnTo>
                <a:lnTo>
                  <a:pt x="232" y="184"/>
                </a:lnTo>
                <a:lnTo>
                  <a:pt x="242" y="182"/>
                </a:lnTo>
                <a:lnTo>
                  <a:pt x="248" y="176"/>
                </a:lnTo>
                <a:lnTo>
                  <a:pt x="254" y="170"/>
                </a:lnTo>
                <a:lnTo>
                  <a:pt x="256" y="160"/>
                </a:lnTo>
                <a:lnTo>
                  <a:pt x="256" y="112"/>
                </a:lnTo>
                <a:lnTo>
                  <a:pt x="256" y="112"/>
                </a:lnTo>
                <a:lnTo>
                  <a:pt x="254" y="106"/>
                </a:lnTo>
                <a:lnTo>
                  <a:pt x="252" y="98"/>
                </a:lnTo>
                <a:close/>
                <a:moveTo>
                  <a:pt x="24" y="120"/>
                </a:moveTo>
                <a:lnTo>
                  <a:pt x="24" y="120"/>
                </a:lnTo>
                <a:lnTo>
                  <a:pt x="20" y="120"/>
                </a:lnTo>
                <a:lnTo>
                  <a:pt x="18" y="118"/>
                </a:lnTo>
                <a:lnTo>
                  <a:pt x="16" y="116"/>
                </a:lnTo>
                <a:lnTo>
                  <a:pt x="16" y="112"/>
                </a:lnTo>
                <a:lnTo>
                  <a:pt x="16" y="24"/>
                </a:lnTo>
                <a:lnTo>
                  <a:pt x="16" y="24"/>
                </a:lnTo>
                <a:lnTo>
                  <a:pt x="16" y="20"/>
                </a:lnTo>
                <a:lnTo>
                  <a:pt x="18" y="18"/>
                </a:lnTo>
                <a:lnTo>
                  <a:pt x="20" y="16"/>
                </a:lnTo>
                <a:lnTo>
                  <a:pt x="24" y="16"/>
                </a:lnTo>
                <a:lnTo>
                  <a:pt x="144" y="16"/>
                </a:lnTo>
                <a:lnTo>
                  <a:pt x="144" y="16"/>
                </a:lnTo>
                <a:lnTo>
                  <a:pt x="148" y="16"/>
                </a:lnTo>
                <a:lnTo>
                  <a:pt x="150" y="18"/>
                </a:lnTo>
                <a:lnTo>
                  <a:pt x="152" y="20"/>
                </a:lnTo>
                <a:lnTo>
                  <a:pt x="152" y="24"/>
                </a:lnTo>
                <a:lnTo>
                  <a:pt x="152" y="40"/>
                </a:lnTo>
                <a:lnTo>
                  <a:pt x="152" y="56"/>
                </a:lnTo>
                <a:lnTo>
                  <a:pt x="152" y="112"/>
                </a:lnTo>
                <a:lnTo>
                  <a:pt x="152" y="112"/>
                </a:lnTo>
                <a:lnTo>
                  <a:pt x="152" y="116"/>
                </a:lnTo>
                <a:lnTo>
                  <a:pt x="150" y="118"/>
                </a:lnTo>
                <a:lnTo>
                  <a:pt x="148" y="120"/>
                </a:lnTo>
                <a:lnTo>
                  <a:pt x="144" y="120"/>
                </a:lnTo>
                <a:lnTo>
                  <a:pt x="24" y="120"/>
                </a:lnTo>
                <a:close/>
                <a:moveTo>
                  <a:pt x="88" y="192"/>
                </a:moveTo>
                <a:lnTo>
                  <a:pt x="88" y="192"/>
                </a:lnTo>
                <a:lnTo>
                  <a:pt x="82" y="190"/>
                </a:lnTo>
                <a:lnTo>
                  <a:pt x="76" y="188"/>
                </a:lnTo>
                <a:lnTo>
                  <a:pt x="74" y="182"/>
                </a:lnTo>
                <a:lnTo>
                  <a:pt x="72" y="176"/>
                </a:lnTo>
                <a:lnTo>
                  <a:pt x="72" y="176"/>
                </a:lnTo>
                <a:lnTo>
                  <a:pt x="74" y="170"/>
                </a:lnTo>
                <a:lnTo>
                  <a:pt x="76" y="164"/>
                </a:lnTo>
                <a:lnTo>
                  <a:pt x="82" y="162"/>
                </a:lnTo>
                <a:lnTo>
                  <a:pt x="88" y="160"/>
                </a:lnTo>
                <a:lnTo>
                  <a:pt x="88" y="160"/>
                </a:lnTo>
                <a:lnTo>
                  <a:pt x="94" y="162"/>
                </a:lnTo>
                <a:lnTo>
                  <a:pt x="100" y="164"/>
                </a:lnTo>
                <a:lnTo>
                  <a:pt x="102" y="170"/>
                </a:lnTo>
                <a:lnTo>
                  <a:pt x="104" y="176"/>
                </a:lnTo>
                <a:lnTo>
                  <a:pt x="104" y="176"/>
                </a:lnTo>
                <a:lnTo>
                  <a:pt x="102" y="182"/>
                </a:lnTo>
                <a:lnTo>
                  <a:pt x="100" y="188"/>
                </a:lnTo>
                <a:lnTo>
                  <a:pt x="94" y="190"/>
                </a:lnTo>
                <a:lnTo>
                  <a:pt x="88" y="192"/>
                </a:lnTo>
                <a:close/>
                <a:moveTo>
                  <a:pt x="192" y="192"/>
                </a:moveTo>
                <a:lnTo>
                  <a:pt x="192" y="192"/>
                </a:lnTo>
                <a:lnTo>
                  <a:pt x="186" y="190"/>
                </a:lnTo>
                <a:lnTo>
                  <a:pt x="180" y="188"/>
                </a:lnTo>
                <a:lnTo>
                  <a:pt x="178" y="182"/>
                </a:lnTo>
                <a:lnTo>
                  <a:pt x="176" y="176"/>
                </a:lnTo>
                <a:lnTo>
                  <a:pt x="176" y="176"/>
                </a:lnTo>
                <a:lnTo>
                  <a:pt x="178" y="170"/>
                </a:lnTo>
                <a:lnTo>
                  <a:pt x="180" y="164"/>
                </a:lnTo>
                <a:lnTo>
                  <a:pt x="186" y="162"/>
                </a:lnTo>
                <a:lnTo>
                  <a:pt x="192" y="160"/>
                </a:lnTo>
                <a:lnTo>
                  <a:pt x="192" y="160"/>
                </a:lnTo>
                <a:lnTo>
                  <a:pt x="198" y="162"/>
                </a:lnTo>
                <a:lnTo>
                  <a:pt x="204" y="164"/>
                </a:lnTo>
                <a:lnTo>
                  <a:pt x="206" y="170"/>
                </a:lnTo>
                <a:lnTo>
                  <a:pt x="208" y="176"/>
                </a:lnTo>
                <a:lnTo>
                  <a:pt x="208" y="176"/>
                </a:lnTo>
                <a:lnTo>
                  <a:pt x="206" y="182"/>
                </a:lnTo>
                <a:lnTo>
                  <a:pt x="204" y="188"/>
                </a:lnTo>
                <a:lnTo>
                  <a:pt x="198" y="190"/>
                </a:lnTo>
                <a:lnTo>
                  <a:pt x="192" y="192"/>
                </a:lnTo>
                <a:close/>
                <a:moveTo>
                  <a:pt x="240" y="160"/>
                </a:moveTo>
                <a:lnTo>
                  <a:pt x="240" y="160"/>
                </a:lnTo>
                <a:lnTo>
                  <a:pt x="240" y="164"/>
                </a:lnTo>
                <a:lnTo>
                  <a:pt x="238" y="166"/>
                </a:lnTo>
                <a:lnTo>
                  <a:pt x="236" y="168"/>
                </a:lnTo>
                <a:lnTo>
                  <a:pt x="232" y="168"/>
                </a:lnTo>
                <a:lnTo>
                  <a:pt x="222" y="168"/>
                </a:lnTo>
                <a:lnTo>
                  <a:pt x="222" y="168"/>
                </a:lnTo>
                <a:lnTo>
                  <a:pt x="218" y="158"/>
                </a:lnTo>
                <a:lnTo>
                  <a:pt x="212" y="150"/>
                </a:lnTo>
                <a:lnTo>
                  <a:pt x="202" y="146"/>
                </a:lnTo>
                <a:lnTo>
                  <a:pt x="192" y="144"/>
                </a:lnTo>
                <a:lnTo>
                  <a:pt x="192" y="144"/>
                </a:lnTo>
                <a:lnTo>
                  <a:pt x="182" y="146"/>
                </a:lnTo>
                <a:lnTo>
                  <a:pt x="172" y="150"/>
                </a:lnTo>
                <a:lnTo>
                  <a:pt x="166" y="158"/>
                </a:lnTo>
                <a:lnTo>
                  <a:pt x="162" y="168"/>
                </a:lnTo>
                <a:lnTo>
                  <a:pt x="118" y="168"/>
                </a:lnTo>
                <a:lnTo>
                  <a:pt x="118" y="168"/>
                </a:lnTo>
                <a:lnTo>
                  <a:pt x="114" y="158"/>
                </a:lnTo>
                <a:lnTo>
                  <a:pt x="108" y="150"/>
                </a:lnTo>
                <a:lnTo>
                  <a:pt x="98" y="146"/>
                </a:lnTo>
                <a:lnTo>
                  <a:pt x="88" y="144"/>
                </a:lnTo>
                <a:lnTo>
                  <a:pt x="88" y="144"/>
                </a:lnTo>
                <a:lnTo>
                  <a:pt x="78" y="146"/>
                </a:lnTo>
                <a:lnTo>
                  <a:pt x="68" y="150"/>
                </a:lnTo>
                <a:lnTo>
                  <a:pt x="62" y="158"/>
                </a:lnTo>
                <a:lnTo>
                  <a:pt x="58" y="168"/>
                </a:lnTo>
                <a:lnTo>
                  <a:pt x="48" y="168"/>
                </a:lnTo>
                <a:lnTo>
                  <a:pt x="48" y="168"/>
                </a:lnTo>
                <a:lnTo>
                  <a:pt x="44" y="168"/>
                </a:lnTo>
                <a:lnTo>
                  <a:pt x="42" y="166"/>
                </a:lnTo>
                <a:lnTo>
                  <a:pt x="40" y="164"/>
                </a:lnTo>
                <a:lnTo>
                  <a:pt x="40" y="160"/>
                </a:lnTo>
                <a:lnTo>
                  <a:pt x="40" y="136"/>
                </a:lnTo>
                <a:lnTo>
                  <a:pt x="144" y="136"/>
                </a:lnTo>
                <a:lnTo>
                  <a:pt x="144" y="136"/>
                </a:lnTo>
                <a:lnTo>
                  <a:pt x="154" y="134"/>
                </a:lnTo>
                <a:lnTo>
                  <a:pt x="160" y="128"/>
                </a:lnTo>
                <a:lnTo>
                  <a:pt x="166" y="122"/>
                </a:lnTo>
                <a:lnTo>
                  <a:pt x="168" y="112"/>
                </a:lnTo>
                <a:lnTo>
                  <a:pt x="168" y="56"/>
                </a:lnTo>
                <a:lnTo>
                  <a:pt x="200" y="56"/>
                </a:lnTo>
                <a:lnTo>
                  <a:pt x="200" y="56"/>
                </a:lnTo>
                <a:lnTo>
                  <a:pt x="204" y="56"/>
                </a:lnTo>
                <a:lnTo>
                  <a:pt x="206" y="60"/>
                </a:lnTo>
                <a:lnTo>
                  <a:pt x="238" y="108"/>
                </a:lnTo>
                <a:lnTo>
                  <a:pt x="238" y="108"/>
                </a:lnTo>
                <a:lnTo>
                  <a:pt x="240" y="112"/>
                </a:lnTo>
                <a:lnTo>
                  <a:pt x="240" y="160"/>
                </a:lnTo>
                <a:close/>
              </a:path>
            </a:pathLst>
          </a:custGeom>
          <a:solidFill>
            <a:schemeClr val="lt1"/>
          </a:solidFill>
          <a:ln w="9525">
            <a:noFill/>
            <a:round/>
          </a:ln>
        </p:spPr>
        <p:txBody>
          <a:bodyPr vert="horz" wrap="square" lIns="162560" tIns="81280" rIns="162560" bIns="81280" numCol="1" anchor="t" anchorCtr="0" compatLnSpc="1"/>
          <a:lstStyle/>
          <a:p>
            <a:endParaRPr lang="ar-SA" sz="2135">
              <a:solidFill>
                <a:schemeClr val="lt1">
                  <a:lumMod val="50000"/>
                </a:schemeClr>
              </a:solidFill>
              <a:latin typeface="黑体" panose="02010609060101010101" charset="-122"/>
              <a:ea typeface="黑体" panose="02010609060101010101" charset="-122"/>
            </a:endParaRPr>
          </a:p>
        </p:txBody>
      </p:sp>
      <p:sp>
        <p:nvSpPr>
          <p:cNvPr id="18" name="文本框 17"/>
          <p:cNvSpPr txBox="1"/>
          <p:nvPr>
            <p:custDataLst>
              <p:tags r:id="rId9"/>
            </p:custDataLst>
          </p:nvPr>
        </p:nvSpPr>
        <p:spPr>
          <a:xfrm>
            <a:off x="1954828" y="1759539"/>
            <a:ext cx="2625727" cy="398780"/>
          </a:xfrm>
          <a:prstGeom prst="rect">
            <a:avLst/>
          </a:prstGeom>
          <a:noFill/>
        </p:spPr>
        <p:txBody>
          <a:bodyPr>
            <a:spAutoFit/>
          </a:bodyPr>
          <a:lstStyle/>
          <a:p>
            <a:pPr algn="ctr">
              <a:defRPr/>
            </a:pPr>
            <a:r>
              <a:rPr lang="zh-CN" altLang="en-US" sz="2000">
                <a:solidFill>
                  <a:schemeClr val="dk1">
                    <a:lumMod val="85000"/>
                    <a:lumOff val="15000"/>
                  </a:schemeClr>
                </a:solidFill>
                <a:latin typeface="黑体" panose="02010609060101010101" charset="-122"/>
                <a:ea typeface="黑体" panose="02010609060101010101" charset="-122"/>
              </a:rPr>
              <a:t>近视的原因</a:t>
            </a:r>
          </a:p>
        </p:txBody>
      </p:sp>
      <p:sp>
        <p:nvSpPr>
          <p:cNvPr id="19" name="文本框 18"/>
          <p:cNvSpPr txBox="1"/>
          <p:nvPr>
            <p:custDataLst>
              <p:tags r:id="rId10"/>
            </p:custDataLst>
          </p:nvPr>
        </p:nvSpPr>
        <p:spPr>
          <a:xfrm>
            <a:off x="2632160" y="2104182"/>
            <a:ext cx="4486154" cy="737235"/>
          </a:xfrm>
          <a:prstGeom prst="rect">
            <a:avLst/>
          </a:prstGeom>
          <a:noFill/>
        </p:spPr>
        <p:txBody>
          <a:bodyPr wrap="square">
            <a:spAutoFit/>
          </a:bodyPr>
          <a:lstStyle/>
          <a:p>
            <a:pPr>
              <a:lnSpc>
                <a:spcPct val="150000"/>
              </a:lnSpc>
            </a:pPr>
            <a:r>
              <a:rPr lang="zh-CN" altLang="en-US" sz="1400" dirty="0">
                <a:solidFill>
                  <a:schemeClr val="dk1"/>
                </a:solidFill>
                <a:latin typeface="黑体" panose="02010609060101010101" charset="-122"/>
                <a:ea typeface="黑体" panose="02010609060101010101" charset="-122"/>
                <a:cs typeface="+mn-ea"/>
                <a:sym typeface="+mn-lt"/>
              </a:rPr>
              <a:t>用眼的距离过近也是诱发这种疾病的一个重要的原因，据相关调查结果显示，</a:t>
            </a:r>
          </a:p>
        </p:txBody>
      </p:sp>
      <p:sp>
        <p:nvSpPr>
          <p:cNvPr id="20" name="文本框 19"/>
          <p:cNvSpPr txBox="1"/>
          <p:nvPr>
            <p:custDataLst>
              <p:tags r:id="rId11"/>
            </p:custDataLst>
          </p:nvPr>
        </p:nvSpPr>
        <p:spPr>
          <a:xfrm>
            <a:off x="1994344" y="3113292"/>
            <a:ext cx="2625727" cy="398780"/>
          </a:xfrm>
          <a:prstGeom prst="rect">
            <a:avLst/>
          </a:prstGeom>
          <a:noFill/>
        </p:spPr>
        <p:txBody>
          <a:bodyPr>
            <a:spAutoFit/>
          </a:bodyPr>
          <a:lstStyle/>
          <a:p>
            <a:pPr algn="ctr">
              <a:defRPr/>
            </a:pPr>
            <a:r>
              <a:rPr lang="zh-CN" altLang="en-US" sz="2000">
                <a:solidFill>
                  <a:schemeClr val="dk1">
                    <a:lumMod val="85000"/>
                    <a:lumOff val="15000"/>
                  </a:schemeClr>
                </a:solidFill>
                <a:latin typeface="黑体" panose="02010609060101010101" charset="-122"/>
                <a:ea typeface="黑体" panose="02010609060101010101" charset="-122"/>
              </a:rPr>
              <a:t>近视的原因</a:t>
            </a:r>
          </a:p>
        </p:txBody>
      </p:sp>
      <p:sp>
        <p:nvSpPr>
          <p:cNvPr id="21" name="文本框 20"/>
          <p:cNvSpPr txBox="1"/>
          <p:nvPr>
            <p:custDataLst>
              <p:tags r:id="rId12"/>
            </p:custDataLst>
          </p:nvPr>
        </p:nvSpPr>
        <p:spPr>
          <a:xfrm>
            <a:off x="2671676" y="3488280"/>
            <a:ext cx="4267201" cy="737235"/>
          </a:xfrm>
          <a:prstGeom prst="rect">
            <a:avLst/>
          </a:prstGeom>
          <a:noFill/>
        </p:spPr>
        <p:txBody>
          <a:bodyPr wrap="square">
            <a:spAutoFit/>
          </a:bodyPr>
          <a:lstStyle/>
          <a:p>
            <a:pPr>
              <a:lnSpc>
                <a:spcPct val="150000"/>
              </a:lnSpc>
            </a:pPr>
            <a:r>
              <a:rPr lang="zh-CN" altLang="en-US" sz="1400" dirty="0">
                <a:solidFill>
                  <a:schemeClr val="dk1"/>
                </a:solidFill>
                <a:latin typeface="黑体" panose="02010609060101010101" charset="-122"/>
                <a:ea typeface="黑体" panose="02010609060101010101" charset="-122"/>
                <a:cs typeface="+mn-ea"/>
                <a:sym typeface="+mn-lt"/>
              </a:rPr>
              <a:t>大部分的青少年近视眼患者都是长期的用眼距离过近，青少年眼睛的调节力很强，</a:t>
            </a:r>
          </a:p>
        </p:txBody>
      </p:sp>
      <p:sp>
        <p:nvSpPr>
          <p:cNvPr id="22" name="文本框 21"/>
          <p:cNvSpPr txBox="1"/>
          <p:nvPr>
            <p:custDataLst>
              <p:tags r:id="rId13"/>
            </p:custDataLst>
          </p:nvPr>
        </p:nvSpPr>
        <p:spPr>
          <a:xfrm>
            <a:off x="2013784" y="4466790"/>
            <a:ext cx="2625727" cy="398780"/>
          </a:xfrm>
          <a:prstGeom prst="rect">
            <a:avLst/>
          </a:prstGeom>
          <a:noFill/>
        </p:spPr>
        <p:txBody>
          <a:bodyPr>
            <a:spAutoFit/>
          </a:bodyPr>
          <a:lstStyle/>
          <a:p>
            <a:pPr algn="ctr">
              <a:defRPr/>
            </a:pPr>
            <a:r>
              <a:rPr lang="zh-CN" altLang="en-US" sz="2000">
                <a:solidFill>
                  <a:schemeClr val="dk1">
                    <a:lumMod val="85000"/>
                    <a:lumOff val="15000"/>
                  </a:schemeClr>
                </a:solidFill>
                <a:latin typeface="黑体" panose="02010609060101010101" charset="-122"/>
                <a:ea typeface="黑体" panose="02010609060101010101" charset="-122"/>
              </a:rPr>
              <a:t>近视的原因</a:t>
            </a:r>
          </a:p>
        </p:txBody>
      </p:sp>
      <p:sp>
        <p:nvSpPr>
          <p:cNvPr id="23" name="文本框 22"/>
          <p:cNvSpPr txBox="1">
            <a:spLocks noChangeArrowheads="1"/>
          </p:cNvSpPr>
          <p:nvPr>
            <p:custDataLst>
              <p:tags r:id="rId14"/>
            </p:custDataLst>
          </p:nvPr>
        </p:nvSpPr>
        <p:spPr bwMode="auto">
          <a:xfrm>
            <a:off x="2574751" y="4897677"/>
            <a:ext cx="4799314"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ct val="150000"/>
              </a:lnSpc>
            </a:pP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当书本与眼睛的距离达</a:t>
            </a: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7-10</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厘米时仍能看清物体，但如果经常以此距离看书，写字就会使眼睛的调节异常紧张，从而可形成屈折性</a:t>
            </a: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调节性</a:t>
            </a:r>
            <a:r>
              <a:rPr lang="en-US" altLang="zh-CN" sz="1400" dirty="0">
                <a:solidFill>
                  <a:schemeClr val="dk1"/>
                </a:solidFill>
                <a:latin typeface="黑体" panose="02010609060101010101" charset="-122"/>
                <a:ea typeface="黑体" panose="02010609060101010101" charset="-122"/>
                <a:cs typeface="黑体" panose="02010609060101010101" charset="-122"/>
                <a:sym typeface="+mn-lt"/>
              </a:rPr>
              <a:t>)</a:t>
            </a:r>
            <a:r>
              <a:rPr lang="zh-CN" altLang="en-US" sz="1400" dirty="0">
                <a:solidFill>
                  <a:schemeClr val="dk1"/>
                </a:solidFill>
                <a:latin typeface="黑体" panose="02010609060101010101" charset="-122"/>
                <a:ea typeface="黑体" panose="02010609060101010101" charset="-122"/>
                <a:cs typeface="黑体" panose="02010609060101010101" charset="-122"/>
                <a:sym typeface="+mn-lt"/>
              </a:rPr>
              <a:t>近视，所谓的假性近视。</a:t>
            </a:r>
          </a:p>
        </p:txBody>
      </p:sp>
      <p:sp>
        <p:nvSpPr>
          <p:cNvPr id="26" name="文本框 25"/>
          <p:cNvSpPr txBox="1"/>
          <p:nvPr/>
        </p:nvSpPr>
        <p:spPr>
          <a:xfrm>
            <a:off x="4780280" y="638175"/>
            <a:ext cx="2631440" cy="460375"/>
          </a:xfrm>
          <a:prstGeom prst="rect">
            <a:avLst/>
          </a:prstGeom>
          <a:noFill/>
        </p:spPr>
        <p:txBody>
          <a:bodyPr wrap="none" rtlCol="0">
            <a:spAutoFit/>
          </a:bodyPr>
          <a:lstStyle/>
          <a:p>
            <a:pPr algn="ctr" defTabSz="1219200"/>
            <a:r>
              <a:rPr lang="zh-CN" altLang="en-US" sz="2400" b="1" dirty="0">
                <a:solidFill>
                  <a:schemeClr val="accent1">
                    <a:lumMod val="50000"/>
                  </a:schemeClr>
                </a:solidFill>
                <a:latin typeface="黑体" panose="02010609060101010101" charset="-122"/>
                <a:ea typeface="黑体" panose="02010609060101010101" charset="-122"/>
                <a:cs typeface="+mn-ea"/>
                <a:sym typeface="+mn-lt"/>
              </a:rPr>
              <a:t>中小学生近视原因</a:t>
            </a:r>
          </a:p>
        </p:txBody>
      </p:sp>
      <p:pic>
        <p:nvPicPr>
          <p:cNvPr id="27" name="图片 2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7385685" y="2022475"/>
            <a:ext cx="3505835" cy="3708400"/>
          </a:xfrm>
          <a:prstGeom prst="rect">
            <a:avLst/>
          </a:prstGeom>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grpId="1"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ppt_x</p:attrName>
                                        </p:attrNameLst>
                                      </p:cBhvr>
                                      <p:tavLst>
                                        <p:tav tm="0">
                                          <p:val>
                                            <p:strVal val="#ppt_x-.2"/>
                                          </p:val>
                                        </p:tav>
                                        <p:tav tm="100000">
                                          <p:val>
                                            <p:strVal val="#ppt_x"/>
                                          </p:val>
                                        </p:tav>
                                      </p:tavLst>
                                    </p:anim>
                                    <p:anim calcmode="lin" valueType="num">
                                      <p:cBhvr>
                                        <p:cTn id="8"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9" dur="500"/>
                                        <p:tgtEl>
                                          <p:spTgt spid="18"/>
                                        </p:tgtEl>
                                      </p:cBhvr>
                                    </p:animEffect>
                                  </p:childTnLst>
                                </p:cTn>
                              </p:par>
                            </p:childTnLst>
                          </p:cTn>
                        </p:par>
                        <p:par>
                          <p:cTn id="10" fill="hold" nodeType="afterGroup">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anim calcmode="lin" valueType="num">
                                      <p:cBhvr>
                                        <p:cTn id="14" dur="500" fill="hold"/>
                                        <p:tgtEl>
                                          <p:spTgt spid="19"/>
                                        </p:tgtEl>
                                        <p:attrNameLst>
                                          <p:attrName>ppt_x</p:attrName>
                                        </p:attrNameLst>
                                      </p:cBhvr>
                                      <p:tavLst>
                                        <p:tav tm="0">
                                          <p:val>
                                            <p:strVal val="#ppt_x"/>
                                          </p:val>
                                        </p:tav>
                                        <p:tav tm="100000">
                                          <p:val>
                                            <p:strVal val="#ppt_x"/>
                                          </p:val>
                                        </p:tav>
                                      </p:tavLst>
                                    </p:anim>
                                    <p:anim calcmode="lin" valueType="num">
                                      <p:cBhvr>
                                        <p:cTn id="15" dur="500" fill="hold"/>
                                        <p:tgtEl>
                                          <p:spTgt spid="19"/>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29" presetClass="entr" presetSubtype="0" fill="hold" grpId="1" nodeType="after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ppt_x</p:attrName>
                                        </p:attrNameLst>
                                      </p:cBhvr>
                                      <p:tavLst>
                                        <p:tav tm="0">
                                          <p:val>
                                            <p:strVal val="#ppt_x-.2"/>
                                          </p:val>
                                        </p:tav>
                                        <p:tav tm="100000">
                                          <p:val>
                                            <p:strVal val="#ppt_x"/>
                                          </p:val>
                                        </p:tav>
                                      </p:tavLst>
                                    </p:anim>
                                    <p:anim calcmode="lin" valueType="num">
                                      <p:cBhvr>
                                        <p:cTn id="20"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1" dur="500"/>
                                        <p:tgtEl>
                                          <p:spTgt spid="20"/>
                                        </p:tgtEl>
                                      </p:cBhvr>
                                    </p:animEffect>
                                  </p:childTnLst>
                                </p:cTn>
                              </p:par>
                            </p:childTnLst>
                          </p:cTn>
                        </p:par>
                        <p:par>
                          <p:cTn id="22" fill="hold" nodeType="afterGroup">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anim calcmode="lin" valueType="num">
                                      <p:cBhvr>
                                        <p:cTn id="26" dur="500" fill="hold"/>
                                        <p:tgtEl>
                                          <p:spTgt spid="21"/>
                                        </p:tgtEl>
                                        <p:attrNameLst>
                                          <p:attrName>ppt_x</p:attrName>
                                        </p:attrNameLst>
                                      </p:cBhvr>
                                      <p:tavLst>
                                        <p:tav tm="0">
                                          <p:val>
                                            <p:strVal val="#ppt_x"/>
                                          </p:val>
                                        </p:tav>
                                        <p:tav tm="100000">
                                          <p:val>
                                            <p:strVal val="#ppt_x"/>
                                          </p:val>
                                        </p:tav>
                                      </p:tavLst>
                                    </p:anim>
                                    <p:anim calcmode="lin" valueType="num">
                                      <p:cBhvr>
                                        <p:cTn id="27" dur="500" fill="hold"/>
                                        <p:tgtEl>
                                          <p:spTgt spid="2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29" presetClass="entr" presetSubtype="0" fill="hold" grpId="1"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ppt_x</p:attrName>
                                        </p:attrNameLst>
                                      </p:cBhvr>
                                      <p:tavLst>
                                        <p:tav tm="0">
                                          <p:val>
                                            <p:strVal val="#ppt_x-.2"/>
                                          </p:val>
                                        </p:tav>
                                        <p:tav tm="100000">
                                          <p:val>
                                            <p:strVal val="#ppt_x"/>
                                          </p:val>
                                        </p:tav>
                                      </p:tavLst>
                                    </p:anim>
                                    <p:anim calcmode="lin" valueType="num">
                                      <p:cBhvr>
                                        <p:cTn id="32" dur="5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33" dur="500"/>
                                        <p:tgtEl>
                                          <p:spTgt spid="22"/>
                                        </p:tgtEl>
                                      </p:cBhvr>
                                    </p:animEffect>
                                  </p:childTnLst>
                                </p:cTn>
                              </p:par>
                            </p:childTnLst>
                          </p:cTn>
                        </p:par>
                        <p:par>
                          <p:cTn id="34" fill="hold" nodeType="afterGroup">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anim calcmode="lin" valueType="num">
                                      <p:cBhvr>
                                        <p:cTn id="38" dur="500" fill="hold"/>
                                        <p:tgtEl>
                                          <p:spTgt spid="23"/>
                                        </p:tgtEl>
                                        <p:attrNameLst>
                                          <p:attrName>ppt_x</p:attrName>
                                        </p:attrNameLst>
                                      </p:cBhvr>
                                      <p:tavLst>
                                        <p:tav tm="0">
                                          <p:val>
                                            <p:strVal val="#ppt_x"/>
                                          </p:val>
                                        </p:tav>
                                        <p:tav tm="100000">
                                          <p:val>
                                            <p:strVal val="#ppt_x"/>
                                          </p:val>
                                        </p:tav>
                                      </p:tavLst>
                                    </p:anim>
                                    <p:anim calcmode="lin" valueType="num">
                                      <p:cBhvr>
                                        <p:cTn id="39" dur="500" fill="hold"/>
                                        <p:tgtEl>
                                          <p:spTgt spid="23"/>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000"/>
                            </p:stCondLst>
                            <p:childTnLst>
                              <p:par>
                                <p:cTn id="41" presetID="18" presetClass="entr" presetSubtype="12"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strips(downLeft)">
                                      <p:cBhvr>
                                        <p:cTn id="4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p:bldP spid="19" grpId="0"/>
      <p:bldP spid="20" grpId="1"/>
      <p:bldP spid="21" grpId="0"/>
      <p:bldP spid="22" grpId="1"/>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WQ3NDg3NDY4NTliZWNlMmVmYzk2MjI4YzYyMWYyMzk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5*i*1"/>
  <p:tag name="KSO_WM_UNIT_INDEX" val="1"/>
  <p:tag name="KSO_WM_UNIT_LAYERLEVEL" val="1"/>
  <p:tag name="KSO_WM_UNIT_SUBTYPE" val="h"/>
  <p:tag name="KSO_WM_UNIT_TYPE" val="i"/>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topBottom"/>
  <p:tag name="KSO_WM_SLIDE_BK_DARK_LIGHT" val="2"/>
  <p:tag name="KSO_WM_TAG_VERSION" val="1.0"/>
  <p:tag name="KSO_WM_UNIT_COMPATIBLE" val="0"/>
  <p:tag name="KSO_WM_UNIT_DIAGRAM_ISNUMVISUAL" val="0"/>
  <p:tag name="KSO_WM_UNIT_DIAGRAM_ISREFERUNIT" val="0"/>
  <p:tag name="KSO_WM_UNIT_HIGHLIGHT" val="0"/>
  <p:tag name="KSO_WM_UNIT_ID" val="_15**"/>
  <p:tag name="KSO_WM_UNIT_LAYERLEVEL" val="1"/>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6*i*1"/>
  <p:tag name="KSO_WM_UNIT_INDEX" val="1"/>
  <p:tag name="KSO_WM_UNIT_LAYERLEVEL" val="1"/>
  <p:tag name="KSO_WM_UNIT_SUBTYPE" val="h"/>
  <p:tag name="KSO_WM_UNIT_TYPE" val="i"/>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ottomTop"/>
  <p:tag name="KSO_WM_SLIDE_BK_DARK_LIGHT" val="2"/>
  <p:tag name="KSO_WM_TAG_VERSION" val="1.0"/>
  <p:tag name="KSO_WM_UNIT_COMPATIBLE" val="0"/>
  <p:tag name="KSO_WM_UNIT_DIAGRAM_ISNUMVISUAL" val="0"/>
  <p:tag name="KSO_WM_UNIT_DIAGRAM_ISREFERUNIT" val="0"/>
  <p:tag name="KSO_WM_UNIT_HIGHLIGHT" val="0"/>
  <p:tag name="KSO_WM_UNIT_ID" val="_16**"/>
  <p:tag name="KSO_WM_UNIT_LAYERLEVEL" val="1"/>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7*i*1"/>
  <p:tag name="KSO_WM_UNIT_INDEX" val="1"/>
  <p:tag name="KSO_WM_UNIT_LAYERLEVEL" val="1"/>
  <p:tag name="KSO_WM_UNIT_SUBTYPE" val="h"/>
  <p:tag name="KSO_WM_UNIT_TYPE" val="i"/>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1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navigation"/>
  <p:tag name="KSO_WM_SLIDE_BK_DARK_LIGHT" val="2"/>
  <p:tag name="KSO_WM_TAG_VERSION" val="1.0"/>
  <p:tag name="KSO_WM_UNIT_COMPATIBLE" val="0"/>
  <p:tag name="KSO_WM_UNIT_DIAGRAM_ISNUMVISUAL" val="0"/>
  <p:tag name="KSO_WM_UNIT_DIAGRAM_ISREFERUNIT" val="0"/>
  <p:tag name="KSO_WM_UNIT_HIGHLIGHT" val="0"/>
  <p:tag name="KSO_WM_UNIT_ID" val="_17**"/>
  <p:tag name="KSO_WM_UNIT_LAYERLEVEL" val="1"/>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8*i*1"/>
  <p:tag name="KSO_WM_UNIT_INDEX" val="1"/>
  <p:tag name="KSO_WM_UNIT_LAYERLEVEL" val="1"/>
  <p:tag name="KSO_WM_UNIT_SUBTYPE" val="h"/>
  <p:tag name="KSO_WM_UNIT_TYPE" val="i"/>
</p:tagLst>
</file>

<file path=ppt/tags/tag12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1"/>
  <p:tag name="KSO_WM_SLIDE_ID" val="custom20177140_1"/>
  <p:tag name="KSO_WM_SLIDE_INDEX" val="1"/>
  <p:tag name="KSO_WM_SLIDE_ITEM_CNT" val="0"/>
  <p:tag name="KSO_WM_SLIDE_LAYOUT" val="a_b"/>
  <p:tag name="KSO_WM_SLIDE_LAYOUT_CNT" val="1_1"/>
  <p:tag name="KSO_WM_SLIDE_SUBTYPE" val="pureTxt"/>
  <p:tag name="KSO_WM_SLIDE_TYPE" val="title"/>
  <p:tag name="KSO_WM_TAG_VERSION" val="1.0"/>
  <p:tag name="KSO_WM_TEMPLATE_CATEGORY" val="custom"/>
  <p:tag name="KSO_WM_TEMPLATE_COLOR_TYPE" val="0"/>
  <p:tag name="KSO_WM_TEMPLATE_INDEX" val="20177140"/>
  <p:tag name="KSO_WM_TEMPLATE_JOB_ID" val="2"/>
  <p:tag name="KSO_WM_TEMPLATE_MASTER_TYPE" val="1"/>
  <p:tag name="KSO_WM_TEMPLATE_OUTLINE_ID" val="15"/>
  <p:tag name="KSO_WM_TEMPLATE_SCENE_ID" val="1"/>
  <p:tag name="KSO_WM_TEMPLATE_SUBCATEGORY" val="0"/>
  <p:tag name="KSO_WM_TEMPLATE_THUMBS_INDEX" val="1、3、4、6、11、12、18、24、29、30"/>
  <p:tag name="KSO_WM_TEMPLATE_TOPIC_DEFAULT" val="1"/>
  <p:tag name="KSO_WM_TEMPLATE_TOPIC_ID" val="2869567"/>
</p:tagLst>
</file>

<file path=ppt/tags/tag1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1*a*1"/>
  <p:tag name="KSO_WM_UNIT_INDEX" val="1"/>
  <p:tag name="KSO_WM_UNIT_ISCONTENTSTITLE" val="0"/>
  <p:tag name="KSO_WM_UNIT_ISNUMDGMTITLE" val="0"/>
  <p:tag name="KSO_WM_UNIT_LAYERLEVEL" val="1"/>
  <p:tag name="KSO_WM_UNIT_NOCLEAR" val="0"/>
  <p:tag name="KSO_WM_UNIT_PRESET_TEXT" val="向日葵清新文艺风汇报通用"/>
  <p:tag name="KSO_WM_UNIT_TYPE" val="a"/>
  <p:tag name="KSO_WM_UNIT_VALUE" val="13"/>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diagram20170855_3"/>
  <p:tag name="KSO_WM_DIAGRAM_GROUP_CODE" val="l1-1"/>
  <p:tag name="KSO_WM_SLIDE_DIAGTYPE" val="l"/>
  <p:tag name="KSO_WM_SLIDE_ID" val="custom20177140_8"/>
  <p:tag name="KSO_WM_SLIDE_INDEX" val="8"/>
  <p:tag name="KSO_WM_SLIDE_ITEM_CNT" val="4"/>
  <p:tag name="KSO_WM_SLIDE_LAYOUT" val="a_l"/>
  <p:tag name="KSO_WM_SLIDE_LAYOUT_CNT" val="1_1"/>
  <p:tag name="KSO_WM_SLIDE_SUBTYPE" val="diag"/>
  <p:tag name="KSO_WM_SLIDE_TYPE" val="contents"/>
  <p:tag name="KSO_WM_TAG_VERSION" val="1.0"/>
  <p:tag name="KSO_WM_TEMPLATE_CATEGORY" val="custom"/>
  <p:tag name="KSO_WM_TEMPLATE_COLOR_TYPE" val="0"/>
  <p:tag name="KSO_WM_TEMPLATE_INDEX" val="20177140"/>
  <p:tag name="KSO_WM_TEMPLATE_MASTER_TYPE" val="1"/>
  <p:tag name="KSO_WM_TEMPLATE_SUBCATEGORY" val="0"/>
</p:tagLst>
</file>

<file path=ppt/tags/tag13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a*1"/>
  <p:tag name="KSO_WM_UNIT_INDEX" val="1"/>
  <p:tag name="KSO_WM_UNIT_ISCONTENTSTITLE" val="1"/>
  <p:tag name="KSO_WM_UNIT_ISNUMDGMTITLE" val="0"/>
  <p:tag name="KSO_WM_UNIT_LAYERLEVEL" val="1"/>
  <p:tag name="KSO_WM_UNIT_NOCLEAR" val="0"/>
  <p:tag name="KSO_WM_UNIT_PRESET_TEXT" val="目 录"/>
  <p:tag name="KSO_WM_UNIT_TEXT_FILL_FORE_SCHEMECOLOR_INDEX" val="6"/>
  <p:tag name="KSO_WM_UNIT_TEXT_FILL_TYPE" val="1"/>
  <p:tag name="KSO_WM_UNIT_TYPE" val="a"/>
  <p:tag name="KSO_WM_UNIT_USESOURCEFORMAT_APPLY" val="1"/>
  <p:tag name="KSO_WM_UNIT_VALUE" val="3"/>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i*1_1_1"/>
  <p:tag name="KSO_WM_UNIT_INDEX" val="1_1_1"/>
  <p:tag name="KSO_WM_UNIT_LAYERLEVEL" val="1_1_1"/>
  <p:tag name="KSO_WM_UNIT_LINE_FILL_TYPE" val="2"/>
  <p:tag name="KSO_WM_UNIT_LINE_FORE_SCHEMECOLOR_INDEX" val="13"/>
  <p:tag name="KSO_WM_UNIT_SUBTYPE" val="d"/>
  <p:tag name="KSO_WM_UNIT_TEXT_FILL_FORE_SCHEMECOLOR_INDEX" val="13"/>
  <p:tag name="KSO_WM_UNIT_TEXT_FILL_TYPE" val="1"/>
  <p:tag name="KSO_WM_UNIT_TYPE" val="l_h_i"/>
  <p:tag name="KSO_WM_UNIT_USESOURCEFORMAT_APPLY" val="1"/>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a*1_1_1"/>
  <p:tag name="KSO_WM_UNIT_INDEX" val="1_1_1"/>
  <p:tag name="KSO_WM_UNIT_ISCONTENTSTITLE" val="0"/>
  <p:tag name="KSO_WM_UNIT_ISNUMDGMTITLE" val="0"/>
  <p:tag name="KSO_WM_UNIT_LAYERLEVEL" val="1_1_1"/>
  <p:tag name="KSO_WM_UNIT_NOCLEAR" val="0"/>
  <p:tag name="KSO_WM_UNIT_PRESET_TEXT" val="LOREM IPSUM"/>
  <p:tag name="KSO_WM_UNIT_TEXT_FILL_FORE_SCHEMECOLOR_INDEX" val="13"/>
  <p:tag name="KSO_WM_UNIT_TEXT_FILL_TYPE" val="1"/>
  <p:tag name="KSO_WM_UNIT_TYPE" val="l_h_a"/>
  <p:tag name="KSO_WM_UNIT_USESOURCEFORMAT_APPLY" val="1"/>
  <p:tag name="KSO_WM_UNIT_VALUE" val="11"/>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f*1_1_1"/>
  <p:tag name="KSO_WM_UNIT_INDEX" val="1_1_1"/>
  <p:tag name="KSO_WM_UNIT_LAYERLEVEL" val="1_1_1"/>
  <p:tag name="KSO_WM_UNIT_NOCLEAR" val="0"/>
  <p:tag name="KSO_WM_UNIT_PRESET_TEXT" val="Lorem ipsum dolor sit amet"/>
  <p:tag name="KSO_WM_UNIT_SUBTYPE" val="a"/>
  <p:tag name="KSO_WM_UNIT_TEXT_FILL_FORE_SCHEMECOLOR_INDEX" val="13"/>
  <p:tag name="KSO_WM_UNIT_TEXT_FILL_TYPE" val="1"/>
  <p:tag name="KSO_WM_UNIT_TYPE" val="l_h_f"/>
  <p:tag name="KSO_WM_UNIT_USESOURCEFORMAT_APPLY" val="1"/>
  <p:tag name="KSO_WM_UNIT_VALUE" val="26"/>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i*1_2_1"/>
  <p:tag name="KSO_WM_UNIT_INDEX" val="1_2_1"/>
  <p:tag name="KSO_WM_UNIT_LAYERLEVEL" val="1_1_1"/>
  <p:tag name="KSO_WM_UNIT_LINE_FILL_TYPE" val="2"/>
  <p:tag name="KSO_WM_UNIT_LINE_FORE_SCHEMECOLOR_INDEX" val="13"/>
  <p:tag name="KSO_WM_UNIT_SUBTYPE" val="d"/>
  <p:tag name="KSO_WM_UNIT_TEXT_FILL_FORE_SCHEMECOLOR_INDEX" val="13"/>
  <p:tag name="KSO_WM_UNIT_TEXT_FILL_TYPE" val="1"/>
  <p:tag name="KSO_WM_UNIT_TYPE" val="l_h_i"/>
  <p:tag name="KSO_WM_UNIT_USESOURCEFORMAT_APPLY" val="1"/>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a*1_2_1"/>
  <p:tag name="KSO_WM_UNIT_INDEX" val="1_2_1"/>
  <p:tag name="KSO_WM_UNIT_ISCONTENTSTITLE" val="0"/>
  <p:tag name="KSO_WM_UNIT_ISNUMDGMTITLE" val="0"/>
  <p:tag name="KSO_WM_UNIT_LAYERLEVEL" val="1_1_1"/>
  <p:tag name="KSO_WM_UNIT_NOCLEAR" val="0"/>
  <p:tag name="KSO_WM_UNIT_PRESET_TEXT" val="LOREM IPSUM"/>
  <p:tag name="KSO_WM_UNIT_TEXT_FILL_FORE_SCHEMECOLOR_INDEX" val="13"/>
  <p:tag name="KSO_WM_UNIT_TEXT_FILL_TYPE" val="1"/>
  <p:tag name="KSO_WM_UNIT_TYPE" val="l_h_a"/>
  <p:tag name="KSO_WM_UNIT_USESOURCEFORMAT_APPLY" val="1"/>
  <p:tag name="KSO_WM_UNIT_VALUE" val="1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f*1_2_1"/>
  <p:tag name="KSO_WM_UNIT_INDEX" val="1_2_1"/>
  <p:tag name="KSO_WM_UNIT_LAYERLEVEL" val="1_1_1"/>
  <p:tag name="KSO_WM_UNIT_NOCLEAR" val="0"/>
  <p:tag name="KSO_WM_UNIT_PRESET_TEXT" val="Lorem ipsum dolor sit amet"/>
  <p:tag name="KSO_WM_UNIT_SUBTYPE" val="a"/>
  <p:tag name="KSO_WM_UNIT_TEXT_FILL_FORE_SCHEMECOLOR_INDEX" val="13"/>
  <p:tag name="KSO_WM_UNIT_TEXT_FILL_TYPE" val="1"/>
  <p:tag name="KSO_WM_UNIT_TYPE" val="l_h_f"/>
  <p:tag name="KSO_WM_UNIT_USESOURCEFORMAT_APPLY" val="1"/>
  <p:tag name="KSO_WM_UNIT_VALUE" val="26"/>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i*1_3_1"/>
  <p:tag name="KSO_WM_UNIT_INDEX" val="1_3_1"/>
  <p:tag name="KSO_WM_UNIT_LAYERLEVEL" val="1_1_1"/>
  <p:tag name="KSO_WM_UNIT_LINE_FILL_TYPE" val="2"/>
  <p:tag name="KSO_WM_UNIT_LINE_FORE_SCHEMECOLOR_INDEX" val="13"/>
  <p:tag name="KSO_WM_UNIT_SUBTYPE" val="d"/>
  <p:tag name="KSO_WM_UNIT_TEXT_FILL_FORE_SCHEMECOLOR_INDEX" val="13"/>
  <p:tag name="KSO_WM_UNIT_TEXT_FILL_TYPE" val="1"/>
  <p:tag name="KSO_WM_UNIT_TYPE" val="l_h_i"/>
  <p:tag name="KSO_WM_UNIT_USESOURCEFORMAT_APPLY" val="1"/>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a*1_3_1"/>
  <p:tag name="KSO_WM_UNIT_INDEX" val="1_3_1"/>
  <p:tag name="KSO_WM_UNIT_ISCONTENTSTITLE" val="0"/>
  <p:tag name="KSO_WM_UNIT_ISNUMDGMTITLE" val="0"/>
  <p:tag name="KSO_WM_UNIT_LAYERLEVEL" val="1_1_1"/>
  <p:tag name="KSO_WM_UNIT_NOCLEAR" val="0"/>
  <p:tag name="KSO_WM_UNIT_PRESET_TEXT" val="LOREM IPSUM"/>
  <p:tag name="KSO_WM_UNIT_TEXT_FILL_FORE_SCHEMECOLOR_INDEX" val="13"/>
  <p:tag name="KSO_WM_UNIT_TEXT_FILL_TYPE" val="1"/>
  <p:tag name="KSO_WM_UNIT_TYPE" val="l_h_a"/>
  <p:tag name="KSO_WM_UNIT_USESOURCEFORMAT_APPLY" val="1"/>
  <p:tag name="KSO_WM_UNIT_VALUE" val="11"/>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f*1_3_1"/>
  <p:tag name="KSO_WM_UNIT_INDEX" val="1_3_1"/>
  <p:tag name="KSO_WM_UNIT_LAYERLEVEL" val="1_1_1"/>
  <p:tag name="KSO_WM_UNIT_NOCLEAR" val="0"/>
  <p:tag name="KSO_WM_UNIT_PRESET_TEXT" val="Lorem ipsum dolor sit amet"/>
  <p:tag name="KSO_WM_UNIT_SUBTYPE" val="a"/>
  <p:tag name="KSO_WM_UNIT_TEXT_FILL_FORE_SCHEMECOLOR_INDEX" val="13"/>
  <p:tag name="KSO_WM_UNIT_TEXT_FILL_TYPE" val="1"/>
  <p:tag name="KSO_WM_UNIT_TYPE" val="l_h_f"/>
  <p:tag name="KSO_WM_UNIT_USESOURCEFORMAT_APPLY" val="1"/>
  <p:tag name="KSO_WM_UNIT_VALUE" val="26"/>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i*1_4_1"/>
  <p:tag name="KSO_WM_UNIT_INDEX" val="1_4_1"/>
  <p:tag name="KSO_WM_UNIT_LAYERLEVEL" val="1_1_1"/>
  <p:tag name="KSO_WM_UNIT_LINE_FILL_TYPE" val="2"/>
  <p:tag name="KSO_WM_UNIT_LINE_FORE_SCHEMECOLOR_INDEX" val="13"/>
  <p:tag name="KSO_WM_UNIT_SUBTYPE" val="d"/>
  <p:tag name="KSO_WM_UNIT_TEXT_FILL_FORE_SCHEMECOLOR_INDEX" val="13"/>
  <p:tag name="KSO_WM_UNIT_TEXT_FILL_TYPE" val="1"/>
  <p:tag name="KSO_WM_UNIT_TYPE" val="l_h_i"/>
  <p:tag name="KSO_WM_UNIT_USESOURCEFORMAT_APPLY" val="1"/>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a*1_4_1"/>
  <p:tag name="KSO_WM_UNIT_INDEX" val="1_4_1"/>
  <p:tag name="KSO_WM_UNIT_ISCONTENTSTITLE" val="0"/>
  <p:tag name="KSO_WM_UNIT_ISNUMDGMTITLE" val="0"/>
  <p:tag name="KSO_WM_UNIT_LAYERLEVEL" val="1_1_1"/>
  <p:tag name="KSO_WM_UNIT_NOCLEAR" val="0"/>
  <p:tag name="KSO_WM_UNIT_PRESET_TEXT" val="LOREM IPSUM"/>
  <p:tag name="KSO_WM_UNIT_TEXT_FILL_FORE_SCHEMECOLOR_INDEX" val="13"/>
  <p:tag name="KSO_WM_UNIT_TEXT_FILL_TYPE" val="1"/>
  <p:tag name="KSO_WM_UNIT_TYPE" val="l_h_a"/>
  <p:tag name="KSO_WM_UNIT_USESOURCEFORMAT_APPLY" val="1"/>
  <p:tag name="KSO_WM_UNIT_VALUE" val="11"/>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l_h_f*1_4_1"/>
  <p:tag name="KSO_WM_UNIT_INDEX" val="1_4_1"/>
  <p:tag name="KSO_WM_UNIT_LAYERLEVEL" val="1_1_1"/>
  <p:tag name="KSO_WM_UNIT_NOCLEAR" val="0"/>
  <p:tag name="KSO_WM_UNIT_PRESET_TEXT" val="Lorem ipsum dolor sit amet"/>
  <p:tag name="KSO_WM_UNIT_SUBTYPE" val="a"/>
  <p:tag name="KSO_WM_UNIT_TEXT_FILL_FORE_SCHEMECOLOR_INDEX" val="13"/>
  <p:tag name="KSO_WM_UNIT_TEXT_FILL_TYPE" val="1"/>
  <p:tag name="KSO_WM_UNIT_TYPE" val="l_h_f"/>
  <p:tag name="KSO_WM_UNIT_USESOURCEFORMAT_APPLY" val="1"/>
  <p:tag name="KSO_WM_UNIT_VALUE" val="26"/>
</p:tagLst>
</file>

<file path=ppt/tags/tag14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i*1"/>
  <p:tag name="KSO_WM_UNIT_INDEX" val="1"/>
  <p:tag name="KSO_WM_UNIT_LAYERLEVEL" val="1"/>
  <p:tag name="KSO_WM_UNIT_TEXT_FILL_FORE_SCHEMECOLOR_INDEX" val="6"/>
  <p:tag name="KSO_WM_UNIT_TEXT_FILL_TYPE" val="1"/>
  <p:tag name="KSO_WM_UNIT_TYPE" val="i"/>
  <p:tag name="KSO_WM_UNIT_USESOURCEFORMAT_APPLY" val="1"/>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8*i*2"/>
  <p:tag name="KSO_WM_UNIT_INDEX" val="2"/>
  <p:tag name="KSO_WM_UNIT_LAYERLEVEL" val="1"/>
  <p:tag name="KSO_WM_UNIT_TEXT_FILL_FORE_SCHEMECOLOR_INDEX" val="6"/>
  <p:tag name="KSO_WM_UNIT_TEXT_FILL_TYPE" val="1"/>
  <p:tag name="KSO_WM_UNIT_TYPE" val="i"/>
  <p:tag name="KSO_WM_UNIT_USESOURCEFORMAT_APPLY" val="1"/>
</p:tagLst>
</file>

<file path=ppt/tags/tag149.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6"/>
  <p:tag name="KSO_WM_SLIDE_ID" val="custom20177140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0"/>
  <p:tag name="KSO_WM_TEMPLATE_INDEX" val="20177140"/>
  <p:tag name="KSO_WM_TEMPLATE_MASTER_TYPE" val="1"/>
  <p:tag name="KSO_WM_TEMPLATE_SUBCATEGORY" val="0"/>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25"/>
  <p:tag name="KSO_WM_UNIT_TEXT_FILL_TYPE" val="1"/>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1"/>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e*1"/>
  <p:tag name="KSO_WM_UNIT_INDEX" val="1"/>
  <p:tag name="KSO_WM_UNIT_LAYERLEVEL" val="1"/>
  <p:tag name="KSO_WM_UNIT_NOCLEAR" val="0"/>
  <p:tag name="KSO_WM_UNIT_PRESET_TEXT" val="01"/>
  <p:tag name="KSO_WM_UNIT_TEXT_FILL_FORE_SCHEMECOLOR_INDEX" val="13"/>
  <p:tag name="KSO_WM_UNIT_TEXT_FILL_FORE_SCHEMECOLOR_INDEX_BRIGHTNESS" val="0"/>
  <p:tag name="KSO_WM_UNIT_TEXT_FILL_TYPE" val="1"/>
  <p:tag name="KSO_WM_UNIT_TYPE" val="e"/>
  <p:tag name="KSO_WM_UNIT_VALUE" val="1"/>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11*a*1"/>
  <p:tag name="KSO_WM_UNIT_INDEX" val="1"/>
  <p:tag name="KSO_WM_UNIT_ISCONTENTSTITLE" val="0"/>
  <p:tag name="KSO_WM_UNIT_ISNUMDGMTITLE" val="0"/>
  <p:tag name="KSO_WM_UNIT_LAYERLEVEL" val="1"/>
  <p:tag name="KSO_WM_UNIT_NOCLEAR" val="0"/>
  <p:tag name="KSO_WM_UNIT_PRESET_TEXT" val="SETION TITL"/>
  <p:tag name="KSO_WM_UNIT_TYPE" val="a"/>
  <p:tag name="KSO_WM_UNIT_VALUE" val="9"/>
</p:tagLst>
</file>

<file path=ppt/tags/tag1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b*1"/>
  <p:tag name="KSO_WM_UNIT_INDEX" val="1"/>
  <p:tag name="KSO_WM_UNIT_ISCONTENTSTITLE" val="0"/>
  <p:tag name="KSO_WM_UNIT_ISNUMDGMTITLE" val="0"/>
  <p:tag name="KSO_WM_UNIT_LAYERLEVEL" val="1"/>
  <p:tag name="KSO_WM_UNIT_NOCLEAR" val="0"/>
  <p:tag name="KSO_WM_UNIT_PRESET_TEXT" val="Lorem ipsum dolor sit amet, consectetur adipisicing elit."/>
  <p:tag name="KSO_WM_UNIT_TEXT_FILL_FORE_SCHEMECOLOR_INDEX" val="13"/>
  <p:tag name="KSO_WM_UNIT_TEXT_FILL_FORE_SCHEMECOLOR_INDEX_BRIGHTNESS" val="0"/>
  <p:tag name="KSO_WM_UNIT_TEXT_FILL_TYPE" val="1"/>
  <p:tag name="KSO_WM_UNIT_TYPE" val="b"/>
  <p:tag name="KSO_WM_UNIT_VALUE" val="60"/>
</p:tagLst>
</file>

<file path=ppt/tags/tag15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5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5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57.xml><?xml version="1.0" encoding="utf-8"?>
<p:tagLst xmlns:a="http://schemas.openxmlformats.org/drawingml/2006/main" xmlns:r="http://schemas.openxmlformats.org/officeDocument/2006/relationships" xmlns:p="http://schemas.openxmlformats.org/presentationml/2006/main">
  <p:tag name="KSO_WM_UNIT_LINE_FILL_TYPE" val="2"/>
  <p:tag name="KSO_WM_UNIT_LINE_FORE_SCHEMECOLOR_INDEX" val="14"/>
  <p:tag name="KSO_WM_UNIT_LINE_FORE_SCHEMECOLOR_INDEX_BRIGHTNESS" val="0"/>
  <p:tag name="KSO_WM_UNIT_TEXT_FILL_FORE_SCHEMECOLOR_INDEX" val="2"/>
  <p:tag name="KSO_WM_UNIT_TEXT_FILL_FORE_SCHEMECOLOR_INDEX_BRIGHTNESS" val="0"/>
  <p:tag name="KSO_WM_UNIT_TEXT_FILL_TYPE" val="1"/>
</p:tagLst>
</file>

<file path=ppt/tags/tag15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59.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6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62.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6"/>
  <p:tag name="KSO_WM_SLIDE_ID" val="custom20177140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0"/>
  <p:tag name="KSO_WM_TEMPLATE_INDEX" val="20177140"/>
  <p:tag name="KSO_WM_TEMPLATE_MASTER_TYPE" val="1"/>
  <p:tag name="KSO_WM_TEMPLATE_SUBCATEGORY" val="0"/>
</p:tagLst>
</file>

<file path=ppt/tags/tag16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1"/>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e*1"/>
  <p:tag name="KSO_WM_UNIT_INDEX" val="1"/>
  <p:tag name="KSO_WM_UNIT_LAYERLEVEL" val="1"/>
  <p:tag name="KSO_WM_UNIT_NOCLEAR" val="0"/>
  <p:tag name="KSO_WM_UNIT_PRESET_TEXT" val="01"/>
  <p:tag name="KSO_WM_UNIT_TEXT_FILL_FORE_SCHEMECOLOR_INDEX" val="13"/>
  <p:tag name="KSO_WM_UNIT_TEXT_FILL_FORE_SCHEMECOLOR_INDEX_BRIGHTNESS" val="0"/>
  <p:tag name="KSO_WM_UNIT_TEXT_FILL_TYPE" val="1"/>
  <p:tag name="KSO_WM_UNIT_TYPE" val="e"/>
  <p:tag name="KSO_WM_UNIT_VALUE" val="1"/>
</p:tagLst>
</file>

<file path=ppt/tags/tag1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11*a*1"/>
  <p:tag name="KSO_WM_UNIT_INDEX" val="1"/>
  <p:tag name="KSO_WM_UNIT_ISCONTENTSTITLE" val="0"/>
  <p:tag name="KSO_WM_UNIT_ISNUMDGMTITLE" val="0"/>
  <p:tag name="KSO_WM_UNIT_LAYERLEVEL" val="1"/>
  <p:tag name="KSO_WM_UNIT_NOCLEAR" val="0"/>
  <p:tag name="KSO_WM_UNIT_PRESET_TEXT" val="SETION TITL"/>
  <p:tag name="KSO_WM_UNIT_TYPE" val="a"/>
  <p:tag name="KSO_WM_UNIT_VALUE" val="9"/>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b*1"/>
  <p:tag name="KSO_WM_UNIT_INDEX" val="1"/>
  <p:tag name="KSO_WM_UNIT_ISCONTENTSTITLE" val="0"/>
  <p:tag name="KSO_WM_UNIT_ISNUMDGMTITLE" val="0"/>
  <p:tag name="KSO_WM_UNIT_LAYERLEVEL" val="1"/>
  <p:tag name="KSO_WM_UNIT_NOCLEAR" val="0"/>
  <p:tag name="KSO_WM_UNIT_PRESET_TEXT" val="Lorem ipsum dolor sit amet, consectetur adipisicing elit."/>
  <p:tag name="KSO_WM_UNIT_TEXT_FILL_FORE_SCHEMECOLOR_INDEX" val="13"/>
  <p:tag name="KSO_WM_UNIT_TEXT_FILL_FORE_SCHEMECOLOR_INDEX_BRIGHTNESS" val="0"/>
  <p:tag name="KSO_WM_UNIT_TEXT_FILL_TYPE" val="1"/>
  <p:tag name="KSO_WM_UNIT_TYPE" val="b"/>
  <p:tag name="KSO_WM_UNIT_VALUE" val="60"/>
</p:tagLst>
</file>

<file path=ppt/tags/tag16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6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6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7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7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72.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17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7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7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7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7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7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7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8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18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8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8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84.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4"/>
  <p:tag name="KSO_WM_UNIT_TEXT_FILL_FORE_SCHEMECOLOR_INDEX_BRIGHTNESS" val="-0.5"/>
  <p:tag name="KSO_WM_UNIT_TEXT_FILL_TYPE" val="1"/>
</p:tagLst>
</file>

<file path=ppt/tags/tag18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86.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4"/>
  <p:tag name="KSO_WM_UNIT_TEXT_FILL_FORE_SCHEMECOLOR_INDEX_BRIGHTNESS" val="-0.5"/>
  <p:tag name="KSO_WM_UNIT_TEXT_FILL_TYPE" val="1"/>
</p:tagLst>
</file>

<file path=ppt/tags/tag18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188.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4"/>
  <p:tag name="KSO_WM_UNIT_TEXT_FILL_FORE_SCHEMECOLOR_INDEX_BRIGHTNESS" val="-0.5"/>
  <p:tag name="KSO_WM_UNIT_TEXT_FILL_TYPE" val="1"/>
</p:tagLst>
</file>

<file path=ppt/tags/tag189.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4"/>
  <p:tag name="KSO_WM_UNIT_TEXT_FILL_FORE_SCHEMECOLOR_INDEX_BRIGHTNESS" val="-0.5"/>
  <p:tag name="KSO_WM_UNIT_TEXT_FILL_TYPE"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9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15"/>
  <p:tag name="KSO_WM_UNIT_TEXT_FILL_TYPE" val="1"/>
</p:tagLst>
</file>

<file path=ppt/tags/tag19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9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15"/>
  <p:tag name="KSO_WM_UNIT_TEXT_FILL_TYPE" val="1"/>
</p:tagLst>
</file>

<file path=ppt/tags/tag19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9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15"/>
  <p:tag name="KSO_WM_UNIT_TEXT_FILL_TYPE" val="1"/>
</p:tagLst>
</file>

<file path=ppt/tags/tag19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9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19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9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19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0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02.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6"/>
  <p:tag name="KSO_WM_SLIDE_ID" val="custom20177140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0"/>
  <p:tag name="KSO_WM_TEMPLATE_INDEX" val="20177140"/>
  <p:tag name="KSO_WM_TEMPLATE_MASTER_TYPE" val="1"/>
  <p:tag name="KSO_WM_TEMPLATE_SUBCATEGORY" val="0"/>
</p:tagLst>
</file>

<file path=ppt/tags/tag20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0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1"/>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e*1"/>
  <p:tag name="KSO_WM_UNIT_INDEX" val="1"/>
  <p:tag name="KSO_WM_UNIT_LAYERLEVEL" val="1"/>
  <p:tag name="KSO_WM_UNIT_NOCLEAR" val="0"/>
  <p:tag name="KSO_WM_UNIT_PRESET_TEXT" val="01"/>
  <p:tag name="KSO_WM_UNIT_TEXT_FILL_FORE_SCHEMECOLOR_INDEX" val="13"/>
  <p:tag name="KSO_WM_UNIT_TEXT_FILL_FORE_SCHEMECOLOR_INDEX_BRIGHTNESS" val="0"/>
  <p:tag name="KSO_WM_UNIT_TEXT_FILL_TYPE" val="1"/>
  <p:tag name="KSO_WM_UNIT_TYPE" val="e"/>
  <p:tag name="KSO_WM_UNIT_VALUE" val="1"/>
</p:tagLst>
</file>

<file path=ppt/tags/tag20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11*a*1"/>
  <p:tag name="KSO_WM_UNIT_INDEX" val="1"/>
  <p:tag name="KSO_WM_UNIT_ISCONTENTSTITLE" val="0"/>
  <p:tag name="KSO_WM_UNIT_ISNUMDGMTITLE" val="0"/>
  <p:tag name="KSO_WM_UNIT_LAYERLEVEL" val="1"/>
  <p:tag name="KSO_WM_UNIT_NOCLEAR" val="0"/>
  <p:tag name="KSO_WM_UNIT_PRESET_TEXT" val="SETION TITL"/>
  <p:tag name="KSO_WM_UNIT_TYPE" val="a"/>
  <p:tag name="KSO_WM_UNIT_VALUE" val="9"/>
</p:tagLst>
</file>

<file path=ppt/tags/tag20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b*1"/>
  <p:tag name="KSO_WM_UNIT_INDEX" val="1"/>
  <p:tag name="KSO_WM_UNIT_ISCONTENTSTITLE" val="0"/>
  <p:tag name="KSO_WM_UNIT_ISNUMDGMTITLE" val="0"/>
  <p:tag name="KSO_WM_UNIT_LAYERLEVEL" val="1"/>
  <p:tag name="KSO_WM_UNIT_NOCLEAR" val="0"/>
  <p:tag name="KSO_WM_UNIT_PRESET_TEXT" val="Lorem ipsum dolor sit amet, consectetur adipisicing elit."/>
  <p:tag name="KSO_WM_UNIT_TEXT_FILL_FORE_SCHEMECOLOR_INDEX" val="13"/>
  <p:tag name="KSO_WM_UNIT_TEXT_FILL_FORE_SCHEMECOLOR_INDEX_BRIGHTNESS" val="0"/>
  <p:tag name="KSO_WM_UNIT_TEXT_FILL_TYPE" val="1"/>
  <p:tag name="KSO_WM_UNIT_TYPE" val="b"/>
  <p:tag name="KSO_WM_UNIT_VALUE" val="60"/>
</p:tagLst>
</file>

<file path=ppt/tags/tag20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0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0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1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1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2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1.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3"/>
  <p:tag name="KSO_WM_UNIT_TEXT_FILL_FORE_SCHEMECOLOR_INDEX_BRIGHTNESS" val="0"/>
  <p:tag name="KSO_WM_UNIT_TEXT_FILL_TYPE" val="1"/>
</p:tagLst>
</file>

<file path=ppt/tags/tag22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3.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3"/>
  <p:tag name="KSO_WM_UNIT_TEXT_FILL_FORE_SCHEMECOLOR_INDEX_BRIGHTNESS" val="0"/>
  <p:tag name="KSO_WM_UNIT_TEXT_FILL_TYPE" val="1"/>
</p:tagLst>
</file>

<file path=ppt/tags/tag224.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5.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3"/>
  <p:tag name="KSO_WM_UNIT_TEXT_FILL_FORE_SCHEMECOLOR_INDEX_BRIGHTNESS" val="0"/>
  <p:tag name="KSO_WM_UNIT_TEXT_FILL_TYPE" val="1"/>
</p:tagLst>
</file>

<file path=ppt/tags/tag22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27.xml><?xml version="1.0" encoding="utf-8"?>
<p:tagLst xmlns:a="http://schemas.openxmlformats.org/drawingml/2006/main" xmlns:r="http://schemas.openxmlformats.org/officeDocument/2006/relationships" xmlns:p="http://schemas.openxmlformats.org/presentationml/2006/main">
  <p:tag name="KSO_WM_UNIT_FILL_FORE_SCHEMECOLOR_INDEX" val="14"/>
  <p:tag name="KSO_WM_UNIT_FILL_FORE_SCHEMECOLOR_INDEX_BRIGHTNESS" val="0"/>
  <p:tag name="KSO_WM_UNIT_FILL_TYPE" val="1"/>
  <p:tag name="KSO_WM_UNIT_TEXT_FILL_FORE_SCHEMECOLOR_INDEX" val="13"/>
  <p:tag name="KSO_WM_UNIT_TEXT_FILL_FORE_SCHEMECOLOR_INDEX_BRIGHTNESS" val="0"/>
  <p:tag name="KSO_WM_UNIT_TEXT_FILL_TYPE" val="1"/>
</p:tagLst>
</file>

<file path=ppt/tags/tag228.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2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3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31.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32.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33.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34.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35.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3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37.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3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39.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4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41.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4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43.xml><?xml version="1.0" encoding="utf-8"?>
<p:tagLst xmlns:a="http://schemas.openxmlformats.org/drawingml/2006/main" xmlns:r="http://schemas.openxmlformats.org/officeDocument/2006/relationships" xmlns:p="http://schemas.openxmlformats.org/presentationml/2006/main">
  <p:tag name="KSO_WM_UNIT_TEXT_FILL_FORE_SCHEMECOLOR_INDEX" val="2"/>
  <p:tag name="KSO_WM_UNIT_TEXT_FILL_FORE_SCHEMECOLOR_INDEX_BRIGHTNESS" val="0"/>
  <p:tag name="KSO_WM_UNIT_TEXT_FILL_TYPE" val="1"/>
</p:tagLst>
</file>

<file path=ppt/tags/tag24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4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4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4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48.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49.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
  <p:tag name="KSO_WM_UNIT_TEXT_FILL_TYPE"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5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5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8.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5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6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6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6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6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5"/>
  <p:tag name="KSO_WM_UNIT_TEXT_FILL_TYPE" val="1"/>
</p:tagLst>
</file>

<file path=ppt/tags/tag264.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6"/>
  <p:tag name="KSO_WM_SLIDE_ID" val="custom20177140_11"/>
  <p:tag name="KSO_WM_SLIDE_INDEX" val="11"/>
  <p:tag name="KSO_WM_SLIDE_ITEM_CNT" val="0"/>
  <p:tag name="KSO_WM_SLIDE_LAYOUT" val="a_b_e"/>
  <p:tag name="KSO_WM_SLIDE_LAYOUT_CNT" val="1_1_1"/>
  <p:tag name="KSO_WM_SLIDE_SUBTYPE" val="pureTxt"/>
  <p:tag name="KSO_WM_SLIDE_TYPE" val="sectionTitle"/>
  <p:tag name="KSO_WM_TAG_VERSION" val="1.0"/>
  <p:tag name="KSO_WM_TEMPLATE_CATEGORY" val="custom"/>
  <p:tag name="KSO_WM_TEMPLATE_COLOR_TYPE" val="0"/>
  <p:tag name="KSO_WM_TEMPLATE_INDEX" val="20177140"/>
  <p:tag name="KSO_WM_TEMPLATE_MASTER_TYPE" val="1"/>
  <p:tag name="KSO_WM_TEMPLATE_SUBCATEGORY" val="0"/>
</p:tagLst>
</file>

<file path=ppt/tags/tag265.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35"/>
  <p:tag name="KSO_WM_UNIT_TEXT_FILL_TYPE" val="1"/>
</p:tagLst>
</file>

<file path=ppt/tags/tag2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1"/>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e*1"/>
  <p:tag name="KSO_WM_UNIT_INDEX" val="1"/>
  <p:tag name="KSO_WM_UNIT_LAYERLEVEL" val="1"/>
  <p:tag name="KSO_WM_UNIT_NOCLEAR" val="0"/>
  <p:tag name="KSO_WM_UNIT_PRESET_TEXT" val="01"/>
  <p:tag name="KSO_WM_UNIT_TEXT_FILL_FORE_SCHEMECOLOR_INDEX" val="13"/>
  <p:tag name="KSO_WM_UNIT_TEXT_FILL_FORE_SCHEMECOLOR_INDEX_BRIGHTNESS" val="0"/>
  <p:tag name="KSO_WM_UNIT_TEXT_FILL_TYPE" val="1"/>
  <p:tag name="KSO_WM_UNIT_TYPE" val="e"/>
  <p:tag name="KSO_WM_UNIT_VALUE" val="1"/>
</p:tagLst>
</file>

<file path=ppt/tags/tag2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custom20177140_11*a*1"/>
  <p:tag name="KSO_WM_UNIT_INDEX" val="1"/>
  <p:tag name="KSO_WM_UNIT_ISCONTENTSTITLE" val="0"/>
  <p:tag name="KSO_WM_UNIT_ISNUMDGMTITLE" val="0"/>
  <p:tag name="KSO_WM_UNIT_LAYERLEVEL" val="1"/>
  <p:tag name="KSO_WM_UNIT_NOCLEAR" val="0"/>
  <p:tag name="KSO_WM_UNIT_PRESET_TEXT" val="SETION TITL"/>
  <p:tag name="KSO_WM_UNIT_TYPE" val="a"/>
  <p:tag name="KSO_WM_UNIT_VALUE" val="9"/>
</p:tagLst>
</file>

<file path=ppt/tags/tag26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FILL_FORE_SCHEMECOLOR_INDEX" val="14"/>
  <p:tag name="KSO_WM_UNIT_FILL_FORE_SCHEMECOLOR_INDEX_BRIGHTNESS" val="-0.05"/>
  <p:tag name="KSO_WM_UNIT_FILL_TYPE" val="1"/>
  <p:tag name="KSO_WM_UNIT_HIGHLIGHT" val="0"/>
  <p:tag name="KSO_WM_UNIT_ID" val="custom20177140_11*b*1"/>
  <p:tag name="KSO_WM_UNIT_INDEX" val="1"/>
  <p:tag name="KSO_WM_UNIT_ISCONTENTSTITLE" val="0"/>
  <p:tag name="KSO_WM_UNIT_ISNUMDGMTITLE" val="0"/>
  <p:tag name="KSO_WM_UNIT_LAYERLEVEL" val="1"/>
  <p:tag name="KSO_WM_UNIT_NOCLEAR" val="0"/>
  <p:tag name="KSO_WM_UNIT_PRESET_TEXT" val="Lorem ipsum dolor sit amet, consectetur adipisicing elit."/>
  <p:tag name="KSO_WM_UNIT_TEXT_FILL_FORE_SCHEMECOLOR_INDEX" val="13"/>
  <p:tag name="KSO_WM_UNIT_TEXT_FILL_FORE_SCHEMECOLOR_INDEX_BRIGHTNESS" val="0"/>
  <p:tag name="KSO_WM_UNIT_TEXT_FILL_TYPE" val="1"/>
  <p:tag name="KSO_WM_UNIT_TYPE" val="b"/>
  <p:tag name="KSO_WM_UNIT_VALUE" val="60"/>
</p:tagLst>
</file>

<file path=ppt/tags/tag269.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7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7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72.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3.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4.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5.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6.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7.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78.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Lst>
</file>

<file path=ppt/tags/tag279.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80.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81.xml><?xml version="1.0" encoding="utf-8"?>
<p:tagLst xmlns:a="http://schemas.openxmlformats.org/drawingml/2006/main" xmlns:r="http://schemas.openxmlformats.org/officeDocument/2006/relationships" xmlns:p="http://schemas.openxmlformats.org/presentationml/2006/main">
  <p:tag name="KSO_WM_UNIT_TEXT_FILL_FORE_SCHEMECOLOR_INDEX" val="14"/>
  <p:tag name="KSO_WM_UNIT_TEXT_FILL_FORE_SCHEMECOLOR_INDEX_BRIGHTNESS" val="0"/>
  <p:tag name="KSO_WM_UNIT_TEXT_FILL_TYPE"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77140"/>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COMBINE_RELATE_SLIDE_ID" val="background20176468_1"/>
  <p:tag name="KSO_WM_TAG_VERSION" val="1.0"/>
  <p:tag name="KSO_WM_TEMPLATE_CATEGORY" val="custom"/>
  <p:tag name="KSO_WM_TEMPLATE_INDEX" val="20177140"/>
  <p:tag name="KSO_WM_TEMPLATE_JOB_ID" val="2"/>
  <p:tag name="KSO_WM_TEMPLATE_MASTER_TYPE" val="1"/>
  <p:tag name="KSO_WM_TEMPLATE_OUTLINE_ID" val="15"/>
  <p:tag name="KSO_WM_TEMPLATE_SCENE_ID" val="1"/>
  <p:tag name="KSO_WM_TEMPLATE_SUBCATEGORY" val="0"/>
  <p:tag name="KSO_WM_TEMPLATE_THUMBS_INDEX" val="1、3、4、6、11、12、18、24、29、30"/>
  <p:tag name="KSO_WM_TEMPLATE_TOPIC_DEFAULT" val="1"/>
  <p:tag name="KSO_WM_TEMPLATE_TOPIC_ID" val="2869567"/>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3*i*1"/>
  <p:tag name="KSO_WM_UNIT_INDEX" val="1"/>
  <p:tag name="KSO_WM_UNIT_LAYERLEVEL" val="1"/>
  <p:tag name="KSO_WM_UNIT_SUBTYPE" val="h"/>
  <p:tag name="KSO_WM_UNIT_TYPE" val="i"/>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heme/theme1.xml><?xml version="1.0" encoding="utf-8"?>
<a:theme xmlns:a="http://schemas.openxmlformats.org/drawingml/2006/main" name="第一PPT模板网-WWW.1PPT.COM">
  <a:themeElements>
    <a:clrScheme name="20177140">
      <a:dk1>
        <a:srgbClr val="000000"/>
      </a:dk1>
      <a:lt1>
        <a:srgbClr val="FFFFFF"/>
      </a:lt1>
      <a:dk2>
        <a:srgbClr val="F2F2F2"/>
      </a:dk2>
      <a:lt2>
        <a:srgbClr val="FFFFFF"/>
      </a:lt2>
      <a:accent1>
        <a:srgbClr val="FEBF00"/>
      </a:accent1>
      <a:accent2>
        <a:srgbClr val="FD6C96"/>
      </a:accent2>
      <a:accent3>
        <a:srgbClr val="E22904"/>
      </a:accent3>
      <a:accent4>
        <a:srgbClr val="3C4B29"/>
      </a:accent4>
      <a:accent5>
        <a:srgbClr val="4472C4"/>
      </a:accent5>
      <a:accent6>
        <a:srgbClr val="70AD47"/>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1777</Words>
  <Application>Microsoft Office PowerPoint</Application>
  <PresentationFormat>宽屏</PresentationFormat>
  <Paragraphs>178</Paragraphs>
  <Slides>22</Slides>
  <Notes>22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22</vt:i4>
      </vt:variant>
    </vt:vector>
  </HeadingPairs>
  <TitlesOfParts>
    <vt:vector size="35" baseType="lpstr">
      <vt:lpstr>Helvetica Neue</vt:lpstr>
      <vt:lpstr>Meiryo</vt:lpstr>
      <vt:lpstr>Noto Serif CJK SC</vt:lpstr>
      <vt:lpstr>等线</vt:lpstr>
      <vt:lpstr>黑体</vt:lpstr>
      <vt:lpstr>宋体</vt:lpstr>
      <vt:lpstr>微软雅黑</vt:lpstr>
      <vt:lpstr>Arial</vt:lpstr>
      <vt:lpstr>Calibri</vt:lpstr>
      <vt:lpstr>Calibri Light</vt:lpstr>
      <vt:lpstr>Wingdings</vt:lpstr>
      <vt:lpstr>第一PPT模板网-WWW.1PPT.COM</vt:lpstr>
      <vt:lpstr>Office Theme</vt:lpstr>
      <vt:lpstr>科学防控近视 ★ 拥有光明未来</vt:lpstr>
      <vt:lpstr>PowerPoint 演示文稿</vt:lpstr>
      <vt:lpstr>全国爱眼日由来</vt:lpstr>
      <vt:lpstr>PowerPoint 演示文稿</vt:lpstr>
      <vt:lpstr>PowerPoint 演示文稿</vt:lpstr>
      <vt:lpstr>中小学生近视原因</vt:lpstr>
      <vt:lpstr>PowerPoint 演示文稿</vt:lpstr>
      <vt:lpstr>PowerPoint 演示文稿</vt:lpstr>
      <vt:lpstr>PowerPoint 演示文稿</vt:lpstr>
      <vt:lpstr>PowerPoint 演示文稿</vt:lpstr>
      <vt:lpstr>PowerPoint 演示文稿</vt:lpstr>
      <vt:lpstr>如何保护视力</vt:lpstr>
      <vt:lpstr>PowerPoint 演示文稿</vt:lpstr>
      <vt:lpstr>PowerPoint 演示文稿</vt:lpstr>
      <vt:lpstr>PowerPoint 演示文稿</vt:lpstr>
      <vt:lpstr>PowerPoint 演示文稿</vt:lpstr>
      <vt:lpstr>护眼食品ABC</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cp:revision>
  <cp:lastPrinted>2022-08-06T19:54:28Z</cp:lastPrinted>
  <dcterms:created xsi:type="dcterms:W3CDTF">2022-08-06T19:54:28Z</dcterms:created>
  <dcterms:modified xsi:type="dcterms:W3CDTF">2023-03-19T02:26:39Z</dcterms:modified>
</cp:coreProperties>
</file>