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56" r:id="rId3"/>
    <p:sldId id="3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D955-B6D6-499B-B170-5CE151200A82}" type="datetimeFigureOut">
              <a:rPr lang="zh-CN" altLang="en-US" smtClean="0"/>
              <a:t>2023/3/3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3D038-384A-437B-87C4-8F52FB0F64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53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2208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4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72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240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5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30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687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389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131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4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09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52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819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2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6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7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2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C24-C21F-4904-9DE4-9752027175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53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07774" y="177008"/>
            <a:ext cx="10515600" cy="697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Success Step</a:t>
            </a:r>
            <a:endParaRPr lang="en-US" sz="320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907774" y="821635"/>
            <a:ext cx="10515600" cy="50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Put a relevant subtitle in </a:t>
            </a:r>
            <a:r>
              <a:rPr lang="en-US" sz="1400" smtClean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this line</a:t>
            </a:r>
          </a:p>
          <a:p>
            <a:endParaRPr lang="en-US" sz="140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6823" y="361731"/>
            <a:ext cx="477272" cy="328187"/>
          </a:xfrm>
          <a:prstGeom prst="roundRect">
            <a:avLst/>
          </a:prstGeom>
          <a:solidFill>
            <a:schemeClr val="accent4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8591DBC-F21B-4132-AFFA-6B2C693B1A3C}" type="slidenum">
              <a:rPr lang="id-ID" sz="1200" smtClean="0"/>
              <a:t>1</a:t>
            </a:fld>
            <a:endParaRPr lang="en-US" sz="1200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-395962" y="3558778"/>
            <a:ext cx="894043" cy="107576"/>
            <a:chOff x="5579140" y="4040369"/>
            <a:chExt cx="894043" cy="179362"/>
          </a:xfrm>
        </p:grpSpPr>
        <p:sp>
          <p:nvSpPr>
            <p:cNvPr id="6" name="Rectangle 5"/>
            <p:cNvSpPr/>
            <p:nvPr/>
          </p:nvSpPr>
          <p:spPr>
            <a:xfrm>
              <a:off x="5579140" y="4044919"/>
              <a:ext cx="157003" cy="1748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68547" y="4044919"/>
              <a:ext cx="157003" cy="1748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52161" y="4042003"/>
              <a:ext cx="157003" cy="1748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34312" y="4040369"/>
              <a:ext cx="157003" cy="1748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16180" y="4042003"/>
              <a:ext cx="157003" cy="1748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907774" y="2642600"/>
            <a:ext cx="9413416" cy="24702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22"/>
          <p:cNvGrpSpPr>
            <a:grpSpLocks noChangeAspect="1"/>
          </p:cNvGrpSpPr>
          <p:nvPr/>
        </p:nvGrpSpPr>
        <p:grpSpPr bwMode="auto">
          <a:xfrm rot="16200000">
            <a:off x="3890884" y="-430737"/>
            <a:ext cx="3460049" cy="8616913"/>
            <a:chOff x="1936" y="301"/>
            <a:chExt cx="1615" cy="4022"/>
          </a:xfrm>
        </p:grpSpPr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1936" y="301"/>
              <a:ext cx="231" cy="200"/>
            </a:xfrm>
            <a:custGeom>
              <a:avLst/>
              <a:gdLst>
                <a:gd name="T0" fmla="*/ 26 w 68"/>
                <a:gd name="T1" fmla="*/ 45 h 59"/>
                <a:gd name="T2" fmla="*/ 68 w 68"/>
                <a:gd name="T3" fmla="*/ 59 h 59"/>
                <a:gd name="T4" fmla="*/ 68 w 68"/>
                <a:gd name="T5" fmla="*/ 0 h 59"/>
                <a:gd name="T6" fmla="*/ 26 w 68"/>
                <a:gd name="T7" fmla="*/ 4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59">
                  <a:moveTo>
                    <a:pt x="26" y="45"/>
                  </a:moveTo>
                  <a:cubicBezTo>
                    <a:pt x="36" y="50"/>
                    <a:pt x="51" y="55"/>
                    <a:pt x="68" y="59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19" y="9"/>
                    <a:pt x="0" y="28"/>
                    <a:pt x="26" y="4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4"/>
            <p:cNvSpPr>
              <a:spLocks/>
            </p:cNvSpPr>
            <p:nvPr/>
          </p:nvSpPr>
          <p:spPr bwMode="auto">
            <a:xfrm>
              <a:off x="3320" y="1257"/>
              <a:ext cx="231" cy="200"/>
            </a:xfrm>
            <a:custGeom>
              <a:avLst/>
              <a:gdLst>
                <a:gd name="T0" fmla="*/ 42 w 68"/>
                <a:gd name="T1" fmla="*/ 14 h 59"/>
                <a:gd name="T2" fmla="*/ 0 w 68"/>
                <a:gd name="T3" fmla="*/ 0 h 59"/>
                <a:gd name="T4" fmla="*/ 0 w 68"/>
                <a:gd name="T5" fmla="*/ 59 h 59"/>
                <a:gd name="T6" fmla="*/ 42 w 68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59">
                  <a:moveTo>
                    <a:pt x="42" y="14"/>
                  </a:moveTo>
                  <a:cubicBezTo>
                    <a:pt x="32" y="8"/>
                    <a:pt x="17" y="3"/>
                    <a:pt x="0" y="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9" y="49"/>
                    <a:pt x="68" y="30"/>
                    <a:pt x="42" y="1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1984" y="400"/>
              <a:ext cx="1520" cy="961"/>
            </a:xfrm>
            <a:custGeom>
              <a:avLst/>
              <a:gdLst>
                <a:gd name="T0" fmla="*/ 435 w 447"/>
                <a:gd name="T1" fmla="*/ 55 h 284"/>
                <a:gd name="T2" fmla="*/ 330 w 447"/>
                <a:gd name="T3" fmla="*/ 35 h 284"/>
                <a:gd name="T4" fmla="*/ 330 w 447"/>
                <a:gd name="T5" fmla="*/ 35 h 284"/>
                <a:gd name="T6" fmla="*/ 117 w 447"/>
                <a:gd name="T7" fmla="*/ 35 h 284"/>
                <a:gd name="T8" fmla="*/ 12 w 447"/>
                <a:gd name="T9" fmla="*/ 16 h 284"/>
                <a:gd name="T10" fmla="*/ 0 w 447"/>
                <a:gd name="T11" fmla="*/ 0 h 284"/>
                <a:gd name="T12" fmla="*/ 0 w 447"/>
                <a:gd name="T13" fmla="*/ 214 h 284"/>
                <a:gd name="T14" fmla="*/ 12 w 447"/>
                <a:gd name="T15" fmla="*/ 229 h 284"/>
                <a:gd name="T16" fmla="*/ 117 w 447"/>
                <a:gd name="T17" fmla="*/ 249 h 284"/>
                <a:gd name="T18" fmla="*/ 117 w 447"/>
                <a:gd name="T19" fmla="*/ 249 h 284"/>
                <a:gd name="T20" fmla="*/ 330 w 447"/>
                <a:gd name="T21" fmla="*/ 249 h 284"/>
                <a:gd name="T22" fmla="*/ 435 w 447"/>
                <a:gd name="T23" fmla="*/ 269 h 284"/>
                <a:gd name="T24" fmla="*/ 447 w 447"/>
                <a:gd name="T25" fmla="*/ 284 h 284"/>
                <a:gd name="T26" fmla="*/ 447 w 447"/>
                <a:gd name="T27" fmla="*/ 71 h 284"/>
                <a:gd name="T28" fmla="*/ 435 w 447"/>
                <a:gd name="T29" fmla="*/ 55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" h="284">
                  <a:moveTo>
                    <a:pt x="435" y="55"/>
                  </a:moveTo>
                  <a:cubicBezTo>
                    <a:pt x="415" y="43"/>
                    <a:pt x="373" y="36"/>
                    <a:pt x="330" y="35"/>
                  </a:cubicBezTo>
                  <a:cubicBezTo>
                    <a:pt x="330" y="35"/>
                    <a:pt x="330" y="35"/>
                    <a:pt x="330" y="35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74" y="35"/>
                    <a:pt x="32" y="28"/>
                    <a:pt x="12" y="16"/>
                  </a:cubicBezTo>
                  <a:cubicBezTo>
                    <a:pt x="4" y="11"/>
                    <a:pt x="0" y="5"/>
                    <a:pt x="0" y="0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19"/>
                    <a:pt x="4" y="224"/>
                    <a:pt x="12" y="229"/>
                  </a:cubicBezTo>
                  <a:cubicBezTo>
                    <a:pt x="32" y="242"/>
                    <a:pt x="73" y="249"/>
                    <a:pt x="117" y="249"/>
                  </a:cubicBezTo>
                  <a:cubicBezTo>
                    <a:pt x="117" y="249"/>
                    <a:pt x="117" y="249"/>
                    <a:pt x="117" y="249"/>
                  </a:cubicBezTo>
                  <a:cubicBezTo>
                    <a:pt x="330" y="249"/>
                    <a:pt x="330" y="249"/>
                    <a:pt x="330" y="249"/>
                  </a:cubicBezTo>
                  <a:cubicBezTo>
                    <a:pt x="373" y="249"/>
                    <a:pt x="414" y="257"/>
                    <a:pt x="435" y="269"/>
                  </a:cubicBezTo>
                  <a:cubicBezTo>
                    <a:pt x="443" y="274"/>
                    <a:pt x="447" y="279"/>
                    <a:pt x="447" y="284"/>
                  </a:cubicBezTo>
                  <a:cubicBezTo>
                    <a:pt x="447" y="71"/>
                    <a:pt x="447" y="71"/>
                    <a:pt x="447" y="71"/>
                  </a:cubicBezTo>
                  <a:cubicBezTo>
                    <a:pt x="447" y="65"/>
                    <a:pt x="443" y="60"/>
                    <a:pt x="435" y="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2120" y="2597"/>
              <a:ext cx="166" cy="210"/>
            </a:xfrm>
            <a:custGeom>
              <a:avLst/>
              <a:gdLst>
                <a:gd name="T0" fmla="*/ 18 w 49"/>
                <a:gd name="T1" fmla="*/ 31 h 62"/>
                <a:gd name="T2" fmla="*/ 18 w 49"/>
                <a:gd name="T3" fmla="*/ 0 h 62"/>
                <a:gd name="T4" fmla="*/ 49 w 49"/>
                <a:gd name="T5" fmla="*/ 31 h 62"/>
                <a:gd name="T6" fmla="*/ 18 w 49"/>
                <a:gd name="T7" fmla="*/ 62 h 62"/>
                <a:gd name="T8" fmla="*/ 0 w 49"/>
                <a:gd name="T9" fmla="*/ 56 h 62"/>
                <a:gd name="T10" fmla="*/ 18 w 49"/>
                <a:gd name="T11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62">
                  <a:moveTo>
                    <a:pt x="18" y="31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35" y="0"/>
                    <a:pt x="49" y="14"/>
                    <a:pt x="49" y="31"/>
                  </a:cubicBezTo>
                  <a:cubicBezTo>
                    <a:pt x="49" y="48"/>
                    <a:pt x="35" y="62"/>
                    <a:pt x="18" y="62"/>
                  </a:cubicBezTo>
                  <a:cubicBezTo>
                    <a:pt x="11" y="62"/>
                    <a:pt x="5" y="60"/>
                    <a:pt x="0" y="56"/>
                  </a:cubicBezTo>
                  <a:lnTo>
                    <a:pt x="18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1936" y="2197"/>
              <a:ext cx="231" cy="200"/>
            </a:xfrm>
            <a:custGeom>
              <a:avLst/>
              <a:gdLst>
                <a:gd name="T0" fmla="*/ 26 w 68"/>
                <a:gd name="T1" fmla="*/ 45 h 59"/>
                <a:gd name="T2" fmla="*/ 68 w 68"/>
                <a:gd name="T3" fmla="*/ 59 h 59"/>
                <a:gd name="T4" fmla="*/ 68 w 68"/>
                <a:gd name="T5" fmla="*/ 0 h 59"/>
                <a:gd name="T6" fmla="*/ 26 w 68"/>
                <a:gd name="T7" fmla="*/ 4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59">
                  <a:moveTo>
                    <a:pt x="26" y="45"/>
                  </a:moveTo>
                  <a:cubicBezTo>
                    <a:pt x="36" y="51"/>
                    <a:pt x="51" y="56"/>
                    <a:pt x="68" y="59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19" y="10"/>
                    <a:pt x="0" y="29"/>
                    <a:pt x="26" y="4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3320" y="3156"/>
              <a:ext cx="231" cy="196"/>
            </a:xfrm>
            <a:custGeom>
              <a:avLst/>
              <a:gdLst>
                <a:gd name="T0" fmla="*/ 42 w 68"/>
                <a:gd name="T1" fmla="*/ 14 h 58"/>
                <a:gd name="T2" fmla="*/ 0 w 68"/>
                <a:gd name="T3" fmla="*/ 0 h 58"/>
                <a:gd name="T4" fmla="*/ 0 w 68"/>
                <a:gd name="T5" fmla="*/ 58 h 58"/>
                <a:gd name="T6" fmla="*/ 42 w 68"/>
                <a:gd name="T7" fmla="*/ 1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58">
                  <a:moveTo>
                    <a:pt x="42" y="14"/>
                  </a:moveTo>
                  <a:cubicBezTo>
                    <a:pt x="32" y="8"/>
                    <a:pt x="17" y="3"/>
                    <a:pt x="0" y="0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49" y="49"/>
                    <a:pt x="68" y="30"/>
                    <a:pt x="42" y="1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1984" y="2299"/>
              <a:ext cx="1520" cy="961"/>
            </a:xfrm>
            <a:custGeom>
              <a:avLst/>
              <a:gdLst>
                <a:gd name="T0" fmla="*/ 435 w 447"/>
                <a:gd name="T1" fmla="*/ 55 h 284"/>
                <a:gd name="T2" fmla="*/ 330 w 447"/>
                <a:gd name="T3" fmla="*/ 35 h 284"/>
                <a:gd name="T4" fmla="*/ 330 w 447"/>
                <a:gd name="T5" fmla="*/ 35 h 284"/>
                <a:gd name="T6" fmla="*/ 117 w 447"/>
                <a:gd name="T7" fmla="*/ 35 h 284"/>
                <a:gd name="T8" fmla="*/ 12 w 447"/>
                <a:gd name="T9" fmla="*/ 15 h 284"/>
                <a:gd name="T10" fmla="*/ 0 w 447"/>
                <a:gd name="T11" fmla="*/ 0 h 284"/>
                <a:gd name="T12" fmla="*/ 0 w 447"/>
                <a:gd name="T13" fmla="*/ 214 h 284"/>
                <a:gd name="T14" fmla="*/ 12 w 447"/>
                <a:gd name="T15" fmla="*/ 229 h 284"/>
                <a:gd name="T16" fmla="*/ 116 w 447"/>
                <a:gd name="T17" fmla="*/ 249 h 284"/>
                <a:gd name="T18" fmla="*/ 116 w 447"/>
                <a:gd name="T19" fmla="*/ 249 h 284"/>
                <a:gd name="T20" fmla="*/ 330 w 447"/>
                <a:gd name="T21" fmla="*/ 249 h 284"/>
                <a:gd name="T22" fmla="*/ 435 w 447"/>
                <a:gd name="T23" fmla="*/ 269 h 284"/>
                <a:gd name="T24" fmla="*/ 447 w 447"/>
                <a:gd name="T25" fmla="*/ 284 h 284"/>
                <a:gd name="T26" fmla="*/ 447 w 447"/>
                <a:gd name="T27" fmla="*/ 70 h 284"/>
                <a:gd name="T28" fmla="*/ 435 w 447"/>
                <a:gd name="T29" fmla="*/ 55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" h="284">
                  <a:moveTo>
                    <a:pt x="435" y="55"/>
                  </a:moveTo>
                  <a:cubicBezTo>
                    <a:pt x="415" y="42"/>
                    <a:pt x="373" y="35"/>
                    <a:pt x="330" y="35"/>
                  </a:cubicBezTo>
                  <a:cubicBezTo>
                    <a:pt x="330" y="35"/>
                    <a:pt x="330" y="35"/>
                    <a:pt x="330" y="35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74" y="35"/>
                    <a:pt x="32" y="28"/>
                    <a:pt x="12" y="15"/>
                  </a:cubicBezTo>
                  <a:cubicBezTo>
                    <a:pt x="4" y="10"/>
                    <a:pt x="0" y="5"/>
                    <a:pt x="0" y="0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19"/>
                    <a:pt x="4" y="224"/>
                    <a:pt x="12" y="229"/>
                  </a:cubicBezTo>
                  <a:cubicBezTo>
                    <a:pt x="32" y="241"/>
                    <a:pt x="73" y="249"/>
                    <a:pt x="116" y="249"/>
                  </a:cubicBezTo>
                  <a:cubicBezTo>
                    <a:pt x="116" y="249"/>
                    <a:pt x="116" y="249"/>
                    <a:pt x="116" y="249"/>
                  </a:cubicBezTo>
                  <a:cubicBezTo>
                    <a:pt x="330" y="249"/>
                    <a:pt x="330" y="249"/>
                    <a:pt x="330" y="249"/>
                  </a:cubicBezTo>
                  <a:cubicBezTo>
                    <a:pt x="373" y="249"/>
                    <a:pt x="414" y="256"/>
                    <a:pt x="435" y="269"/>
                  </a:cubicBezTo>
                  <a:cubicBezTo>
                    <a:pt x="443" y="274"/>
                    <a:pt x="447" y="279"/>
                    <a:pt x="447" y="284"/>
                  </a:cubicBezTo>
                  <a:cubicBezTo>
                    <a:pt x="447" y="70"/>
                    <a:pt x="447" y="70"/>
                    <a:pt x="447" y="70"/>
                  </a:cubicBezTo>
                  <a:cubicBezTo>
                    <a:pt x="447" y="65"/>
                    <a:pt x="443" y="60"/>
                    <a:pt x="435" y="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0"/>
            <p:cNvSpPr>
              <a:spLocks/>
            </p:cNvSpPr>
            <p:nvPr/>
          </p:nvSpPr>
          <p:spPr bwMode="auto">
            <a:xfrm>
              <a:off x="2092" y="3639"/>
              <a:ext cx="211" cy="210"/>
            </a:xfrm>
            <a:custGeom>
              <a:avLst/>
              <a:gdLst>
                <a:gd name="T0" fmla="*/ 31 w 62"/>
                <a:gd name="T1" fmla="*/ 31 h 62"/>
                <a:gd name="T2" fmla="*/ 31 w 62"/>
                <a:gd name="T3" fmla="*/ 0 h 62"/>
                <a:gd name="T4" fmla="*/ 62 w 62"/>
                <a:gd name="T5" fmla="*/ 31 h 62"/>
                <a:gd name="T6" fmla="*/ 31 w 62"/>
                <a:gd name="T7" fmla="*/ 62 h 62"/>
                <a:gd name="T8" fmla="*/ 0 w 62"/>
                <a:gd name="T9" fmla="*/ 31 h 62"/>
                <a:gd name="T10" fmla="*/ 0 w 62"/>
                <a:gd name="T11" fmla="*/ 29 h 62"/>
                <a:gd name="T12" fmla="*/ 31 w 62"/>
                <a:gd name="T13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62">
                  <a:moveTo>
                    <a:pt x="31" y="31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cubicBezTo>
                    <a:pt x="62" y="48"/>
                    <a:pt x="48" y="62"/>
                    <a:pt x="31" y="62"/>
                  </a:cubicBezTo>
                  <a:cubicBezTo>
                    <a:pt x="14" y="62"/>
                    <a:pt x="0" y="48"/>
                    <a:pt x="0" y="31"/>
                  </a:cubicBezTo>
                  <a:cubicBezTo>
                    <a:pt x="0" y="30"/>
                    <a:pt x="0" y="30"/>
                    <a:pt x="0" y="29"/>
                  </a:cubicBezTo>
                  <a:lnTo>
                    <a:pt x="31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1936" y="3162"/>
              <a:ext cx="231" cy="200"/>
            </a:xfrm>
            <a:custGeom>
              <a:avLst/>
              <a:gdLst>
                <a:gd name="T0" fmla="*/ 26 w 68"/>
                <a:gd name="T1" fmla="*/ 44 h 59"/>
                <a:gd name="T2" fmla="*/ 68 w 68"/>
                <a:gd name="T3" fmla="*/ 59 h 59"/>
                <a:gd name="T4" fmla="*/ 68 w 68"/>
                <a:gd name="T5" fmla="*/ 0 h 59"/>
                <a:gd name="T6" fmla="*/ 26 w 68"/>
                <a:gd name="T7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59">
                  <a:moveTo>
                    <a:pt x="26" y="44"/>
                  </a:moveTo>
                  <a:cubicBezTo>
                    <a:pt x="36" y="50"/>
                    <a:pt x="51" y="55"/>
                    <a:pt x="68" y="59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19" y="9"/>
                    <a:pt x="0" y="28"/>
                    <a:pt x="26" y="4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3320" y="4124"/>
              <a:ext cx="231" cy="199"/>
            </a:xfrm>
            <a:custGeom>
              <a:avLst/>
              <a:gdLst>
                <a:gd name="T0" fmla="*/ 42 w 68"/>
                <a:gd name="T1" fmla="*/ 14 h 59"/>
                <a:gd name="T2" fmla="*/ 0 w 68"/>
                <a:gd name="T3" fmla="*/ 0 h 59"/>
                <a:gd name="T4" fmla="*/ 0 w 68"/>
                <a:gd name="T5" fmla="*/ 59 h 59"/>
                <a:gd name="T6" fmla="*/ 42 w 68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59">
                  <a:moveTo>
                    <a:pt x="42" y="14"/>
                  </a:moveTo>
                  <a:cubicBezTo>
                    <a:pt x="32" y="8"/>
                    <a:pt x="17" y="3"/>
                    <a:pt x="0" y="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9" y="49"/>
                    <a:pt x="68" y="30"/>
                    <a:pt x="42" y="1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1984" y="3260"/>
              <a:ext cx="1520" cy="962"/>
            </a:xfrm>
            <a:custGeom>
              <a:avLst/>
              <a:gdLst>
                <a:gd name="T0" fmla="*/ 435 w 447"/>
                <a:gd name="T1" fmla="*/ 55 h 284"/>
                <a:gd name="T2" fmla="*/ 330 w 447"/>
                <a:gd name="T3" fmla="*/ 35 h 284"/>
                <a:gd name="T4" fmla="*/ 330 w 447"/>
                <a:gd name="T5" fmla="*/ 35 h 284"/>
                <a:gd name="T6" fmla="*/ 117 w 447"/>
                <a:gd name="T7" fmla="*/ 35 h 284"/>
                <a:gd name="T8" fmla="*/ 12 w 447"/>
                <a:gd name="T9" fmla="*/ 15 h 284"/>
                <a:gd name="T10" fmla="*/ 0 w 447"/>
                <a:gd name="T11" fmla="*/ 0 h 284"/>
                <a:gd name="T12" fmla="*/ 0 w 447"/>
                <a:gd name="T13" fmla="*/ 214 h 284"/>
                <a:gd name="T14" fmla="*/ 12 w 447"/>
                <a:gd name="T15" fmla="*/ 229 h 284"/>
                <a:gd name="T16" fmla="*/ 116 w 447"/>
                <a:gd name="T17" fmla="*/ 249 h 284"/>
                <a:gd name="T18" fmla="*/ 116 w 447"/>
                <a:gd name="T19" fmla="*/ 249 h 284"/>
                <a:gd name="T20" fmla="*/ 330 w 447"/>
                <a:gd name="T21" fmla="*/ 249 h 284"/>
                <a:gd name="T22" fmla="*/ 435 w 447"/>
                <a:gd name="T23" fmla="*/ 269 h 284"/>
                <a:gd name="T24" fmla="*/ 447 w 447"/>
                <a:gd name="T25" fmla="*/ 284 h 284"/>
                <a:gd name="T26" fmla="*/ 447 w 447"/>
                <a:gd name="T27" fmla="*/ 71 h 284"/>
                <a:gd name="T28" fmla="*/ 435 w 447"/>
                <a:gd name="T29" fmla="*/ 55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" h="284">
                  <a:moveTo>
                    <a:pt x="435" y="55"/>
                  </a:moveTo>
                  <a:cubicBezTo>
                    <a:pt x="415" y="43"/>
                    <a:pt x="373" y="35"/>
                    <a:pt x="330" y="35"/>
                  </a:cubicBezTo>
                  <a:cubicBezTo>
                    <a:pt x="330" y="35"/>
                    <a:pt x="330" y="35"/>
                    <a:pt x="330" y="35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74" y="35"/>
                    <a:pt x="32" y="28"/>
                    <a:pt x="12" y="15"/>
                  </a:cubicBezTo>
                  <a:cubicBezTo>
                    <a:pt x="4" y="10"/>
                    <a:pt x="0" y="5"/>
                    <a:pt x="0" y="0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19"/>
                    <a:pt x="4" y="224"/>
                    <a:pt x="12" y="229"/>
                  </a:cubicBezTo>
                  <a:cubicBezTo>
                    <a:pt x="32" y="242"/>
                    <a:pt x="73" y="249"/>
                    <a:pt x="116" y="249"/>
                  </a:cubicBezTo>
                  <a:cubicBezTo>
                    <a:pt x="116" y="249"/>
                    <a:pt x="116" y="249"/>
                    <a:pt x="116" y="249"/>
                  </a:cubicBezTo>
                  <a:cubicBezTo>
                    <a:pt x="330" y="249"/>
                    <a:pt x="330" y="249"/>
                    <a:pt x="330" y="249"/>
                  </a:cubicBezTo>
                  <a:cubicBezTo>
                    <a:pt x="373" y="249"/>
                    <a:pt x="414" y="257"/>
                    <a:pt x="435" y="269"/>
                  </a:cubicBezTo>
                  <a:cubicBezTo>
                    <a:pt x="443" y="274"/>
                    <a:pt x="447" y="279"/>
                    <a:pt x="447" y="284"/>
                  </a:cubicBezTo>
                  <a:cubicBezTo>
                    <a:pt x="447" y="71"/>
                    <a:pt x="447" y="71"/>
                    <a:pt x="447" y="71"/>
                  </a:cubicBezTo>
                  <a:cubicBezTo>
                    <a:pt x="447" y="65"/>
                    <a:pt x="443" y="60"/>
                    <a:pt x="435" y="5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4"/>
            <p:cNvSpPr>
              <a:spLocks/>
            </p:cNvSpPr>
            <p:nvPr/>
          </p:nvSpPr>
          <p:spPr bwMode="auto">
            <a:xfrm>
              <a:off x="1936" y="1249"/>
              <a:ext cx="231" cy="200"/>
            </a:xfrm>
            <a:custGeom>
              <a:avLst/>
              <a:gdLst>
                <a:gd name="T0" fmla="*/ 26 w 68"/>
                <a:gd name="T1" fmla="*/ 44 h 59"/>
                <a:gd name="T2" fmla="*/ 68 w 68"/>
                <a:gd name="T3" fmla="*/ 59 h 59"/>
                <a:gd name="T4" fmla="*/ 68 w 68"/>
                <a:gd name="T5" fmla="*/ 0 h 59"/>
                <a:gd name="T6" fmla="*/ 26 w 68"/>
                <a:gd name="T7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59">
                  <a:moveTo>
                    <a:pt x="26" y="44"/>
                  </a:moveTo>
                  <a:cubicBezTo>
                    <a:pt x="36" y="50"/>
                    <a:pt x="51" y="55"/>
                    <a:pt x="68" y="59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19" y="9"/>
                    <a:pt x="0" y="28"/>
                    <a:pt x="26" y="4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5"/>
            <p:cNvSpPr>
              <a:spLocks/>
            </p:cNvSpPr>
            <p:nvPr/>
          </p:nvSpPr>
          <p:spPr bwMode="auto">
            <a:xfrm>
              <a:off x="3320" y="2211"/>
              <a:ext cx="231" cy="200"/>
            </a:xfrm>
            <a:custGeom>
              <a:avLst/>
              <a:gdLst>
                <a:gd name="T0" fmla="*/ 42 w 68"/>
                <a:gd name="T1" fmla="*/ 14 h 59"/>
                <a:gd name="T2" fmla="*/ 0 w 68"/>
                <a:gd name="T3" fmla="*/ 0 h 59"/>
                <a:gd name="T4" fmla="*/ 0 w 68"/>
                <a:gd name="T5" fmla="*/ 59 h 59"/>
                <a:gd name="T6" fmla="*/ 42 w 68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59">
                  <a:moveTo>
                    <a:pt x="42" y="14"/>
                  </a:moveTo>
                  <a:cubicBezTo>
                    <a:pt x="32" y="8"/>
                    <a:pt x="17" y="3"/>
                    <a:pt x="0" y="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9" y="49"/>
                    <a:pt x="68" y="30"/>
                    <a:pt x="42" y="1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1984" y="1347"/>
              <a:ext cx="1520" cy="962"/>
            </a:xfrm>
            <a:custGeom>
              <a:avLst/>
              <a:gdLst>
                <a:gd name="T0" fmla="*/ 435 w 447"/>
                <a:gd name="T1" fmla="*/ 55 h 284"/>
                <a:gd name="T2" fmla="*/ 330 w 447"/>
                <a:gd name="T3" fmla="*/ 35 h 284"/>
                <a:gd name="T4" fmla="*/ 330 w 447"/>
                <a:gd name="T5" fmla="*/ 35 h 284"/>
                <a:gd name="T6" fmla="*/ 117 w 447"/>
                <a:gd name="T7" fmla="*/ 35 h 284"/>
                <a:gd name="T8" fmla="*/ 12 w 447"/>
                <a:gd name="T9" fmla="*/ 15 h 284"/>
                <a:gd name="T10" fmla="*/ 0 w 447"/>
                <a:gd name="T11" fmla="*/ 0 h 284"/>
                <a:gd name="T12" fmla="*/ 0 w 447"/>
                <a:gd name="T13" fmla="*/ 214 h 284"/>
                <a:gd name="T14" fmla="*/ 12 w 447"/>
                <a:gd name="T15" fmla="*/ 229 h 284"/>
                <a:gd name="T16" fmla="*/ 116 w 447"/>
                <a:gd name="T17" fmla="*/ 249 h 284"/>
                <a:gd name="T18" fmla="*/ 116 w 447"/>
                <a:gd name="T19" fmla="*/ 249 h 284"/>
                <a:gd name="T20" fmla="*/ 330 w 447"/>
                <a:gd name="T21" fmla="*/ 249 h 284"/>
                <a:gd name="T22" fmla="*/ 435 w 447"/>
                <a:gd name="T23" fmla="*/ 269 h 284"/>
                <a:gd name="T24" fmla="*/ 447 w 447"/>
                <a:gd name="T25" fmla="*/ 284 h 284"/>
                <a:gd name="T26" fmla="*/ 447 w 447"/>
                <a:gd name="T27" fmla="*/ 71 h 284"/>
                <a:gd name="T28" fmla="*/ 435 w 447"/>
                <a:gd name="T29" fmla="*/ 55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7" h="284">
                  <a:moveTo>
                    <a:pt x="435" y="55"/>
                  </a:moveTo>
                  <a:cubicBezTo>
                    <a:pt x="415" y="43"/>
                    <a:pt x="373" y="35"/>
                    <a:pt x="330" y="35"/>
                  </a:cubicBezTo>
                  <a:cubicBezTo>
                    <a:pt x="330" y="35"/>
                    <a:pt x="330" y="35"/>
                    <a:pt x="330" y="35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74" y="35"/>
                    <a:pt x="32" y="28"/>
                    <a:pt x="12" y="15"/>
                  </a:cubicBezTo>
                  <a:cubicBezTo>
                    <a:pt x="4" y="10"/>
                    <a:pt x="0" y="5"/>
                    <a:pt x="0" y="0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19"/>
                    <a:pt x="4" y="224"/>
                    <a:pt x="12" y="229"/>
                  </a:cubicBezTo>
                  <a:cubicBezTo>
                    <a:pt x="32" y="242"/>
                    <a:pt x="73" y="249"/>
                    <a:pt x="116" y="249"/>
                  </a:cubicBezTo>
                  <a:cubicBezTo>
                    <a:pt x="116" y="249"/>
                    <a:pt x="116" y="249"/>
                    <a:pt x="116" y="249"/>
                  </a:cubicBezTo>
                  <a:cubicBezTo>
                    <a:pt x="330" y="249"/>
                    <a:pt x="330" y="249"/>
                    <a:pt x="330" y="249"/>
                  </a:cubicBezTo>
                  <a:cubicBezTo>
                    <a:pt x="373" y="249"/>
                    <a:pt x="414" y="257"/>
                    <a:pt x="435" y="269"/>
                  </a:cubicBezTo>
                  <a:cubicBezTo>
                    <a:pt x="443" y="274"/>
                    <a:pt x="447" y="279"/>
                    <a:pt x="447" y="284"/>
                  </a:cubicBezTo>
                  <a:cubicBezTo>
                    <a:pt x="447" y="71"/>
                    <a:pt x="447" y="71"/>
                    <a:pt x="447" y="71"/>
                  </a:cubicBezTo>
                  <a:cubicBezTo>
                    <a:pt x="447" y="65"/>
                    <a:pt x="443" y="60"/>
                    <a:pt x="435" y="5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Freeform 688"/>
          <p:cNvSpPr>
            <a:spLocks noEditPoints="1"/>
          </p:cNvSpPr>
          <p:nvPr/>
        </p:nvSpPr>
        <p:spPr bwMode="auto">
          <a:xfrm>
            <a:off x="10407648" y="1849810"/>
            <a:ext cx="1669586" cy="4006684"/>
          </a:xfrm>
          <a:custGeom>
            <a:avLst/>
            <a:gdLst>
              <a:gd name="T0" fmla="*/ 471 w 540"/>
              <a:gd name="T1" fmla="*/ 272 h 1295"/>
              <a:gd name="T2" fmla="*/ 525 w 540"/>
              <a:gd name="T3" fmla="*/ 521 h 1295"/>
              <a:gd name="T4" fmla="*/ 452 w 540"/>
              <a:gd name="T5" fmla="*/ 623 h 1295"/>
              <a:gd name="T6" fmla="*/ 451 w 540"/>
              <a:gd name="T7" fmla="*/ 492 h 1295"/>
              <a:gd name="T8" fmla="*/ 451 w 540"/>
              <a:gd name="T9" fmla="*/ 449 h 1295"/>
              <a:gd name="T10" fmla="*/ 330 w 540"/>
              <a:gd name="T11" fmla="*/ 10 h 1295"/>
              <a:gd name="T12" fmla="*/ 364 w 540"/>
              <a:gd name="T13" fmla="*/ 38 h 1295"/>
              <a:gd name="T14" fmla="*/ 374 w 540"/>
              <a:gd name="T15" fmla="*/ 112 h 1295"/>
              <a:gd name="T16" fmla="*/ 358 w 540"/>
              <a:gd name="T17" fmla="*/ 142 h 1295"/>
              <a:gd name="T18" fmla="*/ 355 w 540"/>
              <a:gd name="T19" fmla="*/ 188 h 1295"/>
              <a:gd name="T20" fmla="*/ 425 w 540"/>
              <a:gd name="T21" fmla="*/ 230 h 1295"/>
              <a:gd name="T22" fmla="*/ 451 w 540"/>
              <a:gd name="T23" fmla="*/ 449 h 1295"/>
              <a:gd name="T24" fmla="*/ 441 w 540"/>
              <a:gd name="T25" fmla="*/ 520 h 1295"/>
              <a:gd name="T26" fmla="*/ 451 w 540"/>
              <a:gd name="T27" fmla="*/ 622 h 1295"/>
              <a:gd name="T28" fmla="*/ 429 w 540"/>
              <a:gd name="T29" fmla="*/ 642 h 1295"/>
              <a:gd name="T30" fmla="*/ 400 w 540"/>
              <a:gd name="T31" fmla="*/ 721 h 1295"/>
              <a:gd name="T32" fmla="*/ 360 w 540"/>
              <a:gd name="T33" fmla="*/ 1005 h 1295"/>
              <a:gd name="T34" fmla="*/ 332 w 540"/>
              <a:gd name="T35" fmla="*/ 1162 h 1295"/>
              <a:gd name="T36" fmla="*/ 345 w 540"/>
              <a:gd name="T37" fmla="*/ 1231 h 1295"/>
              <a:gd name="T38" fmla="*/ 333 w 540"/>
              <a:gd name="T39" fmla="*/ 1279 h 1295"/>
              <a:gd name="T40" fmla="*/ 273 w 540"/>
              <a:gd name="T41" fmla="*/ 1260 h 1295"/>
              <a:gd name="T42" fmla="*/ 277 w 540"/>
              <a:gd name="T43" fmla="*/ 1209 h 1295"/>
              <a:gd name="T44" fmla="*/ 272 w 540"/>
              <a:gd name="T45" fmla="*/ 1152 h 1295"/>
              <a:gd name="T46" fmla="*/ 274 w 540"/>
              <a:gd name="T47" fmla="*/ 1050 h 1295"/>
              <a:gd name="T48" fmla="*/ 284 w 540"/>
              <a:gd name="T49" fmla="*/ 961 h 1295"/>
              <a:gd name="T50" fmla="*/ 278 w 540"/>
              <a:gd name="T51" fmla="*/ 836 h 1295"/>
              <a:gd name="T52" fmla="*/ 250 w 540"/>
              <a:gd name="T53" fmla="*/ 789 h 1295"/>
              <a:gd name="T54" fmla="*/ 158 w 540"/>
              <a:gd name="T55" fmla="*/ 1136 h 1295"/>
              <a:gd name="T56" fmla="*/ 163 w 540"/>
              <a:gd name="T57" fmla="*/ 469 h 1295"/>
              <a:gd name="T58" fmla="*/ 158 w 540"/>
              <a:gd name="T59" fmla="*/ 437 h 1295"/>
              <a:gd name="T60" fmla="*/ 190 w 540"/>
              <a:gd name="T61" fmla="*/ 217 h 1295"/>
              <a:gd name="T62" fmla="*/ 272 w 540"/>
              <a:gd name="T63" fmla="*/ 185 h 1295"/>
              <a:gd name="T64" fmla="*/ 260 w 540"/>
              <a:gd name="T65" fmla="*/ 132 h 1295"/>
              <a:gd name="T66" fmla="*/ 265 w 540"/>
              <a:gd name="T67" fmla="*/ 69 h 1295"/>
              <a:gd name="T68" fmla="*/ 290 w 540"/>
              <a:gd name="T69" fmla="*/ 21 h 1295"/>
              <a:gd name="T70" fmla="*/ 330 w 540"/>
              <a:gd name="T71" fmla="*/ 10 h 1295"/>
              <a:gd name="T72" fmla="*/ 155 w 540"/>
              <a:gd name="T73" fmla="*/ 1151 h 1295"/>
              <a:gd name="T74" fmla="*/ 131 w 540"/>
              <a:gd name="T75" fmla="*/ 1241 h 1295"/>
              <a:gd name="T76" fmla="*/ 100 w 540"/>
              <a:gd name="T77" fmla="*/ 1255 h 1295"/>
              <a:gd name="T78" fmla="*/ 0 w 540"/>
              <a:gd name="T79" fmla="*/ 1285 h 1295"/>
              <a:gd name="T80" fmla="*/ 51 w 540"/>
              <a:gd name="T81" fmla="*/ 1218 h 1295"/>
              <a:gd name="T82" fmla="*/ 76 w 540"/>
              <a:gd name="T83" fmla="*/ 1101 h 1295"/>
              <a:gd name="T84" fmla="*/ 135 w 540"/>
              <a:gd name="T85" fmla="*/ 784 h 1295"/>
              <a:gd name="T86" fmla="*/ 154 w 540"/>
              <a:gd name="T87" fmla="*/ 662 h 1295"/>
              <a:gd name="T88" fmla="*/ 132 w 540"/>
              <a:gd name="T89" fmla="*/ 648 h 1295"/>
              <a:gd name="T90" fmla="*/ 126 w 540"/>
              <a:gd name="T91" fmla="*/ 610 h 1295"/>
              <a:gd name="T92" fmla="*/ 83 w 540"/>
              <a:gd name="T93" fmla="*/ 489 h 1295"/>
              <a:gd name="T94" fmla="*/ 114 w 540"/>
              <a:gd name="T95" fmla="*/ 341 h 1295"/>
              <a:gd name="T96" fmla="*/ 147 w 540"/>
              <a:gd name="T97" fmla="*/ 238 h 1295"/>
              <a:gd name="T98" fmla="*/ 158 w 540"/>
              <a:gd name="T99" fmla="*/ 437 h 1295"/>
              <a:gd name="T100" fmla="*/ 150 w 540"/>
              <a:gd name="T101" fmla="*/ 466 h 1295"/>
              <a:gd name="T102" fmla="*/ 158 w 540"/>
              <a:gd name="T103" fmla="*/ 509 h 1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40" h="1295">
                <a:moveTo>
                  <a:pt x="451" y="240"/>
                </a:moveTo>
                <a:cubicBezTo>
                  <a:pt x="460" y="246"/>
                  <a:pt x="468" y="256"/>
                  <a:pt x="471" y="272"/>
                </a:cubicBezTo>
                <a:cubicBezTo>
                  <a:pt x="476" y="302"/>
                  <a:pt x="507" y="404"/>
                  <a:pt x="523" y="432"/>
                </a:cubicBezTo>
                <a:cubicBezTo>
                  <a:pt x="538" y="460"/>
                  <a:pt x="540" y="497"/>
                  <a:pt x="525" y="521"/>
                </a:cubicBezTo>
                <a:cubicBezTo>
                  <a:pt x="509" y="544"/>
                  <a:pt x="473" y="601"/>
                  <a:pt x="467" y="610"/>
                </a:cubicBezTo>
                <a:cubicBezTo>
                  <a:pt x="462" y="618"/>
                  <a:pt x="460" y="623"/>
                  <a:pt x="452" y="623"/>
                </a:cubicBezTo>
                <a:cubicBezTo>
                  <a:pt x="452" y="622"/>
                  <a:pt x="451" y="622"/>
                  <a:pt x="451" y="622"/>
                </a:cubicBezTo>
                <a:cubicBezTo>
                  <a:pt x="451" y="492"/>
                  <a:pt x="451" y="492"/>
                  <a:pt x="451" y="492"/>
                </a:cubicBezTo>
                <a:cubicBezTo>
                  <a:pt x="458" y="480"/>
                  <a:pt x="466" y="471"/>
                  <a:pt x="463" y="465"/>
                </a:cubicBezTo>
                <a:cubicBezTo>
                  <a:pt x="458" y="457"/>
                  <a:pt x="455" y="456"/>
                  <a:pt x="451" y="449"/>
                </a:cubicBezTo>
                <a:lnTo>
                  <a:pt x="451" y="240"/>
                </a:lnTo>
                <a:close/>
                <a:moveTo>
                  <a:pt x="330" y="10"/>
                </a:moveTo>
                <a:cubicBezTo>
                  <a:pt x="337" y="16"/>
                  <a:pt x="345" y="27"/>
                  <a:pt x="352" y="23"/>
                </a:cubicBezTo>
                <a:cubicBezTo>
                  <a:pt x="358" y="20"/>
                  <a:pt x="357" y="38"/>
                  <a:pt x="364" y="38"/>
                </a:cubicBezTo>
                <a:cubicBezTo>
                  <a:pt x="372" y="38"/>
                  <a:pt x="380" y="64"/>
                  <a:pt x="379" y="78"/>
                </a:cubicBezTo>
                <a:cubicBezTo>
                  <a:pt x="378" y="92"/>
                  <a:pt x="375" y="106"/>
                  <a:pt x="374" y="112"/>
                </a:cubicBezTo>
                <a:cubicBezTo>
                  <a:pt x="373" y="118"/>
                  <a:pt x="370" y="141"/>
                  <a:pt x="365" y="141"/>
                </a:cubicBezTo>
                <a:cubicBezTo>
                  <a:pt x="360" y="141"/>
                  <a:pt x="358" y="142"/>
                  <a:pt x="358" y="142"/>
                </a:cubicBezTo>
                <a:cubicBezTo>
                  <a:pt x="358" y="142"/>
                  <a:pt x="353" y="160"/>
                  <a:pt x="353" y="174"/>
                </a:cubicBezTo>
                <a:cubicBezTo>
                  <a:pt x="353" y="188"/>
                  <a:pt x="355" y="188"/>
                  <a:pt x="355" y="188"/>
                </a:cubicBezTo>
                <a:cubicBezTo>
                  <a:pt x="363" y="202"/>
                  <a:pt x="363" y="202"/>
                  <a:pt x="363" y="202"/>
                </a:cubicBezTo>
                <a:cubicBezTo>
                  <a:pt x="363" y="202"/>
                  <a:pt x="406" y="224"/>
                  <a:pt x="425" y="230"/>
                </a:cubicBezTo>
                <a:cubicBezTo>
                  <a:pt x="434" y="232"/>
                  <a:pt x="443" y="235"/>
                  <a:pt x="451" y="240"/>
                </a:cubicBezTo>
                <a:cubicBezTo>
                  <a:pt x="451" y="449"/>
                  <a:pt x="451" y="449"/>
                  <a:pt x="451" y="449"/>
                </a:cubicBezTo>
                <a:cubicBezTo>
                  <a:pt x="448" y="445"/>
                  <a:pt x="446" y="439"/>
                  <a:pt x="443" y="426"/>
                </a:cubicBezTo>
                <a:cubicBezTo>
                  <a:pt x="443" y="453"/>
                  <a:pt x="434" y="493"/>
                  <a:pt x="441" y="520"/>
                </a:cubicBezTo>
                <a:cubicBezTo>
                  <a:pt x="440" y="510"/>
                  <a:pt x="445" y="500"/>
                  <a:pt x="451" y="492"/>
                </a:cubicBezTo>
                <a:cubicBezTo>
                  <a:pt x="451" y="622"/>
                  <a:pt x="451" y="622"/>
                  <a:pt x="451" y="622"/>
                </a:cubicBezTo>
                <a:cubicBezTo>
                  <a:pt x="444" y="622"/>
                  <a:pt x="439" y="623"/>
                  <a:pt x="439" y="623"/>
                </a:cubicBezTo>
                <a:cubicBezTo>
                  <a:pt x="439" y="623"/>
                  <a:pt x="435" y="638"/>
                  <a:pt x="429" y="642"/>
                </a:cubicBezTo>
                <a:cubicBezTo>
                  <a:pt x="423" y="647"/>
                  <a:pt x="415" y="662"/>
                  <a:pt x="413" y="657"/>
                </a:cubicBezTo>
                <a:cubicBezTo>
                  <a:pt x="411" y="651"/>
                  <a:pt x="406" y="696"/>
                  <a:pt x="400" y="721"/>
                </a:cubicBezTo>
                <a:cubicBezTo>
                  <a:pt x="395" y="745"/>
                  <a:pt x="369" y="915"/>
                  <a:pt x="369" y="939"/>
                </a:cubicBezTo>
                <a:cubicBezTo>
                  <a:pt x="369" y="963"/>
                  <a:pt x="359" y="988"/>
                  <a:pt x="360" y="1005"/>
                </a:cubicBezTo>
                <a:cubicBezTo>
                  <a:pt x="361" y="1022"/>
                  <a:pt x="357" y="1068"/>
                  <a:pt x="356" y="1093"/>
                </a:cubicBezTo>
                <a:cubicBezTo>
                  <a:pt x="355" y="1118"/>
                  <a:pt x="332" y="1144"/>
                  <a:pt x="332" y="1162"/>
                </a:cubicBezTo>
                <a:cubicBezTo>
                  <a:pt x="332" y="1181"/>
                  <a:pt x="338" y="1189"/>
                  <a:pt x="335" y="1200"/>
                </a:cubicBezTo>
                <a:cubicBezTo>
                  <a:pt x="332" y="1210"/>
                  <a:pt x="333" y="1218"/>
                  <a:pt x="345" y="1231"/>
                </a:cubicBezTo>
                <a:cubicBezTo>
                  <a:pt x="356" y="1243"/>
                  <a:pt x="361" y="1255"/>
                  <a:pt x="360" y="1264"/>
                </a:cubicBezTo>
                <a:cubicBezTo>
                  <a:pt x="359" y="1274"/>
                  <a:pt x="356" y="1278"/>
                  <a:pt x="333" y="1279"/>
                </a:cubicBezTo>
                <a:cubicBezTo>
                  <a:pt x="310" y="1280"/>
                  <a:pt x="288" y="1273"/>
                  <a:pt x="288" y="1267"/>
                </a:cubicBezTo>
                <a:cubicBezTo>
                  <a:pt x="288" y="1262"/>
                  <a:pt x="280" y="1260"/>
                  <a:pt x="273" y="1260"/>
                </a:cubicBezTo>
                <a:cubicBezTo>
                  <a:pt x="266" y="1260"/>
                  <a:pt x="267" y="1253"/>
                  <a:pt x="270" y="1239"/>
                </a:cubicBezTo>
                <a:cubicBezTo>
                  <a:pt x="273" y="1226"/>
                  <a:pt x="283" y="1208"/>
                  <a:pt x="277" y="1209"/>
                </a:cubicBezTo>
                <a:cubicBezTo>
                  <a:pt x="271" y="1211"/>
                  <a:pt x="266" y="1208"/>
                  <a:pt x="266" y="1188"/>
                </a:cubicBezTo>
                <a:cubicBezTo>
                  <a:pt x="266" y="1169"/>
                  <a:pt x="264" y="1163"/>
                  <a:pt x="272" y="1152"/>
                </a:cubicBezTo>
                <a:cubicBezTo>
                  <a:pt x="281" y="1140"/>
                  <a:pt x="279" y="1119"/>
                  <a:pt x="277" y="1102"/>
                </a:cubicBezTo>
                <a:cubicBezTo>
                  <a:pt x="275" y="1084"/>
                  <a:pt x="269" y="1072"/>
                  <a:pt x="274" y="1050"/>
                </a:cubicBezTo>
                <a:cubicBezTo>
                  <a:pt x="279" y="1029"/>
                  <a:pt x="280" y="1003"/>
                  <a:pt x="277" y="993"/>
                </a:cubicBezTo>
                <a:cubicBezTo>
                  <a:pt x="274" y="982"/>
                  <a:pt x="276" y="969"/>
                  <a:pt x="284" y="961"/>
                </a:cubicBezTo>
                <a:cubicBezTo>
                  <a:pt x="292" y="952"/>
                  <a:pt x="280" y="937"/>
                  <a:pt x="280" y="927"/>
                </a:cubicBezTo>
                <a:cubicBezTo>
                  <a:pt x="280" y="917"/>
                  <a:pt x="283" y="877"/>
                  <a:pt x="278" y="836"/>
                </a:cubicBezTo>
                <a:cubicBezTo>
                  <a:pt x="273" y="796"/>
                  <a:pt x="272" y="765"/>
                  <a:pt x="271" y="754"/>
                </a:cubicBezTo>
                <a:cubicBezTo>
                  <a:pt x="270" y="744"/>
                  <a:pt x="265" y="749"/>
                  <a:pt x="250" y="789"/>
                </a:cubicBezTo>
                <a:cubicBezTo>
                  <a:pt x="236" y="830"/>
                  <a:pt x="199" y="956"/>
                  <a:pt x="192" y="984"/>
                </a:cubicBezTo>
                <a:cubicBezTo>
                  <a:pt x="186" y="1008"/>
                  <a:pt x="166" y="1096"/>
                  <a:pt x="158" y="1136"/>
                </a:cubicBezTo>
                <a:cubicBezTo>
                  <a:pt x="158" y="509"/>
                  <a:pt x="158" y="509"/>
                  <a:pt x="158" y="509"/>
                </a:cubicBezTo>
                <a:cubicBezTo>
                  <a:pt x="160" y="506"/>
                  <a:pt x="158" y="485"/>
                  <a:pt x="163" y="469"/>
                </a:cubicBezTo>
                <a:cubicBezTo>
                  <a:pt x="169" y="451"/>
                  <a:pt x="171" y="426"/>
                  <a:pt x="172" y="396"/>
                </a:cubicBezTo>
                <a:cubicBezTo>
                  <a:pt x="172" y="396"/>
                  <a:pt x="165" y="421"/>
                  <a:pt x="158" y="437"/>
                </a:cubicBezTo>
                <a:cubicBezTo>
                  <a:pt x="158" y="224"/>
                  <a:pt x="158" y="224"/>
                  <a:pt x="158" y="224"/>
                </a:cubicBezTo>
                <a:cubicBezTo>
                  <a:pt x="164" y="221"/>
                  <a:pt x="175" y="219"/>
                  <a:pt x="190" y="217"/>
                </a:cubicBezTo>
                <a:cubicBezTo>
                  <a:pt x="226" y="212"/>
                  <a:pt x="252" y="202"/>
                  <a:pt x="261" y="195"/>
                </a:cubicBezTo>
                <a:cubicBezTo>
                  <a:pt x="266" y="191"/>
                  <a:pt x="269" y="188"/>
                  <a:pt x="272" y="185"/>
                </a:cubicBezTo>
                <a:cubicBezTo>
                  <a:pt x="274" y="182"/>
                  <a:pt x="279" y="177"/>
                  <a:pt x="275" y="177"/>
                </a:cubicBezTo>
                <a:cubicBezTo>
                  <a:pt x="266" y="176"/>
                  <a:pt x="264" y="142"/>
                  <a:pt x="260" y="132"/>
                </a:cubicBezTo>
                <a:cubicBezTo>
                  <a:pt x="255" y="122"/>
                  <a:pt x="257" y="115"/>
                  <a:pt x="260" y="106"/>
                </a:cubicBezTo>
                <a:cubicBezTo>
                  <a:pt x="263" y="97"/>
                  <a:pt x="257" y="83"/>
                  <a:pt x="265" y="69"/>
                </a:cubicBezTo>
                <a:cubicBezTo>
                  <a:pt x="272" y="55"/>
                  <a:pt x="262" y="37"/>
                  <a:pt x="272" y="35"/>
                </a:cubicBezTo>
                <a:cubicBezTo>
                  <a:pt x="283" y="33"/>
                  <a:pt x="279" y="21"/>
                  <a:pt x="290" y="21"/>
                </a:cubicBezTo>
                <a:cubicBezTo>
                  <a:pt x="300" y="21"/>
                  <a:pt x="301" y="6"/>
                  <a:pt x="312" y="11"/>
                </a:cubicBezTo>
                <a:cubicBezTo>
                  <a:pt x="322" y="16"/>
                  <a:pt x="322" y="0"/>
                  <a:pt x="330" y="10"/>
                </a:cubicBezTo>
                <a:close/>
                <a:moveTo>
                  <a:pt x="158" y="1136"/>
                </a:moveTo>
                <a:cubicBezTo>
                  <a:pt x="156" y="1142"/>
                  <a:pt x="155" y="1147"/>
                  <a:pt x="155" y="1151"/>
                </a:cubicBezTo>
                <a:cubicBezTo>
                  <a:pt x="150" y="1175"/>
                  <a:pt x="144" y="1223"/>
                  <a:pt x="137" y="1223"/>
                </a:cubicBezTo>
                <a:cubicBezTo>
                  <a:pt x="131" y="1223"/>
                  <a:pt x="132" y="1228"/>
                  <a:pt x="131" y="1241"/>
                </a:cubicBezTo>
                <a:cubicBezTo>
                  <a:pt x="131" y="1255"/>
                  <a:pt x="117" y="1257"/>
                  <a:pt x="109" y="1260"/>
                </a:cubicBezTo>
                <a:cubicBezTo>
                  <a:pt x="102" y="1263"/>
                  <a:pt x="100" y="1255"/>
                  <a:pt x="100" y="1255"/>
                </a:cubicBezTo>
                <a:cubicBezTo>
                  <a:pt x="100" y="1255"/>
                  <a:pt x="87" y="1281"/>
                  <a:pt x="65" y="1284"/>
                </a:cubicBezTo>
                <a:cubicBezTo>
                  <a:pt x="43" y="1287"/>
                  <a:pt x="0" y="1295"/>
                  <a:pt x="0" y="1285"/>
                </a:cubicBezTo>
                <a:cubicBezTo>
                  <a:pt x="0" y="1274"/>
                  <a:pt x="5" y="1264"/>
                  <a:pt x="20" y="1256"/>
                </a:cubicBezTo>
                <a:cubicBezTo>
                  <a:pt x="34" y="1247"/>
                  <a:pt x="45" y="1224"/>
                  <a:pt x="51" y="1218"/>
                </a:cubicBezTo>
                <a:cubicBezTo>
                  <a:pt x="56" y="1212"/>
                  <a:pt x="49" y="1214"/>
                  <a:pt x="53" y="1203"/>
                </a:cubicBezTo>
                <a:cubicBezTo>
                  <a:pt x="58" y="1191"/>
                  <a:pt x="73" y="1123"/>
                  <a:pt x="76" y="1101"/>
                </a:cubicBezTo>
                <a:cubicBezTo>
                  <a:pt x="78" y="1078"/>
                  <a:pt x="77" y="1002"/>
                  <a:pt x="87" y="967"/>
                </a:cubicBezTo>
                <a:cubicBezTo>
                  <a:pt x="98" y="931"/>
                  <a:pt x="131" y="816"/>
                  <a:pt x="135" y="784"/>
                </a:cubicBezTo>
                <a:cubicBezTo>
                  <a:pt x="140" y="753"/>
                  <a:pt x="147" y="721"/>
                  <a:pt x="147" y="703"/>
                </a:cubicBezTo>
                <a:cubicBezTo>
                  <a:pt x="147" y="686"/>
                  <a:pt x="149" y="674"/>
                  <a:pt x="154" y="662"/>
                </a:cubicBezTo>
                <a:cubicBezTo>
                  <a:pt x="158" y="649"/>
                  <a:pt x="153" y="632"/>
                  <a:pt x="153" y="632"/>
                </a:cubicBezTo>
                <a:cubicBezTo>
                  <a:pt x="153" y="632"/>
                  <a:pt x="140" y="642"/>
                  <a:pt x="132" y="648"/>
                </a:cubicBezTo>
                <a:cubicBezTo>
                  <a:pt x="125" y="655"/>
                  <a:pt x="125" y="645"/>
                  <a:pt x="129" y="629"/>
                </a:cubicBezTo>
                <a:cubicBezTo>
                  <a:pt x="132" y="614"/>
                  <a:pt x="130" y="605"/>
                  <a:pt x="126" y="610"/>
                </a:cubicBezTo>
                <a:cubicBezTo>
                  <a:pt x="122" y="615"/>
                  <a:pt x="119" y="585"/>
                  <a:pt x="109" y="566"/>
                </a:cubicBezTo>
                <a:cubicBezTo>
                  <a:pt x="100" y="548"/>
                  <a:pt x="78" y="511"/>
                  <a:pt x="83" y="489"/>
                </a:cubicBezTo>
                <a:cubicBezTo>
                  <a:pt x="88" y="468"/>
                  <a:pt x="90" y="431"/>
                  <a:pt x="96" y="412"/>
                </a:cubicBezTo>
                <a:cubicBezTo>
                  <a:pt x="102" y="394"/>
                  <a:pt x="107" y="361"/>
                  <a:pt x="114" y="341"/>
                </a:cubicBezTo>
                <a:cubicBezTo>
                  <a:pt x="121" y="321"/>
                  <a:pt x="120" y="311"/>
                  <a:pt x="129" y="291"/>
                </a:cubicBezTo>
                <a:cubicBezTo>
                  <a:pt x="137" y="271"/>
                  <a:pt x="147" y="247"/>
                  <a:pt x="147" y="238"/>
                </a:cubicBezTo>
                <a:cubicBezTo>
                  <a:pt x="147" y="232"/>
                  <a:pt x="149" y="228"/>
                  <a:pt x="158" y="224"/>
                </a:cubicBezTo>
                <a:cubicBezTo>
                  <a:pt x="158" y="437"/>
                  <a:pt x="158" y="437"/>
                  <a:pt x="158" y="437"/>
                </a:cubicBezTo>
                <a:cubicBezTo>
                  <a:pt x="155" y="443"/>
                  <a:pt x="152" y="448"/>
                  <a:pt x="150" y="449"/>
                </a:cubicBezTo>
                <a:cubicBezTo>
                  <a:pt x="142" y="451"/>
                  <a:pt x="141" y="461"/>
                  <a:pt x="150" y="466"/>
                </a:cubicBezTo>
                <a:cubicBezTo>
                  <a:pt x="158" y="471"/>
                  <a:pt x="153" y="504"/>
                  <a:pt x="157" y="509"/>
                </a:cubicBezTo>
                <a:cubicBezTo>
                  <a:pt x="157" y="509"/>
                  <a:pt x="157" y="509"/>
                  <a:pt x="158" y="509"/>
                </a:cubicBezTo>
                <a:lnTo>
                  <a:pt x="158" y="11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28" name="Freeform 690"/>
          <p:cNvSpPr>
            <a:spLocks/>
          </p:cNvSpPr>
          <p:nvPr/>
        </p:nvSpPr>
        <p:spPr bwMode="auto">
          <a:xfrm>
            <a:off x="11118798" y="2554495"/>
            <a:ext cx="284460" cy="1141073"/>
          </a:xfrm>
          <a:custGeom>
            <a:avLst/>
            <a:gdLst>
              <a:gd name="T0" fmla="*/ 77 w 92"/>
              <a:gd name="T1" fmla="*/ 0 h 369"/>
              <a:gd name="T2" fmla="*/ 59 w 92"/>
              <a:gd name="T3" fmla="*/ 18 h 369"/>
              <a:gd name="T4" fmla="*/ 65 w 92"/>
              <a:gd name="T5" fmla="*/ 29 h 369"/>
              <a:gd name="T6" fmla="*/ 37 w 92"/>
              <a:gd name="T7" fmla="*/ 139 h 369"/>
              <a:gd name="T8" fmla="*/ 4 w 92"/>
              <a:gd name="T9" fmla="*/ 314 h 369"/>
              <a:gd name="T10" fmla="*/ 15 w 92"/>
              <a:gd name="T11" fmla="*/ 354 h 369"/>
              <a:gd name="T12" fmla="*/ 35 w 92"/>
              <a:gd name="T13" fmla="*/ 356 h 369"/>
              <a:gd name="T14" fmla="*/ 59 w 92"/>
              <a:gd name="T15" fmla="*/ 311 h 369"/>
              <a:gd name="T16" fmla="*/ 80 w 92"/>
              <a:gd name="T17" fmla="*/ 168 h 369"/>
              <a:gd name="T18" fmla="*/ 87 w 92"/>
              <a:gd name="T19" fmla="*/ 57 h 369"/>
              <a:gd name="T20" fmla="*/ 81 w 92"/>
              <a:gd name="T21" fmla="*/ 29 h 369"/>
              <a:gd name="T22" fmla="*/ 92 w 92"/>
              <a:gd name="T23" fmla="*/ 17 h 369"/>
              <a:gd name="T24" fmla="*/ 77 w 92"/>
              <a:gd name="T25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" h="369">
                <a:moveTo>
                  <a:pt x="77" y="0"/>
                </a:moveTo>
                <a:cubicBezTo>
                  <a:pt x="59" y="18"/>
                  <a:pt x="59" y="18"/>
                  <a:pt x="59" y="18"/>
                </a:cubicBezTo>
                <a:cubicBezTo>
                  <a:pt x="59" y="18"/>
                  <a:pt x="68" y="21"/>
                  <a:pt x="65" y="29"/>
                </a:cubicBezTo>
                <a:cubicBezTo>
                  <a:pt x="62" y="37"/>
                  <a:pt x="49" y="81"/>
                  <a:pt x="37" y="139"/>
                </a:cubicBezTo>
                <a:cubicBezTo>
                  <a:pt x="24" y="198"/>
                  <a:pt x="7" y="300"/>
                  <a:pt x="4" y="314"/>
                </a:cubicBezTo>
                <a:cubicBezTo>
                  <a:pt x="0" y="329"/>
                  <a:pt x="5" y="339"/>
                  <a:pt x="15" y="354"/>
                </a:cubicBezTo>
                <a:cubicBezTo>
                  <a:pt x="24" y="369"/>
                  <a:pt x="25" y="369"/>
                  <a:pt x="35" y="356"/>
                </a:cubicBezTo>
                <a:cubicBezTo>
                  <a:pt x="45" y="343"/>
                  <a:pt x="52" y="348"/>
                  <a:pt x="59" y="311"/>
                </a:cubicBezTo>
                <a:cubicBezTo>
                  <a:pt x="65" y="274"/>
                  <a:pt x="75" y="200"/>
                  <a:pt x="80" y="168"/>
                </a:cubicBezTo>
                <a:cubicBezTo>
                  <a:pt x="85" y="135"/>
                  <a:pt x="91" y="72"/>
                  <a:pt x="87" y="57"/>
                </a:cubicBezTo>
                <a:cubicBezTo>
                  <a:pt x="83" y="43"/>
                  <a:pt x="80" y="35"/>
                  <a:pt x="81" y="29"/>
                </a:cubicBezTo>
                <a:cubicBezTo>
                  <a:pt x="83" y="23"/>
                  <a:pt x="92" y="17"/>
                  <a:pt x="92" y="17"/>
                </a:cubicBezTo>
                <a:cubicBezTo>
                  <a:pt x="92" y="17"/>
                  <a:pt x="85" y="4"/>
                  <a:pt x="77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grpSp>
        <p:nvGrpSpPr>
          <p:cNvPr id="31" name="Group 30"/>
          <p:cNvGrpSpPr/>
          <p:nvPr/>
        </p:nvGrpSpPr>
        <p:grpSpPr>
          <a:xfrm>
            <a:off x="1519084" y="2436953"/>
            <a:ext cx="2138578" cy="2962386"/>
            <a:chOff x="1519084" y="2436953"/>
            <a:chExt cx="2138578" cy="2962386"/>
          </a:xfrm>
        </p:grpSpPr>
        <p:sp>
          <p:nvSpPr>
            <p:cNvPr id="29" name="Rectangle 28"/>
            <p:cNvSpPr/>
            <p:nvPr/>
          </p:nvSpPr>
          <p:spPr>
            <a:xfrm>
              <a:off x="1877581" y="2908914"/>
              <a:ext cx="1304268" cy="24904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ts val="1651"/>
                </a:lnSpc>
                <a:spcAft>
                  <a:spcPts val="1500"/>
                </a:spcAft>
              </a:pP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ipsum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dolor sit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adipiscing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Nam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viverra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euismod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odio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gravida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pellentesque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urna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varius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vitae.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dui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adipiscing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adipiscing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et,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interdum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nec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metus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Mauris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ultricies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justo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convallis</a:t>
              </a:r>
              <a:r>
                <a:rPr lang="en-US" sz="100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placerat</a:t>
              </a:r>
              <a:r>
                <a:rPr lang="id-ID" sz="100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.</a:t>
              </a:r>
              <a:endParaRPr lang="en-US" sz="1000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30" name="Content Placeholder 2"/>
            <p:cNvSpPr txBox="1">
              <a:spLocks/>
            </p:cNvSpPr>
            <p:nvPr/>
          </p:nvSpPr>
          <p:spPr>
            <a:xfrm>
              <a:off x="1519084" y="2436953"/>
              <a:ext cx="2138578" cy="51819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d-ID" sz="2800" b="1" smtClean="0">
                  <a:solidFill>
                    <a:schemeClr val="bg1"/>
                  </a:solidFill>
                </a:rPr>
                <a:t>Step 1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567433" y="2436953"/>
            <a:ext cx="2138578" cy="2962386"/>
            <a:chOff x="1519084" y="2436953"/>
            <a:chExt cx="2138578" cy="2962386"/>
          </a:xfrm>
        </p:grpSpPr>
        <p:sp>
          <p:nvSpPr>
            <p:cNvPr id="33" name="Rectangle 32"/>
            <p:cNvSpPr/>
            <p:nvPr/>
          </p:nvSpPr>
          <p:spPr>
            <a:xfrm>
              <a:off x="1877581" y="2908914"/>
              <a:ext cx="1304268" cy="24904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ts val="1651"/>
                </a:lnSpc>
                <a:spcAft>
                  <a:spcPts val="1500"/>
                </a:spcAft>
              </a:pP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ipsum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dolor sit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adipiscing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Nam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viverra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euismod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odio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gravida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pellentesque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urna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varius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vitae.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dui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adipiscing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adipiscing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et,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interdum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nec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metus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Mauris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ultricies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justo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convallis</a:t>
              </a:r>
              <a:r>
                <a:rPr lang="en-US" sz="100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placerat</a:t>
              </a:r>
              <a:r>
                <a:rPr lang="id-ID" sz="100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.</a:t>
              </a:r>
              <a:endParaRPr lang="en-US" sz="1000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34" name="Content Placeholder 2"/>
            <p:cNvSpPr txBox="1">
              <a:spLocks/>
            </p:cNvSpPr>
            <p:nvPr/>
          </p:nvSpPr>
          <p:spPr>
            <a:xfrm>
              <a:off x="1519084" y="2436953"/>
              <a:ext cx="2138578" cy="51819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d-ID" sz="2800" b="1" smtClean="0">
                  <a:solidFill>
                    <a:schemeClr val="bg1"/>
                  </a:solidFill>
                </a:rPr>
                <a:t>Step 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13025" y="2436953"/>
            <a:ext cx="2138578" cy="2962386"/>
            <a:chOff x="1519084" y="2436953"/>
            <a:chExt cx="2138578" cy="2962386"/>
          </a:xfrm>
        </p:grpSpPr>
        <p:sp>
          <p:nvSpPr>
            <p:cNvPr id="36" name="Rectangle 35"/>
            <p:cNvSpPr/>
            <p:nvPr/>
          </p:nvSpPr>
          <p:spPr>
            <a:xfrm>
              <a:off x="1877581" y="2908914"/>
              <a:ext cx="1304268" cy="24904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ts val="1651"/>
                </a:lnSpc>
                <a:spcAft>
                  <a:spcPts val="1500"/>
                </a:spcAft>
              </a:pP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ipsum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dolor sit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adipiscing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Nam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viverra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euismod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odio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gravida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pellentesque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urna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varius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vitae.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dui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adipiscing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adipiscing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et,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interdum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nec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metus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Mauris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ultricies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justo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convallis</a:t>
              </a:r>
              <a:r>
                <a:rPr lang="en-US" sz="100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placerat</a:t>
              </a:r>
              <a:r>
                <a:rPr lang="id-ID" sz="100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.</a:t>
              </a:r>
              <a:endParaRPr lang="en-US" sz="1000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1519084" y="2436953"/>
              <a:ext cx="2138578" cy="51819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d-ID" sz="2800" b="1" smtClean="0">
                  <a:solidFill>
                    <a:schemeClr val="bg1"/>
                  </a:solidFill>
                </a:rPr>
                <a:t>Step 3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655460" y="2436953"/>
            <a:ext cx="2138578" cy="2962386"/>
            <a:chOff x="1519084" y="2436953"/>
            <a:chExt cx="2138578" cy="2962386"/>
          </a:xfrm>
        </p:grpSpPr>
        <p:sp>
          <p:nvSpPr>
            <p:cNvPr id="39" name="Rectangle 38"/>
            <p:cNvSpPr/>
            <p:nvPr/>
          </p:nvSpPr>
          <p:spPr>
            <a:xfrm>
              <a:off x="1877581" y="2908914"/>
              <a:ext cx="1304268" cy="24904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ts val="1651"/>
                </a:lnSpc>
                <a:spcAft>
                  <a:spcPts val="1500"/>
                </a:spcAft>
              </a:pP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ipsum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dolor sit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adipiscing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Nam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viverra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euismod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odio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gravida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pellentesque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urna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varius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vitae.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dui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adipiscing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adipiscing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et,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interdum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nec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metus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Mauris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ultricies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justo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convallis</a:t>
              </a:r>
              <a:r>
                <a:rPr lang="en-US" sz="100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00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placerat</a:t>
              </a:r>
              <a:r>
                <a:rPr lang="id-ID" sz="100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.</a:t>
              </a:r>
              <a:endParaRPr lang="en-US" sz="1000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>
            <a:xfrm>
              <a:off x="1519084" y="2436953"/>
              <a:ext cx="2138578" cy="51819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id-ID" sz="2800" b="1" smtClean="0">
                  <a:solidFill>
                    <a:schemeClr val="bg1"/>
                  </a:solidFill>
                </a:rPr>
                <a:t>Step 4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1519084" y="821635"/>
            <a:ext cx="1588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9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823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roject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1F"/>
      </a:accent2>
      <a:accent3>
        <a:srgbClr val="FA9C00"/>
      </a:accent3>
      <a:accent4>
        <a:srgbClr val="90BC33"/>
      </a:accent4>
      <a:accent5>
        <a:srgbClr val="00B09B"/>
      </a:accent5>
      <a:accent6>
        <a:srgbClr val="0175B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4564</TotalTime>
  <Words>268</Words>
  <Application>Microsoft Office PowerPoint</Application>
  <PresentationFormat>宽屏</PresentationFormat>
  <Paragraphs>21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Meiryo</vt:lpstr>
      <vt:lpstr>宋体</vt:lpstr>
      <vt:lpstr>微软雅黑</vt:lpstr>
      <vt:lpstr>Arial</vt:lpstr>
      <vt:lpstr>Calibri</vt:lpstr>
      <vt:lpstr>Calibri Light</vt:lpstr>
      <vt:lpstr>Lato</vt:lpstr>
      <vt:lpstr>Roboto</vt:lpstr>
      <vt:lpstr>Times New Roman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Steven</dc:creator>
  <cp:lastModifiedBy>kan</cp:lastModifiedBy>
  <cp:revision>821</cp:revision>
  <dcterms:created xsi:type="dcterms:W3CDTF">2015-04-01T11:42:42Z</dcterms:created>
  <dcterms:modified xsi:type="dcterms:W3CDTF">2023-03-03T01:22:53Z</dcterms:modified>
</cp:coreProperties>
</file>