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334" r:id="rId3"/>
    <p:sldId id="33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0E030-F7DB-4C10-A371-4153FB6115B7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C4170-221C-4046-919E-1E0364F545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381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2326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5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4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91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83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560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65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25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659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42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30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44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09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828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70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1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6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9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7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0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2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6C24-C21F-4904-9DE4-9752027175E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63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07774" y="177008"/>
            <a:ext cx="10515600" cy="697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Ring Chart</a:t>
            </a:r>
            <a:endParaRPr lang="en-US" sz="320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907774" y="821635"/>
            <a:ext cx="10515600" cy="50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Put a relevant subtitle in </a:t>
            </a:r>
            <a:r>
              <a:rPr lang="en-US" sz="1400" smtClean="0">
                <a:solidFill>
                  <a:schemeClr val="accent4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this line</a:t>
            </a:r>
          </a:p>
          <a:p>
            <a:endParaRPr lang="en-US" sz="140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6823" y="361731"/>
            <a:ext cx="477272" cy="328187"/>
          </a:xfrm>
          <a:prstGeom prst="roundRect">
            <a:avLst/>
          </a:prstGeom>
          <a:solidFill>
            <a:schemeClr val="accent4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A8591DBC-F21B-4132-AFFA-6B2C693B1A3C}" type="slidenum">
              <a:rPr lang="id-ID" sz="1200" smtClean="0"/>
              <a:t>1</a:t>
            </a:fld>
            <a:endParaRPr lang="en-US" sz="1200"/>
          </a:p>
        </p:txBody>
      </p:sp>
      <p:grpSp>
        <p:nvGrpSpPr>
          <p:cNvPr id="5" name="Group 4"/>
          <p:cNvGrpSpPr/>
          <p:nvPr/>
        </p:nvGrpSpPr>
        <p:grpSpPr>
          <a:xfrm rot="5400000">
            <a:off x="-395962" y="3558778"/>
            <a:ext cx="894043" cy="107576"/>
            <a:chOff x="5579140" y="4040369"/>
            <a:chExt cx="894043" cy="179362"/>
          </a:xfrm>
        </p:grpSpPr>
        <p:sp>
          <p:nvSpPr>
            <p:cNvPr id="6" name="Rectangle 5"/>
            <p:cNvSpPr/>
            <p:nvPr/>
          </p:nvSpPr>
          <p:spPr>
            <a:xfrm>
              <a:off x="5579140" y="4044919"/>
              <a:ext cx="157003" cy="1748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68547" y="4044919"/>
              <a:ext cx="157003" cy="1748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52161" y="4042003"/>
              <a:ext cx="157003" cy="1748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34312" y="4040369"/>
              <a:ext cx="157003" cy="17481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16180" y="4042003"/>
              <a:ext cx="157003" cy="17481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_effect" descr="C:\Users\marc.h\Desktop\Schatten-TE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2700498" y="4732305"/>
            <a:ext cx="6524123" cy="1815385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4066077" y="4209061"/>
            <a:ext cx="3778699" cy="1777303"/>
            <a:chOff x="6724539" y="1872152"/>
            <a:chExt cx="2057954" cy="967954"/>
          </a:xfrm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6724539" y="2161336"/>
              <a:ext cx="2057954" cy="678770"/>
            </a:xfrm>
            <a:custGeom>
              <a:avLst/>
              <a:gdLst>
                <a:gd name="T0" fmla="*/ 1446 w 1446"/>
                <a:gd name="T1" fmla="*/ 0 h 475"/>
                <a:gd name="T2" fmla="*/ 1446 w 1446"/>
                <a:gd name="T3" fmla="*/ 273 h 475"/>
                <a:gd name="T4" fmla="*/ 723 w 1446"/>
                <a:gd name="T5" fmla="*/ 475 h 475"/>
                <a:gd name="T6" fmla="*/ 0 w 1446"/>
                <a:gd name="T7" fmla="*/ 273 h 475"/>
                <a:gd name="T8" fmla="*/ 0 w 1446"/>
                <a:gd name="T9" fmla="*/ 0 h 475"/>
                <a:gd name="T10" fmla="*/ 723 w 1446"/>
                <a:gd name="T11" fmla="*/ 84 h 475"/>
                <a:gd name="T12" fmla="*/ 1446 w 1446"/>
                <a:gd name="T13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6" h="475">
                  <a:moveTo>
                    <a:pt x="1446" y="0"/>
                  </a:moveTo>
                  <a:cubicBezTo>
                    <a:pt x="1446" y="273"/>
                    <a:pt x="1446" y="273"/>
                    <a:pt x="1446" y="273"/>
                  </a:cubicBezTo>
                  <a:cubicBezTo>
                    <a:pt x="1446" y="384"/>
                    <a:pt x="1122" y="475"/>
                    <a:pt x="723" y="475"/>
                  </a:cubicBezTo>
                  <a:cubicBezTo>
                    <a:pt x="324" y="475"/>
                    <a:pt x="0" y="384"/>
                    <a:pt x="0" y="27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40" y="84"/>
                    <a:pt x="723" y="84"/>
                  </a:cubicBezTo>
                  <a:cubicBezTo>
                    <a:pt x="967" y="84"/>
                    <a:pt x="1446" y="0"/>
                    <a:pt x="1446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 sz="1351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724539" y="1872152"/>
              <a:ext cx="2057954" cy="578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 sz="1351"/>
            </a:p>
          </p:txBody>
        </p:sp>
        <p:sp>
          <p:nvSpPr>
            <p:cNvPr id="15" name="Oval 17"/>
            <p:cNvSpPr>
              <a:spLocks noChangeArrowheads="1"/>
            </p:cNvSpPr>
            <p:nvPr/>
          </p:nvSpPr>
          <p:spPr bwMode="auto">
            <a:xfrm>
              <a:off x="7207013" y="2117595"/>
              <a:ext cx="1093006" cy="22004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 sz="1351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99912" y="3592922"/>
            <a:ext cx="3325296" cy="1564045"/>
            <a:chOff x="6724539" y="1872152"/>
            <a:chExt cx="2057954" cy="967954"/>
          </a:xfrm>
        </p:grpSpPr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6724539" y="2161336"/>
              <a:ext cx="2057954" cy="678770"/>
            </a:xfrm>
            <a:custGeom>
              <a:avLst/>
              <a:gdLst>
                <a:gd name="T0" fmla="*/ 1446 w 1446"/>
                <a:gd name="T1" fmla="*/ 0 h 475"/>
                <a:gd name="T2" fmla="*/ 1446 w 1446"/>
                <a:gd name="T3" fmla="*/ 273 h 475"/>
                <a:gd name="T4" fmla="*/ 723 w 1446"/>
                <a:gd name="T5" fmla="*/ 475 h 475"/>
                <a:gd name="T6" fmla="*/ 0 w 1446"/>
                <a:gd name="T7" fmla="*/ 273 h 475"/>
                <a:gd name="T8" fmla="*/ 0 w 1446"/>
                <a:gd name="T9" fmla="*/ 0 h 475"/>
                <a:gd name="T10" fmla="*/ 723 w 1446"/>
                <a:gd name="T11" fmla="*/ 84 h 475"/>
                <a:gd name="T12" fmla="*/ 1446 w 1446"/>
                <a:gd name="T13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6" h="475">
                  <a:moveTo>
                    <a:pt x="1446" y="0"/>
                  </a:moveTo>
                  <a:cubicBezTo>
                    <a:pt x="1446" y="273"/>
                    <a:pt x="1446" y="273"/>
                    <a:pt x="1446" y="273"/>
                  </a:cubicBezTo>
                  <a:cubicBezTo>
                    <a:pt x="1446" y="384"/>
                    <a:pt x="1122" y="475"/>
                    <a:pt x="723" y="475"/>
                  </a:cubicBezTo>
                  <a:cubicBezTo>
                    <a:pt x="324" y="475"/>
                    <a:pt x="0" y="384"/>
                    <a:pt x="0" y="27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40" y="84"/>
                    <a:pt x="723" y="84"/>
                  </a:cubicBezTo>
                  <a:cubicBezTo>
                    <a:pt x="967" y="84"/>
                    <a:pt x="1446" y="0"/>
                    <a:pt x="1446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 sz="1351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6724539" y="1872152"/>
              <a:ext cx="2057954" cy="57836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 sz="1351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7207013" y="2117595"/>
              <a:ext cx="1093006" cy="22004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 sz="1351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33747" y="2974949"/>
            <a:ext cx="2940007" cy="1382825"/>
            <a:chOff x="6724539" y="1872152"/>
            <a:chExt cx="2057954" cy="967954"/>
          </a:xfrm>
        </p:grpSpPr>
        <p:sp>
          <p:nvSpPr>
            <p:cNvPr id="21" name="Freeform 5"/>
            <p:cNvSpPr>
              <a:spLocks/>
            </p:cNvSpPr>
            <p:nvPr/>
          </p:nvSpPr>
          <p:spPr bwMode="auto">
            <a:xfrm>
              <a:off x="6724539" y="2161336"/>
              <a:ext cx="2057954" cy="678770"/>
            </a:xfrm>
            <a:custGeom>
              <a:avLst/>
              <a:gdLst>
                <a:gd name="T0" fmla="*/ 1446 w 1446"/>
                <a:gd name="T1" fmla="*/ 0 h 475"/>
                <a:gd name="T2" fmla="*/ 1446 w 1446"/>
                <a:gd name="T3" fmla="*/ 273 h 475"/>
                <a:gd name="T4" fmla="*/ 723 w 1446"/>
                <a:gd name="T5" fmla="*/ 475 h 475"/>
                <a:gd name="T6" fmla="*/ 0 w 1446"/>
                <a:gd name="T7" fmla="*/ 273 h 475"/>
                <a:gd name="T8" fmla="*/ 0 w 1446"/>
                <a:gd name="T9" fmla="*/ 0 h 475"/>
                <a:gd name="T10" fmla="*/ 723 w 1446"/>
                <a:gd name="T11" fmla="*/ 84 h 475"/>
                <a:gd name="T12" fmla="*/ 1446 w 1446"/>
                <a:gd name="T13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6" h="475">
                  <a:moveTo>
                    <a:pt x="1446" y="0"/>
                  </a:moveTo>
                  <a:cubicBezTo>
                    <a:pt x="1446" y="273"/>
                    <a:pt x="1446" y="273"/>
                    <a:pt x="1446" y="273"/>
                  </a:cubicBezTo>
                  <a:cubicBezTo>
                    <a:pt x="1446" y="384"/>
                    <a:pt x="1122" y="475"/>
                    <a:pt x="723" y="475"/>
                  </a:cubicBezTo>
                  <a:cubicBezTo>
                    <a:pt x="324" y="475"/>
                    <a:pt x="0" y="384"/>
                    <a:pt x="0" y="27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40" y="84"/>
                    <a:pt x="723" y="84"/>
                  </a:cubicBezTo>
                  <a:cubicBezTo>
                    <a:pt x="967" y="84"/>
                    <a:pt x="1446" y="0"/>
                    <a:pt x="144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 sz="1351"/>
            </a:p>
          </p:txBody>
        </p:sp>
        <p:sp>
          <p:nvSpPr>
            <p:cNvPr id="22" name="Oval 9"/>
            <p:cNvSpPr>
              <a:spLocks noChangeArrowheads="1"/>
            </p:cNvSpPr>
            <p:nvPr/>
          </p:nvSpPr>
          <p:spPr bwMode="auto">
            <a:xfrm>
              <a:off x="6724539" y="1872152"/>
              <a:ext cx="2057954" cy="57836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 sz="1351"/>
            </a:p>
          </p:txBody>
        </p:sp>
        <p:sp>
          <p:nvSpPr>
            <p:cNvPr id="23" name="Oval 17"/>
            <p:cNvSpPr>
              <a:spLocks noChangeArrowheads="1"/>
            </p:cNvSpPr>
            <p:nvPr/>
          </p:nvSpPr>
          <p:spPr bwMode="auto">
            <a:xfrm>
              <a:off x="7207013" y="2117595"/>
              <a:ext cx="1093006" cy="22004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 sz="1351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746566" y="2511292"/>
            <a:ext cx="2514367" cy="1182627"/>
            <a:chOff x="4955522" y="1819842"/>
            <a:chExt cx="2514366" cy="1182626"/>
          </a:xfrm>
        </p:grpSpPr>
        <p:grpSp>
          <p:nvGrpSpPr>
            <p:cNvPr id="25" name="Group 24"/>
            <p:cNvGrpSpPr/>
            <p:nvPr/>
          </p:nvGrpSpPr>
          <p:grpSpPr>
            <a:xfrm>
              <a:off x="4955522" y="1819842"/>
              <a:ext cx="2514366" cy="1182626"/>
              <a:chOff x="7064781" y="1349909"/>
              <a:chExt cx="2057954" cy="967954"/>
            </a:xfrm>
          </p:grpSpPr>
          <p:sp>
            <p:nvSpPr>
              <p:cNvPr id="27" name="Freeform 5"/>
              <p:cNvSpPr>
                <a:spLocks/>
              </p:cNvSpPr>
              <p:nvPr/>
            </p:nvSpPr>
            <p:spPr bwMode="auto">
              <a:xfrm>
                <a:off x="7064781" y="1639093"/>
                <a:ext cx="2057954" cy="678770"/>
              </a:xfrm>
              <a:custGeom>
                <a:avLst/>
                <a:gdLst>
                  <a:gd name="T0" fmla="*/ 1446 w 1446"/>
                  <a:gd name="T1" fmla="*/ 0 h 475"/>
                  <a:gd name="T2" fmla="*/ 1446 w 1446"/>
                  <a:gd name="T3" fmla="*/ 273 h 475"/>
                  <a:gd name="T4" fmla="*/ 723 w 1446"/>
                  <a:gd name="T5" fmla="*/ 475 h 475"/>
                  <a:gd name="T6" fmla="*/ 0 w 1446"/>
                  <a:gd name="T7" fmla="*/ 273 h 475"/>
                  <a:gd name="T8" fmla="*/ 0 w 1446"/>
                  <a:gd name="T9" fmla="*/ 0 h 475"/>
                  <a:gd name="T10" fmla="*/ 723 w 1446"/>
                  <a:gd name="T11" fmla="*/ 84 h 475"/>
                  <a:gd name="T12" fmla="*/ 1446 w 1446"/>
                  <a:gd name="T13" fmla="*/ 0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6" h="475">
                    <a:moveTo>
                      <a:pt x="1446" y="0"/>
                    </a:moveTo>
                    <a:cubicBezTo>
                      <a:pt x="1446" y="273"/>
                      <a:pt x="1446" y="273"/>
                      <a:pt x="1446" y="273"/>
                    </a:cubicBezTo>
                    <a:cubicBezTo>
                      <a:pt x="1446" y="384"/>
                      <a:pt x="1122" y="475"/>
                      <a:pt x="723" y="475"/>
                    </a:cubicBezTo>
                    <a:cubicBezTo>
                      <a:pt x="324" y="475"/>
                      <a:pt x="0" y="384"/>
                      <a:pt x="0" y="27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440" y="84"/>
                      <a:pt x="723" y="84"/>
                    </a:cubicBezTo>
                    <a:cubicBezTo>
                      <a:pt x="967" y="84"/>
                      <a:pt x="1446" y="0"/>
                      <a:pt x="1446" y="0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id-ID" sz="1351"/>
              </a:p>
            </p:txBody>
          </p:sp>
          <p:sp>
            <p:nvSpPr>
              <p:cNvPr id="28" name="Oval 9"/>
              <p:cNvSpPr>
                <a:spLocks noChangeArrowheads="1"/>
              </p:cNvSpPr>
              <p:nvPr/>
            </p:nvSpPr>
            <p:spPr bwMode="auto">
              <a:xfrm>
                <a:off x="7064781" y="1349909"/>
                <a:ext cx="2057954" cy="578367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id-ID" sz="1351"/>
              </a:p>
            </p:txBody>
          </p:sp>
        </p:grp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5431967" y="2012041"/>
              <a:ext cx="1561475" cy="314356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 sz="1351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50005" y="2038678"/>
            <a:ext cx="4098608" cy="903343"/>
            <a:chOff x="10029" y="2066885"/>
            <a:chExt cx="4098608" cy="903343"/>
          </a:xfrm>
        </p:grpSpPr>
        <p:grpSp>
          <p:nvGrpSpPr>
            <p:cNvPr id="30" name="Group 29"/>
            <p:cNvGrpSpPr/>
            <p:nvPr/>
          </p:nvGrpSpPr>
          <p:grpSpPr>
            <a:xfrm flipH="1">
              <a:off x="2760127" y="2440861"/>
              <a:ext cx="1348510" cy="515155"/>
              <a:chOff x="7794624" y="2150772"/>
              <a:chExt cx="1606953" cy="515155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V="1">
                <a:off x="7794624" y="2150772"/>
                <a:ext cx="220663" cy="515155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15287" y="2154363"/>
                <a:ext cx="138629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Content Placeholder 2"/>
            <p:cNvSpPr txBox="1">
              <a:spLocks/>
            </p:cNvSpPr>
            <p:nvPr/>
          </p:nvSpPr>
          <p:spPr>
            <a:xfrm>
              <a:off x="10029" y="2066885"/>
              <a:ext cx="2699676" cy="90334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id-ID" b="1" dirty="0">
                  <a:solidFill>
                    <a:schemeClr val="tx2"/>
                  </a:solidFill>
                </a:rPr>
                <a:t>Development Code</a:t>
              </a:r>
              <a:r>
                <a:rPr lang="en-US" b="1" dirty="0">
                  <a:solidFill>
                    <a:schemeClr val="tx2"/>
                  </a:solidFill>
                </a:rPr>
                <a:t/>
              </a:r>
              <a:br>
                <a:rPr lang="en-US" b="1" dirty="0">
                  <a:solidFill>
                    <a:schemeClr val="tx2"/>
                  </a:solidFill>
                </a:rPr>
              </a:br>
              <a:r>
                <a:rPr lang="en-US" sz="1100" dirty="0" err="1">
                  <a:solidFill>
                    <a:schemeClr val="tx2"/>
                  </a:solidFill>
                </a:rPr>
                <a:t>Lorem</a:t>
              </a:r>
              <a:r>
                <a:rPr lang="en-US" sz="1100" dirty="0">
                  <a:solidFill>
                    <a:schemeClr val="tx2"/>
                  </a:solidFill>
                </a:rPr>
                <a:t> ipsum dolor sit amet, consectetur adipiscing elit. Curabitur elementum posuere pretium. 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958885" y="1961792"/>
            <a:ext cx="4409988" cy="890039"/>
            <a:chOff x="7700496" y="2055707"/>
            <a:chExt cx="4409988" cy="890039"/>
          </a:xfrm>
        </p:grpSpPr>
        <p:grpSp>
          <p:nvGrpSpPr>
            <p:cNvPr id="35" name="Group 34"/>
            <p:cNvGrpSpPr/>
            <p:nvPr/>
          </p:nvGrpSpPr>
          <p:grpSpPr>
            <a:xfrm>
              <a:off x="7700496" y="2401485"/>
              <a:ext cx="1606953" cy="515155"/>
              <a:chOff x="7794624" y="2150772"/>
              <a:chExt cx="1606953" cy="515155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V="1">
                <a:off x="7794624" y="2150772"/>
                <a:ext cx="220663" cy="515155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8015287" y="2154363"/>
                <a:ext cx="138629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Content Placeholder 2"/>
            <p:cNvSpPr txBox="1">
              <a:spLocks/>
            </p:cNvSpPr>
            <p:nvPr/>
          </p:nvSpPr>
          <p:spPr>
            <a:xfrm>
              <a:off x="9410808" y="2055707"/>
              <a:ext cx="2699676" cy="89003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d-ID" b="1" dirty="0">
                  <a:solidFill>
                    <a:schemeClr val="tx2"/>
                  </a:solidFill>
                </a:rPr>
                <a:t>Sharing </a:t>
              </a:r>
              <a:r>
                <a:rPr lang="en-US" b="1" dirty="0">
                  <a:solidFill>
                    <a:schemeClr val="tx2"/>
                  </a:solidFill>
                </a:rPr>
                <a:t>Media</a:t>
              </a:r>
              <a:br>
                <a:rPr lang="en-US" b="1" dirty="0">
                  <a:solidFill>
                    <a:schemeClr val="tx2"/>
                  </a:solidFill>
                </a:rPr>
              </a:br>
              <a:r>
                <a:rPr lang="en-US" sz="1100" dirty="0">
                  <a:solidFill>
                    <a:schemeClr val="tx2"/>
                  </a:solidFill>
                </a:rPr>
                <a:t>Lorem ipsum dolor sit amet, consectetur adipiscing elit. Curabitur elementum posuere pretium. 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245206" y="3301341"/>
            <a:ext cx="4178168" cy="890039"/>
            <a:chOff x="7367712" y="4467079"/>
            <a:chExt cx="4178168" cy="890039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7367712" y="4912098"/>
              <a:ext cx="1386291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ontent Placeholder 2"/>
            <p:cNvSpPr txBox="1">
              <a:spLocks/>
            </p:cNvSpPr>
            <p:nvPr/>
          </p:nvSpPr>
          <p:spPr>
            <a:xfrm>
              <a:off x="8846204" y="4467079"/>
              <a:ext cx="2699676" cy="89003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d-ID" b="1" smtClean="0">
                  <a:solidFill>
                    <a:schemeClr val="tx2"/>
                  </a:solidFill>
                </a:rPr>
                <a:t>Graphic Designer</a:t>
              </a:r>
              <a:r>
                <a:rPr lang="en-US" b="1" dirty="0">
                  <a:solidFill>
                    <a:schemeClr val="tx2"/>
                  </a:solidFill>
                </a:rPr>
                <a:t/>
              </a:r>
              <a:br>
                <a:rPr lang="en-US" b="1" dirty="0">
                  <a:solidFill>
                    <a:schemeClr val="tx2"/>
                  </a:solidFill>
                </a:rPr>
              </a:br>
              <a:r>
                <a:rPr lang="en-US" sz="1100" dirty="0">
                  <a:solidFill>
                    <a:schemeClr val="tx2"/>
                  </a:solidFill>
                </a:rPr>
                <a:t>Lorem ipsum dolor sit amet, consectetur adipiscing elit. Curabitur elementum posuere pretium. 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40518" y="3333742"/>
            <a:ext cx="4159947" cy="890039"/>
            <a:chOff x="9630" y="5272881"/>
            <a:chExt cx="4159947" cy="890039"/>
          </a:xfrm>
        </p:grpSpPr>
        <p:cxnSp>
          <p:nvCxnSpPr>
            <p:cNvPr id="43" name="Straight Connector 42"/>
            <p:cNvCxnSpPr/>
            <p:nvPr/>
          </p:nvCxnSpPr>
          <p:spPr>
            <a:xfrm flipH="1">
              <a:off x="2783287" y="5625386"/>
              <a:ext cx="138629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Content Placeholder 2"/>
            <p:cNvSpPr txBox="1">
              <a:spLocks/>
            </p:cNvSpPr>
            <p:nvPr/>
          </p:nvSpPr>
          <p:spPr>
            <a:xfrm>
              <a:off x="9630" y="5272881"/>
              <a:ext cx="2699676" cy="89003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id-ID" b="1" smtClean="0">
                  <a:solidFill>
                    <a:schemeClr val="tx2"/>
                  </a:solidFill>
                </a:rPr>
                <a:t>Bottom Idea</a:t>
              </a:r>
              <a:r>
                <a:rPr lang="en-US" b="1" smtClean="0">
                  <a:solidFill>
                    <a:schemeClr val="tx2"/>
                  </a:solidFill>
                </a:rPr>
                <a:t/>
              </a:r>
              <a:br>
                <a:rPr lang="en-US" b="1" smtClean="0">
                  <a:solidFill>
                    <a:schemeClr val="tx2"/>
                  </a:solidFill>
                </a:rPr>
              </a:br>
              <a:r>
                <a:rPr lang="en-US" sz="1100" smtClean="0">
                  <a:solidFill>
                    <a:schemeClr val="tx2"/>
                  </a:solidFill>
                </a:rPr>
                <a:t>Lorem </a:t>
              </a:r>
              <a:r>
                <a:rPr lang="en-US" sz="1100" dirty="0">
                  <a:solidFill>
                    <a:schemeClr val="tx2"/>
                  </a:solidFill>
                </a:rPr>
                <a:t>ipsum dolor sit amet, consectetur adipiscing elit. Curabitur elementum posuere pretium. 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391373" y="4192929"/>
            <a:ext cx="4178168" cy="890039"/>
            <a:chOff x="7367712" y="4467079"/>
            <a:chExt cx="4178168" cy="890039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7367712" y="4912098"/>
              <a:ext cx="1386291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ontent Placeholder 2"/>
            <p:cNvSpPr txBox="1">
              <a:spLocks/>
            </p:cNvSpPr>
            <p:nvPr/>
          </p:nvSpPr>
          <p:spPr>
            <a:xfrm>
              <a:off x="8846204" y="4467079"/>
              <a:ext cx="2699676" cy="89003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d-ID" b="1" smtClean="0">
                  <a:solidFill>
                    <a:schemeClr val="tx2"/>
                  </a:solidFill>
                </a:rPr>
                <a:t>Graphic Designer</a:t>
              </a:r>
              <a:r>
                <a:rPr lang="en-US" b="1" dirty="0">
                  <a:solidFill>
                    <a:schemeClr val="tx2"/>
                  </a:solidFill>
                </a:rPr>
                <a:t/>
              </a:r>
              <a:br>
                <a:rPr lang="en-US" b="1" dirty="0">
                  <a:solidFill>
                    <a:schemeClr val="tx2"/>
                  </a:solidFill>
                </a:rPr>
              </a:br>
              <a:r>
                <a:rPr lang="en-US" sz="1100" dirty="0">
                  <a:solidFill>
                    <a:schemeClr val="tx2"/>
                  </a:solidFill>
                </a:rPr>
                <a:t>Lorem ipsum dolor sit amet, consectetur adipiscing elit. Curabitur elementum posuere pretium. 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04676" y="4293637"/>
            <a:ext cx="4159947" cy="890039"/>
            <a:chOff x="9630" y="5272881"/>
            <a:chExt cx="4159947" cy="890039"/>
          </a:xfrm>
        </p:grpSpPr>
        <p:cxnSp>
          <p:nvCxnSpPr>
            <p:cNvPr id="49" name="Straight Connector 48"/>
            <p:cNvCxnSpPr/>
            <p:nvPr/>
          </p:nvCxnSpPr>
          <p:spPr>
            <a:xfrm flipH="1">
              <a:off x="2783287" y="5625386"/>
              <a:ext cx="138629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Content Placeholder 2"/>
            <p:cNvSpPr txBox="1">
              <a:spLocks/>
            </p:cNvSpPr>
            <p:nvPr/>
          </p:nvSpPr>
          <p:spPr>
            <a:xfrm>
              <a:off x="9630" y="5272881"/>
              <a:ext cx="2699676" cy="89003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id-ID" b="1" smtClean="0">
                  <a:solidFill>
                    <a:schemeClr val="tx2"/>
                  </a:solidFill>
                </a:rPr>
                <a:t>Bottom Idea</a:t>
              </a:r>
              <a:r>
                <a:rPr lang="en-US" b="1" smtClean="0">
                  <a:solidFill>
                    <a:schemeClr val="tx2"/>
                  </a:solidFill>
                </a:rPr>
                <a:t/>
              </a:r>
              <a:br>
                <a:rPr lang="en-US" b="1" smtClean="0">
                  <a:solidFill>
                    <a:schemeClr val="tx2"/>
                  </a:solidFill>
                </a:rPr>
              </a:br>
              <a:r>
                <a:rPr lang="en-US" sz="1100" smtClean="0">
                  <a:solidFill>
                    <a:schemeClr val="tx2"/>
                  </a:solidFill>
                </a:rPr>
                <a:t>Lorem </a:t>
              </a:r>
              <a:r>
                <a:rPr lang="en-US" sz="1100" dirty="0">
                  <a:solidFill>
                    <a:schemeClr val="tx2"/>
                  </a:solidFill>
                </a:rPr>
                <a:t>ipsum dolor sit amet, consectetur adipiscing elit. Curabitur elementum posuere pretium. 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-98839" y="5315582"/>
            <a:ext cx="4380610" cy="1076109"/>
            <a:chOff x="9630" y="5086811"/>
            <a:chExt cx="4380610" cy="1076109"/>
          </a:xfrm>
        </p:grpSpPr>
        <p:grpSp>
          <p:nvGrpSpPr>
            <p:cNvPr id="52" name="Group 51"/>
            <p:cNvGrpSpPr/>
            <p:nvPr/>
          </p:nvGrpSpPr>
          <p:grpSpPr>
            <a:xfrm flipH="1">
              <a:off x="2783287" y="5086811"/>
              <a:ext cx="1606953" cy="538575"/>
              <a:chOff x="7794624" y="1615788"/>
              <a:chExt cx="1606953" cy="53857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flipH="1" flipV="1">
                <a:off x="7794624" y="1615788"/>
                <a:ext cx="220663" cy="515155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8015287" y="2154363"/>
                <a:ext cx="138629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Content Placeholder 2"/>
            <p:cNvSpPr txBox="1">
              <a:spLocks/>
            </p:cNvSpPr>
            <p:nvPr/>
          </p:nvSpPr>
          <p:spPr>
            <a:xfrm>
              <a:off x="9630" y="5272881"/>
              <a:ext cx="2699676" cy="89003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id-ID" b="1" smtClean="0">
                  <a:solidFill>
                    <a:schemeClr val="tx2"/>
                  </a:solidFill>
                </a:rPr>
                <a:t>Bottom Idea</a:t>
              </a:r>
              <a:r>
                <a:rPr lang="en-US" b="1" smtClean="0">
                  <a:solidFill>
                    <a:schemeClr val="tx2"/>
                  </a:solidFill>
                </a:rPr>
                <a:t/>
              </a:r>
              <a:br>
                <a:rPr lang="en-US" b="1" smtClean="0">
                  <a:solidFill>
                    <a:schemeClr val="tx2"/>
                  </a:solidFill>
                </a:rPr>
              </a:br>
              <a:r>
                <a:rPr lang="en-US" sz="1100" smtClean="0">
                  <a:solidFill>
                    <a:schemeClr val="tx2"/>
                  </a:solidFill>
                </a:rPr>
                <a:t>Lorem </a:t>
              </a:r>
              <a:r>
                <a:rPr lang="en-US" sz="1100" dirty="0">
                  <a:solidFill>
                    <a:schemeClr val="tx2"/>
                  </a:solidFill>
                </a:rPr>
                <a:t>ipsum dolor sit amet, consectetur adipiscing elit. Curabitur elementum posuere pretium. 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082759" y="5467208"/>
            <a:ext cx="4486782" cy="990904"/>
            <a:chOff x="5891539" y="1092425"/>
            <a:chExt cx="4486782" cy="990904"/>
          </a:xfrm>
        </p:grpSpPr>
        <p:grpSp>
          <p:nvGrpSpPr>
            <p:cNvPr id="57" name="Group 56"/>
            <p:cNvGrpSpPr/>
            <p:nvPr/>
          </p:nvGrpSpPr>
          <p:grpSpPr>
            <a:xfrm>
              <a:off x="5891539" y="1092425"/>
              <a:ext cx="1606953" cy="538575"/>
              <a:chOff x="7794624" y="1615788"/>
              <a:chExt cx="1606953" cy="53857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flipH="1" flipV="1">
                <a:off x="7794624" y="1615788"/>
                <a:ext cx="220663" cy="515155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8015287" y="2154363"/>
                <a:ext cx="138629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Content Placeholder 2"/>
            <p:cNvSpPr txBox="1">
              <a:spLocks/>
            </p:cNvSpPr>
            <p:nvPr/>
          </p:nvSpPr>
          <p:spPr>
            <a:xfrm>
              <a:off x="7678645" y="1193290"/>
              <a:ext cx="2699676" cy="89003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d-ID" b="1" smtClean="0">
                  <a:solidFill>
                    <a:schemeClr val="tx2"/>
                  </a:solidFill>
                </a:rPr>
                <a:t>Bottom Idea</a:t>
              </a:r>
              <a:r>
                <a:rPr lang="en-US" b="1" smtClean="0">
                  <a:solidFill>
                    <a:schemeClr val="tx2"/>
                  </a:solidFill>
                </a:rPr>
                <a:t/>
              </a:r>
              <a:br>
                <a:rPr lang="en-US" b="1" smtClean="0">
                  <a:solidFill>
                    <a:schemeClr val="tx2"/>
                  </a:solidFill>
                </a:rPr>
              </a:br>
              <a:r>
                <a:rPr lang="en-US" sz="1100" smtClean="0">
                  <a:solidFill>
                    <a:schemeClr val="tx2"/>
                  </a:solidFill>
                </a:rPr>
                <a:t>Lorem </a:t>
              </a:r>
              <a:r>
                <a:rPr lang="en-US" sz="1100" dirty="0">
                  <a:solidFill>
                    <a:schemeClr val="tx2"/>
                  </a:solidFill>
                </a:rPr>
                <a:t>ipsum dolor sit amet, consectetur adipiscing elit. Curabitur elementum posuere pretium. </a:t>
              </a:r>
            </a:p>
          </p:txBody>
        </p:sp>
      </p:grpSp>
      <p:sp>
        <p:nvSpPr>
          <p:cNvPr id="61" name="Oval 60"/>
          <p:cNvSpPr/>
          <p:nvPr/>
        </p:nvSpPr>
        <p:spPr>
          <a:xfrm>
            <a:off x="5695885" y="3150115"/>
            <a:ext cx="533348" cy="558338"/>
          </a:xfrm>
          <a:prstGeom prst="ellipse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>
                <a:latin typeface="Sosa" pitchFamily="2" charset="0"/>
              </a:rPr>
              <a:t>h</a:t>
            </a:r>
            <a:endParaRPr lang="en-US" sz="2400" dirty="0">
              <a:solidFill>
                <a:schemeClr val="bg1"/>
              </a:solidFill>
              <a:latin typeface="Sosa" pitchFamily="2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5688752" y="3799445"/>
            <a:ext cx="533348" cy="558338"/>
          </a:xfrm>
          <a:prstGeom prst="ellipse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smtClean="0">
                <a:latin typeface="Sosa" pitchFamily="2" charset="0"/>
              </a:rPr>
              <a:t>l</a:t>
            </a:r>
            <a:endParaRPr lang="en-US" sz="2400" dirty="0">
              <a:solidFill>
                <a:schemeClr val="bg1"/>
              </a:solidFill>
              <a:latin typeface="Sosa" pitchFamily="2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5686943" y="4582577"/>
            <a:ext cx="533348" cy="558338"/>
          </a:xfrm>
          <a:prstGeom prst="ellipse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smtClean="0">
                <a:latin typeface="Sosa" pitchFamily="2" charset="0"/>
              </a:rPr>
              <a:t>E</a:t>
            </a:r>
            <a:endParaRPr lang="en-US" sz="2400" dirty="0">
              <a:solidFill>
                <a:schemeClr val="bg1"/>
              </a:solidFill>
              <a:latin typeface="Sosa" pitchFamily="2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5693479" y="5340498"/>
            <a:ext cx="533348" cy="558338"/>
          </a:xfrm>
          <a:prstGeom prst="ellipse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smtClean="0">
                <a:latin typeface="Sosa" pitchFamily="2" charset="0"/>
              </a:rPr>
              <a:t>1</a:t>
            </a:r>
            <a:endParaRPr lang="en-US" sz="2400" dirty="0">
              <a:solidFill>
                <a:schemeClr val="bg1"/>
              </a:solidFill>
              <a:latin typeface="Sosa" pitchFamily="2" charset="0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1331650" y="874643"/>
            <a:ext cx="15092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91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5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78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roject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C2B43"/>
      </a:accent1>
      <a:accent2>
        <a:srgbClr val="DF361F"/>
      </a:accent2>
      <a:accent3>
        <a:srgbClr val="FA9C00"/>
      </a:accent3>
      <a:accent4>
        <a:srgbClr val="90BC33"/>
      </a:accent4>
      <a:accent5>
        <a:srgbClr val="00B09B"/>
      </a:accent5>
      <a:accent6>
        <a:srgbClr val="0175B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4562</TotalTime>
  <Words>112</Words>
  <Application>Microsoft Office PowerPoint</Application>
  <PresentationFormat>宽屏</PresentationFormat>
  <Paragraphs>25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Meiryo</vt:lpstr>
      <vt:lpstr>宋体</vt:lpstr>
      <vt:lpstr>微软雅黑</vt:lpstr>
      <vt:lpstr>Arial</vt:lpstr>
      <vt:lpstr>Calibri</vt:lpstr>
      <vt:lpstr>Calibri Light</vt:lpstr>
      <vt:lpstr>Lato</vt:lpstr>
      <vt:lpstr>Roboto</vt:lpstr>
      <vt:lpstr>Sosa</vt:lpstr>
      <vt:lpstr>Office Theme</vt:lpstr>
      <vt:lpstr>1_Office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823</cp:revision>
  <dcterms:created xsi:type="dcterms:W3CDTF">2015-04-01T11:42:42Z</dcterms:created>
  <dcterms:modified xsi:type="dcterms:W3CDTF">2023-03-01T02:52:35Z</dcterms:modified>
</cp:coreProperties>
</file>