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98" r:id="rId3"/>
    <p:sldId id="39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1A278-ACD5-4F97-AA48-0661269B218D}" type="datetimeFigureOut">
              <a:rPr lang="zh-CN" altLang="en-US" smtClean="0"/>
              <a:t>2023/2/27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6798E-AC2E-4715-AD50-DD98722027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41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603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4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5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1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04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32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04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1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91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11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4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5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Canada Map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9"/>
          <p:cNvGrpSpPr>
            <a:grpSpLocks noChangeAspect="1"/>
          </p:cNvGrpSpPr>
          <p:nvPr/>
        </p:nvGrpSpPr>
        <p:grpSpPr bwMode="auto">
          <a:xfrm>
            <a:off x="907774" y="1089111"/>
            <a:ext cx="6124201" cy="5212914"/>
            <a:chOff x="1538" y="716"/>
            <a:chExt cx="3461" cy="2946"/>
          </a:xfrm>
          <a:solidFill>
            <a:schemeClr val="bg1">
              <a:lumMod val="50000"/>
            </a:schemeClr>
          </a:solidFill>
        </p:grpSpPr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1538" y="716"/>
              <a:ext cx="3461" cy="2946"/>
            </a:xfrm>
            <a:custGeom>
              <a:avLst/>
              <a:gdLst>
                <a:gd name="T0" fmla="*/ 365 w 1020"/>
                <a:gd name="T1" fmla="*/ 173 h 868"/>
                <a:gd name="T2" fmla="*/ 393 w 1020"/>
                <a:gd name="T3" fmla="*/ 164 h 868"/>
                <a:gd name="T4" fmla="*/ 61 w 1020"/>
                <a:gd name="T5" fmla="*/ 647 h 868"/>
                <a:gd name="T6" fmla="*/ 56 w 1020"/>
                <a:gd name="T7" fmla="*/ 616 h 868"/>
                <a:gd name="T8" fmla="*/ 43 w 1020"/>
                <a:gd name="T9" fmla="*/ 517 h 868"/>
                <a:gd name="T10" fmla="*/ 24 w 1020"/>
                <a:gd name="T11" fmla="*/ 327 h 868"/>
                <a:gd name="T12" fmla="*/ 188 w 1020"/>
                <a:gd name="T13" fmla="*/ 228 h 868"/>
                <a:gd name="T14" fmla="*/ 296 w 1020"/>
                <a:gd name="T15" fmla="*/ 309 h 868"/>
                <a:gd name="T16" fmla="*/ 377 w 1020"/>
                <a:gd name="T17" fmla="*/ 323 h 868"/>
                <a:gd name="T18" fmla="*/ 447 w 1020"/>
                <a:gd name="T19" fmla="*/ 342 h 868"/>
                <a:gd name="T20" fmla="*/ 491 w 1020"/>
                <a:gd name="T21" fmla="*/ 313 h 868"/>
                <a:gd name="T22" fmla="*/ 553 w 1020"/>
                <a:gd name="T23" fmla="*/ 354 h 868"/>
                <a:gd name="T24" fmla="*/ 494 w 1020"/>
                <a:gd name="T25" fmla="*/ 421 h 868"/>
                <a:gd name="T26" fmla="*/ 474 w 1020"/>
                <a:gd name="T27" fmla="*/ 561 h 868"/>
                <a:gd name="T28" fmla="*/ 651 w 1020"/>
                <a:gd name="T29" fmla="*/ 645 h 868"/>
                <a:gd name="T30" fmla="*/ 616 w 1020"/>
                <a:gd name="T31" fmla="*/ 464 h 868"/>
                <a:gd name="T32" fmla="*/ 703 w 1020"/>
                <a:gd name="T33" fmla="*/ 453 h 868"/>
                <a:gd name="T34" fmla="*/ 775 w 1020"/>
                <a:gd name="T35" fmla="*/ 447 h 868"/>
                <a:gd name="T36" fmla="*/ 863 w 1020"/>
                <a:gd name="T37" fmla="*/ 514 h 868"/>
                <a:gd name="T38" fmla="*/ 828 w 1020"/>
                <a:gd name="T39" fmla="*/ 622 h 868"/>
                <a:gd name="T40" fmla="*/ 880 w 1020"/>
                <a:gd name="T41" fmla="*/ 693 h 868"/>
                <a:gd name="T42" fmla="*/ 876 w 1020"/>
                <a:gd name="T43" fmla="*/ 744 h 868"/>
                <a:gd name="T44" fmla="*/ 730 w 1020"/>
                <a:gd name="T45" fmla="*/ 795 h 868"/>
                <a:gd name="T46" fmla="*/ 646 w 1020"/>
                <a:gd name="T47" fmla="*/ 833 h 868"/>
                <a:gd name="T48" fmla="*/ 594 w 1020"/>
                <a:gd name="T49" fmla="*/ 767 h 868"/>
                <a:gd name="T50" fmla="*/ 248 w 1020"/>
                <a:gd name="T51" fmla="*/ 703 h 868"/>
                <a:gd name="T52" fmla="*/ 456 w 1020"/>
                <a:gd name="T53" fmla="*/ 69 h 868"/>
                <a:gd name="T54" fmla="*/ 534 w 1020"/>
                <a:gd name="T55" fmla="*/ 137 h 868"/>
                <a:gd name="T56" fmla="*/ 543 w 1020"/>
                <a:gd name="T57" fmla="*/ 0 h 868"/>
                <a:gd name="T58" fmla="*/ 501 w 1020"/>
                <a:gd name="T59" fmla="*/ 67 h 868"/>
                <a:gd name="T60" fmla="*/ 493 w 1020"/>
                <a:gd name="T61" fmla="*/ 127 h 868"/>
                <a:gd name="T62" fmla="*/ 420 w 1020"/>
                <a:gd name="T63" fmla="*/ 114 h 868"/>
                <a:gd name="T64" fmla="*/ 355 w 1020"/>
                <a:gd name="T65" fmla="*/ 131 h 868"/>
                <a:gd name="T66" fmla="*/ 409 w 1020"/>
                <a:gd name="T67" fmla="*/ 149 h 868"/>
                <a:gd name="T68" fmla="*/ 436 w 1020"/>
                <a:gd name="T69" fmla="*/ 188 h 868"/>
                <a:gd name="T70" fmla="*/ 469 w 1020"/>
                <a:gd name="T71" fmla="*/ 187 h 868"/>
                <a:gd name="T72" fmla="*/ 324 w 1020"/>
                <a:gd name="T73" fmla="*/ 176 h 868"/>
                <a:gd name="T74" fmla="*/ 398 w 1020"/>
                <a:gd name="T75" fmla="*/ 280 h 868"/>
                <a:gd name="T76" fmla="*/ 298 w 1020"/>
                <a:gd name="T77" fmla="*/ 243 h 868"/>
                <a:gd name="T78" fmla="*/ 433 w 1020"/>
                <a:gd name="T79" fmla="*/ 323 h 868"/>
                <a:gd name="T80" fmla="*/ 420 w 1020"/>
                <a:gd name="T81" fmla="*/ 230 h 868"/>
                <a:gd name="T82" fmla="*/ 569 w 1020"/>
                <a:gd name="T83" fmla="*/ 300 h 868"/>
                <a:gd name="T84" fmla="*/ 661 w 1020"/>
                <a:gd name="T85" fmla="*/ 395 h 868"/>
                <a:gd name="T86" fmla="*/ 707 w 1020"/>
                <a:gd name="T87" fmla="*/ 358 h 868"/>
                <a:gd name="T88" fmla="*/ 713 w 1020"/>
                <a:gd name="T89" fmla="*/ 298 h 868"/>
                <a:gd name="T90" fmla="*/ 634 w 1020"/>
                <a:gd name="T91" fmla="*/ 258 h 868"/>
                <a:gd name="T92" fmla="*/ 542 w 1020"/>
                <a:gd name="T93" fmla="*/ 225 h 868"/>
                <a:gd name="T94" fmla="*/ 498 w 1020"/>
                <a:gd name="T95" fmla="*/ 267 h 868"/>
                <a:gd name="T96" fmla="*/ 582 w 1020"/>
                <a:gd name="T97" fmla="*/ 287 h 868"/>
                <a:gd name="T98" fmla="*/ 630 w 1020"/>
                <a:gd name="T99" fmla="*/ 359 h 868"/>
                <a:gd name="T100" fmla="*/ 599 w 1020"/>
                <a:gd name="T101" fmla="*/ 439 h 868"/>
                <a:gd name="T102" fmla="*/ 552 w 1020"/>
                <a:gd name="T103" fmla="*/ 410 h 868"/>
                <a:gd name="T104" fmla="*/ 982 w 1020"/>
                <a:gd name="T105" fmla="*/ 613 h 868"/>
                <a:gd name="T106" fmla="*/ 975 w 1020"/>
                <a:gd name="T107" fmla="*/ 557 h 868"/>
                <a:gd name="T108" fmla="*/ 929 w 1020"/>
                <a:gd name="T109" fmla="*/ 593 h 868"/>
                <a:gd name="T110" fmla="*/ 607 w 1020"/>
                <a:gd name="T111" fmla="*/ 633 h 868"/>
                <a:gd name="T112" fmla="*/ 261 w 1020"/>
                <a:gd name="T113" fmla="*/ 343 h 868"/>
                <a:gd name="T114" fmla="*/ 229 w 1020"/>
                <a:gd name="T115" fmla="*/ 337 h 868"/>
                <a:gd name="T116" fmla="*/ 351 w 1020"/>
                <a:gd name="T117" fmla="*/ 569 h 868"/>
                <a:gd name="T118" fmla="*/ 273 w 1020"/>
                <a:gd name="T119" fmla="*/ 500 h 868"/>
                <a:gd name="T120" fmla="*/ 384 w 1020"/>
                <a:gd name="T121" fmla="*/ 636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0" h="868">
                  <a:moveTo>
                    <a:pt x="450" y="238"/>
                  </a:moveTo>
                  <a:cubicBezTo>
                    <a:pt x="451" y="238"/>
                    <a:pt x="451" y="238"/>
                    <a:pt x="451" y="238"/>
                  </a:cubicBezTo>
                  <a:cubicBezTo>
                    <a:pt x="451" y="238"/>
                    <a:pt x="452" y="244"/>
                    <a:pt x="452" y="247"/>
                  </a:cubicBezTo>
                  <a:cubicBezTo>
                    <a:pt x="451" y="251"/>
                    <a:pt x="452" y="253"/>
                    <a:pt x="456" y="252"/>
                  </a:cubicBezTo>
                  <a:cubicBezTo>
                    <a:pt x="460" y="250"/>
                    <a:pt x="464" y="246"/>
                    <a:pt x="462" y="242"/>
                  </a:cubicBezTo>
                  <a:cubicBezTo>
                    <a:pt x="461" y="238"/>
                    <a:pt x="461" y="236"/>
                    <a:pt x="464" y="237"/>
                  </a:cubicBezTo>
                  <a:cubicBezTo>
                    <a:pt x="467" y="237"/>
                    <a:pt x="471" y="237"/>
                    <a:pt x="472" y="233"/>
                  </a:cubicBezTo>
                  <a:cubicBezTo>
                    <a:pt x="474" y="229"/>
                    <a:pt x="478" y="220"/>
                    <a:pt x="480" y="217"/>
                  </a:cubicBezTo>
                  <a:cubicBezTo>
                    <a:pt x="481" y="214"/>
                    <a:pt x="480" y="210"/>
                    <a:pt x="476" y="210"/>
                  </a:cubicBezTo>
                  <a:cubicBezTo>
                    <a:pt x="471" y="210"/>
                    <a:pt x="469" y="210"/>
                    <a:pt x="467" y="207"/>
                  </a:cubicBezTo>
                  <a:cubicBezTo>
                    <a:pt x="464" y="205"/>
                    <a:pt x="454" y="205"/>
                    <a:pt x="452" y="209"/>
                  </a:cubicBezTo>
                  <a:cubicBezTo>
                    <a:pt x="450" y="212"/>
                    <a:pt x="449" y="215"/>
                    <a:pt x="449" y="219"/>
                  </a:cubicBezTo>
                  <a:cubicBezTo>
                    <a:pt x="448" y="222"/>
                    <a:pt x="450" y="225"/>
                    <a:pt x="449" y="229"/>
                  </a:cubicBezTo>
                  <a:cubicBezTo>
                    <a:pt x="448" y="233"/>
                    <a:pt x="450" y="238"/>
                    <a:pt x="450" y="238"/>
                  </a:cubicBezTo>
                  <a:close/>
                  <a:moveTo>
                    <a:pt x="393" y="164"/>
                  </a:moveTo>
                  <a:cubicBezTo>
                    <a:pt x="394" y="164"/>
                    <a:pt x="394" y="164"/>
                    <a:pt x="394" y="164"/>
                  </a:cubicBezTo>
                  <a:cubicBezTo>
                    <a:pt x="394" y="164"/>
                    <a:pt x="396" y="158"/>
                    <a:pt x="398" y="161"/>
                  </a:cubicBezTo>
                  <a:cubicBezTo>
                    <a:pt x="400" y="165"/>
                    <a:pt x="403" y="165"/>
                    <a:pt x="400" y="169"/>
                  </a:cubicBezTo>
                  <a:cubicBezTo>
                    <a:pt x="398" y="173"/>
                    <a:pt x="398" y="178"/>
                    <a:pt x="395" y="179"/>
                  </a:cubicBezTo>
                  <a:cubicBezTo>
                    <a:pt x="393" y="181"/>
                    <a:pt x="390" y="184"/>
                    <a:pt x="387" y="182"/>
                  </a:cubicBezTo>
                  <a:cubicBezTo>
                    <a:pt x="383" y="179"/>
                    <a:pt x="382" y="179"/>
                    <a:pt x="378" y="179"/>
                  </a:cubicBezTo>
                  <a:cubicBezTo>
                    <a:pt x="375" y="180"/>
                    <a:pt x="374" y="178"/>
                    <a:pt x="369" y="180"/>
                  </a:cubicBezTo>
                  <a:cubicBezTo>
                    <a:pt x="364" y="183"/>
                    <a:pt x="357" y="186"/>
                    <a:pt x="353" y="185"/>
                  </a:cubicBezTo>
                  <a:cubicBezTo>
                    <a:pt x="350" y="184"/>
                    <a:pt x="346" y="178"/>
                    <a:pt x="348" y="176"/>
                  </a:cubicBezTo>
                  <a:cubicBezTo>
                    <a:pt x="350" y="175"/>
                    <a:pt x="354" y="174"/>
                    <a:pt x="359" y="174"/>
                  </a:cubicBezTo>
                  <a:cubicBezTo>
                    <a:pt x="363" y="174"/>
                    <a:pt x="368" y="174"/>
                    <a:pt x="365" y="173"/>
                  </a:cubicBezTo>
                  <a:cubicBezTo>
                    <a:pt x="362" y="171"/>
                    <a:pt x="361" y="171"/>
                    <a:pt x="358" y="171"/>
                  </a:cubicBezTo>
                  <a:cubicBezTo>
                    <a:pt x="354" y="171"/>
                    <a:pt x="354" y="169"/>
                    <a:pt x="356" y="167"/>
                  </a:cubicBezTo>
                  <a:cubicBezTo>
                    <a:pt x="357" y="165"/>
                    <a:pt x="353" y="166"/>
                    <a:pt x="351" y="167"/>
                  </a:cubicBezTo>
                  <a:cubicBezTo>
                    <a:pt x="349" y="169"/>
                    <a:pt x="348" y="170"/>
                    <a:pt x="345" y="168"/>
                  </a:cubicBezTo>
                  <a:cubicBezTo>
                    <a:pt x="342" y="166"/>
                    <a:pt x="343" y="163"/>
                    <a:pt x="340" y="162"/>
                  </a:cubicBezTo>
                  <a:cubicBezTo>
                    <a:pt x="337" y="161"/>
                    <a:pt x="335" y="161"/>
                    <a:pt x="338" y="158"/>
                  </a:cubicBezTo>
                  <a:cubicBezTo>
                    <a:pt x="340" y="156"/>
                    <a:pt x="344" y="158"/>
                    <a:pt x="344" y="157"/>
                  </a:cubicBezTo>
                  <a:cubicBezTo>
                    <a:pt x="345" y="156"/>
                    <a:pt x="340" y="155"/>
                    <a:pt x="342" y="153"/>
                  </a:cubicBezTo>
                  <a:cubicBezTo>
                    <a:pt x="343" y="151"/>
                    <a:pt x="346" y="151"/>
                    <a:pt x="347" y="151"/>
                  </a:cubicBezTo>
                  <a:cubicBezTo>
                    <a:pt x="348" y="150"/>
                    <a:pt x="344" y="146"/>
                    <a:pt x="348" y="144"/>
                  </a:cubicBezTo>
                  <a:cubicBezTo>
                    <a:pt x="352" y="142"/>
                    <a:pt x="352" y="142"/>
                    <a:pt x="353" y="141"/>
                  </a:cubicBezTo>
                  <a:cubicBezTo>
                    <a:pt x="354" y="140"/>
                    <a:pt x="359" y="138"/>
                    <a:pt x="359" y="140"/>
                  </a:cubicBezTo>
                  <a:cubicBezTo>
                    <a:pt x="360" y="142"/>
                    <a:pt x="360" y="144"/>
                    <a:pt x="361" y="145"/>
                  </a:cubicBezTo>
                  <a:cubicBezTo>
                    <a:pt x="362" y="147"/>
                    <a:pt x="366" y="146"/>
                    <a:pt x="367" y="148"/>
                  </a:cubicBezTo>
                  <a:cubicBezTo>
                    <a:pt x="368" y="149"/>
                    <a:pt x="368" y="150"/>
                    <a:pt x="368" y="155"/>
                  </a:cubicBezTo>
                  <a:cubicBezTo>
                    <a:pt x="369" y="159"/>
                    <a:pt x="369" y="164"/>
                    <a:pt x="371" y="165"/>
                  </a:cubicBezTo>
                  <a:cubicBezTo>
                    <a:pt x="374" y="165"/>
                    <a:pt x="374" y="167"/>
                    <a:pt x="379" y="167"/>
                  </a:cubicBezTo>
                  <a:cubicBezTo>
                    <a:pt x="383" y="167"/>
                    <a:pt x="380" y="162"/>
                    <a:pt x="379" y="160"/>
                  </a:cubicBezTo>
                  <a:cubicBezTo>
                    <a:pt x="377" y="158"/>
                    <a:pt x="382" y="157"/>
                    <a:pt x="380" y="154"/>
                  </a:cubicBezTo>
                  <a:cubicBezTo>
                    <a:pt x="378" y="152"/>
                    <a:pt x="379" y="151"/>
                    <a:pt x="380" y="148"/>
                  </a:cubicBezTo>
                  <a:cubicBezTo>
                    <a:pt x="382" y="146"/>
                    <a:pt x="383" y="144"/>
                    <a:pt x="385" y="142"/>
                  </a:cubicBezTo>
                  <a:cubicBezTo>
                    <a:pt x="388" y="141"/>
                    <a:pt x="391" y="145"/>
                    <a:pt x="389" y="148"/>
                  </a:cubicBezTo>
                  <a:cubicBezTo>
                    <a:pt x="387" y="150"/>
                    <a:pt x="387" y="153"/>
                    <a:pt x="387" y="155"/>
                  </a:cubicBezTo>
                  <a:cubicBezTo>
                    <a:pt x="388" y="156"/>
                    <a:pt x="389" y="157"/>
                    <a:pt x="389" y="158"/>
                  </a:cubicBezTo>
                  <a:cubicBezTo>
                    <a:pt x="389" y="159"/>
                    <a:pt x="389" y="161"/>
                    <a:pt x="390" y="162"/>
                  </a:cubicBezTo>
                  <a:cubicBezTo>
                    <a:pt x="391" y="163"/>
                    <a:pt x="393" y="164"/>
                    <a:pt x="393" y="164"/>
                  </a:cubicBezTo>
                  <a:close/>
                  <a:moveTo>
                    <a:pt x="39" y="636"/>
                  </a:moveTo>
                  <a:cubicBezTo>
                    <a:pt x="40" y="635"/>
                    <a:pt x="40" y="633"/>
                    <a:pt x="40" y="632"/>
                  </a:cubicBezTo>
                  <a:cubicBezTo>
                    <a:pt x="40" y="632"/>
                    <a:pt x="36" y="632"/>
                    <a:pt x="39" y="628"/>
                  </a:cubicBezTo>
                  <a:cubicBezTo>
                    <a:pt x="42" y="625"/>
                    <a:pt x="44" y="625"/>
                    <a:pt x="44" y="625"/>
                  </a:cubicBezTo>
                  <a:cubicBezTo>
                    <a:pt x="44" y="625"/>
                    <a:pt x="41" y="626"/>
                    <a:pt x="38" y="624"/>
                  </a:cubicBezTo>
                  <a:cubicBezTo>
                    <a:pt x="35" y="623"/>
                    <a:pt x="32" y="623"/>
                    <a:pt x="32" y="621"/>
                  </a:cubicBezTo>
                  <a:cubicBezTo>
                    <a:pt x="32" y="618"/>
                    <a:pt x="36" y="616"/>
                    <a:pt x="32" y="613"/>
                  </a:cubicBezTo>
                  <a:cubicBezTo>
                    <a:pt x="28" y="610"/>
                    <a:pt x="28" y="609"/>
                    <a:pt x="28" y="606"/>
                  </a:cubicBezTo>
                  <a:cubicBezTo>
                    <a:pt x="28" y="604"/>
                    <a:pt x="31" y="607"/>
                    <a:pt x="30" y="603"/>
                  </a:cubicBezTo>
                  <a:cubicBezTo>
                    <a:pt x="28" y="599"/>
                    <a:pt x="29" y="598"/>
                    <a:pt x="28" y="597"/>
                  </a:cubicBezTo>
                  <a:cubicBezTo>
                    <a:pt x="27" y="595"/>
                    <a:pt x="25" y="593"/>
                    <a:pt x="25" y="592"/>
                  </a:cubicBezTo>
                  <a:cubicBezTo>
                    <a:pt x="26" y="591"/>
                    <a:pt x="24" y="587"/>
                    <a:pt x="23" y="587"/>
                  </a:cubicBezTo>
                  <a:cubicBezTo>
                    <a:pt x="22" y="587"/>
                    <a:pt x="19" y="585"/>
                    <a:pt x="21" y="583"/>
                  </a:cubicBezTo>
                  <a:cubicBezTo>
                    <a:pt x="22" y="580"/>
                    <a:pt x="25" y="580"/>
                    <a:pt x="25" y="579"/>
                  </a:cubicBezTo>
                  <a:cubicBezTo>
                    <a:pt x="25" y="578"/>
                    <a:pt x="21" y="580"/>
                    <a:pt x="20" y="577"/>
                  </a:cubicBezTo>
                  <a:cubicBezTo>
                    <a:pt x="18" y="574"/>
                    <a:pt x="19" y="570"/>
                    <a:pt x="19" y="569"/>
                  </a:cubicBezTo>
                  <a:cubicBezTo>
                    <a:pt x="19" y="568"/>
                    <a:pt x="24" y="566"/>
                    <a:pt x="26" y="570"/>
                  </a:cubicBezTo>
                  <a:cubicBezTo>
                    <a:pt x="27" y="574"/>
                    <a:pt x="30" y="576"/>
                    <a:pt x="31" y="578"/>
                  </a:cubicBezTo>
                  <a:cubicBezTo>
                    <a:pt x="32" y="581"/>
                    <a:pt x="35" y="584"/>
                    <a:pt x="37" y="586"/>
                  </a:cubicBezTo>
                  <a:cubicBezTo>
                    <a:pt x="39" y="588"/>
                    <a:pt x="43" y="593"/>
                    <a:pt x="47" y="596"/>
                  </a:cubicBezTo>
                  <a:cubicBezTo>
                    <a:pt x="50" y="598"/>
                    <a:pt x="48" y="599"/>
                    <a:pt x="49" y="606"/>
                  </a:cubicBezTo>
                  <a:cubicBezTo>
                    <a:pt x="49" y="612"/>
                    <a:pt x="48" y="615"/>
                    <a:pt x="50" y="619"/>
                  </a:cubicBezTo>
                  <a:cubicBezTo>
                    <a:pt x="51" y="624"/>
                    <a:pt x="53" y="622"/>
                    <a:pt x="55" y="626"/>
                  </a:cubicBezTo>
                  <a:cubicBezTo>
                    <a:pt x="57" y="629"/>
                    <a:pt x="58" y="629"/>
                    <a:pt x="58" y="634"/>
                  </a:cubicBezTo>
                  <a:cubicBezTo>
                    <a:pt x="58" y="638"/>
                    <a:pt x="64" y="637"/>
                    <a:pt x="65" y="640"/>
                  </a:cubicBezTo>
                  <a:cubicBezTo>
                    <a:pt x="65" y="644"/>
                    <a:pt x="64" y="644"/>
                    <a:pt x="61" y="647"/>
                  </a:cubicBezTo>
                  <a:cubicBezTo>
                    <a:pt x="59" y="649"/>
                    <a:pt x="57" y="650"/>
                    <a:pt x="56" y="650"/>
                  </a:cubicBezTo>
                  <a:cubicBezTo>
                    <a:pt x="54" y="650"/>
                    <a:pt x="52" y="649"/>
                    <a:pt x="51" y="648"/>
                  </a:cubicBezTo>
                  <a:cubicBezTo>
                    <a:pt x="48" y="646"/>
                    <a:pt x="43" y="640"/>
                    <a:pt x="39" y="636"/>
                  </a:cubicBezTo>
                  <a:close/>
                  <a:moveTo>
                    <a:pt x="886" y="683"/>
                  </a:moveTo>
                  <a:cubicBezTo>
                    <a:pt x="885" y="683"/>
                    <a:pt x="885" y="683"/>
                    <a:pt x="884" y="682"/>
                  </a:cubicBezTo>
                  <a:cubicBezTo>
                    <a:pt x="883" y="681"/>
                    <a:pt x="880" y="678"/>
                    <a:pt x="880" y="677"/>
                  </a:cubicBezTo>
                  <a:cubicBezTo>
                    <a:pt x="880" y="677"/>
                    <a:pt x="878" y="676"/>
                    <a:pt x="878" y="676"/>
                  </a:cubicBezTo>
                  <a:cubicBezTo>
                    <a:pt x="878" y="676"/>
                    <a:pt x="875" y="681"/>
                    <a:pt x="875" y="683"/>
                  </a:cubicBezTo>
                  <a:cubicBezTo>
                    <a:pt x="875" y="684"/>
                    <a:pt x="879" y="685"/>
                    <a:pt x="880" y="686"/>
                  </a:cubicBezTo>
                  <a:cubicBezTo>
                    <a:pt x="881" y="686"/>
                    <a:pt x="883" y="687"/>
                    <a:pt x="884" y="687"/>
                  </a:cubicBezTo>
                  <a:cubicBezTo>
                    <a:pt x="885" y="688"/>
                    <a:pt x="886" y="687"/>
                    <a:pt x="887" y="687"/>
                  </a:cubicBezTo>
                  <a:cubicBezTo>
                    <a:pt x="887" y="687"/>
                    <a:pt x="887" y="687"/>
                    <a:pt x="887" y="687"/>
                  </a:cubicBezTo>
                  <a:cubicBezTo>
                    <a:pt x="889" y="687"/>
                    <a:pt x="891" y="684"/>
                    <a:pt x="895" y="687"/>
                  </a:cubicBezTo>
                  <a:cubicBezTo>
                    <a:pt x="900" y="689"/>
                    <a:pt x="902" y="690"/>
                    <a:pt x="905" y="689"/>
                  </a:cubicBezTo>
                  <a:cubicBezTo>
                    <a:pt x="909" y="687"/>
                    <a:pt x="904" y="679"/>
                    <a:pt x="908" y="678"/>
                  </a:cubicBezTo>
                  <a:cubicBezTo>
                    <a:pt x="911" y="676"/>
                    <a:pt x="915" y="672"/>
                    <a:pt x="910" y="673"/>
                  </a:cubicBezTo>
                  <a:cubicBezTo>
                    <a:pt x="906" y="673"/>
                    <a:pt x="906" y="673"/>
                    <a:pt x="901" y="677"/>
                  </a:cubicBezTo>
                  <a:cubicBezTo>
                    <a:pt x="897" y="680"/>
                    <a:pt x="895" y="681"/>
                    <a:pt x="891" y="681"/>
                  </a:cubicBezTo>
                  <a:cubicBezTo>
                    <a:pt x="889" y="681"/>
                    <a:pt x="887" y="682"/>
                    <a:pt x="886" y="683"/>
                  </a:cubicBezTo>
                  <a:close/>
                  <a:moveTo>
                    <a:pt x="69" y="642"/>
                  </a:moveTo>
                  <a:cubicBezTo>
                    <a:pt x="69" y="639"/>
                    <a:pt x="67" y="635"/>
                    <a:pt x="66" y="632"/>
                  </a:cubicBezTo>
                  <a:cubicBezTo>
                    <a:pt x="65" y="629"/>
                    <a:pt x="68" y="624"/>
                    <a:pt x="68" y="624"/>
                  </a:cubicBezTo>
                  <a:cubicBezTo>
                    <a:pt x="68" y="624"/>
                    <a:pt x="64" y="627"/>
                    <a:pt x="62" y="626"/>
                  </a:cubicBezTo>
                  <a:cubicBezTo>
                    <a:pt x="60" y="625"/>
                    <a:pt x="59" y="623"/>
                    <a:pt x="60" y="620"/>
                  </a:cubicBezTo>
                  <a:cubicBezTo>
                    <a:pt x="62" y="617"/>
                    <a:pt x="64" y="614"/>
                    <a:pt x="64" y="614"/>
                  </a:cubicBezTo>
                  <a:cubicBezTo>
                    <a:pt x="64" y="614"/>
                    <a:pt x="57" y="616"/>
                    <a:pt x="56" y="616"/>
                  </a:cubicBezTo>
                  <a:cubicBezTo>
                    <a:pt x="55" y="615"/>
                    <a:pt x="55" y="610"/>
                    <a:pt x="56" y="608"/>
                  </a:cubicBezTo>
                  <a:cubicBezTo>
                    <a:pt x="56" y="605"/>
                    <a:pt x="60" y="602"/>
                    <a:pt x="60" y="602"/>
                  </a:cubicBezTo>
                  <a:cubicBezTo>
                    <a:pt x="60" y="602"/>
                    <a:pt x="56" y="603"/>
                    <a:pt x="56" y="601"/>
                  </a:cubicBezTo>
                  <a:cubicBezTo>
                    <a:pt x="56" y="600"/>
                    <a:pt x="53" y="597"/>
                    <a:pt x="52" y="596"/>
                  </a:cubicBezTo>
                  <a:cubicBezTo>
                    <a:pt x="50" y="595"/>
                    <a:pt x="44" y="591"/>
                    <a:pt x="43" y="589"/>
                  </a:cubicBezTo>
                  <a:cubicBezTo>
                    <a:pt x="43" y="587"/>
                    <a:pt x="40" y="584"/>
                    <a:pt x="39" y="584"/>
                  </a:cubicBezTo>
                  <a:cubicBezTo>
                    <a:pt x="38" y="583"/>
                    <a:pt x="42" y="580"/>
                    <a:pt x="40" y="578"/>
                  </a:cubicBezTo>
                  <a:cubicBezTo>
                    <a:pt x="39" y="577"/>
                    <a:pt x="35" y="576"/>
                    <a:pt x="34" y="575"/>
                  </a:cubicBezTo>
                  <a:cubicBezTo>
                    <a:pt x="33" y="574"/>
                    <a:pt x="33" y="570"/>
                    <a:pt x="33" y="569"/>
                  </a:cubicBezTo>
                  <a:cubicBezTo>
                    <a:pt x="32" y="567"/>
                    <a:pt x="32" y="564"/>
                    <a:pt x="34" y="564"/>
                  </a:cubicBezTo>
                  <a:cubicBezTo>
                    <a:pt x="35" y="564"/>
                    <a:pt x="36" y="562"/>
                    <a:pt x="36" y="561"/>
                  </a:cubicBezTo>
                  <a:cubicBezTo>
                    <a:pt x="36" y="560"/>
                    <a:pt x="30" y="560"/>
                    <a:pt x="32" y="557"/>
                  </a:cubicBezTo>
                  <a:cubicBezTo>
                    <a:pt x="33" y="553"/>
                    <a:pt x="36" y="558"/>
                    <a:pt x="36" y="558"/>
                  </a:cubicBezTo>
                  <a:cubicBezTo>
                    <a:pt x="36" y="558"/>
                    <a:pt x="35" y="557"/>
                    <a:pt x="37" y="555"/>
                  </a:cubicBezTo>
                  <a:cubicBezTo>
                    <a:pt x="40" y="552"/>
                    <a:pt x="39" y="550"/>
                    <a:pt x="43" y="550"/>
                  </a:cubicBezTo>
                  <a:cubicBezTo>
                    <a:pt x="46" y="550"/>
                    <a:pt x="53" y="549"/>
                    <a:pt x="50" y="548"/>
                  </a:cubicBezTo>
                  <a:cubicBezTo>
                    <a:pt x="47" y="547"/>
                    <a:pt x="42" y="546"/>
                    <a:pt x="41" y="547"/>
                  </a:cubicBezTo>
                  <a:cubicBezTo>
                    <a:pt x="40" y="548"/>
                    <a:pt x="42" y="542"/>
                    <a:pt x="40" y="541"/>
                  </a:cubicBezTo>
                  <a:cubicBezTo>
                    <a:pt x="39" y="540"/>
                    <a:pt x="41" y="539"/>
                    <a:pt x="42" y="538"/>
                  </a:cubicBezTo>
                  <a:cubicBezTo>
                    <a:pt x="43" y="536"/>
                    <a:pt x="45" y="535"/>
                    <a:pt x="43" y="533"/>
                  </a:cubicBezTo>
                  <a:cubicBezTo>
                    <a:pt x="41" y="532"/>
                    <a:pt x="43" y="529"/>
                    <a:pt x="42" y="529"/>
                  </a:cubicBezTo>
                  <a:cubicBezTo>
                    <a:pt x="40" y="529"/>
                    <a:pt x="35" y="533"/>
                    <a:pt x="34" y="533"/>
                  </a:cubicBezTo>
                  <a:cubicBezTo>
                    <a:pt x="33" y="534"/>
                    <a:pt x="32" y="531"/>
                    <a:pt x="33" y="529"/>
                  </a:cubicBezTo>
                  <a:cubicBezTo>
                    <a:pt x="35" y="526"/>
                    <a:pt x="39" y="526"/>
                    <a:pt x="39" y="525"/>
                  </a:cubicBezTo>
                  <a:cubicBezTo>
                    <a:pt x="39" y="524"/>
                    <a:pt x="40" y="522"/>
                    <a:pt x="40" y="522"/>
                  </a:cubicBezTo>
                  <a:cubicBezTo>
                    <a:pt x="41" y="521"/>
                    <a:pt x="43" y="518"/>
                    <a:pt x="43" y="517"/>
                  </a:cubicBezTo>
                  <a:cubicBezTo>
                    <a:pt x="44" y="517"/>
                    <a:pt x="43" y="514"/>
                    <a:pt x="39" y="516"/>
                  </a:cubicBezTo>
                  <a:cubicBezTo>
                    <a:pt x="35" y="517"/>
                    <a:pt x="34" y="514"/>
                    <a:pt x="32" y="516"/>
                  </a:cubicBezTo>
                  <a:cubicBezTo>
                    <a:pt x="31" y="517"/>
                    <a:pt x="29" y="513"/>
                    <a:pt x="29" y="510"/>
                  </a:cubicBezTo>
                  <a:cubicBezTo>
                    <a:pt x="29" y="507"/>
                    <a:pt x="27" y="503"/>
                    <a:pt x="29" y="504"/>
                  </a:cubicBezTo>
                  <a:cubicBezTo>
                    <a:pt x="32" y="504"/>
                    <a:pt x="34" y="508"/>
                    <a:pt x="34" y="506"/>
                  </a:cubicBezTo>
                  <a:cubicBezTo>
                    <a:pt x="34" y="504"/>
                    <a:pt x="36" y="502"/>
                    <a:pt x="36" y="502"/>
                  </a:cubicBezTo>
                  <a:cubicBezTo>
                    <a:pt x="37" y="503"/>
                    <a:pt x="38" y="505"/>
                    <a:pt x="38" y="502"/>
                  </a:cubicBezTo>
                  <a:cubicBezTo>
                    <a:pt x="38" y="500"/>
                    <a:pt x="39" y="498"/>
                    <a:pt x="39" y="496"/>
                  </a:cubicBezTo>
                  <a:cubicBezTo>
                    <a:pt x="38" y="494"/>
                    <a:pt x="41" y="491"/>
                    <a:pt x="41" y="489"/>
                  </a:cubicBezTo>
                  <a:cubicBezTo>
                    <a:pt x="42" y="488"/>
                    <a:pt x="47" y="483"/>
                    <a:pt x="47" y="483"/>
                  </a:cubicBezTo>
                  <a:cubicBezTo>
                    <a:pt x="47" y="483"/>
                    <a:pt x="51" y="477"/>
                    <a:pt x="52" y="477"/>
                  </a:cubicBezTo>
                  <a:cubicBezTo>
                    <a:pt x="54" y="477"/>
                    <a:pt x="56" y="472"/>
                    <a:pt x="58" y="469"/>
                  </a:cubicBezTo>
                  <a:cubicBezTo>
                    <a:pt x="60" y="466"/>
                    <a:pt x="60" y="463"/>
                    <a:pt x="59" y="461"/>
                  </a:cubicBezTo>
                  <a:cubicBezTo>
                    <a:pt x="58" y="459"/>
                    <a:pt x="58" y="455"/>
                    <a:pt x="56" y="451"/>
                  </a:cubicBezTo>
                  <a:cubicBezTo>
                    <a:pt x="53" y="446"/>
                    <a:pt x="51" y="441"/>
                    <a:pt x="51" y="441"/>
                  </a:cubicBezTo>
                  <a:cubicBezTo>
                    <a:pt x="51" y="441"/>
                    <a:pt x="57" y="403"/>
                    <a:pt x="57" y="397"/>
                  </a:cubicBezTo>
                  <a:cubicBezTo>
                    <a:pt x="57" y="391"/>
                    <a:pt x="55" y="388"/>
                    <a:pt x="55" y="383"/>
                  </a:cubicBezTo>
                  <a:cubicBezTo>
                    <a:pt x="55" y="379"/>
                    <a:pt x="57" y="369"/>
                    <a:pt x="57" y="368"/>
                  </a:cubicBezTo>
                  <a:cubicBezTo>
                    <a:pt x="58" y="368"/>
                    <a:pt x="55" y="365"/>
                    <a:pt x="49" y="365"/>
                  </a:cubicBezTo>
                  <a:cubicBezTo>
                    <a:pt x="42" y="365"/>
                    <a:pt x="41" y="369"/>
                    <a:pt x="41" y="369"/>
                  </a:cubicBezTo>
                  <a:cubicBezTo>
                    <a:pt x="30" y="367"/>
                    <a:pt x="30" y="367"/>
                    <a:pt x="30" y="367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1" y="341"/>
                    <a:pt x="31" y="341"/>
                    <a:pt x="31" y="341"/>
                  </a:cubicBezTo>
                  <a:cubicBezTo>
                    <a:pt x="31" y="341"/>
                    <a:pt x="32" y="336"/>
                    <a:pt x="34" y="334"/>
                  </a:cubicBezTo>
                  <a:cubicBezTo>
                    <a:pt x="36" y="333"/>
                    <a:pt x="33" y="331"/>
                    <a:pt x="28" y="331"/>
                  </a:cubicBezTo>
                  <a:cubicBezTo>
                    <a:pt x="23" y="331"/>
                    <a:pt x="25" y="331"/>
                    <a:pt x="24" y="327"/>
                  </a:cubicBezTo>
                  <a:cubicBezTo>
                    <a:pt x="24" y="323"/>
                    <a:pt x="20" y="322"/>
                    <a:pt x="20" y="322"/>
                  </a:cubicBezTo>
                  <a:cubicBezTo>
                    <a:pt x="149" y="180"/>
                    <a:pt x="149" y="180"/>
                    <a:pt x="149" y="180"/>
                  </a:cubicBezTo>
                  <a:cubicBezTo>
                    <a:pt x="149" y="180"/>
                    <a:pt x="149" y="180"/>
                    <a:pt x="149" y="180"/>
                  </a:cubicBezTo>
                  <a:cubicBezTo>
                    <a:pt x="152" y="182"/>
                    <a:pt x="157" y="186"/>
                    <a:pt x="158" y="192"/>
                  </a:cubicBezTo>
                  <a:cubicBezTo>
                    <a:pt x="159" y="197"/>
                    <a:pt x="159" y="203"/>
                    <a:pt x="162" y="207"/>
                  </a:cubicBezTo>
                  <a:cubicBezTo>
                    <a:pt x="166" y="212"/>
                    <a:pt x="168" y="213"/>
                    <a:pt x="168" y="214"/>
                  </a:cubicBezTo>
                  <a:cubicBezTo>
                    <a:pt x="168" y="216"/>
                    <a:pt x="168" y="221"/>
                    <a:pt x="170" y="221"/>
                  </a:cubicBezTo>
                  <a:cubicBezTo>
                    <a:pt x="171" y="221"/>
                    <a:pt x="170" y="218"/>
                    <a:pt x="169" y="216"/>
                  </a:cubicBezTo>
                  <a:cubicBezTo>
                    <a:pt x="169" y="214"/>
                    <a:pt x="171" y="213"/>
                    <a:pt x="172" y="211"/>
                  </a:cubicBezTo>
                  <a:cubicBezTo>
                    <a:pt x="174" y="210"/>
                    <a:pt x="176" y="208"/>
                    <a:pt x="177" y="209"/>
                  </a:cubicBezTo>
                  <a:cubicBezTo>
                    <a:pt x="177" y="211"/>
                    <a:pt x="180" y="211"/>
                    <a:pt x="181" y="211"/>
                  </a:cubicBezTo>
                  <a:cubicBezTo>
                    <a:pt x="182" y="210"/>
                    <a:pt x="183" y="211"/>
                    <a:pt x="186" y="210"/>
                  </a:cubicBezTo>
                  <a:cubicBezTo>
                    <a:pt x="188" y="209"/>
                    <a:pt x="188" y="212"/>
                    <a:pt x="188" y="215"/>
                  </a:cubicBezTo>
                  <a:cubicBezTo>
                    <a:pt x="188" y="217"/>
                    <a:pt x="191" y="219"/>
                    <a:pt x="193" y="217"/>
                  </a:cubicBezTo>
                  <a:cubicBezTo>
                    <a:pt x="195" y="216"/>
                    <a:pt x="196" y="214"/>
                    <a:pt x="199" y="216"/>
                  </a:cubicBezTo>
                  <a:cubicBezTo>
                    <a:pt x="201" y="218"/>
                    <a:pt x="204" y="219"/>
                    <a:pt x="206" y="218"/>
                  </a:cubicBezTo>
                  <a:cubicBezTo>
                    <a:pt x="208" y="218"/>
                    <a:pt x="209" y="217"/>
                    <a:pt x="210" y="218"/>
                  </a:cubicBezTo>
                  <a:cubicBezTo>
                    <a:pt x="211" y="218"/>
                    <a:pt x="214" y="216"/>
                    <a:pt x="215" y="217"/>
                  </a:cubicBezTo>
                  <a:cubicBezTo>
                    <a:pt x="217" y="218"/>
                    <a:pt x="219" y="219"/>
                    <a:pt x="219" y="219"/>
                  </a:cubicBezTo>
                  <a:cubicBezTo>
                    <a:pt x="220" y="219"/>
                    <a:pt x="224" y="222"/>
                    <a:pt x="220" y="223"/>
                  </a:cubicBezTo>
                  <a:cubicBezTo>
                    <a:pt x="217" y="224"/>
                    <a:pt x="213" y="225"/>
                    <a:pt x="210" y="224"/>
                  </a:cubicBezTo>
                  <a:cubicBezTo>
                    <a:pt x="207" y="223"/>
                    <a:pt x="205" y="223"/>
                    <a:pt x="202" y="222"/>
                  </a:cubicBezTo>
                  <a:cubicBezTo>
                    <a:pt x="200" y="222"/>
                    <a:pt x="196" y="222"/>
                    <a:pt x="193" y="222"/>
                  </a:cubicBezTo>
                  <a:cubicBezTo>
                    <a:pt x="190" y="223"/>
                    <a:pt x="187" y="225"/>
                    <a:pt x="185" y="226"/>
                  </a:cubicBezTo>
                  <a:cubicBezTo>
                    <a:pt x="182" y="228"/>
                    <a:pt x="184" y="229"/>
                    <a:pt x="185" y="230"/>
                  </a:cubicBezTo>
                  <a:cubicBezTo>
                    <a:pt x="187" y="231"/>
                    <a:pt x="186" y="229"/>
                    <a:pt x="188" y="228"/>
                  </a:cubicBezTo>
                  <a:cubicBezTo>
                    <a:pt x="190" y="226"/>
                    <a:pt x="194" y="226"/>
                    <a:pt x="195" y="226"/>
                  </a:cubicBezTo>
                  <a:cubicBezTo>
                    <a:pt x="196" y="225"/>
                    <a:pt x="200" y="225"/>
                    <a:pt x="201" y="226"/>
                  </a:cubicBezTo>
                  <a:cubicBezTo>
                    <a:pt x="203" y="228"/>
                    <a:pt x="205" y="231"/>
                    <a:pt x="206" y="230"/>
                  </a:cubicBezTo>
                  <a:cubicBezTo>
                    <a:pt x="207" y="230"/>
                    <a:pt x="206" y="226"/>
                    <a:pt x="211" y="226"/>
                  </a:cubicBezTo>
                  <a:cubicBezTo>
                    <a:pt x="215" y="225"/>
                    <a:pt x="218" y="226"/>
                    <a:pt x="218" y="227"/>
                  </a:cubicBezTo>
                  <a:cubicBezTo>
                    <a:pt x="219" y="228"/>
                    <a:pt x="217" y="231"/>
                    <a:pt x="220" y="231"/>
                  </a:cubicBezTo>
                  <a:cubicBezTo>
                    <a:pt x="223" y="232"/>
                    <a:pt x="227" y="227"/>
                    <a:pt x="229" y="227"/>
                  </a:cubicBezTo>
                  <a:cubicBezTo>
                    <a:pt x="230" y="226"/>
                    <a:pt x="233" y="229"/>
                    <a:pt x="233" y="225"/>
                  </a:cubicBezTo>
                  <a:cubicBezTo>
                    <a:pt x="234" y="222"/>
                    <a:pt x="233" y="219"/>
                    <a:pt x="235" y="219"/>
                  </a:cubicBezTo>
                  <a:cubicBezTo>
                    <a:pt x="237" y="219"/>
                    <a:pt x="238" y="224"/>
                    <a:pt x="238" y="228"/>
                  </a:cubicBezTo>
                  <a:cubicBezTo>
                    <a:pt x="237" y="231"/>
                    <a:pt x="235" y="233"/>
                    <a:pt x="235" y="238"/>
                  </a:cubicBezTo>
                  <a:cubicBezTo>
                    <a:pt x="235" y="243"/>
                    <a:pt x="235" y="248"/>
                    <a:pt x="237" y="248"/>
                  </a:cubicBezTo>
                  <a:cubicBezTo>
                    <a:pt x="239" y="249"/>
                    <a:pt x="242" y="244"/>
                    <a:pt x="246" y="241"/>
                  </a:cubicBezTo>
                  <a:cubicBezTo>
                    <a:pt x="250" y="237"/>
                    <a:pt x="253" y="240"/>
                    <a:pt x="252" y="241"/>
                  </a:cubicBezTo>
                  <a:cubicBezTo>
                    <a:pt x="251" y="242"/>
                    <a:pt x="248" y="245"/>
                    <a:pt x="248" y="249"/>
                  </a:cubicBezTo>
                  <a:cubicBezTo>
                    <a:pt x="248" y="253"/>
                    <a:pt x="252" y="256"/>
                    <a:pt x="255" y="253"/>
                  </a:cubicBezTo>
                  <a:cubicBezTo>
                    <a:pt x="257" y="250"/>
                    <a:pt x="261" y="248"/>
                    <a:pt x="263" y="250"/>
                  </a:cubicBezTo>
                  <a:cubicBezTo>
                    <a:pt x="265" y="252"/>
                    <a:pt x="270" y="257"/>
                    <a:pt x="271" y="259"/>
                  </a:cubicBezTo>
                  <a:cubicBezTo>
                    <a:pt x="272" y="261"/>
                    <a:pt x="272" y="264"/>
                    <a:pt x="274" y="267"/>
                  </a:cubicBezTo>
                  <a:cubicBezTo>
                    <a:pt x="276" y="270"/>
                    <a:pt x="281" y="272"/>
                    <a:pt x="282" y="274"/>
                  </a:cubicBezTo>
                  <a:cubicBezTo>
                    <a:pt x="283" y="276"/>
                    <a:pt x="284" y="279"/>
                    <a:pt x="287" y="282"/>
                  </a:cubicBezTo>
                  <a:cubicBezTo>
                    <a:pt x="290" y="285"/>
                    <a:pt x="294" y="288"/>
                    <a:pt x="297" y="287"/>
                  </a:cubicBezTo>
                  <a:cubicBezTo>
                    <a:pt x="299" y="287"/>
                    <a:pt x="303" y="287"/>
                    <a:pt x="305" y="291"/>
                  </a:cubicBezTo>
                  <a:cubicBezTo>
                    <a:pt x="307" y="294"/>
                    <a:pt x="309" y="300"/>
                    <a:pt x="309" y="302"/>
                  </a:cubicBezTo>
                  <a:cubicBezTo>
                    <a:pt x="309" y="304"/>
                    <a:pt x="305" y="302"/>
                    <a:pt x="301" y="304"/>
                  </a:cubicBezTo>
                  <a:cubicBezTo>
                    <a:pt x="297" y="306"/>
                    <a:pt x="294" y="308"/>
                    <a:pt x="296" y="309"/>
                  </a:cubicBezTo>
                  <a:cubicBezTo>
                    <a:pt x="297" y="311"/>
                    <a:pt x="310" y="320"/>
                    <a:pt x="316" y="320"/>
                  </a:cubicBezTo>
                  <a:cubicBezTo>
                    <a:pt x="323" y="319"/>
                    <a:pt x="326" y="320"/>
                    <a:pt x="330" y="320"/>
                  </a:cubicBezTo>
                  <a:cubicBezTo>
                    <a:pt x="335" y="319"/>
                    <a:pt x="335" y="319"/>
                    <a:pt x="337" y="323"/>
                  </a:cubicBezTo>
                  <a:cubicBezTo>
                    <a:pt x="339" y="328"/>
                    <a:pt x="344" y="331"/>
                    <a:pt x="344" y="331"/>
                  </a:cubicBezTo>
                  <a:cubicBezTo>
                    <a:pt x="345" y="331"/>
                    <a:pt x="346" y="333"/>
                    <a:pt x="346" y="334"/>
                  </a:cubicBezTo>
                  <a:cubicBezTo>
                    <a:pt x="346" y="336"/>
                    <a:pt x="349" y="339"/>
                    <a:pt x="347" y="340"/>
                  </a:cubicBezTo>
                  <a:cubicBezTo>
                    <a:pt x="345" y="340"/>
                    <a:pt x="344" y="343"/>
                    <a:pt x="344" y="344"/>
                  </a:cubicBezTo>
                  <a:cubicBezTo>
                    <a:pt x="345" y="346"/>
                    <a:pt x="345" y="347"/>
                    <a:pt x="349" y="346"/>
                  </a:cubicBezTo>
                  <a:cubicBezTo>
                    <a:pt x="352" y="345"/>
                    <a:pt x="351" y="343"/>
                    <a:pt x="351" y="340"/>
                  </a:cubicBezTo>
                  <a:cubicBezTo>
                    <a:pt x="351" y="338"/>
                    <a:pt x="350" y="334"/>
                    <a:pt x="350" y="332"/>
                  </a:cubicBezTo>
                  <a:cubicBezTo>
                    <a:pt x="349" y="330"/>
                    <a:pt x="348" y="327"/>
                    <a:pt x="350" y="325"/>
                  </a:cubicBezTo>
                  <a:cubicBezTo>
                    <a:pt x="353" y="323"/>
                    <a:pt x="355" y="322"/>
                    <a:pt x="357" y="322"/>
                  </a:cubicBezTo>
                  <a:cubicBezTo>
                    <a:pt x="360" y="322"/>
                    <a:pt x="363" y="320"/>
                    <a:pt x="364" y="319"/>
                  </a:cubicBezTo>
                  <a:cubicBezTo>
                    <a:pt x="366" y="318"/>
                    <a:pt x="368" y="317"/>
                    <a:pt x="369" y="316"/>
                  </a:cubicBezTo>
                  <a:cubicBezTo>
                    <a:pt x="370" y="316"/>
                    <a:pt x="371" y="313"/>
                    <a:pt x="368" y="313"/>
                  </a:cubicBezTo>
                  <a:cubicBezTo>
                    <a:pt x="365" y="314"/>
                    <a:pt x="364" y="315"/>
                    <a:pt x="363" y="317"/>
                  </a:cubicBezTo>
                  <a:cubicBezTo>
                    <a:pt x="361" y="318"/>
                    <a:pt x="359" y="317"/>
                    <a:pt x="357" y="317"/>
                  </a:cubicBezTo>
                  <a:cubicBezTo>
                    <a:pt x="356" y="317"/>
                    <a:pt x="353" y="317"/>
                    <a:pt x="353" y="318"/>
                  </a:cubicBezTo>
                  <a:cubicBezTo>
                    <a:pt x="353" y="319"/>
                    <a:pt x="350" y="320"/>
                    <a:pt x="349" y="319"/>
                  </a:cubicBezTo>
                  <a:cubicBezTo>
                    <a:pt x="348" y="318"/>
                    <a:pt x="346" y="318"/>
                    <a:pt x="347" y="315"/>
                  </a:cubicBezTo>
                  <a:cubicBezTo>
                    <a:pt x="347" y="313"/>
                    <a:pt x="347" y="311"/>
                    <a:pt x="351" y="310"/>
                  </a:cubicBezTo>
                  <a:cubicBezTo>
                    <a:pt x="355" y="309"/>
                    <a:pt x="360" y="309"/>
                    <a:pt x="362" y="309"/>
                  </a:cubicBezTo>
                  <a:cubicBezTo>
                    <a:pt x="364" y="308"/>
                    <a:pt x="366" y="307"/>
                    <a:pt x="368" y="307"/>
                  </a:cubicBezTo>
                  <a:cubicBezTo>
                    <a:pt x="371" y="307"/>
                    <a:pt x="372" y="309"/>
                    <a:pt x="372" y="312"/>
                  </a:cubicBezTo>
                  <a:cubicBezTo>
                    <a:pt x="372" y="314"/>
                    <a:pt x="372" y="318"/>
                    <a:pt x="373" y="319"/>
                  </a:cubicBezTo>
                  <a:cubicBezTo>
                    <a:pt x="375" y="320"/>
                    <a:pt x="376" y="320"/>
                    <a:pt x="377" y="323"/>
                  </a:cubicBezTo>
                  <a:cubicBezTo>
                    <a:pt x="377" y="325"/>
                    <a:pt x="377" y="328"/>
                    <a:pt x="380" y="328"/>
                  </a:cubicBezTo>
                  <a:cubicBezTo>
                    <a:pt x="383" y="328"/>
                    <a:pt x="387" y="326"/>
                    <a:pt x="388" y="329"/>
                  </a:cubicBezTo>
                  <a:cubicBezTo>
                    <a:pt x="389" y="332"/>
                    <a:pt x="395" y="336"/>
                    <a:pt x="396" y="337"/>
                  </a:cubicBezTo>
                  <a:cubicBezTo>
                    <a:pt x="398" y="337"/>
                    <a:pt x="409" y="336"/>
                    <a:pt x="411" y="336"/>
                  </a:cubicBezTo>
                  <a:cubicBezTo>
                    <a:pt x="413" y="336"/>
                    <a:pt x="416" y="338"/>
                    <a:pt x="418" y="339"/>
                  </a:cubicBezTo>
                  <a:cubicBezTo>
                    <a:pt x="420" y="339"/>
                    <a:pt x="423" y="339"/>
                    <a:pt x="423" y="338"/>
                  </a:cubicBezTo>
                  <a:cubicBezTo>
                    <a:pt x="424" y="336"/>
                    <a:pt x="426" y="338"/>
                    <a:pt x="427" y="339"/>
                  </a:cubicBezTo>
                  <a:cubicBezTo>
                    <a:pt x="428" y="340"/>
                    <a:pt x="430" y="342"/>
                    <a:pt x="433" y="341"/>
                  </a:cubicBezTo>
                  <a:cubicBezTo>
                    <a:pt x="435" y="340"/>
                    <a:pt x="435" y="337"/>
                    <a:pt x="432" y="335"/>
                  </a:cubicBezTo>
                  <a:cubicBezTo>
                    <a:pt x="430" y="334"/>
                    <a:pt x="428" y="337"/>
                    <a:pt x="427" y="337"/>
                  </a:cubicBezTo>
                  <a:cubicBezTo>
                    <a:pt x="425" y="337"/>
                    <a:pt x="424" y="334"/>
                    <a:pt x="424" y="333"/>
                  </a:cubicBezTo>
                  <a:cubicBezTo>
                    <a:pt x="424" y="332"/>
                    <a:pt x="424" y="330"/>
                    <a:pt x="425" y="329"/>
                  </a:cubicBezTo>
                  <a:cubicBezTo>
                    <a:pt x="425" y="328"/>
                    <a:pt x="425" y="327"/>
                    <a:pt x="426" y="327"/>
                  </a:cubicBezTo>
                  <a:cubicBezTo>
                    <a:pt x="427" y="327"/>
                    <a:pt x="429" y="324"/>
                    <a:pt x="431" y="324"/>
                  </a:cubicBezTo>
                  <a:cubicBezTo>
                    <a:pt x="432" y="324"/>
                    <a:pt x="434" y="326"/>
                    <a:pt x="436" y="328"/>
                  </a:cubicBezTo>
                  <a:cubicBezTo>
                    <a:pt x="439" y="331"/>
                    <a:pt x="438" y="332"/>
                    <a:pt x="439" y="333"/>
                  </a:cubicBezTo>
                  <a:cubicBezTo>
                    <a:pt x="440" y="335"/>
                    <a:pt x="443" y="333"/>
                    <a:pt x="442" y="337"/>
                  </a:cubicBezTo>
                  <a:cubicBezTo>
                    <a:pt x="440" y="341"/>
                    <a:pt x="438" y="342"/>
                    <a:pt x="439" y="345"/>
                  </a:cubicBezTo>
                  <a:cubicBezTo>
                    <a:pt x="441" y="348"/>
                    <a:pt x="444" y="350"/>
                    <a:pt x="444" y="352"/>
                  </a:cubicBezTo>
                  <a:cubicBezTo>
                    <a:pt x="444" y="353"/>
                    <a:pt x="443" y="354"/>
                    <a:pt x="442" y="355"/>
                  </a:cubicBezTo>
                  <a:cubicBezTo>
                    <a:pt x="441" y="356"/>
                    <a:pt x="443" y="359"/>
                    <a:pt x="443" y="361"/>
                  </a:cubicBezTo>
                  <a:cubicBezTo>
                    <a:pt x="443" y="362"/>
                    <a:pt x="444" y="363"/>
                    <a:pt x="444" y="363"/>
                  </a:cubicBezTo>
                  <a:cubicBezTo>
                    <a:pt x="444" y="363"/>
                    <a:pt x="444" y="357"/>
                    <a:pt x="445" y="357"/>
                  </a:cubicBezTo>
                  <a:cubicBezTo>
                    <a:pt x="447" y="357"/>
                    <a:pt x="448" y="354"/>
                    <a:pt x="448" y="353"/>
                  </a:cubicBezTo>
                  <a:cubicBezTo>
                    <a:pt x="448" y="352"/>
                    <a:pt x="448" y="349"/>
                    <a:pt x="448" y="347"/>
                  </a:cubicBezTo>
                  <a:cubicBezTo>
                    <a:pt x="447" y="345"/>
                    <a:pt x="448" y="344"/>
                    <a:pt x="447" y="342"/>
                  </a:cubicBezTo>
                  <a:cubicBezTo>
                    <a:pt x="445" y="339"/>
                    <a:pt x="445" y="335"/>
                    <a:pt x="449" y="334"/>
                  </a:cubicBezTo>
                  <a:cubicBezTo>
                    <a:pt x="452" y="332"/>
                    <a:pt x="455" y="331"/>
                    <a:pt x="458" y="326"/>
                  </a:cubicBezTo>
                  <a:cubicBezTo>
                    <a:pt x="462" y="322"/>
                    <a:pt x="461" y="324"/>
                    <a:pt x="461" y="320"/>
                  </a:cubicBezTo>
                  <a:cubicBezTo>
                    <a:pt x="461" y="317"/>
                    <a:pt x="461" y="314"/>
                    <a:pt x="460" y="315"/>
                  </a:cubicBezTo>
                  <a:cubicBezTo>
                    <a:pt x="459" y="317"/>
                    <a:pt x="458" y="320"/>
                    <a:pt x="457" y="320"/>
                  </a:cubicBezTo>
                  <a:cubicBezTo>
                    <a:pt x="455" y="320"/>
                    <a:pt x="453" y="315"/>
                    <a:pt x="454" y="314"/>
                  </a:cubicBezTo>
                  <a:cubicBezTo>
                    <a:pt x="455" y="313"/>
                    <a:pt x="458" y="312"/>
                    <a:pt x="457" y="310"/>
                  </a:cubicBezTo>
                  <a:cubicBezTo>
                    <a:pt x="457" y="309"/>
                    <a:pt x="459" y="309"/>
                    <a:pt x="460" y="307"/>
                  </a:cubicBezTo>
                  <a:cubicBezTo>
                    <a:pt x="461" y="306"/>
                    <a:pt x="457" y="304"/>
                    <a:pt x="455" y="304"/>
                  </a:cubicBezTo>
                  <a:cubicBezTo>
                    <a:pt x="453" y="303"/>
                    <a:pt x="450" y="302"/>
                    <a:pt x="446" y="299"/>
                  </a:cubicBezTo>
                  <a:cubicBezTo>
                    <a:pt x="441" y="295"/>
                    <a:pt x="438" y="294"/>
                    <a:pt x="440" y="287"/>
                  </a:cubicBezTo>
                  <a:cubicBezTo>
                    <a:pt x="442" y="280"/>
                    <a:pt x="443" y="280"/>
                    <a:pt x="441" y="278"/>
                  </a:cubicBezTo>
                  <a:cubicBezTo>
                    <a:pt x="440" y="276"/>
                    <a:pt x="439" y="270"/>
                    <a:pt x="443" y="267"/>
                  </a:cubicBezTo>
                  <a:cubicBezTo>
                    <a:pt x="446" y="263"/>
                    <a:pt x="448" y="263"/>
                    <a:pt x="448" y="261"/>
                  </a:cubicBezTo>
                  <a:cubicBezTo>
                    <a:pt x="447" y="259"/>
                    <a:pt x="452" y="255"/>
                    <a:pt x="457" y="256"/>
                  </a:cubicBezTo>
                  <a:cubicBezTo>
                    <a:pt x="461" y="257"/>
                    <a:pt x="465" y="258"/>
                    <a:pt x="466" y="266"/>
                  </a:cubicBezTo>
                  <a:cubicBezTo>
                    <a:pt x="467" y="274"/>
                    <a:pt x="468" y="278"/>
                    <a:pt x="470" y="280"/>
                  </a:cubicBezTo>
                  <a:cubicBezTo>
                    <a:pt x="472" y="282"/>
                    <a:pt x="478" y="288"/>
                    <a:pt x="475" y="290"/>
                  </a:cubicBezTo>
                  <a:cubicBezTo>
                    <a:pt x="471" y="291"/>
                    <a:pt x="469" y="292"/>
                    <a:pt x="470" y="293"/>
                  </a:cubicBezTo>
                  <a:cubicBezTo>
                    <a:pt x="472" y="295"/>
                    <a:pt x="470" y="295"/>
                    <a:pt x="468" y="298"/>
                  </a:cubicBezTo>
                  <a:cubicBezTo>
                    <a:pt x="467" y="301"/>
                    <a:pt x="473" y="299"/>
                    <a:pt x="474" y="302"/>
                  </a:cubicBezTo>
                  <a:cubicBezTo>
                    <a:pt x="475" y="306"/>
                    <a:pt x="482" y="301"/>
                    <a:pt x="483" y="303"/>
                  </a:cubicBezTo>
                  <a:cubicBezTo>
                    <a:pt x="485" y="305"/>
                    <a:pt x="481" y="306"/>
                    <a:pt x="481" y="309"/>
                  </a:cubicBezTo>
                  <a:cubicBezTo>
                    <a:pt x="482" y="312"/>
                    <a:pt x="484" y="312"/>
                    <a:pt x="485" y="318"/>
                  </a:cubicBezTo>
                  <a:cubicBezTo>
                    <a:pt x="485" y="324"/>
                    <a:pt x="485" y="329"/>
                    <a:pt x="489" y="328"/>
                  </a:cubicBezTo>
                  <a:cubicBezTo>
                    <a:pt x="492" y="327"/>
                    <a:pt x="490" y="319"/>
                    <a:pt x="491" y="313"/>
                  </a:cubicBezTo>
                  <a:cubicBezTo>
                    <a:pt x="492" y="308"/>
                    <a:pt x="496" y="308"/>
                    <a:pt x="498" y="311"/>
                  </a:cubicBezTo>
                  <a:cubicBezTo>
                    <a:pt x="500" y="314"/>
                    <a:pt x="506" y="321"/>
                    <a:pt x="506" y="325"/>
                  </a:cubicBezTo>
                  <a:cubicBezTo>
                    <a:pt x="506" y="328"/>
                    <a:pt x="503" y="328"/>
                    <a:pt x="503" y="332"/>
                  </a:cubicBezTo>
                  <a:cubicBezTo>
                    <a:pt x="503" y="336"/>
                    <a:pt x="506" y="343"/>
                    <a:pt x="508" y="344"/>
                  </a:cubicBezTo>
                  <a:cubicBezTo>
                    <a:pt x="510" y="345"/>
                    <a:pt x="512" y="350"/>
                    <a:pt x="512" y="350"/>
                  </a:cubicBezTo>
                  <a:cubicBezTo>
                    <a:pt x="512" y="350"/>
                    <a:pt x="516" y="346"/>
                    <a:pt x="517" y="343"/>
                  </a:cubicBezTo>
                  <a:cubicBezTo>
                    <a:pt x="517" y="340"/>
                    <a:pt x="518" y="339"/>
                    <a:pt x="516" y="337"/>
                  </a:cubicBezTo>
                  <a:cubicBezTo>
                    <a:pt x="513" y="335"/>
                    <a:pt x="511" y="326"/>
                    <a:pt x="513" y="326"/>
                  </a:cubicBezTo>
                  <a:cubicBezTo>
                    <a:pt x="516" y="326"/>
                    <a:pt x="517" y="330"/>
                    <a:pt x="518" y="332"/>
                  </a:cubicBezTo>
                  <a:cubicBezTo>
                    <a:pt x="518" y="334"/>
                    <a:pt x="521" y="332"/>
                    <a:pt x="521" y="329"/>
                  </a:cubicBezTo>
                  <a:cubicBezTo>
                    <a:pt x="520" y="326"/>
                    <a:pt x="519" y="319"/>
                    <a:pt x="522" y="317"/>
                  </a:cubicBezTo>
                  <a:cubicBezTo>
                    <a:pt x="524" y="315"/>
                    <a:pt x="525" y="315"/>
                    <a:pt x="525" y="313"/>
                  </a:cubicBezTo>
                  <a:cubicBezTo>
                    <a:pt x="525" y="310"/>
                    <a:pt x="524" y="307"/>
                    <a:pt x="522" y="306"/>
                  </a:cubicBezTo>
                  <a:cubicBezTo>
                    <a:pt x="521" y="305"/>
                    <a:pt x="521" y="296"/>
                    <a:pt x="521" y="294"/>
                  </a:cubicBezTo>
                  <a:cubicBezTo>
                    <a:pt x="521" y="292"/>
                    <a:pt x="527" y="291"/>
                    <a:pt x="529" y="292"/>
                  </a:cubicBezTo>
                  <a:cubicBezTo>
                    <a:pt x="531" y="293"/>
                    <a:pt x="534" y="296"/>
                    <a:pt x="537" y="296"/>
                  </a:cubicBezTo>
                  <a:cubicBezTo>
                    <a:pt x="539" y="296"/>
                    <a:pt x="541" y="297"/>
                    <a:pt x="542" y="298"/>
                  </a:cubicBezTo>
                  <a:cubicBezTo>
                    <a:pt x="543" y="299"/>
                    <a:pt x="545" y="301"/>
                    <a:pt x="547" y="302"/>
                  </a:cubicBezTo>
                  <a:cubicBezTo>
                    <a:pt x="549" y="302"/>
                    <a:pt x="552" y="303"/>
                    <a:pt x="552" y="305"/>
                  </a:cubicBezTo>
                  <a:cubicBezTo>
                    <a:pt x="551" y="306"/>
                    <a:pt x="549" y="308"/>
                    <a:pt x="551" y="309"/>
                  </a:cubicBezTo>
                  <a:cubicBezTo>
                    <a:pt x="552" y="310"/>
                    <a:pt x="557" y="312"/>
                    <a:pt x="555" y="315"/>
                  </a:cubicBezTo>
                  <a:cubicBezTo>
                    <a:pt x="552" y="319"/>
                    <a:pt x="546" y="316"/>
                    <a:pt x="546" y="318"/>
                  </a:cubicBezTo>
                  <a:cubicBezTo>
                    <a:pt x="545" y="320"/>
                    <a:pt x="548" y="323"/>
                    <a:pt x="549" y="325"/>
                  </a:cubicBezTo>
                  <a:cubicBezTo>
                    <a:pt x="550" y="328"/>
                    <a:pt x="554" y="331"/>
                    <a:pt x="556" y="334"/>
                  </a:cubicBezTo>
                  <a:cubicBezTo>
                    <a:pt x="559" y="336"/>
                    <a:pt x="560" y="343"/>
                    <a:pt x="559" y="345"/>
                  </a:cubicBezTo>
                  <a:cubicBezTo>
                    <a:pt x="559" y="348"/>
                    <a:pt x="555" y="351"/>
                    <a:pt x="553" y="354"/>
                  </a:cubicBezTo>
                  <a:cubicBezTo>
                    <a:pt x="552" y="356"/>
                    <a:pt x="546" y="363"/>
                    <a:pt x="546" y="363"/>
                  </a:cubicBezTo>
                  <a:cubicBezTo>
                    <a:pt x="546" y="363"/>
                    <a:pt x="543" y="361"/>
                    <a:pt x="541" y="359"/>
                  </a:cubicBezTo>
                  <a:cubicBezTo>
                    <a:pt x="540" y="356"/>
                    <a:pt x="538" y="354"/>
                    <a:pt x="538" y="354"/>
                  </a:cubicBezTo>
                  <a:cubicBezTo>
                    <a:pt x="538" y="354"/>
                    <a:pt x="537" y="356"/>
                    <a:pt x="539" y="359"/>
                  </a:cubicBezTo>
                  <a:cubicBezTo>
                    <a:pt x="541" y="362"/>
                    <a:pt x="543" y="364"/>
                    <a:pt x="543" y="365"/>
                  </a:cubicBezTo>
                  <a:cubicBezTo>
                    <a:pt x="543" y="366"/>
                    <a:pt x="539" y="365"/>
                    <a:pt x="538" y="364"/>
                  </a:cubicBezTo>
                  <a:cubicBezTo>
                    <a:pt x="536" y="364"/>
                    <a:pt x="538" y="368"/>
                    <a:pt x="536" y="368"/>
                  </a:cubicBezTo>
                  <a:cubicBezTo>
                    <a:pt x="533" y="368"/>
                    <a:pt x="530" y="367"/>
                    <a:pt x="529" y="365"/>
                  </a:cubicBezTo>
                  <a:cubicBezTo>
                    <a:pt x="528" y="363"/>
                    <a:pt x="525" y="361"/>
                    <a:pt x="525" y="362"/>
                  </a:cubicBezTo>
                  <a:cubicBezTo>
                    <a:pt x="524" y="362"/>
                    <a:pt x="521" y="363"/>
                    <a:pt x="520" y="363"/>
                  </a:cubicBezTo>
                  <a:cubicBezTo>
                    <a:pt x="518" y="363"/>
                    <a:pt x="517" y="365"/>
                    <a:pt x="520" y="367"/>
                  </a:cubicBezTo>
                  <a:cubicBezTo>
                    <a:pt x="522" y="368"/>
                    <a:pt x="527" y="370"/>
                    <a:pt x="525" y="373"/>
                  </a:cubicBezTo>
                  <a:cubicBezTo>
                    <a:pt x="523" y="375"/>
                    <a:pt x="522" y="376"/>
                    <a:pt x="522" y="379"/>
                  </a:cubicBezTo>
                  <a:cubicBezTo>
                    <a:pt x="522" y="381"/>
                    <a:pt x="517" y="386"/>
                    <a:pt x="516" y="387"/>
                  </a:cubicBezTo>
                  <a:cubicBezTo>
                    <a:pt x="514" y="388"/>
                    <a:pt x="511" y="388"/>
                    <a:pt x="507" y="385"/>
                  </a:cubicBezTo>
                  <a:cubicBezTo>
                    <a:pt x="503" y="382"/>
                    <a:pt x="499" y="378"/>
                    <a:pt x="495" y="377"/>
                  </a:cubicBezTo>
                  <a:cubicBezTo>
                    <a:pt x="491" y="377"/>
                    <a:pt x="481" y="378"/>
                    <a:pt x="481" y="378"/>
                  </a:cubicBezTo>
                  <a:cubicBezTo>
                    <a:pt x="481" y="378"/>
                    <a:pt x="490" y="377"/>
                    <a:pt x="495" y="383"/>
                  </a:cubicBezTo>
                  <a:cubicBezTo>
                    <a:pt x="500" y="389"/>
                    <a:pt x="497" y="390"/>
                    <a:pt x="504" y="390"/>
                  </a:cubicBezTo>
                  <a:cubicBezTo>
                    <a:pt x="512" y="390"/>
                    <a:pt x="516" y="389"/>
                    <a:pt x="518" y="389"/>
                  </a:cubicBezTo>
                  <a:cubicBezTo>
                    <a:pt x="520" y="389"/>
                    <a:pt x="520" y="395"/>
                    <a:pt x="518" y="397"/>
                  </a:cubicBezTo>
                  <a:cubicBezTo>
                    <a:pt x="516" y="399"/>
                    <a:pt x="515" y="405"/>
                    <a:pt x="514" y="406"/>
                  </a:cubicBezTo>
                  <a:cubicBezTo>
                    <a:pt x="513" y="407"/>
                    <a:pt x="509" y="415"/>
                    <a:pt x="507" y="416"/>
                  </a:cubicBezTo>
                  <a:cubicBezTo>
                    <a:pt x="505" y="416"/>
                    <a:pt x="501" y="417"/>
                    <a:pt x="500" y="416"/>
                  </a:cubicBezTo>
                  <a:cubicBezTo>
                    <a:pt x="498" y="415"/>
                    <a:pt x="494" y="415"/>
                    <a:pt x="494" y="415"/>
                  </a:cubicBezTo>
                  <a:cubicBezTo>
                    <a:pt x="494" y="415"/>
                    <a:pt x="496" y="419"/>
                    <a:pt x="494" y="421"/>
                  </a:cubicBezTo>
                  <a:cubicBezTo>
                    <a:pt x="492" y="424"/>
                    <a:pt x="489" y="425"/>
                    <a:pt x="488" y="426"/>
                  </a:cubicBezTo>
                  <a:cubicBezTo>
                    <a:pt x="487" y="426"/>
                    <a:pt x="481" y="423"/>
                    <a:pt x="478" y="422"/>
                  </a:cubicBezTo>
                  <a:cubicBezTo>
                    <a:pt x="475" y="422"/>
                    <a:pt x="474" y="423"/>
                    <a:pt x="472" y="421"/>
                  </a:cubicBezTo>
                  <a:cubicBezTo>
                    <a:pt x="469" y="419"/>
                    <a:pt x="464" y="418"/>
                    <a:pt x="464" y="418"/>
                  </a:cubicBezTo>
                  <a:cubicBezTo>
                    <a:pt x="464" y="418"/>
                    <a:pt x="470" y="421"/>
                    <a:pt x="473" y="423"/>
                  </a:cubicBezTo>
                  <a:cubicBezTo>
                    <a:pt x="476" y="425"/>
                    <a:pt x="476" y="424"/>
                    <a:pt x="480" y="425"/>
                  </a:cubicBezTo>
                  <a:cubicBezTo>
                    <a:pt x="483" y="427"/>
                    <a:pt x="486" y="427"/>
                    <a:pt x="488" y="430"/>
                  </a:cubicBezTo>
                  <a:cubicBezTo>
                    <a:pt x="490" y="434"/>
                    <a:pt x="488" y="438"/>
                    <a:pt x="488" y="438"/>
                  </a:cubicBezTo>
                  <a:cubicBezTo>
                    <a:pt x="488" y="439"/>
                    <a:pt x="484" y="442"/>
                    <a:pt x="482" y="442"/>
                  </a:cubicBezTo>
                  <a:cubicBezTo>
                    <a:pt x="481" y="443"/>
                    <a:pt x="473" y="442"/>
                    <a:pt x="473" y="442"/>
                  </a:cubicBezTo>
                  <a:cubicBezTo>
                    <a:pt x="473" y="442"/>
                    <a:pt x="473" y="444"/>
                    <a:pt x="475" y="445"/>
                  </a:cubicBezTo>
                  <a:cubicBezTo>
                    <a:pt x="476" y="446"/>
                    <a:pt x="477" y="447"/>
                    <a:pt x="477" y="447"/>
                  </a:cubicBezTo>
                  <a:cubicBezTo>
                    <a:pt x="477" y="447"/>
                    <a:pt x="471" y="449"/>
                    <a:pt x="470" y="450"/>
                  </a:cubicBezTo>
                  <a:cubicBezTo>
                    <a:pt x="470" y="451"/>
                    <a:pt x="472" y="453"/>
                    <a:pt x="471" y="453"/>
                  </a:cubicBezTo>
                  <a:cubicBezTo>
                    <a:pt x="470" y="454"/>
                    <a:pt x="468" y="455"/>
                    <a:pt x="468" y="456"/>
                  </a:cubicBezTo>
                  <a:cubicBezTo>
                    <a:pt x="467" y="457"/>
                    <a:pt x="468" y="461"/>
                    <a:pt x="467" y="461"/>
                  </a:cubicBezTo>
                  <a:cubicBezTo>
                    <a:pt x="467" y="462"/>
                    <a:pt x="462" y="465"/>
                    <a:pt x="462" y="465"/>
                  </a:cubicBezTo>
                  <a:cubicBezTo>
                    <a:pt x="462" y="466"/>
                    <a:pt x="459" y="469"/>
                    <a:pt x="458" y="470"/>
                  </a:cubicBezTo>
                  <a:cubicBezTo>
                    <a:pt x="458" y="472"/>
                    <a:pt x="457" y="476"/>
                    <a:pt x="457" y="477"/>
                  </a:cubicBezTo>
                  <a:cubicBezTo>
                    <a:pt x="456" y="478"/>
                    <a:pt x="452" y="484"/>
                    <a:pt x="452" y="485"/>
                  </a:cubicBezTo>
                  <a:cubicBezTo>
                    <a:pt x="451" y="487"/>
                    <a:pt x="450" y="501"/>
                    <a:pt x="450" y="503"/>
                  </a:cubicBezTo>
                  <a:cubicBezTo>
                    <a:pt x="450" y="505"/>
                    <a:pt x="450" y="515"/>
                    <a:pt x="449" y="518"/>
                  </a:cubicBezTo>
                  <a:cubicBezTo>
                    <a:pt x="448" y="520"/>
                    <a:pt x="447" y="522"/>
                    <a:pt x="450" y="525"/>
                  </a:cubicBezTo>
                  <a:cubicBezTo>
                    <a:pt x="453" y="527"/>
                    <a:pt x="465" y="523"/>
                    <a:pt x="466" y="527"/>
                  </a:cubicBezTo>
                  <a:cubicBezTo>
                    <a:pt x="467" y="530"/>
                    <a:pt x="468" y="541"/>
                    <a:pt x="471" y="546"/>
                  </a:cubicBezTo>
                  <a:cubicBezTo>
                    <a:pt x="474" y="551"/>
                    <a:pt x="474" y="561"/>
                    <a:pt x="474" y="561"/>
                  </a:cubicBezTo>
                  <a:cubicBezTo>
                    <a:pt x="474" y="561"/>
                    <a:pt x="481" y="561"/>
                    <a:pt x="486" y="559"/>
                  </a:cubicBezTo>
                  <a:cubicBezTo>
                    <a:pt x="490" y="556"/>
                    <a:pt x="489" y="554"/>
                    <a:pt x="497" y="558"/>
                  </a:cubicBezTo>
                  <a:cubicBezTo>
                    <a:pt x="506" y="563"/>
                    <a:pt x="512" y="560"/>
                    <a:pt x="518" y="567"/>
                  </a:cubicBezTo>
                  <a:cubicBezTo>
                    <a:pt x="523" y="574"/>
                    <a:pt x="531" y="578"/>
                    <a:pt x="533" y="580"/>
                  </a:cubicBezTo>
                  <a:cubicBezTo>
                    <a:pt x="535" y="583"/>
                    <a:pt x="548" y="582"/>
                    <a:pt x="551" y="584"/>
                  </a:cubicBezTo>
                  <a:cubicBezTo>
                    <a:pt x="554" y="587"/>
                    <a:pt x="561" y="590"/>
                    <a:pt x="561" y="592"/>
                  </a:cubicBezTo>
                  <a:cubicBezTo>
                    <a:pt x="561" y="593"/>
                    <a:pt x="568" y="591"/>
                    <a:pt x="575" y="591"/>
                  </a:cubicBezTo>
                  <a:cubicBezTo>
                    <a:pt x="582" y="590"/>
                    <a:pt x="596" y="590"/>
                    <a:pt x="596" y="590"/>
                  </a:cubicBezTo>
                  <a:cubicBezTo>
                    <a:pt x="596" y="590"/>
                    <a:pt x="598" y="594"/>
                    <a:pt x="598" y="597"/>
                  </a:cubicBezTo>
                  <a:cubicBezTo>
                    <a:pt x="597" y="599"/>
                    <a:pt x="597" y="605"/>
                    <a:pt x="597" y="607"/>
                  </a:cubicBezTo>
                  <a:cubicBezTo>
                    <a:pt x="597" y="609"/>
                    <a:pt x="598" y="612"/>
                    <a:pt x="598" y="612"/>
                  </a:cubicBezTo>
                  <a:cubicBezTo>
                    <a:pt x="598" y="612"/>
                    <a:pt x="602" y="612"/>
                    <a:pt x="602" y="617"/>
                  </a:cubicBezTo>
                  <a:cubicBezTo>
                    <a:pt x="602" y="621"/>
                    <a:pt x="604" y="626"/>
                    <a:pt x="604" y="628"/>
                  </a:cubicBezTo>
                  <a:cubicBezTo>
                    <a:pt x="604" y="631"/>
                    <a:pt x="604" y="635"/>
                    <a:pt x="604" y="636"/>
                  </a:cubicBezTo>
                  <a:cubicBezTo>
                    <a:pt x="605" y="637"/>
                    <a:pt x="611" y="641"/>
                    <a:pt x="612" y="643"/>
                  </a:cubicBezTo>
                  <a:cubicBezTo>
                    <a:pt x="613" y="645"/>
                    <a:pt x="615" y="647"/>
                    <a:pt x="616" y="648"/>
                  </a:cubicBezTo>
                  <a:cubicBezTo>
                    <a:pt x="617" y="650"/>
                    <a:pt x="624" y="652"/>
                    <a:pt x="626" y="653"/>
                  </a:cubicBezTo>
                  <a:cubicBezTo>
                    <a:pt x="628" y="654"/>
                    <a:pt x="630" y="656"/>
                    <a:pt x="631" y="659"/>
                  </a:cubicBezTo>
                  <a:cubicBezTo>
                    <a:pt x="632" y="661"/>
                    <a:pt x="632" y="664"/>
                    <a:pt x="632" y="664"/>
                  </a:cubicBezTo>
                  <a:cubicBezTo>
                    <a:pt x="632" y="664"/>
                    <a:pt x="637" y="663"/>
                    <a:pt x="639" y="663"/>
                  </a:cubicBezTo>
                  <a:cubicBezTo>
                    <a:pt x="641" y="663"/>
                    <a:pt x="643" y="662"/>
                    <a:pt x="643" y="659"/>
                  </a:cubicBezTo>
                  <a:cubicBezTo>
                    <a:pt x="643" y="656"/>
                    <a:pt x="645" y="653"/>
                    <a:pt x="645" y="653"/>
                  </a:cubicBezTo>
                  <a:cubicBezTo>
                    <a:pt x="645" y="653"/>
                    <a:pt x="651" y="656"/>
                    <a:pt x="652" y="658"/>
                  </a:cubicBezTo>
                  <a:cubicBezTo>
                    <a:pt x="653" y="661"/>
                    <a:pt x="653" y="661"/>
                    <a:pt x="653" y="661"/>
                  </a:cubicBezTo>
                  <a:cubicBezTo>
                    <a:pt x="653" y="661"/>
                    <a:pt x="655" y="657"/>
                    <a:pt x="652" y="654"/>
                  </a:cubicBezTo>
                  <a:cubicBezTo>
                    <a:pt x="649" y="651"/>
                    <a:pt x="650" y="648"/>
                    <a:pt x="651" y="645"/>
                  </a:cubicBezTo>
                  <a:cubicBezTo>
                    <a:pt x="653" y="642"/>
                    <a:pt x="654" y="642"/>
                    <a:pt x="653" y="639"/>
                  </a:cubicBezTo>
                  <a:cubicBezTo>
                    <a:pt x="651" y="636"/>
                    <a:pt x="646" y="629"/>
                    <a:pt x="645" y="627"/>
                  </a:cubicBezTo>
                  <a:cubicBezTo>
                    <a:pt x="644" y="626"/>
                    <a:pt x="643" y="618"/>
                    <a:pt x="642" y="617"/>
                  </a:cubicBezTo>
                  <a:cubicBezTo>
                    <a:pt x="642" y="616"/>
                    <a:pt x="642" y="607"/>
                    <a:pt x="638" y="604"/>
                  </a:cubicBezTo>
                  <a:cubicBezTo>
                    <a:pt x="634" y="601"/>
                    <a:pt x="629" y="594"/>
                    <a:pt x="629" y="594"/>
                  </a:cubicBezTo>
                  <a:cubicBezTo>
                    <a:pt x="628" y="593"/>
                    <a:pt x="641" y="586"/>
                    <a:pt x="648" y="575"/>
                  </a:cubicBezTo>
                  <a:cubicBezTo>
                    <a:pt x="654" y="564"/>
                    <a:pt x="655" y="557"/>
                    <a:pt x="655" y="557"/>
                  </a:cubicBezTo>
                  <a:cubicBezTo>
                    <a:pt x="657" y="555"/>
                    <a:pt x="657" y="555"/>
                    <a:pt x="657" y="555"/>
                  </a:cubicBezTo>
                  <a:cubicBezTo>
                    <a:pt x="657" y="555"/>
                    <a:pt x="663" y="555"/>
                    <a:pt x="663" y="554"/>
                  </a:cubicBezTo>
                  <a:cubicBezTo>
                    <a:pt x="663" y="552"/>
                    <a:pt x="662" y="551"/>
                    <a:pt x="661" y="551"/>
                  </a:cubicBezTo>
                  <a:cubicBezTo>
                    <a:pt x="659" y="550"/>
                    <a:pt x="657" y="549"/>
                    <a:pt x="657" y="550"/>
                  </a:cubicBezTo>
                  <a:cubicBezTo>
                    <a:pt x="657" y="551"/>
                    <a:pt x="658" y="553"/>
                    <a:pt x="657" y="554"/>
                  </a:cubicBezTo>
                  <a:cubicBezTo>
                    <a:pt x="656" y="555"/>
                    <a:pt x="656" y="555"/>
                    <a:pt x="656" y="555"/>
                  </a:cubicBezTo>
                  <a:cubicBezTo>
                    <a:pt x="656" y="555"/>
                    <a:pt x="655" y="553"/>
                    <a:pt x="655" y="551"/>
                  </a:cubicBezTo>
                  <a:cubicBezTo>
                    <a:pt x="655" y="550"/>
                    <a:pt x="655" y="544"/>
                    <a:pt x="654" y="541"/>
                  </a:cubicBezTo>
                  <a:cubicBezTo>
                    <a:pt x="653" y="538"/>
                    <a:pt x="651" y="533"/>
                    <a:pt x="648" y="530"/>
                  </a:cubicBezTo>
                  <a:cubicBezTo>
                    <a:pt x="646" y="526"/>
                    <a:pt x="637" y="518"/>
                    <a:pt x="637" y="518"/>
                  </a:cubicBezTo>
                  <a:cubicBezTo>
                    <a:pt x="637" y="518"/>
                    <a:pt x="632" y="516"/>
                    <a:pt x="629" y="514"/>
                  </a:cubicBezTo>
                  <a:cubicBezTo>
                    <a:pt x="626" y="512"/>
                    <a:pt x="622" y="510"/>
                    <a:pt x="622" y="510"/>
                  </a:cubicBezTo>
                  <a:cubicBezTo>
                    <a:pt x="622" y="510"/>
                    <a:pt x="621" y="504"/>
                    <a:pt x="622" y="501"/>
                  </a:cubicBezTo>
                  <a:cubicBezTo>
                    <a:pt x="622" y="499"/>
                    <a:pt x="623" y="498"/>
                    <a:pt x="624" y="493"/>
                  </a:cubicBezTo>
                  <a:cubicBezTo>
                    <a:pt x="626" y="489"/>
                    <a:pt x="626" y="487"/>
                    <a:pt x="627" y="485"/>
                  </a:cubicBezTo>
                  <a:cubicBezTo>
                    <a:pt x="627" y="483"/>
                    <a:pt x="627" y="478"/>
                    <a:pt x="627" y="478"/>
                  </a:cubicBezTo>
                  <a:cubicBezTo>
                    <a:pt x="622" y="472"/>
                    <a:pt x="622" y="472"/>
                    <a:pt x="622" y="472"/>
                  </a:cubicBezTo>
                  <a:cubicBezTo>
                    <a:pt x="622" y="472"/>
                    <a:pt x="623" y="469"/>
                    <a:pt x="621" y="467"/>
                  </a:cubicBezTo>
                  <a:cubicBezTo>
                    <a:pt x="620" y="465"/>
                    <a:pt x="616" y="464"/>
                    <a:pt x="616" y="464"/>
                  </a:cubicBezTo>
                  <a:cubicBezTo>
                    <a:pt x="618" y="458"/>
                    <a:pt x="618" y="458"/>
                    <a:pt x="618" y="458"/>
                  </a:cubicBezTo>
                  <a:cubicBezTo>
                    <a:pt x="618" y="451"/>
                    <a:pt x="618" y="451"/>
                    <a:pt x="618" y="451"/>
                  </a:cubicBezTo>
                  <a:cubicBezTo>
                    <a:pt x="615" y="448"/>
                    <a:pt x="615" y="448"/>
                    <a:pt x="615" y="448"/>
                  </a:cubicBezTo>
                  <a:cubicBezTo>
                    <a:pt x="610" y="441"/>
                    <a:pt x="610" y="441"/>
                    <a:pt x="610" y="441"/>
                  </a:cubicBezTo>
                  <a:cubicBezTo>
                    <a:pt x="610" y="441"/>
                    <a:pt x="610" y="436"/>
                    <a:pt x="610" y="435"/>
                  </a:cubicBezTo>
                  <a:cubicBezTo>
                    <a:pt x="610" y="434"/>
                    <a:pt x="612" y="430"/>
                    <a:pt x="613" y="430"/>
                  </a:cubicBezTo>
                  <a:cubicBezTo>
                    <a:pt x="614" y="429"/>
                    <a:pt x="619" y="429"/>
                    <a:pt x="620" y="429"/>
                  </a:cubicBezTo>
                  <a:cubicBezTo>
                    <a:pt x="622" y="429"/>
                    <a:pt x="626" y="427"/>
                    <a:pt x="628" y="429"/>
                  </a:cubicBezTo>
                  <a:cubicBezTo>
                    <a:pt x="629" y="430"/>
                    <a:pt x="630" y="432"/>
                    <a:pt x="632" y="431"/>
                  </a:cubicBezTo>
                  <a:cubicBezTo>
                    <a:pt x="634" y="430"/>
                    <a:pt x="637" y="429"/>
                    <a:pt x="638" y="429"/>
                  </a:cubicBezTo>
                  <a:cubicBezTo>
                    <a:pt x="638" y="429"/>
                    <a:pt x="641" y="430"/>
                    <a:pt x="642" y="429"/>
                  </a:cubicBezTo>
                  <a:cubicBezTo>
                    <a:pt x="644" y="427"/>
                    <a:pt x="648" y="420"/>
                    <a:pt x="648" y="420"/>
                  </a:cubicBezTo>
                  <a:cubicBezTo>
                    <a:pt x="648" y="420"/>
                    <a:pt x="650" y="421"/>
                    <a:pt x="652" y="422"/>
                  </a:cubicBezTo>
                  <a:cubicBezTo>
                    <a:pt x="655" y="423"/>
                    <a:pt x="661" y="425"/>
                    <a:pt x="661" y="425"/>
                  </a:cubicBezTo>
                  <a:cubicBezTo>
                    <a:pt x="662" y="430"/>
                    <a:pt x="662" y="430"/>
                    <a:pt x="662" y="430"/>
                  </a:cubicBezTo>
                  <a:cubicBezTo>
                    <a:pt x="666" y="428"/>
                    <a:pt x="666" y="428"/>
                    <a:pt x="666" y="428"/>
                  </a:cubicBezTo>
                  <a:cubicBezTo>
                    <a:pt x="669" y="430"/>
                    <a:pt x="669" y="430"/>
                    <a:pt x="669" y="430"/>
                  </a:cubicBezTo>
                  <a:cubicBezTo>
                    <a:pt x="669" y="430"/>
                    <a:pt x="672" y="431"/>
                    <a:pt x="673" y="432"/>
                  </a:cubicBezTo>
                  <a:cubicBezTo>
                    <a:pt x="673" y="433"/>
                    <a:pt x="675" y="436"/>
                    <a:pt x="675" y="436"/>
                  </a:cubicBezTo>
                  <a:cubicBezTo>
                    <a:pt x="675" y="436"/>
                    <a:pt x="678" y="439"/>
                    <a:pt x="679" y="439"/>
                  </a:cubicBezTo>
                  <a:cubicBezTo>
                    <a:pt x="681" y="439"/>
                    <a:pt x="688" y="438"/>
                    <a:pt x="689" y="438"/>
                  </a:cubicBezTo>
                  <a:cubicBezTo>
                    <a:pt x="690" y="437"/>
                    <a:pt x="692" y="437"/>
                    <a:pt x="692" y="438"/>
                  </a:cubicBezTo>
                  <a:cubicBezTo>
                    <a:pt x="693" y="439"/>
                    <a:pt x="696" y="440"/>
                    <a:pt x="696" y="438"/>
                  </a:cubicBezTo>
                  <a:cubicBezTo>
                    <a:pt x="696" y="436"/>
                    <a:pt x="700" y="436"/>
                    <a:pt x="699" y="440"/>
                  </a:cubicBezTo>
                  <a:cubicBezTo>
                    <a:pt x="699" y="443"/>
                    <a:pt x="699" y="445"/>
                    <a:pt x="699" y="446"/>
                  </a:cubicBezTo>
                  <a:cubicBezTo>
                    <a:pt x="699" y="447"/>
                    <a:pt x="702" y="453"/>
                    <a:pt x="703" y="453"/>
                  </a:cubicBezTo>
                  <a:cubicBezTo>
                    <a:pt x="703" y="453"/>
                    <a:pt x="703" y="454"/>
                    <a:pt x="704" y="457"/>
                  </a:cubicBezTo>
                  <a:cubicBezTo>
                    <a:pt x="706" y="460"/>
                    <a:pt x="706" y="460"/>
                    <a:pt x="707" y="462"/>
                  </a:cubicBezTo>
                  <a:cubicBezTo>
                    <a:pt x="707" y="465"/>
                    <a:pt x="708" y="468"/>
                    <a:pt x="709" y="468"/>
                  </a:cubicBezTo>
                  <a:cubicBezTo>
                    <a:pt x="710" y="468"/>
                    <a:pt x="713" y="465"/>
                    <a:pt x="714" y="468"/>
                  </a:cubicBezTo>
                  <a:cubicBezTo>
                    <a:pt x="714" y="471"/>
                    <a:pt x="715" y="475"/>
                    <a:pt x="713" y="476"/>
                  </a:cubicBezTo>
                  <a:cubicBezTo>
                    <a:pt x="711" y="476"/>
                    <a:pt x="708" y="481"/>
                    <a:pt x="711" y="482"/>
                  </a:cubicBezTo>
                  <a:cubicBezTo>
                    <a:pt x="713" y="483"/>
                    <a:pt x="713" y="479"/>
                    <a:pt x="714" y="477"/>
                  </a:cubicBezTo>
                  <a:cubicBezTo>
                    <a:pt x="716" y="476"/>
                    <a:pt x="716" y="474"/>
                    <a:pt x="719" y="473"/>
                  </a:cubicBezTo>
                  <a:cubicBezTo>
                    <a:pt x="722" y="472"/>
                    <a:pt x="725" y="471"/>
                    <a:pt x="726" y="473"/>
                  </a:cubicBezTo>
                  <a:cubicBezTo>
                    <a:pt x="727" y="476"/>
                    <a:pt x="729" y="477"/>
                    <a:pt x="729" y="478"/>
                  </a:cubicBezTo>
                  <a:cubicBezTo>
                    <a:pt x="729" y="479"/>
                    <a:pt x="732" y="477"/>
                    <a:pt x="733" y="477"/>
                  </a:cubicBezTo>
                  <a:cubicBezTo>
                    <a:pt x="733" y="476"/>
                    <a:pt x="737" y="481"/>
                    <a:pt x="737" y="481"/>
                  </a:cubicBezTo>
                  <a:cubicBezTo>
                    <a:pt x="737" y="482"/>
                    <a:pt x="738" y="479"/>
                    <a:pt x="739" y="478"/>
                  </a:cubicBezTo>
                  <a:cubicBezTo>
                    <a:pt x="741" y="476"/>
                    <a:pt x="744" y="474"/>
                    <a:pt x="744" y="471"/>
                  </a:cubicBezTo>
                  <a:cubicBezTo>
                    <a:pt x="744" y="469"/>
                    <a:pt x="744" y="466"/>
                    <a:pt x="745" y="465"/>
                  </a:cubicBezTo>
                  <a:cubicBezTo>
                    <a:pt x="746" y="464"/>
                    <a:pt x="748" y="463"/>
                    <a:pt x="749" y="461"/>
                  </a:cubicBezTo>
                  <a:cubicBezTo>
                    <a:pt x="750" y="459"/>
                    <a:pt x="750" y="454"/>
                    <a:pt x="749" y="453"/>
                  </a:cubicBezTo>
                  <a:cubicBezTo>
                    <a:pt x="749" y="452"/>
                    <a:pt x="746" y="446"/>
                    <a:pt x="746" y="446"/>
                  </a:cubicBezTo>
                  <a:cubicBezTo>
                    <a:pt x="746" y="446"/>
                    <a:pt x="744" y="442"/>
                    <a:pt x="745" y="441"/>
                  </a:cubicBezTo>
                  <a:cubicBezTo>
                    <a:pt x="747" y="440"/>
                    <a:pt x="745" y="427"/>
                    <a:pt x="745" y="425"/>
                  </a:cubicBezTo>
                  <a:cubicBezTo>
                    <a:pt x="746" y="424"/>
                    <a:pt x="751" y="429"/>
                    <a:pt x="752" y="431"/>
                  </a:cubicBezTo>
                  <a:cubicBezTo>
                    <a:pt x="753" y="433"/>
                    <a:pt x="756" y="434"/>
                    <a:pt x="757" y="435"/>
                  </a:cubicBezTo>
                  <a:cubicBezTo>
                    <a:pt x="759" y="437"/>
                    <a:pt x="759" y="439"/>
                    <a:pt x="761" y="440"/>
                  </a:cubicBezTo>
                  <a:cubicBezTo>
                    <a:pt x="763" y="441"/>
                    <a:pt x="767" y="440"/>
                    <a:pt x="769" y="442"/>
                  </a:cubicBezTo>
                  <a:cubicBezTo>
                    <a:pt x="770" y="445"/>
                    <a:pt x="770" y="444"/>
                    <a:pt x="772" y="445"/>
                  </a:cubicBezTo>
                  <a:cubicBezTo>
                    <a:pt x="773" y="445"/>
                    <a:pt x="773" y="445"/>
                    <a:pt x="775" y="447"/>
                  </a:cubicBezTo>
                  <a:cubicBezTo>
                    <a:pt x="778" y="448"/>
                    <a:pt x="779" y="448"/>
                    <a:pt x="780" y="450"/>
                  </a:cubicBezTo>
                  <a:cubicBezTo>
                    <a:pt x="781" y="451"/>
                    <a:pt x="781" y="456"/>
                    <a:pt x="781" y="456"/>
                  </a:cubicBezTo>
                  <a:cubicBezTo>
                    <a:pt x="785" y="454"/>
                    <a:pt x="785" y="454"/>
                    <a:pt x="785" y="454"/>
                  </a:cubicBezTo>
                  <a:cubicBezTo>
                    <a:pt x="785" y="454"/>
                    <a:pt x="787" y="455"/>
                    <a:pt x="787" y="458"/>
                  </a:cubicBezTo>
                  <a:cubicBezTo>
                    <a:pt x="787" y="460"/>
                    <a:pt x="791" y="459"/>
                    <a:pt x="791" y="459"/>
                  </a:cubicBezTo>
                  <a:cubicBezTo>
                    <a:pt x="791" y="459"/>
                    <a:pt x="796" y="460"/>
                    <a:pt x="798" y="463"/>
                  </a:cubicBezTo>
                  <a:cubicBezTo>
                    <a:pt x="799" y="465"/>
                    <a:pt x="799" y="466"/>
                    <a:pt x="799" y="467"/>
                  </a:cubicBezTo>
                  <a:cubicBezTo>
                    <a:pt x="799" y="469"/>
                    <a:pt x="803" y="467"/>
                    <a:pt x="804" y="469"/>
                  </a:cubicBezTo>
                  <a:cubicBezTo>
                    <a:pt x="805" y="472"/>
                    <a:pt x="804" y="472"/>
                    <a:pt x="808" y="472"/>
                  </a:cubicBezTo>
                  <a:cubicBezTo>
                    <a:pt x="812" y="472"/>
                    <a:pt x="812" y="473"/>
                    <a:pt x="812" y="475"/>
                  </a:cubicBezTo>
                  <a:cubicBezTo>
                    <a:pt x="812" y="477"/>
                    <a:pt x="809" y="481"/>
                    <a:pt x="809" y="481"/>
                  </a:cubicBezTo>
                  <a:cubicBezTo>
                    <a:pt x="808" y="481"/>
                    <a:pt x="804" y="482"/>
                    <a:pt x="804" y="482"/>
                  </a:cubicBezTo>
                  <a:cubicBezTo>
                    <a:pt x="804" y="482"/>
                    <a:pt x="807" y="484"/>
                    <a:pt x="810" y="485"/>
                  </a:cubicBezTo>
                  <a:cubicBezTo>
                    <a:pt x="813" y="487"/>
                    <a:pt x="817" y="487"/>
                    <a:pt x="820" y="488"/>
                  </a:cubicBezTo>
                  <a:cubicBezTo>
                    <a:pt x="822" y="489"/>
                    <a:pt x="825" y="491"/>
                    <a:pt x="828" y="491"/>
                  </a:cubicBezTo>
                  <a:cubicBezTo>
                    <a:pt x="832" y="491"/>
                    <a:pt x="834" y="491"/>
                    <a:pt x="835" y="493"/>
                  </a:cubicBezTo>
                  <a:cubicBezTo>
                    <a:pt x="836" y="494"/>
                    <a:pt x="839" y="499"/>
                    <a:pt x="839" y="500"/>
                  </a:cubicBezTo>
                  <a:cubicBezTo>
                    <a:pt x="839" y="501"/>
                    <a:pt x="841" y="499"/>
                    <a:pt x="843" y="498"/>
                  </a:cubicBezTo>
                  <a:cubicBezTo>
                    <a:pt x="845" y="497"/>
                    <a:pt x="846" y="499"/>
                    <a:pt x="849" y="496"/>
                  </a:cubicBezTo>
                  <a:cubicBezTo>
                    <a:pt x="853" y="494"/>
                    <a:pt x="854" y="493"/>
                    <a:pt x="855" y="493"/>
                  </a:cubicBezTo>
                  <a:cubicBezTo>
                    <a:pt x="856" y="493"/>
                    <a:pt x="857" y="496"/>
                    <a:pt x="860" y="496"/>
                  </a:cubicBezTo>
                  <a:cubicBezTo>
                    <a:pt x="863" y="496"/>
                    <a:pt x="865" y="492"/>
                    <a:pt x="867" y="492"/>
                  </a:cubicBezTo>
                  <a:cubicBezTo>
                    <a:pt x="869" y="491"/>
                    <a:pt x="868" y="493"/>
                    <a:pt x="872" y="493"/>
                  </a:cubicBezTo>
                  <a:cubicBezTo>
                    <a:pt x="876" y="493"/>
                    <a:pt x="878" y="492"/>
                    <a:pt x="878" y="494"/>
                  </a:cubicBezTo>
                  <a:cubicBezTo>
                    <a:pt x="878" y="496"/>
                    <a:pt x="874" y="499"/>
                    <a:pt x="873" y="501"/>
                  </a:cubicBezTo>
                  <a:cubicBezTo>
                    <a:pt x="871" y="504"/>
                    <a:pt x="863" y="514"/>
                    <a:pt x="863" y="514"/>
                  </a:cubicBezTo>
                  <a:cubicBezTo>
                    <a:pt x="863" y="514"/>
                    <a:pt x="870" y="508"/>
                    <a:pt x="869" y="510"/>
                  </a:cubicBezTo>
                  <a:cubicBezTo>
                    <a:pt x="869" y="511"/>
                    <a:pt x="867" y="516"/>
                    <a:pt x="865" y="518"/>
                  </a:cubicBezTo>
                  <a:cubicBezTo>
                    <a:pt x="862" y="520"/>
                    <a:pt x="858" y="523"/>
                    <a:pt x="858" y="526"/>
                  </a:cubicBezTo>
                  <a:cubicBezTo>
                    <a:pt x="858" y="530"/>
                    <a:pt x="860" y="535"/>
                    <a:pt x="860" y="535"/>
                  </a:cubicBezTo>
                  <a:cubicBezTo>
                    <a:pt x="860" y="535"/>
                    <a:pt x="860" y="531"/>
                    <a:pt x="861" y="528"/>
                  </a:cubicBezTo>
                  <a:cubicBezTo>
                    <a:pt x="862" y="525"/>
                    <a:pt x="864" y="526"/>
                    <a:pt x="866" y="523"/>
                  </a:cubicBezTo>
                  <a:cubicBezTo>
                    <a:pt x="868" y="519"/>
                    <a:pt x="868" y="516"/>
                    <a:pt x="870" y="513"/>
                  </a:cubicBezTo>
                  <a:cubicBezTo>
                    <a:pt x="872" y="511"/>
                    <a:pt x="877" y="505"/>
                    <a:pt x="879" y="502"/>
                  </a:cubicBezTo>
                  <a:cubicBezTo>
                    <a:pt x="881" y="499"/>
                    <a:pt x="888" y="500"/>
                    <a:pt x="888" y="503"/>
                  </a:cubicBezTo>
                  <a:cubicBezTo>
                    <a:pt x="889" y="506"/>
                    <a:pt x="889" y="510"/>
                    <a:pt x="889" y="510"/>
                  </a:cubicBezTo>
                  <a:cubicBezTo>
                    <a:pt x="889" y="510"/>
                    <a:pt x="891" y="505"/>
                    <a:pt x="893" y="503"/>
                  </a:cubicBezTo>
                  <a:cubicBezTo>
                    <a:pt x="895" y="501"/>
                    <a:pt x="896" y="502"/>
                    <a:pt x="900" y="503"/>
                  </a:cubicBezTo>
                  <a:cubicBezTo>
                    <a:pt x="903" y="503"/>
                    <a:pt x="907" y="504"/>
                    <a:pt x="908" y="505"/>
                  </a:cubicBezTo>
                  <a:cubicBezTo>
                    <a:pt x="909" y="506"/>
                    <a:pt x="912" y="510"/>
                    <a:pt x="912" y="512"/>
                  </a:cubicBezTo>
                  <a:cubicBezTo>
                    <a:pt x="912" y="514"/>
                    <a:pt x="914" y="517"/>
                    <a:pt x="913" y="519"/>
                  </a:cubicBezTo>
                  <a:cubicBezTo>
                    <a:pt x="913" y="520"/>
                    <a:pt x="913" y="521"/>
                    <a:pt x="915" y="521"/>
                  </a:cubicBezTo>
                  <a:cubicBezTo>
                    <a:pt x="918" y="521"/>
                    <a:pt x="923" y="522"/>
                    <a:pt x="923" y="524"/>
                  </a:cubicBezTo>
                  <a:cubicBezTo>
                    <a:pt x="923" y="526"/>
                    <a:pt x="918" y="543"/>
                    <a:pt x="917" y="545"/>
                  </a:cubicBezTo>
                  <a:cubicBezTo>
                    <a:pt x="916" y="547"/>
                    <a:pt x="909" y="551"/>
                    <a:pt x="907" y="554"/>
                  </a:cubicBezTo>
                  <a:cubicBezTo>
                    <a:pt x="906" y="557"/>
                    <a:pt x="902" y="560"/>
                    <a:pt x="901" y="562"/>
                  </a:cubicBezTo>
                  <a:cubicBezTo>
                    <a:pt x="900" y="565"/>
                    <a:pt x="901" y="569"/>
                    <a:pt x="901" y="572"/>
                  </a:cubicBezTo>
                  <a:cubicBezTo>
                    <a:pt x="900" y="576"/>
                    <a:pt x="896" y="586"/>
                    <a:pt x="895" y="588"/>
                  </a:cubicBezTo>
                  <a:cubicBezTo>
                    <a:pt x="893" y="591"/>
                    <a:pt x="888" y="595"/>
                    <a:pt x="885" y="597"/>
                  </a:cubicBezTo>
                  <a:cubicBezTo>
                    <a:pt x="882" y="600"/>
                    <a:pt x="876" y="602"/>
                    <a:pt x="875" y="602"/>
                  </a:cubicBezTo>
                  <a:cubicBezTo>
                    <a:pt x="874" y="602"/>
                    <a:pt x="864" y="605"/>
                    <a:pt x="859" y="608"/>
                  </a:cubicBezTo>
                  <a:cubicBezTo>
                    <a:pt x="854" y="612"/>
                    <a:pt x="834" y="618"/>
                    <a:pt x="828" y="622"/>
                  </a:cubicBezTo>
                  <a:cubicBezTo>
                    <a:pt x="822" y="626"/>
                    <a:pt x="820" y="626"/>
                    <a:pt x="817" y="629"/>
                  </a:cubicBezTo>
                  <a:cubicBezTo>
                    <a:pt x="814" y="632"/>
                    <a:pt x="812" y="637"/>
                    <a:pt x="813" y="640"/>
                  </a:cubicBezTo>
                  <a:cubicBezTo>
                    <a:pt x="813" y="643"/>
                    <a:pt x="815" y="649"/>
                    <a:pt x="814" y="651"/>
                  </a:cubicBezTo>
                  <a:cubicBezTo>
                    <a:pt x="812" y="652"/>
                    <a:pt x="805" y="656"/>
                    <a:pt x="802" y="664"/>
                  </a:cubicBezTo>
                  <a:cubicBezTo>
                    <a:pt x="799" y="671"/>
                    <a:pt x="797" y="676"/>
                    <a:pt x="797" y="680"/>
                  </a:cubicBezTo>
                  <a:cubicBezTo>
                    <a:pt x="797" y="685"/>
                    <a:pt x="792" y="691"/>
                    <a:pt x="793" y="693"/>
                  </a:cubicBezTo>
                  <a:cubicBezTo>
                    <a:pt x="793" y="696"/>
                    <a:pt x="794" y="698"/>
                    <a:pt x="792" y="701"/>
                  </a:cubicBezTo>
                  <a:cubicBezTo>
                    <a:pt x="790" y="703"/>
                    <a:pt x="788" y="705"/>
                    <a:pt x="788" y="707"/>
                  </a:cubicBezTo>
                  <a:cubicBezTo>
                    <a:pt x="788" y="709"/>
                    <a:pt x="783" y="722"/>
                    <a:pt x="783" y="722"/>
                  </a:cubicBezTo>
                  <a:cubicBezTo>
                    <a:pt x="783" y="722"/>
                    <a:pt x="791" y="718"/>
                    <a:pt x="792" y="712"/>
                  </a:cubicBezTo>
                  <a:cubicBezTo>
                    <a:pt x="794" y="705"/>
                    <a:pt x="797" y="695"/>
                    <a:pt x="799" y="687"/>
                  </a:cubicBezTo>
                  <a:cubicBezTo>
                    <a:pt x="801" y="679"/>
                    <a:pt x="808" y="670"/>
                    <a:pt x="816" y="662"/>
                  </a:cubicBezTo>
                  <a:cubicBezTo>
                    <a:pt x="824" y="654"/>
                    <a:pt x="829" y="646"/>
                    <a:pt x="838" y="641"/>
                  </a:cubicBezTo>
                  <a:cubicBezTo>
                    <a:pt x="847" y="637"/>
                    <a:pt x="854" y="638"/>
                    <a:pt x="856" y="640"/>
                  </a:cubicBezTo>
                  <a:cubicBezTo>
                    <a:pt x="858" y="642"/>
                    <a:pt x="862" y="646"/>
                    <a:pt x="860" y="650"/>
                  </a:cubicBezTo>
                  <a:cubicBezTo>
                    <a:pt x="858" y="654"/>
                    <a:pt x="861" y="653"/>
                    <a:pt x="858" y="657"/>
                  </a:cubicBezTo>
                  <a:cubicBezTo>
                    <a:pt x="855" y="661"/>
                    <a:pt x="857" y="665"/>
                    <a:pt x="854" y="665"/>
                  </a:cubicBezTo>
                  <a:cubicBezTo>
                    <a:pt x="850" y="666"/>
                    <a:pt x="841" y="664"/>
                    <a:pt x="841" y="667"/>
                  </a:cubicBezTo>
                  <a:cubicBezTo>
                    <a:pt x="842" y="670"/>
                    <a:pt x="845" y="669"/>
                    <a:pt x="848" y="671"/>
                  </a:cubicBezTo>
                  <a:cubicBezTo>
                    <a:pt x="852" y="674"/>
                    <a:pt x="851" y="675"/>
                    <a:pt x="853" y="671"/>
                  </a:cubicBezTo>
                  <a:cubicBezTo>
                    <a:pt x="856" y="667"/>
                    <a:pt x="859" y="664"/>
                    <a:pt x="861" y="667"/>
                  </a:cubicBezTo>
                  <a:cubicBezTo>
                    <a:pt x="864" y="670"/>
                    <a:pt x="865" y="673"/>
                    <a:pt x="864" y="676"/>
                  </a:cubicBezTo>
                  <a:cubicBezTo>
                    <a:pt x="863" y="678"/>
                    <a:pt x="861" y="683"/>
                    <a:pt x="861" y="683"/>
                  </a:cubicBezTo>
                  <a:cubicBezTo>
                    <a:pt x="861" y="683"/>
                    <a:pt x="866" y="676"/>
                    <a:pt x="867" y="681"/>
                  </a:cubicBezTo>
                  <a:cubicBezTo>
                    <a:pt x="869" y="686"/>
                    <a:pt x="871" y="688"/>
                    <a:pt x="873" y="689"/>
                  </a:cubicBezTo>
                  <a:cubicBezTo>
                    <a:pt x="875" y="691"/>
                    <a:pt x="877" y="691"/>
                    <a:pt x="880" y="693"/>
                  </a:cubicBezTo>
                  <a:cubicBezTo>
                    <a:pt x="882" y="695"/>
                    <a:pt x="886" y="693"/>
                    <a:pt x="888" y="695"/>
                  </a:cubicBezTo>
                  <a:cubicBezTo>
                    <a:pt x="891" y="697"/>
                    <a:pt x="896" y="694"/>
                    <a:pt x="900" y="694"/>
                  </a:cubicBezTo>
                  <a:cubicBezTo>
                    <a:pt x="903" y="694"/>
                    <a:pt x="905" y="693"/>
                    <a:pt x="908" y="692"/>
                  </a:cubicBezTo>
                  <a:cubicBezTo>
                    <a:pt x="910" y="691"/>
                    <a:pt x="912" y="689"/>
                    <a:pt x="915" y="689"/>
                  </a:cubicBezTo>
                  <a:cubicBezTo>
                    <a:pt x="919" y="688"/>
                    <a:pt x="922" y="687"/>
                    <a:pt x="923" y="685"/>
                  </a:cubicBezTo>
                  <a:cubicBezTo>
                    <a:pt x="924" y="684"/>
                    <a:pt x="925" y="683"/>
                    <a:pt x="923" y="680"/>
                  </a:cubicBezTo>
                  <a:cubicBezTo>
                    <a:pt x="920" y="677"/>
                    <a:pt x="920" y="675"/>
                    <a:pt x="920" y="672"/>
                  </a:cubicBezTo>
                  <a:cubicBezTo>
                    <a:pt x="920" y="670"/>
                    <a:pt x="922" y="668"/>
                    <a:pt x="922" y="664"/>
                  </a:cubicBezTo>
                  <a:cubicBezTo>
                    <a:pt x="922" y="660"/>
                    <a:pt x="921" y="658"/>
                    <a:pt x="922" y="655"/>
                  </a:cubicBezTo>
                  <a:cubicBezTo>
                    <a:pt x="923" y="653"/>
                    <a:pt x="924" y="650"/>
                    <a:pt x="926" y="653"/>
                  </a:cubicBezTo>
                  <a:cubicBezTo>
                    <a:pt x="928" y="656"/>
                    <a:pt x="929" y="656"/>
                    <a:pt x="929" y="658"/>
                  </a:cubicBezTo>
                  <a:cubicBezTo>
                    <a:pt x="930" y="661"/>
                    <a:pt x="930" y="667"/>
                    <a:pt x="931" y="668"/>
                  </a:cubicBezTo>
                  <a:cubicBezTo>
                    <a:pt x="932" y="669"/>
                    <a:pt x="935" y="663"/>
                    <a:pt x="938" y="664"/>
                  </a:cubicBezTo>
                  <a:cubicBezTo>
                    <a:pt x="941" y="664"/>
                    <a:pt x="942" y="668"/>
                    <a:pt x="941" y="670"/>
                  </a:cubicBezTo>
                  <a:cubicBezTo>
                    <a:pt x="940" y="673"/>
                    <a:pt x="940" y="677"/>
                    <a:pt x="938" y="678"/>
                  </a:cubicBezTo>
                  <a:cubicBezTo>
                    <a:pt x="936" y="679"/>
                    <a:pt x="933" y="678"/>
                    <a:pt x="932" y="681"/>
                  </a:cubicBezTo>
                  <a:cubicBezTo>
                    <a:pt x="932" y="683"/>
                    <a:pt x="932" y="686"/>
                    <a:pt x="932" y="688"/>
                  </a:cubicBezTo>
                  <a:cubicBezTo>
                    <a:pt x="932" y="690"/>
                    <a:pt x="929" y="697"/>
                    <a:pt x="927" y="700"/>
                  </a:cubicBezTo>
                  <a:cubicBezTo>
                    <a:pt x="924" y="702"/>
                    <a:pt x="916" y="710"/>
                    <a:pt x="913" y="714"/>
                  </a:cubicBezTo>
                  <a:cubicBezTo>
                    <a:pt x="909" y="717"/>
                    <a:pt x="906" y="717"/>
                    <a:pt x="902" y="722"/>
                  </a:cubicBezTo>
                  <a:cubicBezTo>
                    <a:pt x="898" y="727"/>
                    <a:pt x="896" y="728"/>
                    <a:pt x="897" y="734"/>
                  </a:cubicBezTo>
                  <a:cubicBezTo>
                    <a:pt x="897" y="739"/>
                    <a:pt x="894" y="744"/>
                    <a:pt x="893" y="747"/>
                  </a:cubicBezTo>
                  <a:cubicBezTo>
                    <a:pt x="892" y="749"/>
                    <a:pt x="892" y="751"/>
                    <a:pt x="891" y="753"/>
                  </a:cubicBezTo>
                  <a:cubicBezTo>
                    <a:pt x="889" y="755"/>
                    <a:pt x="886" y="754"/>
                    <a:pt x="884" y="753"/>
                  </a:cubicBezTo>
                  <a:cubicBezTo>
                    <a:pt x="882" y="752"/>
                    <a:pt x="879" y="754"/>
                    <a:pt x="878" y="752"/>
                  </a:cubicBezTo>
                  <a:cubicBezTo>
                    <a:pt x="878" y="750"/>
                    <a:pt x="878" y="747"/>
                    <a:pt x="876" y="744"/>
                  </a:cubicBezTo>
                  <a:cubicBezTo>
                    <a:pt x="874" y="742"/>
                    <a:pt x="873" y="738"/>
                    <a:pt x="875" y="734"/>
                  </a:cubicBezTo>
                  <a:cubicBezTo>
                    <a:pt x="877" y="731"/>
                    <a:pt x="880" y="727"/>
                    <a:pt x="881" y="724"/>
                  </a:cubicBezTo>
                  <a:cubicBezTo>
                    <a:pt x="882" y="721"/>
                    <a:pt x="885" y="716"/>
                    <a:pt x="887" y="715"/>
                  </a:cubicBezTo>
                  <a:cubicBezTo>
                    <a:pt x="890" y="713"/>
                    <a:pt x="893" y="718"/>
                    <a:pt x="895" y="713"/>
                  </a:cubicBezTo>
                  <a:cubicBezTo>
                    <a:pt x="896" y="707"/>
                    <a:pt x="900" y="705"/>
                    <a:pt x="900" y="705"/>
                  </a:cubicBezTo>
                  <a:cubicBezTo>
                    <a:pt x="900" y="705"/>
                    <a:pt x="894" y="708"/>
                    <a:pt x="892" y="709"/>
                  </a:cubicBezTo>
                  <a:cubicBezTo>
                    <a:pt x="889" y="709"/>
                    <a:pt x="884" y="709"/>
                    <a:pt x="881" y="710"/>
                  </a:cubicBezTo>
                  <a:cubicBezTo>
                    <a:pt x="879" y="711"/>
                    <a:pt x="875" y="718"/>
                    <a:pt x="872" y="720"/>
                  </a:cubicBezTo>
                  <a:cubicBezTo>
                    <a:pt x="869" y="723"/>
                    <a:pt x="862" y="727"/>
                    <a:pt x="861" y="728"/>
                  </a:cubicBezTo>
                  <a:cubicBezTo>
                    <a:pt x="859" y="729"/>
                    <a:pt x="852" y="731"/>
                    <a:pt x="852" y="731"/>
                  </a:cubicBezTo>
                  <a:cubicBezTo>
                    <a:pt x="852" y="731"/>
                    <a:pt x="842" y="726"/>
                    <a:pt x="839" y="724"/>
                  </a:cubicBezTo>
                  <a:cubicBezTo>
                    <a:pt x="836" y="723"/>
                    <a:pt x="833" y="711"/>
                    <a:pt x="830" y="703"/>
                  </a:cubicBezTo>
                  <a:cubicBezTo>
                    <a:pt x="828" y="696"/>
                    <a:pt x="821" y="691"/>
                    <a:pt x="816" y="695"/>
                  </a:cubicBezTo>
                  <a:cubicBezTo>
                    <a:pt x="811" y="699"/>
                    <a:pt x="809" y="699"/>
                    <a:pt x="807" y="697"/>
                  </a:cubicBezTo>
                  <a:cubicBezTo>
                    <a:pt x="804" y="696"/>
                    <a:pt x="801" y="704"/>
                    <a:pt x="801" y="709"/>
                  </a:cubicBezTo>
                  <a:cubicBezTo>
                    <a:pt x="801" y="715"/>
                    <a:pt x="800" y="721"/>
                    <a:pt x="800" y="725"/>
                  </a:cubicBezTo>
                  <a:cubicBezTo>
                    <a:pt x="801" y="729"/>
                    <a:pt x="801" y="733"/>
                    <a:pt x="801" y="738"/>
                  </a:cubicBezTo>
                  <a:cubicBezTo>
                    <a:pt x="801" y="744"/>
                    <a:pt x="801" y="748"/>
                    <a:pt x="798" y="749"/>
                  </a:cubicBezTo>
                  <a:cubicBezTo>
                    <a:pt x="796" y="751"/>
                    <a:pt x="792" y="754"/>
                    <a:pt x="792" y="754"/>
                  </a:cubicBezTo>
                  <a:cubicBezTo>
                    <a:pt x="792" y="760"/>
                    <a:pt x="792" y="760"/>
                    <a:pt x="792" y="760"/>
                  </a:cubicBezTo>
                  <a:cubicBezTo>
                    <a:pt x="792" y="760"/>
                    <a:pt x="764" y="769"/>
                    <a:pt x="755" y="772"/>
                  </a:cubicBezTo>
                  <a:cubicBezTo>
                    <a:pt x="745" y="775"/>
                    <a:pt x="741" y="776"/>
                    <a:pt x="737" y="782"/>
                  </a:cubicBezTo>
                  <a:cubicBezTo>
                    <a:pt x="734" y="787"/>
                    <a:pt x="730" y="795"/>
                    <a:pt x="730" y="795"/>
                  </a:cubicBezTo>
                  <a:cubicBezTo>
                    <a:pt x="730" y="795"/>
                    <a:pt x="730" y="795"/>
                    <a:pt x="730" y="795"/>
                  </a:cubicBezTo>
                  <a:cubicBezTo>
                    <a:pt x="730" y="795"/>
                    <a:pt x="730" y="795"/>
                    <a:pt x="730" y="795"/>
                  </a:cubicBezTo>
                  <a:cubicBezTo>
                    <a:pt x="730" y="795"/>
                    <a:pt x="730" y="795"/>
                    <a:pt x="730" y="795"/>
                  </a:cubicBezTo>
                  <a:cubicBezTo>
                    <a:pt x="730" y="796"/>
                    <a:pt x="725" y="799"/>
                    <a:pt x="720" y="801"/>
                  </a:cubicBezTo>
                  <a:cubicBezTo>
                    <a:pt x="713" y="803"/>
                    <a:pt x="708" y="809"/>
                    <a:pt x="707" y="810"/>
                  </a:cubicBezTo>
                  <a:cubicBezTo>
                    <a:pt x="706" y="810"/>
                    <a:pt x="693" y="811"/>
                    <a:pt x="687" y="815"/>
                  </a:cubicBezTo>
                  <a:cubicBezTo>
                    <a:pt x="681" y="819"/>
                    <a:pt x="679" y="824"/>
                    <a:pt x="677" y="829"/>
                  </a:cubicBezTo>
                  <a:cubicBezTo>
                    <a:pt x="676" y="834"/>
                    <a:pt x="681" y="834"/>
                    <a:pt x="689" y="829"/>
                  </a:cubicBezTo>
                  <a:cubicBezTo>
                    <a:pt x="689" y="829"/>
                    <a:pt x="689" y="829"/>
                    <a:pt x="689" y="829"/>
                  </a:cubicBezTo>
                  <a:cubicBezTo>
                    <a:pt x="690" y="830"/>
                    <a:pt x="691" y="831"/>
                    <a:pt x="692" y="833"/>
                  </a:cubicBezTo>
                  <a:cubicBezTo>
                    <a:pt x="692" y="836"/>
                    <a:pt x="691" y="838"/>
                    <a:pt x="691" y="838"/>
                  </a:cubicBezTo>
                  <a:cubicBezTo>
                    <a:pt x="691" y="838"/>
                    <a:pt x="691" y="838"/>
                    <a:pt x="691" y="838"/>
                  </a:cubicBezTo>
                  <a:cubicBezTo>
                    <a:pt x="690" y="838"/>
                    <a:pt x="688" y="837"/>
                    <a:pt x="686" y="838"/>
                  </a:cubicBezTo>
                  <a:cubicBezTo>
                    <a:pt x="682" y="838"/>
                    <a:pt x="680" y="840"/>
                    <a:pt x="677" y="842"/>
                  </a:cubicBezTo>
                  <a:cubicBezTo>
                    <a:pt x="673" y="845"/>
                    <a:pt x="670" y="846"/>
                    <a:pt x="666" y="847"/>
                  </a:cubicBezTo>
                  <a:cubicBezTo>
                    <a:pt x="661" y="848"/>
                    <a:pt x="658" y="848"/>
                    <a:pt x="653" y="851"/>
                  </a:cubicBezTo>
                  <a:cubicBezTo>
                    <a:pt x="648" y="854"/>
                    <a:pt x="650" y="855"/>
                    <a:pt x="647" y="858"/>
                  </a:cubicBezTo>
                  <a:cubicBezTo>
                    <a:pt x="644" y="861"/>
                    <a:pt x="641" y="864"/>
                    <a:pt x="639" y="866"/>
                  </a:cubicBezTo>
                  <a:cubicBezTo>
                    <a:pt x="637" y="868"/>
                    <a:pt x="633" y="868"/>
                    <a:pt x="630" y="868"/>
                  </a:cubicBezTo>
                  <a:cubicBezTo>
                    <a:pt x="631" y="864"/>
                    <a:pt x="633" y="860"/>
                    <a:pt x="633" y="860"/>
                  </a:cubicBezTo>
                  <a:cubicBezTo>
                    <a:pt x="635" y="860"/>
                    <a:pt x="636" y="858"/>
                    <a:pt x="638" y="858"/>
                  </a:cubicBezTo>
                  <a:cubicBezTo>
                    <a:pt x="641" y="858"/>
                    <a:pt x="642" y="855"/>
                    <a:pt x="639" y="854"/>
                  </a:cubicBezTo>
                  <a:cubicBezTo>
                    <a:pt x="637" y="854"/>
                    <a:pt x="638" y="852"/>
                    <a:pt x="636" y="852"/>
                  </a:cubicBezTo>
                  <a:cubicBezTo>
                    <a:pt x="636" y="851"/>
                    <a:pt x="635" y="851"/>
                    <a:pt x="635" y="851"/>
                  </a:cubicBezTo>
                  <a:cubicBezTo>
                    <a:pt x="635" y="851"/>
                    <a:pt x="635" y="851"/>
                    <a:pt x="635" y="851"/>
                  </a:cubicBezTo>
                  <a:cubicBezTo>
                    <a:pt x="638" y="841"/>
                    <a:pt x="638" y="841"/>
                    <a:pt x="638" y="841"/>
                  </a:cubicBezTo>
                  <a:cubicBezTo>
                    <a:pt x="638" y="841"/>
                    <a:pt x="638" y="841"/>
                    <a:pt x="638" y="841"/>
                  </a:cubicBezTo>
                  <a:cubicBezTo>
                    <a:pt x="640" y="843"/>
                    <a:pt x="640" y="841"/>
                    <a:pt x="641" y="840"/>
                  </a:cubicBezTo>
                  <a:cubicBezTo>
                    <a:pt x="642" y="839"/>
                    <a:pt x="647" y="837"/>
                    <a:pt x="646" y="833"/>
                  </a:cubicBezTo>
                  <a:cubicBezTo>
                    <a:pt x="646" y="828"/>
                    <a:pt x="645" y="823"/>
                    <a:pt x="645" y="820"/>
                  </a:cubicBezTo>
                  <a:cubicBezTo>
                    <a:pt x="645" y="818"/>
                    <a:pt x="645" y="813"/>
                    <a:pt x="649" y="808"/>
                  </a:cubicBezTo>
                  <a:cubicBezTo>
                    <a:pt x="652" y="803"/>
                    <a:pt x="648" y="804"/>
                    <a:pt x="645" y="800"/>
                  </a:cubicBezTo>
                  <a:cubicBezTo>
                    <a:pt x="642" y="796"/>
                    <a:pt x="640" y="795"/>
                    <a:pt x="640" y="794"/>
                  </a:cubicBezTo>
                  <a:cubicBezTo>
                    <a:pt x="641" y="794"/>
                    <a:pt x="644" y="794"/>
                    <a:pt x="647" y="795"/>
                  </a:cubicBezTo>
                  <a:cubicBezTo>
                    <a:pt x="649" y="797"/>
                    <a:pt x="651" y="799"/>
                    <a:pt x="652" y="800"/>
                  </a:cubicBezTo>
                  <a:cubicBezTo>
                    <a:pt x="654" y="802"/>
                    <a:pt x="655" y="805"/>
                    <a:pt x="656" y="803"/>
                  </a:cubicBezTo>
                  <a:cubicBezTo>
                    <a:pt x="657" y="802"/>
                    <a:pt x="660" y="806"/>
                    <a:pt x="664" y="806"/>
                  </a:cubicBezTo>
                  <a:cubicBezTo>
                    <a:pt x="667" y="807"/>
                    <a:pt x="668" y="804"/>
                    <a:pt x="668" y="801"/>
                  </a:cubicBezTo>
                  <a:cubicBezTo>
                    <a:pt x="668" y="797"/>
                    <a:pt x="671" y="800"/>
                    <a:pt x="671" y="797"/>
                  </a:cubicBezTo>
                  <a:cubicBezTo>
                    <a:pt x="671" y="795"/>
                    <a:pt x="667" y="795"/>
                    <a:pt x="666" y="793"/>
                  </a:cubicBezTo>
                  <a:cubicBezTo>
                    <a:pt x="664" y="792"/>
                    <a:pt x="665" y="790"/>
                    <a:pt x="665" y="787"/>
                  </a:cubicBezTo>
                  <a:cubicBezTo>
                    <a:pt x="665" y="784"/>
                    <a:pt x="662" y="787"/>
                    <a:pt x="660" y="787"/>
                  </a:cubicBezTo>
                  <a:cubicBezTo>
                    <a:pt x="658" y="786"/>
                    <a:pt x="657" y="783"/>
                    <a:pt x="654" y="781"/>
                  </a:cubicBezTo>
                  <a:cubicBezTo>
                    <a:pt x="651" y="778"/>
                    <a:pt x="647" y="778"/>
                    <a:pt x="641" y="778"/>
                  </a:cubicBezTo>
                  <a:cubicBezTo>
                    <a:pt x="635" y="778"/>
                    <a:pt x="635" y="777"/>
                    <a:pt x="628" y="778"/>
                  </a:cubicBezTo>
                  <a:cubicBezTo>
                    <a:pt x="620" y="778"/>
                    <a:pt x="618" y="777"/>
                    <a:pt x="610" y="778"/>
                  </a:cubicBezTo>
                  <a:cubicBezTo>
                    <a:pt x="603" y="778"/>
                    <a:pt x="600" y="776"/>
                    <a:pt x="599" y="776"/>
                  </a:cubicBezTo>
                  <a:cubicBezTo>
                    <a:pt x="599" y="776"/>
                    <a:pt x="599" y="776"/>
                    <a:pt x="599" y="776"/>
                  </a:cubicBezTo>
                  <a:cubicBezTo>
                    <a:pt x="599" y="776"/>
                    <a:pt x="599" y="776"/>
                    <a:pt x="599" y="776"/>
                  </a:cubicBezTo>
                  <a:cubicBezTo>
                    <a:pt x="599" y="776"/>
                    <a:pt x="599" y="776"/>
                    <a:pt x="599" y="776"/>
                  </a:cubicBezTo>
                  <a:cubicBezTo>
                    <a:pt x="599" y="776"/>
                    <a:pt x="599" y="776"/>
                    <a:pt x="599" y="776"/>
                  </a:cubicBezTo>
                  <a:cubicBezTo>
                    <a:pt x="599" y="776"/>
                    <a:pt x="599" y="776"/>
                    <a:pt x="599" y="776"/>
                  </a:cubicBezTo>
                  <a:cubicBezTo>
                    <a:pt x="593" y="772"/>
                    <a:pt x="593" y="772"/>
                    <a:pt x="593" y="772"/>
                  </a:cubicBezTo>
                  <a:cubicBezTo>
                    <a:pt x="593" y="772"/>
                    <a:pt x="593" y="772"/>
                    <a:pt x="593" y="771"/>
                  </a:cubicBezTo>
                  <a:cubicBezTo>
                    <a:pt x="594" y="769"/>
                    <a:pt x="596" y="768"/>
                    <a:pt x="594" y="767"/>
                  </a:cubicBezTo>
                  <a:cubicBezTo>
                    <a:pt x="592" y="766"/>
                    <a:pt x="590" y="768"/>
                    <a:pt x="590" y="765"/>
                  </a:cubicBezTo>
                  <a:cubicBezTo>
                    <a:pt x="589" y="762"/>
                    <a:pt x="590" y="757"/>
                    <a:pt x="589" y="756"/>
                  </a:cubicBezTo>
                  <a:cubicBezTo>
                    <a:pt x="589" y="756"/>
                    <a:pt x="583" y="754"/>
                    <a:pt x="583" y="751"/>
                  </a:cubicBezTo>
                  <a:cubicBezTo>
                    <a:pt x="583" y="749"/>
                    <a:pt x="586" y="745"/>
                    <a:pt x="584" y="745"/>
                  </a:cubicBezTo>
                  <a:cubicBezTo>
                    <a:pt x="583" y="745"/>
                    <a:pt x="577" y="747"/>
                    <a:pt x="573" y="747"/>
                  </a:cubicBezTo>
                  <a:cubicBezTo>
                    <a:pt x="569" y="747"/>
                    <a:pt x="567" y="742"/>
                    <a:pt x="565" y="739"/>
                  </a:cubicBezTo>
                  <a:cubicBezTo>
                    <a:pt x="562" y="736"/>
                    <a:pt x="563" y="733"/>
                    <a:pt x="559" y="733"/>
                  </a:cubicBezTo>
                  <a:cubicBezTo>
                    <a:pt x="555" y="732"/>
                    <a:pt x="554" y="731"/>
                    <a:pt x="550" y="732"/>
                  </a:cubicBezTo>
                  <a:cubicBezTo>
                    <a:pt x="546" y="732"/>
                    <a:pt x="545" y="733"/>
                    <a:pt x="543" y="732"/>
                  </a:cubicBezTo>
                  <a:cubicBezTo>
                    <a:pt x="540" y="731"/>
                    <a:pt x="541" y="732"/>
                    <a:pt x="538" y="732"/>
                  </a:cubicBezTo>
                  <a:cubicBezTo>
                    <a:pt x="535" y="733"/>
                    <a:pt x="536" y="728"/>
                    <a:pt x="534" y="730"/>
                  </a:cubicBezTo>
                  <a:cubicBezTo>
                    <a:pt x="533" y="732"/>
                    <a:pt x="533" y="733"/>
                    <a:pt x="534" y="735"/>
                  </a:cubicBezTo>
                  <a:cubicBezTo>
                    <a:pt x="534" y="737"/>
                    <a:pt x="533" y="737"/>
                    <a:pt x="532" y="738"/>
                  </a:cubicBezTo>
                  <a:cubicBezTo>
                    <a:pt x="530" y="738"/>
                    <a:pt x="528" y="742"/>
                    <a:pt x="526" y="741"/>
                  </a:cubicBezTo>
                  <a:cubicBezTo>
                    <a:pt x="524" y="740"/>
                    <a:pt x="521" y="740"/>
                    <a:pt x="521" y="741"/>
                  </a:cubicBezTo>
                  <a:cubicBezTo>
                    <a:pt x="520" y="743"/>
                    <a:pt x="520" y="747"/>
                    <a:pt x="519" y="749"/>
                  </a:cubicBezTo>
                  <a:cubicBezTo>
                    <a:pt x="516" y="750"/>
                    <a:pt x="514" y="749"/>
                    <a:pt x="514" y="749"/>
                  </a:cubicBezTo>
                  <a:cubicBezTo>
                    <a:pt x="512" y="749"/>
                    <a:pt x="505" y="746"/>
                    <a:pt x="499" y="746"/>
                  </a:cubicBezTo>
                  <a:cubicBezTo>
                    <a:pt x="494" y="746"/>
                    <a:pt x="490" y="749"/>
                    <a:pt x="486" y="746"/>
                  </a:cubicBezTo>
                  <a:cubicBezTo>
                    <a:pt x="483" y="744"/>
                    <a:pt x="482" y="747"/>
                    <a:pt x="478" y="744"/>
                  </a:cubicBezTo>
                  <a:cubicBezTo>
                    <a:pt x="474" y="741"/>
                    <a:pt x="469" y="739"/>
                    <a:pt x="463" y="738"/>
                  </a:cubicBezTo>
                  <a:cubicBezTo>
                    <a:pt x="458" y="738"/>
                    <a:pt x="455" y="738"/>
                    <a:pt x="450" y="737"/>
                  </a:cubicBezTo>
                  <a:cubicBezTo>
                    <a:pt x="444" y="735"/>
                    <a:pt x="445" y="729"/>
                    <a:pt x="445" y="726"/>
                  </a:cubicBezTo>
                  <a:cubicBezTo>
                    <a:pt x="445" y="722"/>
                    <a:pt x="439" y="724"/>
                    <a:pt x="439" y="724"/>
                  </a:cubicBezTo>
                  <a:cubicBezTo>
                    <a:pt x="437" y="729"/>
                    <a:pt x="437" y="729"/>
                    <a:pt x="437" y="729"/>
                  </a:cubicBezTo>
                  <a:cubicBezTo>
                    <a:pt x="437" y="729"/>
                    <a:pt x="342" y="726"/>
                    <a:pt x="248" y="703"/>
                  </a:cubicBezTo>
                  <a:cubicBezTo>
                    <a:pt x="161" y="683"/>
                    <a:pt x="82" y="648"/>
                    <a:pt x="69" y="642"/>
                  </a:cubicBezTo>
                  <a:close/>
                  <a:moveTo>
                    <a:pt x="612" y="781"/>
                  </a:moveTo>
                  <a:cubicBezTo>
                    <a:pt x="613" y="782"/>
                    <a:pt x="614" y="784"/>
                    <a:pt x="615" y="785"/>
                  </a:cubicBezTo>
                  <a:cubicBezTo>
                    <a:pt x="619" y="785"/>
                    <a:pt x="617" y="785"/>
                    <a:pt x="622" y="785"/>
                  </a:cubicBezTo>
                  <a:cubicBezTo>
                    <a:pt x="627" y="786"/>
                    <a:pt x="628" y="788"/>
                    <a:pt x="632" y="788"/>
                  </a:cubicBezTo>
                  <a:cubicBezTo>
                    <a:pt x="636" y="789"/>
                    <a:pt x="638" y="788"/>
                    <a:pt x="638" y="785"/>
                  </a:cubicBezTo>
                  <a:cubicBezTo>
                    <a:pt x="639" y="783"/>
                    <a:pt x="632" y="781"/>
                    <a:pt x="629" y="781"/>
                  </a:cubicBezTo>
                  <a:cubicBezTo>
                    <a:pt x="626" y="782"/>
                    <a:pt x="625" y="782"/>
                    <a:pt x="623" y="782"/>
                  </a:cubicBezTo>
                  <a:cubicBezTo>
                    <a:pt x="622" y="783"/>
                    <a:pt x="621" y="783"/>
                    <a:pt x="618" y="783"/>
                  </a:cubicBezTo>
                  <a:cubicBezTo>
                    <a:pt x="615" y="783"/>
                    <a:pt x="614" y="782"/>
                    <a:pt x="612" y="781"/>
                  </a:cubicBezTo>
                  <a:close/>
                  <a:moveTo>
                    <a:pt x="495" y="96"/>
                  </a:moveTo>
                  <a:cubicBezTo>
                    <a:pt x="494" y="96"/>
                    <a:pt x="487" y="104"/>
                    <a:pt x="486" y="107"/>
                  </a:cubicBezTo>
                  <a:cubicBezTo>
                    <a:pt x="485" y="111"/>
                    <a:pt x="484" y="111"/>
                    <a:pt x="483" y="115"/>
                  </a:cubicBezTo>
                  <a:cubicBezTo>
                    <a:pt x="481" y="118"/>
                    <a:pt x="478" y="115"/>
                    <a:pt x="476" y="118"/>
                  </a:cubicBezTo>
                  <a:cubicBezTo>
                    <a:pt x="474" y="121"/>
                    <a:pt x="474" y="122"/>
                    <a:pt x="472" y="121"/>
                  </a:cubicBezTo>
                  <a:cubicBezTo>
                    <a:pt x="470" y="121"/>
                    <a:pt x="467" y="119"/>
                    <a:pt x="467" y="116"/>
                  </a:cubicBezTo>
                  <a:cubicBezTo>
                    <a:pt x="467" y="113"/>
                    <a:pt x="465" y="113"/>
                    <a:pt x="463" y="111"/>
                  </a:cubicBezTo>
                  <a:cubicBezTo>
                    <a:pt x="461" y="109"/>
                    <a:pt x="460" y="106"/>
                    <a:pt x="459" y="105"/>
                  </a:cubicBezTo>
                  <a:cubicBezTo>
                    <a:pt x="458" y="104"/>
                    <a:pt x="460" y="100"/>
                    <a:pt x="464" y="100"/>
                  </a:cubicBezTo>
                  <a:cubicBezTo>
                    <a:pt x="467" y="100"/>
                    <a:pt x="467" y="93"/>
                    <a:pt x="464" y="94"/>
                  </a:cubicBezTo>
                  <a:cubicBezTo>
                    <a:pt x="462" y="95"/>
                    <a:pt x="459" y="98"/>
                    <a:pt x="457" y="97"/>
                  </a:cubicBezTo>
                  <a:cubicBezTo>
                    <a:pt x="455" y="95"/>
                    <a:pt x="454" y="93"/>
                    <a:pt x="454" y="91"/>
                  </a:cubicBezTo>
                  <a:cubicBezTo>
                    <a:pt x="454" y="89"/>
                    <a:pt x="452" y="88"/>
                    <a:pt x="451" y="85"/>
                  </a:cubicBezTo>
                  <a:cubicBezTo>
                    <a:pt x="450" y="82"/>
                    <a:pt x="448" y="76"/>
                    <a:pt x="451" y="78"/>
                  </a:cubicBezTo>
                  <a:cubicBezTo>
                    <a:pt x="454" y="80"/>
                    <a:pt x="453" y="76"/>
                    <a:pt x="453" y="74"/>
                  </a:cubicBezTo>
                  <a:cubicBezTo>
                    <a:pt x="453" y="72"/>
                    <a:pt x="454" y="68"/>
                    <a:pt x="456" y="69"/>
                  </a:cubicBezTo>
                  <a:cubicBezTo>
                    <a:pt x="459" y="69"/>
                    <a:pt x="456" y="63"/>
                    <a:pt x="456" y="61"/>
                  </a:cubicBezTo>
                  <a:cubicBezTo>
                    <a:pt x="456" y="59"/>
                    <a:pt x="461" y="60"/>
                    <a:pt x="461" y="57"/>
                  </a:cubicBezTo>
                  <a:cubicBezTo>
                    <a:pt x="462" y="55"/>
                    <a:pt x="455" y="51"/>
                    <a:pt x="461" y="51"/>
                  </a:cubicBezTo>
                  <a:cubicBezTo>
                    <a:pt x="466" y="52"/>
                    <a:pt x="468" y="53"/>
                    <a:pt x="468" y="57"/>
                  </a:cubicBezTo>
                  <a:cubicBezTo>
                    <a:pt x="469" y="61"/>
                    <a:pt x="471" y="64"/>
                    <a:pt x="473" y="67"/>
                  </a:cubicBezTo>
                  <a:cubicBezTo>
                    <a:pt x="475" y="69"/>
                    <a:pt x="477" y="66"/>
                    <a:pt x="478" y="71"/>
                  </a:cubicBezTo>
                  <a:cubicBezTo>
                    <a:pt x="479" y="75"/>
                    <a:pt x="478" y="78"/>
                    <a:pt x="481" y="78"/>
                  </a:cubicBezTo>
                  <a:cubicBezTo>
                    <a:pt x="484" y="78"/>
                    <a:pt x="486" y="78"/>
                    <a:pt x="486" y="81"/>
                  </a:cubicBezTo>
                  <a:cubicBezTo>
                    <a:pt x="486" y="84"/>
                    <a:pt x="486" y="88"/>
                    <a:pt x="488" y="89"/>
                  </a:cubicBezTo>
                  <a:cubicBezTo>
                    <a:pt x="490" y="90"/>
                    <a:pt x="493" y="90"/>
                    <a:pt x="495" y="93"/>
                  </a:cubicBezTo>
                  <a:cubicBezTo>
                    <a:pt x="497" y="95"/>
                    <a:pt x="495" y="96"/>
                    <a:pt x="495" y="96"/>
                  </a:cubicBezTo>
                  <a:close/>
                  <a:moveTo>
                    <a:pt x="492" y="141"/>
                  </a:moveTo>
                  <a:cubicBezTo>
                    <a:pt x="492" y="141"/>
                    <a:pt x="484" y="142"/>
                    <a:pt x="483" y="146"/>
                  </a:cubicBezTo>
                  <a:cubicBezTo>
                    <a:pt x="481" y="150"/>
                    <a:pt x="481" y="156"/>
                    <a:pt x="482" y="157"/>
                  </a:cubicBezTo>
                  <a:cubicBezTo>
                    <a:pt x="483" y="159"/>
                    <a:pt x="486" y="156"/>
                    <a:pt x="487" y="157"/>
                  </a:cubicBezTo>
                  <a:cubicBezTo>
                    <a:pt x="488" y="157"/>
                    <a:pt x="490" y="160"/>
                    <a:pt x="492" y="159"/>
                  </a:cubicBezTo>
                  <a:cubicBezTo>
                    <a:pt x="494" y="157"/>
                    <a:pt x="495" y="157"/>
                    <a:pt x="497" y="157"/>
                  </a:cubicBezTo>
                  <a:cubicBezTo>
                    <a:pt x="498" y="158"/>
                    <a:pt x="500" y="158"/>
                    <a:pt x="502" y="158"/>
                  </a:cubicBezTo>
                  <a:cubicBezTo>
                    <a:pt x="504" y="159"/>
                    <a:pt x="506" y="158"/>
                    <a:pt x="508" y="156"/>
                  </a:cubicBezTo>
                  <a:cubicBezTo>
                    <a:pt x="510" y="153"/>
                    <a:pt x="511" y="154"/>
                    <a:pt x="515" y="154"/>
                  </a:cubicBezTo>
                  <a:cubicBezTo>
                    <a:pt x="518" y="154"/>
                    <a:pt x="518" y="152"/>
                    <a:pt x="522" y="152"/>
                  </a:cubicBezTo>
                  <a:cubicBezTo>
                    <a:pt x="525" y="152"/>
                    <a:pt x="526" y="152"/>
                    <a:pt x="526" y="153"/>
                  </a:cubicBezTo>
                  <a:cubicBezTo>
                    <a:pt x="526" y="155"/>
                    <a:pt x="524" y="158"/>
                    <a:pt x="526" y="158"/>
                  </a:cubicBezTo>
                  <a:cubicBezTo>
                    <a:pt x="529" y="158"/>
                    <a:pt x="533" y="152"/>
                    <a:pt x="536" y="150"/>
                  </a:cubicBezTo>
                  <a:cubicBezTo>
                    <a:pt x="538" y="148"/>
                    <a:pt x="539" y="146"/>
                    <a:pt x="538" y="143"/>
                  </a:cubicBezTo>
                  <a:cubicBezTo>
                    <a:pt x="537" y="139"/>
                    <a:pt x="536" y="135"/>
                    <a:pt x="534" y="137"/>
                  </a:cubicBezTo>
                  <a:cubicBezTo>
                    <a:pt x="533" y="140"/>
                    <a:pt x="530" y="136"/>
                    <a:pt x="530" y="135"/>
                  </a:cubicBezTo>
                  <a:cubicBezTo>
                    <a:pt x="529" y="134"/>
                    <a:pt x="533" y="131"/>
                    <a:pt x="533" y="128"/>
                  </a:cubicBezTo>
                  <a:cubicBezTo>
                    <a:pt x="533" y="126"/>
                    <a:pt x="531" y="121"/>
                    <a:pt x="531" y="120"/>
                  </a:cubicBezTo>
                  <a:cubicBezTo>
                    <a:pt x="530" y="119"/>
                    <a:pt x="534" y="117"/>
                    <a:pt x="535" y="116"/>
                  </a:cubicBezTo>
                  <a:cubicBezTo>
                    <a:pt x="537" y="116"/>
                    <a:pt x="541" y="113"/>
                    <a:pt x="540" y="112"/>
                  </a:cubicBezTo>
                  <a:cubicBezTo>
                    <a:pt x="538" y="111"/>
                    <a:pt x="539" y="109"/>
                    <a:pt x="539" y="108"/>
                  </a:cubicBezTo>
                  <a:cubicBezTo>
                    <a:pt x="540" y="107"/>
                    <a:pt x="537" y="104"/>
                    <a:pt x="537" y="104"/>
                  </a:cubicBezTo>
                  <a:cubicBezTo>
                    <a:pt x="537" y="103"/>
                    <a:pt x="541" y="102"/>
                    <a:pt x="539" y="99"/>
                  </a:cubicBezTo>
                  <a:cubicBezTo>
                    <a:pt x="538" y="97"/>
                    <a:pt x="539" y="94"/>
                    <a:pt x="535" y="94"/>
                  </a:cubicBezTo>
                  <a:cubicBezTo>
                    <a:pt x="530" y="94"/>
                    <a:pt x="528" y="97"/>
                    <a:pt x="526" y="96"/>
                  </a:cubicBezTo>
                  <a:cubicBezTo>
                    <a:pt x="524" y="94"/>
                    <a:pt x="524" y="89"/>
                    <a:pt x="527" y="87"/>
                  </a:cubicBezTo>
                  <a:cubicBezTo>
                    <a:pt x="530" y="84"/>
                    <a:pt x="534" y="85"/>
                    <a:pt x="536" y="83"/>
                  </a:cubicBezTo>
                  <a:cubicBezTo>
                    <a:pt x="537" y="82"/>
                    <a:pt x="541" y="79"/>
                    <a:pt x="541" y="77"/>
                  </a:cubicBezTo>
                  <a:cubicBezTo>
                    <a:pt x="540" y="76"/>
                    <a:pt x="544" y="76"/>
                    <a:pt x="546" y="74"/>
                  </a:cubicBezTo>
                  <a:cubicBezTo>
                    <a:pt x="548" y="72"/>
                    <a:pt x="546" y="68"/>
                    <a:pt x="545" y="67"/>
                  </a:cubicBezTo>
                  <a:cubicBezTo>
                    <a:pt x="544" y="65"/>
                    <a:pt x="547" y="61"/>
                    <a:pt x="547" y="59"/>
                  </a:cubicBezTo>
                  <a:cubicBezTo>
                    <a:pt x="548" y="57"/>
                    <a:pt x="549" y="56"/>
                    <a:pt x="549" y="53"/>
                  </a:cubicBezTo>
                  <a:cubicBezTo>
                    <a:pt x="549" y="51"/>
                    <a:pt x="551" y="42"/>
                    <a:pt x="552" y="39"/>
                  </a:cubicBezTo>
                  <a:cubicBezTo>
                    <a:pt x="552" y="35"/>
                    <a:pt x="557" y="27"/>
                    <a:pt x="554" y="28"/>
                  </a:cubicBezTo>
                  <a:cubicBezTo>
                    <a:pt x="550" y="29"/>
                    <a:pt x="546" y="36"/>
                    <a:pt x="546" y="36"/>
                  </a:cubicBezTo>
                  <a:cubicBezTo>
                    <a:pt x="546" y="36"/>
                    <a:pt x="547" y="32"/>
                    <a:pt x="545" y="32"/>
                  </a:cubicBezTo>
                  <a:cubicBezTo>
                    <a:pt x="544" y="32"/>
                    <a:pt x="546" y="29"/>
                    <a:pt x="547" y="27"/>
                  </a:cubicBezTo>
                  <a:cubicBezTo>
                    <a:pt x="548" y="25"/>
                    <a:pt x="554" y="22"/>
                    <a:pt x="555" y="14"/>
                  </a:cubicBezTo>
                  <a:cubicBezTo>
                    <a:pt x="556" y="7"/>
                    <a:pt x="556" y="4"/>
                    <a:pt x="553" y="4"/>
                  </a:cubicBezTo>
                  <a:cubicBezTo>
                    <a:pt x="550" y="4"/>
                    <a:pt x="548" y="5"/>
                    <a:pt x="547" y="4"/>
                  </a:cubicBezTo>
                  <a:cubicBezTo>
                    <a:pt x="545" y="2"/>
                    <a:pt x="545" y="1"/>
                    <a:pt x="543" y="0"/>
                  </a:cubicBezTo>
                  <a:cubicBezTo>
                    <a:pt x="541" y="0"/>
                    <a:pt x="539" y="3"/>
                    <a:pt x="537" y="4"/>
                  </a:cubicBezTo>
                  <a:cubicBezTo>
                    <a:pt x="536" y="5"/>
                    <a:pt x="534" y="7"/>
                    <a:pt x="534" y="7"/>
                  </a:cubicBezTo>
                  <a:cubicBezTo>
                    <a:pt x="534" y="7"/>
                    <a:pt x="538" y="1"/>
                    <a:pt x="535" y="1"/>
                  </a:cubicBezTo>
                  <a:cubicBezTo>
                    <a:pt x="533" y="1"/>
                    <a:pt x="529" y="3"/>
                    <a:pt x="527" y="2"/>
                  </a:cubicBezTo>
                  <a:cubicBezTo>
                    <a:pt x="525" y="2"/>
                    <a:pt x="524" y="2"/>
                    <a:pt x="522" y="3"/>
                  </a:cubicBezTo>
                  <a:cubicBezTo>
                    <a:pt x="520" y="4"/>
                    <a:pt x="517" y="3"/>
                    <a:pt x="517" y="5"/>
                  </a:cubicBezTo>
                  <a:cubicBezTo>
                    <a:pt x="516" y="7"/>
                    <a:pt x="515" y="8"/>
                    <a:pt x="512" y="8"/>
                  </a:cubicBezTo>
                  <a:cubicBezTo>
                    <a:pt x="510" y="8"/>
                    <a:pt x="506" y="8"/>
                    <a:pt x="506" y="9"/>
                  </a:cubicBezTo>
                  <a:cubicBezTo>
                    <a:pt x="506" y="11"/>
                    <a:pt x="502" y="12"/>
                    <a:pt x="500" y="13"/>
                  </a:cubicBezTo>
                  <a:cubicBezTo>
                    <a:pt x="498" y="14"/>
                    <a:pt x="497" y="19"/>
                    <a:pt x="496" y="20"/>
                  </a:cubicBezTo>
                  <a:cubicBezTo>
                    <a:pt x="495" y="20"/>
                    <a:pt x="493" y="24"/>
                    <a:pt x="493" y="26"/>
                  </a:cubicBezTo>
                  <a:cubicBezTo>
                    <a:pt x="493" y="27"/>
                    <a:pt x="493" y="27"/>
                    <a:pt x="489" y="27"/>
                  </a:cubicBezTo>
                  <a:cubicBezTo>
                    <a:pt x="486" y="26"/>
                    <a:pt x="484" y="29"/>
                    <a:pt x="484" y="30"/>
                  </a:cubicBezTo>
                  <a:cubicBezTo>
                    <a:pt x="484" y="31"/>
                    <a:pt x="483" y="34"/>
                    <a:pt x="482" y="34"/>
                  </a:cubicBezTo>
                  <a:cubicBezTo>
                    <a:pt x="481" y="34"/>
                    <a:pt x="478" y="34"/>
                    <a:pt x="476" y="37"/>
                  </a:cubicBezTo>
                  <a:cubicBezTo>
                    <a:pt x="473" y="39"/>
                    <a:pt x="471" y="38"/>
                    <a:pt x="469" y="41"/>
                  </a:cubicBezTo>
                  <a:cubicBezTo>
                    <a:pt x="468" y="44"/>
                    <a:pt x="469" y="47"/>
                    <a:pt x="471" y="47"/>
                  </a:cubicBezTo>
                  <a:cubicBezTo>
                    <a:pt x="473" y="48"/>
                    <a:pt x="472" y="51"/>
                    <a:pt x="472" y="52"/>
                  </a:cubicBezTo>
                  <a:cubicBezTo>
                    <a:pt x="471" y="53"/>
                    <a:pt x="475" y="53"/>
                    <a:pt x="474" y="55"/>
                  </a:cubicBezTo>
                  <a:cubicBezTo>
                    <a:pt x="473" y="58"/>
                    <a:pt x="474" y="60"/>
                    <a:pt x="475" y="61"/>
                  </a:cubicBezTo>
                  <a:cubicBezTo>
                    <a:pt x="477" y="61"/>
                    <a:pt x="478" y="64"/>
                    <a:pt x="481" y="66"/>
                  </a:cubicBezTo>
                  <a:cubicBezTo>
                    <a:pt x="483" y="68"/>
                    <a:pt x="486" y="65"/>
                    <a:pt x="487" y="63"/>
                  </a:cubicBezTo>
                  <a:cubicBezTo>
                    <a:pt x="488" y="61"/>
                    <a:pt x="487" y="68"/>
                    <a:pt x="488" y="68"/>
                  </a:cubicBezTo>
                  <a:cubicBezTo>
                    <a:pt x="489" y="69"/>
                    <a:pt x="495" y="71"/>
                    <a:pt x="496" y="68"/>
                  </a:cubicBezTo>
                  <a:cubicBezTo>
                    <a:pt x="498" y="65"/>
                    <a:pt x="500" y="64"/>
                    <a:pt x="500" y="64"/>
                  </a:cubicBezTo>
                  <a:cubicBezTo>
                    <a:pt x="500" y="64"/>
                    <a:pt x="497" y="70"/>
                    <a:pt x="501" y="67"/>
                  </a:cubicBezTo>
                  <a:cubicBezTo>
                    <a:pt x="505" y="65"/>
                    <a:pt x="508" y="62"/>
                    <a:pt x="510" y="58"/>
                  </a:cubicBezTo>
                  <a:cubicBezTo>
                    <a:pt x="512" y="55"/>
                    <a:pt x="514" y="50"/>
                    <a:pt x="514" y="50"/>
                  </a:cubicBezTo>
                  <a:cubicBezTo>
                    <a:pt x="514" y="50"/>
                    <a:pt x="515" y="56"/>
                    <a:pt x="513" y="59"/>
                  </a:cubicBezTo>
                  <a:cubicBezTo>
                    <a:pt x="512" y="62"/>
                    <a:pt x="516" y="61"/>
                    <a:pt x="514" y="63"/>
                  </a:cubicBezTo>
                  <a:cubicBezTo>
                    <a:pt x="513" y="65"/>
                    <a:pt x="506" y="69"/>
                    <a:pt x="505" y="69"/>
                  </a:cubicBezTo>
                  <a:cubicBezTo>
                    <a:pt x="505" y="69"/>
                    <a:pt x="500" y="71"/>
                    <a:pt x="502" y="74"/>
                  </a:cubicBezTo>
                  <a:cubicBezTo>
                    <a:pt x="504" y="77"/>
                    <a:pt x="504" y="76"/>
                    <a:pt x="505" y="78"/>
                  </a:cubicBezTo>
                  <a:cubicBezTo>
                    <a:pt x="506" y="79"/>
                    <a:pt x="508" y="83"/>
                    <a:pt x="508" y="83"/>
                  </a:cubicBezTo>
                  <a:cubicBezTo>
                    <a:pt x="508" y="83"/>
                    <a:pt x="499" y="76"/>
                    <a:pt x="498" y="74"/>
                  </a:cubicBezTo>
                  <a:cubicBezTo>
                    <a:pt x="496" y="73"/>
                    <a:pt x="489" y="72"/>
                    <a:pt x="488" y="75"/>
                  </a:cubicBezTo>
                  <a:cubicBezTo>
                    <a:pt x="488" y="77"/>
                    <a:pt x="490" y="81"/>
                    <a:pt x="490" y="83"/>
                  </a:cubicBezTo>
                  <a:cubicBezTo>
                    <a:pt x="489" y="84"/>
                    <a:pt x="489" y="85"/>
                    <a:pt x="493" y="87"/>
                  </a:cubicBezTo>
                  <a:cubicBezTo>
                    <a:pt x="497" y="89"/>
                    <a:pt x="501" y="96"/>
                    <a:pt x="502" y="98"/>
                  </a:cubicBezTo>
                  <a:cubicBezTo>
                    <a:pt x="503" y="100"/>
                    <a:pt x="505" y="101"/>
                    <a:pt x="507" y="101"/>
                  </a:cubicBezTo>
                  <a:cubicBezTo>
                    <a:pt x="510" y="101"/>
                    <a:pt x="507" y="103"/>
                    <a:pt x="506" y="104"/>
                  </a:cubicBezTo>
                  <a:cubicBezTo>
                    <a:pt x="505" y="106"/>
                    <a:pt x="500" y="103"/>
                    <a:pt x="497" y="105"/>
                  </a:cubicBezTo>
                  <a:cubicBezTo>
                    <a:pt x="493" y="107"/>
                    <a:pt x="489" y="109"/>
                    <a:pt x="489" y="112"/>
                  </a:cubicBezTo>
                  <a:cubicBezTo>
                    <a:pt x="488" y="116"/>
                    <a:pt x="489" y="121"/>
                    <a:pt x="491" y="121"/>
                  </a:cubicBezTo>
                  <a:cubicBezTo>
                    <a:pt x="493" y="121"/>
                    <a:pt x="496" y="122"/>
                    <a:pt x="497" y="120"/>
                  </a:cubicBezTo>
                  <a:cubicBezTo>
                    <a:pt x="499" y="118"/>
                    <a:pt x="502" y="119"/>
                    <a:pt x="500" y="122"/>
                  </a:cubicBezTo>
                  <a:cubicBezTo>
                    <a:pt x="498" y="124"/>
                    <a:pt x="497" y="126"/>
                    <a:pt x="499" y="128"/>
                  </a:cubicBezTo>
                  <a:cubicBezTo>
                    <a:pt x="500" y="129"/>
                    <a:pt x="500" y="130"/>
                    <a:pt x="503" y="131"/>
                  </a:cubicBezTo>
                  <a:cubicBezTo>
                    <a:pt x="507" y="132"/>
                    <a:pt x="508" y="128"/>
                    <a:pt x="508" y="127"/>
                  </a:cubicBezTo>
                  <a:cubicBezTo>
                    <a:pt x="509" y="126"/>
                    <a:pt x="511" y="130"/>
                    <a:pt x="508" y="133"/>
                  </a:cubicBezTo>
                  <a:cubicBezTo>
                    <a:pt x="506" y="135"/>
                    <a:pt x="504" y="137"/>
                    <a:pt x="502" y="135"/>
                  </a:cubicBezTo>
                  <a:cubicBezTo>
                    <a:pt x="499" y="133"/>
                    <a:pt x="496" y="128"/>
                    <a:pt x="493" y="127"/>
                  </a:cubicBezTo>
                  <a:cubicBezTo>
                    <a:pt x="490" y="126"/>
                    <a:pt x="486" y="127"/>
                    <a:pt x="487" y="129"/>
                  </a:cubicBezTo>
                  <a:cubicBezTo>
                    <a:pt x="487" y="131"/>
                    <a:pt x="487" y="133"/>
                    <a:pt x="489" y="136"/>
                  </a:cubicBezTo>
                  <a:cubicBezTo>
                    <a:pt x="490" y="138"/>
                    <a:pt x="493" y="138"/>
                    <a:pt x="494" y="139"/>
                  </a:cubicBezTo>
                  <a:cubicBezTo>
                    <a:pt x="494" y="141"/>
                    <a:pt x="492" y="141"/>
                    <a:pt x="492" y="141"/>
                  </a:cubicBezTo>
                  <a:close/>
                  <a:moveTo>
                    <a:pt x="476" y="132"/>
                  </a:moveTo>
                  <a:cubicBezTo>
                    <a:pt x="476" y="132"/>
                    <a:pt x="480" y="133"/>
                    <a:pt x="480" y="135"/>
                  </a:cubicBezTo>
                  <a:cubicBezTo>
                    <a:pt x="481" y="137"/>
                    <a:pt x="480" y="141"/>
                    <a:pt x="478" y="141"/>
                  </a:cubicBezTo>
                  <a:cubicBezTo>
                    <a:pt x="476" y="142"/>
                    <a:pt x="472" y="140"/>
                    <a:pt x="472" y="136"/>
                  </a:cubicBezTo>
                  <a:cubicBezTo>
                    <a:pt x="472" y="133"/>
                    <a:pt x="475" y="132"/>
                    <a:pt x="476" y="132"/>
                  </a:cubicBezTo>
                  <a:close/>
                  <a:moveTo>
                    <a:pt x="457" y="130"/>
                  </a:moveTo>
                  <a:cubicBezTo>
                    <a:pt x="453" y="130"/>
                    <a:pt x="450" y="129"/>
                    <a:pt x="450" y="132"/>
                  </a:cubicBezTo>
                  <a:cubicBezTo>
                    <a:pt x="450" y="135"/>
                    <a:pt x="450" y="136"/>
                    <a:pt x="455" y="136"/>
                  </a:cubicBezTo>
                  <a:cubicBezTo>
                    <a:pt x="461" y="136"/>
                    <a:pt x="463" y="137"/>
                    <a:pt x="464" y="134"/>
                  </a:cubicBezTo>
                  <a:cubicBezTo>
                    <a:pt x="466" y="131"/>
                    <a:pt x="464" y="130"/>
                    <a:pt x="462" y="130"/>
                  </a:cubicBezTo>
                  <a:cubicBezTo>
                    <a:pt x="460" y="130"/>
                    <a:pt x="457" y="130"/>
                    <a:pt x="457" y="130"/>
                  </a:cubicBezTo>
                  <a:close/>
                  <a:moveTo>
                    <a:pt x="443" y="107"/>
                  </a:moveTo>
                  <a:cubicBezTo>
                    <a:pt x="443" y="108"/>
                    <a:pt x="440" y="113"/>
                    <a:pt x="442" y="116"/>
                  </a:cubicBezTo>
                  <a:cubicBezTo>
                    <a:pt x="444" y="119"/>
                    <a:pt x="445" y="121"/>
                    <a:pt x="447" y="126"/>
                  </a:cubicBezTo>
                  <a:cubicBezTo>
                    <a:pt x="448" y="131"/>
                    <a:pt x="457" y="126"/>
                    <a:pt x="457" y="122"/>
                  </a:cubicBezTo>
                  <a:cubicBezTo>
                    <a:pt x="457" y="119"/>
                    <a:pt x="457" y="117"/>
                    <a:pt x="452" y="112"/>
                  </a:cubicBezTo>
                  <a:cubicBezTo>
                    <a:pt x="448" y="107"/>
                    <a:pt x="443" y="107"/>
                    <a:pt x="443" y="107"/>
                  </a:cubicBezTo>
                  <a:close/>
                  <a:moveTo>
                    <a:pt x="414" y="95"/>
                  </a:moveTo>
                  <a:cubicBezTo>
                    <a:pt x="414" y="96"/>
                    <a:pt x="413" y="98"/>
                    <a:pt x="417" y="100"/>
                  </a:cubicBezTo>
                  <a:cubicBezTo>
                    <a:pt x="420" y="103"/>
                    <a:pt x="420" y="105"/>
                    <a:pt x="419" y="107"/>
                  </a:cubicBezTo>
                  <a:cubicBezTo>
                    <a:pt x="418" y="110"/>
                    <a:pt x="412" y="107"/>
                    <a:pt x="413" y="110"/>
                  </a:cubicBezTo>
                  <a:cubicBezTo>
                    <a:pt x="414" y="113"/>
                    <a:pt x="416" y="114"/>
                    <a:pt x="420" y="114"/>
                  </a:cubicBezTo>
                  <a:cubicBezTo>
                    <a:pt x="424" y="114"/>
                    <a:pt x="426" y="116"/>
                    <a:pt x="426" y="118"/>
                  </a:cubicBezTo>
                  <a:cubicBezTo>
                    <a:pt x="427" y="119"/>
                    <a:pt x="429" y="123"/>
                    <a:pt x="430" y="126"/>
                  </a:cubicBezTo>
                  <a:cubicBezTo>
                    <a:pt x="431" y="128"/>
                    <a:pt x="438" y="130"/>
                    <a:pt x="438" y="127"/>
                  </a:cubicBezTo>
                  <a:cubicBezTo>
                    <a:pt x="439" y="123"/>
                    <a:pt x="438" y="118"/>
                    <a:pt x="438" y="115"/>
                  </a:cubicBezTo>
                  <a:cubicBezTo>
                    <a:pt x="438" y="111"/>
                    <a:pt x="436" y="108"/>
                    <a:pt x="433" y="106"/>
                  </a:cubicBezTo>
                  <a:cubicBezTo>
                    <a:pt x="431" y="103"/>
                    <a:pt x="429" y="100"/>
                    <a:pt x="427" y="98"/>
                  </a:cubicBezTo>
                  <a:cubicBezTo>
                    <a:pt x="426" y="96"/>
                    <a:pt x="425" y="92"/>
                    <a:pt x="421" y="91"/>
                  </a:cubicBezTo>
                  <a:cubicBezTo>
                    <a:pt x="417" y="91"/>
                    <a:pt x="414" y="95"/>
                    <a:pt x="414" y="95"/>
                  </a:cubicBezTo>
                  <a:close/>
                  <a:moveTo>
                    <a:pt x="382" y="108"/>
                  </a:moveTo>
                  <a:cubicBezTo>
                    <a:pt x="385" y="108"/>
                    <a:pt x="385" y="106"/>
                    <a:pt x="389" y="109"/>
                  </a:cubicBezTo>
                  <a:cubicBezTo>
                    <a:pt x="393" y="112"/>
                    <a:pt x="395" y="109"/>
                    <a:pt x="395" y="106"/>
                  </a:cubicBezTo>
                  <a:cubicBezTo>
                    <a:pt x="395" y="102"/>
                    <a:pt x="394" y="97"/>
                    <a:pt x="390" y="100"/>
                  </a:cubicBezTo>
                  <a:cubicBezTo>
                    <a:pt x="385" y="102"/>
                    <a:pt x="384" y="102"/>
                    <a:pt x="380" y="103"/>
                  </a:cubicBezTo>
                  <a:cubicBezTo>
                    <a:pt x="377" y="103"/>
                    <a:pt x="376" y="105"/>
                    <a:pt x="376" y="106"/>
                  </a:cubicBezTo>
                  <a:cubicBezTo>
                    <a:pt x="377" y="108"/>
                    <a:pt x="382" y="108"/>
                    <a:pt x="382" y="108"/>
                  </a:cubicBezTo>
                  <a:close/>
                  <a:moveTo>
                    <a:pt x="381" y="113"/>
                  </a:moveTo>
                  <a:cubicBezTo>
                    <a:pt x="381" y="113"/>
                    <a:pt x="385" y="113"/>
                    <a:pt x="387" y="113"/>
                  </a:cubicBezTo>
                  <a:cubicBezTo>
                    <a:pt x="390" y="113"/>
                    <a:pt x="392" y="115"/>
                    <a:pt x="391" y="117"/>
                  </a:cubicBezTo>
                  <a:cubicBezTo>
                    <a:pt x="390" y="119"/>
                    <a:pt x="388" y="119"/>
                    <a:pt x="387" y="122"/>
                  </a:cubicBezTo>
                  <a:cubicBezTo>
                    <a:pt x="387" y="124"/>
                    <a:pt x="381" y="129"/>
                    <a:pt x="378" y="128"/>
                  </a:cubicBezTo>
                  <a:cubicBezTo>
                    <a:pt x="375" y="127"/>
                    <a:pt x="375" y="122"/>
                    <a:pt x="374" y="117"/>
                  </a:cubicBezTo>
                  <a:cubicBezTo>
                    <a:pt x="373" y="112"/>
                    <a:pt x="369" y="116"/>
                    <a:pt x="368" y="113"/>
                  </a:cubicBezTo>
                  <a:cubicBezTo>
                    <a:pt x="368" y="110"/>
                    <a:pt x="373" y="110"/>
                    <a:pt x="373" y="112"/>
                  </a:cubicBezTo>
                  <a:cubicBezTo>
                    <a:pt x="374" y="115"/>
                    <a:pt x="376" y="114"/>
                    <a:pt x="381" y="113"/>
                  </a:cubicBezTo>
                  <a:close/>
                  <a:moveTo>
                    <a:pt x="354" y="135"/>
                  </a:moveTo>
                  <a:cubicBezTo>
                    <a:pt x="354" y="135"/>
                    <a:pt x="355" y="133"/>
                    <a:pt x="355" y="131"/>
                  </a:cubicBezTo>
                  <a:cubicBezTo>
                    <a:pt x="356" y="129"/>
                    <a:pt x="355" y="127"/>
                    <a:pt x="357" y="125"/>
                  </a:cubicBezTo>
                  <a:cubicBezTo>
                    <a:pt x="359" y="123"/>
                    <a:pt x="361" y="123"/>
                    <a:pt x="360" y="119"/>
                  </a:cubicBezTo>
                  <a:cubicBezTo>
                    <a:pt x="359" y="115"/>
                    <a:pt x="356" y="116"/>
                    <a:pt x="355" y="118"/>
                  </a:cubicBezTo>
                  <a:cubicBezTo>
                    <a:pt x="353" y="121"/>
                    <a:pt x="351" y="117"/>
                    <a:pt x="347" y="115"/>
                  </a:cubicBezTo>
                  <a:cubicBezTo>
                    <a:pt x="343" y="114"/>
                    <a:pt x="343" y="117"/>
                    <a:pt x="340" y="120"/>
                  </a:cubicBezTo>
                  <a:cubicBezTo>
                    <a:pt x="336" y="124"/>
                    <a:pt x="332" y="122"/>
                    <a:pt x="329" y="125"/>
                  </a:cubicBezTo>
                  <a:cubicBezTo>
                    <a:pt x="326" y="128"/>
                    <a:pt x="326" y="128"/>
                    <a:pt x="322" y="128"/>
                  </a:cubicBezTo>
                  <a:cubicBezTo>
                    <a:pt x="319" y="128"/>
                    <a:pt x="319" y="131"/>
                    <a:pt x="318" y="133"/>
                  </a:cubicBezTo>
                  <a:cubicBezTo>
                    <a:pt x="318" y="136"/>
                    <a:pt x="321" y="137"/>
                    <a:pt x="324" y="139"/>
                  </a:cubicBezTo>
                  <a:cubicBezTo>
                    <a:pt x="328" y="141"/>
                    <a:pt x="327" y="137"/>
                    <a:pt x="327" y="137"/>
                  </a:cubicBezTo>
                  <a:cubicBezTo>
                    <a:pt x="328" y="137"/>
                    <a:pt x="329" y="141"/>
                    <a:pt x="331" y="141"/>
                  </a:cubicBezTo>
                  <a:cubicBezTo>
                    <a:pt x="333" y="140"/>
                    <a:pt x="332" y="138"/>
                    <a:pt x="333" y="137"/>
                  </a:cubicBezTo>
                  <a:cubicBezTo>
                    <a:pt x="334" y="136"/>
                    <a:pt x="334" y="139"/>
                    <a:pt x="337" y="137"/>
                  </a:cubicBezTo>
                  <a:cubicBezTo>
                    <a:pt x="341" y="135"/>
                    <a:pt x="341" y="132"/>
                    <a:pt x="344" y="129"/>
                  </a:cubicBezTo>
                  <a:cubicBezTo>
                    <a:pt x="347" y="126"/>
                    <a:pt x="346" y="130"/>
                    <a:pt x="345" y="134"/>
                  </a:cubicBezTo>
                  <a:cubicBezTo>
                    <a:pt x="344" y="137"/>
                    <a:pt x="345" y="140"/>
                    <a:pt x="347" y="138"/>
                  </a:cubicBezTo>
                  <a:cubicBezTo>
                    <a:pt x="350" y="136"/>
                    <a:pt x="352" y="135"/>
                    <a:pt x="354" y="135"/>
                  </a:cubicBezTo>
                  <a:close/>
                  <a:moveTo>
                    <a:pt x="342" y="144"/>
                  </a:moveTo>
                  <a:cubicBezTo>
                    <a:pt x="342" y="144"/>
                    <a:pt x="342" y="144"/>
                    <a:pt x="339" y="144"/>
                  </a:cubicBezTo>
                  <a:cubicBezTo>
                    <a:pt x="337" y="144"/>
                    <a:pt x="333" y="146"/>
                    <a:pt x="330" y="148"/>
                  </a:cubicBezTo>
                  <a:cubicBezTo>
                    <a:pt x="327" y="150"/>
                    <a:pt x="333" y="153"/>
                    <a:pt x="335" y="152"/>
                  </a:cubicBezTo>
                  <a:cubicBezTo>
                    <a:pt x="338" y="151"/>
                    <a:pt x="341" y="145"/>
                    <a:pt x="342" y="144"/>
                  </a:cubicBezTo>
                  <a:close/>
                  <a:moveTo>
                    <a:pt x="412" y="163"/>
                  </a:moveTo>
                  <a:cubicBezTo>
                    <a:pt x="410" y="163"/>
                    <a:pt x="405" y="159"/>
                    <a:pt x="407" y="159"/>
                  </a:cubicBezTo>
                  <a:cubicBezTo>
                    <a:pt x="409" y="158"/>
                    <a:pt x="411" y="157"/>
                    <a:pt x="410" y="155"/>
                  </a:cubicBezTo>
                  <a:cubicBezTo>
                    <a:pt x="408" y="153"/>
                    <a:pt x="407" y="148"/>
                    <a:pt x="409" y="149"/>
                  </a:cubicBezTo>
                  <a:cubicBezTo>
                    <a:pt x="412" y="150"/>
                    <a:pt x="416" y="153"/>
                    <a:pt x="415" y="154"/>
                  </a:cubicBezTo>
                  <a:cubicBezTo>
                    <a:pt x="413" y="156"/>
                    <a:pt x="413" y="156"/>
                    <a:pt x="415" y="158"/>
                  </a:cubicBezTo>
                  <a:cubicBezTo>
                    <a:pt x="416" y="160"/>
                    <a:pt x="413" y="163"/>
                    <a:pt x="413" y="163"/>
                  </a:cubicBezTo>
                  <a:cubicBezTo>
                    <a:pt x="412" y="163"/>
                    <a:pt x="412" y="163"/>
                    <a:pt x="412" y="163"/>
                  </a:cubicBezTo>
                  <a:close/>
                  <a:moveTo>
                    <a:pt x="404" y="175"/>
                  </a:moveTo>
                  <a:cubicBezTo>
                    <a:pt x="402" y="177"/>
                    <a:pt x="400" y="180"/>
                    <a:pt x="401" y="182"/>
                  </a:cubicBezTo>
                  <a:cubicBezTo>
                    <a:pt x="403" y="183"/>
                    <a:pt x="407" y="185"/>
                    <a:pt x="408" y="180"/>
                  </a:cubicBezTo>
                  <a:cubicBezTo>
                    <a:pt x="408" y="175"/>
                    <a:pt x="404" y="175"/>
                    <a:pt x="404" y="175"/>
                  </a:cubicBezTo>
                  <a:close/>
                  <a:moveTo>
                    <a:pt x="441" y="168"/>
                  </a:moveTo>
                  <a:cubicBezTo>
                    <a:pt x="441" y="168"/>
                    <a:pt x="442" y="162"/>
                    <a:pt x="442" y="161"/>
                  </a:cubicBezTo>
                  <a:cubicBezTo>
                    <a:pt x="442" y="160"/>
                    <a:pt x="441" y="156"/>
                    <a:pt x="440" y="154"/>
                  </a:cubicBezTo>
                  <a:cubicBezTo>
                    <a:pt x="439" y="152"/>
                    <a:pt x="436" y="153"/>
                    <a:pt x="434" y="155"/>
                  </a:cubicBezTo>
                  <a:cubicBezTo>
                    <a:pt x="433" y="157"/>
                    <a:pt x="431" y="152"/>
                    <a:pt x="429" y="152"/>
                  </a:cubicBezTo>
                  <a:cubicBezTo>
                    <a:pt x="427" y="151"/>
                    <a:pt x="426" y="153"/>
                    <a:pt x="426" y="155"/>
                  </a:cubicBezTo>
                  <a:cubicBezTo>
                    <a:pt x="426" y="158"/>
                    <a:pt x="429" y="159"/>
                    <a:pt x="428" y="162"/>
                  </a:cubicBezTo>
                  <a:cubicBezTo>
                    <a:pt x="427" y="164"/>
                    <a:pt x="425" y="161"/>
                    <a:pt x="425" y="159"/>
                  </a:cubicBezTo>
                  <a:cubicBezTo>
                    <a:pt x="424" y="156"/>
                    <a:pt x="422" y="154"/>
                    <a:pt x="420" y="156"/>
                  </a:cubicBezTo>
                  <a:cubicBezTo>
                    <a:pt x="418" y="157"/>
                    <a:pt x="420" y="160"/>
                    <a:pt x="420" y="164"/>
                  </a:cubicBezTo>
                  <a:cubicBezTo>
                    <a:pt x="420" y="167"/>
                    <a:pt x="419" y="166"/>
                    <a:pt x="418" y="167"/>
                  </a:cubicBezTo>
                  <a:cubicBezTo>
                    <a:pt x="417" y="168"/>
                    <a:pt x="416" y="169"/>
                    <a:pt x="415" y="171"/>
                  </a:cubicBezTo>
                  <a:cubicBezTo>
                    <a:pt x="414" y="172"/>
                    <a:pt x="416" y="174"/>
                    <a:pt x="420" y="174"/>
                  </a:cubicBezTo>
                  <a:cubicBezTo>
                    <a:pt x="424" y="174"/>
                    <a:pt x="430" y="173"/>
                    <a:pt x="430" y="173"/>
                  </a:cubicBezTo>
                  <a:cubicBezTo>
                    <a:pt x="430" y="173"/>
                    <a:pt x="429" y="175"/>
                    <a:pt x="426" y="177"/>
                  </a:cubicBezTo>
                  <a:cubicBezTo>
                    <a:pt x="423" y="178"/>
                    <a:pt x="423" y="180"/>
                    <a:pt x="425" y="182"/>
                  </a:cubicBezTo>
                  <a:cubicBezTo>
                    <a:pt x="427" y="184"/>
                    <a:pt x="425" y="184"/>
                    <a:pt x="425" y="187"/>
                  </a:cubicBezTo>
                  <a:cubicBezTo>
                    <a:pt x="426" y="189"/>
                    <a:pt x="434" y="188"/>
                    <a:pt x="436" y="188"/>
                  </a:cubicBezTo>
                  <a:cubicBezTo>
                    <a:pt x="439" y="187"/>
                    <a:pt x="439" y="184"/>
                    <a:pt x="439" y="181"/>
                  </a:cubicBezTo>
                  <a:cubicBezTo>
                    <a:pt x="439" y="178"/>
                    <a:pt x="440" y="178"/>
                    <a:pt x="439" y="176"/>
                  </a:cubicBezTo>
                  <a:cubicBezTo>
                    <a:pt x="439" y="174"/>
                    <a:pt x="441" y="168"/>
                    <a:pt x="441" y="168"/>
                  </a:cubicBezTo>
                  <a:close/>
                  <a:moveTo>
                    <a:pt x="453" y="177"/>
                  </a:moveTo>
                  <a:cubicBezTo>
                    <a:pt x="449" y="180"/>
                    <a:pt x="450" y="182"/>
                    <a:pt x="447" y="184"/>
                  </a:cubicBezTo>
                  <a:cubicBezTo>
                    <a:pt x="444" y="186"/>
                    <a:pt x="441" y="188"/>
                    <a:pt x="446" y="190"/>
                  </a:cubicBezTo>
                  <a:cubicBezTo>
                    <a:pt x="451" y="193"/>
                    <a:pt x="455" y="193"/>
                    <a:pt x="456" y="195"/>
                  </a:cubicBezTo>
                  <a:cubicBezTo>
                    <a:pt x="456" y="197"/>
                    <a:pt x="461" y="198"/>
                    <a:pt x="462" y="195"/>
                  </a:cubicBezTo>
                  <a:cubicBezTo>
                    <a:pt x="463" y="193"/>
                    <a:pt x="461" y="191"/>
                    <a:pt x="461" y="187"/>
                  </a:cubicBezTo>
                  <a:cubicBezTo>
                    <a:pt x="462" y="183"/>
                    <a:pt x="460" y="179"/>
                    <a:pt x="457" y="177"/>
                  </a:cubicBezTo>
                  <a:cubicBezTo>
                    <a:pt x="455" y="176"/>
                    <a:pt x="453" y="177"/>
                    <a:pt x="453" y="177"/>
                  </a:cubicBezTo>
                  <a:close/>
                  <a:moveTo>
                    <a:pt x="486" y="179"/>
                  </a:moveTo>
                  <a:cubicBezTo>
                    <a:pt x="486" y="179"/>
                    <a:pt x="487" y="176"/>
                    <a:pt x="486" y="176"/>
                  </a:cubicBezTo>
                  <a:cubicBezTo>
                    <a:pt x="484" y="175"/>
                    <a:pt x="484" y="171"/>
                    <a:pt x="485" y="169"/>
                  </a:cubicBezTo>
                  <a:cubicBezTo>
                    <a:pt x="486" y="166"/>
                    <a:pt x="485" y="162"/>
                    <a:pt x="484" y="162"/>
                  </a:cubicBezTo>
                  <a:cubicBezTo>
                    <a:pt x="483" y="161"/>
                    <a:pt x="477" y="158"/>
                    <a:pt x="475" y="156"/>
                  </a:cubicBezTo>
                  <a:cubicBezTo>
                    <a:pt x="473" y="154"/>
                    <a:pt x="472" y="153"/>
                    <a:pt x="469" y="154"/>
                  </a:cubicBezTo>
                  <a:cubicBezTo>
                    <a:pt x="466" y="154"/>
                    <a:pt x="465" y="154"/>
                    <a:pt x="463" y="152"/>
                  </a:cubicBezTo>
                  <a:cubicBezTo>
                    <a:pt x="462" y="150"/>
                    <a:pt x="460" y="151"/>
                    <a:pt x="457" y="147"/>
                  </a:cubicBezTo>
                  <a:cubicBezTo>
                    <a:pt x="454" y="144"/>
                    <a:pt x="451" y="146"/>
                    <a:pt x="448" y="146"/>
                  </a:cubicBezTo>
                  <a:cubicBezTo>
                    <a:pt x="445" y="147"/>
                    <a:pt x="447" y="151"/>
                    <a:pt x="450" y="155"/>
                  </a:cubicBezTo>
                  <a:cubicBezTo>
                    <a:pt x="452" y="159"/>
                    <a:pt x="454" y="160"/>
                    <a:pt x="459" y="162"/>
                  </a:cubicBezTo>
                  <a:cubicBezTo>
                    <a:pt x="464" y="164"/>
                    <a:pt x="463" y="160"/>
                    <a:pt x="465" y="163"/>
                  </a:cubicBezTo>
                  <a:cubicBezTo>
                    <a:pt x="468" y="166"/>
                    <a:pt x="467" y="168"/>
                    <a:pt x="469" y="172"/>
                  </a:cubicBezTo>
                  <a:cubicBezTo>
                    <a:pt x="470" y="176"/>
                    <a:pt x="469" y="176"/>
                    <a:pt x="468" y="179"/>
                  </a:cubicBezTo>
                  <a:cubicBezTo>
                    <a:pt x="467" y="181"/>
                    <a:pt x="469" y="186"/>
                    <a:pt x="469" y="187"/>
                  </a:cubicBezTo>
                  <a:cubicBezTo>
                    <a:pt x="469" y="188"/>
                    <a:pt x="471" y="193"/>
                    <a:pt x="473" y="195"/>
                  </a:cubicBezTo>
                  <a:cubicBezTo>
                    <a:pt x="474" y="196"/>
                    <a:pt x="476" y="194"/>
                    <a:pt x="477" y="195"/>
                  </a:cubicBezTo>
                  <a:cubicBezTo>
                    <a:pt x="478" y="196"/>
                    <a:pt x="480" y="197"/>
                    <a:pt x="483" y="197"/>
                  </a:cubicBezTo>
                  <a:cubicBezTo>
                    <a:pt x="486" y="197"/>
                    <a:pt x="490" y="193"/>
                    <a:pt x="490" y="193"/>
                  </a:cubicBezTo>
                  <a:cubicBezTo>
                    <a:pt x="490" y="193"/>
                    <a:pt x="491" y="194"/>
                    <a:pt x="490" y="195"/>
                  </a:cubicBezTo>
                  <a:cubicBezTo>
                    <a:pt x="490" y="197"/>
                    <a:pt x="492" y="199"/>
                    <a:pt x="493" y="199"/>
                  </a:cubicBezTo>
                  <a:cubicBezTo>
                    <a:pt x="494" y="199"/>
                    <a:pt x="498" y="198"/>
                    <a:pt x="500" y="198"/>
                  </a:cubicBezTo>
                  <a:cubicBezTo>
                    <a:pt x="502" y="198"/>
                    <a:pt x="503" y="198"/>
                    <a:pt x="505" y="197"/>
                  </a:cubicBezTo>
                  <a:cubicBezTo>
                    <a:pt x="507" y="196"/>
                    <a:pt x="510" y="195"/>
                    <a:pt x="511" y="196"/>
                  </a:cubicBezTo>
                  <a:cubicBezTo>
                    <a:pt x="513" y="196"/>
                    <a:pt x="515" y="195"/>
                    <a:pt x="517" y="194"/>
                  </a:cubicBezTo>
                  <a:cubicBezTo>
                    <a:pt x="519" y="193"/>
                    <a:pt x="519" y="190"/>
                    <a:pt x="519" y="190"/>
                  </a:cubicBezTo>
                  <a:cubicBezTo>
                    <a:pt x="519" y="190"/>
                    <a:pt x="523" y="194"/>
                    <a:pt x="524" y="194"/>
                  </a:cubicBezTo>
                  <a:cubicBezTo>
                    <a:pt x="526" y="194"/>
                    <a:pt x="530" y="193"/>
                    <a:pt x="533" y="192"/>
                  </a:cubicBezTo>
                  <a:cubicBezTo>
                    <a:pt x="537" y="190"/>
                    <a:pt x="536" y="187"/>
                    <a:pt x="535" y="184"/>
                  </a:cubicBezTo>
                  <a:cubicBezTo>
                    <a:pt x="535" y="181"/>
                    <a:pt x="535" y="181"/>
                    <a:pt x="536" y="178"/>
                  </a:cubicBezTo>
                  <a:cubicBezTo>
                    <a:pt x="537" y="175"/>
                    <a:pt x="537" y="173"/>
                    <a:pt x="534" y="172"/>
                  </a:cubicBezTo>
                  <a:cubicBezTo>
                    <a:pt x="531" y="170"/>
                    <a:pt x="531" y="169"/>
                    <a:pt x="528" y="168"/>
                  </a:cubicBezTo>
                  <a:cubicBezTo>
                    <a:pt x="524" y="167"/>
                    <a:pt x="523" y="166"/>
                    <a:pt x="519" y="167"/>
                  </a:cubicBezTo>
                  <a:cubicBezTo>
                    <a:pt x="515" y="168"/>
                    <a:pt x="516" y="168"/>
                    <a:pt x="514" y="168"/>
                  </a:cubicBezTo>
                  <a:cubicBezTo>
                    <a:pt x="512" y="168"/>
                    <a:pt x="506" y="171"/>
                    <a:pt x="505" y="174"/>
                  </a:cubicBezTo>
                  <a:cubicBezTo>
                    <a:pt x="504" y="176"/>
                    <a:pt x="500" y="177"/>
                    <a:pt x="498" y="176"/>
                  </a:cubicBezTo>
                  <a:cubicBezTo>
                    <a:pt x="497" y="175"/>
                    <a:pt x="493" y="177"/>
                    <a:pt x="491" y="176"/>
                  </a:cubicBezTo>
                  <a:cubicBezTo>
                    <a:pt x="489" y="176"/>
                    <a:pt x="488" y="180"/>
                    <a:pt x="486" y="179"/>
                  </a:cubicBezTo>
                  <a:close/>
                  <a:moveTo>
                    <a:pt x="334" y="199"/>
                  </a:moveTo>
                  <a:cubicBezTo>
                    <a:pt x="334" y="199"/>
                    <a:pt x="332" y="189"/>
                    <a:pt x="330" y="183"/>
                  </a:cubicBezTo>
                  <a:cubicBezTo>
                    <a:pt x="327" y="176"/>
                    <a:pt x="326" y="177"/>
                    <a:pt x="324" y="176"/>
                  </a:cubicBezTo>
                  <a:cubicBezTo>
                    <a:pt x="322" y="174"/>
                    <a:pt x="319" y="180"/>
                    <a:pt x="318" y="177"/>
                  </a:cubicBezTo>
                  <a:cubicBezTo>
                    <a:pt x="316" y="173"/>
                    <a:pt x="313" y="170"/>
                    <a:pt x="312" y="166"/>
                  </a:cubicBezTo>
                  <a:cubicBezTo>
                    <a:pt x="311" y="162"/>
                    <a:pt x="306" y="163"/>
                    <a:pt x="302" y="163"/>
                  </a:cubicBezTo>
                  <a:cubicBezTo>
                    <a:pt x="298" y="162"/>
                    <a:pt x="292" y="160"/>
                    <a:pt x="292" y="160"/>
                  </a:cubicBezTo>
                  <a:cubicBezTo>
                    <a:pt x="292" y="160"/>
                    <a:pt x="291" y="170"/>
                    <a:pt x="291" y="173"/>
                  </a:cubicBezTo>
                  <a:cubicBezTo>
                    <a:pt x="290" y="177"/>
                    <a:pt x="285" y="179"/>
                    <a:pt x="281" y="181"/>
                  </a:cubicBezTo>
                  <a:cubicBezTo>
                    <a:pt x="277" y="183"/>
                    <a:pt x="281" y="187"/>
                    <a:pt x="278" y="187"/>
                  </a:cubicBezTo>
                  <a:cubicBezTo>
                    <a:pt x="274" y="187"/>
                    <a:pt x="274" y="189"/>
                    <a:pt x="268" y="193"/>
                  </a:cubicBezTo>
                  <a:cubicBezTo>
                    <a:pt x="262" y="198"/>
                    <a:pt x="260" y="200"/>
                    <a:pt x="263" y="203"/>
                  </a:cubicBezTo>
                  <a:cubicBezTo>
                    <a:pt x="266" y="206"/>
                    <a:pt x="269" y="210"/>
                    <a:pt x="270" y="214"/>
                  </a:cubicBezTo>
                  <a:cubicBezTo>
                    <a:pt x="270" y="219"/>
                    <a:pt x="268" y="225"/>
                    <a:pt x="268" y="225"/>
                  </a:cubicBezTo>
                  <a:cubicBezTo>
                    <a:pt x="268" y="225"/>
                    <a:pt x="275" y="224"/>
                    <a:pt x="281" y="225"/>
                  </a:cubicBezTo>
                  <a:cubicBezTo>
                    <a:pt x="287" y="225"/>
                    <a:pt x="288" y="225"/>
                    <a:pt x="291" y="222"/>
                  </a:cubicBezTo>
                  <a:cubicBezTo>
                    <a:pt x="294" y="219"/>
                    <a:pt x="295" y="214"/>
                    <a:pt x="300" y="213"/>
                  </a:cubicBezTo>
                  <a:cubicBezTo>
                    <a:pt x="306" y="211"/>
                    <a:pt x="304" y="206"/>
                    <a:pt x="312" y="205"/>
                  </a:cubicBezTo>
                  <a:cubicBezTo>
                    <a:pt x="320" y="204"/>
                    <a:pt x="334" y="199"/>
                    <a:pt x="334" y="199"/>
                  </a:cubicBezTo>
                  <a:close/>
                  <a:moveTo>
                    <a:pt x="384" y="210"/>
                  </a:moveTo>
                  <a:cubicBezTo>
                    <a:pt x="383" y="212"/>
                    <a:pt x="385" y="212"/>
                    <a:pt x="386" y="216"/>
                  </a:cubicBezTo>
                  <a:cubicBezTo>
                    <a:pt x="388" y="220"/>
                    <a:pt x="386" y="224"/>
                    <a:pt x="390" y="225"/>
                  </a:cubicBezTo>
                  <a:cubicBezTo>
                    <a:pt x="393" y="226"/>
                    <a:pt x="397" y="219"/>
                    <a:pt x="397" y="215"/>
                  </a:cubicBezTo>
                  <a:cubicBezTo>
                    <a:pt x="398" y="211"/>
                    <a:pt x="397" y="209"/>
                    <a:pt x="392" y="208"/>
                  </a:cubicBezTo>
                  <a:cubicBezTo>
                    <a:pt x="388" y="207"/>
                    <a:pt x="384" y="210"/>
                    <a:pt x="384" y="210"/>
                  </a:cubicBezTo>
                  <a:close/>
                  <a:moveTo>
                    <a:pt x="401" y="294"/>
                  </a:moveTo>
                  <a:cubicBezTo>
                    <a:pt x="401" y="294"/>
                    <a:pt x="404" y="295"/>
                    <a:pt x="406" y="296"/>
                  </a:cubicBezTo>
                  <a:cubicBezTo>
                    <a:pt x="409" y="298"/>
                    <a:pt x="410" y="295"/>
                    <a:pt x="410" y="289"/>
                  </a:cubicBezTo>
                  <a:cubicBezTo>
                    <a:pt x="409" y="284"/>
                    <a:pt x="405" y="284"/>
                    <a:pt x="398" y="280"/>
                  </a:cubicBezTo>
                  <a:cubicBezTo>
                    <a:pt x="391" y="277"/>
                    <a:pt x="391" y="272"/>
                    <a:pt x="389" y="266"/>
                  </a:cubicBezTo>
                  <a:cubicBezTo>
                    <a:pt x="387" y="260"/>
                    <a:pt x="391" y="256"/>
                    <a:pt x="391" y="252"/>
                  </a:cubicBezTo>
                  <a:cubicBezTo>
                    <a:pt x="391" y="248"/>
                    <a:pt x="388" y="247"/>
                    <a:pt x="389" y="241"/>
                  </a:cubicBezTo>
                  <a:cubicBezTo>
                    <a:pt x="389" y="236"/>
                    <a:pt x="387" y="227"/>
                    <a:pt x="387" y="225"/>
                  </a:cubicBezTo>
                  <a:cubicBezTo>
                    <a:pt x="387" y="224"/>
                    <a:pt x="385" y="221"/>
                    <a:pt x="383" y="218"/>
                  </a:cubicBezTo>
                  <a:cubicBezTo>
                    <a:pt x="381" y="216"/>
                    <a:pt x="375" y="214"/>
                    <a:pt x="373" y="216"/>
                  </a:cubicBezTo>
                  <a:cubicBezTo>
                    <a:pt x="372" y="218"/>
                    <a:pt x="372" y="222"/>
                    <a:pt x="372" y="226"/>
                  </a:cubicBezTo>
                  <a:cubicBezTo>
                    <a:pt x="371" y="230"/>
                    <a:pt x="371" y="237"/>
                    <a:pt x="372" y="241"/>
                  </a:cubicBezTo>
                  <a:cubicBezTo>
                    <a:pt x="374" y="246"/>
                    <a:pt x="372" y="248"/>
                    <a:pt x="368" y="248"/>
                  </a:cubicBezTo>
                  <a:cubicBezTo>
                    <a:pt x="365" y="248"/>
                    <a:pt x="368" y="242"/>
                    <a:pt x="368" y="236"/>
                  </a:cubicBezTo>
                  <a:cubicBezTo>
                    <a:pt x="369" y="230"/>
                    <a:pt x="367" y="228"/>
                    <a:pt x="365" y="223"/>
                  </a:cubicBezTo>
                  <a:cubicBezTo>
                    <a:pt x="363" y="219"/>
                    <a:pt x="362" y="222"/>
                    <a:pt x="362" y="225"/>
                  </a:cubicBezTo>
                  <a:cubicBezTo>
                    <a:pt x="361" y="229"/>
                    <a:pt x="357" y="226"/>
                    <a:pt x="353" y="228"/>
                  </a:cubicBezTo>
                  <a:cubicBezTo>
                    <a:pt x="350" y="229"/>
                    <a:pt x="350" y="226"/>
                    <a:pt x="353" y="224"/>
                  </a:cubicBezTo>
                  <a:cubicBezTo>
                    <a:pt x="356" y="222"/>
                    <a:pt x="352" y="217"/>
                    <a:pt x="346" y="214"/>
                  </a:cubicBezTo>
                  <a:cubicBezTo>
                    <a:pt x="340" y="210"/>
                    <a:pt x="339" y="218"/>
                    <a:pt x="337" y="218"/>
                  </a:cubicBezTo>
                  <a:cubicBezTo>
                    <a:pt x="335" y="218"/>
                    <a:pt x="336" y="215"/>
                    <a:pt x="338" y="212"/>
                  </a:cubicBezTo>
                  <a:cubicBezTo>
                    <a:pt x="340" y="209"/>
                    <a:pt x="340" y="204"/>
                    <a:pt x="338" y="203"/>
                  </a:cubicBezTo>
                  <a:cubicBezTo>
                    <a:pt x="337" y="202"/>
                    <a:pt x="331" y="204"/>
                    <a:pt x="326" y="205"/>
                  </a:cubicBezTo>
                  <a:cubicBezTo>
                    <a:pt x="321" y="206"/>
                    <a:pt x="318" y="206"/>
                    <a:pt x="315" y="208"/>
                  </a:cubicBezTo>
                  <a:cubicBezTo>
                    <a:pt x="312" y="210"/>
                    <a:pt x="309" y="213"/>
                    <a:pt x="309" y="216"/>
                  </a:cubicBezTo>
                  <a:cubicBezTo>
                    <a:pt x="309" y="219"/>
                    <a:pt x="305" y="218"/>
                    <a:pt x="302" y="220"/>
                  </a:cubicBezTo>
                  <a:cubicBezTo>
                    <a:pt x="298" y="223"/>
                    <a:pt x="299" y="227"/>
                    <a:pt x="303" y="232"/>
                  </a:cubicBezTo>
                  <a:cubicBezTo>
                    <a:pt x="307" y="236"/>
                    <a:pt x="303" y="235"/>
                    <a:pt x="309" y="235"/>
                  </a:cubicBezTo>
                  <a:cubicBezTo>
                    <a:pt x="315" y="235"/>
                    <a:pt x="317" y="237"/>
                    <a:pt x="311" y="239"/>
                  </a:cubicBezTo>
                  <a:cubicBezTo>
                    <a:pt x="305" y="240"/>
                    <a:pt x="300" y="239"/>
                    <a:pt x="298" y="243"/>
                  </a:cubicBezTo>
                  <a:cubicBezTo>
                    <a:pt x="296" y="247"/>
                    <a:pt x="300" y="250"/>
                    <a:pt x="308" y="254"/>
                  </a:cubicBezTo>
                  <a:cubicBezTo>
                    <a:pt x="315" y="257"/>
                    <a:pt x="320" y="256"/>
                    <a:pt x="327" y="258"/>
                  </a:cubicBezTo>
                  <a:cubicBezTo>
                    <a:pt x="335" y="261"/>
                    <a:pt x="338" y="266"/>
                    <a:pt x="335" y="268"/>
                  </a:cubicBezTo>
                  <a:cubicBezTo>
                    <a:pt x="333" y="270"/>
                    <a:pt x="325" y="266"/>
                    <a:pt x="320" y="263"/>
                  </a:cubicBezTo>
                  <a:cubicBezTo>
                    <a:pt x="315" y="260"/>
                    <a:pt x="308" y="261"/>
                    <a:pt x="301" y="261"/>
                  </a:cubicBezTo>
                  <a:cubicBezTo>
                    <a:pt x="294" y="262"/>
                    <a:pt x="298" y="274"/>
                    <a:pt x="300" y="277"/>
                  </a:cubicBezTo>
                  <a:cubicBezTo>
                    <a:pt x="301" y="280"/>
                    <a:pt x="309" y="283"/>
                    <a:pt x="314" y="287"/>
                  </a:cubicBezTo>
                  <a:cubicBezTo>
                    <a:pt x="319" y="290"/>
                    <a:pt x="314" y="292"/>
                    <a:pt x="313" y="297"/>
                  </a:cubicBezTo>
                  <a:cubicBezTo>
                    <a:pt x="312" y="302"/>
                    <a:pt x="315" y="304"/>
                    <a:pt x="319" y="304"/>
                  </a:cubicBezTo>
                  <a:cubicBezTo>
                    <a:pt x="322" y="304"/>
                    <a:pt x="337" y="307"/>
                    <a:pt x="345" y="306"/>
                  </a:cubicBezTo>
                  <a:cubicBezTo>
                    <a:pt x="353" y="305"/>
                    <a:pt x="355" y="303"/>
                    <a:pt x="358" y="303"/>
                  </a:cubicBezTo>
                  <a:cubicBezTo>
                    <a:pt x="362" y="303"/>
                    <a:pt x="362" y="298"/>
                    <a:pt x="367" y="296"/>
                  </a:cubicBezTo>
                  <a:cubicBezTo>
                    <a:pt x="372" y="295"/>
                    <a:pt x="368" y="300"/>
                    <a:pt x="370" y="303"/>
                  </a:cubicBezTo>
                  <a:cubicBezTo>
                    <a:pt x="372" y="306"/>
                    <a:pt x="375" y="305"/>
                    <a:pt x="376" y="308"/>
                  </a:cubicBezTo>
                  <a:cubicBezTo>
                    <a:pt x="378" y="310"/>
                    <a:pt x="379" y="309"/>
                    <a:pt x="384" y="312"/>
                  </a:cubicBezTo>
                  <a:cubicBezTo>
                    <a:pt x="390" y="316"/>
                    <a:pt x="390" y="312"/>
                    <a:pt x="396" y="311"/>
                  </a:cubicBezTo>
                  <a:cubicBezTo>
                    <a:pt x="402" y="311"/>
                    <a:pt x="401" y="308"/>
                    <a:pt x="401" y="304"/>
                  </a:cubicBezTo>
                  <a:cubicBezTo>
                    <a:pt x="400" y="301"/>
                    <a:pt x="400" y="299"/>
                    <a:pt x="397" y="301"/>
                  </a:cubicBezTo>
                  <a:cubicBezTo>
                    <a:pt x="393" y="302"/>
                    <a:pt x="392" y="303"/>
                    <a:pt x="392" y="300"/>
                  </a:cubicBezTo>
                  <a:cubicBezTo>
                    <a:pt x="393" y="298"/>
                    <a:pt x="396" y="299"/>
                    <a:pt x="397" y="297"/>
                  </a:cubicBezTo>
                  <a:cubicBezTo>
                    <a:pt x="398" y="296"/>
                    <a:pt x="401" y="294"/>
                    <a:pt x="401" y="294"/>
                  </a:cubicBezTo>
                  <a:close/>
                  <a:moveTo>
                    <a:pt x="426" y="305"/>
                  </a:moveTo>
                  <a:cubicBezTo>
                    <a:pt x="425" y="306"/>
                    <a:pt x="424" y="308"/>
                    <a:pt x="422" y="309"/>
                  </a:cubicBezTo>
                  <a:cubicBezTo>
                    <a:pt x="419" y="310"/>
                    <a:pt x="417" y="312"/>
                    <a:pt x="418" y="315"/>
                  </a:cubicBezTo>
                  <a:cubicBezTo>
                    <a:pt x="419" y="317"/>
                    <a:pt x="424" y="315"/>
                    <a:pt x="427" y="318"/>
                  </a:cubicBezTo>
                  <a:cubicBezTo>
                    <a:pt x="430" y="320"/>
                    <a:pt x="430" y="322"/>
                    <a:pt x="433" y="323"/>
                  </a:cubicBezTo>
                  <a:cubicBezTo>
                    <a:pt x="435" y="323"/>
                    <a:pt x="435" y="325"/>
                    <a:pt x="440" y="324"/>
                  </a:cubicBezTo>
                  <a:cubicBezTo>
                    <a:pt x="445" y="323"/>
                    <a:pt x="446" y="321"/>
                    <a:pt x="447" y="319"/>
                  </a:cubicBezTo>
                  <a:cubicBezTo>
                    <a:pt x="447" y="317"/>
                    <a:pt x="443" y="315"/>
                    <a:pt x="443" y="313"/>
                  </a:cubicBezTo>
                  <a:cubicBezTo>
                    <a:pt x="443" y="310"/>
                    <a:pt x="444" y="309"/>
                    <a:pt x="441" y="306"/>
                  </a:cubicBezTo>
                  <a:cubicBezTo>
                    <a:pt x="438" y="303"/>
                    <a:pt x="437" y="303"/>
                    <a:pt x="435" y="300"/>
                  </a:cubicBezTo>
                  <a:cubicBezTo>
                    <a:pt x="434" y="297"/>
                    <a:pt x="432" y="292"/>
                    <a:pt x="430" y="295"/>
                  </a:cubicBezTo>
                  <a:cubicBezTo>
                    <a:pt x="428" y="297"/>
                    <a:pt x="428" y="299"/>
                    <a:pt x="427" y="301"/>
                  </a:cubicBezTo>
                  <a:cubicBezTo>
                    <a:pt x="425" y="303"/>
                    <a:pt x="426" y="305"/>
                    <a:pt x="426" y="305"/>
                  </a:cubicBezTo>
                  <a:close/>
                  <a:moveTo>
                    <a:pt x="432" y="259"/>
                  </a:moveTo>
                  <a:cubicBezTo>
                    <a:pt x="432" y="259"/>
                    <a:pt x="433" y="259"/>
                    <a:pt x="437" y="259"/>
                  </a:cubicBezTo>
                  <a:cubicBezTo>
                    <a:pt x="441" y="259"/>
                    <a:pt x="441" y="257"/>
                    <a:pt x="443" y="254"/>
                  </a:cubicBezTo>
                  <a:cubicBezTo>
                    <a:pt x="445" y="251"/>
                    <a:pt x="442" y="250"/>
                    <a:pt x="442" y="247"/>
                  </a:cubicBezTo>
                  <a:cubicBezTo>
                    <a:pt x="443" y="245"/>
                    <a:pt x="443" y="243"/>
                    <a:pt x="443" y="240"/>
                  </a:cubicBezTo>
                  <a:cubicBezTo>
                    <a:pt x="444" y="236"/>
                    <a:pt x="442" y="238"/>
                    <a:pt x="440" y="236"/>
                  </a:cubicBezTo>
                  <a:cubicBezTo>
                    <a:pt x="439" y="234"/>
                    <a:pt x="439" y="232"/>
                    <a:pt x="438" y="231"/>
                  </a:cubicBezTo>
                  <a:cubicBezTo>
                    <a:pt x="438" y="229"/>
                    <a:pt x="436" y="229"/>
                    <a:pt x="435" y="229"/>
                  </a:cubicBezTo>
                  <a:cubicBezTo>
                    <a:pt x="434" y="230"/>
                    <a:pt x="434" y="225"/>
                    <a:pt x="437" y="224"/>
                  </a:cubicBezTo>
                  <a:cubicBezTo>
                    <a:pt x="440" y="223"/>
                    <a:pt x="440" y="221"/>
                    <a:pt x="442" y="218"/>
                  </a:cubicBezTo>
                  <a:cubicBezTo>
                    <a:pt x="443" y="215"/>
                    <a:pt x="440" y="214"/>
                    <a:pt x="437" y="211"/>
                  </a:cubicBezTo>
                  <a:cubicBezTo>
                    <a:pt x="434" y="209"/>
                    <a:pt x="438" y="207"/>
                    <a:pt x="435" y="207"/>
                  </a:cubicBezTo>
                  <a:cubicBezTo>
                    <a:pt x="431" y="208"/>
                    <a:pt x="430" y="208"/>
                    <a:pt x="428" y="211"/>
                  </a:cubicBezTo>
                  <a:cubicBezTo>
                    <a:pt x="426" y="213"/>
                    <a:pt x="425" y="210"/>
                    <a:pt x="423" y="210"/>
                  </a:cubicBezTo>
                  <a:cubicBezTo>
                    <a:pt x="421" y="210"/>
                    <a:pt x="418" y="211"/>
                    <a:pt x="418" y="213"/>
                  </a:cubicBezTo>
                  <a:cubicBezTo>
                    <a:pt x="417" y="215"/>
                    <a:pt x="417" y="217"/>
                    <a:pt x="417" y="220"/>
                  </a:cubicBezTo>
                  <a:cubicBezTo>
                    <a:pt x="417" y="224"/>
                    <a:pt x="422" y="223"/>
                    <a:pt x="421" y="224"/>
                  </a:cubicBezTo>
                  <a:cubicBezTo>
                    <a:pt x="420" y="225"/>
                    <a:pt x="420" y="226"/>
                    <a:pt x="420" y="230"/>
                  </a:cubicBezTo>
                  <a:cubicBezTo>
                    <a:pt x="419" y="233"/>
                    <a:pt x="415" y="236"/>
                    <a:pt x="414" y="233"/>
                  </a:cubicBezTo>
                  <a:cubicBezTo>
                    <a:pt x="413" y="230"/>
                    <a:pt x="411" y="226"/>
                    <a:pt x="408" y="226"/>
                  </a:cubicBezTo>
                  <a:cubicBezTo>
                    <a:pt x="406" y="226"/>
                    <a:pt x="404" y="231"/>
                    <a:pt x="407" y="234"/>
                  </a:cubicBezTo>
                  <a:cubicBezTo>
                    <a:pt x="410" y="238"/>
                    <a:pt x="408" y="240"/>
                    <a:pt x="412" y="242"/>
                  </a:cubicBezTo>
                  <a:cubicBezTo>
                    <a:pt x="415" y="244"/>
                    <a:pt x="414" y="244"/>
                    <a:pt x="417" y="247"/>
                  </a:cubicBezTo>
                  <a:cubicBezTo>
                    <a:pt x="420" y="250"/>
                    <a:pt x="422" y="255"/>
                    <a:pt x="423" y="258"/>
                  </a:cubicBezTo>
                  <a:cubicBezTo>
                    <a:pt x="424" y="262"/>
                    <a:pt x="426" y="265"/>
                    <a:pt x="428" y="266"/>
                  </a:cubicBezTo>
                  <a:cubicBezTo>
                    <a:pt x="430" y="266"/>
                    <a:pt x="432" y="261"/>
                    <a:pt x="432" y="259"/>
                  </a:cubicBezTo>
                  <a:close/>
                  <a:moveTo>
                    <a:pt x="543" y="208"/>
                  </a:moveTo>
                  <a:cubicBezTo>
                    <a:pt x="539" y="208"/>
                    <a:pt x="537" y="207"/>
                    <a:pt x="537" y="210"/>
                  </a:cubicBezTo>
                  <a:cubicBezTo>
                    <a:pt x="537" y="213"/>
                    <a:pt x="538" y="214"/>
                    <a:pt x="539" y="216"/>
                  </a:cubicBezTo>
                  <a:cubicBezTo>
                    <a:pt x="540" y="219"/>
                    <a:pt x="543" y="215"/>
                    <a:pt x="544" y="218"/>
                  </a:cubicBezTo>
                  <a:cubicBezTo>
                    <a:pt x="544" y="221"/>
                    <a:pt x="543" y="221"/>
                    <a:pt x="546" y="224"/>
                  </a:cubicBezTo>
                  <a:cubicBezTo>
                    <a:pt x="549" y="228"/>
                    <a:pt x="550" y="225"/>
                    <a:pt x="554" y="223"/>
                  </a:cubicBezTo>
                  <a:cubicBezTo>
                    <a:pt x="559" y="221"/>
                    <a:pt x="565" y="223"/>
                    <a:pt x="567" y="221"/>
                  </a:cubicBezTo>
                  <a:cubicBezTo>
                    <a:pt x="569" y="219"/>
                    <a:pt x="567" y="215"/>
                    <a:pt x="563" y="212"/>
                  </a:cubicBezTo>
                  <a:cubicBezTo>
                    <a:pt x="559" y="210"/>
                    <a:pt x="557" y="206"/>
                    <a:pt x="553" y="206"/>
                  </a:cubicBezTo>
                  <a:cubicBezTo>
                    <a:pt x="549" y="206"/>
                    <a:pt x="550" y="208"/>
                    <a:pt x="548" y="208"/>
                  </a:cubicBezTo>
                  <a:cubicBezTo>
                    <a:pt x="545" y="209"/>
                    <a:pt x="543" y="208"/>
                    <a:pt x="543" y="208"/>
                  </a:cubicBezTo>
                  <a:close/>
                  <a:moveTo>
                    <a:pt x="580" y="290"/>
                  </a:moveTo>
                  <a:cubicBezTo>
                    <a:pt x="580" y="291"/>
                    <a:pt x="579" y="293"/>
                    <a:pt x="580" y="294"/>
                  </a:cubicBezTo>
                  <a:cubicBezTo>
                    <a:pt x="580" y="295"/>
                    <a:pt x="583" y="296"/>
                    <a:pt x="583" y="295"/>
                  </a:cubicBezTo>
                  <a:cubicBezTo>
                    <a:pt x="584" y="293"/>
                    <a:pt x="586" y="292"/>
                    <a:pt x="583" y="291"/>
                  </a:cubicBezTo>
                  <a:cubicBezTo>
                    <a:pt x="581" y="289"/>
                    <a:pt x="580" y="290"/>
                    <a:pt x="580" y="290"/>
                  </a:cubicBezTo>
                  <a:close/>
                  <a:moveTo>
                    <a:pt x="570" y="295"/>
                  </a:moveTo>
                  <a:cubicBezTo>
                    <a:pt x="569" y="297"/>
                    <a:pt x="570" y="300"/>
                    <a:pt x="569" y="300"/>
                  </a:cubicBezTo>
                  <a:cubicBezTo>
                    <a:pt x="567" y="301"/>
                    <a:pt x="566" y="305"/>
                    <a:pt x="567" y="305"/>
                  </a:cubicBezTo>
                  <a:cubicBezTo>
                    <a:pt x="568" y="306"/>
                    <a:pt x="572" y="303"/>
                    <a:pt x="572" y="300"/>
                  </a:cubicBezTo>
                  <a:cubicBezTo>
                    <a:pt x="573" y="298"/>
                    <a:pt x="573" y="296"/>
                    <a:pt x="573" y="295"/>
                  </a:cubicBezTo>
                  <a:cubicBezTo>
                    <a:pt x="574" y="294"/>
                    <a:pt x="571" y="294"/>
                    <a:pt x="570" y="295"/>
                  </a:cubicBezTo>
                  <a:close/>
                  <a:moveTo>
                    <a:pt x="610" y="311"/>
                  </a:moveTo>
                  <a:cubicBezTo>
                    <a:pt x="608" y="312"/>
                    <a:pt x="607" y="312"/>
                    <a:pt x="607" y="314"/>
                  </a:cubicBezTo>
                  <a:cubicBezTo>
                    <a:pt x="607" y="316"/>
                    <a:pt x="608" y="319"/>
                    <a:pt x="611" y="318"/>
                  </a:cubicBezTo>
                  <a:cubicBezTo>
                    <a:pt x="613" y="318"/>
                    <a:pt x="616" y="317"/>
                    <a:pt x="617" y="316"/>
                  </a:cubicBezTo>
                  <a:cubicBezTo>
                    <a:pt x="618" y="314"/>
                    <a:pt x="618" y="312"/>
                    <a:pt x="615" y="311"/>
                  </a:cubicBezTo>
                  <a:cubicBezTo>
                    <a:pt x="613" y="311"/>
                    <a:pt x="610" y="311"/>
                    <a:pt x="610" y="311"/>
                  </a:cubicBezTo>
                  <a:close/>
                  <a:moveTo>
                    <a:pt x="589" y="318"/>
                  </a:moveTo>
                  <a:cubicBezTo>
                    <a:pt x="587" y="322"/>
                    <a:pt x="589" y="330"/>
                    <a:pt x="591" y="332"/>
                  </a:cubicBezTo>
                  <a:cubicBezTo>
                    <a:pt x="592" y="334"/>
                    <a:pt x="599" y="334"/>
                    <a:pt x="602" y="331"/>
                  </a:cubicBezTo>
                  <a:cubicBezTo>
                    <a:pt x="605" y="328"/>
                    <a:pt x="607" y="325"/>
                    <a:pt x="606" y="323"/>
                  </a:cubicBezTo>
                  <a:cubicBezTo>
                    <a:pt x="605" y="320"/>
                    <a:pt x="604" y="317"/>
                    <a:pt x="604" y="315"/>
                  </a:cubicBezTo>
                  <a:cubicBezTo>
                    <a:pt x="603" y="313"/>
                    <a:pt x="602" y="311"/>
                    <a:pt x="600" y="310"/>
                  </a:cubicBezTo>
                  <a:cubicBezTo>
                    <a:pt x="594" y="308"/>
                    <a:pt x="591" y="314"/>
                    <a:pt x="589" y="318"/>
                  </a:cubicBezTo>
                  <a:close/>
                  <a:moveTo>
                    <a:pt x="619" y="384"/>
                  </a:moveTo>
                  <a:cubicBezTo>
                    <a:pt x="619" y="384"/>
                    <a:pt x="619" y="383"/>
                    <a:pt x="621" y="382"/>
                  </a:cubicBezTo>
                  <a:cubicBezTo>
                    <a:pt x="624" y="382"/>
                    <a:pt x="625" y="385"/>
                    <a:pt x="627" y="384"/>
                  </a:cubicBezTo>
                  <a:cubicBezTo>
                    <a:pt x="629" y="383"/>
                    <a:pt x="627" y="381"/>
                    <a:pt x="630" y="380"/>
                  </a:cubicBezTo>
                  <a:cubicBezTo>
                    <a:pt x="632" y="379"/>
                    <a:pt x="634" y="382"/>
                    <a:pt x="635" y="379"/>
                  </a:cubicBezTo>
                  <a:cubicBezTo>
                    <a:pt x="636" y="377"/>
                    <a:pt x="639" y="381"/>
                    <a:pt x="641" y="384"/>
                  </a:cubicBezTo>
                  <a:cubicBezTo>
                    <a:pt x="643" y="386"/>
                    <a:pt x="645" y="386"/>
                    <a:pt x="649" y="389"/>
                  </a:cubicBezTo>
                  <a:cubicBezTo>
                    <a:pt x="653" y="392"/>
                    <a:pt x="653" y="392"/>
                    <a:pt x="657" y="391"/>
                  </a:cubicBezTo>
                  <a:cubicBezTo>
                    <a:pt x="662" y="390"/>
                    <a:pt x="663" y="392"/>
                    <a:pt x="661" y="395"/>
                  </a:cubicBezTo>
                  <a:cubicBezTo>
                    <a:pt x="659" y="397"/>
                    <a:pt x="658" y="397"/>
                    <a:pt x="663" y="401"/>
                  </a:cubicBezTo>
                  <a:cubicBezTo>
                    <a:pt x="667" y="404"/>
                    <a:pt x="667" y="403"/>
                    <a:pt x="670" y="404"/>
                  </a:cubicBezTo>
                  <a:cubicBezTo>
                    <a:pt x="673" y="406"/>
                    <a:pt x="673" y="408"/>
                    <a:pt x="677" y="409"/>
                  </a:cubicBezTo>
                  <a:cubicBezTo>
                    <a:pt x="681" y="409"/>
                    <a:pt x="677" y="405"/>
                    <a:pt x="679" y="403"/>
                  </a:cubicBezTo>
                  <a:cubicBezTo>
                    <a:pt x="681" y="402"/>
                    <a:pt x="684" y="402"/>
                    <a:pt x="687" y="405"/>
                  </a:cubicBezTo>
                  <a:cubicBezTo>
                    <a:pt x="690" y="407"/>
                    <a:pt x="692" y="407"/>
                    <a:pt x="697" y="407"/>
                  </a:cubicBezTo>
                  <a:cubicBezTo>
                    <a:pt x="702" y="408"/>
                    <a:pt x="707" y="406"/>
                    <a:pt x="711" y="406"/>
                  </a:cubicBezTo>
                  <a:cubicBezTo>
                    <a:pt x="715" y="405"/>
                    <a:pt x="720" y="407"/>
                    <a:pt x="722" y="405"/>
                  </a:cubicBezTo>
                  <a:cubicBezTo>
                    <a:pt x="723" y="402"/>
                    <a:pt x="722" y="400"/>
                    <a:pt x="718" y="398"/>
                  </a:cubicBezTo>
                  <a:cubicBezTo>
                    <a:pt x="714" y="397"/>
                    <a:pt x="714" y="396"/>
                    <a:pt x="713" y="395"/>
                  </a:cubicBezTo>
                  <a:cubicBezTo>
                    <a:pt x="712" y="393"/>
                    <a:pt x="710" y="393"/>
                    <a:pt x="708" y="393"/>
                  </a:cubicBezTo>
                  <a:cubicBezTo>
                    <a:pt x="705" y="393"/>
                    <a:pt x="704" y="391"/>
                    <a:pt x="699" y="390"/>
                  </a:cubicBezTo>
                  <a:cubicBezTo>
                    <a:pt x="695" y="389"/>
                    <a:pt x="693" y="389"/>
                    <a:pt x="688" y="386"/>
                  </a:cubicBezTo>
                  <a:cubicBezTo>
                    <a:pt x="684" y="383"/>
                    <a:pt x="682" y="381"/>
                    <a:pt x="684" y="379"/>
                  </a:cubicBezTo>
                  <a:cubicBezTo>
                    <a:pt x="686" y="377"/>
                    <a:pt x="691" y="380"/>
                    <a:pt x="695" y="380"/>
                  </a:cubicBezTo>
                  <a:cubicBezTo>
                    <a:pt x="698" y="380"/>
                    <a:pt x="697" y="382"/>
                    <a:pt x="700" y="383"/>
                  </a:cubicBezTo>
                  <a:cubicBezTo>
                    <a:pt x="702" y="385"/>
                    <a:pt x="704" y="385"/>
                    <a:pt x="708" y="384"/>
                  </a:cubicBezTo>
                  <a:cubicBezTo>
                    <a:pt x="711" y="384"/>
                    <a:pt x="711" y="384"/>
                    <a:pt x="716" y="386"/>
                  </a:cubicBezTo>
                  <a:cubicBezTo>
                    <a:pt x="721" y="388"/>
                    <a:pt x="721" y="389"/>
                    <a:pt x="724" y="387"/>
                  </a:cubicBezTo>
                  <a:cubicBezTo>
                    <a:pt x="726" y="385"/>
                    <a:pt x="722" y="383"/>
                    <a:pt x="723" y="383"/>
                  </a:cubicBezTo>
                  <a:cubicBezTo>
                    <a:pt x="724" y="382"/>
                    <a:pt x="723" y="379"/>
                    <a:pt x="721" y="378"/>
                  </a:cubicBezTo>
                  <a:cubicBezTo>
                    <a:pt x="720" y="376"/>
                    <a:pt x="718" y="375"/>
                    <a:pt x="718" y="373"/>
                  </a:cubicBezTo>
                  <a:cubicBezTo>
                    <a:pt x="718" y="371"/>
                    <a:pt x="721" y="373"/>
                    <a:pt x="721" y="371"/>
                  </a:cubicBezTo>
                  <a:cubicBezTo>
                    <a:pt x="720" y="369"/>
                    <a:pt x="720" y="366"/>
                    <a:pt x="716" y="365"/>
                  </a:cubicBezTo>
                  <a:cubicBezTo>
                    <a:pt x="713" y="365"/>
                    <a:pt x="715" y="361"/>
                    <a:pt x="714" y="360"/>
                  </a:cubicBezTo>
                  <a:cubicBezTo>
                    <a:pt x="713" y="360"/>
                    <a:pt x="708" y="359"/>
                    <a:pt x="707" y="358"/>
                  </a:cubicBezTo>
                  <a:cubicBezTo>
                    <a:pt x="707" y="358"/>
                    <a:pt x="707" y="355"/>
                    <a:pt x="705" y="355"/>
                  </a:cubicBezTo>
                  <a:cubicBezTo>
                    <a:pt x="704" y="355"/>
                    <a:pt x="703" y="355"/>
                    <a:pt x="702" y="353"/>
                  </a:cubicBezTo>
                  <a:cubicBezTo>
                    <a:pt x="701" y="352"/>
                    <a:pt x="700" y="351"/>
                    <a:pt x="698" y="351"/>
                  </a:cubicBezTo>
                  <a:cubicBezTo>
                    <a:pt x="695" y="351"/>
                    <a:pt x="693" y="352"/>
                    <a:pt x="689" y="350"/>
                  </a:cubicBezTo>
                  <a:cubicBezTo>
                    <a:pt x="685" y="349"/>
                    <a:pt x="684" y="345"/>
                    <a:pt x="681" y="342"/>
                  </a:cubicBezTo>
                  <a:cubicBezTo>
                    <a:pt x="679" y="340"/>
                    <a:pt x="679" y="339"/>
                    <a:pt x="677" y="340"/>
                  </a:cubicBezTo>
                  <a:cubicBezTo>
                    <a:pt x="676" y="342"/>
                    <a:pt x="673" y="338"/>
                    <a:pt x="671" y="336"/>
                  </a:cubicBezTo>
                  <a:cubicBezTo>
                    <a:pt x="669" y="334"/>
                    <a:pt x="670" y="334"/>
                    <a:pt x="674" y="334"/>
                  </a:cubicBezTo>
                  <a:cubicBezTo>
                    <a:pt x="677" y="335"/>
                    <a:pt x="677" y="333"/>
                    <a:pt x="676" y="330"/>
                  </a:cubicBezTo>
                  <a:cubicBezTo>
                    <a:pt x="676" y="327"/>
                    <a:pt x="671" y="326"/>
                    <a:pt x="671" y="323"/>
                  </a:cubicBezTo>
                  <a:cubicBezTo>
                    <a:pt x="671" y="320"/>
                    <a:pt x="676" y="323"/>
                    <a:pt x="679" y="323"/>
                  </a:cubicBezTo>
                  <a:cubicBezTo>
                    <a:pt x="682" y="323"/>
                    <a:pt x="682" y="324"/>
                    <a:pt x="684" y="326"/>
                  </a:cubicBezTo>
                  <a:cubicBezTo>
                    <a:pt x="686" y="327"/>
                    <a:pt x="688" y="328"/>
                    <a:pt x="690" y="327"/>
                  </a:cubicBezTo>
                  <a:cubicBezTo>
                    <a:pt x="691" y="327"/>
                    <a:pt x="693" y="324"/>
                    <a:pt x="693" y="324"/>
                  </a:cubicBezTo>
                  <a:cubicBezTo>
                    <a:pt x="693" y="324"/>
                    <a:pt x="693" y="327"/>
                    <a:pt x="693" y="329"/>
                  </a:cubicBezTo>
                  <a:cubicBezTo>
                    <a:pt x="692" y="331"/>
                    <a:pt x="694" y="331"/>
                    <a:pt x="696" y="333"/>
                  </a:cubicBezTo>
                  <a:cubicBezTo>
                    <a:pt x="699" y="335"/>
                    <a:pt x="700" y="335"/>
                    <a:pt x="703" y="337"/>
                  </a:cubicBezTo>
                  <a:cubicBezTo>
                    <a:pt x="706" y="340"/>
                    <a:pt x="708" y="337"/>
                    <a:pt x="710" y="337"/>
                  </a:cubicBezTo>
                  <a:cubicBezTo>
                    <a:pt x="712" y="337"/>
                    <a:pt x="713" y="339"/>
                    <a:pt x="715" y="337"/>
                  </a:cubicBezTo>
                  <a:cubicBezTo>
                    <a:pt x="717" y="335"/>
                    <a:pt x="710" y="328"/>
                    <a:pt x="709" y="326"/>
                  </a:cubicBezTo>
                  <a:cubicBezTo>
                    <a:pt x="708" y="324"/>
                    <a:pt x="711" y="324"/>
                    <a:pt x="713" y="324"/>
                  </a:cubicBezTo>
                  <a:cubicBezTo>
                    <a:pt x="716" y="324"/>
                    <a:pt x="714" y="320"/>
                    <a:pt x="714" y="318"/>
                  </a:cubicBezTo>
                  <a:cubicBezTo>
                    <a:pt x="715" y="316"/>
                    <a:pt x="715" y="315"/>
                    <a:pt x="716" y="313"/>
                  </a:cubicBezTo>
                  <a:cubicBezTo>
                    <a:pt x="716" y="311"/>
                    <a:pt x="710" y="310"/>
                    <a:pt x="710" y="308"/>
                  </a:cubicBezTo>
                  <a:cubicBezTo>
                    <a:pt x="710" y="307"/>
                    <a:pt x="714" y="306"/>
                    <a:pt x="714" y="304"/>
                  </a:cubicBezTo>
                  <a:cubicBezTo>
                    <a:pt x="714" y="303"/>
                    <a:pt x="713" y="300"/>
                    <a:pt x="713" y="298"/>
                  </a:cubicBezTo>
                  <a:cubicBezTo>
                    <a:pt x="713" y="296"/>
                    <a:pt x="708" y="296"/>
                    <a:pt x="705" y="296"/>
                  </a:cubicBezTo>
                  <a:cubicBezTo>
                    <a:pt x="702" y="296"/>
                    <a:pt x="703" y="298"/>
                    <a:pt x="700" y="299"/>
                  </a:cubicBezTo>
                  <a:cubicBezTo>
                    <a:pt x="697" y="301"/>
                    <a:pt x="697" y="300"/>
                    <a:pt x="696" y="299"/>
                  </a:cubicBezTo>
                  <a:cubicBezTo>
                    <a:pt x="696" y="297"/>
                    <a:pt x="693" y="296"/>
                    <a:pt x="692" y="297"/>
                  </a:cubicBezTo>
                  <a:cubicBezTo>
                    <a:pt x="690" y="299"/>
                    <a:pt x="688" y="301"/>
                    <a:pt x="687" y="299"/>
                  </a:cubicBezTo>
                  <a:cubicBezTo>
                    <a:pt x="685" y="297"/>
                    <a:pt x="689" y="297"/>
                    <a:pt x="688" y="295"/>
                  </a:cubicBezTo>
                  <a:cubicBezTo>
                    <a:pt x="687" y="294"/>
                    <a:pt x="687" y="293"/>
                    <a:pt x="686" y="292"/>
                  </a:cubicBezTo>
                  <a:cubicBezTo>
                    <a:pt x="685" y="291"/>
                    <a:pt x="682" y="289"/>
                    <a:pt x="680" y="290"/>
                  </a:cubicBezTo>
                  <a:cubicBezTo>
                    <a:pt x="678" y="290"/>
                    <a:pt x="679" y="288"/>
                    <a:pt x="678" y="286"/>
                  </a:cubicBezTo>
                  <a:cubicBezTo>
                    <a:pt x="676" y="284"/>
                    <a:pt x="675" y="290"/>
                    <a:pt x="674" y="291"/>
                  </a:cubicBezTo>
                  <a:cubicBezTo>
                    <a:pt x="673" y="292"/>
                    <a:pt x="669" y="292"/>
                    <a:pt x="667" y="293"/>
                  </a:cubicBezTo>
                  <a:cubicBezTo>
                    <a:pt x="665" y="294"/>
                    <a:pt x="665" y="292"/>
                    <a:pt x="663" y="291"/>
                  </a:cubicBezTo>
                  <a:cubicBezTo>
                    <a:pt x="661" y="289"/>
                    <a:pt x="662" y="289"/>
                    <a:pt x="658" y="289"/>
                  </a:cubicBezTo>
                  <a:cubicBezTo>
                    <a:pt x="654" y="289"/>
                    <a:pt x="657" y="287"/>
                    <a:pt x="655" y="286"/>
                  </a:cubicBezTo>
                  <a:cubicBezTo>
                    <a:pt x="654" y="285"/>
                    <a:pt x="652" y="286"/>
                    <a:pt x="648" y="286"/>
                  </a:cubicBezTo>
                  <a:cubicBezTo>
                    <a:pt x="644" y="287"/>
                    <a:pt x="646" y="285"/>
                    <a:pt x="645" y="283"/>
                  </a:cubicBezTo>
                  <a:cubicBezTo>
                    <a:pt x="644" y="282"/>
                    <a:pt x="645" y="282"/>
                    <a:pt x="645" y="280"/>
                  </a:cubicBezTo>
                  <a:cubicBezTo>
                    <a:pt x="645" y="279"/>
                    <a:pt x="648" y="279"/>
                    <a:pt x="648" y="277"/>
                  </a:cubicBezTo>
                  <a:cubicBezTo>
                    <a:pt x="648" y="275"/>
                    <a:pt x="644" y="276"/>
                    <a:pt x="644" y="274"/>
                  </a:cubicBezTo>
                  <a:cubicBezTo>
                    <a:pt x="644" y="272"/>
                    <a:pt x="649" y="272"/>
                    <a:pt x="652" y="272"/>
                  </a:cubicBezTo>
                  <a:cubicBezTo>
                    <a:pt x="654" y="271"/>
                    <a:pt x="656" y="270"/>
                    <a:pt x="653" y="267"/>
                  </a:cubicBezTo>
                  <a:cubicBezTo>
                    <a:pt x="651" y="264"/>
                    <a:pt x="647" y="266"/>
                    <a:pt x="645" y="266"/>
                  </a:cubicBezTo>
                  <a:cubicBezTo>
                    <a:pt x="642" y="267"/>
                    <a:pt x="640" y="267"/>
                    <a:pt x="640" y="265"/>
                  </a:cubicBezTo>
                  <a:cubicBezTo>
                    <a:pt x="640" y="264"/>
                    <a:pt x="645" y="262"/>
                    <a:pt x="646" y="261"/>
                  </a:cubicBezTo>
                  <a:cubicBezTo>
                    <a:pt x="647" y="260"/>
                    <a:pt x="645" y="259"/>
                    <a:pt x="639" y="255"/>
                  </a:cubicBezTo>
                  <a:cubicBezTo>
                    <a:pt x="634" y="250"/>
                    <a:pt x="636" y="255"/>
                    <a:pt x="634" y="258"/>
                  </a:cubicBezTo>
                  <a:cubicBezTo>
                    <a:pt x="633" y="260"/>
                    <a:pt x="631" y="256"/>
                    <a:pt x="630" y="254"/>
                  </a:cubicBezTo>
                  <a:cubicBezTo>
                    <a:pt x="630" y="252"/>
                    <a:pt x="633" y="249"/>
                    <a:pt x="631" y="248"/>
                  </a:cubicBezTo>
                  <a:cubicBezTo>
                    <a:pt x="629" y="248"/>
                    <a:pt x="625" y="247"/>
                    <a:pt x="622" y="248"/>
                  </a:cubicBezTo>
                  <a:cubicBezTo>
                    <a:pt x="620" y="250"/>
                    <a:pt x="617" y="251"/>
                    <a:pt x="617" y="248"/>
                  </a:cubicBezTo>
                  <a:cubicBezTo>
                    <a:pt x="616" y="245"/>
                    <a:pt x="612" y="244"/>
                    <a:pt x="611" y="247"/>
                  </a:cubicBezTo>
                  <a:cubicBezTo>
                    <a:pt x="609" y="250"/>
                    <a:pt x="606" y="253"/>
                    <a:pt x="605" y="251"/>
                  </a:cubicBezTo>
                  <a:cubicBezTo>
                    <a:pt x="603" y="249"/>
                    <a:pt x="608" y="245"/>
                    <a:pt x="609" y="243"/>
                  </a:cubicBezTo>
                  <a:cubicBezTo>
                    <a:pt x="609" y="240"/>
                    <a:pt x="606" y="237"/>
                    <a:pt x="603" y="237"/>
                  </a:cubicBezTo>
                  <a:cubicBezTo>
                    <a:pt x="600" y="237"/>
                    <a:pt x="598" y="238"/>
                    <a:pt x="598" y="242"/>
                  </a:cubicBezTo>
                  <a:cubicBezTo>
                    <a:pt x="599" y="245"/>
                    <a:pt x="595" y="245"/>
                    <a:pt x="594" y="245"/>
                  </a:cubicBezTo>
                  <a:cubicBezTo>
                    <a:pt x="593" y="244"/>
                    <a:pt x="592" y="243"/>
                    <a:pt x="589" y="240"/>
                  </a:cubicBezTo>
                  <a:cubicBezTo>
                    <a:pt x="586" y="238"/>
                    <a:pt x="583" y="240"/>
                    <a:pt x="585" y="237"/>
                  </a:cubicBezTo>
                  <a:cubicBezTo>
                    <a:pt x="586" y="234"/>
                    <a:pt x="586" y="232"/>
                    <a:pt x="583" y="232"/>
                  </a:cubicBezTo>
                  <a:cubicBezTo>
                    <a:pt x="579" y="231"/>
                    <a:pt x="576" y="234"/>
                    <a:pt x="578" y="232"/>
                  </a:cubicBezTo>
                  <a:cubicBezTo>
                    <a:pt x="579" y="230"/>
                    <a:pt x="579" y="226"/>
                    <a:pt x="576" y="226"/>
                  </a:cubicBezTo>
                  <a:cubicBezTo>
                    <a:pt x="574" y="226"/>
                    <a:pt x="571" y="225"/>
                    <a:pt x="568" y="224"/>
                  </a:cubicBezTo>
                  <a:cubicBezTo>
                    <a:pt x="564" y="224"/>
                    <a:pt x="560" y="224"/>
                    <a:pt x="558" y="226"/>
                  </a:cubicBezTo>
                  <a:cubicBezTo>
                    <a:pt x="556" y="228"/>
                    <a:pt x="556" y="231"/>
                    <a:pt x="557" y="232"/>
                  </a:cubicBezTo>
                  <a:cubicBezTo>
                    <a:pt x="558" y="234"/>
                    <a:pt x="556" y="235"/>
                    <a:pt x="557" y="238"/>
                  </a:cubicBezTo>
                  <a:cubicBezTo>
                    <a:pt x="559" y="240"/>
                    <a:pt x="562" y="242"/>
                    <a:pt x="562" y="243"/>
                  </a:cubicBezTo>
                  <a:cubicBezTo>
                    <a:pt x="562" y="245"/>
                    <a:pt x="556" y="243"/>
                    <a:pt x="555" y="240"/>
                  </a:cubicBezTo>
                  <a:cubicBezTo>
                    <a:pt x="554" y="237"/>
                    <a:pt x="552" y="235"/>
                    <a:pt x="550" y="237"/>
                  </a:cubicBezTo>
                  <a:cubicBezTo>
                    <a:pt x="548" y="239"/>
                    <a:pt x="546" y="245"/>
                    <a:pt x="543" y="244"/>
                  </a:cubicBezTo>
                  <a:cubicBezTo>
                    <a:pt x="541" y="242"/>
                    <a:pt x="542" y="240"/>
                    <a:pt x="542" y="237"/>
                  </a:cubicBezTo>
                  <a:cubicBezTo>
                    <a:pt x="542" y="234"/>
                    <a:pt x="541" y="234"/>
                    <a:pt x="543" y="232"/>
                  </a:cubicBezTo>
                  <a:cubicBezTo>
                    <a:pt x="545" y="229"/>
                    <a:pt x="543" y="227"/>
                    <a:pt x="542" y="225"/>
                  </a:cubicBezTo>
                  <a:cubicBezTo>
                    <a:pt x="542" y="223"/>
                    <a:pt x="539" y="221"/>
                    <a:pt x="538" y="219"/>
                  </a:cubicBezTo>
                  <a:cubicBezTo>
                    <a:pt x="536" y="217"/>
                    <a:pt x="535" y="218"/>
                    <a:pt x="535" y="215"/>
                  </a:cubicBezTo>
                  <a:cubicBezTo>
                    <a:pt x="535" y="213"/>
                    <a:pt x="533" y="210"/>
                    <a:pt x="531" y="210"/>
                  </a:cubicBezTo>
                  <a:cubicBezTo>
                    <a:pt x="528" y="209"/>
                    <a:pt x="524" y="211"/>
                    <a:pt x="521" y="214"/>
                  </a:cubicBezTo>
                  <a:cubicBezTo>
                    <a:pt x="517" y="217"/>
                    <a:pt x="517" y="217"/>
                    <a:pt x="515" y="221"/>
                  </a:cubicBezTo>
                  <a:cubicBezTo>
                    <a:pt x="513" y="225"/>
                    <a:pt x="512" y="223"/>
                    <a:pt x="512" y="227"/>
                  </a:cubicBezTo>
                  <a:cubicBezTo>
                    <a:pt x="512" y="230"/>
                    <a:pt x="511" y="228"/>
                    <a:pt x="511" y="231"/>
                  </a:cubicBezTo>
                  <a:cubicBezTo>
                    <a:pt x="511" y="235"/>
                    <a:pt x="511" y="239"/>
                    <a:pt x="514" y="240"/>
                  </a:cubicBezTo>
                  <a:cubicBezTo>
                    <a:pt x="517" y="240"/>
                    <a:pt x="516" y="244"/>
                    <a:pt x="516" y="244"/>
                  </a:cubicBezTo>
                  <a:cubicBezTo>
                    <a:pt x="515" y="244"/>
                    <a:pt x="513" y="246"/>
                    <a:pt x="512" y="249"/>
                  </a:cubicBezTo>
                  <a:cubicBezTo>
                    <a:pt x="511" y="252"/>
                    <a:pt x="515" y="254"/>
                    <a:pt x="517" y="255"/>
                  </a:cubicBezTo>
                  <a:cubicBezTo>
                    <a:pt x="519" y="257"/>
                    <a:pt x="522" y="257"/>
                    <a:pt x="522" y="261"/>
                  </a:cubicBezTo>
                  <a:cubicBezTo>
                    <a:pt x="521" y="265"/>
                    <a:pt x="521" y="269"/>
                    <a:pt x="518" y="267"/>
                  </a:cubicBezTo>
                  <a:cubicBezTo>
                    <a:pt x="516" y="264"/>
                    <a:pt x="517" y="264"/>
                    <a:pt x="519" y="262"/>
                  </a:cubicBezTo>
                  <a:cubicBezTo>
                    <a:pt x="520" y="261"/>
                    <a:pt x="517" y="260"/>
                    <a:pt x="514" y="258"/>
                  </a:cubicBezTo>
                  <a:cubicBezTo>
                    <a:pt x="511" y="255"/>
                    <a:pt x="509" y="252"/>
                    <a:pt x="508" y="250"/>
                  </a:cubicBezTo>
                  <a:cubicBezTo>
                    <a:pt x="508" y="247"/>
                    <a:pt x="508" y="242"/>
                    <a:pt x="507" y="238"/>
                  </a:cubicBezTo>
                  <a:cubicBezTo>
                    <a:pt x="507" y="235"/>
                    <a:pt x="505" y="233"/>
                    <a:pt x="505" y="231"/>
                  </a:cubicBezTo>
                  <a:cubicBezTo>
                    <a:pt x="506" y="228"/>
                    <a:pt x="507" y="221"/>
                    <a:pt x="509" y="218"/>
                  </a:cubicBezTo>
                  <a:cubicBezTo>
                    <a:pt x="512" y="215"/>
                    <a:pt x="515" y="210"/>
                    <a:pt x="512" y="210"/>
                  </a:cubicBezTo>
                  <a:cubicBezTo>
                    <a:pt x="510" y="210"/>
                    <a:pt x="504" y="209"/>
                    <a:pt x="498" y="212"/>
                  </a:cubicBezTo>
                  <a:cubicBezTo>
                    <a:pt x="493" y="215"/>
                    <a:pt x="491" y="220"/>
                    <a:pt x="490" y="223"/>
                  </a:cubicBezTo>
                  <a:cubicBezTo>
                    <a:pt x="488" y="227"/>
                    <a:pt x="488" y="234"/>
                    <a:pt x="487" y="237"/>
                  </a:cubicBezTo>
                  <a:cubicBezTo>
                    <a:pt x="486" y="240"/>
                    <a:pt x="485" y="245"/>
                    <a:pt x="486" y="247"/>
                  </a:cubicBezTo>
                  <a:cubicBezTo>
                    <a:pt x="486" y="250"/>
                    <a:pt x="487" y="261"/>
                    <a:pt x="488" y="265"/>
                  </a:cubicBezTo>
                  <a:cubicBezTo>
                    <a:pt x="489" y="269"/>
                    <a:pt x="494" y="267"/>
                    <a:pt x="498" y="267"/>
                  </a:cubicBezTo>
                  <a:cubicBezTo>
                    <a:pt x="502" y="266"/>
                    <a:pt x="504" y="270"/>
                    <a:pt x="503" y="272"/>
                  </a:cubicBezTo>
                  <a:cubicBezTo>
                    <a:pt x="502" y="274"/>
                    <a:pt x="498" y="272"/>
                    <a:pt x="496" y="272"/>
                  </a:cubicBezTo>
                  <a:cubicBezTo>
                    <a:pt x="495" y="271"/>
                    <a:pt x="489" y="272"/>
                    <a:pt x="490" y="275"/>
                  </a:cubicBezTo>
                  <a:cubicBezTo>
                    <a:pt x="491" y="277"/>
                    <a:pt x="496" y="282"/>
                    <a:pt x="500" y="285"/>
                  </a:cubicBezTo>
                  <a:cubicBezTo>
                    <a:pt x="504" y="288"/>
                    <a:pt x="504" y="284"/>
                    <a:pt x="508" y="284"/>
                  </a:cubicBezTo>
                  <a:cubicBezTo>
                    <a:pt x="513" y="284"/>
                    <a:pt x="514" y="290"/>
                    <a:pt x="515" y="290"/>
                  </a:cubicBezTo>
                  <a:cubicBezTo>
                    <a:pt x="517" y="290"/>
                    <a:pt x="519" y="289"/>
                    <a:pt x="520" y="289"/>
                  </a:cubicBezTo>
                  <a:cubicBezTo>
                    <a:pt x="521" y="289"/>
                    <a:pt x="527" y="289"/>
                    <a:pt x="529" y="289"/>
                  </a:cubicBezTo>
                  <a:cubicBezTo>
                    <a:pt x="531" y="289"/>
                    <a:pt x="534" y="288"/>
                    <a:pt x="536" y="290"/>
                  </a:cubicBezTo>
                  <a:cubicBezTo>
                    <a:pt x="539" y="291"/>
                    <a:pt x="541" y="290"/>
                    <a:pt x="543" y="290"/>
                  </a:cubicBezTo>
                  <a:cubicBezTo>
                    <a:pt x="545" y="290"/>
                    <a:pt x="546" y="289"/>
                    <a:pt x="546" y="288"/>
                  </a:cubicBezTo>
                  <a:cubicBezTo>
                    <a:pt x="546" y="287"/>
                    <a:pt x="547" y="285"/>
                    <a:pt x="548" y="285"/>
                  </a:cubicBezTo>
                  <a:cubicBezTo>
                    <a:pt x="550" y="284"/>
                    <a:pt x="551" y="285"/>
                    <a:pt x="553" y="285"/>
                  </a:cubicBezTo>
                  <a:cubicBezTo>
                    <a:pt x="555" y="285"/>
                    <a:pt x="555" y="284"/>
                    <a:pt x="558" y="285"/>
                  </a:cubicBezTo>
                  <a:cubicBezTo>
                    <a:pt x="560" y="287"/>
                    <a:pt x="555" y="290"/>
                    <a:pt x="557" y="289"/>
                  </a:cubicBezTo>
                  <a:cubicBezTo>
                    <a:pt x="558" y="288"/>
                    <a:pt x="559" y="289"/>
                    <a:pt x="560" y="289"/>
                  </a:cubicBezTo>
                  <a:cubicBezTo>
                    <a:pt x="561" y="288"/>
                    <a:pt x="562" y="287"/>
                    <a:pt x="562" y="286"/>
                  </a:cubicBezTo>
                  <a:cubicBezTo>
                    <a:pt x="562" y="286"/>
                    <a:pt x="564" y="285"/>
                    <a:pt x="566" y="285"/>
                  </a:cubicBezTo>
                  <a:cubicBezTo>
                    <a:pt x="568" y="285"/>
                    <a:pt x="566" y="281"/>
                    <a:pt x="566" y="279"/>
                  </a:cubicBezTo>
                  <a:cubicBezTo>
                    <a:pt x="565" y="277"/>
                    <a:pt x="561" y="275"/>
                    <a:pt x="560" y="274"/>
                  </a:cubicBezTo>
                  <a:cubicBezTo>
                    <a:pt x="560" y="273"/>
                    <a:pt x="563" y="272"/>
                    <a:pt x="563" y="272"/>
                  </a:cubicBezTo>
                  <a:cubicBezTo>
                    <a:pt x="564" y="273"/>
                    <a:pt x="567" y="275"/>
                    <a:pt x="569" y="276"/>
                  </a:cubicBezTo>
                  <a:cubicBezTo>
                    <a:pt x="571" y="276"/>
                    <a:pt x="572" y="276"/>
                    <a:pt x="573" y="278"/>
                  </a:cubicBezTo>
                  <a:cubicBezTo>
                    <a:pt x="574" y="279"/>
                    <a:pt x="574" y="284"/>
                    <a:pt x="576" y="283"/>
                  </a:cubicBezTo>
                  <a:cubicBezTo>
                    <a:pt x="578" y="281"/>
                    <a:pt x="579" y="281"/>
                    <a:pt x="580" y="283"/>
                  </a:cubicBezTo>
                  <a:cubicBezTo>
                    <a:pt x="581" y="284"/>
                    <a:pt x="581" y="286"/>
                    <a:pt x="582" y="287"/>
                  </a:cubicBezTo>
                  <a:cubicBezTo>
                    <a:pt x="583" y="287"/>
                    <a:pt x="585" y="287"/>
                    <a:pt x="589" y="289"/>
                  </a:cubicBezTo>
                  <a:cubicBezTo>
                    <a:pt x="593" y="292"/>
                    <a:pt x="593" y="294"/>
                    <a:pt x="589" y="296"/>
                  </a:cubicBezTo>
                  <a:cubicBezTo>
                    <a:pt x="585" y="298"/>
                    <a:pt x="586" y="300"/>
                    <a:pt x="587" y="302"/>
                  </a:cubicBezTo>
                  <a:cubicBezTo>
                    <a:pt x="588" y="303"/>
                    <a:pt x="592" y="300"/>
                    <a:pt x="593" y="298"/>
                  </a:cubicBezTo>
                  <a:cubicBezTo>
                    <a:pt x="595" y="295"/>
                    <a:pt x="597" y="294"/>
                    <a:pt x="599" y="295"/>
                  </a:cubicBezTo>
                  <a:cubicBezTo>
                    <a:pt x="600" y="297"/>
                    <a:pt x="604" y="302"/>
                    <a:pt x="606" y="302"/>
                  </a:cubicBezTo>
                  <a:cubicBezTo>
                    <a:pt x="607" y="302"/>
                    <a:pt x="609" y="300"/>
                    <a:pt x="610" y="301"/>
                  </a:cubicBezTo>
                  <a:cubicBezTo>
                    <a:pt x="610" y="302"/>
                    <a:pt x="612" y="306"/>
                    <a:pt x="613" y="306"/>
                  </a:cubicBezTo>
                  <a:cubicBezTo>
                    <a:pt x="614" y="306"/>
                    <a:pt x="617" y="307"/>
                    <a:pt x="619" y="309"/>
                  </a:cubicBezTo>
                  <a:cubicBezTo>
                    <a:pt x="620" y="310"/>
                    <a:pt x="625" y="317"/>
                    <a:pt x="626" y="319"/>
                  </a:cubicBezTo>
                  <a:cubicBezTo>
                    <a:pt x="627" y="320"/>
                    <a:pt x="629" y="325"/>
                    <a:pt x="628" y="326"/>
                  </a:cubicBezTo>
                  <a:cubicBezTo>
                    <a:pt x="626" y="328"/>
                    <a:pt x="626" y="333"/>
                    <a:pt x="626" y="334"/>
                  </a:cubicBezTo>
                  <a:cubicBezTo>
                    <a:pt x="627" y="335"/>
                    <a:pt x="631" y="333"/>
                    <a:pt x="634" y="333"/>
                  </a:cubicBezTo>
                  <a:cubicBezTo>
                    <a:pt x="636" y="333"/>
                    <a:pt x="639" y="333"/>
                    <a:pt x="639" y="333"/>
                  </a:cubicBezTo>
                  <a:cubicBezTo>
                    <a:pt x="639" y="323"/>
                    <a:pt x="639" y="323"/>
                    <a:pt x="639" y="323"/>
                  </a:cubicBezTo>
                  <a:cubicBezTo>
                    <a:pt x="639" y="323"/>
                    <a:pt x="642" y="325"/>
                    <a:pt x="644" y="326"/>
                  </a:cubicBezTo>
                  <a:cubicBezTo>
                    <a:pt x="645" y="327"/>
                    <a:pt x="649" y="327"/>
                    <a:pt x="651" y="327"/>
                  </a:cubicBezTo>
                  <a:cubicBezTo>
                    <a:pt x="653" y="327"/>
                    <a:pt x="655" y="329"/>
                    <a:pt x="658" y="331"/>
                  </a:cubicBezTo>
                  <a:cubicBezTo>
                    <a:pt x="661" y="333"/>
                    <a:pt x="655" y="336"/>
                    <a:pt x="650" y="337"/>
                  </a:cubicBezTo>
                  <a:cubicBezTo>
                    <a:pt x="645" y="338"/>
                    <a:pt x="646" y="344"/>
                    <a:pt x="646" y="344"/>
                  </a:cubicBezTo>
                  <a:cubicBezTo>
                    <a:pt x="646" y="344"/>
                    <a:pt x="644" y="339"/>
                    <a:pt x="643" y="337"/>
                  </a:cubicBezTo>
                  <a:cubicBezTo>
                    <a:pt x="642" y="334"/>
                    <a:pt x="639" y="334"/>
                    <a:pt x="636" y="335"/>
                  </a:cubicBezTo>
                  <a:cubicBezTo>
                    <a:pt x="633" y="336"/>
                    <a:pt x="629" y="337"/>
                    <a:pt x="626" y="339"/>
                  </a:cubicBezTo>
                  <a:cubicBezTo>
                    <a:pt x="623" y="341"/>
                    <a:pt x="622" y="344"/>
                    <a:pt x="621" y="346"/>
                  </a:cubicBezTo>
                  <a:cubicBezTo>
                    <a:pt x="620" y="348"/>
                    <a:pt x="620" y="351"/>
                    <a:pt x="624" y="353"/>
                  </a:cubicBezTo>
                  <a:cubicBezTo>
                    <a:pt x="627" y="356"/>
                    <a:pt x="629" y="357"/>
                    <a:pt x="630" y="359"/>
                  </a:cubicBezTo>
                  <a:cubicBezTo>
                    <a:pt x="630" y="361"/>
                    <a:pt x="626" y="362"/>
                    <a:pt x="625" y="364"/>
                  </a:cubicBezTo>
                  <a:cubicBezTo>
                    <a:pt x="623" y="365"/>
                    <a:pt x="621" y="367"/>
                    <a:pt x="617" y="369"/>
                  </a:cubicBezTo>
                  <a:cubicBezTo>
                    <a:pt x="614" y="370"/>
                    <a:pt x="613" y="370"/>
                    <a:pt x="611" y="370"/>
                  </a:cubicBezTo>
                  <a:cubicBezTo>
                    <a:pt x="610" y="370"/>
                    <a:pt x="606" y="369"/>
                    <a:pt x="602" y="370"/>
                  </a:cubicBezTo>
                  <a:cubicBezTo>
                    <a:pt x="598" y="370"/>
                    <a:pt x="599" y="373"/>
                    <a:pt x="600" y="374"/>
                  </a:cubicBezTo>
                  <a:cubicBezTo>
                    <a:pt x="600" y="376"/>
                    <a:pt x="598" y="379"/>
                    <a:pt x="596" y="381"/>
                  </a:cubicBezTo>
                  <a:cubicBezTo>
                    <a:pt x="594" y="383"/>
                    <a:pt x="594" y="386"/>
                    <a:pt x="597" y="389"/>
                  </a:cubicBezTo>
                  <a:cubicBezTo>
                    <a:pt x="600" y="393"/>
                    <a:pt x="602" y="394"/>
                    <a:pt x="606" y="394"/>
                  </a:cubicBezTo>
                  <a:cubicBezTo>
                    <a:pt x="610" y="394"/>
                    <a:pt x="613" y="393"/>
                    <a:pt x="616" y="391"/>
                  </a:cubicBezTo>
                  <a:cubicBezTo>
                    <a:pt x="618" y="388"/>
                    <a:pt x="619" y="384"/>
                    <a:pt x="619" y="384"/>
                  </a:cubicBezTo>
                  <a:close/>
                  <a:moveTo>
                    <a:pt x="609" y="407"/>
                  </a:moveTo>
                  <a:cubicBezTo>
                    <a:pt x="610" y="408"/>
                    <a:pt x="610" y="409"/>
                    <a:pt x="613" y="410"/>
                  </a:cubicBezTo>
                  <a:cubicBezTo>
                    <a:pt x="615" y="412"/>
                    <a:pt x="618" y="408"/>
                    <a:pt x="616" y="407"/>
                  </a:cubicBezTo>
                  <a:cubicBezTo>
                    <a:pt x="614" y="407"/>
                    <a:pt x="613" y="406"/>
                    <a:pt x="611" y="406"/>
                  </a:cubicBezTo>
                  <a:cubicBezTo>
                    <a:pt x="610" y="406"/>
                    <a:pt x="609" y="407"/>
                    <a:pt x="609" y="407"/>
                  </a:cubicBezTo>
                  <a:close/>
                  <a:moveTo>
                    <a:pt x="603" y="411"/>
                  </a:moveTo>
                  <a:cubicBezTo>
                    <a:pt x="600" y="411"/>
                    <a:pt x="599" y="413"/>
                    <a:pt x="600" y="415"/>
                  </a:cubicBezTo>
                  <a:cubicBezTo>
                    <a:pt x="600" y="416"/>
                    <a:pt x="605" y="420"/>
                    <a:pt x="607" y="419"/>
                  </a:cubicBezTo>
                  <a:cubicBezTo>
                    <a:pt x="609" y="418"/>
                    <a:pt x="609" y="415"/>
                    <a:pt x="608" y="413"/>
                  </a:cubicBezTo>
                  <a:cubicBezTo>
                    <a:pt x="608" y="412"/>
                    <a:pt x="603" y="411"/>
                    <a:pt x="603" y="411"/>
                  </a:cubicBezTo>
                  <a:close/>
                  <a:moveTo>
                    <a:pt x="593" y="437"/>
                  </a:moveTo>
                  <a:cubicBezTo>
                    <a:pt x="590" y="440"/>
                    <a:pt x="589" y="442"/>
                    <a:pt x="589" y="444"/>
                  </a:cubicBezTo>
                  <a:cubicBezTo>
                    <a:pt x="589" y="446"/>
                    <a:pt x="589" y="450"/>
                    <a:pt x="591" y="451"/>
                  </a:cubicBezTo>
                  <a:cubicBezTo>
                    <a:pt x="593" y="452"/>
                    <a:pt x="594" y="454"/>
                    <a:pt x="596" y="453"/>
                  </a:cubicBezTo>
                  <a:cubicBezTo>
                    <a:pt x="598" y="452"/>
                    <a:pt x="598" y="449"/>
                    <a:pt x="599" y="446"/>
                  </a:cubicBezTo>
                  <a:cubicBezTo>
                    <a:pt x="599" y="443"/>
                    <a:pt x="600" y="442"/>
                    <a:pt x="599" y="439"/>
                  </a:cubicBezTo>
                  <a:cubicBezTo>
                    <a:pt x="597" y="436"/>
                    <a:pt x="593" y="437"/>
                    <a:pt x="593" y="437"/>
                  </a:cubicBezTo>
                  <a:close/>
                  <a:moveTo>
                    <a:pt x="564" y="431"/>
                  </a:moveTo>
                  <a:cubicBezTo>
                    <a:pt x="562" y="432"/>
                    <a:pt x="560" y="432"/>
                    <a:pt x="557" y="435"/>
                  </a:cubicBezTo>
                  <a:cubicBezTo>
                    <a:pt x="554" y="438"/>
                    <a:pt x="553" y="443"/>
                    <a:pt x="553" y="446"/>
                  </a:cubicBezTo>
                  <a:cubicBezTo>
                    <a:pt x="553" y="448"/>
                    <a:pt x="555" y="450"/>
                    <a:pt x="561" y="447"/>
                  </a:cubicBezTo>
                  <a:cubicBezTo>
                    <a:pt x="567" y="445"/>
                    <a:pt x="568" y="442"/>
                    <a:pt x="570" y="438"/>
                  </a:cubicBezTo>
                  <a:cubicBezTo>
                    <a:pt x="572" y="434"/>
                    <a:pt x="573" y="430"/>
                    <a:pt x="570" y="430"/>
                  </a:cubicBezTo>
                  <a:cubicBezTo>
                    <a:pt x="567" y="430"/>
                    <a:pt x="564" y="431"/>
                    <a:pt x="564" y="431"/>
                  </a:cubicBezTo>
                  <a:close/>
                  <a:moveTo>
                    <a:pt x="540" y="369"/>
                  </a:moveTo>
                  <a:cubicBezTo>
                    <a:pt x="539" y="371"/>
                    <a:pt x="539" y="372"/>
                    <a:pt x="540" y="374"/>
                  </a:cubicBezTo>
                  <a:cubicBezTo>
                    <a:pt x="542" y="376"/>
                    <a:pt x="543" y="377"/>
                    <a:pt x="545" y="377"/>
                  </a:cubicBezTo>
                  <a:cubicBezTo>
                    <a:pt x="546" y="376"/>
                    <a:pt x="548" y="376"/>
                    <a:pt x="546" y="373"/>
                  </a:cubicBezTo>
                  <a:cubicBezTo>
                    <a:pt x="543" y="370"/>
                    <a:pt x="540" y="369"/>
                    <a:pt x="540" y="369"/>
                  </a:cubicBezTo>
                  <a:close/>
                  <a:moveTo>
                    <a:pt x="528" y="376"/>
                  </a:moveTo>
                  <a:cubicBezTo>
                    <a:pt x="525" y="378"/>
                    <a:pt x="525" y="380"/>
                    <a:pt x="525" y="383"/>
                  </a:cubicBezTo>
                  <a:cubicBezTo>
                    <a:pt x="526" y="385"/>
                    <a:pt x="526" y="391"/>
                    <a:pt x="526" y="394"/>
                  </a:cubicBezTo>
                  <a:cubicBezTo>
                    <a:pt x="526" y="397"/>
                    <a:pt x="525" y="396"/>
                    <a:pt x="526" y="401"/>
                  </a:cubicBezTo>
                  <a:cubicBezTo>
                    <a:pt x="527" y="407"/>
                    <a:pt x="527" y="408"/>
                    <a:pt x="527" y="410"/>
                  </a:cubicBezTo>
                  <a:cubicBezTo>
                    <a:pt x="527" y="412"/>
                    <a:pt x="525" y="413"/>
                    <a:pt x="523" y="416"/>
                  </a:cubicBezTo>
                  <a:cubicBezTo>
                    <a:pt x="520" y="420"/>
                    <a:pt x="518" y="423"/>
                    <a:pt x="520" y="424"/>
                  </a:cubicBezTo>
                  <a:cubicBezTo>
                    <a:pt x="523" y="425"/>
                    <a:pt x="524" y="424"/>
                    <a:pt x="527" y="422"/>
                  </a:cubicBezTo>
                  <a:cubicBezTo>
                    <a:pt x="530" y="420"/>
                    <a:pt x="533" y="418"/>
                    <a:pt x="533" y="420"/>
                  </a:cubicBezTo>
                  <a:cubicBezTo>
                    <a:pt x="533" y="422"/>
                    <a:pt x="534" y="431"/>
                    <a:pt x="537" y="431"/>
                  </a:cubicBezTo>
                  <a:cubicBezTo>
                    <a:pt x="539" y="432"/>
                    <a:pt x="544" y="428"/>
                    <a:pt x="545" y="424"/>
                  </a:cubicBezTo>
                  <a:cubicBezTo>
                    <a:pt x="547" y="421"/>
                    <a:pt x="549" y="421"/>
                    <a:pt x="550" y="418"/>
                  </a:cubicBezTo>
                  <a:cubicBezTo>
                    <a:pt x="552" y="415"/>
                    <a:pt x="549" y="413"/>
                    <a:pt x="552" y="410"/>
                  </a:cubicBezTo>
                  <a:cubicBezTo>
                    <a:pt x="555" y="407"/>
                    <a:pt x="556" y="408"/>
                    <a:pt x="558" y="410"/>
                  </a:cubicBezTo>
                  <a:cubicBezTo>
                    <a:pt x="559" y="411"/>
                    <a:pt x="562" y="409"/>
                    <a:pt x="563" y="411"/>
                  </a:cubicBezTo>
                  <a:cubicBezTo>
                    <a:pt x="563" y="414"/>
                    <a:pt x="561" y="417"/>
                    <a:pt x="565" y="417"/>
                  </a:cubicBezTo>
                  <a:cubicBezTo>
                    <a:pt x="570" y="417"/>
                    <a:pt x="571" y="416"/>
                    <a:pt x="573" y="417"/>
                  </a:cubicBezTo>
                  <a:cubicBezTo>
                    <a:pt x="576" y="419"/>
                    <a:pt x="579" y="417"/>
                    <a:pt x="580" y="414"/>
                  </a:cubicBezTo>
                  <a:cubicBezTo>
                    <a:pt x="582" y="411"/>
                    <a:pt x="581" y="409"/>
                    <a:pt x="579" y="407"/>
                  </a:cubicBezTo>
                  <a:cubicBezTo>
                    <a:pt x="576" y="405"/>
                    <a:pt x="574" y="406"/>
                    <a:pt x="571" y="406"/>
                  </a:cubicBezTo>
                  <a:cubicBezTo>
                    <a:pt x="568" y="407"/>
                    <a:pt x="568" y="408"/>
                    <a:pt x="567" y="403"/>
                  </a:cubicBezTo>
                  <a:cubicBezTo>
                    <a:pt x="567" y="398"/>
                    <a:pt x="565" y="396"/>
                    <a:pt x="562" y="395"/>
                  </a:cubicBezTo>
                  <a:cubicBezTo>
                    <a:pt x="560" y="393"/>
                    <a:pt x="558" y="394"/>
                    <a:pt x="555" y="391"/>
                  </a:cubicBezTo>
                  <a:cubicBezTo>
                    <a:pt x="551" y="389"/>
                    <a:pt x="551" y="387"/>
                    <a:pt x="547" y="387"/>
                  </a:cubicBezTo>
                  <a:cubicBezTo>
                    <a:pt x="544" y="388"/>
                    <a:pt x="541" y="384"/>
                    <a:pt x="541" y="384"/>
                  </a:cubicBezTo>
                  <a:cubicBezTo>
                    <a:pt x="541" y="384"/>
                    <a:pt x="538" y="386"/>
                    <a:pt x="537" y="387"/>
                  </a:cubicBezTo>
                  <a:cubicBezTo>
                    <a:pt x="536" y="388"/>
                    <a:pt x="535" y="384"/>
                    <a:pt x="534" y="382"/>
                  </a:cubicBezTo>
                  <a:cubicBezTo>
                    <a:pt x="533" y="381"/>
                    <a:pt x="534" y="378"/>
                    <a:pt x="535" y="379"/>
                  </a:cubicBezTo>
                  <a:cubicBezTo>
                    <a:pt x="537" y="381"/>
                    <a:pt x="539" y="379"/>
                    <a:pt x="538" y="377"/>
                  </a:cubicBezTo>
                  <a:cubicBezTo>
                    <a:pt x="538" y="376"/>
                    <a:pt x="535" y="370"/>
                    <a:pt x="533" y="372"/>
                  </a:cubicBezTo>
                  <a:cubicBezTo>
                    <a:pt x="531" y="373"/>
                    <a:pt x="533" y="375"/>
                    <a:pt x="531" y="375"/>
                  </a:cubicBezTo>
                  <a:cubicBezTo>
                    <a:pt x="530" y="375"/>
                    <a:pt x="528" y="376"/>
                    <a:pt x="528" y="376"/>
                  </a:cubicBezTo>
                  <a:close/>
                  <a:moveTo>
                    <a:pt x="969" y="608"/>
                  </a:moveTo>
                  <a:cubicBezTo>
                    <a:pt x="969" y="608"/>
                    <a:pt x="970" y="606"/>
                    <a:pt x="972" y="605"/>
                  </a:cubicBezTo>
                  <a:cubicBezTo>
                    <a:pt x="974" y="604"/>
                    <a:pt x="974" y="606"/>
                    <a:pt x="975" y="607"/>
                  </a:cubicBezTo>
                  <a:cubicBezTo>
                    <a:pt x="976" y="608"/>
                    <a:pt x="978" y="606"/>
                    <a:pt x="980" y="603"/>
                  </a:cubicBezTo>
                  <a:cubicBezTo>
                    <a:pt x="981" y="601"/>
                    <a:pt x="980" y="601"/>
                    <a:pt x="984" y="599"/>
                  </a:cubicBezTo>
                  <a:cubicBezTo>
                    <a:pt x="987" y="598"/>
                    <a:pt x="985" y="601"/>
                    <a:pt x="985" y="604"/>
                  </a:cubicBezTo>
                  <a:cubicBezTo>
                    <a:pt x="985" y="606"/>
                    <a:pt x="983" y="611"/>
                    <a:pt x="982" y="613"/>
                  </a:cubicBezTo>
                  <a:cubicBezTo>
                    <a:pt x="981" y="616"/>
                    <a:pt x="981" y="619"/>
                    <a:pt x="985" y="618"/>
                  </a:cubicBezTo>
                  <a:cubicBezTo>
                    <a:pt x="988" y="617"/>
                    <a:pt x="990" y="617"/>
                    <a:pt x="991" y="611"/>
                  </a:cubicBezTo>
                  <a:cubicBezTo>
                    <a:pt x="991" y="605"/>
                    <a:pt x="990" y="601"/>
                    <a:pt x="990" y="599"/>
                  </a:cubicBezTo>
                  <a:cubicBezTo>
                    <a:pt x="991" y="597"/>
                    <a:pt x="994" y="597"/>
                    <a:pt x="997" y="596"/>
                  </a:cubicBezTo>
                  <a:cubicBezTo>
                    <a:pt x="1000" y="596"/>
                    <a:pt x="999" y="597"/>
                    <a:pt x="1001" y="599"/>
                  </a:cubicBezTo>
                  <a:cubicBezTo>
                    <a:pt x="1003" y="600"/>
                    <a:pt x="1002" y="605"/>
                    <a:pt x="1004" y="605"/>
                  </a:cubicBezTo>
                  <a:cubicBezTo>
                    <a:pt x="1007" y="605"/>
                    <a:pt x="1007" y="601"/>
                    <a:pt x="1007" y="598"/>
                  </a:cubicBezTo>
                  <a:cubicBezTo>
                    <a:pt x="1008" y="596"/>
                    <a:pt x="1011" y="600"/>
                    <a:pt x="1011" y="602"/>
                  </a:cubicBezTo>
                  <a:cubicBezTo>
                    <a:pt x="1011" y="604"/>
                    <a:pt x="1014" y="605"/>
                    <a:pt x="1017" y="602"/>
                  </a:cubicBezTo>
                  <a:cubicBezTo>
                    <a:pt x="1020" y="599"/>
                    <a:pt x="1020" y="597"/>
                    <a:pt x="1020" y="593"/>
                  </a:cubicBezTo>
                  <a:cubicBezTo>
                    <a:pt x="1019" y="589"/>
                    <a:pt x="1017" y="591"/>
                    <a:pt x="1016" y="588"/>
                  </a:cubicBezTo>
                  <a:cubicBezTo>
                    <a:pt x="1015" y="584"/>
                    <a:pt x="1015" y="580"/>
                    <a:pt x="1013" y="579"/>
                  </a:cubicBezTo>
                  <a:cubicBezTo>
                    <a:pt x="1011" y="579"/>
                    <a:pt x="1009" y="583"/>
                    <a:pt x="1009" y="585"/>
                  </a:cubicBezTo>
                  <a:cubicBezTo>
                    <a:pt x="1009" y="588"/>
                    <a:pt x="1006" y="584"/>
                    <a:pt x="1005" y="580"/>
                  </a:cubicBezTo>
                  <a:cubicBezTo>
                    <a:pt x="1005" y="576"/>
                    <a:pt x="1005" y="572"/>
                    <a:pt x="1004" y="571"/>
                  </a:cubicBezTo>
                  <a:cubicBezTo>
                    <a:pt x="1003" y="570"/>
                    <a:pt x="1000" y="577"/>
                    <a:pt x="1000" y="580"/>
                  </a:cubicBezTo>
                  <a:cubicBezTo>
                    <a:pt x="1001" y="582"/>
                    <a:pt x="1001" y="587"/>
                    <a:pt x="999" y="586"/>
                  </a:cubicBezTo>
                  <a:cubicBezTo>
                    <a:pt x="996" y="585"/>
                    <a:pt x="997" y="583"/>
                    <a:pt x="995" y="581"/>
                  </a:cubicBezTo>
                  <a:cubicBezTo>
                    <a:pt x="993" y="579"/>
                    <a:pt x="994" y="576"/>
                    <a:pt x="995" y="574"/>
                  </a:cubicBezTo>
                  <a:cubicBezTo>
                    <a:pt x="995" y="572"/>
                    <a:pt x="997" y="571"/>
                    <a:pt x="997" y="567"/>
                  </a:cubicBezTo>
                  <a:cubicBezTo>
                    <a:pt x="996" y="563"/>
                    <a:pt x="993" y="564"/>
                    <a:pt x="993" y="566"/>
                  </a:cubicBezTo>
                  <a:cubicBezTo>
                    <a:pt x="993" y="569"/>
                    <a:pt x="992" y="571"/>
                    <a:pt x="989" y="574"/>
                  </a:cubicBezTo>
                  <a:cubicBezTo>
                    <a:pt x="985" y="578"/>
                    <a:pt x="988" y="573"/>
                    <a:pt x="986" y="571"/>
                  </a:cubicBezTo>
                  <a:cubicBezTo>
                    <a:pt x="984" y="569"/>
                    <a:pt x="984" y="570"/>
                    <a:pt x="982" y="568"/>
                  </a:cubicBezTo>
                  <a:cubicBezTo>
                    <a:pt x="980" y="566"/>
                    <a:pt x="981" y="563"/>
                    <a:pt x="981" y="561"/>
                  </a:cubicBezTo>
                  <a:cubicBezTo>
                    <a:pt x="981" y="558"/>
                    <a:pt x="978" y="559"/>
                    <a:pt x="975" y="557"/>
                  </a:cubicBezTo>
                  <a:cubicBezTo>
                    <a:pt x="972" y="555"/>
                    <a:pt x="972" y="557"/>
                    <a:pt x="972" y="560"/>
                  </a:cubicBezTo>
                  <a:cubicBezTo>
                    <a:pt x="971" y="563"/>
                    <a:pt x="970" y="562"/>
                    <a:pt x="968" y="562"/>
                  </a:cubicBezTo>
                  <a:cubicBezTo>
                    <a:pt x="965" y="562"/>
                    <a:pt x="965" y="562"/>
                    <a:pt x="965" y="564"/>
                  </a:cubicBezTo>
                  <a:cubicBezTo>
                    <a:pt x="965" y="566"/>
                    <a:pt x="966" y="567"/>
                    <a:pt x="964" y="570"/>
                  </a:cubicBezTo>
                  <a:cubicBezTo>
                    <a:pt x="963" y="572"/>
                    <a:pt x="962" y="571"/>
                    <a:pt x="961" y="568"/>
                  </a:cubicBezTo>
                  <a:cubicBezTo>
                    <a:pt x="960" y="566"/>
                    <a:pt x="958" y="569"/>
                    <a:pt x="957" y="570"/>
                  </a:cubicBezTo>
                  <a:cubicBezTo>
                    <a:pt x="955" y="571"/>
                    <a:pt x="951" y="571"/>
                    <a:pt x="950" y="571"/>
                  </a:cubicBezTo>
                  <a:cubicBezTo>
                    <a:pt x="949" y="570"/>
                    <a:pt x="950" y="568"/>
                    <a:pt x="951" y="565"/>
                  </a:cubicBezTo>
                  <a:cubicBezTo>
                    <a:pt x="952" y="562"/>
                    <a:pt x="951" y="562"/>
                    <a:pt x="949" y="563"/>
                  </a:cubicBezTo>
                  <a:cubicBezTo>
                    <a:pt x="947" y="565"/>
                    <a:pt x="945" y="564"/>
                    <a:pt x="944" y="563"/>
                  </a:cubicBezTo>
                  <a:cubicBezTo>
                    <a:pt x="942" y="563"/>
                    <a:pt x="940" y="566"/>
                    <a:pt x="940" y="568"/>
                  </a:cubicBezTo>
                  <a:cubicBezTo>
                    <a:pt x="940" y="570"/>
                    <a:pt x="940" y="577"/>
                    <a:pt x="940" y="577"/>
                  </a:cubicBezTo>
                  <a:cubicBezTo>
                    <a:pt x="940" y="577"/>
                    <a:pt x="937" y="574"/>
                    <a:pt x="937" y="572"/>
                  </a:cubicBezTo>
                  <a:cubicBezTo>
                    <a:pt x="936" y="570"/>
                    <a:pt x="935" y="559"/>
                    <a:pt x="935" y="555"/>
                  </a:cubicBezTo>
                  <a:cubicBezTo>
                    <a:pt x="935" y="551"/>
                    <a:pt x="934" y="551"/>
                    <a:pt x="934" y="550"/>
                  </a:cubicBezTo>
                  <a:cubicBezTo>
                    <a:pt x="934" y="548"/>
                    <a:pt x="935" y="548"/>
                    <a:pt x="935" y="546"/>
                  </a:cubicBezTo>
                  <a:cubicBezTo>
                    <a:pt x="935" y="544"/>
                    <a:pt x="934" y="544"/>
                    <a:pt x="933" y="543"/>
                  </a:cubicBezTo>
                  <a:cubicBezTo>
                    <a:pt x="932" y="542"/>
                    <a:pt x="931" y="542"/>
                    <a:pt x="930" y="542"/>
                  </a:cubicBezTo>
                  <a:cubicBezTo>
                    <a:pt x="930" y="541"/>
                    <a:pt x="932" y="540"/>
                    <a:pt x="932" y="539"/>
                  </a:cubicBezTo>
                  <a:cubicBezTo>
                    <a:pt x="934" y="535"/>
                    <a:pt x="929" y="535"/>
                    <a:pt x="928" y="537"/>
                  </a:cubicBezTo>
                  <a:cubicBezTo>
                    <a:pt x="926" y="538"/>
                    <a:pt x="925" y="540"/>
                    <a:pt x="924" y="541"/>
                  </a:cubicBezTo>
                  <a:cubicBezTo>
                    <a:pt x="923" y="542"/>
                    <a:pt x="922" y="546"/>
                    <a:pt x="922" y="551"/>
                  </a:cubicBezTo>
                  <a:cubicBezTo>
                    <a:pt x="923" y="556"/>
                    <a:pt x="923" y="558"/>
                    <a:pt x="924" y="563"/>
                  </a:cubicBezTo>
                  <a:cubicBezTo>
                    <a:pt x="924" y="568"/>
                    <a:pt x="924" y="580"/>
                    <a:pt x="923" y="582"/>
                  </a:cubicBezTo>
                  <a:cubicBezTo>
                    <a:pt x="923" y="584"/>
                    <a:pt x="927" y="586"/>
                    <a:pt x="926" y="588"/>
                  </a:cubicBezTo>
                  <a:cubicBezTo>
                    <a:pt x="926" y="591"/>
                    <a:pt x="927" y="593"/>
                    <a:pt x="929" y="593"/>
                  </a:cubicBezTo>
                  <a:cubicBezTo>
                    <a:pt x="931" y="593"/>
                    <a:pt x="931" y="597"/>
                    <a:pt x="929" y="598"/>
                  </a:cubicBezTo>
                  <a:cubicBezTo>
                    <a:pt x="928" y="599"/>
                    <a:pt x="927" y="599"/>
                    <a:pt x="927" y="603"/>
                  </a:cubicBezTo>
                  <a:cubicBezTo>
                    <a:pt x="928" y="607"/>
                    <a:pt x="926" y="609"/>
                    <a:pt x="926" y="612"/>
                  </a:cubicBezTo>
                  <a:cubicBezTo>
                    <a:pt x="925" y="615"/>
                    <a:pt x="927" y="612"/>
                    <a:pt x="931" y="610"/>
                  </a:cubicBezTo>
                  <a:cubicBezTo>
                    <a:pt x="935" y="607"/>
                    <a:pt x="934" y="610"/>
                    <a:pt x="934" y="613"/>
                  </a:cubicBezTo>
                  <a:cubicBezTo>
                    <a:pt x="933" y="617"/>
                    <a:pt x="930" y="622"/>
                    <a:pt x="929" y="626"/>
                  </a:cubicBezTo>
                  <a:cubicBezTo>
                    <a:pt x="928" y="631"/>
                    <a:pt x="932" y="632"/>
                    <a:pt x="935" y="632"/>
                  </a:cubicBezTo>
                  <a:cubicBezTo>
                    <a:pt x="939" y="632"/>
                    <a:pt x="942" y="626"/>
                    <a:pt x="944" y="623"/>
                  </a:cubicBezTo>
                  <a:cubicBezTo>
                    <a:pt x="947" y="620"/>
                    <a:pt x="952" y="619"/>
                    <a:pt x="959" y="617"/>
                  </a:cubicBezTo>
                  <a:cubicBezTo>
                    <a:pt x="966" y="614"/>
                    <a:pt x="965" y="610"/>
                    <a:pt x="969" y="608"/>
                  </a:cubicBezTo>
                  <a:close/>
                  <a:moveTo>
                    <a:pt x="856" y="625"/>
                  </a:moveTo>
                  <a:cubicBezTo>
                    <a:pt x="856" y="625"/>
                    <a:pt x="859" y="627"/>
                    <a:pt x="861" y="628"/>
                  </a:cubicBezTo>
                  <a:cubicBezTo>
                    <a:pt x="863" y="628"/>
                    <a:pt x="869" y="628"/>
                    <a:pt x="872" y="628"/>
                  </a:cubicBezTo>
                  <a:cubicBezTo>
                    <a:pt x="875" y="627"/>
                    <a:pt x="885" y="624"/>
                    <a:pt x="887" y="622"/>
                  </a:cubicBezTo>
                  <a:cubicBezTo>
                    <a:pt x="888" y="620"/>
                    <a:pt x="882" y="618"/>
                    <a:pt x="878" y="618"/>
                  </a:cubicBezTo>
                  <a:cubicBezTo>
                    <a:pt x="875" y="618"/>
                    <a:pt x="875" y="617"/>
                    <a:pt x="870" y="617"/>
                  </a:cubicBezTo>
                  <a:cubicBezTo>
                    <a:pt x="865" y="618"/>
                    <a:pt x="862" y="618"/>
                    <a:pt x="859" y="619"/>
                  </a:cubicBezTo>
                  <a:cubicBezTo>
                    <a:pt x="856" y="620"/>
                    <a:pt x="853" y="620"/>
                    <a:pt x="849" y="621"/>
                  </a:cubicBezTo>
                  <a:cubicBezTo>
                    <a:pt x="845" y="622"/>
                    <a:pt x="845" y="626"/>
                    <a:pt x="846" y="626"/>
                  </a:cubicBezTo>
                  <a:cubicBezTo>
                    <a:pt x="847" y="626"/>
                    <a:pt x="852" y="625"/>
                    <a:pt x="856" y="625"/>
                  </a:cubicBezTo>
                  <a:close/>
                  <a:moveTo>
                    <a:pt x="607" y="633"/>
                  </a:moveTo>
                  <a:cubicBezTo>
                    <a:pt x="608" y="635"/>
                    <a:pt x="610" y="634"/>
                    <a:pt x="613" y="635"/>
                  </a:cubicBezTo>
                  <a:cubicBezTo>
                    <a:pt x="616" y="636"/>
                    <a:pt x="619" y="638"/>
                    <a:pt x="621" y="637"/>
                  </a:cubicBezTo>
                  <a:cubicBezTo>
                    <a:pt x="624" y="637"/>
                    <a:pt x="623" y="632"/>
                    <a:pt x="622" y="631"/>
                  </a:cubicBezTo>
                  <a:cubicBezTo>
                    <a:pt x="621" y="630"/>
                    <a:pt x="618" y="628"/>
                    <a:pt x="616" y="628"/>
                  </a:cubicBezTo>
                  <a:cubicBezTo>
                    <a:pt x="614" y="628"/>
                    <a:pt x="604" y="630"/>
                    <a:pt x="607" y="633"/>
                  </a:cubicBezTo>
                  <a:close/>
                  <a:moveTo>
                    <a:pt x="16" y="493"/>
                  </a:moveTo>
                  <a:cubicBezTo>
                    <a:pt x="16" y="493"/>
                    <a:pt x="21" y="491"/>
                    <a:pt x="23" y="490"/>
                  </a:cubicBezTo>
                  <a:cubicBezTo>
                    <a:pt x="26" y="489"/>
                    <a:pt x="22" y="489"/>
                    <a:pt x="18" y="487"/>
                  </a:cubicBezTo>
                  <a:cubicBezTo>
                    <a:pt x="13" y="484"/>
                    <a:pt x="17" y="485"/>
                    <a:pt x="15" y="483"/>
                  </a:cubicBezTo>
                  <a:cubicBezTo>
                    <a:pt x="13" y="481"/>
                    <a:pt x="13" y="483"/>
                    <a:pt x="13" y="480"/>
                  </a:cubicBezTo>
                  <a:cubicBezTo>
                    <a:pt x="12" y="476"/>
                    <a:pt x="8" y="478"/>
                    <a:pt x="6" y="481"/>
                  </a:cubicBezTo>
                  <a:cubicBezTo>
                    <a:pt x="4" y="484"/>
                    <a:pt x="3" y="486"/>
                    <a:pt x="3" y="491"/>
                  </a:cubicBezTo>
                  <a:cubicBezTo>
                    <a:pt x="4" y="495"/>
                    <a:pt x="3" y="493"/>
                    <a:pt x="2" y="496"/>
                  </a:cubicBezTo>
                  <a:cubicBezTo>
                    <a:pt x="0" y="498"/>
                    <a:pt x="2" y="499"/>
                    <a:pt x="3" y="502"/>
                  </a:cubicBezTo>
                  <a:cubicBezTo>
                    <a:pt x="3" y="505"/>
                    <a:pt x="2" y="505"/>
                    <a:pt x="1" y="507"/>
                  </a:cubicBezTo>
                  <a:cubicBezTo>
                    <a:pt x="1" y="509"/>
                    <a:pt x="1" y="513"/>
                    <a:pt x="2" y="515"/>
                  </a:cubicBezTo>
                  <a:cubicBezTo>
                    <a:pt x="3" y="517"/>
                    <a:pt x="3" y="519"/>
                    <a:pt x="2" y="521"/>
                  </a:cubicBezTo>
                  <a:cubicBezTo>
                    <a:pt x="2" y="524"/>
                    <a:pt x="6" y="526"/>
                    <a:pt x="7" y="525"/>
                  </a:cubicBezTo>
                  <a:cubicBezTo>
                    <a:pt x="7" y="523"/>
                    <a:pt x="5" y="520"/>
                    <a:pt x="5" y="518"/>
                  </a:cubicBezTo>
                  <a:cubicBezTo>
                    <a:pt x="5" y="516"/>
                    <a:pt x="5" y="514"/>
                    <a:pt x="5" y="511"/>
                  </a:cubicBezTo>
                  <a:cubicBezTo>
                    <a:pt x="5" y="509"/>
                    <a:pt x="8" y="509"/>
                    <a:pt x="10" y="507"/>
                  </a:cubicBezTo>
                  <a:cubicBezTo>
                    <a:pt x="13" y="505"/>
                    <a:pt x="11" y="503"/>
                    <a:pt x="10" y="500"/>
                  </a:cubicBezTo>
                  <a:cubicBezTo>
                    <a:pt x="10" y="498"/>
                    <a:pt x="11" y="500"/>
                    <a:pt x="16" y="493"/>
                  </a:cubicBezTo>
                  <a:close/>
                  <a:moveTo>
                    <a:pt x="235" y="336"/>
                  </a:moveTo>
                  <a:cubicBezTo>
                    <a:pt x="238" y="336"/>
                    <a:pt x="241" y="338"/>
                    <a:pt x="237" y="342"/>
                  </a:cubicBezTo>
                  <a:cubicBezTo>
                    <a:pt x="235" y="345"/>
                    <a:pt x="231" y="346"/>
                    <a:pt x="228" y="346"/>
                  </a:cubicBezTo>
                  <a:cubicBezTo>
                    <a:pt x="224" y="347"/>
                    <a:pt x="225" y="348"/>
                    <a:pt x="225" y="349"/>
                  </a:cubicBezTo>
                  <a:cubicBezTo>
                    <a:pt x="225" y="350"/>
                    <a:pt x="244" y="346"/>
                    <a:pt x="244" y="343"/>
                  </a:cubicBezTo>
                  <a:cubicBezTo>
                    <a:pt x="244" y="341"/>
                    <a:pt x="243" y="340"/>
                    <a:pt x="245" y="338"/>
                  </a:cubicBezTo>
                  <a:cubicBezTo>
                    <a:pt x="246" y="336"/>
                    <a:pt x="249" y="337"/>
                    <a:pt x="252" y="340"/>
                  </a:cubicBezTo>
                  <a:cubicBezTo>
                    <a:pt x="255" y="343"/>
                    <a:pt x="258" y="343"/>
                    <a:pt x="261" y="343"/>
                  </a:cubicBezTo>
                  <a:cubicBezTo>
                    <a:pt x="264" y="342"/>
                    <a:pt x="259" y="340"/>
                    <a:pt x="259" y="338"/>
                  </a:cubicBezTo>
                  <a:cubicBezTo>
                    <a:pt x="260" y="335"/>
                    <a:pt x="266" y="332"/>
                    <a:pt x="267" y="331"/>
                  </a:cubicBezTo>
                  <a:cubicBezTo>
                    <a:pt x="269" y="330"/>
                    <a:pt x="270" y="326"/>
                    <a:pt x="268" y="326"/>
                  </a:cubicBezTo>
                  <a:cubicBezTo>
                    <a:pt x="266" y="325"/>
                    <a:pt x="265" y="327"/>
                    <a:pt x="263" y="329"/>
                  </a:cubicBezTo>
                  <a:cubicBezTo>
                    <a:pt x="261" y="331"/>
                    <a:pt x="258" y="329"/>
                    <a:pt x="254" y="327"/>
                  </a:cubicBezTo>
                  <a:cubicBezTo>
                    <a:pt x="249" y="325"/>
                    <a:pt x="249" y="322"/>
                    <a:pt x="250" y="319"/>
                  </a:cubicBezTo>
                  <a:cubicBezTo>
                    <a:pt x="251" y="317"/>
                    <a:pt x="261" y="317"/>
                    <a:pt x="261" y="317"/>
                  </a:cubicBezTo>
                  <a:cubicBezTo>
                    <a:pt x="255" y="311"/>
                    <a:pt x="255" y="311"/>
                    <a:pt x="255" y="311"/>
                  </a:cubicBezTo>
                  <a:cubicBezTo>
                    <a:pt x="255" y="311"/>
                    <a:pt x="254" y="311"/>
                    <a:pt x="247" y="311"/>
                  </a:cubicBezTo>
                  <a:cubicBezTo>
                    <a:pt x="239" y="311"/>
                    <a:pt x="241" y="311"/>
                    <a:pt x="235" y="311"/>
                  </a:cubicBezTo>
                  <a:cubicBezTo>
                    <a:pt x="228" y="311"/>
                    <a:pt x="227" y="310"/>
                    <a:pt x="223" y="310"/>
                  </a:cubicBezTo>
                  <a:cubicBezTo>
                    <a:pt x="219" y="310"/>
                    <a:pt x="217" y="309"/>
                    <a:pt x="215" y="308"/>
                  </a:cubicBezTo>
                  <a:cubicBezTo>
                    <a:pt x="213" y="307"/>
                    <a:pt x="209" y="307"/>
                    <a:pt x="208" y="310"/>
                  </a:cubicBezTo>
                  <a:cubicBezTo>
                    <a:pt x="207" y="312"/>
                    <a:pt x="211" y="315"/>
                    <a:pt x="214" y="313"/>
                  </a:cubicBezTo>
                  <a:cubicBezTo>
                    <a:pt x="217" y="311"/>
                    <a:pt x="216" y="313"/>
                    <a:pt x="219" y="314"/>
                  </a:cubicBezTo>
                  <a:cubicBezTo>
                    <a:pt x="221" y="316"/>
                    <a:pt x="224" y="317"/>
                    <a:pt x="225" y="317"/>
                  </a:cubicBezTo>
                  <a:cubicBezTo>
                    <a:pt x="227" y="317"/>
                    <a:pt x="231" y="318"/>
                    <a:pt x="233" y="319"/>
                  </a:cubicBezTo>
                  <a:cubicBezTo>
                    <a:pt x="235" y="321"/>
                    <a:pt x="237" y="326"/>
                    <a:pt x="233" y="326"/>
                  </a:cubicBezTo>
                  <a:cubicBezTo>
                    <a:pt x="230" y="326"/>
                    <a:pt x="230" y="323"/>
                    <a:pt x="227" y="323"/>
                  </a:cubicBezTo>
                  <a:cubicBezTo>
                    <a:pt x="224" y="322"/>
                    <a:pt x="225" y="325"/>
                    <a:pt x="227" y="327"/>
                  </a:cubicBezTo>
                  <a:cubicBezTo>
                    <a:pt x="228" y="329"/>
                    <a:pt x="224" y="329"/>
                    <a:pt x="221" y="329"/>
                  </a:cubicBezTo>
                  <a:cubicBezTo>
                    <a:pt x="217" y="329"/>
                    <a:pt x="219" y="333"/>
                    <a:pt x="217" y="335"/>
                  </a:cubicBezTo>
                  <a:cubicBezTo>
                    <a:pt x="214" y="337"/>
                    <a:pt x="211" y="336"/>
                    <a:pt x="211" y="336"/>
                  </a:cubicBezTo>
                  <a:cubicBezTo>
                    <a:pt x="211" y="336"/>
                    <a:pt x="218" y="341"/>
                    <a:pt x="219" y="343"/>
                  </a:cubicBezTo>
                  <a:cubicBezTo>
                    <a:pt x="221" y="344"/>
                    <a:pt x="225" y="343"/>
                    <a:pt x="226" y="342"/>
                  </a:cubicBezTo>
                  <a:cubicBezTo>
                    <a:pt x="228" y="341"/>
                    <a:pt x="228" y="338"/>
                    <a:pt x="229" y="337"/>
                  </a:cubicBezTo>
                  <a:cubicBezTo>
                    <a:pt x="229" y="337"/>
                    <a:pt x="232" y="336"/>
                    <a:pt x="235" y="336"/>
                  </a:cubicBezTo>
                  <a:close/>
                  <a:moveTo>
                    <a:pt x="234" y="435"/>
                  </a:moveTo>
                  <a:cubicBezTo>
                    <a:pt x="234" y="435"/>
                    <a:pt x="234" y="438"/>
                    <a:pt x="239" y="441"/>
                  </a:cubicBezTo>
                  <a:cubicBezTo>
                    <a:pt x="243" y="445"/>
                    <a:pt x="241" y="447"/>
                    <a:pt x="247" y="446"/>
                  </a:cubicBezTo>
                  <a:cubicBezTo>
                    <a:pt x="253" y="446"/>
                    <a:pt x="260" y="446"/>
                    <a:pt x="261" y="447"/>
                  </a:cubicBezTo>
                  <a:cubicBezTo>
                    <a:pt x="261" y="448"/>
                    <a:pt x="262" y="443"/>
                    <a:pt x="266" y="442"/>
                  </a:cubicBezTo>
                  <a:cubicBezTo>
                    <a:pt x="270" y="440"/>
                    <a:pt x="269" y="439"/>
                    <a:pt x="275" y="440"/>
                  </a:cubicBezTo>
                  <a:cubicBezTo>
                    <a:pt x="280" y="441"/>
                    <a:pt x="288" y="439"/>
                    <a:pt x="290" y="436"/>
                  </a:cubicBezTo>
                  <a:cubicBezTo>
                    <a:pt x="292" y="432"/>
                    <a:pt x="295" y="430"/>
                    <a:pt x="299" y="430"/>
                  </a:cubicBezTo>
                  <a:cubicBezTo>
                    <a:pt x="303" y="430"/>
                    <a:pt x="308" y="428"/>
                    <a:pt x="309" y="426"/>
                  </a:cubicBezTo>
                  <a:cubicBezTo>
                    <a:pt x="311" y="424"/>
                    <a:pt x="315" y="424"/>
                    <a:pt x="315" y="427"/>
                  </a:cubicBezTo>
                  <a:cubicBezTo>
                    <a:pt x="315" y="429"/>
                    <a:pt x="318" y="425"/>
                    <a:pt x="314" y="423"/>
                  </a:cubicBezTo>
                  <a:cubicBezTo>
                    <a:pt x="311" y="421"/>
                    <a:pt x="305" y="416"/>
                    <a:pt x="298" y="418"/>
                  </a:cubicBezTo>
                  <a:cubicBezTo>
                    <a:pt x="291" y="420"/>
                    <a:pt x="289" y="429"/>
                    <a:pt x="283" y="429"/>
                  </a:cubicBezTo>
                  <a:cubicBezTo>
                    <a:pt x="278" y="430"/>
                    <a:pt x="274" y="429"/>
                    <a:pt x="271" y="426"/>
                  </a:cubicBezTo>
                  <a:cubicBezTo>
                    <a:pt x="269" y="424"/>
                    <a:pt x="267" y="418"/>
                    <a:pt x="265" y="415"/>
                  </a:cubicBezTo>
                  <a:cubicBezTo>
                    <a:pt x="262" y="412"/>
                    <a:pt x="255" y="408"/>
                    <a:pt x="255" y="408"/>
                  </a:cubicBezTo>
                  <a:cubicBezTo>
                    <a:pt x="255" y="408"/>
                    <a:pt x="256" y="412"/>
                    <a:pt x="257" y="414"/>
                  </a:cubicBezTo>
                  <a:cubicBezTo>
                    <a:pt x="257" y="416"/>
                    <a:pt x="258" y="418"/>
                    <a:pt x="258" y="421"/>
                  </a:cubicBezTo>
                  <a:cubicBezTo>
                    <a:pt x="258" y="424"/>
                    <a:pt x="263" y="427"/>
                    <a:pt x="260" y="429"/>
                  </a:cubicBezTo>
                  <a:cubicBezTo>
                    <a:pt x="256" y="430"/>
                    <a:pt x="255" y="429"/>
                    <a:pt x="252" y="429"/>
                  </a:cubicBezTo>
                  <a:cubicBezTo>
                    <a:pt x="249" y="430"/>
                    <a:pt x="248" y="435"/>
                    <a:pt x="246" y="436"/>
                  </a:cubicBezTo>
                  <a:cubicBezTo>
                    <a:pt x="244" y="436"/>
                    <a:pt x="240" y="435"/>
                    <a:pt x="239" y="433"/>
                  </a:cubicBezTo>
                  <a:cubicBezTo>
                    <a:pt x="237" y="432"/>
                    <a:pt x="237" y="433"/>
                    <a:pt x="236" y="434"/>
                  </a:cubicBezTo>
                  <a:cubicBezTo>
                    <a:pt x="235" y="434"/>
                    <a:pt x="234" y="435"/>
                    <a:pt x="234" y="435"/>
                  </a:cubicBezTo>
                  <a:close/>
                  <a:moveTo>
                    <a:pt x="351" y="569"/>
                  </a:moveTo>
                  <a:cubicBezTo>
                    <a:pt x="351" y="569"/>
                    <a:pt x="356" y="566"/>
                    <a:pt x="358" y="564"/>
                  </a:cubicBezTo>
                  <a:cubicBezTo>
                    <a:pt x="361" y="562"/>
                    <a:pt x="366" y="559"/>
                    <a:pt x="367" y="555"/>
                  </a:cubicBezTo>
                  <a:cubicBezTo>
                    <a:pt x="367" y="551"/>
                    <a:pt x="368" y="547"/>
                    <a:pt x="371" y="545"/>
                  </a:cubicBezTo>
                  <a:cubicBezTo>
                    <a:pt x="373" y="543"/>
                    <a:pt x="376" y="541"/>
                    <a:pt x="374" y="540"/>
                  </a:cubicBezTo>
                  <a:cubicBezTo>
                    <a:pt x="373" y="538"/>
                    <a:pt x="369" y="533"/>
                    <a:pt x="368" y="533"/>
                  </a:cubicBezTo>
                  <a:cubicBezTo>
                    <a:pt x="367" y="533"/>
                    <a:pt x="362" y="540"/>
                    <a:pt x="360" y="543"/>
                  </a:cubicBezTo>
                  <a:cubicBezTo>
                    <a:pt x="359" y="546"/>
                    <a:pt x="355" y="548"/>
                    <a:pt x="356" y="550"/>
                  </a:cubicBezTo>
                  <a:cubicBezTo>
                    <a:pt x="358" y="552"/>
                    <a:pt x="359" y="553"/>
                    <a:pt x="359" y="555"/>
                  </a:cubicBezTo>
                  <a:cubicBezTo>
                    <a:pt x="359" y="556"/>
                    <a:pt x="359" y="558"/>
                    <a:pt x="357" y="560"/>
                  </a:cubicBezTo>
                  <a:cubicBezTo>
                    <a:pt x="354" y="561"/>
                    <a:pt x="355" y="559"/>
                    <a:pt x="353" y="560"/>
                  </a:cubicBezTo>
                  <a:cubicBezTo>
                    <a:pt x="351" y="562"/>
                    <a:pt x="350" y="565"/>
                    <a:pt x="350" y="566"/>
                  </a:cubicBezTo>
                  <a:cubicBezTo>
                    <a:pt x="350" y="567"/>
                    <a:pt x="351" y="569"/>
                    <a:pt x="351" y="569"/>
                  </a:cubicBezTo>
                  <a:close/>
                  <a:moveTo>
                    <a:pt x="273" y="500"/>
                  </a:moveTo>
                  <a:cubicBezTo>
                    <a:pt x="273" y="500"/>
                    <a:pt x="273" y="504"/>
                    <a:pt x="275" y="506"/>
                  </a:cubicBezTo>
                  <a:cubicBezTo>
                    <a:pt x="277" y="508"/>
                    <a:pt x="280" y="506"/>
                    <a:pt x="284" y="502"/>
                  </a:cubicBezTo>
                  <a:cubicBezTo>
                    <a:pt x="287" y="499"/>
                    <a:pt x="288" y="498"/>
                    <a:pt x="293" y="499"/>
                  </a:cubicBezTo>
                  <a:cubicBezTo>
                    <a:pt x="298" y="499"/>
                    <a:pt x="300" y="500"/>
                    <a:pt x="304" y="500"/>
                  </a:cubicBezTo>
                  <a:cubicBezTo>
                    <a:pt x="308" y="499"/>
                    <a:pt x="312" y="498"/>
                    <a:pt x="315" y="499"/>
                  </a:cubicBezTo>
                  <a:cubicBezTo>
                    <a:pt x="317" y="499"/>
                    <a:pt x="319" y="499"/>
                    <a:pt x="319" y="499"/>
                  </a:cubicBezTo>
                  <a:cubicBezTo>
                    <a:pt x="319" y="499"/>
                    <a:pt x="312" y="495"/>
                    <a:pt x="309" y="494"/>
                  </a:cubicBezTo>
                  <a:cubicBezTo>
                    <a:pt x="306" y="493"/>
                    <a:pt x="304" y="496"/>
                    <a:pt x="303" y="494"/>
                  </a:cubicBezTo>
                  <a:cubicBezTo>
                    <a:pt x="301" y="493"/>
                    <a:pt x="300" y="489"/>
                    <a:pt x="298" y="489"/>
                  </a:cubicBezTo>
                  <a:cubicBezTo>
                    <a:pt x="295" y="489"/>
                    <a:pt x="293" y="489"/>
                    <a:pt x="292" y="490"/>
                  </a:cubicBezTo>
                  <a:cubicBezTo>
                    <a:pt x="290" y="492"/>
                    <a:pt x="288" y="493"/>
                    <a:pt x="285" y="494"/>
                  </a:cubicBezTo>
                  <a:cubicBezTo>
                    <a:pt x="283" y="495"/>
                    <a:pt x="283" y="494"/>
                    <a:pt x="279" y="497"/>
                  </a:cubicBezTo>
                  <a:cubicBezTo>
                    <a:pt x="276" y="501"/>
                    <a:pt x="273" y="500"/>
                    <a:pt x="273" y="500"/>
                  </a:cubicBezTo>
                  <a:close/>
                  <a:moveTo>
                    <a:pt x="418" y="670"/>
                  </a:moveTo>
                  <a:cubicBezTo>
                    <a:pt x="418" y="670"/>
                    <a:pt x="418" y="670"/>
                    <a:pt x="418" y="670"/>
                  </a:cubicBezTo>
                  <a:cubicBezTo>
                    <a:pt x="419" y="669"/>
                    <a:pt x="419" y="669"/>
                    <a:pt x="420" y="670"/>
                  </a:cubicBezTo>
                  <a:cubicBezTo>
                    <a:pt x="421" y="671"/>
                    <a:pt x="421" y="672"/>
                    <a:pt x="420" y="673"/>
                  </a:cubicBezTo>
                  <a:cubicBezTo>
                    <a:pt x="420" y="674"/>
                    <a:pt x="417" y="677"/>
                    <a:pt x="418" y="679"/>
                  </a:cubicBezTo>
                  <a:cubicBezTo>
                    <a:pt x="419" y="680"/>
                    <a:pt x="421" y="677"/>
                    <a:pt x="421" y="678"/>
                  </a:cubicBezTo>
                  <a:cubicBezTo>
                    <a:pt x="421" y="679"/>
                    <a:pt x="419" y="681"/>
                    <a:pt x="418" y="684"/>
                  </a:cubicBezTo>
                  <a:cubicBezTo>
                    <a:pt x="418" y="686"/>
                    <a:pt x="417" y="689"/>
                    <a:pt x="417" y="691"/>
                  </a:cubicBezTo>
                  <a:cubicBezTo>
                    <a:pt x="417" y="693"/>
                    <a:pt x="420" y="696"/>
                    <a:pt x="421" y="696"/>
                  </a:cubicBezTo>
                  <a:cubicBezTo>
                    <a:pt x="423" y="696"/>
                    <a:pt x="422" y="691"/>
                    <a:pt x="423" y="690"/>
                  </a:cubicBezTo>
                  <a:cubicBezTo>
                    <a:pt x="424" y="689"/>
                    <a:pt x="426" y="692"/>
                    <a:pt x="426" y="691"/>
                  </a:cubicBezTo>
                  <a:cubicBezTo>
                    <a:pt x="426" y="690"/>
                    <a:pt x="426" y="689"/>
                    <a:pt x="427" y="685"/>
                  </a:cubicBezTo>
                  <a:cubicBezTo>
                    <a:pt x="427" y="681"/>
                    <a:pt x="427" y="682"/>
                    <a:pt x="426" y="678"/>
                  </a:cubicBezTo>
                  <a:cubicBezTo>
                    <a:pt x="426" y="674"/>
                    <a:pt x="424" y="674"/>
                    <a:pt x="423" y="673"/>
                  </a:cubicBezTo>
                  <a:cubicBezTo>
                    <a:pt x="422" y="672"/>
                    <a:pt x="420" y="667"/>
                    <a:pt x="417" y="662"/>
                  </a:cubicBezTo>
                  <a:cubicBezTo>
                    <a:pt x="415" y="658"/>
                    <a:pt x="415" y="658"/>
                    <a:pt x="416" y="655"/>
                  </a:cubicBezTo>
                  <a:cubicBezTo>
                    <a:pt x="416" y="652"/>
                    <a:pt x="412" y="649"/>
                    <a:pt x="412" y="647"/>
                  </a:cubicBezTo>
                  <a:cubicBezTo>
                    <a:pt x="411" y="645"/>
                    <a:pt x="411" y="644"/>
                    <a:pt x="411" y="642"/>
                  </a:cubicBezTo>
                  <a:cubicBezTo>
                    <a:pt x="411" y="641"/>
                    <a:pt x="409" y="636"/>
                    <a:pt x="408" y="634"/>
                  </a:cubicBezTo>
                  <a:cubicBezTo>
                    <a:pt x="407" y="631"/>
                    <a:pt x="405" y="630"/>
                    <a:pt x="405" y="628"/>
                  </a:cubicBezTo>
                  <a:cubicBezTo>
                    <a:pt x="405" y="626"/>
                    <a:pt x="405" y="623"/>
                    <a:pt x="401" y="621"/>
                  </a:cubicBezTo>
                  <a:cubicBezTo>
                    <a:pt x="397" y="620"/>
                    <a:pt x="399" y="623"/>
                    <a:pt x="399" y="624"/>
                  </a:cubicBezTo>
                  <a:cubicBezTo>
                    <a:pt x="399" y="626"/>
                    <a:pt x="395" y="624"/>
                    <a:pt x="393" y="624"/>
                  </a:cubicBezTo>
                  <a:cubicBezTo>
                    <a:pt x="391" y="624"/>
                    <a:pt x="390" y="625"/>
                    <a:pt x="390" y="629"/>
                  </a:cubicBezTo>
                  <a:cubicBezTo>
                    <a:pt x="389" y="633"/>
                    <a:pt x="387" y="636"/>
                    <a:pt x="388" y="638"/>
                  </a:cubicBezTo>
                  <a:cubicBezTo>
                    <a:pt x="386" y="638"/>
                    <a:pt x="386" y="637"/>
                    <a:pt x="384" y="636"/>
                  </a:cubicBezTo>
                  <a:cubicBezTo>
                    <a:pt x="382" y="636"/>
                    <a:pt x="381" y="633"/>
                    <a:pt x="381" y="632"/>
                  </a:cubicBezTo>
                  <a:cubicBezTo>
                    <a:pt x="381" y="630"/>
                    <a:pt x="382" y="628"/>
                    <a:pt x="383" y="626"/>
                  </a:cubicBezTo>
                  <a:cubicBezTo>
                    <a:pt x="385" y="625"/>
                    <a:pt x="384" y="621"/>
                    <a:pt x="384" y="619"/>
                  </a:cubicBezTo>
                  <a:cubicBezTo>
                    <a:pt x="383" y="616"/>
                    <a:pt x="381" y="617"/>
                    <a:pt x="379" y="620"/>
                  </a:cubicBezTo>
                  <a:cubicBezTo>
                    <a:pt x="377" y="623"/>
                    <a:pt x="378" y="626"/>
                    <a:pt x="378" y="628"/>
                  </a:cubicBezTo>
                  <a:cubicBezTo>
                    <a:pt x="378" y="629"/>
                    <a:pt x="378" y="631"/>
                    <a:pt x="376" y="630"/>
                  </a:cubicBezTo>
                  <a:cubicBezTo>
                    <a:pt x="374" y="630"/>
                    <a:pt x="370" y="632"/>
                    <a:pt x="372" y="633"/>
                  </a:cubicBezTo>
                  <a:cubicBezTo>
                    <a:pt x="373" y="634"/>
                    <a:pt x="377" y="638"/>
                    <a:pt x="380" y="639"/>
                  </a:cubicBezTo>
                  <a:cubicBezTo>
                    <a:pt x="382" y="640"/>
                    <a:pt x="385" y="640"/>
                    <a:pt x="387" y="641"/>
                  </a:cubicBezTo>
                  <a:cubicBezTo>
                    <a:pt x="388" y="642"/>
                    <a:pt x="390" y="640"/>
                    <a:pt x="391" y="640"/>
                  </a:cubicBezTo>
                  <a:cubicBezTo>
                    <a:pt x="393" y="641"/>
                    <a:pt x="396" y="641"/>
                    <a:pt x="396" y="641"/>
                  </a:cubicBezTo>
                  <a:cubicBezTo>
                    <a:pt x="396" y="641"/>
                    <a:pt x="391" y="644"/>
                    <a:pt x="391" y="646"/>
                  </a:cubicBezTo>
                  <a:cubicBezTo>
                    <a:pt x="391" y="648"/>
                    <a:pt x="396" y="652"/>
                    <a:pt x="398" y="653"/>
                  </a:cubicBezTo>
                  <a:cubicBezTo>
                    <a:pt x="400" y="654"/>
                    <a:pt x="400" y="656"/>
                    <a:pt x="401" y="661"/>
                  </a:cubicBezTo>
                  <a:cubicBezTo>
                    <a:pt x="402" y="665"/>
                    <a:pt x="402" y="665"/>
                    <a:pt x="405" y="664"/>
                  </a:cubicBezTo>
                  <a:cubicBezTo>
                    <a:pt x="408" y="664"/>
                    <a:pt x="409" y="661"/>
                    <a:pt x="410" y="662"/>
                  </a:cubicBezTo>
                  <a:cubicBezTo>
                    <a:pt x="412" y="663"/>
                    <a:pt x="413" y="665"/>
                    <a:pt x="413" y="668"/>
                  </a:cubicBezTo>
                  <a:cubicBezTo>
                    <a:pt x="412" y="672"/>
                    <a:pt x="413" y="675"/>
                    <a:pt x="414" y="674"/>
                  </a:cubicBezTo>
                  <a:cubicBezTo>
                    <a:pt x="415" y="673"/>
                    <a:pt x="416" y="671"/>
                    <a:pt x="418" y="6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1"/>
            <p:cNvSpPr>
              <a:spLocks noEditPoints="1"/>
            </p:cNvSpPr>
            <p:nvPr/>
          </p:nvSpPr>
          <p:spPr bwMode="auto">
            <a:xfrm>
              <a:off x="2400" y="716"/>
              <a:ext cx="1602" cy="1693"/>
            </a:xfrm>
            <a:custGeom>
              <a:avLst/>
              <a:gdLst>
                <a:gd name="T0" fmla="*/ 195 w 472"/>
                <a:gd name="T1" fmla="*/ 229 h 499"/>
                <a:gd name="T2" fmla="*/ 126 w 472"/>
                <a:gd name="T3" fmla="*/ 154 h 499"/>
                <a:gd name="T4" fmla="*/ 135 w 472"/>
                <a:gd name="T5" fmla="*/ 158 h 499"/>
                <a:gd name="T6" fmla="*/ 104 w 472"/>
                <a:gd name="T7" fmla="*/ 303 h 499"/>
                <a:gd name="T8" fmla="*/ 144 w 472"/>
                <a:gd name="T9" fmla="*/ 280 h 499"/>
                <a:gd name="T10" fmla="*/ 105 w 472"/>
                <a:gd name="T11" fmla="*/ 227 h 499"/>
                <a:gd name="T12" fmla="*/ 83 w 472"/>
                <a:gd name="T13" fmla="*/ 323 h 499"/>
                <a:gd name="T14" fmla="*/ 109 w 472"/>
                <a:gd name="T15" fmla="*/ 317 h 499"/>
                <a:gd name="T16" fmla="*/ 142 w 472"/>
                <a:gd name="T17" fmla="*/ 337 h 499"/>
                <a:gd name="T18" fmla="*/ 185 w 472"/>
                <a:gd name="T19" fmla="*/ 333 h 499"/>
                <a:gd name="T20" fmla="*/ 207 w 472"/>
                <a:gd name="T21" fmla="*/ 320 h 499"/>
                <a:gd name="T22" fmla="*/ 212 w 472"/>
                <a:gd name="T23" fmla="*/ 266 h 499"/>
                <a:gd name="T24" fmla="*/ 249 w 472"/>
                <a:gd name="T25" fmla="*/ 332 h 499"/>
                <a:gd name="T26" fmla="*/ 283 w 472"/>
                <a:gd name="T27" fmla="*/ 296 h 499"/>
                <a:gd name="T28" fmla="*/ 284 w 472"/>
                <a:gd name="T29" fmla="*/ 354 h 499"/>
                <a:gd name="T30" fmla="*/ 241 w 472"/>
                <a:gd name="T31" fmla="*/ 377 h 499"/>
                <a:gd name="T32" fmla="*/ 218 w 472"/>
                <a:gd name="T33" fmla="*/ 421 h 499"/>
                <a:gd name="T34" fmla="*/ 213 w 472"/>
                <a:gd name="T35" fmla="*/ 461 h 499"/>
                <a:gd name="T36" fmla="*/ 241 w 472"/>
                <a:gd name="T37" fmla="*/ 96 h 499"/>
                <a:gd name="T38" fmla="*/ 197 w 472"/>
                <a:gd name="T39" fmla="*/ 78 h 499"/>
                <a:gd name="T40" fmla="*/ 241 w 472"/>
                <a:gd name="T41" fmla="*/ 96 h 499"/>
                <a:gd name="T42" fmla="*/ 282 w 472"/>
                <a:gd name="T43" fmla="*/ 150 h 499"/>
                <a:gd name="T44" fmla="*/ 273 w 472"/>
                <a:gd name="T45" fmla="*/ 87 h 499"/>
                <a:gd name="T46" fmla="*/ 299 w 472"/>
                <a:gd name="T47" fmla="*/ 4 h 499"/>
                <a:gd name="T48" fmla="*/ 239 w 472"/>
                <a:gd name="T49" fmla="*/ 26 h 499"/>
                <a:gd name="T50" fmla="*/ 242 w 472"/>
                <a:gd name="T51" fmla="*/ 68 h 499"/>
                <a:gd name="T52" fmla="*/ 236 w 472"/>
                <a:gd name="T53" fmla="*/ 83 h 499"/>
                <a:gd name="T54" fmla="*/ 254 w 472"/>
                <a:gd name="T55" fmla="*/ 133 h 499"/>
                <a:gd name="T56" fmla="*/ 196 w 472"/>
                <a:gd name="T57" fmla="*/ 132 h 499"/>
                <a:gd name="T58" fmla="*/ 165 w 472"/>
                <a:gd name="T59" fmla="*/ 107 h 499"/>
                <a:gd name="T60" fmla="*/ 156 w 472"/>
                <a:gd name="T61" fmla="*/ 155 h 499"/>
                <a:gd name="T62" fmla="*/ 180 w 472"/>
                <a:gd name="T63" fmla="*/ 155 h 499"/>
                <a:gd name="T64" fmla="*/ 171 w 472"/>
                <a:gd name="T65" fmla="*/ 187 h 499"/>
                <a:gd name="T66" fmla="*/ 232 w 472"/>
                <a:gd name="T67" fmla="*/ 179 h 499"/>
                <a:gd name="T68" fmla="*/ 263 w 472"/>
                <a:gd name="T69" fmla="*/ 194 h 499"/>
                <a:gd name="T70" fmla="*/ 211 w 472"/>
                <a:gd name="T71" fmla="*/ 163 h 499"/>
                <a:gd name="T72" fmla="*/ 138 w 472"/>
                <a:gd name="T73" fmla="*/ 208 h 499"/>
                <a:gd name="T74" fmla="*/ 187 w 472"/>
                <a:gd name="T75" fmla="*/ 306 h 499"/>
                <a:gd name="T76" fmla="*/ 166 w 472"/>
                <a:gd name="T77" fmla="*/ 230 h 499"/>
                <a:gd name="T78" fmla="*/ 189 w 472"/>
                <a:gd name="T79" fmla="*/ 240 h 499"/>
                <a:gd name="T80" fmla="*/ 299 w 472"/>
                <a:gd name="T81" fmla="*/ 206 h 499"/>
                <a:gd name="T82" fmla="*/ 316 w 472"/>
                <a:gd name="T83" fmla="*/ 295 h 499"/>
                <a:gd name="T84" fmla="*/ 335 w 472"/>
                <a:gd name="T85" fmla="*/ 318 h 499"/>
                <a:gd name="T86" fmla="*/ 425 w 472"/>
                <a:gd name="T87" fmla="*/ 403 h 499"/>
                <a:gd name="T88" fmla="*/ 454 w 472"/>
                <a:gd name="T89" fmla="*/ 384 h 499"/>
                <a:gd name="T90" fmla="*/ 435 w 472"/>
                <a:gd name="T91" fmla="*/ 350 h 499"/>
                <a:gd name="T92" fmla="*/ 449 w 472"/>
                <a:gd name="T93" fmla="*/ 337 h 499"/>
                <a:gd name="T94" fmla="*/ 438 w 472"/>
                <a:gd name="T95" fmla="*/ 297 h 499"/>
                <a:gd name="T96" fmla="*/ 391 w 472"/>
                <a:gd name="T97" fmla="*/ 280 h 499"/>
                <a:gd name="T98" fmla="*/ 363 w 472"/>
                <a:gd name="T99" fmla="*/ 248 h 499"/>
                <a:gd name="T100" fmla="*/ 304 w 472"/>
                <a:gd name="T101" fmla="*/ 226 h 499"/>
                <a:gd name="T102" fmla="*/ 267 w 472"/>
                <a:gd name="T103" fmla="*/ 214 h 499"/>
                <a:gd name="T104" fmla="*/ 253 w 472"/>
                <a:gd name="T105" fmla="*/ 238 h 499"/>
                <a:gd name="T106" fmla="*/ 246 w 472"/>
                <a:gd name="T107" fmla="*/ 285 h 499"/>
                <a:gd name="T108" fmla="*/ 308 w 472"/>
                <a:gd name="T109" fmla="*/ 286 h 499"/>
                <a:gd name="T110" fmla="*/ 339 w 472"/>
                <a:gd name="T111" fmla="*/ 298 h 499"/>
                <a:gd name="T112" fmla="*/ 397 w 472"/>
                <a:gd name="T113" fmla="*/ 327 h 499"/>
                <a:gd name="T114" fmla="*/ 348 w 472"/>
                <a:gd name="T115" fmla="*/ 370 h 499"/>
                <a:gd name="T116" fmla="*/ 346 w 472"/>
                <a:gd name="T117" fmla="*/ 415 h 499"/>
                <a:gd name="T118" fmla="*/ 299 w 472"/>
                <a:gd name="T119" fmla="*/ 446 h 499"/>
                <a:gd name="T120" fmla="*/ 272 w 472"/>
                <a:gd name="T121" fmla="*/ 401 h 499"/>
                <a:gd name="T122" fmla="*/ 319 w 472"/>
                <a:gd name="T123" fmla="*/ 417 h 499"/>
                <a:gd name="T124" fmla="*/ 279 w 472"/>
                <a:gd name="T125" fmla="*/ 372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" h="499">
                  <a:moveTo>
                    <a:pt x="196" y="238"/>
                  </a:moveTo>
                  <a:cubicBezTo>
                    <a:pt x="197" y="238"/>
                    <a:pt x="197" y="238"/>
                    <a:pt x="197" y="238"/>
                  </a:cubicBezTo>
                  <a:cubicBezTo>
                    <a:pt x="197" y="238"/>
                    <a:pt x="198" y="244"/>
                    <a:pt x="198" y="247"/>
                  </a:cubicBezTo>
                  <a:cubicBezTo>
                    <a:pt x="197" y="251"/>
                    <a:pt x="198" y="253"/>
                    <a:pt x="202" y="252"/>
                  </a:cubicBezTo>
                  <a:cubicBezTo>
                    <a:pt x="206" y="250"/>
                    <a:pt x="210" y="246"/>
                    <a:pt x="208" y="242"/>
                  </a:cubicBezTo>
                  <a:cubicBezTo>
                    <a:pt x="207" y="238"/>
                    <a:pt x="207" y="236"/>
                    <a:pt x="210" y="237"/>
                  </a:cubicBezTo>
                  <a:cubicBezTo>
                    <a:pt x="213" y="237"/>
                    <a:pt x="217" y="237"/>
                    <a:pt x="218" y="233"/>
                  </a:cubicBezTo>
                  <a:cubicBezTo>
                    <a:pt x="220" y="229"/>
                    <a:pt x="224" y="220"/>
                    <a:pt x="226" y="217"/>
                  </a:cubicBezTo>
                  <a:cubicBezTo>
                    <a:pt x="227" y="214"/>
                    <a:pt x="226" y="210"/>
                    <a:pt x="222" y="210"/>
                  </a:cubicBezTo>
                  <a:cubicBezTo>
                    <a:pt x="217" y="210"/>
                    <a:pt x="215" y="210"/>
                    <a:pt x="213" y="207"/>
                  </a:cubicBezTo>
                  <a:cubicBezTo>
                    <a:pt x="210" y="205"/>
                    <a:pt x="200" y="205"/>
                    <a:pt x="198" y="209"/>
                  </a:cubicBezTo>
                  <a:cubicBezTo>
                    <a:pt x="196" y="212"/>
                    <a:pt x="195" y="215"/>
                    <a:pt x="195" y="219"/>
                  </a:cubicBezTo>
                  <a:cubicBezTo>
                    <a:pt x="194" y="222"/>
                    <a:pt x="196" y="225"/>
                    <a:pt x="195" y="229"/>
                  </a:cubicBezTo>
                  <a:cubicBezTo>
                    <a:pt x="194" y="233"/>
                    <a:pt x="196" y="238"/>
                    <a:pt x="196" y="238"/>
                  </a:cubicBezTo>
                  <a:close/>
                  <a:moveTo>
                    <a:pt x="139" y="100"/>
                  </a:moveTo>
                  <a:cubicBezTo>
                    <a:pt x="137" y="110"/>
                    <a:pt x="137" y="110"/>
                    <a:pt x="137" y="110"/>
                  </a:cubicBezTo>
                  <a:cubicBezTo>
                    <a:pt x="140" y="111"/>
                    <a:pt x="141" y="108"/>
                    <a:pt x="141" y="106"/>
                  </a:cubicBezTo>
                  <a:cubicBezTo>
                    <a:pt x="141" y="104"/>
                    <a:pt x="141" y="101"/>
                    <a:pt x="139" y="100"/>
                  </a:cubicBezTo>
                  <a:close/>
                  <a:moveTo>
                    <a:pt x="136" y="113"/>
                  </a:moveTo>
                  <a:cubicBezTo>
                    <a:pt x="133" y="122"/>
                    <a:pt x="133" y="122"/>
                    <a:pt x="133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19"/>
                    <a:pt x="136" y="119"/>
                    <a:pt x="137" y="117"/>
                  </a:cubicBezTo>
                  <a:cubicBezTo>
                    <a:pt x="138" y="116"/>
                    <a:pt x="137" y="114"/>
                    <a:pt x="136" y="113"/>
                  </a:cubicBezTo>
                  <a:close/>
                  <a:moveTo>
                    <a:pt x="126" y="148"/>
                  </a:moveTo>
                  <a:cubicBezTo>
                    <a:pt x="125" y="153"/>
                    <a:pt x="125" y="153"/>
                    <a:pt x="125" y="153"/>
                  </a:cubicBezTo>
                  <a:cubicBezTo>
                    <a:pt x="125" y="153"/>
                    <a:pt x="125" y="154"/>
                    <a:pt x="126" y="154"/>
                  </a:cubicBezTo>
                  <a:cubicBezTo>
                    <a:pt x="128" y="157"/>
                    <a:pt x="123" y="158"/>
                    <a:pt x="125" y="160"/>
                  </a:cubicBezTo>
                  <a:cubicBezTo>
                    <a:pt x="126" y="162"/>
                    <a:pt x="129" y="167"/>
                    <a:pt x="125" y="167"/>
                  </a:cubicBezTo>
                  <a:cubicBezTo>
                    <a:pt x="123" y="167"/>
                    <a:pt x="122" y="167"/>
                    <a:pt x="121" y="166"/>
                  </a:cubicBezTo>
                  <a:cubicBezTo>
                    <a:pt x="118" y="179"/>
                    <a:pt x="118" y="179"/>
                    <a:pt x="118" y="179"/>
                  </a:cubicBezTo>
                  <a:cubicBezTo>
                    <a:pt x="121" y="178"/>
                    <a:pt x="121" y="180"/>
                    <a:pt x="124" y="179"/>
                  </a:cubicBezTo>
                  <a:cubicBezTo>
                    <a:pt x="128" y="179"/>
                    <a:pt x="129" y="179"/>
                    <a:pt x="133" y="182"/>
                  </a:cubicBezTo>
                  <a:cubicBezTo>
                    <a:pt x="136" y="184"/>
                    <a:pt x="139" y="181"/>
                    <a:pt x="141" y="179"/>
                  </a:cubicBezTo>
                  <a:cubicBezTo>
                    <a:pt x="144" y="178"/>
                    <a:pt x="144" y="173"/>
                    <a:pt x="146" y="169"/>
                  </a:cubicBezTo>
                  <a:cubicBezTo>
                    <a:pt x="149" y="165"/>
                    <a:pt x="146" y="165"/>
                    <a:pt x="144" y="161"/>
                  </a:cubicBezTo>
                  <a:cubicBezTo>
                    <a:pt x="142" y="158"/>
                    <a:pt x="140" y="164"/>
                    <a:pt x="140" y="164"/>
                  </a:cubicBezTo>
                  <a:cubicBezTo>
                    <a:pt x="139" y="164"/>
                    <a:pt x="139" y="164"/>
                    <a:pt x="139" y="164"/>
                  </a:cubicBezTo>
                  <a:cubicBezTo>
                    <a:pt x="139" y="164"/>
                    <a:pt x="137" y="163"/>
                    <a:pt x="136" y="162"/>
                  </a:cubicBezTo>
                  <a:cubicBezTo>
                    <a:pt x="135" y="161"/>
                    <a:pt x="135" y="159"/>
                    <a:pt x="135" y="158"/>
                  </a:cubicBezTo>
                  <a:cubicBezTo>
                    <a:pt x="135" y="157"/>
                    <a:pt x="134" y="156"/>
                    <a:pt x="133" y="155"/>
                  </a:cubicBezTo>
                  <a:cubicBezTo>
                    <a:pt x="133" y="153"/>
                    <a:pt x="133" y="150"/>
                    <a:pt x="135" y="148"/>
                  </a:cubicBezTo>
                  <a:cubicBezTo>
                    <a:pt x="137" y="145"/>
                    <a:pt x="134" y="141"/>
                    <a:pt x="131" y="142"/>
                  </a:cubicBezTo>
                  <a:cubicBezTo>
                    <a:pt x="129" y="144"/>
                    <a:pt x="128" y="146"/>
                    <a:pt x="126" y="148"/>
                  </a:cubicBezTo>
                  <a:close/>
                  <a:moveTo>
                    <a:pt x="105" y="227"/>
                  </a:moveTo>
                  <a:cubicBezTo>
                    <a:pt x="91" y="277"/>
                    <a:pt x="91" y="277"/>
                    <a:pt x="91" y="277"/>
                  </a:cubicBezTo>
                  <a:cubicBezTo>
                    <a:pt x="44" y="263"/>
                    <a:pt x="44" y="263"/>
                    <a:pt x="44" y="263"/>
                  </a:cubicBezTo>
                  <a:cubicBezTo>
                    <a:pt x="42" y="266"/>
                    <a:pt x="44" y="274"/>
                    <a:pt x="46" y="277"/>
                  </a:cubicBezTo>
                  <a:cubicBezTo>
                    <a:pt x="47" y="280"/>
                    <a:pt x="55" y="283"/>
                    <a:pt x="60" y="287"/>
                  </a:cubicBezTo>
                  <a:cubicBezTo>
                    <a:pt x="65" y="290"/>
                    <a:pt x="60" y="292"/>
                    <a:pt x="59" y="297"/>
                  </a:cubicBezTo>
                  <a:cubicBezTo>
                    <a:pt x="58" y="302"/>
                    <a:pt x="61" y="304"/>
                    <a:pt x="65" y="304"/>
                  </a:cubicBezTo>
                  <a:cubicBezTo>
                    <a:pt x="68" y="304"/>
                    <a:pt x="83" y="307"/>
                    <a:pt x="91" y="306"/>
                  </a:cubicBezTo>
                  <a:cubicBezTo>
                    <a:pt x="99" y="305"/>
                    <a:pt x="101" y="303"/>
                    <a:pt x="104" y="303"/>
                  </a:cubicBezTo>
                  <a:cubicBezTo>
                    <a:pt x="108" y="303"/>
                    <a:pt x="108" y="298"/>
                    <a:pt x="113" y="296"/>
                  </a:cubicBezTo>
                  <a:cubicBezTo>
                    <a:pt x="118" y="295"/>
                    <a:pt x="114" y="300"/>
                    <a:pt x="116" y="303"/>
                  </a:cubicBezTo>
                  <a:cubicBezTo>
                    <a:pt x="118" y="306"/>
                    <a:pt x="121" y="305"/>
                    <a:pt x="122" y="308"/>
                  </a:cubicBezTo>
                  <a:cubicBezTo>
                    <a:pt x="124" y="310"/>
                    <a:pt x="125" y="309"/>
                    <a:pt x="130" y="312"/>
                  </a:cubicBezTo>
                  <a:cubicBezTo>
                    <a:pt x="136" y="316"/>
                    <a:pt x="136" y="312"/>
                    <a:pt x="142" y="311"/>
                  </a:cubicBezTo>
                  <a:cubicBezTo>
                    <a:pt x="148" y="311"/>
                    <a:pt x="147" y="308"/>
                    <a:pt x="147" y="304"/>
                  </a:cubicBezTo>
                  <a:cubicBezTo>
                    <a:pt x="146" y="301"/>
                    <a:pt x="146" y="299"/>
                    <a:pt x="143" y="301"/>
                  </a:cubicBezTo>
                  <a:cubicBezTo>
                    <a:pt x="139" y="302"/>
                    <a:pt x="138" y="303"/>
                    <a:pt x="138" y="300"/>
                  </a:cubicBezTo>
                  <a:cubicBezTo>
                    <a:pt x="139" y="298"/>
                    <a:pt x="142" y="299"/>
                    <a:pt x="143" y="297"/>
                  </a:cubicBezTo>
                  <a:cubicBezTo>
                    <a:pt x="144" y="296"/>
                    <a:pt x="147" y="294"/>
                    <a:pt x="147" y="294"/>
                  </a:cubicBezTo>
                  <a:cubicBezTo>
                    <a:pt x="147" y="294"/>
                    <a:pt x="150" y="295"/>
                    <a:pt x="152" y="296"/>
                  </a:cubicBezTo>
                  <a:cubicBezTo>
                    <a:pt x="155" y="298"/>
                    <a:pt x="156" y="295"/>
                    <a:pt x="156" y="289"/>
                  </a:cubicBezTo>
                  <a:cubicBezTo>
                    <a:pt x="155" y="284"/>
                    <a:pt x="151" y="284"/>
                    <a:pt x="144" y="280"/>
                  </a:cubicBezTo>
                  <a:cubicBezTo>
                    <a:pt x="137" y="277"/>
                    <a:pt x="137" y="272"/>
                    <a:pt x="135" y="266"/>
                  </a:cubicBezTo>
                  <a:cubicBezTo>
                    <a:pt x="133" y="260"/>
                    <a:pt x="137" y="256"/>
                    <a:pt x="137" y="252"/>
                  </a:cubicBezTo>
                  <a:cubicBezTo>
                    <a:pt x="137" y="248"/>
                    <a:pt x="134" y="247"/>
                    <a:pt x="135" y="241"/>
                  </a:cubicBezTo>
                  <a:cubicBezTo>
                    <a:pt x="135" y="236"/>
                    <a:pt x="133" y="227"/>
                    <a:pt x="133" y="225"/>
                  </a:cubicBezTo>
                  <a:cubicBezTo>
                    <a:pt x="133" y="224"/>
                    <a:pt x="131" y="221"/>
                    <a:pt x="129" y="218"/>
                  </a:cubicBezTo>
                  <a:cubicBezTo>
                    <a:pt x="127" y="216"/>
                    <a:pt x="121" y="214"/>
                    <a:pt x="119" y="216"/>
                  </a:cubicBezTo>
                  <a:cubicBezTo>
                    <a:pt x="118" y="218"/>
                    <a:pt x="118" y="222"/>
                    <a:pt x="118" y="226"/>
                  </a:cubicBezTo>
                  <a:cubicBezTo>
                    <a:pt x="117" y="230"/>
                    <a:pt x="117" y="237"/>
                    <a:pt x="118" y="241"/>
                  </a:cubicBezTo>
                  <a:cubicBezTo>
                    <a:pt x="120" y="246"/>
                    <a:pt x="118" y="248"/>
                    <a:pt x="114" y="248"/>
                  </a:cubicBezTo>
                  <a:cubicBezTo>
                    <a:pt x="111" y="248"/>
                    <a:pt x="114" y="242"/>
                    <a:pt x="114" y="236"/>
                  </a:cubicBezTo>
                  <a:cubicBezTo>
                    <a:pt x="115" y="230"/>
                    <a:pt x="113" y="228"/>
                    <a:pt x="111" y="223"/>
                  </a:cubicBezTo>
                  <a:cubicBezTo>
                    <a:pt x="109" y="219"/>
                    <a:pt x="108" y="222"/>
                    <a:pt x="108" y="225"/>
                  </a:cubicBezTo>
                  <a:cubicBezTo>
                    <a:pt x="107" y="227"/>
                    <a:pt x="106" y="227"/>
                    <a:pt x="105" y="227"/>
                  </a:cubicBezTo>
                  <a:close/>
                  <a:moveTo>
                    <a:pt x="17" y="258"/>
                  </a:moveTo>
                  <a:cubicBezTo>
                    <a:pt x="17" y="259"/>
                    <a:pt x="17" y="259"/>
                    <a:pt x="17" y="259"/>
                  </a:cubicBezTo>
                  <a:cubicBezTo>
                    <a:pt x="18" y="261"/>
                    <a:pt x="18" y="264"/>
                    <a:pt x="20" y="267"/>
                  </a:cubicBezTo>
                  <a:cubicBezTo>
                    <a:pt x="22" y="270"/>
                    <a:pt x="27" y="272"/>
                    <a:pt x="28" y="274"/>
                  </a:cubicBezTo>
                  <a:cubicBezTo>
                    <a:pt x="29" y="276"/>
                    <a:pt x="30" y="279"/>
                    <a:pt x="33" y="282"/>
                  </a:cubicBezTo>
                  <a:cubicBezTo>
                    <a:pt x="36" y="285"/>
                    <a:pt x="40" y="288"/>
                    <a:pt x="43" y="287"/>
                  </a:cubicBezTo>
                  <a:cubicBezTo>
                    <a:pt x="45" y="287"/>
                    <a:pt x="49" y="287"/>
                    <a:pt x="51" y="291"/>
                  </a:cubicBezTo>
                  <a:cubicBezTo>
                    <a:pt x="53" y="294"/>
                    <a:pt x="55" y="300"/>
                    <a:pt x="55" y="302"/>
                  </a:cubicBezTo>
                  <a:cubicBezTo>
                    <a:pt x="55" y="304"/>
                    <a:pt x="51" y="302"/>
                    <a:pt x="47" y="304"/>
                  </a:cubicBezTo>
                  <a:cubicBezTo>
                    <a:pt x="43" y="306"/>
                    <a:pt x="40" y="308"/>
                    <a:pt x="42" y="309"/>
                  </a:cubicBezTo>
                  <a:cubicBezTo>
                    <a:pt x="43" y="311"/>
                    <a:pt x="56" y="320"/>
                    <a:pt x="62" y="320"/>
                  </a:cubicBezTo>
                  <a:cubicBezTo>
                    <a:pt x="69" y="319"/>
                    <a:pt x="72" y="320"/>
                    <a:pt x="76" y="320"/>
                  </a:cubicBezTo>
                  <a:cubicBezTo>
                    <a:pt x="81" y="319"/>
                    <a:pt x="81" y="319"/>
                    <a:pt x="83" y="323"/>
                  </a:cubicBezTo>
                  <a:cubicBezTo>
                    <a:pt x="85" y="328"/>
                    <a:pt x="90" y="331"/>
                    <a:pt x="90" y="331"/>
                  </a:cubicBezTo>
                  <a:cubicBezTo>
                    <a:pt x="91" y="331"/>
                    <a:pt x="92" y="333"/>
                    <a:pt x="92" y="334"/>
                  </a:cubicBezTo>
                  <a:cubicBezTo>
                    <a:pt x="92" y="336"/>
                    <a:pt x="95" y="339"/>
                    <a:pt x="93" y="340"/>
                  </a:cubicBezTo>
                  <a:cubicBezTo>
                    <a:pt x="91" y="340"/>
                    <a:pt x="90" y="343"/>
                    <a:pt x="90" y="344"/>
                  </a:cubicBezTo>
                  <a:cubicBezTo>
                    <a:pt x="91" y="346"/>
                    <a:pt x="91" y="347"/>
                    <a:pt x="95" y="346"/>
                  </a:cubicBezTo>
                  <a:cubicBezTo>
                    <a:pt x="98" y="345"/>
                    <a:pt x="97" y="343"/>
                    <a:pt x="97" y="340"/>
                  </a:cubicBezTo>
                  <a:cubicBezTo>
                    <a:pt x="97" y="338"/>
                    <a:pt x="96" y="334"/>
                    <a:pt x="96" y="332"/>
                  </a:cubicBezTo>
                  <a:cubicBezTo>
                    <a:pt x="95" y="330"/>
                    <a:pt x="94" y="327"/>
                    <a:pt x="96" y="325"/>
                  </a:cubicBezTo>
                  <a:cubicBezTo>
                    <a:pt x="99" y="323"/>
                    <a:pt x="101" y="322"/>
                    <a:pt x="103" y="322"/>
                  </a:cubicBezTo>
                  <a:cubicBezTo>
                    <a:pt x="106" y="322"/>
                    <a:pt x="109" y="320"/>
                    <a:pt x="110" y="319"/>
                  </a:cubicBezTo>
                  <a:cubicBezTo>
                    <a:pt x="112" y="318"/>
                    <a:pt x="114" y="317"/>
                    <a:pt x="115" y="316"/>
                  </a:cubicBezTo>
                  <a:cubicBezTo>
                    <a:pt x="116" y="316"/>
                    <a:pt x="117" y="313"/>
                    <a:pt x="114" y="313"/>
                  </a:cubicBezTo>
                  <a:cubicBezTo>
                    <a:pt x="111" y="314"/>
                    <a:pt x="110" y="315"/>
                    <a:pt x="109" y="317"/>
                  </a:cubicBezTo>
                  <a:cubicBezTo>
                    <a:pt x="107" y="318"/>
                    <a:pt x="105" y="317"/>
                    <a:pt x="103" y="317"/>
                  </a:cubicBezTo>
                  <a:cubicBezTo>
                    <a:pt x="102" y="317"/>
                    <a:pt x="99" y="317"/>
                    <a:pt x="99" y="318"/>
                  </a:cubicBezTo>
                  <a:cubicBezTo>
                    <a:pt x="99" y="319"/>
                    <a:pt x="96" y="320"/>
                    <a:pt x="95" y="319"/>
                  </a:cubicBezTo>
                  <a:cubicBezTo>
                    <a:pt x="94" y="318"/>
                    <a:pt x="92" y="318"/>
                    <a:pt x="93" y="315"/>
                  </a:cubicBezTo>
                  <a:cubicBezTo>
                    <a:pt x="93" y="313"/>
                    <a:pt x="93" y="311"/>
                    <a:pt x="97" y="310"/>
                  </a:cubicBezTo>
                  <a:cubicBezTo>
                    <a:pt x="101" y="309"/>
                    <a:pt x="106" y="309"/>
                    <a:pt x="108" y="309"/>
                  </a:cubicBezTo>
                  <a:cubicBezTo>
                    <a:pt x="110" y="308"/>
                    <a:pt x="112" y="307"/>
                    <a:pt x="114" y="307"/>
                  </a:cubicBezTo>
                  <a:cubicBezTo>
                    <a:pt x="117" y="307"/>
                    <a:pt x="118" y="309"/>
                    <a:pt x="118" y="312"/>
                  </a:cubicBezTo>
                  <a:cubicBezTo>
                    <a:pt x="118" y="314"/>
                    <a:pt x="118" y="318"/>
                    <a:pt x="119" y="319"/>
                  </a:cubicBezTo>
                  <a:cubicBezTo>
                    <a:pt x="121" y="320"/>
                    <a:pt x="122" y="320"/>
                    <a:pt x="123" y="323"/>
                  </a:cubicBezTo>
                  <a:cubicBezTo>
                    <a:pt x="123" y="325"/>
                    <a:pt x="123" y="328"/>
                    <a:pt x="126" y="328"/>
                  </a:cubicBezTo>
                  <a:cubicBezTo>
                    <a:pt x="129" y="328"/>
                    <a:pt x="133" y="326"/>
                    <a:pt x="134" y="329"/>
                  </a:cubicBezTo>
                  <a:cubicBezTo>
                    <a:pt x="135" y="332"/>
                    <a:pt x="141" y="336"/>
                    <a:pt x="142" y="337"/>
                  </a:cubicBezTo>
                  <a:cubicBezTo>
                    <a:pt x="144" y="337"/>
                    <a:pt x="155" y="336"/>
                    <a:pt x="157" y="336"/>
                  </a:cubicBezTo>
                  <a:cubicBezTo>
                    <a:pt x="159" y="336"/>
                    <a:pt x="162" y="338"/>
                    <a:pt x="164" y="339"/>
                  </a:cubicBezTo>
                  <a:cubicBezTo>
                    <a:pt x="166" y="339"/>
                    <a:pt x="169" y="339"/>
                    <a:pt x="169" y="338"/>
                  </a:cubicBezTo>
                  <a:cubicBezTo>
                    <a:pt x="170" y="336"/>
                    <a:pt x="172" y="338"/>
                    <a:pt x="173" y="339"/>
                  </a:cubicBezTo>
                  <a:cubicBezTo>
                    <a:pt x="174" y="340"/>
                    <a:pt x="176" y="342"/>
                    <a:pt x="179" y="341"/>
                  </a:cubicBezTo>
                  <a:cubicBezTo>
                    <a:pt x="181" y="340"/>
                    <a:pt x="181" y="337"/>
                    <a:pt x="178" y="335"/>
                  </a:cubicBezTo>
                  <a:cubicBezTo>
                    <a:pt x="176" y="334"/>
                    <a:pt x="174" y="337"/>
                    <a:pt x="173" y="337"/>
                  </a:cubicBezTo>
                  <a:cubicBezTo>
                    <a:pt x="171" y="337"/>
                    <a:pt x="170" y="334"/>
                    <a:pt x="170" y="333"/>
                  </a:cubicBezTo>
                  <a:cubicBezTo>
                    <a:pt x="170" y="332"/>
                    <a:pt x="170" y="330"/>
                    <a:pt x="171" y="329"/>
                  </a:cubicBezTo>
                  <a:cubicBezTo>
                    <a:pt x="171" y="328"/>
                    <a:pt x="171" y="327"/>
                    <a:pt x="172" y="327"/>
                  </a:cubicBezTo>
                  <a:cubicBezTo>
                    <a:pt x="173" y="327"/>
                    <a:pt x="175" y="324"/>
                    <a:pt x="177" y="324"/>
                  </a:cubicBezTo>
                  <a:cubicBezTo>
                    <a:pt x="178" y="324"/>
                    <a:pt x="180" y="326"/>
                    <a:pt x="182" y="328"/>
                  </a:cubicBezTo>
                  <a:cubicBezTo>
                    <a:pt x="185" y="331"/>
                    <a:pt x="184" y="332"/>
                    <a:pt x="185" y="333"/>
                  </a:cubicBezTo>
                  <a:cubicBezTo>
                    <a:pt x="186" y="335"/>
                    <a:pt x="189" y="333"/>
                    <a:pt x="188" y="337"/>
                  </a:cubicBezTo>
                  <a:cubicBezTo>
                    <a:pt x="186" y="341"/>
                    <a:pt x="184" y="342"/>
                    <a:pt x="185" y="345"/>
                  </a:cubicBezTo>
                  <a:cubicBezTo>
                    <a:pt x="187" y="348"/>
                    <a:pt x="190" y="350"/>
                    <a:pt x="190" y="352"/>
                  </a:cubicBezTo>
                  <a:cubicBezTo>
                    <a:pt x="190" y="353"/>
                    <a:pt x="189" y="354"/>
                    <a:pt x="188" y="355"/>
                  </a:cubicBezTo>
                  <a:cubicBezTo>
                    <a:pt x="187" y="356"/>
                    <a:pt x="189" y="359"/>
                    <a:pt x="189" y="361"/>
                  </a:cubicBezTo>
                  <a:cubicBezTo>
                    <a:pt x="189" y="362"/>
                    <a:pt x="190" y="363"/>
                    <a:pt x="190" y="363"/>
                  </a:cubicBezTo>
                  <a:cubicBezTo>
                    <a:pt x="190" y="363"/>
                    <a:pt x="190" y="357"/>
                    <a:pt x="191" y="357"/>
                  </a:cubicBezTo>
                  <a:cubicBezTo>
                    <a:pt x="193" y="357"/>
                    <a:pt x="194" y="354"/>
                    <a:pt x="194" y="353"/>
                  </a:cubicBezTo>
                  <a:cubicBezTo>
                    <a:pt x="194" y="352"/>
                    <a:pt x="194" y="349"/>
                    <a:pt x="194" y="347"/>
                  </a:cubicBezTo>
                  <a:cubicBezTo>
                    <a:pt x="193" y="345"/>
                    <a:pt x="194" y="344"/>
                    <a:pt x="193" y="342"/>
                  </a:cubicBezTo>
                  <a:cubicBezTo>
                    <a:pt x="191" y="339"/>
                    <a:pt x="191" y="335"/>
                    <a:pt x="195" y="334"/>
                  </a:cubicBezTo>
                  <a:cubicBezTo>
                    <a:pt x="198" y="332"/>
                    <a:pt x="201" y="331"/>
                    <a:pt x="204" y="326"/>
                  </a:cubicBezTo>
                  <a:cubicBezTo>
                    <a:pt x="208" y="322"/>
                    <a:pt x="207" y="324"/>
                    <a:pt x="207" y="320"/>
                  </a:cubicBezTo>
                  <a:cubicBezTo>
                    <a:pt x="207" y="317"/>
                    <a:pt x="207" y="314"/>
                    <a:pt x="206" y="315"/>
                  </a:cubicBezTo>
                  <a:cubicBezTo>
                    <a:pt x="205" y="317"/>
                    <a:pt x="204" y="320"/>
                    <a:pt x="203" y="320"/>
                  </a:cubicBezTo>
                  <a:cubicBezTo>
                    <a:pt x="201" y="320"/>
                    <a:pt x="199" y="315"/>
                    <a:pt x="200" y="314"/>
                  </a:cubicBezTo>
                  <a:cubicBezTo>
                    <a:pt x="201" y="313"/>
                    <a:pt x="204" y="312"/>
                    <a:pt x="203" y="310"/>
                  </a:cubicBezTo>
                  <a:cubicBezTo>
                    <a:pt x="203" y="309"/>
                    <a:pt x="205" y="309"/>
                    <a:pt x="206" y="307"/>
                  </a:cubicBezTo>
                  <a:cubicBezTo>
                    <a:pt x="207" y="306"/>
                    <a:pt x="203" y="304"/>
                    <a:pt x="201" y="304"/>
                  </a:cubicBezTo>
                  <a:cubicBezTo>
                    <a:pt x="199" y="303"/>
                    <a:pt x="196" y="302"/>
                    <a:pt x="192" y="299"/>
                  </a:cubicBezTo>
                  <a:cubicBezTo>
                    <a:pt x="187" y="295"/>
                    <a:pt x="184" y="294"/>
                    <a:pt x="186" y="287"/>
                  </a:cubicBezTo>
                  <a:cubicBezTo>
                    <a:pt x="188" y="280"/>
                    <a:pt x="189" y="280"/>
                    <a:pt x="187" y="278"/>
                  </a:cubicBezTo>
                  <a:cubicBezTo>
                    <a:pt x="186" y="276"/>
                    <a:pt x="185" y="270"/>
                    <a:pt x="189" y="267"/>
                  </a:cubicBezTo>
                  <a:cubicBezTo>
                    <a:pt x="192" y="263"/>
                    <a:pt x="194" y="263"/>
                    <a:pt x="194" y="261"/>
                  </a:cubicBezTo>
                  <a:cubicBezTo>
                    <a:pt x="193" y="259"/>
                    <a:pt x="198" y="255"/>
                    <a:pt x="203" y="256"/>
                  </a:cubicBezTo>
                  <a:cubicBezTo>
                    <a:pt x="207" y="257"/>
                    <a:pt x="211" y="258"/>
                    <a:pt x="212" y="266"/>
                  </a:cubicBezTo>
                  <a:cubicBezTo>
                    <a:pt x="213" y="274"/>
                    <a:pt x="214" y="278"/>
                    <a:pt x="216" y="280"/>
                  </a:cubicBezTo>
                  <a:cubicBezTo>
                    <a:pt x="218" y="282"/>
                    <a:pt x="224" y="288"/>
                    <a:pt x="221" y="290"/>
                  </a:cubicBezTo>
                  <a:cubicBezTo>
                    <a:pt x="217" y="291"/>
                    <a:pt x="215" y="292"/>
                    <a:pt x="216" y="293"/>
                  </a:cubicBezTo>
                  <a:cubicBezTo>
                    <a:pt x="218" y="295"/>
                    <a:pt x="216" y="295"/>
                    <a:pt x="214" y="298"/>
                  </a:cubicBezTo>
                  <a:cubicBezTo>
                    <a:pt x="213" y="301"/>
                    <a:pt x="219" y="299"/>
                    <a:pt x="220" y="302"/>
                  </a:cubicBezTo>
                  <a:cubicBezTo>
                    <a:pt x="221" y="306"/>
                    <a:pt x="228" y="301"/>
                    <a:pt x="229" y="303"/>
                  </a:cubicBezTo>
                  <a:cubicBezTo>
                    <a:pt x="231" y="305"/>
                    <a:pt x="227" y="306"/>
                    <a:pt x="227" y="309"/>
                  </a:cubicBezTo>
                  <a:cubicBezTo>
                    <a:pt x="228" y="312"/>
                    <a:pt x="230" y="312"/>
                    <a:pt x="231" y="318"/>
                  </a:cubicBezTo>
                  <a:cubicBezTo>
                    <a:pt x="231" y="324"/>
                    <a:pt x="231" y="329"/>
                    <a:pt x="235" y="328"/>
                  </a:cubicBezTo>
                  <a:cubicBezTo>
                    <a:pt x="238" y="327"/>
                    <a:pt x="236" y="319"/>
                    <a:pt x="237" y="313"/>
                  </a:cubicBezTo>
                  <a:cubicBezTo>
                    <a:pt x="238" y="308"/>
                    <a:pt x="242" y="308"/>
                    <a:pt x="244" y="311"/>
                  </a:cubicBezTo>
                  <a:cubicBezTo>
                    <a:pt x="246" y="314"/>
                    <a:pt x="252" y="321"/>
                    <a:pt x="252" y="325"/>
                  </a:cubicBezTo>
                  <a:cubicBezTo>
                    <a:pt x="252" y="328"/>
                    <a:pt x="249" y="328"/>
                    <a:pt x="249" y="332"/>
                  </a:cubicBezTo>
                  <a:cubicBezTo>
                    <a:pt x="249" y="336"/>
                    <a:pt x="252" y="343"/>
                    <a:pt x="254" y="344"/>
                  </a:cubicBezTo>
                  <a:cubicBezTo>
                    <a:pt x="256" y="345"/>
                    <a:pt x="258" y="350"/>
                    <a:pt x="258" y="350"/>
                  </a:cubicBezTo>
                  <a:cubicBezTo>
                    <a:pt x="258" y="350"/>
                    <a:pt x="262" y="346"/>
                    <a:pt x="263" y="343"/>
                  </a:cubicBezTo>
                  <a:cubicBezTo>
                    <a:pt x="263" y="340"/>
                    <a:pt x="264" y="339"/>
                    <a:pt x="262" y="337"/>
                  </a:cubicBezTo>
                  <a:cubicBezTo>
                    <a:pt x="259" y="335"/>
                    <a:pt x="257" y="326"/>
                    <a:pt x="259" y="326"/>
                  </a:cubicBezTo>
                  <a:cubicBezTo>
                    <a:pt x="262" y="326"/>
                    <a:pt x="263" y="330"/>
                    <a:pt x="264" y="332"/>
                  </a:cubicBezTo>
                  <a:cubicBezTo>
                    <a:pt x="264" y="334"/>
                    <a:pt x="267" y="332"/>
                    <a:pt x="267" y="329"/>
                  </a:cubicBezTo>
                  <a:cubicBezTo>
                    <a:pt x="266" y="326"/>
                    <a:pt x="265" y="319"/>
                    <a:pt x="268" y="317"/>
                  </a:cubicBezTo>
                  <a:cubicBezTo>
                    <a:pt x="270" y="315"/>
                    <a:pt x="271" y="315"/>
                    <a:pt x="271" y="313"/>
                  </a:cubicBezTo>
                  <a:cubicBezTo>
                    <a:pt x="271" y="310"/>
                    <a:pt x="270" y="307"/>
                    <a:pt x="268" y="306"/>
                  </a:cubicBezTo>
                  <a:cubicBezTo>
                    <a:pt x="267" y="305"/>
                    <a:pt x="267" y="296"/>
                    <a:pt x="267" y="294"/>
                  </a:cubicBezTo>
                  <a:cubicBezTo>
                    <a:pt x="267" y="292"/>
                    <a:pt x="273" y="291"/>
                    <a:pt x="275" y="292"/>
                  </a:cubicBezTo>
                  <a:cubicBezTo>
                    <a:pt x="277" y="293"/>
                    <a:pt x="280" y="296"/>
                    <a:pt x="283" y="296"/>
                  </a:cubicBezTo>
                  <a:cubicBezTo>
                    <a:pt x="285" y="296"/>
                    <a:pt x="287" y="297"/>
                    <a:pt x="288" y="298"/>
                  </a:cubicBezTo>
                  <a:cubicBezTo>
                    <a:pt x="289" y="299"/>
                    <a:pt x="291" y="301"/>
                    <a:pt x="293" y="302"/>
                  </a:cubicBezTo>
                  <a:cubicBezTo>
                    <a:pt x="295" y="302"/>
                    <a:pt x="298" y="303"/>
                    <a:pt x="298" y="305"/>
                  </a:cubicBezTo>
                  <a:cubicBezTo>
                    <a:pt x="297" y="306"/>
                    <a:pt x="295" y="308"/>
                    <a:pt x="297" y="309"/>
                  </a:cubicBezTo>
                  <a:cubicBezTo>
                    <a:pt x="298" y="310"/>
                    <a:pt x="303" y="312"/>
                    <a:pt x="301" y="315"/>
                  </a:cubicBezTo>
                  <a:cubicBezTo>
                    <a:pt x="298" y="319"/>
                    <a:pt x="292" y="316"/>
                    <a:pt x="292" y="318"/>
                  </a:cubicBezTo>
                  <a:cubicBezTo>
                    <a:pt x="291" y="320"/>
                    <a:pt x="294" y="323"/>
                    <a:pt x="295" y="325"/>
                  </a:cubicBezTo>
                  <a:cubicBezTo>
                    <a:pt x="296" y="328"/>
                    <a:pt x="300" y="331"/>
                    <a:pt x="302" y="334"/>
                  </a:cubicBezTo>
                  <a:cubicBezTo>
                    <a:pt x="305" y="336"/>
                    <a:pt x="306" y="343"/>
                    <a:pt x="305" y="345"/>
                  </a:cubicBezTo>
                  <a:cubicBezTo>
                    <a:pt x="305" y="348"/>
                    <a:pt x="301" y="351"/>
                    <a:pt x="299" y="354"/>
                  </a:cubicBezTo>
                  <a:cubicBezTo>
                    <a:pt x="298" y="356"/>
                    <a:pt x="292" y="363"/>
                    <a:pt x="292" y="363"/>
                  </a:cubicBezTo>
                  <a:cubicBezTo>
                    <a:pt x="292" y="363"/>
                    <a:pt x="289" y="361"/>
                    <a:pt x="287" y="359"/>
                  </a:cubicBezTo>
                  <a:cubicBezTo>
                    <a:pt x="286" y="356"/>
                    <a:pt x="284" y="354"/>
                    <a:pt x="284" y="354"/>
                  </a:cubicBezTo>
                  <a:cubicBezTo>
                    <a:pt x="284" y="354"/>
                    <a:pt x="283" y="356"/>
                    <a:pt x="285" y="359"/>
                  </a:cubicBezTo>
                  <a:cubicBezTo>
                    <a:pt x="287" y="362"/>
                    <a:pt x="289" y="364"/>
                    <a:pt x="289" y="365"/>
                  </a:cubicBezTo>
                  <a:cubicBezTo>
                    <a:pt x="289" y="366"/>
                    <a:pt x="285" y="365"/>
                    <a:pt x="284" y="364"/>
                  </a:cubicBezTo>
                  <a:cubicBezTo>
                    <a:pt x="282" y="364"/>
                    <a:pt x="284" y="368"/>
                    <a:pt x="282" y="368"/>
                  </a:cubicBezTo>
                  <a:cubicBezTo>
                    <a:pt x="279" y="368"/>
                    <a:pt x="276" y="367"/>
                    <a:pt x="275" y="365"/>
                  </a:cubicBezTo>
                  <a:cubicBezTo>
                    <a:pt x="274" y="363"/>
                    <a:pt x="271" y="361"/>
                    <a:pt x="271" y="362"/>
                  </a:cubicBezTo>
                  <a:cubicBezTo>
                    <a:pt x="270" y="362"/>
                    <a:pt x="267" y="363"/>
                    <a:pt x="266" y="363"/>
                  </a:cubicBezTo>
                  <a:cubicBezTo>
                    <a:pt x="264" y="363"/>
                    <a:pt x="263" y="365"/>
                    <a:pt x="266" y="367"/>
                  </a:cubicBezTo>
                  <a:cubicBezTo>
                    <a:pt x="268" y="368"/>
                    <a:pt x="273" y="370"/>
                    <a:pt x="271" y="373"/>
                  </a:cubicBezTo>
                  <a:cubicBezTo>
                    <a:pt x="269" y="375"/>
                    <a:pt x="268" y="376"/>
                    <a:pt x="268" y="379"/>
                  </a:cubicBezTo>
                  <a:cubicBezTo>
                    <a:pt x="268" y="381"/>
                    <a:pt x="263" y="386"/>
                    <a:pt x="262" y="387"/>
                  </a:cubicBezTo>
                  <a:cubicBezTo>
                    <a:pt x="260" y="388"/>
                    <a:pt x="257" y="388"/>
                    <a:pt x="253" y="385"/>
                  </a:cubicBezTo>
                  <a:cubicBezTo>
                    <a:pt x="249" y="382"/>
                    <a:pt x="245" y="378"/>
                    <a:pt x="241" y="377"/>
                  </a:cubicBezTo>
                  <a:cubicBezTo>
                    <a:pt x="237" y="377"/>
                    <a:pt x="227" y="378"/>
                    <a:pt x="227" y="378"/>
                  </a:cubicBezTo>
                  <a:cubicBezTo>
                    <a:pt x="227" y="378"/>
                    <a:pt x="236" y="377"/>
                    <a:pt x="241" y="383"/>
                  </a:cubicBezTo>
                  <a:cubicBezTo>
                    <a:pt x="246" y="389"/>
                    <a:pt x="243" y="390"/>
                    <a:pt x="250" y="390"/>
                  </a:cubicBezTo>
                  <a:cubicBezTo>
                    <a:pt x="258" y="390"/>
                    <a:pt x="262" y="389"/>
                    <a:pt x="264" y="389"/>
                  </a:cubicBezTo>
                  <a:cubicBezTo>
                    <a:pt x="266" y="389"/>
                    <a:pt x="266" y="395"/>
                    <a:pt x="264" y="397"/>
                  </a:cubicBezTo>
                  <a:cubicBezTo>
                    <a:pt x="262" y="399"/>
                    <a:pt x="261" y="405"/>
                    <a:pt x="260" y="406"/>
                  </a:cubicBezTo>
                  <a:cubicBezTo>
                    <a:pt x="259" y="407"/>
                    <a:pt x="255" y="415"/>
                    <a:pt x="253" y="416"/>
                  </a:cubicBezTo>
                  <a:cubicBezTo>
                    <a:pt x="251" y="416"/>
                    <a:pt x="247" y="417"/>
                    <a:pt x="246" y="416"/>
                  </a:cubicBezTo>
                  <a:cubicBezTo>
                    <a:pt x="244" y="415"/>
                    <a:pt x="240" y="415"/>
                    <a:pt x="240" y="415"/>
                  </a:cubicBezTo>
                  <a:cubicBezTo>
                    <a:pt x="240" y="415"/>
                    <a:pt x="242" y="419"/>
                    <a:pt x="240" y="421"/>
                  </a:cubicBezTo>
                  <a:cubicBezTo>
                    <a:pt x="238" y="424"/>
                    <a:pt x="235" y="425"/>
                    <a:pt x="234" y="426"/>
                  </a:cubicBezTo>
                  <a:cubicBezTo>
                    <a:pt x="233" y="426"/>
                    <a:pt x="227" y="423"/>
                    <a:pt x="224" y="422"/>
                  </a:cubicBezTo>
                  <a:cubicBezTo>
                    <a:pt x="221" y="422"/>
                    <a:pt x="220" y="423"/>
                    <a:pt x="218" y="421"/>
                  </a:cubicBezTo>
                  <a:cubicBezTo>
                    <a:pt x="215" y="419"/>
                    <a:pt x="210" y="418"/>
                    <a:pt x="210" y="418"/>
                  </a:cubicBezTo>
                  <a:cubicBezTo>
                    <a:pt x="210" y="418"/>
                    <a:pt x="216" y="421"/>
                    <a:pt x="219" y="423"/>
                  </a:cubicBezTo>
                  <a:cubicBezTo>
                    <a:pt x="222" y="425"/>
                    <a:pt x="222" y="424"/>
                    <a:pt x="226" y="425"/>
                  </a:cubicBezTo>
                  <a:cubicBezTo>
                    <a:pt x="229" y="427"/>
                    <a:pt x="232" y="427"/>
                    <a:pt x="234" y="430"/>
                  </a:cubicBezTo>
                  <a:cubicBezTo>
                    <a:pt x="236" y="434"/>
                    <a:pt x="234" y="438"/>
                    <a:pt x="234" y="438"/>
                  </a:cubicBezTo>
                  <a:cubicBezTo>
                    <a:pt x="234" y="439"/>
                    <a:pt x="230" y="442"/>
                    <a:pt x="228" y="442"/>
                  </a:cubicBezTo>
                  <a:cubicBezTo>
                    <a:pt x="227" y="443"/>
                    <a:pt x="219" y="442"/>
                    <a:pt x="219" y="442"/>
                  </a:cubicBezTo>
                  <a:cubicBezTo>
                    <a:pt x="219" y="442"/>
                    <a:pt x="219" y="444"/>
                    <a:pt x="221" y="445"/>
                  </a:cubicBezTo>
                  <a:cubicBezTo>
                    <a:pt x="222" y="446"/>
                    <a:pt x="223" y="447"/>
                    <a:pt x="223" y="447"/>
                  </a:cubicBezTo>
                  <a:cubicBezTo>
                    <a:pt x="223" y="447"/>
                    <a:pt x="217" y="449"/>
                    <a:pt x="216" y="450"/>
                  </a:cubicBezTo>
                  <a:cubicBezTo>
                    <a:pt x="216" y="451"/>
                    <a:pt x="218" y="453"/>
                    <a:pt x="217" y="453"/>
                  </a:cubicBezTo>
                  <a:cubicBezTo>
                    <a:pt x="216" y="454"/>
                    <a:pt x="214" y="455"/>
                    <a:pt x="214" y="456"/>
                  </a:cubicBezTo>
                  <a:cubicBezTo>
                    <a:pt x="213" y="457"/>
                    <a:pt x="214" y="461"/>
                    <a:pt x="213" y="461"/>
                  </a:cubicBezTo>
                  <a:cubicBezTo>
                    <a:pt x="213" y="462"/>
                    <a:pt x="208" y="465"/>
                    <a:pt x="208" y="465"/>
                  </a:cubicBezTo>
                  <a:cubicBezTo>
                    <a:pt x="208" y="466"/>
                    <a:pt x="205" y="469"/>
                    <a:pt x="204" y="470"/>
                  </a:cubicBezTo>
                  <a:cubicBezTo>
                    <a:pt x="204" y="472"/>
                    <a:pt x="203" y="476"/>
                    <a:pt x="203" y="477"/>
                  </a:cubicBezTo>
                  <a:cubicBezTo>
                    <a:pt x="202" y="478"/>
                    <a:pt x="198" y="484"/>
                    <a:pt x="198" y="485"/>
                  </a:cubicBezTo>
                  <a:cubicBezTo>
                    <a:pt x="197" y="487"/>
                    <a:pt x="197" y="494"/>
                    <a:pt x="196" y="499"/>
                  </a:cubicBezTo>
                  <a:cubicBezTo>
                    <a:pt x="163" y="499"/>
                    <a:pt x="120" y="494"/>
                    <a:pt x="120" y="494"/>
                  </a:cubicBezTo>
                  <a:cubicBezTo>
                    <a:pt x="131" y="410"/>
                    <a:pt x="131" y="410"/>
                    <a:pt x="131" y="410"/>
                  </a:cubicBezTo>
                  <a:cubicBezTo>
                    <a:pt x="69" y="385"/>
                    <a:pt x="69" y="385"/>
                    <a:pt x="69" y="385"/>
                  </a:cubicBezTo>
                  <a:cubicBezTo>
                    <a:pt x="60" y="369"/>
                    <a:pt x="60" y="369"/>
                    <a:pt x="60" y="369"/>
                  </a:cubicBezTo>
                  <a:cubicBezTo>
                    <a:pt x="45" y="365"/>
                    <a:pt x="45" y="365"/>
                    <a:pt x="45" y="365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17" y="258"/>
                    <a:pt x="17" y="258"/>
                    <a:pt x="17" y="258"/>
                  </a:cubicBezTo>
                  <a:close/>
                  <a:moveTo>
                    <a:pt x="241" y="96"/>
                  </a:moveTo>
                  <a:cubicBezTo>
                    <a:pt x="240" y="96"/>
                    <a:pt x="233" y="104"/>
                    <a:pt x="232" y="107"/>
                  </a:cubicBezTo>
                  <a:cubicBezTo>
                    <a:pt x="231" y="111"/>
                    <a:pt x="230" y="111"/>
                    <a:pt x="229" y="115"/>
                  </a:cubicBezTo>
                  <a:cubicBezTo>
                    <a:pt x="227" y="118"/>
                    <a:pt x="224" y="115"/>
                    <a:pt x="222" y="118"/>
                  </a:cubicBezTo>
                  <a:cubicBezTo>
                    <a:pt x="220" y="121"/>
                    <a:pt x="220" y="122"/>
                    <a:pt x="218" y="121"/>
                  </a:cubicBezTo>
                  <a:cubicBezTo>
                    <a:pt x="216" y="121"/>
                    <a:pt x="213" y="119"/>
                    <a:pt x="213" y="116"/>
                  </a:cubicBezTo>
                  <a:cubicBezTo>
                    <a:pt x="213" y="113"/>
                    <a:pt x="211" y="113"/>
                    <a:pt x="209" y="111"/>
                  </a:cubicBezTo>
                  <a:cubicBezTo>
                    <a:pt x="207" y="109"/>
                    <a:pt x="206" y="106"/>
                    <a:pt x="205" y="105"/>
                  </a:cubicBezTo>
                  <a:cubicBezTo>
                    <a:pt x="204" y="104"/>
                    <a:pt x="206" y="100"/>
                    <a:pt x="210" y="100"/>
                  </a:cubicBezTo>
                  <a:cubicBezTo>
                    <a:pt x="213" y="100"/>
                    <a:pt x="213" y="93"/>
                    <a:pt x="210" y="94"/>
                  </a:cubicBezTo>
                  <a:cubicBezTo>
                    <a:pt x="208" y="95"/>
                    <a:pt x="205" y="98"/>
                    <a:pt x="203" y="97"/>
                  </a:cubicBezTo>
                  <a:cubicBezTo>
                    <a:pt x="201" y="95"/>
                    <a:pt x="200" y="93"/>
                    <a:pt x="200" y="91"/>
                  </a:cubicBezTo>
                  <a:cubicBezTo>
                    <a:pt x="200" y="89"/>
                    <a:pt x="198" y="88"/>
                    <a:pt x="197" y="85"/>
                  </a:cubicBezTo>
                  <a:cubicBezTo>
                    <a:pt x="196" y="82"/>
                    <a:pt x="194" y="76"/>
                    <a:pt x="197" y="78"/>
                  </a:cubicBezTo>
                  <a:cubicBezTo>
                    <a:pt x="200" y="80"/>
                    <a:pt x="199" y="76"/>
                    <a:pt x="199" y="74"/>
                  </a:cubicBezTo>
                  <a:cubicBezTo>
                    <a:pt x="199" y="72"/>
                    <a:pt x="200" y="68"/>
                    <a:pt x="202" y="69"/>
                  </a:cubicBezTo>
                  <a:cubicBezTo>
                    <a:pt x="205" y="69"/>
                    <a:pt x="202" y="63"/>
                    <a:pt x="202" y="61"/>
                  </a:cubicBezTo>
                  <a:cubicBezTo>
                    <a:pt x="202" y="59"/>
                    <a:pt x="207" y="60"/>
                    <a:pt x="207" y="57"/>
                  </a:cubicBezTo>
                  <a:cubicBezTo>
                    <a:pt x="208" y="55"/>
                    <a:pt x="201" y="51"/>
                    <a:pt x="207" y="51"/>
                  </a:cubicBezTo>
                  <a:cubicBezTo>
                    <a:pt x="212" y="52"/>
                    <a:pt x="214" y="53"/>
                    <a:pt x="214" y="57"/>
                  </a:cubicBezTo>
                  <a:cubicBezTo>
                    <a:pt x="215" y="61"/>
                    <a:pt x="217" y="64"/>
                    <a:pt x="219" y="67"/>
                  </a:cubicBezTo>
                  <a:cubicBezTo>
                    <a:pt x="221" y="69"/>
                    <a:pt x="223" y="66"/>
                    <a:pt x="224" y="71"/>
                  </a:cubicBezTo>
                  <a:cubicBezTo>
                    <a:pt x="225" y="75"/>
                    <a:pt x="224" y="78"/>
                    <a:pt x="227" y="78"/>
                  </a:cubicBezTo>
                  <a:cubicBezTo>
                    <a:pt x="230" y="78"/>
                    <a:pt x="232" y="78"/>
                    <a:pt x="232" y="81"/>
                  </a:cubicBezTo>
                  <a:cubicBezTo>
                    <a:pt x="232" y="84"/>
                    <a:pt x="232" y="88"/>
                    <a:pt x="234" y="89"/>
                  </a:cubicBezTo>
                  <a:cubicBezTo>
                    <a:pt x="236" y="90"/>
                    <a:pt x="239" y="90"/>
                    <a:pt x="241" y="93"/>
                  </a:cubicBezTo>
                  <a:cubicBezTo>
                    <a:pt x="243" y="95"/>
                    <a:pt x="241" y="96"/>
                    <a:pt x="241" y="96"/>
                  </a:cubicBezTo>
                  <a:close/>
                  <a:moveTo>
                    <a:pt x="238" y="141"/>
                  </a:moveTo>
                  <a:cubicBezTo>
                    <a:pt x="238" y="141"/>
                    <a:pt x="230" y="142"/>
                    <a:pt x="229" y="146"/>
                  </a:cubicBezTo>
                  <a:cubicBezTo>
                    <a:pt x="227" y="150"/>
                    <a:pt x="227" y="156"/>
                    <a:pt x="228" y="157"/>
                  </a:cubicBezTo>
                  <a:cubicBezTo>
                    <a:pt x="229" y="159"/>
                    <a:pt x="232" y="156"/>
                    <a:pt x="233" y="157"/>
                  </a:cubicBezTo>
                  <a:cubicBezTo>
                    <a:pt x="234" y="157"/>
                    <a:pt x="236" y="160"/>
                    <a:pt x="238" y="159"/>
                  </a:cubicBezTo>
                  <a:cubicBezTo>
                    <a:pt x="240" y="157"/>
                    <a:pt x="241" y="157"/>
                    <a:pt x="243" y="157"/>
                  </a:cubicBezTo>
                  <a:cubicBezTo>
                    <a:pt x="244" y="158"/>
                    <a:pt x="246" y="158"/>
                    <a:pt x="248" y="158"/>
                  </a:cubicBezTo>
                  <a:cubicBezTo>
                    <a:pt x="250" y="159"/>
                    <a:pt x="252" y="158"/>
                    <a:pt x="254" y="156"/>
                  </a:cubicBezTo>
                  <a:cubicBezTo>
                    <a:pt x="256" y="153"/>
                    <a:pt x="257" y="154"/>
                    <a:pt x="261" y="154"/>
                  </a:cubicBezTo>
                  <a:cubicBezTo>
                    <a:pt x="264" y="154"/>
                    <a:pt x="264" y="152"/>
                    <a:pt x="268" y="152"/>
                  </a:cubicBezTo>
                  <a:cubicBezTo>
                    <a:pt x="271" y="152"/>
                    <a:pt x="272" y="152"/>
                    <a:pt x="272" y="153"/>
                  </a:cubicBezTo>
                  <a:cubicBezTo>
                    <a:pt x="272" y="155"/>
                    <a:pt x="270" y="158"/>
                    <a:pt x="272" y="158"/>
                  </a:cubicBezTo>
                  <a:cubicBezTo>
                    <a:pt x="275" y="158"/>
                    <a:pt x="279" y="152"/>
                    <a:pt x="282" y="150"/>
                  </a:cubicBezTo>
                  <a:cubicBezTo>
                    <a:pt x="284" y="148"/>
                    <a:pt x="285" y="146"/>
                    <a:pt x="284" y="143"/>
                  </a:cubicBezTo>
                  <a:cubicBezTo>
                    <a:pt x="283" y="139"/>
                    <a:pt x="282" y="135"/>
                    <a:pt x="280" y="137"/>
                  </a:cubicBezTo>
                  <a:cubicBezTo>
                    <a:pt x="279" y="140"/>
                    <a:pt x="276" y="136"/>
                    <a:pt x="276" y="135"/>
                  </a:cubicBezTo>
                  <a:cubicBezTo>
                    <a:pt x="275" y="134"/>
                    <a:pt x="279" y="131"/>
                    <a:pt x="279" y="128"/>
                  </a:cubicBezTo>
                  <a:cubicBezTo>
                    <a:pt x="279" y="126"/>
                    <a:pt x="277" y="121"/>
                    <a:pt x="277" y="120"/>
                  </a:cubicBezTo>
                  <a:cubicBezTo>
                    <a:pt x="276" y="119"/>
                    <a:pt x="280" y="117"/>
                    <a:pt x="281" y="116"/>
                  </a:cubicBezTo>
                  <a:cubicBezTo>
                    <a:pt x="283" y="116"/>
                    <a:pt x="287" y="113"/>
                    <a:pt x="286" y="112"/>
                  </a:cubicBezTo>
                  <a:cubicBezTo>
                    <a:pt x="284" y="111"/>
                    <a:pt x="285" y="109"/>
                    <a:pt x="285" y="108"/>
                  </a:cubicBezTo>
                  <a:cubicBezTo>
                    <a:pt x="286" y="107"/>
                    <a:pt x="283" y="104"/>
                    <a:pt x="283" y="104"/>
                  </a:cubicBezTo>
                  <a:cubicBezTo>
                    <a:pt x="283" y="103"/>
                    <a:pt x="287" y="102"/>
                    <a:pt x="285" y="99"/>
                  </a:cubicBezTo>
                  <a:cubicBezTo>
                    <a:pt x="284" y="97"/>
                    <a:pt x="285" y="94"/>
                    <a:pt x="281" y="94"/>
                  </a:cubicBezTo>
                  <a:cubicBezTo>
                    <a:pt x="276" y="94"/>
                    <a:pt x="274" y="97"/>
                    <a:pt x="272" y="96"/>
                  </a:cubicBezTo>
                  <a:cubicBezTo>
                    <a:pt x="270" y="94"/>
                    <a:pt x="270" y="89"/>
                    <a:pt x="273" y="87"/>
                  </a:cubicBezTo>
                  <a:cubicBezTo>
                    <a:pt x="276" y="84"/>
                    <a:pt x="280" y="85"/>
                    <a:pt x="282" y="83"/>
                  </a:cubicBezTo>
                  <a:cubicBezTo>
                    <a:pt x="283" y="82"/>
                    <a:pt x="287" y="79"/>
                    <a:pt x="287" y="77"/>
                  </a:cubicBezTo>
                  <a:cubicBezTo>
                    <a:pt x="286" y="76"/>
                    <a:pt x="290" y="76"/>
                    <a:pt x="292" y="74"/>
                  </a:cubicBezTo>
                  <a:cubicBezTo>
                    <a:pt x="294" y="72"/>
                    <a:pt x="292" y="68"/>
                    <a:pt x="291" y="67"/>
                  </a:cubicBezTo>
                  <a:cubicBezTo>
                    <a:pt x="290" y="65"/>
                    <a:pt x="293" y="61"/>
                    <a:pt x="293" y="59"/>
                  </a:cubicBezTo>
                  <a:cubicBezTo>
                    <a:pt x="294" y="57"/>
                    <a:pt x="295" y="56"/>
                    <a:pt x="295" y="53"/>
                  </a:cubicBezTo>
                  <a:cubicBezTo>
                    <a:pt x="295" y="51"/>
                    <a:pt x="297" y="42"/>
                    <a:pt x="298" y="39"/>
                  </a:cubicBezTo>
                  <a:cubicBezTo>
                    <a:pt x="298" y="35"/>
                    <a:pt x="303" y="27"/>
                    <a:pt x="300" y="28"/>
                  </a:cubicBezTo>
                  <a:cubicBezTo>
                    <a:pt x="296" y="29"/>
                    <a:pt x="292" y="36"/>
                    <a:pt x="292" y="36"/>
                  </a:cubicBezTo>
                  <a:cubicBezTo>
                    <a:pt x="292" y="36"/>
                    <a:pt x="293" y="32"/>
                    <a:pt x="291" y="32"/>
                  </a:cubicBezTo>
                  <a:cubicBezTo>
                    <a:pt x="290" y="32"/>
                    <a:pt x="292" y="29"/>
                    <a:pt x="293" y="27"/>
                  </a:cubicBezTo>
                  <a:cubicBezTo>
                    <a:pt x="294" y="25"/>
                    <a:pt x="300" y="22"/>
                    <a:pt x="301" y="14"/>
                  </a:cubicBezTo>
                  <a:cubicBezTo>
                    <a:pt x="302" y="7"/>
                    <a:pt x="302" y="4"/>
                    <a:pt x="299" y="4"/>
                  </a:cubicBezTo>
                  <a:cubicBezTo>
                    <a:pt x="296" y="4"/>
                    <a:pt x="294" y="5"/>
                    <a:pt x="293" y="4"/>
                  </a:cubicBezTo>
                  <a:cubicBezTo>
                    <a:pt x="291" y="2"/>
                    <a:pt x="291" y="1"/>
                    <a:pt x="289" y="0"/>
                  </a:cubicBezTo>
                  <a:cubicBezTo>
                    <a:pt x="287" y="0"/>
                    <a:pt x="285" y="3"/>
                    <a:pt x="283" y="4"/>
                  </a:cubicBezTo>
                  <a:cubicBezTo>
                    <a:pt x="282" y="5"/>
                    <a:pt x="280" y="7"/>
                    <a:pt x="280" y="7"/>
                  </a:cubicBezTo>
                  <a:cubicBezTo>
                    <a:pt x="280" y="7"/>
                    <a:pt x="284" y="1"/>
                    <a:pt x="281" y="1"/>
                  </a:cubicBezTo>
                  <a:cubicBezTo>
                    <a:pt x="279" y="1"/>
                    <a:pt x="275" y="3"/>
                    <a:pt x="273" y="2"/>
                  </a:cubicBezTo>
                  <a:cubicBezTo>
                    <a:pt x="271" y="2"/>
                    <a:pt x="270" y="2"/>
                    <a:pt x="268" y="3"/>
                  </a:cubicBezTo>
                  <a:cubicBezTo>
                    <a:pt x="266" y="4"/>
                    <a:pt x="263" y="3"/>
                    <a:pt x="263" y="5"/>
                  </a:cubicBezTo>
                  <a:cubicBezTo>
                    <a:pt x="262" y="7"/>
                    <a:pt x="261" y="8"/>
                    <a:pt x="258" y="8"/>
                  </a:cubicBezTo>
                  <a:cubicBezTo>
                    <a:pt x="256" y="8"/>
                    <a:pt x="252" y="8"/>
                    <a:pt x="252" y="9"/>
                  </a:cubicBezTo>
                  <a:cubicBezTo>
                    <a:pt x="252" y="11"/>
                    <a:pt x="248" y="12"/>
                    <a:pt x="246" y="13"/>
                  </a:cubicBezTo>
                  <a:cubicBezTo>
                    <a:pt x="244" y="14"/>
                    <a:pt x="243" y="19"/>
                    <a:pt x="242" y="20"/>
                  </a:cubicBezTo>
                  <a:cubicBezTo>
                    <a:pt x="241" y="20"/>
                    <a:pt x="239" y="24"/>
                    <a:pt x="239" y="26"/>
                  </a:cubicBezTo>
                  <a:cubicBezTo>
                    <a:pt x="239" y="27"/>
                    <a:pt x="239" y="27"/>
                    <a:pt x="235" y="27"/>
                  </a:cubicBezTo>
                  <a:cubicBezTo>
                    <a:pt x="232" y="26"/>
                    <a:pt x="230" y="29"/>
                    <a:pt x="230" y="30"/>
                  </a:cubicBezTo>
                  <a:cubicBezTo>
                    <a:pt x="230" y="31"/>
                    <a:pt x="229" y="34"/>
                    <a:pt x="228" y="34"/>
                  </a:cubicBezTo>
                  <a:cubicBezTo>
                    <a:pt x="227" y="34"/>
                    <a:pt x="224" y="34"/>
                    <a:pt x="222" y="37"/>
                  </a:cubicBezTo>
                  <a:cubicBezTo>
                    <a:pt x="219" y="39"/>
                    <a:pt x="217" y="38"/>
                    <a:pt x="215" y="41"/>
                  </a:cubicBezTo>
                  <a:cubicBezTo>
                    <a:pt x="214" y="44"/>
                    <a:pt x="215" y="47"/>
                    <a:pt x="217" y="47"/>
                  </a:cubicBezTo>
                  <a:cubicBezTo>
                    <a:pt x="219" y="48"/>
                    <a:pt x="218" y="51"/>
                    <a:pt x="218" y="52"/>
                  </a:cubicBezTo>
                  <a:cubicBezTo>
                    <a:pt x="217" y="53"/>
                    <a:pt x="221" y="53"/>
                    <a:pt x="220" y="55"/>
                  </a:cubicBezTo>
                  <a:cubicBezTo>
                    <a:pt x="219" y="58"/>
                    <a:pt x="220" y="60"/>
                    <a:pt x="221" y="61"/>
                  </a:cubicBezTo>
                  <a:cubicBezTo>
                    <a:pt x="223" y="61"/>
                    <a:pt x="224" y="64"/>
                    <a:pt x="227" y="66"/>
                  </a:cubicBezTo>
                  <a:cubicBezTo>
                    <a:pt x="229" y="68"/>
                    <a:pt x="232" y="65"/>
                    <a:pt x="233" y="63"/>
                  </a:cubicBezTo>
                  <a:cubicBezTo>
                    <a:pt x="234" y="61"/>
                    <a:pt x="233" y="68"/>
                    <a:pt x="234" y="68"/>
                  </a:cubicBezTo>
                  <a:cubicBezTo>
                    <a:pt x="235" y="69"/>
                    <a:pt x="241" y="71"/>
                    <a:pt x="242" y="68"/>
                  </a:cubicBezTo>
                  <a:cubicBezTo>
                    <a:pt x="244" y="65"/>
                    <a:pt x="246" y="64"/>
                    <a:pt x="246" y="64"/>
                  </a:cubicBezTo>
                  <a:cubicBezTo>
                    <a:pt x="246" y="64"/>
                    <a:pt x="243" y="70"/>
                    <a:pt x="247" y="67"/>
                  </a:cubicBezTo>
                  <a:cubicBezTo>
                    <a:pt x="251" y="65"/>
                    <a:pt x="254" y="62"/>
                    <a:pt x="256" y="58"/>
                  </a:cubicBezTo>
                  <a:cubicBezTo>
                    <a:pt x="258" y="55"/>
                    <a:pt x="260" y="50"/>
                    <a:pt x="260" y="50"/>
                  </a:cubicBezTo>
                  <a:cubicBezTo>
                    <a:pt x="260" y="50"/>
                    <a:pt x="261" y="56"/>
                    <a:pt x="259" y="59"/>
                  </a:cubicBezTo>
                  <a:cubicBezTo>
                    <a:pt x="258" y="62"/>
                    <a:pt x="262" y="61"/>
                    <a:pt x="260" y="63"/>
                  </a:cubicBezTo>
                  <a:cubicBezTo>
                    <a:pt x="259" y="65"/>
                    <a:pt x="252" y="69"/>
                    <a:pt x="251" y="69"/>
                  </a:cubicBezTo>
                  <a:cubicBezTo>
                    <a:pt x="251" y="69"/>
                    <a:pt x="246" y="71"/>
                    <a:pt x="248" y="74"/>
                  </a:cubicBezTo>
                  <a:cubicBezTo>
                    <a:pt x="250" y="77"/>
                    <a:pt x="250" y="76"/>
                    <a:pt x="251" y="78"/>
                  </a:cubicBezTo>
                  <a:cubicBezTo>
                    <a:pt x="252" y="79"/>
                    <a:pt x="254" y="83"/>
                    <a:pt x="254" y="83"/>
                  </a:cubicBezTo>
                  <a:cubicBezTo>
                    <a:pt x="254" y="83"/>
                    <a:pt x="245" y="76"/>
                    <a:pt x="244" y="74"/>
                  </a:cubicBezTo>
                  <a:cubicBezTo>
                    <a:pt x="242" y="73"/>
                    <a:pt x="235" y="72"/>
                    <a:pt x="234" y="75"/>
                  </a:cubicBezTo>
                  <a:cubicBezTo>
                    <a:pt x="234" y="77"/>
                    <a:pt x="236" y="81"/>
                    <a:pt x="236" y="83"/>
                  </a:cubicBezTo>
                  <a:cubicBezTo>
                    <a:pt x="235" y="84"/>
                    <a:pt x="235" y="85"/>
                    <a:pt x="239" y="87"/>
                  </a:cubicBezTo>
                  <a:cubicBezTo>
                    <a:pt x="243" y="89"/>
                    <a:pt x="247" y="96"/>
                    <a:pt x="248" y="98"/>
                  </a:cubicBezTo>
                  <a:cubicBezTo>
                    <a:pt x="249" y="100"/>
                    <a:pt x="251" y="101"/>
                    <a:pt x="253" y="101"/>
                  </a:cubicBezTo>
                  <a:cubicBezTo>
                    <a:pt x="256" y="101"/>
                    <a:pt x="253" y="103"/>
                    <a:pt x="252" y="104"/>
                  </a:cubicBezTo>
                  <a:cubicBezTo>
                    <a:pt x="251" y="106"/>
                    <a:pt x="246" y="103"/>
                    <a:pt x="243" y="105"/>
                  </a:cubicBezTo>
                  <a:cubicBezTo>
                    <a:pt x="239" y="107"/>
                    <a:pt x="235" y="109"/>
                    <a:pt x="235" y="112"/>
                  </a:cubicBezTo>
                  <a:cubicBezTo>
                    <a:pt x="234" y="116"/>
                    <a:pt x="235" y="121"/>
                    <a:pt x="237" y="121"/>
                  </a:cubicBezTo>
                  <a:cubicBezTo>
                    <a:pt x="239" y="121"/>
                    <a:pt x="242" y="122"/>
                    <a:pt x="243" y="120"/>
                  </a:cubicBezTo>
                  <a:cubicBezTo>
                    <a:pt x="245" y="118"/>
                    <a:pt x="248" y="119"/>
                    <a:pt x="246" y="122"/>
                  </a:cubicBezTo>
                  <a:cubicBezTo>
                    <a:pt x="244" y="124"/>
                    <a:pt x="243" y="126"/>
                    <a:pt x="245" y="128"/>
                  </a:cubicBezTo>
                  <a:cubicBezTo>
                    <a:pt x="246" y="129"/>
                    <a:pt x="246" y="130"/>
                    <a:pt x="249" y="131"/>
                  </a:cubicBezTo>
                  <a:cubicBezTo>
                    <a:pt x="253" y="132"/>
                    <a:pt x="254" y="128"/>
                    <a:pt x="254" y="127"/>
                  </a:cubicBezTo>
                  <a:cubicBezTo>
                    <a:pt x="255" y="126"/>
                    <a:pt x="257" y="130"/>
                    <a:pt x="254" y="133"/>
                  </a:cubicBezTo>
                  <a:cubicBezTo>
                    <a:pt x="252" y="135"/>
                    <a:pt x="250" y="137"/>
                    <a:pt x="248" y="135"/>
                  </a:cubicBezTo>
                  <a:cubicBezTo>
                    <a:pt x="245" y="133"/>
                    <a:pt x="242" y="128"/>
                    <a:pt x="239" y="127"/>
                  </a:cubicBezTo>
                  <a:cubicBezTo>
                    <a:pt x="236" y="126"/>
                    <a:pt x="232" y="127"/>
                    <a:pt x="233" y="129"/>
                  </a:cubicBezTo>
                  <a:cubicBezTo>
                    <a:pt x="233" y="131"/>
                    <a:pt x="233" y="133"/>
                    <a:pt x="235" y="136"/>
                  </a:cubicBezTo>
                  <a:cubicBezTo>
                    <a:pt x="236" y="138"/>
                    <a:pt x="239" y="138"/>
                    <a:pt x="240" y="139"/>
                  </a:cubicBezTo>
                  <a:cubicBezTo>
                    <a:pt x="240" y="141"/>
                    <a:pt x="238" y="141"/>
                    <a:pt x="238" y="141"/>
                  </a:cubicBezTo>
                  <a:close/>
                  <a:moveTo>
                    <a:pt x="222" y="132"/>
                  </a:moveTo>
                  <a:cubicBezTo>
                    <a:pt x="222" y="132"/>
                    <a:pt x="226" y="133"/>
                    <a:pt x="226" y="135"/>
                  </a:cubicBezTo>
                  <a:cubicBezTo>
                    <a:pt x="227" y="137"/>
                    <a:pt x="226" y="141"/>
                    <a:pt x="224" y="141"/>
                  </a:cubicBezTo>
                  <a:cubicBezTo>
                    <a:pt x="222" y="142"/>
                    <a:pt x="218" y="140"/>
                    <a:pt x="218" y="136"/>
                  </a:cubicBezTo>
                  <a:cubicBezTo>
                    <a:pt x="218" y="133"/>
                    <a:pt x="221" y="132"/>
                    <a:pt x="222" y="132"/>
                  </a:cubicBezTo>
                  <a:close/>
                  <a:moveTo>
                    <a:pt x="203" y="130"/>
                  </a:moveTo>
                  <a:cubicBezTo>
                    <a:pt x="199" y="130"/>
                    <a:pt x="196" y="129"/>
                    <a:pt x="196" y="132"/>
                  </a:cubicBezTo>
                  <a:cubicBezTo>
                    <a:pt x="196" y="135"/>
                    <a:pt x="196" y="136"/>
                    <a:pt x="201" y="136"/>
                  </a:cubicBezTo>
                  <a:cubicBezTo>
                    <a:pt x="207" y="136"/>
                    <a:pt x="209" y="137"/>
                    <a:pt x="210" y="134"/>
                  </a:cubicBezTo>
                  <a:cubicBezTo>
                    <a:pt x="212" y="131"/>
                    <a:pt x="210" y="130"/>
                    <a:pt x="208" y="130"/>
                  </a:cubicBezTo>
                  <a:cubicBezTo>
                    <a:pt x="206" y="130"/>
                    <a:pt x="203" y="130"/>
                    <a:pt x="203" y="130"/>
                  </a:cubicBezTo>
                  <a:close/>
                  <a:moveTo>
                    <a:pt x="189" y="107"/>
                  </a:moveTo>
                  <a:cubicBezTo>
                    <a:pt x="189" y="108"/>
                    <a:pt x="186" y="113"/>
                    <a:pt x="188" y="116"/>
                  </a:cubicBezTo>
                  <a:cubicBezTo>
                    <a:pt x="190" y="119"/>
                    <a:pt x="191" y="121"/>
                    <a:pt x="193" y="126"/>
                  </a:cubicBezTo>
                  <a:cubicBezTo>
                    <a:pt x="194" y="131"/>
                    <a:pt x="203" y="126"/>
                    <a:pt x="203" y="122"/>
                  </a:cubicBezTo>
                  <a:cubicBezTo>
                    <a:pt x="203" y="119"/>
                    <a:pt x="203" y="117"/>
                    <a:pt x="198" y="112"/>
                  </a:cubicBezTo>
                  <a:cubicBezTo>
                    <a:pt x="194" y="107"/>
                    <a:pt x="189" y="107"/>
                    <a:pt x="189" y="107"/>
                  </a:cubicBezTo>
                  <a:close/>
                  <a:moveTo>
                    <a:pt x="160" y="95"/>
                  </a:moveTo>
                  <a:cubicBezTo>
                    <a:pt x="160" y="96"/>
                    <a:pt x="159" y="98"/>
                    <a:pt x="163" y="100"/>
                  </a:cubicBezTo>
                  <a:cubicBezTo>
                    <a:pt x="166" y="103"/>
                    <a:pt x="166" y="105"/>
                    <a:pt x="165" y="107"/>
                  </a:cubicBezTo>
                  <a:cubicBezTo>
                    <a:pt x="164" y="110"/>
                    <a:pt x="158" y="107"/>
                    <a:pt x="159" y="110"/>
                  </a:cubicBezTo>
                  <a:cubicBezTo>
                    <a:pt x="160" y="113"/>
                    <a:pt x="162" y="114"/>
                    <a:pt x="166" y="114"/>
                  </a:cubicBezTo>
                  <a:cubicBezTo>
                    <a:pt x="170" y="114"/>
                    <a:pt x="172" y="116"/>
                    <a:pt x="172" y="118"/>
                  </a:cubicBezTo>
                  <a:cubicBezTo>
                    <a:pt x="173" y="119"/>
                    <a:pt x="175" y="123"/>
                    <a:pt x="176" y="126"/>
                  </a:cubicBezTo>
                  <a:cubicBezTo>
                    <a:pt x="177" y="128"/>
                    <a:pt x="184" y="130"/>
                    <a:pt x="184" y="127"/>
                  </a:cubicBezTo>
                  <a:cubicBezTo>
                    <a:pt x="185" y="123"/>
                    <a:pt x="184" y="118"/>
                    <a:pt x="184" y="115"/>
                  </a:cubicBezTo>
                  <a:cubicBezTo>
                    <a:pt x="184" y="111"/>
                    <a:pt x="182" y="108"/>
                    <a:pt x="179" y="106"/>
                  </a:cubicBezTo>
                  <a:cubicBezTo>
                    <a:pt x="177" y="103"/>
                    <a:pt x="175" y="100"/>
                    <a:pt x="173" y="98"/>
                  </a:cubicBezTo>
                  <a:cubicBezTo>
                    <a:pt x="172" y="96"/>
                    <a:pt x="171" y="92"/>
                    <a:pt x="167" y="91"/>
                  </a:cubicBezTo>
                  <a:cubicBezTo>
                    <a:pt x="163" y="91"/>
                    <a:pt x="160" y="95"/>
                    <a:pt x="160" y="95"/>
                  </a:cubicBezTo>
                  <a:close/>
                  <a:moveTo>
                    <a:pt x="158" y="163"/>
                  </a:moveTo>
                  <a:cubicBezTo>
                    <a:pt x="156" y="163"/>
                    <a:pt x="151" y="159"/>
                    <a:pt x="153" y="159"/>
                  </a:cubicBezTo>
                  <a:cubicBezTo>
                    <a:pt x="155" y="158"/>
                    <a:pt x="157" y="157"/>
                    <a:pt x="156" y="155"/>
                  </a:cubicBezTo>
                  <a:cubicBezTo>
                    <a:pt x="154" y="153"/>
                    <a:pt x="153" y="148"/>
                    <a:pt x="155" y="149"/>
                  </a:cubicBezTo>
                  <a:cubicBezTo>
                    <a:pt x="158" y="150"/>
                    <a:pt x="162" y="153"/>
                    <a:pt x="161" y="154"/>
                  </a:cubicBezTo>
                  <a:cubicBezTo>
                    <a:pt x="159" y="156"/>
                    <a:pt x="159" y="156"/>
                    <a:pt x="161" y="158"/>
                  </a:cubicBezTo>
                  <a:cubicBezTo>
                    <a:pt x="162" y="160"/>
                    <a:pt x="159" y="163"/>
                    <a:pt x="159" y="163"/>
                  </a:cubicBezTo>
                  <a:cubicBezTo>
                    <a:pt x="158" y="163"/>
                    <a:pt x="158" y="163"/>
                    <a:pt x="158" y="163"/>
                  </a:cubicBezTo>
                  <a:close/>
                  <a:moveTo>
                    <a:pt x="150" y="175"/>
                  </a:moveTo>
                  <a:cubicBezTo>
                    <a:pt x="150" y="175"/>
                    <a:pt x="154" y="175"/>
                    <a:pt x="154" y="180"/>
                  </a:cubicBezTo>
                  <a:cubicBezTo>
                    <a:pt x="153" y="185"/>
                    <a:pt x="149" y="183"/>
                    <a:pt x="147" y="182"/>
                  </a:cubicBezTo>
                  <a:cubicBezTo>
                    <a:pt x="146" y="180"/>
                    <a:pt x="148" y="177"/>
                    <a:pt x="150" y="175"/>
                  </a:cubicBezTo>
                  <a:close/>
                  <a:moveTo>
                    <a:pt x="187" y="168"/>
                  </a:moveTo>
                  <a:cubicBezTo>
                    <a:pt x="187" y="168"/>
                    <a:pt x="188" y="162"/>
                    <a:pt x="188" y="161"/>
                  </a:cubicBezTo>
                  <a:cubicBezTo>
                    <a:pt x="188" y="160"/>
                    <a:pt x="187" y="156"/>
                    <a:pt x="186" y="154"/>
                  </a:cubicBezTo>
                  <a:cubicBezTo>
                    <a:pt x="185" y="152"/>
                    <a:pt x="182" y="153"/>
                    <a:pt x="180" y="155"/>
                  </a:cubicBezTo>
                  <a:cubicBezTo>
                    <a:pt x="179" y="157"/>
                    <a:pt x="177" y="152"/>
                    <a:pt x="175" y="152"/>
                  </a:cubicBezTo>
                  <a:cubicBezTo>
                    <a:pt x="173" y="151"/>
                    <a:pt x="172" y="153"/>
                    <a:pt x="172" y="155"/>
                  </a:cubicBezTo>
                  <a:cubicBezTo>
                    <a:pt x="172" y="158"/>
                    <a:pt x="175" y="159"/>
                    <a:pt x="174" y="162"/>
                  </a:cubicBezTo>
                  <a:cubicBezTo>
                    <a:pt x="173" y="164"/>
                    <a:pt x="171" y="161"/>
                    <a:pt x="171" y="159"/>
                  </a:cubicBezTo>
                  <a:cubicBezTo>
                    <a:pt x="170" y="156"/>
                    <a:pt x="168" y="154"/>
                    <a:pt x="166" y="156"/>
                  </a:cubicBezTo>
                  <a:cubicBezTo>
                    <a:pt x="164" y="157"/>
                    <a:pt x="166" y="160"/>
                    <a:pt x="166" y="164"/>
                  </a:cubicBezTo>
                  <a:cubicBezTo>
                    <a:pt x="166" y="167"/>
                    <a:pt x="165" y="166"/>
                    <a:pt x="164" y="167"/>
                  </a:cubicBezTo>
                  <a:cubicBezTo>
                    <a:pt x="163" y="168"/>
                    <a:pt x="162" y="169"/>
                    <a:pt x="161" y="171"/>
                  </a:cubicBezTo>
                  <a:cubicBezTo>
                    <a:pt x="160" y="172"/>
                    <a:pt x="162" y="174"/>
                    <a:pt x="166" y="174"/>
                  </a:cubicBezTo>
                  <a:cubicBezTo>
                    <a:pt x="170" y="174"/>
                    <a:pt x="176" y="173"/>
                    <a:pt x="176" y="173"/>
                  </a:cubicBezTo>
                  <a:cubicBezTo>
                    <a:pt x="176" y="173"/>
                    <a:pt x="175" y="175"/>
                    <a:pt x="172" y="177"/>
                  </a:cubicBezTo>
                  <a:cubicBezTo>
                    <a:pt x="169" y="178"/>
                    <a:pt x="169" y="180"/>
                    <a:pt x="171" y="182"/>
                  </a:cubicBezTo>
                  <a:cubicBezTo>
                    <a:pt x="173" y="184"/>
                    <a:pt x="171" y="184"/>
                    <a:pt x="171" y="187"/>
                  </a:cubicBezTo>
                  <a:cubicBezTo>
                    <a:pt x="172" y="189"/>
                    <a:pt x="180" y="188"/>
                    <a:pt x="182" y="188"/>
                  </a:cubicBezTo>
                  <a:cubicBezTo>
                    <a:pt x="185" y="187"/>
                    <a:pt x="185" y="184"/>
                    <a:pt x="185" y="181"/>
                  </a:cubicBezTo>
                  <a:cubicBezTo>
                    <a:pt x="185" y="178"/>
                    <a:pt x="186" y="178"/>
                    <a:pt x="185" y="176"/>
                  </a:cubicBezTo>
                  <a:cubicBezTo>
                    <a:pt x="185" y="174"/>
                    <a:pt x="187" y="168"/>
                    <a:pt x="187" y="168"/>
                  </a:cubicBezTo>
                  <a:close/>
                  <a:moveTo>
                    <a:pt x="199" y="177"/>
                  </a:moveTo>
                  <a:cubicBezTo>
                    <a:pt x="199" y="177"/>
                    <a:pt x="201" y="176"/>
                    <a:pt x="203" y="177"/>
                  </a:cubicBezTo>
                  <a:cubicBezTo>
                    <a:pt x="206" y="179"/>
                    <a:pt x="208" y="183"/>
                    <a:pt x="207" y="187"/>
                  </a:cubicBezTo>
                  <a:cubicBezTo>
                    <a:pt x="207" y="191"/>
                    <a:pt x="209" y="193"/>
                    <a:pt x="208" y="195"/>
                  </a:cubicBezTo>
                  <a:cubicBezTo>
                    <a:pt x="207" y="198"/>
                    <a:pt x="202" y="197"/>
                    <a:pt x="202" y="195"/>
                  </a:cubicBezTo>
                  <a:cubicBezTo>
                    <a:pt x="201" y="193"/>
                    <a:pt x="197" y="193"/>
                    <a:pt x="192" y="190"/>
                  </a:cubicBezTo>
                  <a:cubicBezTo>
                    <a:pt x="187" y="188"/>
                    <a:pt x="190" y="186"/>
                    <a:pt x="193" y="184"/>
                  </a:cubicBezTo>
                  <a:cubicBezTo>
                    <a:pt x="196" y="182"/>
                    <a:pt x="195" y="180"/>
                    <a:pt x="199" y="177"/>
                  </a:cubicBezTo>
                  <a:close/>
                  <a:moveTo>
                    <a:pt x="232" y="179"/>
                  </a:moveTo>
                  <a:cubicBezTo>
                    <a:pt x="234" y="180"/>
                    <a:pt x="235" y="176"/>
                    <a:pt x="237" y="176"/>
                  </a:cubicBezTo>
                  <a:cubicBezTo>
                    <a:pt x="239" y="177"/>
                    <a:pt x="243" y="175"/>
                    <a:pt x="244" y="176"/>
                  </a:cubicBezTo>
                  <a:cubicBezTo>
                    <a:pt x="246" y="177"/>
                    <a:pt x="250" y="176"/>
                    <a:pt x="251" y="174"/>
                  </a:cubicBezTo>
                  <a:cubicBezTo>
                    <a:pt x="252" y="171"/>
                    <a:pt x="258" y="168"/>
                    <a:pt x="260" y="168"/>
                  </a:cubicBezTo>
                  <a:cubicBezTo>
                    <a:pt x="262" y="168"/>
                    <a:pt x="261" y="168"/>
                    <a:pt x="265" y="167"/>
                  </a:cubicBezTo>
                  <a:cubicBezTo>
                    <a:pt x="269" y="166"/>
                    <a:pt x="270" y="167"/>
                    <a:pt x="274" y="168"/>
                  </a:cubicBezTo>
                  <a:cubicBezTo>
                    <a:pt x="277" y="169"/>
                    <a:pt x="277" y="170"/>
                    <a:pt x="280" y="172"/>
                  </a:cubicBezTo>
                  <a:cubicBezTo>
                    <a:pt x="283" y="173"/>
                    <a:pt x="283" y="175"/>
                    <a:pt x="282" y="178"/>
                  </a:cubicBezTo>
                  <a:cubicBezTo>
                    <a:pt x="281" y="181"/>
                    <a:pt x="281" y="181"/>
                    <a:pt x="281" y="184"/>
                  </a:cubicBezTo>
                  <a:cubicBezTo>
                    <a:pt x="282" y="187"/>
                    <a:pt x="283" y="190"/>
                    <a:pt x="279" y="192"/>
                  </a:cubicBezTo>
                  <a:cubicBezTo>
                    <a:pt x="276" y="193"/>
                    <a:pt x="272" y="194"/>
                    <a:pt x="270" y="194"/>
                  </a:cubicBezTo>
                  <a:cubicBezTo>
                    <a:pt x="269" y="194"/>
                    <a:pt x="265" y="190"/>
                    <a:pt x="265" y="190"/>
                  </a:cubicBezTo>
                  <a:cubicBezTo>
                    <a:pt x="265" y="190"/>
                    <a:pt x="265" y="193"/>
                    <a:pt x="263" y="194"/>
                  </a:cubicBezTo>
                  <a:cubicBezTo>
                    <a:pt x="261" y="195"/>
                    <a:pt x="259" y="196"/>
                    <a:pt x="257" y="196"/>
                  </a:cubicBezTo>
                  <a:cubicBezTo>
                    <a:pt x="256" y="195"/>
                    <a:pt x="253" y="196"/>
                    <a:pt x="251" y="197"/>
                  </a:cubicBezTo>
                  <a:cubicBezTo>
                    <a:pt x="249" y="198"/>
                    <a:pt x="248" y="198"/>
                    <a:pt x="246" y="198"/>
                  </a:cubicBezTo>
                  <a:cubicBezTo>
                    <a:pt x="244" y="198"/>
                    <a:pt x="240" y="199"/>
                    <a:pt x="239" y="199"/>
                  </a:cubicBezTo>
                  <a:cubicBezTo>
                    <a:pt x="238" y="199"/>
                    <a:pt x="236" y="197"/>
                    <a:pt x="236" y="195"/>
                  </a:cubicBezTo>
                  <a:cubicBezTo>
                    <a:pt x="237" y="194"/>
                    <a:pt x="236" y="193"/>
                    <a:pt x="236" y="193"/>
                  </a:cubicBezTo>
                  <a:cubicBezTo>
                    <a:pt x="236" y="193"/>
                    <a:pt x="232" y="197"/>
                    <a:pt x="229" y="197"/>
                  </a:cubicBezTo>
                  <a:cubicBezTo>
                    <a:pt x="226" y="197"/>
                    <a:pt x="224" y="196"/>
                    <a:pt x="223" y="195"/>
                  </a:cubicBezTo>
                  <a:cubicBezTo>
                    <a:pt x="222" y="194"/>
                    <a:pt x="220" y="196"/>
                    <a:pt x="219" y="195"/>
                  </a:cubicBezTo>
                  <a:cubicBezTo>
                    <a:pt x="217" y="193"/>
                    <a:pt x="215" y="188"/>
                    <a:pt x="215" y="187"/>
                  </a:cubicBezTo>
                  <a:cubicBezTo>
                    <a:pt x="215" y="186"/>
                    <a:pt x="213" y="181"/>
                    <a:pt x="214" y="179"/>
                  </a:cubicBezTo>
                  <a:cubicBezTo>
                    <a:pt x="215" y="176"/>
                    <a:pt x="216" y="176"/>
                    <a:pt x="215" y="172"/>
                  </a:cubicBezTo>
                  <a:cubicBezTo>
                    <a:pt x="213" y="168"/>
                    <a:pt x="214" y="166"/>
                    <a:pt x="211" y="163"/>
                  </a:cubicBezTo>
                  <a:cubicBezTo>
                    <a:pt x="209" y="160"/>
                    <a:pt x="210" y="164"/>
                    <a:pt x="205" y="162"/>
                  </a:cubicBezTo>
                  <a:cubicBezTo>
                    <a:pt x="200" y="160"/>
                    <a:pt x="198" y="159"/>
                    <a:pt x="196" y="155"/>
                  </a:cubicBezTo>
                  <a:cubicBezTo>
                    <a:pt x="193" y="151"/>
                    <a:pt x="191" y="147"/>
                    <a:pt x="194" y="146"/>
                  </a:cubicBezTo>
                  <a:cubicBezTo>
                    <a:pt x="197" y="146"/>
                    <a:pt x="200" y="144"/>
                    <a:pt x="203" y="147"/>
                  </a:cubicBezTo>
                  <a:cubicBezTo>
                    <a:pt x="206" y="151"/>
                    <a:pt x="208" y="150"/>
                    <a:pt x="209" y="152"/>
                  </a:cubicBezTo>
                  <a:cubicBezTo>
                    <a:pt x="211" y="154"/>
                    <a:pt x="212" y="154"/>
                    <a:pt x="215" y="154"/>
                  </a:cubicBezTo>
                  <a:cubicBezTo>
                    <a:pt x="218" y="153"/>
                    <a:pt x="219" y="154"/>
                    <a:pt x="221" y="156"/>
                  </a:cubicBezTo>
                  <a:cubicBezTo>
                    <a:pt x="223" y="158"/>
                    <a:pt x="229" y="161"/>
                    <a:pt x="230" y="162"/>
                  </a:cubicBezTo>
                  <a:cubicBezTo>
                    <a:pt x="231" y="162"/>
                    <a:pt x="232" y="166"/>
                    <a:pt x="231" y="169"/>
                  </a:cubicBezTo>
                  <a:cubicBezTo>
                    <a:pt x="230" y="171"/>
                    <a:pt x="230" y="175"/>
                    <a:pt x="232" y="176"/>
                  </a:cubicBezTo>
                  <a:cubicBezTo>
                    <a:pt x="233" y="176"/>
                    <a:pt x="232" y="179"/>
                    <a:pt x="232" y="179"/>
                  </a:cubicBezTo>
                  <a:close/>
                  <a:moveTo>
                    <a:pt x="130" y="210"/>
                  </a:moveTo>
                  <a:cubicBezTo>
                    <a:pt x="130" y="210"/>
                    <a:pt x="134" y="207"/>
                    <a:pt x="138" y="208"/>
                  </a:cubicBezTo>
                  <a:cubicBezTo>
                    <a:pt x="143" y="209"/>
                    <a:pt x="144" y="211"/>
                    <a:pt x="143" y="215"/>
                  </a:cubicBezTo>
                  <a:cubicBezTo>
                    <a:pt x="143" y="219"/>
                    <a:pt x="139" y="226"/>
                    <a:pt x="136" y="225"/>
                  </a:cubicBezTo>
                  <a:cubicBezTo>
                    <a:pt x="132" y="224"/>
                    <a:pt x="134" y="220"/>
                    <a:pt x="132" y="216"/>
                  </a:cubicBezTo>
                  <a:cubicBezTo>
                    <a:pt x="131" y="212"/>
                    <a:pt x="129" y="212"/>
                    <a:pt x="130" y="210"/>
                  </a:cubicBezTo>
                  <a:close/>
                  <a:moveTo>
                    <a:pt x="172" y="305"/>
                  </a:moveTo>
                  <a:cubicBezTo>
                    <a:pt x="171" y="306"/>
                    <a:pt x="170" y="308"/>
                    <a:pt x="168" y="309"/>
                  </a:cubicBezTo>
                  <a:cubicBezTo>
                    <a:pt x="165" y="310"/>
                    <a:pt x="163" y="312"/>
                    <a:pt x="164" y="315"/>
                  </a:cubicBezTo>
                  <a:cubicBezTo>
                    <a:pt x="165" y="317"/>
                    <a:pt x="170" y="315"/>
                    <a:pt x="173" y="318"/>
                  </a:cubicBezTo>
                  <a:cubicBezTo>
                    <a:pt x="176" y="320"/>
                    <a:pt x="176" y="322"/>
                    <a:pt x="179" y="323"/>
                  </a:cubicBezTo>
                  <a:cubicBezTo>
                    <a:pt x="181" y="323"/>
                    <a:pt x="181" y="325"/>
                    <a:pt x="186" y="324"/>
                  </a:cubicBezTo>
                  <a:cubicBezTo>
                    <a:pt x="191" y="323"/>
                    <a:pt x="192" y="321"/>
                    <a:pt x="193" y="319"/>
                  </a:cubicBezTo>
                  <a:cubicBezTo>
                    <a:pt x="193" y="317"/>
                    <a:pt x="189" y="315"/>
                    <a:pt x="189" y="313"/>
                  </a:cubicBezTo>
                  <a:cubicBezTo>
                    <a:pt x="189" y="310"/>
                    <a:pt x="190" y="309"/>
                    <a:pt x="187" y="306"/>
                  </a:cubicBezTo>
                  <a:cubicBezTo>
                    <a:pt x="184" y="303"/>
                    <a:pt x="183" y="303"/>
                    <a:pt x="181" y="300"/>
                  </a:cubicBezTo>
                  <a:cubicBezTo>
                    <a:pt x="180" y="297"/>
                    <a:pt x="178" y="292"/>
                    <a:pt x="176" y="295"/>
                  </a:cubicBezTo>
                  <a:cubicBezTo>
                    <a:pt x="174" y="297"/>
                    <a:pt x="174" y="299"/>
                    <a:pt x="173" y="301"/>
                  </a:cubicBezTo>
                  <a:cubicBezTo>
                    <a:pt x="171" y="303"/>
                    <a:pt x="172" y="305"/>
                    <a:pt x="172" y="305"/>
                  </a:cubicBezTo>
                  <a:close/>
                  <a:moveTo>
                    <a:pt x="178" y="259"/>
                  </a:moveTo>
                  <a:cubicBezTo>
                    <a:pt x="178" y="261"/>
                    <a:pt x="176" y="266"/>
                    <a:pt x="174" y="266"/>
                  </a:cubicBezTo>
                  <a:cubicBezTo>
                    <a:pt x="172" y="265"/>
                    <a:pt x="170" y="262"/>
                    <a:pt x="169" y="258"/>
                  </a:cubicBezTo>
                  <a:cubicBezTo>
                    <a:pt x="168" y="255"/>
                    <a:pt x="166" y="250"/>
                    <a:pt x="163" y="247"/>
                  </a:cubicBezTo>
                  <a:cubicBezTo>
                    <a:pt x="160" y="244"/>
                    <a:pt x="161" y="244"/>
                    <a:pt x="158" y="242"/>
                  </a:cubicBezTo>
                  <a:cubicBezTo>
                    <a:pt x="154" y="240"/>
                    <a:pt x="156" y="238"/>
                    <a:pt x="153" y="234"/>
                  </a:cubicBezTo>
                  <a:cubicBezTo>
                    <a:pt x="150" y="231"/>
                    <a:pt x="152" y="226"/>
                    <a:pt x="154" y="226"/>
                  </a:cubicBezTo>
                  <a:cubicBezTo>
                    <a:pt x="157" y="226"/>
                    <a:pt x="159" y="230"/>
                    <a:pt x="160" y="233"/>
                  </a:cubicBezTo>
                  <a:cubicBezTo>
                    <a:pt x="161" y="236"/>
                    <a:pt x="165" y="233"/>
                    <a:pt x="166" y="230"/>
                  </a:cubicBezTo>
                  <a:cubicBezTo>
                    <a:pt x="166" y="226"/>
                    <a:pt x="166" y="225"/>
                    <a:pt x="167" y="224"/>
                  </a:cubicBezTo>
                  <a:cubicBezTo>
                    <a:pt x="168" y="223"/>
                    <a:pt x="163" y="224"/>
                    <a:pt x="163" y="220"/>
                  </a:cubicBezTo>
                  <a:cubicBezTo>
                    <a:pt x="163" y="217"/>
                    <a:pt x="163" y="215"/>
                    <a:pt x="164" y="213"/>
                  </a:cubicBezTo>
                  <a:cubicBezTo>
                    <a:pt x="164" y="211"/>
                    <a:pt x="167" y="210"/>
                    <a:pt x="169" y="210"/>
                  </a:cubicBezTo>
                  <a:cubicBezTo>
                    <a:pt x="171" y="210"/>
                    <a:pt x="172" y="213"/>
                    <a:pt x="174" y="211"/>
                  </a:cubicBezTo>
                  <a:cubicBezTo>
                    <a:pt x="176" y="208"/>
                    <a:pt x="177" y="208"/>
                    <a:pt x="181" y="207"/>
                  </a:cubicBezTo>
                  <a:cubicBezTo>
                    <a:pt x="184" y="207"/>
                    <a:pt x="180" y="209"/>
                    <a:pt x="183" y="211"/>
                  </a:cubicBezTo>
                  <a:cubicBezTo>
                    <a:pt x="186" y="214"/>
                    <a:pt x="189" y="215"/>
                    <a:pt x="188" y="218"/>
                  </a:cubicBezTo>
                  <a:cubicBezTo>
                    <a:pt x="186" y="221"/>
                    <a:pt x="186" y="223"/>
                    <a:pt x="183" y="224"/>
                  </a:cubicBezTo>
                  <a:cubicBezTo>
                    <a:pt x="180" y="225"/>
                    <a:pt x="180" y="230"/>
                    <a:pt x="181" y="229"/>
                  </a:cubicBezTo>
                  <a:cubicBezTo>
                    <a:pt x="182" y="229"/>
                    <a:pt x="184" y="229"/>
                    <a:pt x="184" y="231"/>
                  </a:cubicBezTo>
                  <a:cubicBezTo>
                    <a:pt x="185" y="232"/>
                    <a:pt x="185" y="234"/>
                    <a:pt x="186" y="236"/>
                  </a:cubicBezTo>
                  <a:cubicBezTo>
                    <a:pt x="188" y="238"/>
                    <a:pt x="190" y="236"/>
                    <a:pt x="189" y="240"/>
                  </a:cubicBezTo>
                  <a:cubicBezTo>
                    <a:pt x="189" y="243"/>
                    <a:pt x="189" y="245"/>
                    <a:pt x="188" y="247"/>
                  </a:cubicBezTo>
                  <a:cubicBezTo>
                    <a:pt x="188" y="250"/>
                    <a:pt x="191" y="251"/>
                    <a:pt x="189" y="254"/>
                  </a:cubicBezTo>
                  <a:cubicBezTo>
                    <a:pt x="187" y="257"/>
                    <a:pt x="187" y="259"/>
                    <a:pt x="183" y="259"/>
                  </a:cubicBezTo>
                  <a:cubicBezTo>
                    <a:pt x="179" y="259"/>
                    <a:pt x="178" y="259"/>
                    <a:pt x="178" y="259"/>
                  </a:cubicBezTo>
                  <a:close/>
                  <a:moveTo>
                    <a:pt x="289" y="208"/>
                  </a:moveTo>
                  <a:cubicBezTo>
                    <a:pt x="285" y="208"/>
                    <a:pt x="283" y="207"/>
                    <a:pt x="283" y="210"/>
                  </a:cubicBezTo>
                  <a:cubicBezTo>
                    <a:pt x="283" y="213"/>
                    <a:pt x="284" y="214"/>
                    <a:pt x="285" y="216"/>
                  </a:cubicBezTo>
                  <a:cubicBezTo>
                    <a:pt x="286" y="219"/>
                    <a:pt x="289" y="215"/>
                    <a:pt x="290" y="218"/>
                  </a:cubicBezTo>
                  <a:cubicBezTo>
                    <a:pt x="290" y="221"/>
                    <a:pt x="289" y="221"/>
                    <a:pt x="292" y="224"/>
                  </a:cubicBezTo>
                  <a:cubicBezTo>
                    <a:pt x="295" y="228"/>
                    <a:pt x="296" y="225"/>
                    <a:pt x="300" y="223"/>
                  </a:cubicBezTo>
                  <a:cubicBezTo>
                    <a:pt x="305" y="221"/>
                    <a:pt x="311" y="223"/>
                    <a:pt x="313" y="221"/>
                  </a:cubicBezTo>
                  <a:cubicBezTo>
                    <a:pt x="315" y="219"/>
                    <a:pt x="313" y="215"/>
                    <a:pt x="309" y="212"/>
                  </a:cubicBezTo>
                  <a:cubicBezTo>
                    <a:pt x="305" y="210"/>
                    <a:pt x="303" y="206"/>
                    <a:pt x="299" y="206"/>
                  </a:cubicBezTo>
                  <a:cubicBezTo>
                    <a:pt x="295" y="206"/>
                    <a:pt x="296" y="208"/>
                    <a:pt x="294" y="208"/>
                  </a:cubicBezTo>
                  <a:cubicBezTo>
                    <a:pt x="291" y="209"/>
                    <a:pt x="289" y="208"/>
                    <a:pt x="289" y="208"/>
                  </a:cubicBezTo>
                  <a:close/>
                  <a:moveTo>
                    <a:pt x="326" y="290"/>
                  </a:moveTo>
                  <a:cubicBezTo>
                    <a:pt x="326" y="291"/>
                    <a:pt x="325" y="293"/>
                    <a:pt x="326" y="294"/>
                  </a:cubicBezTo>
                  <a:cubicBezTo>
                    <a:pt x="326" y="295"/>
                    <a:pt x="329" y="296"/>
                    <a:pt x="329" y="295"/>
                  </a:cubicBezTo>
                  <a:cubicBezTo>
                    <a:pt x="330" y="293"/>
                    <a:pt x="332" y="292"/>
                    <a:pt x="329" y="291"/>
                  </a:cubicBezTo>
                  <a:cubicBezTo>
                    <a:pt x="327" y="289"/>
                    <a:pt x="326" y="290"/>
                    <a:pt x="326" y="290"/>
                  </a:cubicBezTo>
                  <a:close/>
                  <a:moveTo>
                    <a:pt x="316" y="295"/>
                  </a:moveTo>
                  <a:cubicBezTo>
                    <a:pt x="315" y="297"/>
                    <a:pt x="316" y="300"/>
                    <a:pt x="315" y="300"/>
                  </a:cubicBezTo>
                  <a:cubicBezTo>
                    <a:pt x="313" y="301"/>
                    <a:pt x="312" y="305"/>
                    <a:pt x="313" y="305"/>
                  </a:cubicBezTo>
                  <a:cubicBezTo>
                    <a:pt x="314" y="306"/>
                    <a:pt x="318" y="303"/>
                    <a:pt x="318" y="300"/>
                  </a:cubicBezTo>
                  <a:cubicBezTo>
                    <a:pt x="319" y="298"/>
                    <a:pt x="319" y="296"/>
                    <a:pt x="319" y="295"/>
                  </a:cubicBezTo>
                  <a:cubicBezTo>
                    <a:pt x="320" y="294"/>
                    <a:pt x="317" y="294"/>
                    <a:pt x="316" y="295"/>
                  </a:cubicBezTo>
                  <a:close/>
                  <a:moveTo>
                    <a:pt x="356" y="311"/>
                  </a:moveTo>
                  <a:cubicBezTo>
                    <a:pt x="354" y="312"/>
                    <a:pt x="353" y="312"/>
                    <a:pt x="353" y="314"/>
                  </a:cubicBezTo>
                  <a:cubicBezTo>
                    <a:pt x="353" y="316"/>
                    <a:pt x="354" y="319"/>
                    <a:pt x="357" y="318"/>
                  </a:cubicBezTo>
                  <a:cubicBezTo>
                    <a:pt x="359" y="318"/>
                    <a:pt x="362" y="317"/>
                    <a:pt x="363" y="316"/>
                  </a:cubicBezTo>
                  <a:cubicBezTo>
                    <a:pt x="364" y="314"/>
                    <a:pt x="364" y="312"/>
                    <a:pt x="361" y="311"/>
                  </a:cubicBezTo>
                  <a:cubicBezTo>
                    <a:pt x="359" y="311"/>
                    <a:pt x="356" y="311"/>
                    <a:pt x="356" y="311"/>
                  </a:cubicBezTo>
                  <a:close/>
                  <a:moveTo>
                    <a:pt x="335" y="318"/>
                  </a:moveTo>
                  <a:cubicBezTo>
                    <a:pt x="333" y="322"/>
                    <a:pt x="335" y="330"/>
                    <a:pt x="337" y="332"/>
                  </a:cubicBezTo>
                  <a:cubicBezTo>
                    <a:pt x="338" y="334"/>
                    <a:pt x="345" y="334"/>
                    <a:pt x="348" y="331"/>
                  </a:cubicBezTo>
                  <a:cubicBezTo>
                    <a:pt x="351" y="328"/>
                    <a:pt x="353" y="325"/>
                    <a:pt x="352" y="323"/>
                  </a:cubicBezTo>
                  <a:cubicBezTo>
                    <a:pt x="351" y="320"/>
                    <a:pt x="350" y="317"/>
                    <a:pt x="350" y="315"/>
                  </a:cubicBezTo>
                  <a:cubicBezTo>
                    <a:pt x="349" y="313"/>
                    <a:pt x="348" y="311"/>
                    <a:pt x="346" y="310"/>
                  </a:cubicBezTo>
                  <a:cubicBezTo>
                    <a:pt x="340" y="308"/>
                    <a:pt x="337" y="314"/>
                    <a:pt x="335" y="318"/>
                  </a:cubicBezTo>
                  <a:close/>
                  <a:moveTo>
                    <a:pt x="365" y="384"/>
                  </a:moveTo>
                  <a:cubicBezTo>
                    <a:pt x="365" y="384"/>
                    <a:pt x="365" y="383"/>
                    <a:pt x="367" y="382"/>
                  </a:cubicBezTo>
                  <a:cubicBezTo>
                    <a:pt x="370" y="382"/>
                    <a:pt x="371" y="385"/>
                    <a:pt x="373" y="384"/>
                  </a:cubicBezTo>
                  <a:cubicBezTo>
                    <a:pt x="375" y="383"/>
                    <a:pt x="373" y="381"/>
                    <a:pt x="376" y="380"/>
                  </a:cubicBezTo>
                  <a:cubicBezTo>
                    <a:pt x="378" y="379"/>
                    <a:pt x="380" y="382"/>
                    <a:pt x="381" y="379"/>
                  </a:cubicBezTo>
                  <a:cubicBezTo>
                    <a:pt x="382" y="377"/>
                    <a:pt x="385" y="381"/>
                    <a:pt x="387" y="384"/>
                  </a:cubicBezTo>
                  <a:cubicBezTo>
                    <a:pt x="389" y="386"/>
                    <a:pt x="391" y="386"/>
                    <a:pt x="395" y="389"/>
                  </a:cubicBezTo>
                  <a:cubicBezTo>
                    <a:pt x="399" y="392"/>
                    <a:pt x="399" y="392"/>
                    <a:pt x="403" y="391"/>
                  </a:cubicBezTo>
                  <a:cubicBezTo>
                    <a:pt x="408" y="390"/>
                    <a:pt x="409" y="392"/>
                    <a:pt x="407" y="395"/>
                  </a:cubicBezTo>
                  <a:cubicBezTo>
                    <a:pt x="405" y="397"/>
                    <a:pt x="404" y="397"/>
                    <a:pt x="409" y="401"/>
                  </a:cubicBezTo>
                  <a:cubicBezTo>
                    <a:pt x="413" y="404"/>
                    <a:pt x="413" y="403"/>
                    <a:pt x="416" y="404"/>
                  </a:cubicBezTo>
                  <a:cubicBezTo>
                    <a:pt x="419" y="406"/>
                    <a:pt x="419" y="408"/>
                    <a:pt x="423" y="409"/>
                  </a:cubicBezTo>
                  <a:cubicBezTo>
                    <a:pt x="427" y="409"/>
                    <a:pt x="423" y="405"/>
                    <a:pt x="425" y="403"/>
                  </a:cubicBezTo>
                  <a:cubicBezTo>
                    <a:pt x="427" y="402"/>
                    <a:pt x="430" y="402"/>
                    <a:pt x="433" y="405"/>
                  </a:cubicBezTo>
                  <a:cubicBezTo>
                    <a:pt x="436" y="407"/>
                    <a:pt x="438" y="407"/>
                    <a:pt x="443" y="407"/>
                  </a:cubicBezTo>
                  <a:cubicBezTo>
                    <a:pt x="448" y="408"/>
                    <a:pt x="453" y="406"/>
                    <a:pt x="457" y="406"/>
                  </a:cubicBezTo>
                  <a:cubicBezTo>
                    <a:pt x="461" y="405"/>
                    <a:pt x="466" y="407"/>
                    <a:pt x="468" y="405"/>
                  </a:cubicBezTo>
                  <a:cubicBezTo>
                    <a:pt x="469" y="402"/>
                    <a:pt x="468" y="400"/>
                    <a:pt x="464" y="398"/>
                  </a:cubicBezTo>
                  <a:cubicBezTo>
                    <a:pt x="460" y="397"/>
                    <a:pt x="460" y="396"/>
                    <a:pt x="459" y="395"/>
                  </a:cubicBezTo>
                  <a:cubicBezTo>
                    <a:pt x="458" y="393"/>
                    <a:pt x="456" y="393"/>
                    <a:pt x="454" y="393"/>
                  </a:cubicBezTo>
                  <a:cubicBezTo>
                    <a:pt x="451" y="393"/>
                    <a:pt x="450" y="391"/>
                    <a:pt x="445" y="390"/>
                  </a:cubicBezTo>
                  <a:cubicBezTo>
                    <a:pt x="441" y="389"/>
                    <a:pt x="439" y="389"/>
                    <a:pt x="434" y="386"/>
                  </a:cubicBezTo>
                  <a:cubicBezTo>
                    <a:pt x="430" y="383"/>
                    <a:pt x="428" y="381"/>
                    <a:pt x="430" y="379"/>
                  </a:cubicBezTo>
                  <a:cubicBezTo>
                    <a:pt x="432" y="377"/>
                    <a:pt x="437" y="380"/>
                    <a:pt x="441" y="380"/>
                  </a:cubicBezTo>
                  <a:cubicBezTo>
                    <a:pt x="444" y="380"/>
                    <a:pt x="443" y="382"/>
                    <a:pt x="446" y="383"/>
                  </a:cubicBezTo>
                  <a:cubicBezTo>
                    <a:pt x="448" y="385"/>
                    <a:pt x="450" y="385"/>
                    <a:pt x="454" y="384"/>
                  </a:cubicBezTo>
                  <a:cubicBezTo>
                    <a:pt x="457" y="384"/>
                    <a:pt x="457" y="384"/>
                    <a:pt x="462" y="386"/>
                  </a:cubicBezTo>
                  <a:cubicBezTo>
                    <a:pt x="467" y="388"/>
                    <a:pt x="467" y="389"/>
                    <a:pt x="470" y="387"/>
                  </a:cubicBezTo>
                  <a:cubicBezTo>
                    <a:pt x="472" y="385"/>
                    <a:pt x="468" y="383"/>
                    <a:pt x="469" y="383"/>
                  </a:cubicBezTo>
                  <a:cubicBezTo>
                    <a:pt x="470" y="382"/>
                    <a:pt x="469" y="379"/>
                    <a:pt x="467" y="378"/>
                  </a:cubicBezTo>
                  <a:cubicBezTo>
                    <a:pt x="466" y="376"/>
                    <a:pt x="464" y="375"/>
                    <a:pt x="464" y="373"/>
                  </a:cubicBezTo>
                  <a:cubicBezTo>
                    <a:pt x="464" y="371"/>
                    <a:pt x="467" y="373"/>
                    <a:pt x="467" y="371"/>
                  </a:cubicBezTo>
                  <a:cubicBezTo>
                    <a:pt x="466" y="369"/>
                    <a:pt x="466" y="366"/>
                    <a:pt x="462" y="365"/>
                  </a:cubicBezTo>
                  <a:cubicBezTo>
                    <a:pt x="459" y="365"/>
                    <a:pt x="461" y="361"/>
                    <a:pt x="460" y="360"/>
                  </a:cubicBezTo>
                  <a:cubicBezTo>
                    <a:pt x="459" y="360"/>
                    <a:pt x="454" y="359"/>
                    <a:pt x="453" y="358"/>
                  </a:cubicBezTo>
                  <a:cubicBezTo>
                    <a:pt x="453" y="358"/>
                    <a:pt x="453" y="355"/>
                    <a:pt x="451" y="355"/>
                  </a:cubicBezTo>
                  <a:cubicBezTo>
                    <a:pt x="450" y="355"/>
                    <a:pt x="449" y="355"/>
                    <a:pt x="448" y="353"/>
                  </a:cubicBezTo>
                  <a:cubicBezTo>
                    <a:pt x="447" y="352"/>
                    <a:pt x="446" y="351"/>
                    <a:pt x="444" y="351"/>
                  </a:cubicBezTo>
                  <a:cubicBezTo>
                    <a:pt x="441" y="351"/>
                    <a:pt x="439" y="352"/>
                    <a:pt x="435" y="350"/>
                  </a:cubicBezTo>
                  <a:cubicBezTo>
                    <a:pt x="431" y="349"/>
                    <a:pt x="430" y="345"/>
                    <a:pt x="427" y="342"/>
                  </a:cubicBezTo>
                  <a:cubicBezTo>
                    <a:pt x="425" y="340"/>
                    <a:pt x="425" y="339"/>
                    <a:pt x="423" y="340"/>
                  </a:cubicBezTo>
                  <a:cubicBezTo>
                    <a:pt x="422" y="342"/>
                    <a:pt x="419" y="338"/>
                    <a:pt x="417" y="336"/>
                  </a:cubicBezTo>
                  <a:cubicBezTo>
                    <a:pt x="415" y="334"/>
                    <a:pt x="416" y="334"/>
                    <a:pt x="420" y="334"/>
                  </a:cubicBezTo>
                  <a:cubicBezTo>
                    <a:pt x="423" y="335"/>
                    <a:pt x="423" y="333"/>
                    <a:pt x="422" y="330"/>
                  </a:cubicBezTo>
                  <a:cubicBezTo>
                    <a:pt x="422" y="327"/>
                    <a:pt x="417" y="326"/>
                    <a:pt x="417" y="323"/>
                  </a:cubicBezTo>
                  <a:cubicBezTo>
                    <a:pt x="417" y="320"/>
                    <a:pt x="422" y="323"/>
                    <a:pt x="425" y="323"/>
                  </a:cubicBezTo>
                  <a:cubicBezTo>
                    <a:pt x="428" y="323"/>
                    <a:pt x="428" y="324"/>
                    <a:pt x="430" y="326"/>
                  </a:cubicBezTo>
                  <a:cubicBezTo>
                    <a:pt x="432" y="327"/>
                    <a:pt x="434" y="328"/>
                    <a:pt x="436" y="327"/>
                  </a:cubicBezTo>
                  <a:cubicBezTo>
                    <a:pt x="437" y="327"/>
                    <a:pt x="439" y="324"/>
                    <a:pt x="439" y="324"/>
                  </a:cubicBezTo>
                  <a:cubicBezTo>
                    <a:pt x="439" y="324"/>
                    <a:pt x="439" y="327"/>
                    <a:pt x="439" y="329"/>
                  </a:cubicBezTo>
                  <a:cubicBezTo>
                    <a:pt x="438" y="331"/>
                    <a:pt x="440" y="331"/>
                    <a:pt x="442" y="333"/>
                  </a:cubicBezTo>
                  <a:cubicBezTo>
                    <a:pt x="445" y="335"/>
                    <a:pt x="446" y="335"/>
                    <a:pt x="449" y="337"/>
                  </a:cubicBezTo>
                  <a:cubicBezTo>
                    <a:pt x="452" y="340"/>
                    <a:pt x="454" y="337"/>
                    <a:pt x="456" y="337"/>
                  </a:cubicBezTo>
                  <a:cubicBezTo>
                    <a:pt x="458" y="337"/>
                    <a:pt x="459" y="339"/>
                    <a:pt x="461" y="337"/>
                  </a:cubicBezTo>
                  <a:cubicBezTo>
                    <a:pt x="463" y="335"/>
                    <a:pt x="456" y="328"/>
                    <a:pt x="455" y="326"/>
                  </a:cubicBezTo>
                  <a:cubicBezTo>
                    <a:pt x="454" y="324"/>
                    <a:pt x="457" y="324"/>
                    <a:pt x="459" y="324"/>
                  </a:cubicBezTo>
                  <a:cubicBezTo>
                    <a:pt x="462" y="324"/>
                    <a:pt x="460" y="320"/>
                    <a:pt x="460" y="318"/>
                  </a:cubicBezTo>
                  <a:cubicBezTo>
                    <a:pt x="461" y="316"/>
                    <a:pt x="461" y="315"/>
                    <a:pt x="462" y="313"/>
                  </a:cubicBezTo>
                  <a:cubicBezTo>
                    <a:pt x="462" y="311"/>
                    <a:pt x="456" y="310"/>
                    <a:pt x="456" y="308"/>
                  </a:cubicBezTo>
                  <a:cubicBezTo>
                    <a:pt x="456" y="307"/>
                    <a:pt x="460" y="306"/>
                    <a:pt x="460" y="304"/>
                  </a:cubicBezTo>
                  <a:cubicBezTo>
                    <a:pt x="460" y="303"/>
                    <a:pt x="459" y="300"/>
                    <a:pt x="459" y="298"/>
                  </a:cubicBezTo>
                  <a:cubicBezTo>
                    <a:pt x="459" y="296"/>
                    <a:pt x="454" y="296"/>
                    <a:pt x="451" y="296"/>
                  </a:cubicBezTo>
                  <a:cubicBezTo>
                    <a:pt x="448" y="296"/>
                    <a:pt x="449" y="298"/>
                    <a:pt x="446" y="299"/>
                  </a:cubicBezTo>
                  <a:cubicBezTo>
                    <a:pt x="443" y="301"/>
                    <a:pt x="443" y="300"/>
                    <a:pt x="442" y="299"/>
                  </a:cubicBezTo>
                  <a:cubicBezTo>
                    <a:pt x="442" y="297"/>
                    <a:pt x="439" y="296"/>
                    <a:pt x="438" y="297"/>
                  </a:cubicBezTo>
                  <a:cubicBezTo>
                    <a:pt x="436" y="299"/>
                    <a:pt x="434" y="301"/>
                    <a:pt x="433" y="299"/>
                  </a:cubicBezTo>
                  <a:cubicBezTo>
                    <a:pt x="431" y="297"/>
                    <a:pt x="435" y="297"/>
                    <a:pt x="434" y="295"/>
                  </a:cubicBezTo>
                  <a:cubicBezTo>
                    <a:pt x="433" y="294"/>
                    <a:pt x="433" y="293"/>
                    <a:pt x="432" y="292"/>
                  </a:cubicBezTo>
                  <a:cubicBezTo>
                    <a:pt x="431" y="291"/>
                    <a:pt x="428" y="289"/>
                    <a:pt x="426" y="290"/>
                  </a:cubicBezTo>
                  <a:cubicBezTo>
                    <a:pt x="424" y="290"/>
                    <a:pt x="425" y="288"/>
                    <a:pt x="424" y="286"/>
                  </a:cubicBezTo>
                  <a:cubicBezTo>
                    <a:pt x="422" y="284"/>
                    <a:pt x="421" y="290"/>
                    <a:pt x="420" y="291"/>
                  </a:cubicBezTo>
                  <a:cubicBezTo>
                    <a:pt x="419" y="292"/>
                    <a:pt x="415" y="292"/>
                    <a:pt x="413" y="293"/>
                  </a:cubicBezTo>
                  <a:cubicBezTo>
                    <a:pt x="411" y="294"/>
                    <a:pt x="411" y="292"/>
                    <a:pt x="409" y="291"/>
                  </a:cubicBezTo>
                  <a:cubicBezTo>
                    <a:pt x="407" y="289"/>
                    <a:pt x="408" y="289"/>
                    <a:pt x="404" y="289"/>
                  </a:cubicBezTo>
                  <a:cubicBezTo>
                    <a:pt x="400" y="289"/>
                    <a:pt x="403" y="287"/>
                    <a:pt x="401" y="286"/>
                  </a:cubicBezTo>
                  <a:cubicBezTo>
                    <a:pt x="400" y="285"/>
                    <a:pt x="398" y="286"/>
                    <a:pt x="394" y="286"/>
                  </a:cubicBezTo>
                  <a:cubicBezTo>
                    <a:pt x="390" y="287"/>
                    <a:pt x="392" y="285"/>
                    <a:pt x="391" y="283"/>
                  </a:cubicBezTo>
                  <a:cubicBezTo>
                    <a:pt x="390" y="282"/>
                    <a:pt x="391" y="282"/>
                    <a:pt x="391" y="280"/>
                  </a:cubicBezTo>
                  <a:cubicBezTo>
                    <a:pt x="391" y="279"/>
                    <a:pt x="394" y="279"/>
                    <a:pt x="394" y="277"/>
                  </a:cubicBezTo>
                  <a:cubicBezTo>
                    <a:pt x="394" y="275"/>
                    <a:pt x="390" y="276"/>
                    <a:pt x="390" y="274"/>
                  </a:cubicBezTo>
                  <a:cubicBezTo>
                    <a:pt x="390" y="272"/>
                    <a:pt x="395" y="272"/>
                    <a:pt x="398" y="272"/>
                  </a:cubicBezTo>
                  <a:cubicBezTo>
                    <a:pt x="400" y="271"/>
                    <a:pt x="402" y="270"/>
                    <a:pt x="399" y="267"/>
                  </a:cubicBezTo>
                  <a:cubicBezTo>
                    <a:pt x="397" y="264"/>
                    <a:pt x="393" y="266"/>
                    <a:pt x="391" y="266"/>
                  </a:cubicBezTo>
                  <a:cubicBezTo>
                    <a:pt x="388" y="267"/>
                    <a:pt x="386" y="267"/>
                    <a:pt x="386" y="265"/>
                  </a:cubicBezTo>
                  <a:cubicBezTo>
                    <a:pt x="386" y="264"/>
                    <a:pt x="391" y="262"/>
                    <a:pt x="392" y="261"/>
                  </a:cubicBezTo>
                  <a:cubicBezTo>
                    <a:pt x="393" y="260"/>
                    <a:pt x="391" y="259"/>
                    <a:pt x="385" y="255"/>
                  </a:cubicBezTo>
                  <a:cubicBezTo>
                    <a:pt x="380" y="250"/>
                    <a:pt x="382" y="255"/>
                    <a:pt x="380" y="258"/>
                  </a:cubicBezTo>
                  <a:cubicBezTo>
                    <a:pt x="379" y="260"/>
                    <a:pt x="377" y="256"/>
                    <a:pt x="376" y="254"/>
                  </a:cubicBezTo>
                  <a:cubicBezTo>
                    <a:pt x="376" y="252"/>
                    <a:pt x="379" y="249"/>
                    <a:pt x="377" y="248"/>
                  </a:cubicBezTo>
                  <a:cubicBezTo>
                    <a:pt x="375" y="248"/>
                    <a:pt x="371" y="247"/>
                    <a:pt x="368" y="248"/>
                  </a:cubicBezTo>
                  <a:cubicBezTo>
                    <a:pt x="366" y="250"/>
                    <a:pt x="363" y="251"/>
                    <a:pt x="363" y="248"/>
                  </a:cubicBezTo>
                  <a:cubicBezTo>
                    <a:pt x="362" y="245"/>
                    <a:pt x="358" y="244"/>
                    <a:pt x="357" y="247"/>
                  </a:cubicBezTo>
                  <a:cubicBezTo>
                    <a:pt x="355" y="250"/>
                    <a:pt x="352" y="253"/>
                    <a:pt x="351" y="251"/>
                  </a:cubicBezTo>
                  <a:cubicBezTo>
                    <a:pt x="349" y="249"/>
                    <a:pt x="354" y="245"/>
                    <a:pt x="355" y="243"/>
                  </a:cubicBezTo>
                  <a:cubicBezTo>
                    <a:pt x="355" y="240"/>
                    <a:pt x="352" y="237"/>
                    <a:pt x="349" y="237"/>
                  </a:cubicBezTo>
                  <a:cubicBezTo>
                    <a:pt x="346" y="237"/>
                    <a:pt x="344" y="238"/>
                    <a:pt x="344" y="242"/>
                  </a:cubicBezTo>
                  <a:cubicBezTo>
                    <a:pt x="345" y="245"/>
                    <a:pt x="341" y="245"/>
                    <a:pt x="340" y="245"/>
                  </a:cubicBezTo>
                  <a:cubicBezTo>
                    <a:pt x="339" y="244"/>
                    <a:pt x="338" y="243"/>
                    <a:pt x="335" y="240"/>
                  </a:cubicBezTo>
                  <a:cubicBezTo>
                    <a:pt x="332" y="238"/>
                    <a:pt x="329" y="240"/>
                    <a:pt x="331" y="237"/>
                  </a:cubicBezTo>
                  <a:cubicBezTo>
                    <a:pt x="332" y="234"/>
                    <a:pt x="332" y="232"/>
                    <a:pt x="329" y="232"/>
                  </a:cubicBezTo>
                  <a:cubicBezTo>
                    <a:pt x="325" y="231"/>
                    <a:pt x="322" y="234"/>
                    <a:pt x="324" y="232"/>
                  </a:cubicBezTo>
                  <a:cubicBezTo>
                    <a:pt x="325" y="230"/>
                    <a:pt x="325" y="226"/>
                    <a:pt x="322" y="226"/>
                  </a:cubicBezTo>
                  <a:cubicBezTo>
                    <a:pt x="320" y="226"/>
                    <a:pt x="317" y="225"/>
                    <a:pt x="314" y="224"/>
                  </a:cubicBezTo>
                  <a:cubicBezTo>
                    <a:pt x="310" y="224"/>
                    <a:pt x="306" y="224"/>
                    <a:pt x="304" y="226"/>
                  </a:cubicBezTo>
                  <a:cubicBezTo>
                    <a:pt x="302" y="228"/>
                    <a:pt x="302" y="231"/>
                    <a:pt x="303" y="232"/>
                  </a:cubicBezTo>
                  <a:cubicBezTo>
                    <a:pt x="304" y="234"/>
                    <a:pt x="302" y="235"/>
                    <a:pt x="303" y="238"/>
                  </a:cubicBezTo>
                  <a:cubicBezTo>
                    <a:pt x="305" y="240"/>
                    <a:pt x="308" y="242"/>
                    <a:pt x="308" y="243"/>
                  </a:cubicBezTo>
                  <a:cubicBezTo>
                    <a:pt x="308" y="245"/>
                    <a:pt x="302" y="243"/>
                    <a:pt x="301" y="240"/>
                  </a:cubicBezTo>
                  <a:cubicBezTo>
                    <a:pt x="300" y="237"/>
                    <a:pt x="298" y="235"/>
                    <a:pt x="296" y="237"/>
                  </a:cubicBezTo>
                  <a:cubicBezTo>
                    <a:pt x="294" y="239"/>
                    <a:pt x="292" y="245"/>
                    <a:pt x="289" y="244"/>
                  </a:cubicBezTo>
                  <a:cubicBezTo>
                    <a:pt x="287" y="242"/>
                    <a:pt x="288" y="240"/>
                    <a:pt x="288" y="237"/>
                  </a:cubicBezTo>
                  <a:cubicBezTo>
                    <a:pt x="288" y="234"/>
                    <a:pt x="287" y="234"/>
                    <a:pt x="289" y="232"/>
                  </a:cubicBezTo>
                  <a:cubicBezTo>
                    <a:pt x="291" y="229"/>
                    <a:pt x="289" y="227"/>
                    <a:pt x="288" y="225"/>
                  </a:cubicBezTo>
                  <a:cubicBezTo>
                    <a:pt x="288" y="223"/>
                    <a:pt x="285" y="221"/>
                    <a:pt x="284" y="219"/>
                  </a:cubicBezTo>
                  <a:cubicBezTo>
                    <a:pt x="282" y="217"/>
                    <a:pt x="281" y="218"/>
                    <a:pt x="281" y="215"/>
                  </a:cubicBezTo>
                  <a:cubicBezTo>
                    <a:pt x="281" y="213"/>
                    <a:pt x="279" y="210"/>
                    <a:pt x="277" y="210"/>
                  </a:cubicBezTo>
                  <a:cubicBezTo>
                    <a:pt x="274" y="209"/>
                    <a:pt x="270" y="211"/>
                    <a:pt x="267" y="214"/>
                  </a:cubicBezTo>
                  <a:cubicBezTo>
                    <a:pt x="263" y="217"/>
                    <a:pt x="263" y="217"/>
                    <a:pt x="261" y="221"/>
                  </a:cubicBezTo>
                  <a:cubicBezTo>
                    <a:pt x="259" y="225"/>
                    <a:pt x="258" y="223"/>
                    <a:pt x="258" y="227"/>
                  </a:cubicBezTo>
                  <a:cubicBezTo>
                    <a:pt x="258" y="230"/>
                    <a:pt x="257" y="228"/>
                    <a:pt x="257" y="231"/>
                  </a:cubicBezTo>
                  <a:cubicBezTo>
                    <a:pt x="257" y="235"/>
                    <a:pt x="257" y="239"/>
                    <a:pt x="260" y="240"/>
                  </a:cubicBezTo>
                  <a:cubicBezTo>
                    <a:pt x="263" y="240"/>
                    <a:pt x="262" y="244"/>
                    <a:pt x="262" y="244"/>
                  </a:cubicBezTo>
                  <a:cubicBezTo>
                    <a:pt x="261" y="244"/>
                    <a:pt x="259" y="246"/>
                    <a:pt x="258" y="249"/>
                  </a:cubicBezTo>
                  <a:cubicBezTo>
                    <a:pt x="257" y="252"/>
                    <a:pt x="261" y="254"/>
                    <a:pt x="263" y="255"/>
                  </a:cubicBezTo>
                  <a:cubicBezTo>
                    <a:pt x="265" y="257"/>
                    <a:pt x="268" y="257"/>
                    <a:pt x="268" y="261"/>
                  </a:cubicBezTo>
                  <a:cubicBezTo>
                    <a:pt x="267" y="265"/>
                    <a:pt x="267" y="269"/>
                    <a:pt x="264" y="267"/>
                  </a:cubicBezTo>
                  <a:cubicBezTo>
                    <a:pt x="262" y="264"/>
                    <a:pt x="263" y="264"/>
                    <a:pt x="265" y="262"/>
                  </a:cubicBezTo>
                  <a:cubicBezTo>
                    <a:pt x="266" y="261"/>
                    <a:pt x="263" y="260"/>
                    <a:pt x="260" y="258"/>
                  </a:cubicBezTo>
                  <a:cubicBezTo>
                    <a:pt x="257" y="255"/>
                    <a:pt x="255" y="252"/>
                    <a:pt x="254" y="250"/>
                  </a:cubicBezTo>
                  <a:cubicBezTo>
                    <a:pt x="254" y="247"/>
                    <a:pt x="254" y="242"/>
                    <a:pt x="253" y="238"/>
                  </a:cubicBezTo>
                  <a:cubicBezTo>
                    <a:pt x="253" y="235"/>
                    <a:pt x="251" y="233"/>
                    <a:pt x="251" y="231"/>
                  </a:cubicBezTo>
                  <a:cubicBezTo>
                    <a:pt x="252" y="228"/>
                    <a:pt x="253" y="221"/>
                    <a:pt x="255" y="218"/>
                  </a:cubicBezTo>
                  <a:cubicBezTo>
                    <a:pt x="258" y="215"/>
                    <a:pt x="261" y="210"/>
                    <a:pt x="258" y="210"/>
                  </a:cubicBezTo>
                  <a:cubicBezTo>
                    <a:pt x="256" y="210"/>
                    <a:pt x="250" y="209"/>
                    <a:pt x="244" y="212"/>
                  </a:cubicBezTo>
                  <a:cubicBezTo>
                    <a:pt x="239" y="215"/>
                    <a:pt x="237" y="220"/>
                    <a:pt x="236" y="223"/>
                  </a:cubicBezTo>
                  <a:cubicBezTo>
                    <a:pt x="234" y="227"/>
                    <a:pt x="234" y="234"/>
                    <a:pt x="233" y="237"/>
                  </a:cubicBezTo>
                  <a:cubicBezTo>
                    <a:pt x="232" y="240"/>
                    <a:pt x="231" y="245"/>
                    <a:pt x="232" y="247"/>
                  </a:cubicBezTo>
                  <a:cubicBezTo>
                    <a:pt x="232" y="250"/>
                    <a:pt x="233" y="261"/>
                    <a:pt x="234" y="265"/>
                  </a:cubicBezTo>
                  <a:cubicBezTo>
                    <a:pt x="235" y="269"/>
                    <a:pt x="240" y="267"/>
                    <a:pt x="244" y="267"/>
                  </a:cubicBezTo>
                  <a:cubicBezTo>
                    <a:pt x="248" y="266"/>
                    <a:pt x="250" y="270"/>
                    <a:pt x="249" y="272"/>
                  </a:cubicBezTo>
                  <a:cubicBezTo>
                    <a:pt x="248" y="274"/>
                    <a:pt x="244" y="272"/>
                    <a:pt x="242" y="272"/>
                  </a:cubicBezTo>
                  <a:cubicBezTo>
                    <a:pt x="241" y="271"/>
                    <a:pt x="235" y="272"/>
                    <a:pt x="236" y="275"/>
                  </a:cubicBezTo>
                  <a:cubicBezTo>
                    <a:pt x="237" y="277"/>
                    <a:pt x="242" y="282"/>
                    <a:pt x="246" y="285"/>
                  </a:cubicBezTo>
                  <a:cubicBezTo>
                    <a:pt x="250" y="288"/>
                    <a:pt x="250" y="284"/>
                    <a:pt x="254" y="284"/>
                  </a:cubicBezTo>
                  <a:cubicBezTo>
                    <a:pt x="259" y="284"/>
                    <a:pt x="260" y="290"/>
                    <a:pt x="261" y="290"/>
                  </a:cubicBezTo>
                  <a:cubicBezTo>
                    <a:pt x="263" y="290"/>
                    <a:pt x="265" y="289"/>
                    <a:pt x="266" y="289"/>
                  </a:cubicBezTo>
                  <a:cubicBezTo>
                    <a:pt x="267" y="289"/>
                    <a:pt x="273" y="289"/>
                    <a:pt x="275" y="289"/>
                  </a:cubicBezTo>
                  <a:cubicBezTo>
                    <a:pt x="277" y="289"/>
                    <a:pt x="280" y="288"/>
                    <a:pt x="282" y="290"/>
                  </a:cubicBezTo>
                  <a:cubicBezTo>
                    <a:pt x="285" y="291"/>
                    <a:pt x="287" y="290"/>
                    <a:pt x="289" y="290"/>
                  </a:cubicBezTo>
                  <a:cubicBezTo>
                    <a:pt x="291" y="290"/>
                    <a:pt x="292" y="289"/>
                    <a:pt x="292" y="288"/>
                  </a:cubicBezTo>
                  <a:cubicBezTo>
                    <a:pt x="292" y="287"/>
                    <a:pt x="293" y="285"/>
                    <a:pt x="294" y="285"/>
                  </a:cubicBezTo>
                  <a:cubicBezTo>
                    <a:pt x="296" y="284"/>
                    <a:pt x="297" y="285"/>
                    <a:pt x="299" y="285"/>
                  </a:cubicBezTo>
                  <a:cubicBezTo>
                    <a:pt x="301" y="285"/>
                    <a:pt x="301" y="284"/>
                    <a:pt x="304" y="285"/>
                  </a:cubicBezTo>
                  <a:cubicBezTo>
                    <a:pt x="306" y="287"/>
                    <a:pt x="301" y="290"/>
                    <a:pt x="303" y="289"/>
                  </a:cubicBezTo>
                  <a:cubicBezTo>
                    <a:pt x="304" y="288"/>
                    <a:pt x="305" y="289"/>
                    <a:pt x="306" y="289"/>
                  </a:cubicBezTo>
                  <a:cubicBezTo>
                    <a:pt x="307" y="288"/>
                    <a:pt x="308" y="287"/>
                    <a:pt x="308" y="286"/>
                  </a:cubicBezTo>
                  <a:cubicBezTo>
                    <a:pt x="308" y="286"/>
                    <a:pt x="310" y="285"/>
                    <a:pt x="312" y="285"/>
                  </a:cubicBezTo>
                  <a:cubicBezTo>
                    <a:pt x="314" y="285"/>
                    <a:pt x="312" y="281"/>
                    <a:pt x="312" y="279"/>
                  </a:cubicBezTo>
                  <a:cubicBezTo>
                    <a:pt x="311" y="277"/>
                    <a:pt x="307" y="275"/>
                    <a:pt x="306" y="274"/>
                  </a:cubicBezTo>
                  <a:cubicBezTo>
                    <a:pt x="306" y="273"/>
                    <a:pt x="309" y="272"/>
                    <a:pt x="309" y="272"/>
                  </a:cubicBezTo>
                  <a:cubicBezTo>
                    <a:pt x="310" y="273"/>
                    <a:pt x="313" y="275"/>
                    <a:pt x="315" y="276"/>
                  </a:cubicBezTo>
                  <a:cubicBezTo>
                    <a:pt x="317" y="276"/>
                    <a:pt x="318" y="276"/>
                    <a:pt x="319" y="278"/>
                  </a:cubicBezTo>
                  <a:cubicBezTo>
                    <a:pt x="320" y="279"/>
                    <a:pt x="320" y="284"/>
                    <a:pt x="322" y="283"/>
                  </a:cubicBezTo>
                  <a:cubicBezTo>
                    <a:pt x="324" y="281"/>
                    <a:pt x="325" y="281"/>
                    <a:pt x="326" y="283"/>
                  </a:cubicBezTo>
                  <a:cubicBezTo>
                    <a:pt x="327" y="284"/>
                    <a:pt x="327" y="286"/>
                    <a:pt x="328" y="287"/>
                  </a:cubicBezTo>
                  <a:cubicBezTo>
                    <a:pt x="329" y="287"/>
                    <a:pt x="331" y="287"/>
                    <a:pt x="335" y="289"/>
                  </a:cubicBezTo>
                  <a:cubicBezTo>
                    <a:pt x="339" y="292"/>
                    <a:pt x="339" y="294"/>
                    <a:pt x="335" y="296"/>
                  </a:cubicBezTo>
                  <a:cubicBezTo>
                    <a:pt x="331" y="298"/>
                    <a:pt x="332" y="300"/>
                    <a:pt x="333" y="302"/>
                  </a:cubicBezTo>
                  <a:cubicBezTo>
                    <a:pt x="334" y="303"/>
                    <a:pt x="338" y="300"/>
                    <a:pt x="339" y="298"/>
                  </a:cubicBezTo>
                  <a:cubicBezTo>
                    <a:pt x="341" y="295"/>
                    <a:pt x="343" y="294"/>
                    <a:pt x="345" y="295"/>
                  </a:cubicBezTo>
                  <a:cubicBezTo>
                    <a:pt x="346" y="297"/>
                    <a:pt x="350" y="302"/>
                    <a:pt x="352" y="302"/>
                  </a:cubicBezTo>
                  <a:cubicBezTo>
                    <a:pt x="353" y="302"/>
                    <a:pt x="355" y="300"/>
                    <a:pt x="356" y="301"/>
                  </a:cubicBezTo>
                  <a:cubicBezTo>
                    <a:pt x="356" y="302"/>
                    <a:pt x="358" y="306"/>
                    <a:pt x="359" y="306"/>
                  </a:cubicBezTo>
                  <a:cubicBezTo>
                    <a:pt x="360" y="306"/>
                    <a:pt x="363" y="307"/>
                    <a:pt x="365" y="309"/>
                  </a:cubicBezTo>
                  <a:cubicBezTo>
                    <a:pt x="366" y="310"/>
                    <a:pt x="371" y="317"/>
                    <a:pt x="372" y="319"/>
                  </a:cubicBezTo>
                  <a:cubicBezTo>
                    <a:pt x="373" y="320"/>
                    <a:pt x="375" y="325"/>
                    <a:pt x="374" y="326"/>
                  </a:cubicBezTo>
                  <a:cubicBezTo>
                    <a:pt x="372" y="328"/>
                    <a:pt x="372" y="333"/>
                    <a:pt x="372" y="334"/>
                  </a:cubicBezTo>
                  <a:cubicBezTo>
                    <a:pt x="373" y="335"/>
                    <a:pt x="377" y="333"/>
                    <a:pt x="380" y="333"/>
                  </a:cubicBezTo>
                  <a:cubicBezTo>
                    <a:pt x="382" y="333"/>
                    <a:pt x="385" y="333"/>
                    <a:pt x="385" y="333"/>
                  </a:cubicBezTo>
                  <a:cubicBezTo>
                    <a:pt x="385" y="323"/>
                    <a:pt x="385" y="323"/>
                    <a:pt x="385" y="323"/>
                  </a:cubicBezTo>
                  <a:cubicBezTo>
                    <a:pt x="385" y="323"/>
                    <a:pt x="388" y="325"/>
                    <a:pt x="390" y="326"/>
                  </a:cubicBezTo>
                  <a:cubicBezTo>
                    <a:pt x="391" y="327"/>
                    <a:pt x="395" y="327"/>
                    <a:pt x="397" y="327"/>
                  </a:cubicBezTo>
                  <a:cubicBezTo>
                    <a:pt x="399" y="327"/>
                    <a:pt x="401" y="329"/>
                    <a:pt x="404" y="331"/>
                  </a:cubicBezTo>
                  <a:cubicBezTo>
                    <a:pt x="407" y="333"/>
                    <a:pt x="401" y="336"/>
                    <a:pt x="396" y="337"/>
                  </a:cubicBezTo>
                  <a:cubicBezTo>
                    <a:pt x="391" y="338"/>
                    <a:pt x="392" y="344"/>
                    <a:pt x="392" y="344"/>
                  </a:cubicBezTo>
                  <a:cubicBezTo>
                    <a:pt x="392" y="344"/>
                    <a:pt x="390" y="339"/>
                    <a:pt x="389" y="337"/>
                  </a:cubicBezTo>
                  <a:cubicBezTo>
                    <a:pt x="388" y="334"/>
                    <a:pt x="385" y="334"/>
                    <a:pt x="382" y="335"/>
                  </a:cubicBezTo>
                  <a:cubicBezTo>
                    <a:pt x="379" y="336"/>
                    <a:pt x="375" y="337"/>
                    <a:pt x="372" y="339"/>
                  </a:cubicBezTo>
                  <a:cubicBezTo>
                    <a:pt x="369" y="341"/>
                    <a:pt x="368" y="344"/>
                    <a:pt x="367" y="346"/>
                  </a:cubicBezTo>
                  <a:cubicBezTo>
                    <a:pt x="366" y="348"/>
                    <a:pt x="366" y="351"/>
                    <a:pt x="370" y="353"/>
                  </a:cubicBezTo>
                  <a:cubicBezTo>
                    <a:pt x="373" y="356"/>
                    <a:pt x="375" y="357"/>
                    <a:pt x="376" y="359"/>
                  </a:cubicBezTo>
                  <a:cubicBezTo>
                    <a:pt x="376" y="361"/>
                    <a:pt x="372" y="362"/>
                    <a:pt x="371" y="364"/>
                  </a:cubicBezTo>
                  <a:cubicBezTo>
                    <a:pt x="369" y="365"/>
                    <a:pt x="367" y="367"/>
                    <a:pt x="363" y="369"/>
                  </a:cubicBezTo>
                  <a:cubicBezTo>
                    <a:pt x="360" y="370"/>
                    <a:pt x="359" y="370"/>
                    <a:pt x="357" y="370"/>
                  </a:cubicBezTo>
                  <a:cubicBezTo>
                    <a:pt x="356" y="370"/>
                    <a:pt x="352" y="369"/>
                    <a:pt x="348" y="370"/>
                  </a:cubicBezTo>
                  <a:cubicBezTo>
                    <a:pt x="344" y="370"/>
                    <a:pt x="345" y="373"/>
                    <a:pt x="346" y="374"/>
                  </a:cubicBezTo>
                  <a:cubicBezTo>
                    <a:pt x="346" y="376"/>
                    <a:pt x="344" y="379"/>
                    <a:pt x="342" y="381"/>
                  </a:cubicBezTo>
                  <a:cubicBezTo>
                    <a:pt x="340" y="383"/>
                    <a:pt x="340" y="386"/>
                    <a:pt x="343" y="389"/>
                  </a:cubicBezTo>
                  <a:cubicBezTo>
                    <a:pt x="346" y="393"/>
                    <a:pt x="348" y="394"/>
                    <a:pt x="352" y="394"/>
                  </a:cubicBezTo>
                  <a:cubicBezTo>
                    <a:pt x="356" y="394"/>
                    <a:pt x="359" y="393"/>
                    <a:pt x="362" y="391"/>
                  </a:cubicBezTo>
                  <a:cubicBezTo>
                    <a:pt x="364" y="388"/>
                    <a:pt x="365" y="384"/>
                    <a:pt x="365" y="384"/>
                  </a:cubicBezTo>
                  <a:close/>
                  <a:moveTo>
                    <a:pt x="355" y="407"/>
                  </a:moveTo>
                  <a:cubicBezTo>
                    <a:pt x="355" y="407"/>
                    <a:pt x="356" y="406"/>
                    <a:pt x="357" y="406"/>
                  </a:cubicBezTo>
                  <a:cubicBezTo>
                    <a:pt x="359" y="406"/>
                    <a:pt x="360" y="407"/>
                    <a:pt x="362" y="407"/>
                  </a:cubicBezTo>
                  <a:cubicBezTo>
                    <a:pt x="364" y="408"/>
                    <a:pt x="361" y="412"/>
                    <a:pt x="359" y="410"/>
                  </a:cubicBezTo>
                  <a:cubicBezTo>
                    <a:pt x="356" y="409"/>
                    <a:pt x="356" y="408"/>
                    <a:pt x="355" y="407"/>
                  </a:cubicBezTo>
                  <a:close/>
                  <a:moveTo>
                    <a:pt x="349" y="411"/>
                  </a:moveTo>
                  <a:cubicBezTo>
                    <a:pt x="346" y="411"/>
                    <a:pt x="345" y="413"/>
                    <a:pt x="346" y="415"/>
                  </a:cubicBezTo>
                  <a:cubicBezTo>
                    <a:pt x="346" y="416"/>
                    <a:pt x="351" y="420"/>
                    <a:pt x="353" y="419"/>
                  </a:cubicBezTo>
                  <a:cubicBezTo>
                    <a:pt x="355" y="418"/>
                    <a:pt x="355" y="415"/>
                    <a:pt x="354" y="413"/>
                  </a:cubicBezTo>
                  <a:cubicBezTo>
                    <a:pt x="354" y="412"/>
                    <a:pt x="349" y="411"/>
                    <a:pt x="349" y="411"/>
                  </a:cubicBezTo>
                  <a:close/>
                  <a:moveTo>
                    <a:pt x="339" y="437"/>
                  </a:moveTo>
                  <a:cubicBezTo>
                    <a:pt x="336" y="440"/>
                    <a:pt x="335" y="442"/>
                    <a:pt x="335" y="444"/>
                  </a:cubicBezTo>
                  <a:cubicBezTo>
                    <a:pt x="335" y="446"/>
                    <a:pt x="335" y="450"/>
                    <a:pt x="337" y="451"/>
                  </a:cubicBezTo>
                  <a:cubicBezTo>
                    <a:pt x="339" y="452"/>
                    <a:pt x="340" y="454"/>
                    <a:pt x="342" y="453"/>
                  </a:cubicBezTo>
                  <a:cubicBezTo>
                    <a:pt x="344" y="452"/>
                    <a:pt x="344" y="449"/>
                    <a:pt x="345" y="446"/>
                  </a:cubicBezTo>
                  <a:cubicBezTo>
                    <a:pt x="345" y="443"/>
                    <a:pt x="346" y="442"/>
                    <a:pt x="345" y="439"/>
                  </a:cubicBezTo>
                  <a:cubicBezTo>
                    <a:pt x="343" y="436"/>
                    <a:pt x="339" y="437"/>
                    <a:pt x="339" y="437"/>
                  </a:cubicBezTo>
                  <a:close/>
                  <a:moveTo>
                    <a:pt x="310" y="431"/>
                  </a:moveTo>
                  <a:cubicBezTo>
                    <a:pt x="308" y="432"/>
                    <a:pt x="306" y="432"/>
                    <a:pt x="303" y="435"/>
                  </a:cubicBezTo>
                  <a:cubicBezTo>
                    <a:pt x="300" y="438"/>
                    <a:pt x="299" y="443"/>
                    <a:pt x="299" y="446"/>
                  </a:cubicBezTo>
                  <a:cubicBezTo>
                    <a:pt x="299" y="448"/>
                    <a:pt x="301" y="450"/>
                    <a:pt x="307" y="447"/>
                  </a:cubicBezTo>
                  <a:cubicBezTo>
                    <a:pt x="313" y="445"/>
                    <a:pt x="314" y="442"/>
                    <a:pt x="316" y="438"/>
                  </a:cubicBezTo>
                  <a:cubicBezTo>
                    <a:pt x="318" y="434"/>
                    <a:pt x="319" y="430"/>
                    <a:pt x="316" y="430"/>
                  </a:cubicBezTo>
                  <a:cubicBezTo>
                    <a:pt x="313" y="430"/>
                    <a:pt x="310" y="431"/>
                    <a:pt x="310" y="431"/>
                  </a:cubicBezTo>
                  <a:close/>
                  <a:moveTo>
                    <a:pt x="286" y="369"/>
                  </a:moveTo>
                  <a:cubicBezTo>
                    <a:pt x="285" y="371"/>
                    <a:pt x="285" y="372"/>
                    <a:pt x="286" y="374"/>
                  </a:cubicBezTo>
                  <a:cubicBezTo>
                    <a:pt x="288" y="376"/>
                    <a:pt x="289" y="377"/>
                    <a:pt x="291" y="377"/>
                  </a:cubicBezTo>
                  <a:cubicBezTo>
                    <a:pt x="292" y="376"/>
                    <a:pt x="294" y="376"/>
                    <a:pt x="292" y="373"/>
                  </a:cubicBezTo>
                  <a:cubicBezTo>
                    <a:pt x="289" y="370"/>
                    <a:pt x="286" y="369"/>
                    <a:pt x="286" y="369"/>
                  </a:cubicBezTo>
                  <a:close/>
                  <a:moveTo>
                    <a:pt x="274" y="376"/>
                  </a:moveTo>
                  <a:cubicBezTo>
                    <a:pt x="271" y="378"/>
                    <a:pt x="271" y="380"/>
                    <a:pt x="271" y="383"/>
                  </a:cubicBezTo>
                  <a:cubicBezTo>
                    <a:pt x="272" y="385"/>
                    <a:pt x="272" y="391"/>
                    <a:pt x="272" y="394"/>
                  </a:cubicBezTo>
                  <a:cubicBezTo>
                    <a:pt x="272" y="397"/>
                    <a:pt x="271" y="396"/>
                    <a:pt x="272" y="401"/>
                  </a:cubicBezTo>
                  <a:cubicBezTo>
                    <a:pt x="273" y="407"/>
                    <a:pt x="273" y="408"/>
                    <a:pt x="273" y="410"/>
                  </a:cubicBezTo>
                  <a:cubicBezTo>
                    <a:pt x="273" y="412"/>
                    <a:pt x="271" y="413"/>
                    <a:pt x="269" y="416"/>
                  </a:cubicBezTo>
                  <a:cubicBezTo>
                    <a:pt x="266" y="420"/>
                    <a:pt x="264" y="423"/>
                    <a:pt x="266" y="424"/>
                  </a:cubicBezTo>
                  <a:cubicBezTo>
                    <a:pt x="269" y="425"/>
                    <a:pt x="270" y="424"/>
                    <a:pt x="273" y="422"/>
                  </a:cubicBezTo>
                  <a:cubicBezTo>
                    <a:pt x="276" y="420"/>
                    <a:pt x="279" y="418"/>
                    <a:pt x="279" y="420"/>
                  </a:cubicBezTo>
                  <a:cubicBezTo>
                    <a:pt x="279" y="422"/>
                    <a:pt x="280" y="431"/>
                    <a:pt x="283" y="431"/>
                  </a:cubicBezTo>
                  <a:cubicBezTo>
                    <a:pt x="285" y="432"/>
                    <a:pt x="290" y="428"/>
                    <a:pt x="291" y="424"/>
                  </a:cubicBezTo>
                  <a:cubicBezTo>
                    <a:pt x="293" y="421"/>
                    <a:pt x="295" y="421"/>
                    <a:pt x="296" y="418"/>
                  </a:cubicBezTo>
                  <a:cubicBezTo>
                    <a:pt x="298" y="415"/>
                    <a:pt x="295" y="413"/>
                    <a:pt x="298" y="410"/>
                  </a:cubicBezTo>
                  <a:cubicBezTo>
                    <a:pt x="301" y="407"/>
                    <a:pt x="302" y="408"/>
                    <a:pt x="304" y="410"/>
                  </a:cubicBezTo>
                  <a:cubicBezTo>
                    <a:pt x="305" y="411"/>
                    <a:pt x="308" y="409"/>
                    <a:pt x="309" y="411"/>
                  </a:cubicBezTo>
                  <a:cubicBezTo>
                    <a:pt x="309" y="414"/>
                    <a:pt x="307" y="417"/>
                    <a:pt x="311" y="417"/>
                  </a:cubicBezTo>
                  <a:cubicBezTo>
                    <a:pt x="316" y="417"/>
                    <a:pt x="317" y="416"/>
                    <a:pt x="319" y="417"/>
                  </a:cubicBezTo>
                  <a:cubicBezTo>
                    <a:pt x="322" y="419"/>
                    <a:pt x="325" y="417"/>
                    <a:pt x="326" y="414"/>
                  </a:cubicBezTo>
                  <a:cubicBezTo>
                    <a:pt x="328" y="411"/>
                    <a:pt x="327" y="409"/>
                    <a:pt x="325" y="407"/>
                  </a:cubicBezTo>
                  <a:cubicBezTo>
                    <a:pt x="322" y="405"/>
                    <a:pt x="320" y="406"/>
                    <a:pt x="317" y="406"/>
                  </a:cubicBezTo>
                  <a:cubicBezTo>
                    <a:pt x="314" y="407"/>
                    <a:pt x="314" y="408"/>
                    <a:pt x="313" y="403"/>
                  </a:cubicBezTo>
                  <a:cubicBezTo>
                    <a:pt x="313" y="398"/>
                    <a:pt x="311" y="396"/>
                    <a:pt x="308" y="395"/>
                  </a:cubicBezTo>
                  <a:cubicBezTo>
                    <a:pt x="306" y="393"/>
                    <a:pt x="304" y="394"/>
                    <a:pt x="301" y="391"/>
                  </a:cubicBezTo>
                  <a:cubicBezTo>
                    <a:pt x="297" y="389"/>
                    <a:pt x="297" y="387"/>
                    <a:pt x="293" y="387"/>
                  </a:cubicBezTo>
                  <a:cubicBezTo>
                    <a:pt x="290" y="388"/>
                    <a:pt x="287" y="384"/>
                    <a:pt x="287" y="384"/>
                  </a:cubicBezTo>
                  <a:cubicBezTo>
                    <a:pt x="287" y="384"/>
                    <a:pt x="284" y="386"/>
                    <a:pt x="283" y="387"/>
                  </a:cubicBezTo>
                  <a:cubicBezTo>
                    <a:pt x="282" y="388"/>
                    <a:pt x="281" y="384"/>
                    <a:pt x="280" y="382"/>
                  </a:cubicBezTo>
                  <a:cubicBezTo>
                    <a:pt x="279" y="381"/>
                    <a:pt x="280" y="378"/>
                    <a:pt x="281" y="379"/>
                  </a:cubicBezTo>
                  <a:cubicBezTo>
                    <a:pt x="283" y="381"/>
                    <a:pt x="285" y="379"/>
                    <a:pt x="284" y="377"/>
                  </a:cubicBezTo>
                  <a:cubicBezTo>
                    <a:pt x="284" y="376"/>
                    <a:pt x="281" y="370"/>
                    <a:pt x="279" y="372"/>
                  </a:cubicBezTo>
                  <a:cubicBezTo>
                    <a:pt x="277" y="373"/>
                    <a:pt x="279" y="375"/>
                    <a:pt x="277" y="375"/>
                  </a:cubicBezTo>
                  <a:cubicBezTo>
                    <a:pt x="276" y="375"/>
                    <a:pt x="274" y="376"/>
                    <a:pt x="274" y="3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2"/>
            <p:cNvSpPr>
              <a:spLocks/>
            </p:cNvSpPr>
            <p:nvPr/>
          </p:nvSpPr>
          <p:spPr bwMode="auto">
            <a:xfrm>
              <a:off x="4507" y="2997"/>
              <a:ext cx="136" cy="61"/>
            </a:xfrm>
            <a:custGeom>
              <a:avLst/>
              <a:gdLst>
                <a:gd name="T0" fmla="*/ 11 w 40"/>
                <a:gd name="T1" fmla="*/ 11 h 18"/>
                <a:gd name="T2" fmla="*/ 9 w 40"/>
                <a:gd name="T3" fmla="*/ 10 h 18"/>
                <a:gd name="T4" fmla="*/ 5 w 40"/>
                <a:gd name="T5" fmla="*/ 5 h 18"/>
                <a:gd name="T6" fmla="*/ 3 w 40"/>
                <a:gd name="T7" fmla="*/ 4 h 18"/>
                <a:gd name="T8" fmla="*/ 0 w 40"/>
                <a:gd name="T9" fmla="*/ 11 h 18"/>
                <a:gd name="T10" fmla="*/ 5 w 40"/>
                <a:gd name="T11" fmla="*/ 14 h 18"/>
                <a:gd name="T12" fmla="*/ 9 w 40"/>
                <a:gd name="T13" fmla="*/ 15 h 18"/>
                <a:gd name="T14" fmla="*/ 12 w 40"/>
                <a:gd name="T15" fmla="*/ 15 h 18"/>
                <a:gd name="T16" fmla="*/ 12 w 40"/>
                <a:gd name="T17" fmla="*/ 15 h 18"/>
                <a:gd name="T18" fmla="*/ 20 w 40"/>
                <a:gd name="T19" fmla="*/ 15 h 18"/>
                <a:gd name="T20" fmla="*/ 30 w 40"/>
                <a:gd name="T21" fmla="*/ 17 h 18"/>
                <a:gd name="T22" fmla="*/ 33 w 40"/>
                <a:gd name="T23" fmla="*/ 6 h 18"/>
                <a:gd name="T24" fmla="*/ 35 w 40"/>
                <a:gd name="T25" fmla="*/ 1 h 18"/>
                <a:gd name="T26" fmla="*/ 26 w 40"/>
                <a:gd name="T27" fmla="*/ 5 h 18"/>
                <a:gd name="T28" fmla="*/ 16 w 40"/>
                <a:gd name="T29" fmla="*/ 9 h 18"/>
                <a:gd name="T30" fmla="*/ 11 w 40"/>
                <a:gd name="T31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18">
                  <a:moveTo>
                    <a:pt x="11" y="11"/>
                  </a:moveTo>
                  <a:cubicBezTo>
                    <a:pt x="10" y="11"/>
                    <a:pt x="10" y="11"/>
                    <a:pt x="9" y="10"/>
                  </a:cubicBezTo>
                  <a:cubicBezTo>
                    <a:pt x="8" y="9"/>
                    <a:pt x="5" y="6"/>
                    <a:pt x="5" y="5"/>
                  </a:cubicBezTo>
                  <a:cubicBezTo>
                    <a:pt x="5" y="5"/>
                    <a:pt x="3" y="4"/>
                    <a:pt x="3" y="4"/>
                  </a:cubicBezTo>
                  <a:cubicBezTo>
                    <a:pt x="3" y="4"/>
                    <a:pt x="0" y="9"/>
                    <a:pt x="0" y="11"/>
                  </a:cubicBezTo>
                  <a:cubicBezTo>
                    <a:pt x="0" y="12"/>
                    <a:pt x="4" y="13"/>
                    <a:pt x="5" y="14"/>
                  </a:cubicBezTo>
                  <a:cubicBezTo>
                    <a:pt x="6" y="14"/>
                    <a:pt x="8" y="15"/>
                    <a:pt x="9" y="15"/>
                  </a:cubicBezTo>
                  <a:cubicBezTo>
                    <a:pt x="10" y="16"/>
                    <a:pt x="11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2"/>
                    <a:pt x="20" y="15"/>
                  </a:cubicBezTo>
                  <a:cubicBezTo>
                    <a:pt x="25" y="17"/>
                    <a:pt x="27" y="18"/>
                    <a:pt x="30" y="17"/>
                  </a:cubicBezTo>
                  <a:cubicBezTo>
                    <a:pt x="34" y="15"/>
                    <a:pt x="29" y="7"/>
                    <a:pt x="33" y="6"/>
                  </a:cubicBezTo>
                  <a:cubicBezTo>
                    <a:pt x="36" y="4"/>
                    <a:pt x="40" y="0"/>
                    <a:pt x="35" y="1"/>
                  </a:cubicBezTo>
                  <a:cubicBezTo>
                    <a:pt x="31" y="1"/>
                    <a:pt x="31" y="1"/>
                    <a:pt x="26" y="5"/>
                  </a:cubicBezTo>
                  <a:cubicBezTo>
                    <a:pt x="22" y="8"/>
                    <a:pt x="20" y="9"/>
                    <a:pt x="16" y="9"/>
                  </a:cubicBezTo>
                  <a:cubicBezTo>
                    <a:pt x="14" y="9"/>
                    <a:pt x="12" y="10"/>
                    <a:pt x="11" y="1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3"/>
            <p:cNvSpPr>
              <a:spLocks/>
            </p:cNvSpPr>
            <p:nvPr/>
          </p:nvSpPr>
          <p:spPr bwMode="auto">
            <a:xfrm>
              <a:off x="4501" y="2922"/>
              <a:ext cx="234" cy="356"/>
            </a:xfrm>
            <a:custGeom>
              <a:avLst/>
              <a:gdLst>
                <a:gd name="T0" fmla="*/ 15 w 69"/>
                <a:gd name="T1" fmla="*/ 45 h 105"/>
                <a:gd name="T2" fmla="*/ 15 w 69"/>
                <a:gd name="T3" fmla="*/ 45 h 105"/>
                <a:gd name="T4" fmla="*/ 27 w 69"/>
                <a:gd name="T5" fmla="*/ 44 h 105"/>
                <a:gd name="T6" fmla="*/ 35 w 69"/>
                <a:gd name="T7" fmla="*/ 42 h 105"/>
                <a:gd name="T8" fmla="*/ 42 w 69"/>
                <a:gd name="T9" fmla="*/ 39 h 105"/>
                <a:gd name="T10" fmla="*/ 50 w 69"/>
                <a:gd name="T11" fmla="*/ 35 h 105"/>
                <a:gd name="T12" fmla="*/ 50 w 69"/>
                <a:gd name="T13" fmla="*/ 30 h 105"/>
                <a:gd name="T14" fmla="*/ 47 w 69"/>
                <a:gd name="T15" fmla="*/ 22 h 105"/>
                <a:gd name="T16" fmla="*/ 49 w 69"/>
                <a:gd name="T17" fmla="*/ 14 h 105"/>
                <a:gd name="T18" fmla="*/ 49 w 69"/>
                <a:gd name="T19" fmla="*/ 5 h 105"/>
                <a:gd name="T20" fmla="*/ 53 w 69"/>
                <a:gd name="T21" fmla="*/ 3 h 105"/>
                <a:gd name="T22" fmla="*/ 56 w 69"/>
                <a:gd name="T23" fmla="*/ 8 h 105"/>
                <a:gd name="T24" fmla="*/ 58 w 69"/>
                <a:gd name="T25" fmla="*/ 18 h 105"/>
                <a:gd name="T26" fmla="*/ 65 w 69"/>
                <a:gd name="T27" fmla="*/ 14 h 105"/>
                <a:gd name="T28" fmla="*/ 68 w 69"/>
                <a:gd name="T29" fmla="*/ 20 h 105"/>
                <a:gd name="T30" fmla="*/ 65 w 69"/>
                <a:gd name="T31" fmla="*/ 28 h 105"/>
                <a:gd name="T32" fmla="*/ 59 w 69"/>
                <a:gd name="T33" fmla="*/ 31 h 105"/>
                <a:gd name="T34" fmla="*/ 59 w 69"/>
                <a:gd name="T35" fmla="*/ 38 h 105"/>
                <a:gd name="T36" fmla="*/ 54 w 69"/>
                <a:gd name="T37" fmla="*/ 50 h 105"/>
                <a:gd name="T38" fmla="*/ 40 w 69"/>
                <a:gd name="T39" fmla="*/ 64 h 105"/>
                <a:gd name="T40" fmla="*/ 29 w 69"/>
                <a:gd name="T41" fmla="*/ 72 h 105"/>
                <a:gd name="T42" fmla="*/ 24 w 69"/>
                <a:gd name="T43" fmla="*/ 84 h 105"/>
                <a:gd name="T44" fmla="*/ 20 w 69"/>
                <a:gd name="T45" fmla="*/ 97 h 105"/>
                <a:gd name="T46" fmla="*/ 18 w 69"/>
                <a:gd name="T47" fmla="*/ 103 h 105"/>
                <a:gd name="T48" fmla="*/ 11 w 69"/>
                <a:gd name="T49" fmla="*/ 103 h 105"/>
                <a:gd name="T50" fmla="*/ 5 w 69"/>
                <a:gd name="T51" fmla="*/ 102 h 105"/>
                <a:gd name="T52" fmla="*/ 3 w 69"/>
                <a:gd name="T53" fmla="*/ 94 h 105"/>
                <a:gd name="T54" fmla="*/ 2 w 69"/>
                <a:gd name="T55" fmla="*/ 84 h 105"/>
                <a:gd name="T56" fmla="*/ 8 w 69"/>
                <a:gd name="T57" fmla="*/ 74 h 105"/>
                <a:gd name="T58" fmla="*/ 14 w 69"/>
                <a:gd name="T59" fmla="*/ 65 h 105"/>
                <a:gd name="T60" fmla="*/ 22 w 69"/>
                <a:gd name="T61" fmla="*/ 63 h 105"/>
                <a:gd name="T62" fmla="*/ 27 w 69"/>
                <a:gd name="T63" fmla="*/ 55 h 105"/>
                <a:gd name="T64" fmla="*/ 19 w 69"/>
                <a:gd name="T65" fmla="*/ 59 h 105"/>
                <a:gd name="T66" fmla="*/ 10 w 69"/>
                <a:gd name="T67" fmla="*/ 60 h 105"/>
                <a:gd name="T68" fmla="*/ 15 w 69"/>
                <a:gd name="T69" fmla="*/ 4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" h="105">
                  <a:moveTo>
                    <a:pt x="15" y="45"/>
                  </a:moveTo>
                  <a:cubicBezTo>
                    <a:pt x="15" y="45"/>
                    <a:pt x="15" y="45"/>
                    <a:pt x="15" y="45"/>
                  </a:cubicBezTo>
                  <a:cubicBezTo>
                    <a:pt x="18" y="47"/>
                    <a:pt x="23" y="44"/>
                    <a:pt x="27" y="44"/>
                  </a:cubicBezTo>
                  <a:cubicBezTo>
                    <a:pt x="30" y="44"/>
                    <a:pt x="32" y="43"/>
                    <a:pt x="35" y="42"/>
                  </a:cubicBezTo>
                  <a:cubicBezTo>
                    <a:pt x="37" y="41"/>
                    <a:pt x="39" y="39"/>
                    <a:pt x="42" y="39"/>
                  </a:cubicBezTo>
                  <a:cubicBezTo>
                    <a:pt x="46" y="38"/>
                    <a:pt x="49" y="37"/>
                    <a:pt x="50" y="35"/>
                  </a:cubicBezTo>
                  <a:cubicBezTo>
                    <a:pt x="51" y="34"/>
                    <a:pt x="52" y="33"/>
                    <a:pt x="50" y="30"/>
                  </a:cubicBezTo>
                  <a:cubicBezTo>
                    <a:pt x="47" y="27"/>
                    <a:pt x="47" y="25"/>
                    <a:pt x="47" y="22"/>
                  </a:cubicBezTo>
                  <a:cubicBezTo>
                    <a:pt x="47" y="20"/>
                    <a:pt x="49" y="18"/>
                    <a:pt x="49" y="14"/>
                  </a:cubicBezTo>
                  <a:cubicBezTo>
                    <a:pt x="49" y="10"/>
                    <a:pt x="48" y="8"/>
                    <a:pt x="49" y="5"/>
                  </a:cubicBezTo>
                  <a:cubicBezTo>
                    <a:pt x="50" y="3"/>
                    <a:pt x="51" y="0"/>
                    <a:pt x="53" y="3"/>
                  </a:cubicBezTo>
                  <a:cubicBezTo>
                    <a:pt x="55" y="6"/>
                    <a:pt x="56" y="6"/>
                    <a:pt x="56" y="8"/>
                  </a:cubicBezTo>
                  <a:cubicBezTo>
                    <a:pt x="57" y="11"/>
                    <a:pt x="57" y="17"/>
                    <a:pt x="58" y="18"/>
                  </a:cubicBezTo>
                  <a:cubicBezTo>
                    <a:pt x="59" y="19"/>
                    <a:pt x="62" y="13"/>
                    <a:pt x="65" y="14"/>
                  </a:cubicBezTo>
                  <a:cubicBezTo>
                    <a:pt x="68" y="14"/>
                    <a:pt x="69" y="18"/>
                    <a:pt x="68" y="20"/>
                  </a:cubicBezTo>
                  <a:cubicBezTo>
                    <a:pt x="67" y="23"/>
                    <a:pt x="67" y="27"/>
                    <a:pt x="65" y="28"/>
                  </a:cubicBezTo>
                  <a:cubicBezTo>
                    <a:pt x="63" y="29"/>
                    <a:pt x="60" y="28"/>
                    <a:pt x="59" y="31"/>
                  </a:cubicBezTo>
                  <a:cubicBezTo>
                    <a:pt x="59" y="33"/>
                    <a:pt x="59" y="36"/>
                    <a:pt x="59" y="38"/>
                  </a:cubicBezTo>
                  <a:cubicBezTo>
                    <a:pt x="59" y="40"/>
                    <a:pt x="56" y="47"/>
                    <a:pt x="54" y="50"/>
                  </a:cubicBezTo>
                  <a:cubicBezTo>
                    <a:pt x="51" y="52"/>
                    <a:pt x="43" y="60"/>
                    <a:pt x="40" y="64"/>
                  </a:cubicBezTo>
                  <a:cubicBezTo>
                    <a:pt x="36" y="67"/>
                    <a:pt x="33" y="67"/>
                    <a:pt x="29" y="72"/>
                  </a:cubicBezTo>
                  <a:cubicBezTo>
                    <a:pt x="25" y="77"/>
                    <a:pt x="23" y="78"/>
                    <a:pt x="24" y="84"/>
                  </a:cubicBezTo>
                  <a:cubicBezTo>
                    <a:pt x="24" y="89"/>
                    <a:pt x="21" y="94"/>
                    <a:pt x="20" y="97"/>
                  </a:cubicBezTo>
                  <a:cubicBezTo>
                    <a:pt x="19" y="99"/>
                    <a:pt x="19" y="101"/>
                    <a:pt x="18" y="103"/>
                  </a:cubicBezTo>
                  <a:cubicBezTo>
                    <a:pt x="16" y="105"/>
                    <a:pt x="13" y="104"/>
                    <a:pt x="11" y="103"/>
                  </a:cubicBezTo>
                  <a:cubicBezTo>
                    <a:pt x="9" y="102"/>
                    <a:pt x="6" y="104"/>
                    <a:pt x="5" y="102"/>
                  </a:cubicBezTo>
                  <a:cubicBezTo>
                    <a:pt x="5" y="100"/>
                    <a:pt x="5" y="97"/>
                    <a:pt x="3" y="94"/>
                  </a:cubicBezTo>
                  <a:cubicBezTo>
                    <a:pt x="1" y="92"/>
                    <a:pt x="0" y="88"/>
                    <a:pt x="2" y="84"/>
                  </a:cubicBezTo>
                  <a:cubicBezTo>
                    <a:pt x="4" y="81"/>
                    <a:pt x="7" y="77"/>
                    <a:pt x="8" y="74"/>
                  </a:cubicBezTo>
                  <a:cubicBezTo>
                    <a:pt x="9" y="71"/>
                    <a:pt x="12" y="66"/>
                    <a:pt x="14" y="65"/>
                  </a:cubicBezTo>
                  <a:cubicBezTo>
                    <a:pt x="17" y="63"/>
                    <a:pt x="20" y="68"/>
                    <a:pt x="22" y="63"/>
                  </a:cubicBezTo>
                  <a:cubicBezTo>
                    <a:pt x="23" y="57"/>
                    <a:pt x="27" y="55"/>
                    <a:pt x="27" y="55"/>
                  </a:cubicBezTo>
                  <a:cubicBezTo>
                    <a:pt x="27" y="55"/>
                    <a:pt x="21" y="58"/>
                    <a:pt x="19" y="59"/>
                  </a:cubicBezTo>
                  <a:cubicBezTo>
                    <a:pt x="17" y="59"/>
                    <a:pt x="13" y="59"/>
                    <a:pt x="10" y="60"/>
                  </a:cubicBezTo>
                  <a:lnTo>
                    <a:pt x="15" y="45"/>
                  </a:ln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4"/>
            <p:cNvSpPr>
              <a:spLocks/>
            </p:cNvSpPr>
            <p:nvPr/>
          </p:nvSpPr>
          <p:spPr bwMode="auto">
            <a:xfrm>
              <a:off x="4300" y="2970"/>
              <a:ext cx="251" cy="227"/>
            </a:xfrm>
            <a:custGeom>
              <a:avLst/>
              <a:gdLst>
                <a:gd name="T0" fmla="*/ 28 w 74"/>
                <a:gd name="T1" fmla="*/ 4 h 67"/>
                <a:gd name="T2" fmla="*/ 34 w 74"/>
                <a:gd name="T3" fmla="*/ 7 h 67"/>
                <a:gd name="T4" fmla="*/ 39 w 74"/>
                <a:gd name="T5" fmla="*/ 7 h 67"/>
                <a:gd name="T6" fmla="*/ 47 w 74"/>
                <a:gd name="T7" fmla="*/ 3 h 67"/>
                <a:gd name="T8" fmla="*/ 50 w 74"/>
                <a:gd name="T9" fmla="*/ 12 h 67"/>
                <a:gd name="T10" fmla="*/ 47 w 74"/>
                <a:gd name="T11" fmla="*/ 19 h 67"/>
                <a:gd name="T12" fmla="*/ 53 w 74"/>
                <a:gd name="T13" fmla="*/ 17 h 67"/>
                <a:gd name="T14" fmla="*/ 59 w 74"/>
                <a:gd name="T15" fmla="*/ 25 h 67"/>
                <a:gd name="T16" fmla="*/ 66 w 74"/>
                <a:gd name="T17" fmla="*/ 29 h 67"/>
                <a:gd name="T18" fmla="*/ 74 w 74"/>
                <a:gd name="T19" fmla="*/ 31 h 67"/>
                <a:gd name="T20" fmla="*/ 69 w 74"/>
                <a:gd name="T21" fmla="*/ 46 h 67"/>
                <a:gd name="T22" fmla="*/ 67 w 74"/>
                <a:gd name="T23" fmla="*/ 46 h 67"/>
                <a:gd name="T24" fmla="*/ 58 w 74"/>
                <a:gd name="T25" fmla="*/ 56 h 67"/>
                <a:gd name="T26" fmla="*/ 47 w 74"/>
                <a:gd name="T27" fmla="*/ 64 h 67"/>
                <a:gd name="T28" fmla="*/ 38 w 74"/>
                <a:gd name="T29" fmla="*/ 67 h 67"/>
                <a:gd name="T30" fmla="*/ 25 w 74"/>
                <a:gd name="T31" fmla="*/ 60 h 67"/>
                <a:gd name="T32" fmla="*/ 16 w 74"/>
                <a:gd name="T33" fmla="*/ 39 h 67"/>
                <a:gd name="T34" fmla="*/ 2 w 74"/>
                <a:gd name="T35" fmla="*/ 31 h 67"/>
                <a:gd name="T36" fmla="*/ 1 w 74"/>
                <a:gd name="T37" fmla="*/ 32 h 67"/>
                <a:gd name="T38" fmla="*/ 0 w 74"/>
                <a:gd name="T39" fmla="*/ 20 h 67"/>
                <a:gd name="T40" fmla="*/ 14 w 74"/>
                <a:gd name="T41" fmla="*/ 18 h 67"/>
                <a:gd name="T42" fmla="*/ 21 w 74"/>
                <a:gd name="T43" fmla="*/ 7 h 67"/>
                <a:gd name="T44" fmla="*/ 28 w 74"/>
                <a:gd name="T45" fmla="*/ 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" h="67">
                  <a:moveTo>
                    <a:pt x="28" y="4"/>
                  </a:moveTo>
                  <a:cubicBezTo>
                    <a:pt x="28" y="5"/>
                    <a:pt x="31" y="5"/>
                    <a:pt x="34" y="7"/>
                  </a:cubicBezTo>
                  <a:cubicBezTo>
                    <a:pt x="38" y="10"/>
                    <a:pt x="37" y="11"/>
                    <a:pt x="39" y="7"/>
                  </a:cubicBezTo>
                  <a:cubicBezTo>
                    <a:pt x="42" y="3"/>
                    <a:pt x="45" y="0"/>
                    <a:pt x="47" y="3"/>
                  </a:cubicBezTo>
                  <a:cubicBezTo>
                    <a:pt x="50" y="6"/>
                    <a:pt x="51" y="9"/>
                    <a:pt x="50" y="12"/>
                  </a:cubicBezTo>
                  <a:cubicBezTo>
                    <a:pt x="49" y="14"/>
                    <a:pt x="47" y="19"/>
                    <a:pt x="47" y="19"/>
                  </a:cubicBezTo>
                  <a:cubicBezTo>
                    <a:pt x="47" y="19"/>
                    <a:pt x="52" y="12"/>
                    <a:pt x="53" y="17"/>
                  </a:cubicBezTo>
                  <a:cubicBezTo>
                    <a:pt x="55" y="22"/>
                    <a:pt x="57" y="24"/>
                    <a:pt x="59" y="25"/>
                  </a:cubicBezTo>
                  <a:cubicBezTo>
                    <a:pt x="61" y="27"/>
                    <a:pt x="63" y="27"/>
                    <a:pt x="66" y="29"/>
                  </a:cubicBezTo>
                  <a:cubicBezTo>
                    <a:pt x="68" y="31"/>
                    <a:pt x="71" y="29"/>
                    <a:pt x="74" y="31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68" y="46"/>
                    <a:pt x="68" y="46"/>
                    <a:pt x="67" y="46"/>
                  </a:cubicBezTo>
                  <a:cubicBezTo>
                    <a:pt x="65" y="47"/>
                    <a:pt x="61" y="54"/>
                    <a:pt x="58" y="56"/>
                  </a:cubicBezTo>
                  <a:cubicBezTo>
                    <a:pt x="55" y="59"/>
                    <a:pt x="48" y="63"/>
                    <a:pt x="47" y="64"/>
                  </a:cubicBezTo>
                  <a:cubicBezTo>
                    <a:pt x="45" y="65"/>
                    <a:pt x="38" y="67"/>
                    <a:pt x="38" y="67"/>
                  </a:cubicBezTo>
                  <a:cubicBezTo>
                    <a:pt x="38" y="67"/>
                    <a:pt x="28" y="62"/>
                    <a:pt x="25" y="60"/>
                  </a:cubicBezTo>
                  <a:cubicBezTo>
                    <a:pt x="22" y="59"/>
                    <a:pt x="19" y="47"/>
                    <a:pt x="16" y="39"/>
                  </a:cubicBezTo>
                  <a:cubicBezTo>
                    <a:pt x="14" y="32"/>
                    <a:pt x="7" y="27"/>
                    <a:pt x="2" y="3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21" y="7"/>
                    <a:pt x="21" y="7"/>
                    <a:pt x="21" y="7"/>
                  </a:cubicBezTo>
                  <a:lnTo>
                    <a:pt x="28" y="4"/>
                  </a:ln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5"/>
            <p:cNvSpPr>
              <a:spLocks noEditPoints="1"/>
            </p:cNvSpPr>
            <p:nvPr/>
          </p:nvSpPr>
          <p:spPr bwMode="auto">
            <a:xfrm>
              <a:off x="4066" y="2155"/>
              <a:ext cx="933" cy="706"/>
            </a:xfrm>
            <a:custGeom>
              <a:avLst/>
              <a:gdLst>
                <a:gd name="T0" fmla="*/ 12 w 275"/>
                <a:gd name="T1" fmla="*/ 17 h 208"/>
                <a:gd name="T2" fmla="*/ 23 w 275"/>
                <a:gd name="T3" fmla="*/ 29 h 208"/>
                <a:gd name="T4" fmla="*/ 30 w 275"/>
                <a:gd name="T5" fmla="*/ 48 h 208"/>
                <a:gd name="T6" fmla="*/ 43 w 275"/>
                <a:gd name="T7" fmla="*/ 74 h 208"/>
                <a:gd name="T8" fmla="*/ 53 w 275"/>
                <a:gd name="T9" fmla="*/ 83 h 208"/>
                <a:gd name="T10" fmla="*/ 65 w 275"/>
                <a:gd name="T11" fmla="*/ 108 h 208"/>
                <a:gd name="T12" fmla="*/ 37 w 275"/>
                <a:gd name="T13" fmla="*/ 113 h 208"/>
                <a:gd name="T14" fmla="*/ 21 w 275"/>
                <a:gd name="T15" fmla="*/ 118 h 208"/>
                <a:gd name="T16" fmla="*/ 27 w 275"/>
                <a:gd name="T17" fmla="*/ 140 h 208"/>
                <a:gd name="T18" fmla="*/ 44 w 275"/>
                <a:gd name="T19" fmla="*/ 159 h 208"/>
                <a:gd name="T20" fmla="*/ 62 w 275"/>
                <a:gd name="T21" fmla="*/ 167 h 208"/>
                <a:gd name="T22" fmla="*/ 83 w 275"/>
                <a:gd name="T23" fmla="*/ 150 h 208"/>
                <a:gd name="T24" fmla="*/ 170 w 275"/>
                <a:gd name="T25" fmla="*/ 123 h 208"/>
                <a:gd name="T26" fmla="*/ 170 w 275"/>
                <a:gd name="T27" fmla="*/ 97 h 208"/>
                <a:gd name="T28" fmla="*/ 163 w 275"/>
                <a:gd name="T29" fmla="*/ 81 h 208"/>
                <a:gd name="T30" fmla="*/ 144 w 275"/>
                <a:gd name="T31" fmla="*/ 86 h 208"/>
                <a:gd name="T32" fmla="*/ 125 w 275"/>
                <a:gd name="T33" fmla="*/ 89 h 208"/>
                <a:gd name="T34" fmla="*/ 115 w 275"/>
                <a:gd name="T35" fmla="*/ 111 h 208"/>
                <a:gd name="T36" fmla="*/ 124 w 275"/>
                <a:gd name="T37" fmla="*/ 86 h 208"/>
                <a:gd name="T38" fmla="*/ 133 w 275"/>
                <a:gd name="T39" fmla="*/ 70 h 208"/>
                <a:gd name="T40" fmla="*/ 115 w 275"/>
                <a:gd name="T41" fmla="*/ 72 h 208"/>
                <a:gd name="T42" fmla="*/ 98 w 275"/>
                <a:gd name="T43" fmla="*/ 74 h 208"/>
                <a:gd name="T44" fmla="*/ 83 w 275"/>
                <a:gd name="T45" fmla="*/ 67 h 208"/>
                <a:gd name="T46" fmla="*/ 59 w 275"/>
                <a:gd name="T47" fmla="*/ 58 h 208"/>
                <a:gd name="T48" fmla="*/ 63 w 275"/>
                <a:gd name="T49" fmla="*/ 48 h 208"/>
                <a:gd name="T50" fmla="*/ 53 w 275"/>
                <a:gd name="T51" fmla="*/ 39 h 208"/>
                <a:gd name="T52" fmla="*/ 40 w 275"/>
                <a:gd name="T53" fmla="*/ 30 h 208"/>
                <a:gd name="T54" fmla="*/ 30 w 275"/>
                <a:gd name="T55" fmla="*/ 23 h 208"/>
                <a:gd name="T56" fmla="*/ 16 w 275"/>
                <a:gd name="T57" fmla="*/ 16 h 208"/>
                <a:gd name="T58" fmla="*/ 0 w 275"/>
                <a:gd name="T59" fmla="*/ 1 h 208"/>
                <a:gd name="T60" fmla="*/ 199 w 275"/>
                <a:gd name="T61" fmla="*/ 199 h 208"/>
                <a:gd name="T62" fmla="*/ 189 w 275"/>
                <a:gd name="T63" fmla="*/ 189 h 208"/>
                <a:gd name="T64" fmla="*/ 182 w 275"/>
                <a:gd name="T65" fmla="*/ 179 h 208"/>
                <a:gd name="T66" fmla="*/ 181 w 275"/>
                <a:gd name="T67" fmla="*/ 164 h 208"/>
                <a:gd name="T68" fmla="*/ 177 w 275"/>
                <a:gd name="T69" fmla="*/ 127 h 208"/>
                <a:gd name="T70" fmla="*/ 187 w 275"/>
                <a:gd name="T71" fmla="*/ 115 h 208"/>
                <a:gd name="T72" fmla="*/ 190 w 275"/>
                <a:gd name="T73" fmla="*/ 122 h 208"/>
                <a:gd name="T74" fmla="*/ 192 w 275"/>
                <a:gd name="T75" fmla="*/ 148 h 208"/>
                <a:gd name="T76" fmla="*/ 199 w 275"/>
                <a:gd name="T77" fmla="*/ 139 h 208"/>
                <a:gd name="T78" fmla="*/ 205 w 275"/>
                <a:gd name="T79" fmla="*/ 147 h 208"/>
                <a:gd name="T80" fmla="*/ 219 w 275"/>
                <a:gd name="T81" fmla="*/ 146 h 208"/>
                <a:gd name="T82" fmla="*/ 227 w 275"/>
                <a:gd name="T83" fmla="*/ 136 h 208"/>
                <a:gd name="T84" fmla="*/ 237 w 275"/>
                <a:gd name="T85" fmla="*/ 144 h 208"/>
                <a:gd name="T86" fmla="*/ 248 w 275"/>
                <a:gd name="T87" fmla="*/ 142 h 208"/>
                <a:gd name="T88" fmla="*/ 250 w 275"/>
                <a:gd name="T89" fmla="*/ 157 h 208"/>
                <a:gd name="T90" fmla="*/ 259 w 275"/>
                <a:gd name="T91" fmla="*/ 147 h 208"/>
                <a:gd name="T92" fmla="*/ 268 w 275"/>
                <a:gd name="T93" fmla="*/ 155 h 208"/>
                <a:gd name="T94" fmla="*/ 272 w 275"/>
                <a:gd name="T95" fmla="*/ 178 h 208"/>
                <a:gd name="T96" fmla="*/ 259 w 275"/>
                <a:gd name="T97" fmla="*/ 181 h 208"/>
                <a:gd name="T98" fmla="*/ 245 w 275"/>
                <a:gd name="T99" fmla="*/ 175 h 208"/>
                <a:gd name="T100" fmla="*/ 237 w 275"/>
                <a:gd name="T101" fmla="*/ 189 h 208"/>
                <a:gd name="T102" fmla="*/ 235 w 275"/>
                <a:gd name="T103" fmla="*/ 179 h 208"/>
                <a:gd name="T104" fmla="*/ 224 w 275"/>
                <a:gd name="T105" fmla="*/ 18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5" h="208">
                  <a:moveTo>
                    <a:pt x="0" y="1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62" y="87"/>
                    <a:pt x="62" y="87"/>
                    <a:pt x="62" y="87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21" y="118"/>
                    <a:pt x="21" y="118"/>
                    <a:pt x="21" y="118"/>
                  </a:cubicBezTo>
                  <a:cubicBezTo>
                    <a:pt x="21" y="118"/>
                    <a:pt x="26" y="123"/>
                    <a:pt x="26" y="124"/>
                  </a:cubicBezTo>
                  <a:cubicBezTo>
                    <a:pt x="26" y="126"/>
                    <a:pt x="21" y="130"/>
                    <a:pt x="21" y="13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41" y="148"/>
                    <a:pt x="41" y="148"/>
                    <a:pt x="41" y="148"/>
                  </a:cubicBezTo>
                  <a:cubicBezTo>
                    <a:pt x="44" y="159"/>
                    <a:pt x="44" y="159"/>
                    <a:pt x="44" y="159"/>
                  </a:cubicBezTo>
                  <a:cubicBezTo>
                    <a:pt x="49" y="151"/>
                    <a:pt x="49" y="151"/>
                    <a:pt x="49" y="151"/>
                  </a:cubicBezTo>
                  <a:cubicBezTo>
                    <a:pt x="55" y="166"/>
                    <a:pt x="55" y="166"/>
                    <a:pt x="55" y="166"/>
                  </a:cubicBezTo>
                  <a:cubicBezTo>
                    <a:pt x="62" y="167"/>
                    <a:pt x="62" y="167"/>
                    <a:pt x="62" y="167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83" y="168"/>
                    <a:pt x="83" y="168"/>
                    <a:pt x="83" y="168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94" y="155"/>
                    <a:pt x="94" y="155"/>
                    <a:pt x="94" y="155"/>
                  </a:cubicBezTo>
                  <a:cubicBezTo>
                    <a:pt x="164" y="114"/>
                    <a:pt x="164" y="114"/>
                    <a:pt x="164" y="114"/>
                  </a:cubicBezTo>
                  <a:cubicBezTo>
                    <a:pt x="170" y="123"/>
                    <a:pt x="170" y="123"/>
                    <a:pt x="170" y="123"/>
                  </a:cubicBezTo>
                  <a:cubicBezTo>
                    <a:pt x="171" y="122"/>
                    <a:pt x="172" y="122"/>
                    <a:pt x="172" y="121"/>
                  </a:cubicBezTo>
                  <a:cubicBezTo>
                    <a:pt x="173" y="119"/>
                    <a:pt x="178" y="102"/>
                    <a:pt x="178" y="100"/>
                  </a:cubicBezTo>
                  <a:cubicBezTo>
                    <a:pt x="178" y="98"/>
                    <a:pt x="173" y="97"/>
                    <a:pt x="170" y="97"/>
                  </a:cubicBezTo>
                  <a:cubicBezTo>
                    <a:pt x="168" y="97"/>
                    <a:pt x="168" y="96"/>
                    <a:pt x="168" y="95"/>
                  </a:cubicBezTo>
                  <a:cubicBezTo>
                    <a:pt x="169" y="93"/>
                    <a:pt x="167" y="90"/>
                    <a:pt x="167" y="88"/>
                  </a:cubicBezTo>
                  <a:cubicBezTo>
                    <a:pt x="167" y="86"/>
                    <a:pt x="164" y="82"/>
                    <a:pt x="163" y="81"/>
                  </a:cubicBezTo>
                  <a:cubicBezTo>
                    <a:pt x="162" y="80"/>
                    <a:pt x="158" y="79"/>
                    <a:pt x="155" y="79"/>
                  </a:cubicBezTo>
                  <a:cubicBezTo>
                    <a:pt x="151" y="78"/>
                    <a:pt x="150" y="77"/>
                    <a:pt x="148" y="79"/>
                  </a:cubicBezTo>
                  <a:cubicBezTo>
                    <a:pt x="146" y="81"/>
                    <a:pt x="144" y="86"/>
                    <a:pt x="144" y="86"/>
                  </a:cubicBezTo>
                  <a:cubicBezTo>
                    <a:pt x="144" y="86"/>
                    <a:pt x="144" y="82"/>
                    <a:pt x="143" y="79"/>
                  </a:cubicBezTo>
                  <a:cubicBezTo>
                    <a:pt x="143" y="76"/>
                    <a:pt x="136" y="75"/>
                    <a:pt x="134" y="78"/>
                  </a:cubicBezTo>
                  <a:cubicBezTo>
                    <a:pt x="132" y="81"/>
                    <a:pt x="127" y="87"/>
                    <a:pt x="125" y="89"/>
                  </a:cubicBezTo>
                  <a:cubicBezTo>
                    <a:pt x="123" y="92"/>
                    <a:pt x="123" y="95"/>
                    <a:pt x="121" y="99"/>
                  </a:cubicBezTo>
                  <a:cubicBezTo>
                    <a:pt x="119" y="102"/>
                    <a:pt x="117" y="101"/>
                    <a:pt x="116" y="104"/>
                  </a:cubicBezTo>
                  <a:cubicBezTo>
                    <a:pt x="115" y="107"/>
                    <a:pt x="115" y="111"/>
                    <a:pt x="115" y="111"/>
                  </a:cubicBezTo>
                  <a:cubicBezTo>
                    <a:pt x="115" y="111"/>
                    <a:pt x="113" y="106"/>
                    <a:pt x="113" y="102"/>
                  </a:cubicBezTo>
                  <a:cubicBezTo>
                    <a:pt x="113" y="99"/>
                    <a:pt x="117" y="96"/>
                    <a:pt x="120" y="94"/>
                  </a:cubicBezTo>
                  <a:cubicBezTo>
                    <a:pt x="122" y="92"/>
                    <a:pt x="124" y="87"/>
                    <a:pt x="124" y="86"/>
                  </a:cubicBezTo>
                  <a:cubicBezTo>
                    <a:pt x="125" y="84"/>
                    <a:pt x="118" y="90"/>
                    <a:pt x="118" y="90"/>
                  </a:cubicBezTo>
                  <a:cubicBezTo>
                    <a:pt x="118" y="90"/>
                    <a:pt x="126" y="80"/>
                    <a:pt x="128" y="77"/>
                  </a:cubicBezTo>
                  <a:cubicBezTo>
                    <a:pt x="129" y="75"/>
                    <a:pt x="133" y="72"/>
                    <a:pt x="133" y="70"/>
                  </a:cubicBezTo>
                  <a:cubicBezTo>
                    <a:pt x="133" y="68"/>
                    <a:pt x="131" y="69"/>
                    <a:pt x="127" y="69"/>
                  </a:cubicBezTo>
                  <a:cubicBezTo>
                    <a:pt x="123" y="69"/>
                    <a:pt x="124" y="67"/>
                    <a:pt x="122" y="68"/>
                  </a:cubicBezTo>
                  <a:cubicBezTo>
                    <a:pt x="120" y="68"/>
                    <a:pt x="118" y="72"/>
                    <a:pt x="115" y="72"/>
                  </a:cubicBezTo>
                  <a:cubicBezTo>
                    <a:pt x="112" y="72"/>
                    <a:pt x="111" y="69"/>
                    <a:pt x="110" y="69"/>
                  </a:cubicBezTo>
                  <a:cubicBezTo>
                    <a:pt x="109" y="69"/>
                    <a:pt x="108" y="70"/>
                    <a:pt x="104" y="72"/>
                  </a:cubicBezTo>
                  <a:cubicBezTo>
                    <a:pt x="101" y="75"/>
                    <a:pt x="100" y="73"/>
                    <a:pt x="98" y="74"/>
                  </a:cubicBezTo>
                  <a:cubicBezTo>
                    <a:pt x="96" y="75"/>
                    <a:pt x="94" y="77"/>
                    <a:pt x="94" y="76"/>
                  </a:cubicBezTo>
                  <a:cubicBezTo>
                    <a:pt x="94" y="75"/>
                    <a:pt x="91" y="70"/>
                    <a:pt x="90" y="69"/>
                  </a:cubicBezTo>
                  <a:cubicBezTo>
                    <a:pt x="89" y="67"/>
                    <a:pt x="87" y="67"/>
                    <a:pt x="83" y="67"/>
                  </a:cubicBezTo>
                  <a:cubicBezTo>
                    <a:pt x="80" y="67"/>
                    <a:pt x="77" y="65"/>
                    <a:pt x="75" y="64"/>
                  </a:cubicBezTo>
                  <a:cubicBezTo>
                    <a:pt x="72" y="63"/>
                    <a:pt x="68" y="63"/>
                    <a:pt x="65" y="61"/>
                  </a:cubicBezTo>
                  <a:cubicBezTo>
                    <a:pt x="62" y="60"/>
                    <a:pt x="59" y="58"/>
                    <a:pt x="59" y="58"/>
                  </a:cubicBezTo>
                  <a:cubicBezTo>
                    <a:pt x="59" y="58"/>
                    <a:pt x="63" y="57"/>
                    <a:pt x="64" y="57"/>
                  </a:cubicBezTo>
                  <a:cubicBezTo>
                    <a:pt x="64" y="57"/>
                    <a:pt x="67" y="53"/>
                    <a:pt x="67" y="51"/>
                  </a:cubicBezTo>
                  <a:cubicBezTo>
                    <a:pt x="67" y="49"/>
                    <a:pt x="67" y="48"/>
                    <a:pt x="63" y="48"/>
                  </a:cubicBezTo>
                  <a:cubicBezTo>
                    <a:pt x="59" y="48"/>
                    <a:pt x="60" y="48"/>
                    <a:pt x="59" y="45"/>
                  </a:cubicBezTo>
                  <a:cubicBezTo>
                    <a:pt x="58" y="43"/>
                    <a:pt x="54" y="45"/>
                    <a:pt x="54" y="43"/>
                  </a:cubicBezTo>
                  <a:cubicBezTo>
                    <a:pt x="54" y="42"/>
                    <a:pt x="54" y="41"/>
                    <a:pt x="53" y="39"/>
                  </a:cubicBezTo>
                  <a:cubicBezTo>
                    <a:pt x="51" y="36"/>
                    <a:pt x="46" y="35"/>
                    <a:pt x="46" y="35"/>
                  </a:cubicBezTo>
                  <a:cubicBezTo>
                    <a:pt x="46" y="35"/>
                    <a:pt x="42" y="36"/>
                    <a:pt x="42" y="34"/>
                  </a:cubicBezTo>
                  <a:cubicBezTo>
                    <a:pt x="42" y="31"/>
                    <a:pt x="40" y="30"/>
                    <a:pt x="40" y="30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6" y="27"/>
                    <a:pt x="35" y="26"/>
                  </a:cubicBezTo>
                  <a:cubicBezTo>
                    <a:pt x="34" y="24"/>
                    <a:pt x="33" y="24"/>
                    <a:pt x="30" y="23"/>
                  </a:cubicBezTo>
                  <a:cubicBezTo>
                    <a:pt x="28" y="21"/>
                    <a:pt x="28" y="21"/>
                    <a:pt x="27" y="21"/>
                  </a:cubicBezTo>
                  <a:cubicBezTo>
                    <a:pt x="25" y="20"/>
                    <a:pt x="25" y="21"/>
                    <a:pt x="24" y="18"/>
                  </a:cubicBezTo>
                  <a:cubicBezTo>
                    <a:pt x="22" y="16"/>
                    <a:pt x="18" y="17"/>
                    <a:pt x="16" y="16"/>
                  </a:cubicBezTo>
                  <a:cubicBezTo>
                    <a:pt x="14" y="15"/>
                    <a:pt x="14" y="13"/>
                    <a:pt x="12" y="11"/>
                  </a:cubicBezTo>
                  <a:cubicBezTo>
                    <a:pt x="11" y="10"/>
                    <a:pt x="8" y="9"/>
                    <a:pt x="7" y="7"/>
                  </a:cubicBezTo>
                  <a:cubicBezTo>
                    <a:pt x="6" y="5"/>
                    <a:pt x="1" y="0"/>
                    <a:pt x="0" y="1"/>
                  </a:cubicBezTo>
                  <a:close/>
                  <a:moveTo>
                    <a:pt x="224" y="184"/>
                  </a:moveTo>
                  <a:cubicBezTo>
                    <a:pt x="220" y="186"/>
                    <a:pt x="221" y="190"/>
                    <a:pt x="214" y="193"/>
                  </a:cubicBezTo>
                  <a:cubicBezTo>
                    <a:pt x="207" y="195"/>
                    <a:pt x="202" y="196"/>
                    <a:pt x="199" y="199"/>
                  </a:cubicBezTo>
                  <a:cubicBezTo>
                    <a:pt x="197" y="202"/>
                    <a:pt x="194" y="208"/>
                    <a:pt x="190" y="208"/>
                  </a:cubicBezTo>
                  <a:cubicBezTo>
                    <a:pt x="187" y="208"/>
                    <a:pt x="183" y="207"/>
                    <a:pt x="184" y="202"/>
                  </a:cubicBezTo>
                  <a:cubicBezTo>
                    <a:pt x="185" y="198"/>
                    <a:pt x="188" y="193"/>
                    <a:pt x="189" y="189"/>
                  </a:cubicBezTo>
                  <a:cubicBezTo>
                    <a:pt x="189" y="186"/>
                    <a:pt x="190" y="183"/>
                    <a:pt x="186" y="186"/>
                  </a:cubicBezTo>
                  <a:cubicBezTo>
                    <a:pt x="182" y="188"/>
                    <a:pt x="180" y="191"/>
                    <a:pt x="181" y="188"/>
                  </a:cubicBezTo>
                  <a:cubicBezTo>
                    <a:pt x="181" y="185"/>
                    <a:pt x="183" y="183"/>
                    <a:pt x="182" y="179"/>
                  </a:cubicBezTo>
                  <a:cubicBezTo>
                    <a:pt x="182" y="175"/>
                    <a:pt x="183" y="175"/>
                    <a:pt x="184" y="174"/>
                  </a:cubicBezTo>
                  <a:cubicBezTo>
                    <a:pt x="186" y="173"/>
                    <a:pt x="186" y="169"/>
                    <a:pt x="184" y="169"/>
                  </a:cubicBezTo>
                  <a:cubicBezTo>
                    <a:pt x="182" y="169"/>
                    <a:pt x="181" y="167"/>
                    <a:pt x="181" y="164"/>
                  </a:cubicBezTo>
                  <a:cubicBezTo>
                    <a:pt x="182" y="162"/>
                    <a:pt x="178" y="160"/>
                    <a:pt x="178" y="158"/>
                  </a:cubicBezTo>
                  <a:cubicBezTo>
                    <a:pt x="179" y="156"/>
                    <a:pt x="179" y="144"/>
                    <a:pt x="179" y="139"/>
                  </a:cubicBezTo>
                  <a:cubicBezTo>
                    <a:pt x="178" y="134"/>
                    <a:pt x="178" y="132"/>
                    <a:pt x="177" y="127"/>
                  </a:cubicBezTo>
                  <a:cubicBezTo>
                    <a:pt x="177" y="122"/>
                    <a:pt x="178" y="118"/>
                    <a:pt x="179" y="117"/>
                  </a:cubicBezTo>
                  <a:cubicBezTo>
                    <a:pt x="180" y="116"/>
                    <a:pt x="181" y="114"/>
                    <a:pt x="183" y="113"/>
                  </a:cubicBezTo>
                  <a:cubicBezTo>
                    <a:pt x="184" y="111"/>
                    <a:pt x="189" y="111"/>
                    <a:pt x="187" y="115"/>
                  </a:cubicBezTo>
                  <a:cubicBezTo>
                    <a:pt x="187" y="116"/>
                    <a:pt x="185" y="117"/>
                    <a:pt x="185" y="118"/>
                  </a:cubicBezTo>
                  <a:cubicBezTo>
                    <a:pt x="186" y="118"/>
                    <a:pt x="187" y="118"/>
                    <a:pt x="188" y="119"/>
                  </a:cubicBezTo>
                  <a:cubicBezTo>
                    <a:pt x="189" y="120"/>
                    <a:pt x="190" y="120"/>
                    <a:pt x="190" y="122"/>
                  </a:cubicBezTo>
                  <a:cubicBezTo>
                    <a:pt x="190" y="124"/>
                    <a:pt x="189" y="124"/>
                    <a:pt x="189" y="126"/>
                  </a:cubicBezTo>
                  <a:cubicBezTo>
                    <a:pt x="189" y="127"/>
                    <a:pt x="190" y="127"/>
                    <a:pt x="190" y="131"/>
                  </a:cubicBezTo>
                  <a:cubicBezTo>
                    <a:pt x="190" y="135"/>
                    <a:pt x="191" y="146"/>
                    <a:pt x="192" y="148"/>
                  </a:cubicBezTo>
                  <a:cubicBezTo>
                    <a:pt x="192" y="150"/>
                    <a:pt x="195" y="153"/>
                    <a:pt x="195" y="153"/>
                  </a:cubicBezTo>
                  <a:cubicBezTo>
                    <a:pt x="195" y="153"/>
                    <a:pt x="195" y="146"/>
                    <a:pt x="195" y="144"/>
                  </a:cubicBezTo>
                  <a:cubicBezTo>
                    <a:pt x="195" y="142"/>
                    <a:pt x="197" y="139"/>
                    <a:pt x="199" y="139"/>
                  </a:cubicBezTo>
                  <a:cubicBezTo>
                    <a:pt x="200" y="140"/>
                    <a:pt x="202" y="141"/>
                    <a:pt x="204" y="139"/>
                  </a:cubicBezTo>
                  <a:cubicBezTo>
                    <a:pt x="206" y="138"/>
                    <a:pt x="207" y="138"/>
                    <a:pt x="206" y="141"/>
                  </a:cubicBezTo>
                  <a:cubicBezTo>
                    <a:pt x="205" y="144"/>
                    <a:pt x="204" y="146"/>
                    <a:pt x="205" y="147"/>
                  </a:cubicBezTo>
                  <a:cubicBezTo>
                    <a:pt x="206" y="147"/>
                    <a:pt x="210" y="147"/>
                    <a:pt x="212" y="146"/>
                  </a:cubicBezTo>
                  <a:cubicBezTo>
                    <a:pt x="213" y="145"/>
                    <a:pt x="215" y="142"/>
                    <a:pt x="216" y="144"/>
                  </a:cubicBezTo>
                  <a:cubicBezTo>
                    <a:pt x="217" y="147"/>
                    <a:pt x="218" y="148"/>
                    <a:pt x="219" y="146"/>
                  </a:cubicBezTo>
                  <a:cubicBezTo>
                    <a:pt x="221" y="143"/>
                    <a:pt x="220" y="142"/>
                    <a:pt x="220" y="140"/>
                  </a:cubicBezTo>
                  <a:cubicBezTo>
                    <a:pt x="220" y="138"/>
                    <a:pt x="220" y="138"/>
                    <a:pt x="223" y="138"/>
                  </a:cubicBezTo>
                  <a:cubicBezTo>
                    <a:pt x="225" y="138"/>
                    <a:pt x="226" y="139"/>
                    <a:pt x="227" y="136"/>
                  </a:cubicBezTo>
                  <a:cubicBezTo>
                    <a:pt x="227" y="133"/>
                    <a:pt x="227" y="131"/>
                    <a:pt x="230" y="133"/>
                  </a:cubicBezTo>
                  <a:cubicBezTo>
                    <a:pt x="233" y="135"/>
                    <a:pt x="236" y="134"/>
                    <a:pt x="236" y="137"/>
                  </a:cubicBezTo>
                  <a:cubicBezTo>
                    <a:pt x="236" y="139"/>
                    <a:pt x="235" y="142"/>
                    <a:pt x="237" y="144"/>
                  </a:cubicBezTo>
                  <a:cubicBezTo>
                    <a:pt x="239" y="146"/>
                    <a:pt x="239" y="145"/>
                    <a:pt x="241" y="147"/>
                  </a:cubicBezTo>
                  <a:cubicBezTo>
                    <a:pt x="243" y="149"/>
                    <a:pt x="240" y="154"/>
                    <a:pt x="244" y="150"/>
                  </a:cubicBezTo>
                  <a:cubicBezTo>
                    <a:pt x="247" y="147"/>
                    <a:pt x="248" y="145"/>
                    <a:pt x="248" y="142"/>
                  </a:cubicBezTo>
                  <a:cubicBezTo>
                    <a:pt x="248" y="140"/>
                    <a:pt x="251" y="139"/>
                    <a:pt x="252" y="143"/>
                  </a:cubicBezTo>
                  <a:cubicBezTo>
                    <a:pt x="252" y="147"/>
                    <a:pt x="250" y="148"/>
                    <a:pt x="250" y="150"/>
                  </a:cubicBezTo>
                  <a:cubicBezTo>
                    <a:pt x="249" y="152"/>
                    <a:pt x="248" y="155"/>
                    <a:pt x="250" y="157"/>
                  </a:cubicBezTo>
                  <a:cubicBezTo>
                    <a:pt x="252" y="159"/>
                    <a:pt x="251" y="161"/>
                    <a:pt x="254" y="162"/>
                  </a:cubicBezTo>
                  <a:cubicBezTo>
                    <a:pt x="256" y="163"/>
                    <a:pt x="256" y="158"/>
                    <a:pt x="255" y="156"/>
                  </a:cubicBezTo>
                  <a:cubicBezTo>
                    <a:pt x="255" y="153"/>
                    <a:pt x="258" y="146"/>
                    <a:pt x="259" y="147"/>
                  </a:cubicBezTo>
                  <a:cubicBezTo>
                    <a:pt x="260" y="148"/>
                    <a:pt x="260" y="152"/>
                    <a:pt x="260" y="156"/>
                  </a:cubicBezTo>
                  <a:cubicBezTo>
                    <a:pt x="261" y="160"/>
                    <a:pt x="264" y="164"/>
                    <a:pt x="264" y="161"/>
                  </a:cubicBezTo>
                  <a:cubicBezTo>
                    <a:pt x="264" y="159"/>
                    <a:pt x="266" y="155"/>
                    <a:pt x="268" y="155"/>
                  </a:cubicBezTo>
                  <a:cubicBezTo>
                    <a:pt x="270" y="156"/>
                    <a:pt x="270" y="160"/>
                    <a:pt x="271" y="164"/>
                  </a:cubicBezTo>
                  <a:cubicBezTo>
                    <a:pt x="272" y="167"/>
                    <a:pt x="274" y="165"/>
                    <a:pt x="275" y="169"/>
                  </a:cubicBezTo>
                  <a:cubicBezTo>
                    <a:pt x="275" y="173"/>
                    <a:pt x="275" y="175"/>
                    <a:pt x="272" y="178"/>
                  </a:cubicBezTo>
                  <a:cubicBezTo>
                    <a:pt x="269" y="181"/>
                    <a:pt x="266" y="180"/>
                    <a:pt x="266" y="178"/>
                  </a:cubicBezTo>
                  <a:cubicBezTo>
                    <a:pt x="266" y="176"/>
                    <a:pt x="263" y="172"/>
                    <a:pt x="262" y="174"/>
                  </a:cubicBezTo>
                  <a:cubicBezTo>
                    <a:pt x="262" y="177"/>
                    <a:pt x="262" y="181"/>
                    <a:pt x="259" y="181"/>
                  </a:cubicBezTo>
                  <a:cubicBezTo>
                    <a:pt x="257" y="181"/>
                    <a:pt x="258" y="176"/>
                    <a:pt x="256" y="175"/>
                  </a:cubicBezTo>
                  <a:cubicBezTo>
                    <a:pt x="254" y="173"/>
                    <a:pt x="255" y="172"/>
                    <a:pt x="252" y="172"/>
                  </a:cubicBezTo>
                  <a:cubicBezTo>
                    <a:pt x="249" y="173"/>
                    <a:pt x="246" y="173"/>
                    <a:pt x="245" y="175"/>
                  </a:cubicBezTo>
                  <a:cubicBezTo>
                    <a:pt x="245" y="177"/>
                    <a:pt x="246" y="181"/>
                    <a:pt x="246" y="187"/>
                  </a:cubicBezTo>
                  <a:cubicBezTo>
                    <a:pt x="245" y="193"/>
                    <a:pt x="243" y="193"/>
                    <a:pt x="240" y="194"/>
                  </a:cubicBezTo>
                  <a:cubicBezTo>
                    <a:pt x="236" y="195"/>
                    <a:pt x="236" y="192"/>
                    <a:pt x="237" y="189"/>
                  </a:cubicBezTo>
                  <a:cubicBezTo>
                    <a:pt x="238" y="187"/>
                    <a:pt x="240" y="182"/>
                    <a:pt x="240" y="180"/>
                  </a:cubicBezTo>
                  <a:cubicBezTo>
                    <a:pt x="240" y="177"/>
                    <a:pt x="242" y="174"/>
                    <a:pt x="239" y="175"/>
                  </a:cubicBezTo>
                  <a:cubicBezTo>
                    <a:pt x="235" y="177"/>
                    <a:pt x="236" y="177"/>
                    <a:pt x="235" y="179"/>
                  </a:cubicBezTo>
                  <a:cubicBezTo>
                    <a:pt x="233" y="182"/>
                    <a:pt x="231" y="184"/>
                    <a:pt x="230" y="183"/>
                  </a:cubicBezTo>
                  <a:cubicBezTo>
                    <a:pt x="229" y="182"/>
                    <a:pt x="229" y="180"/>
                    <a:pt x="227" y="181"/>
                  </a:cubicBezTo>
                  <a:cubicBezTo>
                    <a:pt x="225" y="182"/>
                    <a:pt x="224" y="184"/>
                    <a:pt x="224" y="18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6"/>
            <p:cNvSpPr>
              <a:spLocks noEditPoints="1"/>
            </p:cNvSpPr>
            <p:nvPr/>
          </p:nvSpPr>
          <p:spPr bwMode="auto">
            <a:xfrm>
              <a:off x="3028" y="2630"/>
              <a:ext cx="1062" cy="1032"/>
            </a:xfrm>
            <a:custGeom>
              <a:avLst/>
              <a:gdLst>
                <a:gd name="T0" fmla="*/ 305 w 313"/>
                <a:gd name="T1" fmla="*/ 201 h 304"/>
                <a:gd name="T2" fmla="*/ 252 w 313"/>
                <a:gd name="T3" fmla="*/ 199 h 304"/>
                <a:gd name="T4" fmla="*/ 201 w 313"/>
                <a:gd name="T5" fmla="*/ 99 h 304"/>
                <a:gd name="T6" fmla="*/ 193 w 313"/>
                <a:gd name="T7" fmla="*/ 100 h 304"/>
                <a:gd name="T8" fmla="*/ 187 w 313"/>
                <a:gd name="T9" fmla="*/ 89 h 304"/>
                <a:gd name="T10" fmla="*/ 173 w 313"/>
                <a:gd name="T11" fmla="*/ 79 h 304"/>
                <a:gd name="T12" fmla="*/ 165 w 313"/>
                <a:gd name="T13" fmla="*/ 64 h 304"/>
                <a:gd name="T14" fmla="*/ 159 w 313"/>
                <a:gd name="T15" fmla="*/ 48 h 304"/>
                <a:gd name="T16" fmla="*/ 159 w 313"/>
                <a:gd name="T17" fmla="*/ 33 h 304"/>
                <a:gd name="T18" fmla="*/ 136 w 313"/>
                <a:gd name="T19" fmla="*/ 27 h 304"/>
                <a:gd name="T20" fmla="*/ 112 w 313"/>
                <a:gd name="T21" fmla="*/ 20 h 304"/>
                <a:gd name="T22" fmla="*/ 79 w 313"/>
                <a:gd name="T23" fmla="*/ 3 h 304"/>
                <a:gd name="T24" fmla="*/ 2 w 313"/>
                <a:gd name="T25" fmla="*/ 86 h 304"/>
                <a:gd name="T26" fmla="*/ 6 w 313"/>
                <a:gd name="T27" fmla="*/ 162 h 304"/>
                <a:gd name="T28" fmla="*/ 24 w 313"/>
                <a:gd name="T29" fmla="*/ 174 h 304"/>
                <a:gd name="T30" fmla="*/ 47 w 313"/>
                <a:gd name="T31" fmla="*/ 182 h 304"/>
                <a:gd name="T32" fmla="*/ 75 w 313"/>
                <a:gd name="T33" fmla="*/ 185 h 304"/>
                <a:gd name="T34" fmla="*/ 82 w 313"/>
                <a:gd name="T35" fmla="*/ 177 h 304"/>
                <a:gd name="T36" fmla="*/ 93 w 313"/>
                <a:gd name="T37" fmla="*/ 174 h 304"/>
                <a:gd name="T38" fmla="*/ 95 w 313"/>
                <a:gd name="T39" fmla="*/ 166 h 304"/>
                <a:gd name="T40" fmla="*/ 104 w 313"/>
                <a:gd name="T41" fmla="*/ 168 h 304"/>
                <a:gd name="T42" fmla="*/ 120 w 313"/>
                <a:gd name="T43" fmla="*/ 169 h 304"/>
                <a:gd name="T44" fmla="*/ 134 w 313"/>
                <a:gd name="T45" fmla="*/ 183 h 304"/>
                <a:gd name="T46" fmla="*/ 144 w 313"/>
                <a:gd name="T47" fmla="*/ 187 h 304"/>
                <a:gd name="T48" fmla="*/ 151 w 313"/>
                <a:gd name="T49" fmla="*/ 201 h 304"/>
                <a:gd name="T50" fmla="*/ 154 w 313"/>
                <a:gd name="T51" fmla="*/ 207 h 304"/>
                <a:gd name="T52" fmla="*/ 160 w 313"/>
                <a:gd name="T53" fmla="*/ 212 h 304"/>
                <a:gd name="T54" fmla="*/ 160 w 313"/>
                <a:gd name="T55" fmla="*/ 212 h 304"/>
                <a:gd name="T56" fmla="*/ 160 w 313"/>
                <a:gd name="T57" fmla="*/ 212 h 304"/>
                <a:gd name="T58" fmla="*/ 171 w 313"/>
                <a:gd name="T59" fmla="*/ 214 h 304"/>
                <a:gd name="T60" fmla="*/ 202 w 313"/>
                <a:gd name="T61" fmla="*/ 214 h 304"/>
                <a:gd name="T62" fmla="*/ 221 w 313"/>
                <a:gd name="T63" fmla="*/ 223 h 304"/>
                <a:gd name="T64" fmla="*/ 227 w 313"/>
                <a:gd name="T65" fmla="*/ 229 h 304"/>
                <a:gd name="T66" fmla="*/ 229 w 313"/>
                <a:gd name="T67" fmla="*/ 237 h 304"/>
                <a:gd name="T68" fmla="*/ 217 w 313"/>
                <a:gd name="T69" fmla="*/ 239 h 304"/>
                <a:gd name="T70" fmla="*/ 208 w 313"/>
                <a:gd name="T71" fmla="*/ 231 h 304"/>
                <a:gd name="T72" fmla="*/ 206 w 313"/>
                <a:gd name="T73" fmla="*/ 236 h 304"/>
                <a:gd name="T74" fmla="*/ 206 w 313"/>
                <a:gd name="T75" fmla="*/ 256 h 304"/>
                <a:gd name="T76" fmla="*/ 202 w 313"/>
                <a:gd name="T77" fmla="*/ 276 h 304"/>
                <a:gd name="T78" fmla="*/ 199 w 313"/>
                <a:gd name="T79" fmla="*/ 277 h 304"/>
                <a:gd name="T80" fmla="*/ 196 w 313"/>
                <a:gd name="T81" fmla="*/ 287 h 304"/>
                <a:gd name="T82" fmla="*/ 200 w 313"/>
                <a:gd name="T83" fmla="*/ 290 h 304"/>
                <a:gd name="T84" fmla="*/ 194 w 313"/>
                <a:gd name="T85" fmla="*/ 296 h 304"/>
                <a:gd name="T86" fmla="*/ 200 w 313"/>
                <a:gd name="T87" fmla="*/ 302 h 304"/>
                <a:gd name="T88" fmla="*/ 214 w 313"/>
                <a:gd name="T89" fmla="*/ 287 h 304"/>
                <a:gd name="T90" fmla="*/ 238 w 313"/>
                <a:gd name="T91" fmla="*/ 278 h 304"/>
                <a:gd name="T92" fmla="*/ 252 w 313"/>
                <a:gd name="T93" fmla="*/ 274 h 304"/>
                <a:gd name="T94" fmla="*/ 253 w 313"/>
                <a:gd name="T95" fmla="*/ 269 h 304"/>
                <a:gd name="T96" fmla="*/ 250 w 313"/>
                <a:gd name="T97" fmla="*/ 265 h 304"/>
                <a:gd name="T98" fmla="*/ 248 w 313"/>
                <a:gd name="T99" fmla="*/ 251 h 304"/>
                <a:gd name="T100" fmla="*/ 281 w 313"/>
                <a:gd name="T101" fmla="*/ 237 h 304"/>
                <a:gd name="T102" fmla="*/ 291 w 313"/>
                <a:gd name="T103" fmla="*/ 231 h 304"/>
                <a:gd name="T104" fmla="*/ 291 w 313"/>
                <a:gd name="T105" fmla="*/ 231 h 304"/>
                <a:gd name="T106" fmla="*/ 312 w 313"/>
                <a:gd name="T107" fmla="*/ 209 h 304"/>
                <a:gd name="T108" fmla="*/ 179 w 313"/>
                <a:gd name="T109" fmla="*/ 219 h 304"/>
                <a:gd name="T110" fmla="*/ 190 w 313"/>
                <a:gd name="T111" fmla="*/ 217 h 304"/>
                <a:gd name="T112" fmla="*/ 193 w 313"/>
                <a:gd name="T113" fmla="*/ 224 h 304"/>
                <a:gd name="T114" fmla="*/ 176 w 313"/>
                <a:gd name="T115" fmla="*/ 221 h 304"/>
                <a:gd name="T116" fmla="*/ 168 w 313"/>
                <a:gd name="T117" fmla="*/ 69 h 304"/>
                <a:gd name="T118" fmla="*/ 183 w 313"/>
                <a:gd name="T119" fmla="*/ 67 h 304"/>
                <a:gd name="T120" fmla="*/ 174 w 313"/>
                <a:gd name="T121" fmla="*/ 7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" h="304">
                  <a:moveTo>
                    <a:pt x="312" y="209"/>
                  </a:moveTo>
                  <a:cubicBezTo>
                    <a:pt x="313" y="204"/>
                    <a:pt x="312" y="200"/>
                    <a:pt x="305" y="201"/>
                  </a:cubicBezTo>
                  <a:cubicBezTo>
                    <a:pt x="291" y="202"/>
                    <a:pt x="288" y="209"/>
                    <a:pt x="279" y="210"/>
                  </a:cubicBezTo>
                  <a:cubicBezTo>
                    <a:pt x="271" y="210"/>
                    <a:pt x="261" y="200"/>
                    <a:pt x="252" y="199"/>
                  </a:cubicBezTo>
                  <a:cubicBezTo>
                    <a:pt x="242" y="198"/>
                    <a:pt x="226" y="185"/>
                    <a:pt x="226" y="185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0" y="99"/>
                    <a:pt x="200" y="99"/>
                    <a:pt x="200" y="99"/>
                  </a:cubicBezTo>
                  <a:cubicBezTo>
                    <a:pt x="198" y="99"/>
                    <a:pt x="193" y="100"/>
                    <a:pt x="193" y="100"/>
                  </a:cubicBezTo>
                  <a:cubicBezTo>
                    <a:pt x="193" y="100"/>
                    <a:pt x="193" y="97"/>
                    <a:pt x="192" y="95"/>
                  </a:cubicBezTo>
                  <a:cubicBezTo>
                    <a:pt x="191" y="92"/>
                    <a:pt x="189" y="90"/>
                    <a:pt x="187" y="89"/>
                  </a:cubicBezTo>
                  <a:cubicBezTo>
                    <a:pt x="185" y="88"/>
                    <a:pt x="178" y="86"/>
                    <a:pt x="177" y="84"/>
                  </a:cubicBezTo>
                  <a:cubicBezTo>
                    <a:pt x="176" y="83"/>
                    <a:pt x="174" y="81"/>
                    <a:pt x="173" y="79"/>
                  </a:cubicBezTo>
                  <a:cubicBezTo>
                    <a:pt x="172" y="77"/>
                    <a:pt x="166" y="73"/>
                    <a:pt x="165" y="72"/>
                  </a:cubicBezTo>
                  <a:cubicBezTo>
                    <a:pt x="165" y="71"/>
                    <a:pt x="165" y="67"/>
                    <a:pt x="165" y="64"/>
                  </a:cubicBezTo>
                  <a:cubicBezTo>
                    <a:pt x="165" y="62"/>
                    <a:pt x="163" y="57"/>
                    <a:pt x="163" y="53"/>
                  </a:cubicBezTo>
                  <a:cubicBezTo>
                    <a:pt x="163" y="48"/>
                    <a:pt x="159" y="48"/>
                    <a:pt x="159" y="48"/>
                  </a:cubicBezTo>
                  <a:cubicBezTo>
                    <a:pt x="159" y="48"/>
                    <a:pt x="158" y="45"/>
                    <a:pt x="158" y="43"/>
                  </a:cubicBezTo>
                  <a:cubicBezTo>
                    <a:pt x="158" y="41"/>
                    <a:pt x="158" y="35"/>
                    <a:pt x="159" y="33"/>
                  </a:cubicBezTo>
                  <a:cubicBezTo>
                    <a:pt x="159" y="30"/>
                    <a:pt x="157" y="26"/>
                    <a:pt x="157" y="26"/>
                  </a:cubicBezTo>
                  <a:cubicBezTo>
                    <a:pt x="157" y="26"/>
                    <a:pt x="143" y="26"/>
                    <a:pt x="136" y="27"/>
                  </a:cubicBezTo>
                  <a:cubicBezTo>
                    <a:pt x="129" y="27"/>
                    <a:pt x="122" y="29"/>
                    <a:pt x="122" y="28"/>
                  </a:cubicBezTo>
                  <a:cubicBezTo>
                    <a:pt x="122" y="26"/>
                    <a:pt x="115" y="23"/>
                    <a:pt x="112" y="20"/>
                  </a:cubicBezTo>
                  <a:cubicBezTo>
                    <a:pt x="109" y="18"/>
                    <a:pt x="96" y="19"/>
                    <a:pt x="94" y="16"/>
                  </a:cubicBezTo>
                  <a:cubicBezTo>
                    <a:pt x="92" y="14"/>
                    <a:pt x="84" y="10"/>
                    <a:pt x="79" y="3"/>
                  </a:cubicBezTo>
                  <a:cubicBezTo>
                    <a:pt x="78" y="2"/>
                    <a:pt x="76" y="1"/>
                    <a:pt x="75" y="0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" y="159"/>
                    <a:pt x="6" y="159"/>
                    <a:pt x="6" y="162"/>
                  </a:cubicBezTo>
                  <a:cubicBezTo>
                    <a:pt x="6" y="165"/>
                    <a:pt x="5" y="171"/>
                    <a:pt x="11" y="173"/>
                  </a:cubicBezTo>
                  <a:cubicBezTo>
                    <a:pt x="16" y="174"/>
                    <a:pt x="19" y="174"/>
                    <a:pt x="24" y="174"/>
                  </a:cubicBezTo>
                  <a:cubicBezTo>
                    <a:pt x="30" y="175"/>
                    <a:pt x="35" y="177"/>
                    <a:pt x="39" y="180"/>
                  </a:cubicBezTo>
                  <a:cubicBezTo>
                    <a:pt x="43" y="183"/>
                    <a:pt x="44" y="180"/>
                    <a:pt x="47" y="182"/>
                  </a:cubicBezTo>
                  <a:cubicBezTo>
                    <a:pt x="51" y="185"/>
                    <a:pt x="55" y="182"/>
                    <a:pt x="60" y="182"/>
                  </a:cubicBezTo>
                  <a:cubicBezTo>
                    <a:pt x="66" y="182"/>
                    <a:pt x="73" y="185"/>
                    <a:pt x="75" y="185"/>
                  </a:cubicBezTo>
                  <a:cubicBezTo>
                    <a:pt x="75" y="185"/>
                    <a:pt x="77" y="186"/>
                    <a:pt x="80" y="185"/>
                  </a:cubicBezTo>
                  <a:cubicBezTo>
                    <a:pt x="81" y="183"/>
                    <a:pt x="81" y="179"/>
                    <a:pt x="82" y="177"/>
                  </a:cubicBezTo>
                  <a:cubicBezTo>
                    <a:pt x="82" y="176"/>
                    <a:pt x="85" y="176"/>
                    <a:pt x="87" y="177"/>
                  </a:cubicBezTo>
                  <a:cubicBezTo>
                    <a:pt x="89" y="178"/>
                    <a:pt x="91" y="174"/>
                    <a:pt x="93" y="174"/>
                  </a:cubicBezTo>
                  <a:cubicBezTo>
                    <a:pt x="94" y="173"/>
                    <a:pt x="95" y="173"/>
                    <a:pt x="95" y="171"/>
                  </a:cubicBezTo>
                  <a:cubicBezTo>
                    <a:pt x="94" y="169"/>
                    <a:pt x="94" y="168"/>
                    <a:pt x="95" y="166"/>
                  </a:cubicBezTo>
                  <a:cubicBezTo>
                    <a:pt x="97" y="164"/>
                    <a:pt x="96" y="169"/>
                    <a:pt x="99" y="168"/>
                  </a:cubicBezTo>
                  <a:cubicBezTo>
                    <a:pt x="102" y="168"/>
                    <a:pt x="101" y="167"/>
                    <a:pt x="104" y="168"/>
                  </a:cubicBezTo>
                  <a:cubicBezTo>
                    <a:pt x="106" y="169"/>
                    <a:pt x="107" y="168"/>
                    <a:pt x="111" y="168"/>
                  </a:cubicBezTo>
                  <a:cubicBezTo>
                    <a:pt x="115" y="167"/>
                    <a:pt x="116" y="168"/>
                    <a:pt x="120" y="169"/>
                  </a:cubicBezTo>
                  <a:cubicBezTo>
                    <a:pt x="124" y="169"/>
                    <a:pt x="123" y="172"/>
                    <a:pt x="126" y="175"/>
                  </a:cubicBezTo>
                  <a:cubicBezTo>
                    <a:pt x="128" y="178"/>
                    <a:pt x="130" y="183"/>
                    <a:pt x="134" y="183"/>
                  </a:cubicBezTo>
                  <a:cubicBezTo>
                    <a:pt x="138" y="183"/>
                    <a:pt x="144" y="181"/>
                    <a:pt x="145" y="181"/>
                  </a:cubicBezTo>
                  <a:cubicBezTo>
                    <a:pt x="147" y="181"/>
                    <a:pt x="144" y="185"/>
                    <a:pt x="144" y="187"/>
                  </a:cubicBezTo>
                  <a:cubicBezTo>
                    <a:pt x="144" y="190"/>
                    <a:pt x="150" y="192"/>
                    <a:pt x="150" y="192"/>
                  </a:cubicBezTo>
                  <a:cubicBezTo>
                    <a:pt x="151" y="193"/>
                    <a:pt x="150" y="198"/>
                    <a:pt x="151" y="201"/>
                  </a:cubicBezTo>
                  <a:cubicBezTo>
                    <a:pt x="151" y="204"/>
                    <a:pt x="153" y="202"/>
                    <a:pt x="155" y="203"/>
                  </a:cubicBezTo>
                  <a:cubicBezTo>
                    <a:pt x="157" y="204"/>
                    <a:pt x="155" y="205"/>
                    <a:pt x="154" y="207"/>
                  </a:cubicBezTo>
                  <a:cubicBezTo>
                    <a:pt x="154" y="208"/>
                    <a:pt x="154" y="208"/>
                    <a:pt x="154" y="208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2"/>
                    <a:pt x="164" y="214"/>
                    <a:pt x="171" y="214"/>
                  </a:cubicBezTo>
                  <a:cubicBezTo>
                    <a:pt x="179" y="213"/>
                    <a:pt x="181" y="214"/>
                    <a:pt x="189" y="214"/>
                  </a:cubicBezTo>
                  <a:cubicBezTo>
                    <a:pt x="196" y="213"/>
                    <a:pt x="196" y="214"/>
                    <a:pt x="202" y="214"/>
                  </a:cubicBezTo>
                  <a:cubicBezTo>
                    <a:pt x="208" y="214"/>
                    <a:pt x="212" y="214"/>
                    <a:pt x="215" y="217"/>
                  </a:cubicBezTo>
                  <a:cubicBezTo>
                    <a:pt x="218" y="219"/>
                    <a:pt x="219" y="222"/>
                    <a:pt x="221" y="223"/>
                  </a:cubicBezTo>
                  <a:cubicBezTo>
                    <a:pt x="223" y="223"/>
                    <a:pt x="226" y="220"/>
                    <a:pt x="226" y="223"/>
                  </a:cubicBezTo>
                  <a:cubicBezTo>
                    <a:pt x="226" y="226"/>
                    <a:pt x="225" y="228"/>
                    <a:pt x="227" y="229"/>
                  </a:cubicBezTo>
                  <a:cubicBezTo>
                    <a:pt x="228" y="231"/>
                    <a:pt x="232" y="231"/>
                    <a:pt x="232" y="233"/>
                  </a:cubicBezTo>
                  <a:cubicBezTo>
                    <a:pt x="232" y="236"/>
                    <a:pt x="229" y="233"/>
                    <a:pt x="229" y="237"/>
                  </a:cubicBezTo>
                  <a:cubicBezTo>
                    <a:pt x="229" y="240"/>
                    <a:pt x="228" y="243"/>
                    <a:pt x="225" y="242"/>
                  </a:cubicBezTo>
                  <a:cubicBezTo>
                    <a:pt x="221" y="242"/>
                    <a:pt x="218" y="238"/>
                    <a:pt x="217" y="239"/>
                  </a:cubicBezTo>
                  <a:cubicBezTo>
                    <a:pt x="216" y="241"/>
                    <a:pt x="215" y="238"/>
                    <a:pt x="213" y="236"/>
                  </a:cubicBezTo>
                  <a:cubicBezTo>
                    <a:pt x="212" y="235"/>
                    <a:pt x="210" y="233"/>
                    <a:pt x="208" y="231"/>
                  </a:cubicBezTo>
                  <a:cubicBezTo>
                    <a:pt x="205" y="230"/>
                    <a:pt x="202" y="230"/>
                    <a:pt x="201" y="230"/>
                  </a:cubicBezTo>
                  <a:cubicBezTo>
                    <a:pt x="201" y="231"/>
                    <a:pt x="203" y="232"/>
                    <a:pt x="206" y="236"/>
                  </a:cubicBezTo>
                  <a:cubicBezTo>
                    <a:pt x="209" y="240"/>
                    <a:pt x="213" y="239"/>
                    <a:pt x="210" y="244"/>
                  </a:cubicBezTo>
                  <a:cubicBezTo>
                    <a:pt x="206" y="249"/>
                    <a:pt x="206" y="254"/>
                    <a:pt x="206" y="256"/>
                  </a:cubicBezTo>
                  <a:cubicBezTo>
                    <a:pt x="206" y="259"/>
                    <a:pt x="207" y="264"/>
                    <a:pt x="207" y="269"/>
                  </a:cubicBezTo>
                  <a:cubicBezTo>
                    <a:pt x="208" y="273"/>
                    <a:pt x="203" y="275"/>
                    <a:pt x="202" y="276"/>
                  </a:cubicBezTo>
                  <a:cubicBezTo>
                    <a:pt x="201" y="277"/>
                    <a:pt x="201" y="279"/>
                    <a:pt x="199" y="277"/>
                  </a:cubicBezTo>
                  <a:cubicBezTo>
                    <a:pt x="199" y="277"/>
                    <a:pt x="199" y="277"/>
                    <a:pt x="199" y="277"/>
                  </a:cubicBezTo>
                  <a:cubicBezTo>
                    <a:pt x="196" y="287"/>
                    <a:pt x="196" y="287"/>
                    <a:pt x="196" y="287"/>
                  </a:cubicBezTo>
                  <a:cubicBezTo>
                    <a:pt x="196" y="287"/>
                    <a:pt x="196" y="287"/>
                    <a:pt x="196" y="287"/>
                  </a:cubicBezTo>
                  <a:cubicBezTo>
                    <a:pt x="196" y="287"/>
                    <a:pt x="197" y="287"/>
                    <a:pt x="197" y="288"/>
                  </a:cubicBezTo>
                  <a:cubicBezTo>
                    <a:pt x="199" y="288"/>
                    <a:pt x="198" y="290"/>
                    <a:pt x="200" y="290"/>
                  </a:cubicBezTo>
                  <a:cubicBezTo>
                    <a:pt x="203" y="291"/>
                    <a:pt x="202" y="294"/>
                    <a:pt x="199" y="294"/>
                  </a:cubicBezTo>
                  <a:cubicBezTo>
                    <a:pt x="197" y="294"/>
                    <a:pt x="196" y="296"/>
                    <a:pt x="194" y="296"/>
                  </a:cubicBezTo>
                  <a:cubicBezTo>
                    <a:pt x="194" y="296"/>
                    <a:pt x="192" y="300"/>
                    <a:pt x="191" y="304"/>
                  </a:cubicBezTo>
                  <a:cubicBezTo>
                    <a:pt x="194" y="304"/>
                    <a:pt x="198" y="304"/>
                    <a:pt x="200" y="302"/>
                  </a:cubicBezTo>
                  <a:cubicBezTo>
                    <a:pt x="202" y="300"/>
                    <a:pt x="205" y="297"/>
                    <a:pt x="208" y="294"/>
                  </a:cubicBezTo>
                  <a:cubicBezTo>
                    <a:pt x="211" y="291"/>
                    <a:pt x="209" y="290"/>
                    <a:pt x="214" y="287"/>
                  </a:cubicBezTo>
                  <a:cubicBezTo>
                    <a:pt x="219" y="284"/>
                    <a:pt x="222" y="284"/>
                    <a:pt x="227" y="283"/>
                  </a:cubicBezTo>
                  <a:cubicBezTo>
                    <a:pt x="231" y="282"/>
                    <a:pt x="234" y="281"/>
                    <a:pt x="238" y="278"/>
                  </a:cubicBezTo>
                  <a:cubicBezTo>
                    <a:pt x="241" y="276"/>
                    <a:pt x="243" y="274"/>
                    <a:pt x="247" y="274"/>
                  </a:cubicBezTo>
                  <a:cubicBezTo>
                    <a:pt x="249" y="273"/>
                    <a:pt x="251" y="274"/>
                    <a:pt x="252" y="274"/>
                  </a:cubicBezTo>
                  <a:cubicBezTo>
                    <a:pt x="252" y="274"/>
                    <a:pt x="252" y="274"/>
                    <a:pt x="252" y="274"/>
                  </a:cubicBezTo>
                  <a:cubicBezTo>
                    <a:pt x="252" y="274"/>
                    <a:pt x="253" y="272"/>
                    <a:pt x="253" y="269"/>
                  </a:cubicBezTo>
                  <a:cubicBezTo>
                    <a:pt x="252" y="267"/>
                    <a:pt x="251" y="266"/>
                    <a:pt x="250" y="265"/>
                  </a:cubicBezTo>
                  <a:cubicBezTo>
                    <a:pt x="250" y="265"/>
                    <a:pt x="250" y="265"/>
                    <a:pt x="250" y="265"/>
                  </a:cubicBezTo>
                  <a:cubicBezTo>
                    <a:pt x="242" y="270"/>
                    <a:pt x="237" y="270"/>
                    <a:pt x="238" y="265"/>
                  </a:cubicBezTo>
                  <a:cubicBezTo>
                    <a:pt x="240" y="260"/>
                    <a:pt x="242" y="255"/>
                    <a:pt x="248" y="251"/>
                  </a:cubicBezTo>
                  <a:cubicBezTo>
                    <a:pt x="254" y="247"/>
                    <a:pt x="267" y="246"/>
                    <a:pt x="268" y="246"/>
                  </a:cubicBezTo>
                  <a:cubicBezTo>
                    <a:pt x="269" y="245"/>
                    <a:pt x="274" y="239"/>
                    <a:pt x="281" y="237"/>
                  </a:cubicBezTo>
                  <a:cubicBezTo>
                    <a:pt x="286" y="235"/>
                    <a:pt x="291" y="232"/>
                    <a:pt x="291" y="231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91" y="231"/>
                    <a:pt x="295" y="223"/>
                    <a:pt x="298" y="218"/>
                  </a:cubicBezTo>
                  <a:cubicBezTo>
                    <a:pt x="302" y="213"/>
                    <a:pt x="305" y="211"/>
                    <a:pt x="312" y="209"/>
                  </a:cubicBezTo>
                  <a:close/>
                  <a:moveTo>
                    <a:pt x="173" y="217"/>
                  </a:moveTo>
                  <a:cubicBezTo>
                    <a:pt x="175" y="218"/>
                    <a:pt x="176" y="219"/>
                    <a:pt x="179" y="219"/>
                  </a:cubicBezTo>
                  <a:cubicBezTo>
                    <a:pt x="182" y="219"/>
                    <a:pt x="183" y="219"/>
                    <a:pt x="184" y="218"/>
                  </a:cubicBezTo>
                  <a:cubicBezTo>
                    <a:pt x="186" y="218"/>
                    <a:pt x="187" y="218"/>
                    <a:pt x="190" y="217"/>
                  </a:cubicBezTo>
                  <a:cubicBezTo>
                    <a:pt x="193" y="217"/>
                    <a:pt x="200" y="219"/>
                    <a:pt x="199" y="221"/>
                  </a:cubicBezTo>
                  <a:cubicBezTo>
                    <a:pt x="199" y="224"/>
                    <a:pt x="197" y="225"/>
                    <a:pt x="193" y="224"/>
                  </a:cubicBezTo>
                  <a:cubicBezTo>
                    <a:pt x="189" y="224"/>
                    <a:pt x="188" y="222"/>
                    <a:pt x="183" y="221"/>
                  </a:cubicBezTo>
                  <a:cubicBezTo>
                    <a:pt x="178" y="221"/>
                    <a:pt x="180" y="221"/>
                    <a:pt x="176" y="221"/>
                  </a:cubicBezTo>
                  <a:cubicBezTo>
                    <a:pt x="175" y="220"/>
                    <a:pt x="174" y="218"/>
                    <a:pt x="173" y="217"/>
                  </a:cubicBezTo>
                  <a:close/>
                  <a:moveTo>
                    <a:pt x="168" y="69"/>
                  </a:moveTo>
                  <a:cubicBezTo>
                    <a:pt x="165" y="66"/>
                    <a:pt x="175" y="64"/>
                    <a:pt x="177" y="64"/>
                  </a:cubicBezTo>
                  <a:cubicBezTo>
                    <a:pt x="179" y="64"/>
                    <a:pt x="182" y="66"/>
                    <a:pt x="183" y="67"/>
                  </a:cubicBezTo>
                  <a:cubicBezTo>
                    <a:pt x="184" y="68"/>
                    <a:pt x="185" y="73"/>
                    <a:pt x="182" y="73"/>
                  </a:cubicBezTo>
                  <a:cubicBezTo>
                    <a:pt x="180" y="74"/>
                    <a:pt x="177" y="72"/>
                    <a:pt x="174" y="71"/>
                  </a:cubicBezTo>
                  <a:cubicBezTo>
                    <a:pt x="171" y="70"/>
                    <a:pt x="169" y="71"/>
                    <a:pt x="168" y="69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7"/>
            <p:cNvSpPr>
              <a:spLocks noEditPoints="1"/>
            </p:cNvSpPr>
            <p:nvPr/>
          </p:nvSpPr>
          <p:spPr bwMode="auto">
            <a:xfrm>
              <a:off x="1996" y="1052"/>
              <a:ext cx="876" cy="1340"/>
            </a:xfrm>
            <a:custGeom>
              <a:avLst/>
              <a:gdLst>
                <a:gd name="T0" fmla="*/ 218 w 258"/>
                <a:gd name="T1" fmla="*/ 86 h 395"/>
                <a:gd name="T2" fmla="*/ 223 w 258"/>
                <a:gd name="T3" fmla="*/ 72 h 395"/>
                <a:gd name="T4" fmla="*/ 205 w 258"/>
                <a:gd name="T5" fmla="*/ 63 h 395"/>
                <a:gd name="T6" fmla="*/ 212 w 258"/>
                <a:gd name="T7" fmla="*/ 52 h 395"/>
                <a:gd name="T8" fmla="*/ 226 w 258"/>
                <a:gd name="T9" fmla="*/ 46 h 395"/>
                <a:gd name="T10" fmla="*/ 240 w 258"/>
                <a:gd name="T11" fmla="*/ 67 h 395"/>
                <a:gd name="T12" fmla="*/ 31 w 258"/>
                <a:gd name="T13" fmla="*/ 112 h 395"/>
                <a:gd name="T14" fmla="*/ 8 w 258"/>
                <a:gd name="T15" fmla="*/ 144 h 395"/>
                <a:gd name="T16" fmla="*/ 14 w 258"/>
                <a:gd name="T17" fmla="*/ 191 h 395"/>
                <a:gd name="T18" fmla="*/ 10 w 258"/>
                <a:gd name="T19" fmla="*/ 238 h 395"/>
                <a:gd name="T20" fmla="*/ 7 w 258"/>
                <a:gd name="T21" fmla="*/ 276 h 395"/>
                <a:gd name="T22" fmla="*/ 23 w 258"/>
                <a:gd name="T23" fmla="*/ 325 h 395"/>
                <a:gd name="T24" fmla="*/ 179 w 258"/>
                <a:gd name="T25" fmla="*/ 270 h 395"/>
                <a:gd name="T26" fmla="*/ 128 w 258"/>
                <a:gd name="T27" fmla="*/ 151 h 395"/>
                <a:gd name="T28" fmla="*/ 111 w 258"/>
                <a:gd name="T29" fmla="*/ 142 h 395"/>
                <a:gd name="T30" fmla="*/ 100 w 258"/>
                <a:gd name="T31" fmla="*/ 120 h 395"/>
                <a:gd name="T32" fmla="*/ 83 w 258"/>
                <a:gd name="T33" fmla="*/ 128 h 395"/>
                <a:gd name="T34" fmla="*/ 60 w 258"/>
                <a:gd name="T35" fmla="*/ 127 h 395"/>
                <a:gd name="T36" fmla="*/ 58 w 258"/>
                <a:gd name="T37" fmla="*/ 123 h 395"/>
                <a:gd name="T38" fmla="*/ 84 w 258"/>
                <a:gd name="T39" fmla="*/ 120 h 395"/>
                <a:gd name="T40" fmla="*/ 64 w 258"/>
                <a:gd name="T41" fmla="*/ 117 h 395"/>
                <a:gd name="T42" fmla="*/ 46 w 258"/>
                <a:gd name="T43" fmla="*/ 112 h 395"/>
                <a:gd name="T44" fmla="*/ 35 w 258"/>
                <a:gd name="T45" fmla="*/ 122 h 395"/>
                <a:gd name="T46" fmla="*/ 166 w 258"/>
                <a:gd name="T47" fmla="*/ 162 h 395"/>
                <a:gd name="T48" fmla="*/ 173 w 258"/>
                <a:gd name="T49" fmla="*/ 155 h 395"/>
                <a:gd name="T50" fmla="*/ 168 w 258"/>
                <a:gd name="T51" fmla="*/ 133 h 395"/>
                <a:gd name="T52" fmla="*/ 191 w 258"/>
                <a:gd name="T53" fmla="*/ 106 h 395"/>
                <a:gd name="T54" fmla="*/ 211 w 258"/>
                <a:gd name="T55" fmla="*/ 115 h 395"/>
                <a:gd name="T56" fmla="*/ 210 w 258"/>
                <a:gd name="T57" fmla="*/ 178 h 395"/>
                <a:gd name="T58" fmla="*/ 252 w 258"/>
                <a:gd name="T59" fmla="*/ 14 h 395"/>
                <a:gd name="T60" fmla="*/ 239 w 258"/>
                <a:gd name="T61" fmla="*/ 18 h 395"/>
                <a:gd name="T62" fmla="*/ 254 w 258"/>
                <a:gd name="T63" fmla="*/ 10 h 395"/>
                <a:gd name="T64" fmla="*/ 255 w 258"/>
                <a:gd name="T65" fmla="*/ 1 h 395"/>
                <a:gd name="T66" fmla="*/ 220 w 258"/>
                <a:gd name="T67" fmla="*/ 32 h 395"/>
                <a:gd name="T68" fmla="*/ 212 w 258"/>
                <a:gd name="T69" fmla="*/ 16 h 395"/>
                <a:gd name="T70" fmla="*/ 183 w 258"/>
                <a:gd name="T71" fmla="*/ 34 h 395"/>
                <a:gd name="T72" fmla="*/ 198 w 258"/>
                <a:gd name="T73" fmla="*/ 38 h 395"/>
                <a:gd name="T74" fmla="*/ 212 w 258"/>
                <a:gd name="T75" fmla="*/ 39 h 395"/>
                <a:gd name="T76" fmla="*/ 195 w 258"/>
                <a:gd name="T77" fmla="*/ 49 h 395"/>
                <a:gd name="T78" fmla="*/ 177 w 258"/>
                <a:gd name="T79" fmla="*/ 106 h 395"/>
                <a:gd name="T80" fmla="*/ 133 w 258"/>
                <a:gd name="T81" fmla="*/ 126 h 395"/>
                <a:gd name="T82" fmla="*/ 143 w 258"/>
                <a:gd name="T83" fmla="*/ 88 h 395"/>
                <a:gd name="T84" fmla="*/ 167 w 258"/>
                <a:gd name="T85" fmla="*/ 64 h 395"/>
                <a:gd name="T86" fmla="*/ 195 w 258"/>
                <a:gd name="T87" fmla="*/ 84 h 395"/>
                <a:gd name="T88" fmla="*/ 91 w 258"/>
                <a:gd name="T89" fmla="*/ 243 h 395"/>
                <a:gd name="T90" fmla="*/ 86 w 258"/>
                <a:gd name="T91" fmla="*/ 230 h 395"/>
                <a:gd name="T92" fmla="*/ 98 w 258"/>
                <a:gd name="T93" fmla="*/ 220 h 395"/>
                <a:gd name="T94" fmla="*/ 73 w 258"/>
                <a:gd name="T95" fmla="*/ 211 h 395"/>
                <a:gd name="T96" fmla="*/ 112 w 258"/>
                <a:gd name="T97" fmla="*/ 212 h 395"/>
                <a:gd name="T98" fmla="*/ 119 w 258"/>
                <a:gd name="T99" fmla="*/ 228 h 395"/>
                <a:gd name="T100" fmla="*/ 124 w 258"/>
                <a:gd name="T101" fmla="*/ 239 h 395"/>
                <a:gd name="T102" fmla="*/ 109 w 258"/>
                <a:gd name="T103" fmla="*/ 244 h 395"/>
                <a:gd name="T104" fmla="*/ 100 w 258"/>
                <a:gd name="T105" fmla="*/ 237 h 395"/>
                <a:gd name="T106" fmla="*/ 111 w 258"/>
                <a:gd name="T107" fmla="*/ 337 h 395"/>
                <a:gd name="T108" fmla="*/ 122 w 258"/>
                <a:gd name="T109" fmla="*/ 315 h 395"/>
                <a:gd name="T110" fmla="*/ 148 w 258"/>
                <a:gd name="T111" fmla="*/ 330 h 395"/>
                <a:gd name="T112" fmla="*/ 174 w 258"/>
                <a:gd name="T113" fmla="*/ 327 h 395"/>
                <a:gd name="T114" fmla="*/ 131 w 258"/>
                <a:gd name="T115" fmla="*/ 343 h 395"/>
                <a:gd name="T116" fmla="*/ 99 w 258"/>
                <a:gd name="T117" fmla="*/ 336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8" h="395">
                  <a:moveTo>
                    <a:pt x="240" y="67"/>
                  </a:moveTo>
                  <a:cubicBezTo>
                    <a:pt x="236" y="80"/>
                    <a:pt x="236" y="80"/>
                    <a:pt x="236" y="80"/>
                  </a:cubicBezTo>
                  <a:cubicBezTo>
                    <a:pt x="236" y="80"/>
                    <a:pt x="235" y="81"/>
                    <a:pt x="234" y="81"/>
                  </a:cubicBezTo>
                  <a:cubicBezTo>
                    <a:pt x="229" y="84"/>
                    <a:pt x="222" y="87"/>
                    <a:pt x="218" y="86"/>
                  </a:cubicBezTo>
                  <a:cubicBezTo>
                    <a:pt x="215" y="85"/>
                    <a:pt x="211" y="79"/>
                    <a:pt x="213" y="77"/>
                  </a:cubicBezTo>
                  <a:cubicBezTo>
                    <a:pt x="215" y="76"/>
                    <a:pt x="219" y="75"/>
                    <a:pt x="224" y="75"/>
                  </a:cubicBezTo>
                  <a:cubicBezTo>
                    <a:pt x="228" y="75"/>
                    <a:pt x="233" y="75"/>
                    <a:pt x="230" y="74"/>
                  </a:cubicBezTo>
                  <a:cubicBezTo>
                    <a:pt x="227" y="72"/>
                    <a:pt x="226" y="72"/>
                    <a:pt x="223" y="72"/>
                  </a:cubicBezTo>
                  <a:cubicBezTo>
                    <a:pt x="219" y="72"/>
                    <a:pt x="219" y="70"/>
                    <a:pt x="221" y="68"/>
                  </a:cubicBezTo>
                  <a:cubicBezTo>
                    <a:pt x="222" y="66"/>
                    <a:pt x="218" y="67"/>
                    <a:pt x="216" y="68"/>
                  </a:cubicBezTo>
                  <a:cubicBezTo>
                    <a:pt x="214" y="70"/>
                    <a:pt x="213" y="71"/>
                    <a:pt x="210" y="69"/>
                  </a:cubicBezTo>
                  <a:cubicBezTo>
                    <a:pt x="207" y="67"/>
                    <a:pt x="208" y="64"/>
                    <a:pt x="205" y="63"/>
                  </a:cubicBezTo>
                  <a:cubicBezTo>
                    <a:pt x="202" y="62"/>
                    <a:pt x="200" y="62"/>
                    <a:pt x="203" y="59"/>
                  </a:cubicBezTo>
                  <a:cubicBezTo>
                    <a:pt x="205" y="57"/>
                    <a:pt x="209" y="59"/>
                    <a:pt x="209" y="58"/>
                  </a:cubicBezTo>
                  <a:cubicBezTo>
                    <a:pt x="210" y="57"/>
                    <a:pt x="205" y="56"/>
                    <a:pt x="207" y="54"/>
                  </a:cubicBezTo>
                  <a:cubicBezTo>
                    <a:pt x="208" y="52"/>
                    <a:pt x="211" y="52"/>
                    <a:pt x="212" y="52"/>
                  </a:cubicBezTo>
                  <a:cubicBezTo>
                    <a:pt x="213" y="51"/>
                    <a:pt x="209" y="47"/>
                    <a:pt x="213" y="45"/>
                  </a:cubicBezTo>
                  <a:cubicBezTo>
                    <a:pt x="217" y="43"/>
                    <a:pt x="217" y="43"/>
                    <a:pt x="218" y="42"/>
                  </a:cubicBezTo>
                  <a:cubicBezTo>
                    <a:pt x="219" y="41"/>
                    <a:pt x="224" y="39"/>
                    <a:pt x="224" y="41"/>
                  </a:cubicBezTo>
                  <a:cubicBezTo>
                    <a:pt x="225" y="43"/>
                    <a:pt x="225" y="45"/>
                    <a:pt x="226" y="46"/>
                  </a:cubicBezTo>
                  <a:cubicBezTo>
                    <a:pt x="227" y="48"/>
                    <a:pt x="231" y="47"/>
                    <a:pt x="232" y="49"/>
                  </a:cubicBezTo>
                  <a:cubicBezTo>
                    <a:pt x="233" y="50"/>
                    <a:pt x="233" y="51"/>
                    <a:pt x="233" y="56"/>
                  </a:cubicBezTo>
                  <a:cubicBezTo>
                    <a:pt x="234" y="60"/>
                    <a:pt x="234" y="65"/>
                    <a:pt x="236" y="66"/>
                  </a:cubicBezTo>
                  <a:cubicBezTo>
                    <a:pt x="238" y="66"/>
                    <a:pt x="238" y="67"/>
                    <a:pt x="240" y="67"/>
                  </a:cubicBezTo>
                  <a:close/>
                  <a:moveTo>
                    <a:pt x="245" y="50"/>
                  </a:moveTo>
                  <a:cubicBezTo>
                    <a:pt x="244" y="53"/>
                    <a:pt x="244" y="53"/>
                    <a:pt x="244" y="53"/>
                  </a:cubicBezTo>
                  <a:cubicBezTo>
                    <a:pt x="244" y="52"/>
                    <a:pt x="244" y="51"/>
                    <a:pt x="245" y="50"/>
                  </a:cubicBezTo>
                  <a:close/>
                  <a:moveTo>
                    <a:pt x="31" y="112"/>
                  </a:moveTo>
                  <a:cubicBezTo>
                    <a:pt x="26" y="118"/>
                    <a:pt x="26" y="118"/>
                    <a:pt x="26" y="118"/>
                  </a:cubicBezTo>
                  <a:cubicBezTo>
                    <a:pt x="19" y="127"/>
                    <a:pt x="19" y="127"/>
                    <a:pt x="19" y="127"/>
                  </a:cubicBezTo>
                  <a:cubicBezTo>
                    <a:pt x="19" y="127"/>
                    <a:pt x="15" y="129"/>
                    <a:pt x="15" y="133"/>
                  </a:cubicBezTo>
                  <a:cubicBezTo>
                    <a:pt x="15" y="136"/>
                    <a:pt x="8" y="144"/>
                    <a:pt x="8" y="144"/>
                  </a:cubicBezTo>
                  <a:cubicBezTo>
                    <a:pt x="8" y="144"/>
                    <a:pt x="21" y="152"/>
                    <a:pt x="21" y="156"/>
                  </a:cubicBezTo>
                  <a:cubicBezTo>
                    <a:pt x="22" y="159"/>
                    <a:pt x="17" y="166"/>
                    <a:pt x="13" y="170"/>
                  </a:cubicBezTo>
                  <a:cubicBezTo>
                    <a:pt x="9" y="174"/>
                    <a:pt x="15" y="174"/>
                    <a:pt x="17" y="180"/>
                  </a:cubicBezTo>
                  <a:cubicBezTo>
                    <a:pt x="19" y="186"/>
                    <a:pt x="17" y="189"/>
                    <a:pt x="14" y="191"/>
                  </a:cubicBezTo>
                  <a:cubicBezTo>
                    <a:pt x="11" y="192"/>
                    <a:pt x="5" y="195"/>
                    <a:pt x="5" y="199"/>
                  </a:cubicBezTo>
                  <a:cubicBezTo>
                    <a:pt x="5" y="202"/>
                    <a:pt x="6" y="212"/>
                    <a:pt x="9" y="213"/>
                  </a:cubicBezTo>
                  <a:cubicBezTo>
                    <a:pt x="12" y="215"/>
                    <a:pt x="10" y="217"/>
                    <a:pt x="11" y="223"/>
                  </a:cubicBezTo>
                  <a:cubicBezTo>
                    <a:pt x="11" y="229"/>
                    <a:pt x="11" y="238"/>
                    <a:pt x="10" y="238"/>
                  </a:cubicBezTo>
                  <a:cubicBezTo>
                    <a:pt x="8" y="239"/>
                    <a:pt x="6" y="242"/>
                    <a:pt x="5" y="247"/>
                  </a:cubicBezTo>
                  <a:cubicBezTo>
                    <a:pt x="5" y="251"/>
                    <a:pt x="4" y="257"/>
                    <a:pt x="2" y="259"/>
                  </a:cubicBezTo>
                  <a:cubicBezTo>
                    <a:pt x="0" y="262"/>
                    <a:pt x="2" y="262"/>
                    <a:pt x="4" y="266"/>
                  </a:cubicBezTo>
                  <a:cubicBezTo>
                    <a:pt x="7" y="270"/>
                    <a:pt x="6" y="272"/>
                    <a:pt x="7" y="276"/>
                  </a:cubicBezTo>
                  <a:cubicBezTo>
                    <a:pt x="7" y="279"/>
                    <a:pt x="12" y="282"/>
                    <a:pt x="9" y="287"/>
                  </a:cubicBezTo>
                  <a:cubicBezTo>
                    <a:pt x="6" y="292"/>
                    <a:pt x="2" y="299"/>
                    <a:pt x="8" y="301"/>
                  </a:cubicBezTo>
                  <a:cubicBezTo>
                    <a:pt x="15" y="303"/>
                    <a:pt x="20" y="302"/>
                    <a:pt x="25" y="306"/>
                  </a:cubicBezTo>
                  <a:cubicBezTo>
                    <a:pt x="28" y="309"/>
                    <a:pt x="26" y="318"/>
                    <a:pt x="23" y="325"/>
                  </a:cubicBezTo>
                  <a:cubicBezTo>
                    <a:pt x="82" y="356"/>
                    <a:pt x="156" y="384"/>
                    <a:pt x="239" y="395"/>
                  </a:cubicBezTo>
                  <a:cubicBezTo>
                    <a:pt x="250" y="311"/>
                    <a:pt x="250" y="311"/>
                    <a:pt x="250" y="311"/>
                  </a:cubicBezTo>
                  <a:cubicBezTo>
                    <a:pt x="188" y="286"/>
                    <a:pt x="188" y="286"/>
                    <a:pt x="188" y="286"/>
                  </a:cubicBezTo>
                  <a:cubicBezTo>
                    <a:pt x="179" y="270"/>
                    <a:pt x="179" y="270"/>
                    <a:pt x="179" y="270"/>
                  </a:cubicBezTo>
                  <a:cubicBezTo>
                    <a:pt x="164" y="266"/>
                    <a:pt x="164" y="266"/>
                    <a:pt x="164" y="266"/>
                  </a:cubicBezTo>
                  <a:cubicBezTo>
                    <a:pt x="119" y="194"/>
                    <a:pt x="119" y="194"/>
                    <a:pt x="119" y="194"/>
                  </a:cubicBezTo>
                  <a:cubicBezTo>
                    <a:pt x="135" y="159"/>
                    <a:pt x="135" y="159"/>
                    <a:pt x="135" y="159"/>
                  </a:cubicBezTo>
                  <a:cubicBezTo>
                    <a:pt x="134" y="157"/>
                    <a:pt x="129" y="153"/>
                    <a:pt x="128" y="151"/>
                  </a:cubicBezTo>
                  <a:cubicBezTo>
                    <a:pt x="126" y="149"/>
                    <a:pt x="122" y="151"/>
                    <a:pt x="120" y="154"/>
                  </a:cubicBezTo>
                  <a:cubicBezTo>
                    <a:pt x="117" y="157"/>
                    <a:pt x="113" y="154"/>
                    <a:pt x="113" y="150"/>
                  </a:cubicBezTo>
                  <a:cubicBezTo>
                    <a:pt x="113" y="146"/>
                    <a:pt x="116" y="143"/>
                    <a:pt x="117" y="142"/>
                  </a:cubicBezTo>
                  <a:cubicBezTo>
                    <a:pt x="118" y="141"/>
                    <a:pt x="115" y="138"/>
                    <a:pt x="111" y="142"/>
                  </a:cubicBezTo>
                  <a:cubicBezTo>
                    <a:pt x="107" y="145"/>
                    <a:pt x="104" y="150"/>
                    <a:pt x="102" y="149"/>
                  </a:cubicBezTo>
                  <a:cubicBezTo>
                    <a:pt x="100" y="149"/>
                    <a:pt x="100" y="144"/>
                    <a:pt x="100" y="139"/>
                  </a:cubicBezTo>
                  <a:cubicBezTo>
                    <a:pt x="100" y="134"/>
                    <a:pt x="102" y="132"/>
                    <a:pt x="103" y="129"/>
                  </a:cubicBezTo>
                  <a:cubicBezTo>
                    <a:pt x="103" y="125"/>
                    <a:pt x="102" y="120"/>
                    <a:pt x="100" y="120"/>
                  </a:cubicBezTo>
                  <a:cubicBezTo>
                    <a:pt x="98" y="120"/>
                    <a:pt x="99" y="123"/>
                    <a:pt x="98" y="126"/>
                  </a:cubicBezTo>
                  <a:cubicBezTo>
                    <a:pt x="98" y="130"/>
                    <a:pt x="95" y="127"/>
                    <a:pt x="94" y="128"/>
                  </a:cubicBezTo>
                  <a:cubicBezTo>
                    <a:pt x="92" y="128"/>
                    <a:pt x="88" y="133"/>
                    <a:pt x="85" y="132"/>
                  </a:cubicBezTo>
                  <a:cubicBezTo>
                    <a:pt x="82" y="132"/>
                    <a:pt x="84" y="129"/>
                    <a:pt x="83" y="128"/>
                  </a:cubicBezTo>
                  <a:cubicBezTo>
                    <a:pt x="83" y="127"/>
                    <a:pt x="80" y="126"/>
                    <a:pt x="76" y="127"/>
                  </a:cubicBezTo>
                  <a:cubicBezTo>
                    <a:pt x="71" y="127"/>
                    <a:pt x="72" y="131"/>
                    <a:pt x="71" y="131"/>
                  </a:cubicBezTo>
                  <a:cubicBezTo>
                    <a:pt x="70" y="132"/>
                    <a:pt x="68" y="129"/>
                    <a:pt x="66" y="127"/>
                  </a:cubicBezTo>
                  <a:cubicBezTo>
                    <a:pt x="65" y="126"/>
                    <a:pt x="61" y="126"/>
                    <a:pt x="60" y="127"/>
                  </a:cubicBezTo>
                  <a:cubicBezTo>
                    <a:pt x="59" y="127"/>
                    <a:pt x="55" y="127"/>
                    <a:pt x="53" y="129"/>
                  </a:cubicBezTo>
                  <a:cubicBezTo>
                    <a:pt x="51" y="130"/>
                    <a:pt x="52" y="132"/>
                    <a:pt x="50" y="131"/>
                  </a:cubicBezTo>
                  <a:cubicBezTo>
                    <a:pt x="49" y="130"/>
                    <a:pt x="47" y="129"/>
                    <a:pt x="50" y="127"/>
                  </a:cubicBezTo>
                  <a:cubicBezTo>
                    <a:pt x="52" y="126"/>
                    <a:pt x="55" y="124"/>
                    <a:pt x="58" y="123"/>
                  </a:cubicBezTo>
                  <a:cubicBezTo>
                    <a:pt x="61" y="123"/>
                    <a:pt x="65" y="123"/>
                    <a:pt x="67" y="123"/>
                  </a:cubicBezTo>
                  <a:cubicBezTo>
                    <a:pt x="70" y="124"/>
                    <a:pt x="72" y="124"/>
                    <a:pt x="75" y="125"/>
                  </a:cubicBezTo>
                  <a:cubicBezTo>
                    <a:pt x="78" y="126"/>
                    <a:pt x="82" y="125"/>
                    <a:pt x="85" y="124"/>
                  </a:cubicBezTo>
                  <a:cubicBezTo>
                    <a:pt x="89" y="123"/>
                    <a:pt x="85" y="120"/>
                    <a:pt x="84" y="120"/>
                  </a:cubicBezTo>
                  <a:cubicBezTo>
                    <a:pt x="84" y="120"/>
                    <a:pt x="82" y="119"/>
                    <a:pt x="80" y="118"/>
                  </a:cubicBezTo>
                  <a:cubicBezTo>
                    <a:pt x="79" y="117"/>
                    <a:pt x="76" y="119"/>
                    <a:pt x="75" y="119"/>
                  </a:cubicBezTo>
                  <a:cubicBezTo>
                    <a:pt x="74" y="118"/>
                    <a:pt x="73" y="119"/>
                    <a:pt x="71" y="119"/>
                  </a:cubicBezTo>
                  <a:cubicBezTo>
                    <a:pt x="69" y="120"/>
                    <a:pt x="66" y="119"/>
                    <a:pt x="64" y="117"/>
                  </a:cubicBezTo>
                  <a:cubicBezTo>
                    <a:pt x="61" y="115"/>
                    <a:pt x="60" y="117"/>
                    <a:pt x="58" y="118"/>
                  </a:cubicBezTo>
                  <a:cubicBezTo>
                    <a:pt x="56" y="120"/>
                    <a:pt x="53" y="118"/>
                    <a:pt x="53" y="116"/>
                  </a:cubicBezTo>
                  <a:cubicBezTo>
                    <a:pt x="53" y="113"/>
                    <a:pt x="53" y="110"/>
                    <a:pt x="51" y="111"/>
                  </a:cubicBezTo>
                  <a:cubicBezTo>
                    <a:pt x="48" y="112"/>
                    <a:pt x="47" y="111"/>
                    <a:pt x="46" y="112"/>
                  </a:cubicBezTo>
                  <a:cubicBezTo>
                    <a:pt x="45" y="112"/>
                    <a:pt x="42" y="112"/>
                    <a:pt x="42" y="110"/>
                  </a:cubicBezTo>
                  <a:cubicBezTo>
                    <a:pt x="41" y="109"/>
                    <a:pt x="39" y="111"/>
                    <a:pt x="37" y="112"/>
                  </a:cubicBezTo>
                  <a:cubicBezTo>
                    <a:pt x="36" y="114"/>
                    <a:pt x="34" y="115"/>
                    <a:pt x="34" y="117"/>
                  </a:cubicBezTo>
                  <a:cubicBezTo>
                    <a:pt x="35" y="119"/>
                    <a:pt x="36" y="122"/>
                    <a:pt x="35" y="122"/>
                  </a:cubicBezTo>
                  <a:cubicBezTo>
                    <a:pt x="33" y="122"/>
                    <a:pt x="33" y="117"/>
                    <a:pt x="33" y="115"/>
                  </a:cubicBezTo>
                  <a:cubicBezTo>
                    <a:pt x="33" y="115"/>
                    <a:pt x="32" y="114"/>
                    <a:pt x="31" y="112"/>
                  </a:cubicBezTo>
                  <a:close/>
                  <a:moveTo>
                    <a:pt x="163" y="164"/>
                  </a:moveTo>
                  <a:cubicBezTo>
                    <a:pt x="164" y="163"/>
                    <a:pt x="165" y="163"/>
                    <a:pt x="166" y="162"/>
                  </a:cubicBezTo>
                  <a:cubicBezTo>
                    <a:pt x="173" y="162"/>
                    <a:pt x="180" y="161"/>
                    <a:pt x="185" y="164"/>
                  </a:cubicBezTo>
                  <a:cubicBezTo>
                    <a:pt x="190" y="167"/>
                    <a:pt x="198" y="171"/>
                    <a:pt x="200" y="169"/>
                  </a:cubicBezTo>
                  <a:cubicBezTo>
                    <a:pt x="203" y="167"/>
                    <a:pt x="200" y="162"/>
                    <a:pt x="192" y="159"/>
                  </a:cubicBezTo>
                  <a:cubicBezTo>
                    <a:pt x="185" y="157"/>
                    <a:pt x="180" y="158"/>
                    <a:pt x="173" y="155"/>
                  </a:cubicBezTo>
                  <a:cubicBezTo>
                    <a:pt x="165" y="151"/>
                    <a:pt x="161" y="148"/>
                    <a:pt x="163" y="144"/>
                  </a:cubicBezTo>
                  <a:cubicBezTo>
                    <a:pt x="165" y="140"/>
                    <a:pt x="170" y="141"/>
                    <a:pt x="176" y="140"/>
                  </a:cubicBezTo>
                  <a:cubicBezTo>
                    <a:pt x="182" y="138"/>
                    <a:pt x="180" y="136"/>
                    <a:pt x="174" y="136"/>
                  </a:cubicBezTo>
                  <a:cubicBezTo>
                    <a:pt x="168" y="136"/>
                    <a:pt x="172" y="137"/>
                    <a:pt x="168" y="133"/>
                  </a:cubicBezTo>
                  <a:cubicBezTo>
                    <a:pt x="164" y="128"/>
                    <a:pt x="163" y="124"/>
                    <a:pt x="167" y="121"/>
                  </a:cubicBezTo>
                  <a:cubicBezTo>
                    <a:pt x="170" y="119"/>
                    <a:pt x="174" y="120"/>
                    <a:pt x="174" y="117"/>
                  </a:cubicBezTo>
                  <a:cubicBezTo>
                    <a:pt x="174" y="114"/>
                    <a:pt x="177" y="111"/>
                    <a:pt x="180" y="109"/>
                  </a:cubicBezTo>
                  <a:cubicBezTo>
                    <a:pt x="183" y="107"/>
                    <a:pt x="186" y="107"/>
                    <a:pt x="191" y="106"/>
                  </a:cubicBezTo>
                  <a:cubicBezTo>
                    <a:pt x="196" y="105"/>
                    <a:pt x="202" y="103"/>
                    <a:pt x="203" y="104"/>
                  </a:cubicBezTo>
                  <a:cubicBezTo>
                    <a:pt x="205" y="105"/>
                    <a:pt x="205" y="110"/>
                    <a:pt x="203" y="113"/>
                  </a:cubicBezTo>
                  <a:cubicBezTo>
                    <a:pt x="201" y="116"/>
                    <a:pt x="200" y="119"/>
                    <a:pt x="202" y="119"/>
                  </a:cubicBezTo>
                  <a:cubicBezTo>
                    <a:pt x="204" y="119"/>
                    <a:pt x="205" y="111"/>
                    <a:pt x="211" y="115"/>
                  </a:cubicBezTo>
                  <a:cubicBezTo>
                    <a:pt x="217" y="118"/>
                    <a:pt x="221" y="123"/>
                    <a:pt x="218" y="125"/>
                  </a:cubicBezTo>
                  <a:cubicBezTo>
                    <a:pt x="215" y="127"/>
                    <a:pt x="215" y="130"/>
                    <a:pt x="218" y="129"/>
                  </a:cubicBezTo>
                  <a:cubicBezTo>
                    <a:pt x="220" y="128"/>
                    <a:pt x="222" y="128"/>
                    <a:pt x="223" y="128"/>
                  </a:cubicBezTo>
                  <a:cubicBezTo>
                    <a:pt x="210" y="178"/>
                    <a:pt x="210" y="178"/>
                    <a:pt x="210" y="178"/>
                  </a:cubicBezTo>
                  <a:cubicBezTo>
                    <a:pt x="163" y="164"/>
                    <a:pt x="163" y="164"/>
                    <a:pt x="163" y="164"/>
                  </a:cubicBezTo>
                  <a:close/>
                  <a:moveTo>
                    <a:pt x="252" y="24"/>
                  </a:moveTo>
                  <a:cubicBezTo>
                    <a:pt x="254" y="14"/>
                    <a:pt x="254" y="14"/>
                    <a:pt x="254" y="14"/>
                  </a:cubicBezTo>
                  <a:cubicBezTo>
                    <a:pt x="254" y="14"/>
                    <a:pt x="253" y="14"/>
                    <a:pt x="252" y="14"/>
                  </a:cubicBezTo>
                  <a:cubicBezTo>
                    <a:pt x="250" y="14"/>
                    <a:pt x="246" y="14"/>
                    <a:pt x="246" y="14"/>
                  </a:cubicBezTo>
                  <a:cubicBezTo>
                    <a:pt x="241" y="15"/>
                    <a:pt x="239" y="16"/>
                    <a:pt x="238" y="13"/>
                  </a:cubicBezTo>
                  <a:cubicBezTo>
                    <a:pt x="238" y="11"/>
                    <a:pt x="233" y="11"/>
                    <a:pt x="233" y="14"/>
                  </a:cubicBezTo>
                  <a:cubicBezTo>
                    <a:pt x="234" y="17"/>
                    <a:pt x="238" y="13"/>
                    <a:pt x="239" y="18"/>
                  </a:cubicBezTo>
                  <a:cubicBezTo>
                    <a:pt x="240" y="23"/>
                    <a:pt x="240" y="28"/>
                    <a:pt x="243" y="29"/>
                  </a:cubicBezTo>
                  <a:cubicBezTo>
                    <a:pt x="246" y="30"/>
                    <a:pt x="250" y="27"/>
                    <a:pt x="252" y="24"/>
                  </a:cubicBezTo>
                  <a:close/>
                  <a:moveTo>
                    <a:pt x="255" y="11"/>
                  </a:moveTo>
                  <a:cubicBezTo>
                    <a:pt x="255" y="10"/>
                    <a:pt x="255" y="10"/>
                    <a:pt x="254" y="10"/>
                  </a:cubicBezTo>
                  <a:cubicBezTo>
                    <a:pt x="250" y="7"/>
                    <a:pt x="250" y="9"/>
                    <a:pt x="247" y="9"/>
                  </a:cubicBezTo>
                  <a:cubicBezTo>
                    <a:pt x="247" y="9"/>
                    <a:pt x="242" y="9"/>
                    <a:pt x="241" y="7"/>
                  </a:cubicBezTo>
                  <a:cubicBezTo>
                    <a:pt x="241" y="6"/>
                    <a:pt x="242" y="4"/>
                    <a:pt x="245" y="4"/>
                  </a:cubicBezTo>
                  <a:cubicBezTo>
                    <a:pt x="249" y="3"/>
                    <a:pt x="250" y="3"/>
                    <a:pt x="255" y="1"/>
                  </a:cubicBezTo>
                  <a:cubicBezTo>
                    <a:pt x="256" y="0"/>
                    <a:pt x="257" y="0"/>
                    <a:pt x="258" y="1"/>
                  </a:cubicBezTo>
                  <a:cubicBezTo>
                    <a:pt x="255" y="11"/>
                    <a:pt x="255" y="11"/>
                    <a:pt x="255" y="11"/>
                  </a:cubicBezTo>
                  <a:close/>
                  <a:moveTo>
                    <a:pt x="219" y="36"/>
                  </a:moveTo>
                  <a:cubicBezTo>
                    <a:pt x="219" y="36"/>
                    <a:pt x="220" y="34"/>
                    <a:pt x="220" y="32"/>
                  </a:cubicBezTo>
                  <a:cubicBezTo>
                    <a:pt x="221" y="30"/>
                    <a:pt x="220" y="28"/>
                    <a:pt x="222" y="26"/>
                  </a:cubicBezTo>
                  <a:cubicBezTo>
                    <a:pt x="224" y="24"/>
                    <a:pt x="226" y="24"/>
                    <a:pt x="225" y="20"/>
                  </a:cubicBezTo>
                  <a:cubicBezTo>
                    <a:pt x="224" y="16"/>
                    <a:pt x="221" y="17"/>
                    <a:pt x="220" y="19"/>
                  </a:cubicBezTo>
                  <a:cubicBezTo>
                    <a:pt x="218" y="22"/>
                    <a:pt x="216" y="18"/>
                    <a:pt x="212" y="16"/>
                  </a:cubicBezTo>
                  <a:cubicBezTo>
                    <a:pt x="208" y="15"/>
                    <a:pt x="208" y="18"/>
                    <a:pt x="205" y="21"/>
                  </a:cubicBezTo>
                  <a:cubicBezTo>
                    <a:pt x="201" y="25"/>
                    <a:pt x="197" y="23"/>
                    <a:pt x="194" y="26"/>
                  </a:cubicBezTo>
                  <a:cubicBezTo>
                    <a:pt x="191" y="29"/>
                    <a:pt x="191" y="29"/>
                    <a:pt x="187" y="29"/>
                  </a:cubicBezTo>
                  <a:cubicBezTo>
                    <a:pt x="184" y="29"/>
                    <a:pt x="184" y="32"/>
                    <a:pt x="183" y="34"/>
                  </a:cubicBezTo>
                  <a:cubicBezTo>
                    <a:pt x="183" y="37"/>
                    <a:pt x="186" y="38"/>
                    <a:pt x="189" y="40"/>
                  </a:cubicBezTo>
                  <a:cubicBezTo>
                    <a:pt x="193" y="42"/>
                    <a:pt x="192" y="38"/>
                    <a:pt x="192" y="38"/>
                  </a:cubicBezTo>
                  <a:cubicBezTo>
                    <a:pt x="193" y="38"/>
                    <a:pt x="194" y="42"/>
                    <a:pt x="196" y="42"/>
                  </a:cubicBezTo>
                  <a:cubicBezTo>
                    <a:pt x="198" y="41"/>
                    <a:pt x="197" y="39"/>
                    <a:pt x="198" y="38"/>
                  </a:cubicBezTo>
                  <a:cubicBezTo>
                    <a:pt x="199" y="37"/>
                    <a:pt x="199" y="40"/>
                    <a:pt x="202" y="38"/>
                  </a:cubicBezTo>
                  <a:cubicBezTo>
                    <a:pt x="206" y="36"/>
                    <a:pt x="206" y="33"/>
                    <a:pt x="209" y="30"/>
                  </a:cubicBezTo>
                  <a:cubicBezTo>
                    <a:pt x="212" y="27"/>
                    <a:pt x="211" y="31"/>
                    <a:pt x="210" y="35"/>
                  </a:cubicBezTo>
                  <a:cubicBezTo>
                    <a:pt x="209" y="38"/>
                    <a:pt x="210" y="41"/>
                    <a:pt x="212" y="39"/>
                  </a:cubicBezTo>
                  <a:cubicBezTo>
                    <a:pt x="215" y="37"/>
                    <a:pt x="217" y="36"/>
                    <a:pt x="219" y="36"/>
                  </a:cubicBezTo>
                  <a:close/>
                  <a:moveTo>
                    <a:pt x="207" y="45"/>
                  </a:moveTo>
                  <a:cubicBezTo>
                    <a:pt x="207" y="45"/>
                    <a:pt x="207" y="45"/>
                    <a:pt x="204" y="45"/>
                  </a:cubicBezTo>
                  <a:cubicBezTo>
                    <a:pt x="202" y="45"/>
                    <a:pt x="198" y="47"/>
                    <a:pt x="195" y="49"/>
                  </a:cubicBezTo>
                  <a:cubicBezTo>
                    <a:pt x="192" y="51"/>
                    <a:pt x="198" y="54"/>
                    <a:pt x="200" y="53"/>
                  </a:cubicBezTo>
                  <a:cubicBezTo>
                    <a:pt x="203" y="52"/>
                    <a:pt x="206" y="46"/>
                    <a:pt x="207" y="45"/>
                  </a:cubicBezTo>
                  <a:close/>
                  <a:moveTo>
                    <a:pt x="199" y="100"/>
                  </a:moveTo>
                  <a:cubicBezTo>
                    <a:pt x="199" y="100"/>
                    <a:pt x="185" y="105"/>
                    <a:pt x="177" y="106"/>
                  </a:cubicBezTo>
                  <a:cubicBezTo>
                    <a:pt x="169" y="107"/>
                    <a:pt x="171" y="112"/>
                    <a:pt x="165" y="114"/>
                  </a:cubicBezTo>
                  <a:cubicBezTo>
                    <a:pt x="160" y="115"/>
                    <a:pt x="159" y="120"/>
                    <a:pt x="156" y="123"/>
                  </a:cubicBezTo>
                  <a:cubicBezTo>
                    <a:pt x="153" y="126"/>
                    <a:pt x="152" y="126"/>
                    <a:pt x="146" y="126"/>
                  </a:cubicBezTo>
                  <a:cubicBezTo>
                    <a:pt x="140" y="125"/>
                    <a:pt x="133" y="126"/>
                    <a:pt x="133" y="126"/>
                  </a:cubicBezTo>
                  <a:cubicBezTo>
                    <a:pt x="133" y="126"/>
                    <a:pt x="135" y="120"/>
                    <a:pt x="135" y="115"/>
                  </a:cubicBezTo>
                  <a:cubicBezTo>
                    <a:pt x="134" y="111"/>
                    <a:pt x="131" y="107"/>
                    <a:pt x="128" y="104"/>
                  </a:cubicBezTo>
                  <a:cubicBezTo>
                    <a:pt x="125" y="101"/>
                    <a:pt x="127" y="99"/>
                    <a:pt x="133" y="94"/>
                  </a:cubicBezTo>
                  <a:cubicBezTo>
                    <a:pt x="139" y="90"/>
                    <a:pt x="139" y="88"/>
                    <a:pt x="143" y="88"/>
                  </a:cubicBezTo>
                  <a:cubicBezTo>
                    <a:pt x="146" y="88"/>
                    <a:pt x="142" y="84"/>
                    <a:pt x="146" y="82"/>
                  </a:cubicBezTo>
                  <a:cubicBezTo>
                    <a:pt x="150" y="80"/>
                    <a:pt x="155" y="78"/>
                    <a:pt x="156" y="74"/>
                  </a:cubicBezTo>
                  <a:cubicBezTo>
                    <a:pt x="156" y="71"/>
                    <a:pt x="157" y="61"/>
                    <a:pt x="157" y="61"/>
                  </a:cubicBezTo>
                  <a:cubicBezTo>
                    <a:pt x="157" y="61"/>
                    <a:pt x="163" y="63"/>
                    <a:pt x="167" y="64"/>
                  </a:cubicBezTo>
                  <a:cubicBezTo>
                    <a:pt x="171" y="64"/>
                    <a:pt x="176" y="63"/>
                    <a:pt x="177" y="67"/>
                  </a:cubicBezTo>
                  <a:cubicBezTo>
                    <a:pt x="178" y="71"/>
                    <a:pt x="181" y="74"/>
                    <a:pt x="183" y="78"/>
                  </a:cubicBezTo>
                  <a:cubicBezTo>
                    <a:pt x="184" y="81"/>
                    <a:pt x="187" y="75"/>
                    <a:pt x="189" y="77"/>
                  </a:cubicBezTo>
                  <a:cubicBezTo>
                    <a:pt x="191" y="78"/>
                    <a:pt x="192" y="77"/>
                    <a:pt x="195" y="84"/>
                  </a:cubicBezTo>
                  <a:cubicBezTo>
                    <a:pt x="197" y="90"/>
                    <a:pt x="199" y="100"/>
                    <a:pt x="199" y="100"/>
                  </a:cubicBezTo>
                  <a:close/>
                  <a:moveTo>
                    <a:pt x="100" y="237"/>
                  </a:moveTo>
                  <a:cubicBezTo>
                    <a:pt x="97" y="237"/>
                    <a:pt x="94" y="238"/>
                    <a:pt x="94" y="238"/>
                  </a:cubicBezTo>
                  <a:cubicBezTo>
                    <a:pt x="93" y="239"/>
                    <a:pt x="93" y="242"/>
                    <a:pt x="91" y="243"/>
                  </a:cubicBezTo>
                  <a:cubicBezTo>
                    <a:pt x="90" y="244"/>
                    <a:pt x="86" y="245"/>
                    <a:pt x="84" y="244"/>
                  </a:cubicBezTo>
                  <a:cubicBezTo>
                    <a:pt x="83" y="242"/>
                    <a:pt x="76" y="237"/>
                    <a:pt x="76" y="237"/>
                  </a:cubicBezTo>
                  <a:cubicBezTo>
                    <a:pt x="76" y="237"/>
                    <a:pt x="79" y="238"/>
                    <a:pt x="82" y="236"/>
                  </a:cubicBezTo>
                  <a:cubicBezTo>
                    <a:pt x="84" y="234"/>
                    <a:pt x="82" y="230"/>
                    <a:pt x="86" y="230"/>
                  </a:cubicBezTo>
                  <a:cubicBezTo>
                    <a:pt x="89" y="230"/>
                    <a:pt x="93" y="230"/>
                    <a:pt x="92" y="228"/>
                  </a:cubicBezTo>
                  <a:cubicBezTo>
                    <a:pt x="90" y="226"/>
                    <a:pt x="89" y="223"/>
                    <a:pt x="92" y="224"/>
                  </a:cubicBezTo>
                  <a:cubicBezTo>
                    <a:pt x="95" y="224"/>
                    <a:pt x="95" y="227"/>
                    <a:pt x="98" y="227"/>
                  </a:cubicBezTo>
                  <a:cubicBezTo>
                    <a:pt x="102" y="227"/>
                    <a:pt x="100" y="222"/>
                    <a:pt x="98" y="220"/>
                  </a:cubicBezTo>
                  <a:cubicBezTo>
                    <a:pt x="96" y="219"/>
                    <a:pt x="92" y="218"/>
                    <a:pt x="90" y="218"/>
                  </a:cubicBezTo>
                  <a:cubicBezTo>
                    <a:pt x="89" y="218"/>
                    <a:pt x="86" y="217"/>
                    <a:pt x="84" y="215"/>
                  </a:cubicBezTo>
                  <a:cubicBezTo>
                    <a:pt x="81" y="214"/>
                    <a:pt x="82" y="212"/>
                    <a:pt x="79" y="214"/>
                  </a:cubicBezTo>
                  <a:cubicBezTo>
                    <a:pt x="76" y="216"/>
                    <a:pt x="72" y="213"/>
                    <a:pt x="73" y="211"/>
                  </a:cubicBezTo>
                  <a:cubicBezTo>
                    <a:pt x="74" y="208"/>
                    <a:pt x="78" y="208"/>
                    <a:pt x="80" y="209"/>
                  </a:cubicBezTo>
                  <a:cubicBezTo>
                    <a:pt x="82" y="210"/>
                    <a:pt x="84" y="211"/>
                    <a:pt x="88" y="211"/>
                  </a:cubicBezTo>
                  <a:cubicBezTo>
                    <a:pt x="92" y="211"/>
                    <a:pt x="93" y="212"/>
                    <a:pt x="100" y="212"/>
                  </a:cubicBezTo>
                  <a:cubicBezTo>
                    <a:pt x="106" y="212"/>
                    <a:pt x="104" y="212"/>
                    <a:pt x="112" y="212"/>
                  </a:cubicBezTo>
                  <a:cubicBezTo>
                    <a:pt x="119" y="212"/>
                    <a:pt x="120" y="212"/>
                    <a:pt x="120" y="212"/>
                  </a:cubicBezTo>
                  <a:cubicBezTo>
                    <a:pt x="126" y="218"/>
                    <a:pt x="126" y="218"/>
                    <a:pt x="126" y="218"/>
                  </a:cubicBezTo>
                  <a:cubicBezTo>
                    <a:pt x="126" y="218"/>
                    <a:pt x="116" y="218"/>
                    <a:pt x="115" y="220"/>
                  </a:cubicBezTo>
                  <a:cubicBezTo>
                    <a:pt x="114" y="223"/>
                    <a:pt x="114" y="226"/>
                    <a:pt x="119" y="228"/>
                  </a:cubicBezTo>
                  <a:cubicBezTo>
                    <a:pt x="123" y="230"/>
                    <a:pt x="126" y="232"/>
                    <a:pt x="128" y="230"/>
                  </a:cubicBezTo>
                  <a:cubicBezTo>
                    <a:pt x="130" y="228"/>
                    <a:pt x="131" y="226"/>
                    <a:pt x="133" y="227"/>
                  </a:cubicBezTo>
                  <a:cubicBezTo>
                    <a:pt x="135" y="227"/>
                    <a:pt x="134" y="231"/>
                    <a:pt x="132" y="232"/>
                  </a:cubicBezTo>
                  <a:cubicBezTo>
                    <a:pt x="131" y="233"/>
                    <a:pt x="125" y="236"/>
                    <a:pt x="124" y="239"/>
                  </a:cubicBezTo>
                  <a:cubicBezTo>
                    <a:pt x="124" y="241"/>
                    <a:pt x="129" y="243"/>
                    <a:pt x="126" y="244"/>
                  </a:cubicBezTo>
                  <a:cubicBezTo>
                    <a:pt x="123" y="244"/>
                    <a:pt x="120" y="244"/>
                    <a:pt x="117" y="241"/>
                  </a:cubicBezTo>
                  <a:cubicBezTo>
                    <a:pt x="114" y="238"/>
                    <a:pt x="111" y="237"/>
                    <a:pt x="110" y="239"/>
                  </a:cubicBezTo>
                  <a:cubicBezTo>
                    <a:pt x="108" y="241"/>
                    <a:pt x="109" y="242"/>
                    <a:pt x="109" y="244"/>
                  </a:cubicBezTo>
                  <a:cubicBezTo>
                    <a:pt x="109" y="247"/>
                    <a:pt x="90" y="251"/>
                    <a:pt x="90" y="250"/>
                  </a:cubicBezTo>
                  <a:cubicBezTo>
                    <a:pt x="90" y="249"/>
                    <a:pt x="89" y="248"/>
                    <a:pt x="93" y="247"/>
                  </a:cubicBezTo>
                  <a:cubicBezTo>
                    <a:pt x="96" y="247"/>
                    <a:pt x="100" y="246"/>
                    <a:pt x="102" y="243"/>
                  </a:cubicBezTo>
                  <a:cubicBezTo>
                    <a:pt x="106" y="239"/>
                    <a:pt x="103" y="237"/>
                    <a:pt x="100" y="237"/>
                  </a:cubicBezTo>
                  <a:close/>
                  <a:moveTo>
                    <a:pt x="99" y="336"/>
                  </a:moveTo>
                  <a:cubicBezTo>
                    <a:pt x="99" y="336"/>
                    <a:pt x="100" y="335"/>
                    <a:pt x="101" y="335"/>
                  </a:cubicBezTo>
                  <a:cubicBezTo>
                    <a:pt x="102" y="334"/>
                    <a:pt x="102" y="333"/>
                    <a:pt x="104" y="334"/>
                  </a:cubicBezTo>
                  <a:cubicBezTo>
                    <a:pt x="105" y="336"/>
                    <a:pt x="109" y="337"/>
                    <a:pt x="111" y="337"/>
                  </a:cubicBezTo>
                  <a:cubicBezTo>
                    <a:pt x="113" y="336"/>
                    <a:pt x="114" y="331"/>
                    <a:pt x="117" y="330"/>
                  </a:cubicBezTo>
                  <a:cubicBezTo>
                    <a:pt x="120" y="330"/>
                    <a:pt x="121" y="331"/>
                    <a:pt x="125" y="330"/>
                  </a:cubicBezTo>
                  <a:cubicBezTo>
                    <a:pt x="128" y="328"/>
                    <a:pt x="123" y="325"/>
                    <a:pt x="123" y="322"/>
                  </a:cubicBezTo>
                  <a:cubicBezTo>
                    <a:pt x="123" y="319"/>
                    <a:pt x="122" y="317"/>
                    <a:pt x="122" y="315"/>
                  </a:cubicBezTo>
                  <a:cubicBezTo>
                    <a:pt x="121" y="313"/>
                    <a:pt x="120" y="309"/>
                    <a:pt x="120" y="309"/>
                  </a:cubicBezTo>
                  <a:cubicBezTo>
                    <a:pt x="120" y="309"/>
                    <a:pt x="127" y="313"/>
                    <a:pt x="130" y="316"/>
                  </a:cubicBezTo>
                  <a:cubicBezTo>
                    <a:pt x="132" y="319"/>
                    <a:pt x="134" y="325"/>
                    <a:pt x="136" y="327"/>
                  </a:cubicBezTo>
                  <a:cubicBezTo>
                    <a:pt x="139" y="330"/>
                    <a:pt x="143" y="331"/>
                    <a:pt x="148" y="330"/>
                  </a:cubicBezTo>
                  <a:cubicBezTo>
                    <a:pt x="154" y="330"/>
                    <a:pt x="156" y="321"/>
                    <a:pt x="163" y="319"/>
                  </a:cubicBezTo>
                  <a:cubicBezTo>
                    <a:pt x="170" y="317"/>
                    <a:pt x="176" y="322"/>
                    <a:pt x="179" y="324"/>
                  </a:cubicBezTo>
                  <a:cubicBezTo>
                    <a:pt x="183" y="326"/>
                    <a:pt x="180" y="330"/>
                    <a:pt x="180" y="328"/>
                  </a:cubicBezTo>
                  <a:cubicBezTo>
                    <a:pt x="180" y="325"/>
                    <a:pt x="176" y="325"/>
                    <a:pt x="174" y="327"/>
                  </a:cubicBezTo>
                  <a:cubicBezTo>
                    <a:pt x="173" y="329"/>
                    <a:pt x="168" y="331"/>
                    <a:pt x="164" y="331"/>
                  </a:cubicBezTo>
                  <a:cubicBezTo>
                    <a:pt x="160" y="331"/>
                    <a:pt x="157" y="333"/>
                    <a:pt x="155" y="337"/>
                  </a:cubicBezTo>
                  <a:cubicBezTo>
                    <a:pt x="153" y="340"/>
                    <a:pt x="145" y="342"/>
                    <a:pt x="140" y="341"/>
                  </a:cubicBezTo>
                  <a:cubicBezTo>
                    <a:pt x="134" y="340"/>
                    <a:pt x="135" y="341"/>
                    <a:pt x="131" y="343"/>
                  </a:cubicBezTo>
                  <a:cubicBezTo>
                    <a:pt x="127" y="344"/>
                    <a:pt x="126" y="349"/>
                    <a:pt x="126" y="348"/>
                  </a:cubicBezTo>
                  <a:cubicBezTo>
                    <a:pt x="125" y="347"/>
                    <a:pt x="118" y="347"/>
                    <a:pt x="112" y="347"/>
                  </a:cubicBezTo>
                  <a:cubicBezTo>
                    <a:pt x="106" y="348"/>
                    <a:pt x="108" y="346"/>
                    <a:pt x="104" y="342"/>
                  </a:cubicBezTo>
                  <a:cubicBezTo>
                    <a:pt x="99" y="339"/>
                    <a:pt x="99" y="336"/>
                    <a:pt x="99" y="336"/>
                  </a:cubicBezTo>
                  <a:close/>
                </a:path>
              </a:pathLst>
            </a:custGeom>
            <a:solidFill>
              <a:schemeClr val="accent3"/>
            </a:solidFill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8"/>
            <p:cNvSpPr>
              <a:spLocks noEditPoints="1"/>
            </p:cNvSpPr>
            <p:nvPr/>
          </p:nvSpPr>
          <p:spPr bwMode="auto">
            <a:xfrm>
              <a:off x="1538" y="1866"/>
              <a:ext cx="669" cy="1168"/>
            </a:xfrm>
            <a:custGeom>
              <a:avLst/>
              <a:gdLst>
                <a:gd name="T0" fmla="*/ 40 w 197"/>
                <a:gd name="T1" fmla="*/ 293 h 344"/>
                <a:gd name="T2" fmla="*/ 44 w 197"/>
                <a:gd name="T3" fmla="*/ 286 h 344"/>
                <a:gd name="T4" fmla="*/ 32 w 197"/>
                <a:gd name="T5" fmla="*/ 282 h 344"/>
                <a:gd name="T6" fmla="*/ 28 w 197"/>
                <a:gd name="T7" fmla="*/ 267 h 344"/>
                <a:gd name="T8" fmla="*/ 28 w 197"/>
                <a:gd name="T9" fmla="*/ 258 h 344"/>
                <a:gd name="T10" fmla="*/ 23 w 197"/>
                <a:gd name="T11" fmla="*/ 248 h 344"/>
                <a:gd name="T12" fmla="*/ 25 w 197"/>
                <a:gd name="T13" fmla="*/ 240 h 344"/>
                <a:gd name="T14" fmla="*/ 19 w 197"/>
                <a:gd name="T15" fmla="*/ 230 h 344"/>
                <a:gd name="T16" fmla="*/ 31 w 197"/>
                <a:gd name="T17" fmla="*/ 239 h 344"/>
                <a:gd name="T18" fmla="*/ 47 w 197"/>
                <a:gd name="T19" fmla="*/ 257 h 344"/>
                <a:gd name="T20" fmla="*/ 50 w 197"/>
                <a:gd name="T21" fmla="*/ 280 h 344"/>
                <a:gd name="T22" fmla="*/ 58 w 197"/>
                <a:gd name="T23" fmla="*/ 295 h 344"/>
                <a:gd name="T24" fmla="*/ 61 w 197"/>
                <a:gd name="T25" fmla="*/ 308 h 344"/>
                <a:gd name="T26" fmla="*/ 51 w 197"/>
                <a:gd name="T27" fmla="*/ 309 h 344"/>
                <a:gd name="T28" fmla="*/ 197 w 197"/>
                <a:gd name="T29" fmla="*/ 104 h 344"/>
                <a:gd name="T30" fmla="*/ 31 w 197"/>
                <a:gd name="T31" fmla="*/ 2 h 344"/>
                <a:gd name="T32" fmla="*/ 30 w 197"/>
                <a:gd name="T33" fmla="*/ 28 h 344"/>
                <a:gd name="T34" fmla="*/ 49 w 197"/>
                <a:gd name="T35" fmla="*/ 26 h 344"/>
                <a:gd name="T36" fmla="*/ 55 w 197"/>
                <a:gd name="T37" fmla="*/ 44 h 344"/>
                <a:gd name="T38" fmla="*/ 51 w 197"/>
                <a:gd name="T39" fmla="*/ 102 h 344"/>
                <a:gd name="T40" fmla="*/ 59 w 197"/>
                <a:gd name="T41" fmla="*/ 122 h 344"/>
                <a:gd name="T42" fmla="*/ 52 w 197"/>
                <a:gd name="T43" fmla="*/ 138 h 344"/>
                <a:gd name="T44" fmla="*/ 41 w 197"/>
                <a:gd name="T45" fmla="*/ 150 h 344"/>
                <a:gd name="T46" fmla="*/ 38 w 197"/>
                <a:gd name="T47" fmla="*/ 163 h 344"/>
                <a:gd name="T48" fmla="*/ 34 w 197"/>
                <a:gd name="T49" fmla="*/ 167 h 344"/>
                <a:gd name="T50" fmla="*/ 29 w 197"/>
                <a:gd name="T51" fmla="*/ 171 h 344"/>
                <a:gd name="T52" fmla="*/ 39 w 197"/>
                <a:gd name="T53" fmla="*/ 177 h 344"/>
                <a:gd name="T54" fmla="*/ 40 w 197"/>
                <a:gd name="T55" fmla="*/ 183 h 344"/>
                <a:gd name="T56" fmla="*/ 33 w 197"/>
                <a:gd name="T57" fmla="*/ 190 h 344"/>
                <a:gd name="T58" fmla="*/ 42 w 197"/>
                <a:gd name="T59" fmla="*/ 190 h 344"/>
                <a:gd name="T60" fmla="*/ 42 w 197"/>
                <a:gd name="T61" fmla="*/ 199 h 344"/>
                <a:gd name="T62" fmla="*/ 41 w 197"/>
                <a:gd name="T63" fmla="*/ 208 h 344"/>
                <a:gd name="T64" fmla="*/ 43 w 197"/>
                <a:gd name="T65" fmla="*/ 211 h 344"/>
                <a:gd name="T66" fmla="*/ 36 w 197"/>
                <a:gd name="T67" fmla="*/ 219 h 344"/>
                <a:gd name="T68" fmla="*/ 36 w 197"/>
                <a:gd name="T69" fmla="*/ 222 h 344"/>
                <a:gd name="T70" fmla="*/ 33 w 197"/>
                <a:gd name="T71" fmla="*/ 230 h 344"/>
                <a:gd name="T72" fmla="*/ 40 w 197"/>
                <a:gd name="T73" fmla="*/ 239 h 344"/>
                <a:gd name="T74" fmla="*/ 43 w 197"/>
                <a:gd name="T75" fmla="*/ 250 h 344"/>
                <a:gd name="T76" fmla="*/ 56 w 197"/>
                <a:gd name="T77" fmla="*/ 262 h 344"/>
                <a:gd name="T78" fmla="*/ 56 w 197"/>
                <a:gd name="T79" fmla="*/ 269 h 344"/>
                <a:gd name="T80" fmla="*/ 64 w 197"/>
                <a:gd name="T81" fmla="*/ 275 h 344"/>
                <a:gd name="T82" fmla="*/ 62 w 197"/>
                <a:gd name="T83" fmla="*/ 287 h 344"/>
                <a:gd name="T84" fmla="*/ 66 w 197"/>
                <a:gd name="T85" fmla="*/ 293 h 344"/>
                <a:gd name="T86" fmla="*/ 177 w 197"/>
                <a:gd name="T87" fmla="*/ 344 h 344"/>
                <a:gd name="T88" fmla="*/ 181 w 197"/>
                <a:gd name="T89" fmla="*/ 318 h 344"/>
                <a:gd name="T90" fmla="*/ 164 w 197"/>
                <a:gd name="T91" fmla="*/ 281 h 344"/>
                <a:gd name="T92" fmla="*/ 153 w 197"/>
                <a:gd name="T93" fmla="*/ 254 h 344"/>
                <a:gd name="T94" fmla="*/ 144 w 197"/>
                <a:gd name="T95" fmla="*/ 228 h 344"/>
                <a:gd name="T96" fmla="*/ 197 w 197"/>
                <a:gd name="T97" fmla="*/ 104 h 344"/>
                <a:gd name="T98" fmla="*/ 10 w 197"/>
                <a:gd name="T99" fmla="*/ 161 h 344"/>
                <a:gd name="T100" fmla="*/ 5 w 197"/>
                <a:gd name="T101" fmla="*/ 172 h 344"/>
                <a:gd name="T102" fmla="*/ 7 w 197"/>
                <a:gd name="T103" fmla="*/ 186 h 344"/>
                <a:gd name="T104" fmla="*/ 2 w 197"/>
                <a:gd name="T105" fmla="*/ 176 h 344"/>
                <a:gd name="T106" fmla="*/ 3 w 197"/>
                <a:gd name="T107" fmla="*/ 163 h 344"/>
                <a:gd name="T108" fmla="*/ 3 w 197"/>
                <a:gd name="T109" fmla="*/ 152 h 344"/>
                <a:gd name="T110" fmla="*/ 13 w 197"/>
                <a:gd name="T111" fmla="*/ 141 h 344"/>
                <a:gd name="T112" fmla="*/ 18 w 197"/>
                <a:gd name="T113" fmla="*/ 148 h 344"/>
                <a:gd name="T114" fmla="*/ 16 w 197"/>
                <a:gd name="T115" fmla="*/ 15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7" h="344">
                  <a:moveTo>
                    <a:pt x="39" y="297"/>
                  </a:moveTo>
                  <a:cubicBezTo>
                    <a:pt x="40" y="296"/>
                    <a:pt x="40" y="294"/>
                    <a:pt x="40" y="293"/>
                  </a:cubicBezTo>
                  <a:cubicBezTo>
                    <a:pt x="40" y="293"/>
                    <a:pt x="36" y="293"/>
                    <a:pt x="39" y="289"/>
                  </a:cubicBezTo>
                  <a:cubicBezTo>
                    <a:pt x="42" y="286"/>
                    <a:pt x="44" y="286"/>
                    <a:pt x="44" y="286"/>
                  </a:cubicBezTo>
                  <a:cubicBezTo>
                    <a:pt x="44" y="286"/>
                    <a:pt x="41" y="287"/>
                    <a:pt x="38" y="285"/>
                  </a:cubicBezTo>
                  <a:cubicBezTo>
                    <a:pt x="35" y="284"/>
                    <a:pt x="32" y="284"/>
                    <a:pt x="32" y="282"/>
                  </a:cubicBezTo>
                  <a:cubicBezTo>
                    <a:pt x="32" y="279"/>
                    <a:pt x="36" y="277"/>
                    <a:pt x="32" y="274"/>
                  </a:cubicBezTo>
                  <a:cubicBezTo>
                    <a:pt x="28" y="271"/>
                    <a:pt x="28" y="270"/>
                    <a:pt x="28" y="267"/>
                  </a:cubicBezTo>
                  <a:cubicBezTo>
                    <a:pt x="28" y="265"/>
                    <a:pt x="31" y="268"/>
                    <a:pt x="30" y="264"/>
                  </a:cubicBezTo>
                  <a:cubicBezTo>
                    <a:pt x="28" y="260"/>
                    <a:pt x="29" y="259"/>
                    <a:pt x="28" y="258"/>
                  </a:cubicBezTo>
                  <a:cubicBezTo>
                    <a:pt x="27" y="256"/>
                    <a:pt x="25" y="254"/>
                    <a:pt x="25" y="253"/>
                  </a:cubicBezTo>
                  <a:cubicBezTo>
                    <a:pt x="26" y="252"/>
                    <a:pt x="24" y="248"/>
                    <a:pt x="23" y="248"/>
                  </a:cubicBezTo>
                  <a:cubicBezTo>
                    <a:pt x="22" y="248"/>
                    <a:pt x="19" y="246"/>
                    <a:pt x="21" y="244"/>
                  </a:cubicBezTo>
                  <a:cubicBezTo>
                    <a:pt x="22" y="241"/>
                    <a:pt x="25" y="241"/>
                    <a:pt x="25" y="240"/>
                  </a:cubicBezTo>
                  <a:cubicBezTo>
                    <a:pt x="25" y="239"/>
                    <a:pt x="21" y="241"/>
                    <a:pt x="20" y="238"/>
                  </a:cubicBezTo>
                  <a:cubicBezTo>
                    <a:pt x="18" y="235"/>
                    <a:pt x="19" y="231"/>
                    <a:pt x="19" y="230"/>
                  </a:cubicBezTo>
                  <a:cubicBezTo>
                    <a:pt x="19" y="229"/>
                    <a:pt x="24" y="227"/>
                    <a:pt x="26" y="231"/>
                  </a:cubicBezTo>
                  <a:cubicBezTo>
                    <a:pt x="27" y="235"/>
                    <a:pt x="30" y="237"/>
                    <a:pt x="31" y="239"/>
                  </a:cubicBezTo>
                  <a:cubicBezTo>
                    <a:pt x="32" y="242"/>
                    <a:pt x="35" y="245"/>
                    <a:pt x="37" y="247"/>
                  </a:cubicBezTo>
                  <a:cubicBezTo>
                    <a:pt x="39" y="249"/>
                    <a:pt x="43" y="254"/>
                    <a:pt x="47" y="257"/>
                  </a:cubicBezTo>
                  <a:cubicBezTo>
                    <a:pt x="50" y="259"/>
                    <a:pt x="48" y="260"/>
                    <a:pt x="49" y="267"/>
                  </a:cubicBezTo>
                  <a:cubicBezTo>
                    <a:pt x="49" y="273"/>
                    <a:pt x="48" y="276"/>
                    <a:pt x="50" y="280"/>
                  </a:cubicBezTo>
                  <a:cubicBezTo>
                    <a:pt x="51" y="285"/>
                    <a:pt x="53" y="283"/>
                    <a:pt x="55" y="287"/>
                  </a:cubicBezTo>
                  <a:cubicBezTo>
                    <a:pt x="57" y="290"/>
                    <a:pt x="58" y="290"/>
                    <a:pt x="58" y="295"/>
                  </a:cubicBezTo>
                  <a:cubicBezTo>
                    <a:pt x="58" y="299"/>
                    <a:pt x="64" y="298"/>
                    <a:pt x="65" y="301"/>
                  </a:cubicBezTo>
                  <a:cubicBezTo>
                    <a:pt x="65" y="305"/>
                    <a:pt x="64" y="305"/>
                    <a:pt x="61" y="308"/>
                  </a:cubicBezTo>
                  <a:cubicBezTo>
                    <a:pt x="59" y="310"/>
                    <a:pt x="57" y="311"/>
                    <a:pt x="56" y="311"/>
                  </a:cubicBezTo>
                  <a:cubicBezTo>
                    <a:pt x="54" y="311"/>
                    <a:pt x="52" y="310"/>
                    <a:pt x="51" y="309"/>
                  </a:cubicBezTo>
                  <a:cubicBezTo>
                    <a:pt x="48" y="307"/>
                    <a:pt x="43" y="301"/>
                    <a:pt x="39" y="297"/>
                  </a:cubicBezTo>
                  <a:close/>
                  <a:moveTo>
                    <a:pt x="197" y="104"/>
                  </a:moveTo>
                  <a:cubicBezTo>
                    <a:pt x="122" y="70"/>
                    <a:pt x="65" y="29"/>
                    <a:pt x="32" y="0"/>
                  </a:cubicBezTo>
                  <a:cubicBezTo>
                    <a:pt x="31" y="1"/>
                    <a:pt x="31" y="2"/>
                    <a:pt x="31" y="2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2" y="26"/>
                    <a:pt x="49" y="26"/>
                  </a:cubicBezTo>
                  <a:cubicBezTo>
                    <a:pt x="55" y="26"/>
                    <a:pt x="58" y="29"/>
                    <a:pt x="57" y="29"/>
                  </a:cubicBezTo>
                  <a:cubicBezTo>
                    <a:pt x="57" y="30"/>
                    <a:pt x="55" y="40"/>
                    <a:pt x="55" y="44"/>
                  </a:cubicBezTo>
                  <a:cubicBezTo>
                    <a:pt x="55" y="49"/>
                    <a:pt x="57" y="52"/>
                    <a:pt x="57" y="58"/>
                  </a:cubicBezTo>
                  <a:cubicBezTo>
                    <a:pt x="57" y="64"/>
                    <a:pt x="51" y="102"/>
                    <a:pt x="51" y="102"/>
                  </a:cubicBezTo>
                  <a:cubicBezTo>
                    <a:pt x="51" y="102"/>
                    <a:pt x="53" y="107"/>
                    <a:pt x="56" y="112"/>
                  </a:cubicBezTo>
                  <a:cubicBezTo>
                    <a:pt x="58" y="116"/>
                    <a:pt x="58" y="120"/>
                    <a:pt x="59" y="122"/>
                  </a:cubicBezTo>
                  <a:cubicBezTo>
                    <a:pt x="60" y="124"/>
                    <a:pt x="60" y="127"/>
                    <a:pt x="58" y="130"/>
                  </a:cubicBezTo>
                  <a:cubicBezTo>
                    <a:pt x="56" y="133"/>
                    <a:pt x="54" y="138"/>
                    <a:pt x="52" y="138"/>
                  </a:cubicBezTo>
                  <a:cubicBezTo>
                    <a:pt x="51" y="138"/>
                    <a:pt x="47" y="144"/>
                    <a:pt x="47" y="144"/>
                  </a:cubicBezTo>
                  <a:cubicBezTo>
                    <a:pt x="47" y="144"/>
                    <a:pt x="42" y="149"/>
                    <a:pt x="41" y="150"/>
                  </a:cubicBezTo>
                  <a:cubicBezTo>
                    <a:pt x="41" y="152"/>
                    <a:pt x="38" y="155"/>
                    <a:pt x="39" y="157"/>
                  </a:cubicBezTo>
                  <a:cubicBezTo>
                    <a:pt x="39" y="159"/>
                    <a:pt x="38" y="161"/>
                    <a:pt x="38" y="163"/>
                  </a:cubicBezTo>
                  <a:cubicBezTo>
                    <a:pt x="38" y="166"/>
                    <a:pt x="37" y="164"/>
                    <a:pt x="36" y="163"/>
                  </a:cubicBezTo>
                  <a:cubicBezTo>
                    <a:pt x="36" y="163"/>
                    <a:pt x="34" y="165"/>
                    <a:pt x="34" y="167"/>
                  </a:cubicBezTo>
                  <a:cubicBezTo>
                    <a:pt x="34" y="169"/>
                    <a:pt x="32" y="165"/>
                    <a:pt x="29" y="165"/>
                  </a:cubicBezTo>
                  <a:cubicBezTo>
                    <a:pt x="27" y="164"/>
                    <a:pt x="29" y="168"/>
                    <a:pt x="29" y="171"/>
                  </a:cubicBezTo>
                  <a:cubicBezTo>
                    <a:pt x="29" y="174"/>
                    <a:pt x="31" y="178"/>
                    <a:pt x="32" y="177"/>
                  </a:cubicBezTo>
                  <a:cubicBezTo>
                    <a:pt x="34" y="175"/>
                    <a:pt x="35" y="178"/>
                    <a:pt x="39" y="177"/>
                  </a:cubicBezTo>
                  <a:cubicBezTo>
                    <a:pt x="43" y="175"/>
                    <a:pt x="44" y="178"/>
                    <a:pt x="43" y="178"/>
                  </a:cubicBezTo>
                  <a:cubicBezTo>
                    <a:pt x="43" y="179"/>
                    <a:pt x="41" y="182"/>
                    <a:pt x="40" y="183"/>
                  </a:cubicBezTo>
                  <a:cubicBezTo>
                    <a:pt x="40" y="183"/>
                    <a:pt x="39" y="185"/>
                    <a:pt x="39" y="186"/>
                  </a:cubicBezTo>
                  <a:cubicBezTo>
                    <a:pt x="39" y="187"/>
                    <a:pt x="35" y="187"/>
                    <a:pt x="33" y="190"/>
                  </a:cubicBezTo>
                  <a:cubicBezTo>
                    <a:pt x="32" y="192"/>
                    <a:pt x="33" y="195"/>
                    <a:pt x="34" y="194"/>
                  </a:cubicBezTo>
                  <a:cubicBezTo>
                    <a:pt x="35" y="194"/>
                    <a:pt x="40" y="190"/>
                    <a:pt x="42" y="190"/>
                  </a:cubicBezTo>
                  <a:cubicBezTo>
                    <a:pt x="43" y="190"/>
                    <a:pt x="41" y="193"/>
                    <a:pt x="43" y="194"/>
                  </a:cubicBezTo>
                  <a:cubicBezTo>
                    <a:pt x="45" y="196"/>
                    <a:pt x="43" y="197"/>
                    <a:pt x="42" y="199"/>
                  </a:cubicBezTo>
                  <a:cubicBezTo>
                    <a:pt x="41" y="200"/>
                    <a:pt x="39" y="201"/>
                    <a:pt x="40" y="202"/>
                  </a:cubicBezTo>
                  <a:cubicBezTo>
                    <a:pt x="42" y="203"/>
                    <a:pt x="40" y="209"/>
                    <a:pt x="41" y="208"/>
                  </a:cubicBezTo>
                  <a:cubicBezTo>
                    <a:pt x="42" y="207"/>
                    <a:pt x="47" y="208"/>
                    <a:pt x="50" y="209"/>
                  </a:cubicBezTo>
                  <a:cubicBezTo>
                    <a:pt x="53" y="210"/>
                    <a:pt x="46" y="211"/>
                    <a:pt x="43" y="211"/>
                  </a:cubicBezTo>
                  <a:cubicBezTo>
                    <a:pt x="39" y="211"/>
                    <a:pt x="40" y="213"/>
                    <a:pt x="37" y="216"/>
                  </a:cubicBezTo>
                  <a:cubicBezTo>
                    <a:pt x="35" y="218"/>
                    <a:pt x="36" y="219"/>
                    <a:pt x="36" y="219"/>
                  </a:cubicBezTo>
                  <a:cubicBezTo>
                    <a:pt x="36" y="219"/>
                    <a:pt x="33" y="214"/>
                    <a:pt x="32" y="218"/>
                  </a:cubicBezTo>
                  <a:cubicBezTo>
                    <a:pt x="30" y="221"/>
                    <a:pt x="36" y="221"/>
                    <a:pt x="36" y="222"/>
                  </a:cubicBezTo>
                  <a:cubicBezTo>
                    <a:pt x="36" y="223"/>
                    <a:pt x="35" y="225"/>
                    <a:pt x="34" y="225"/>
                  </a:cubicBezTo>
                  <a:cubicBezTo>
                    <a:pt x="32" y="225"/>
                    <a:pt x="32" y="228"/>
                    <a:pt x="33" y="230"/>
                  </a:cubicBezTo>
                  <a:cubicBezTo>
                    <a:pt x="33" y="231"/>
                    <a:pt x="33" y="235"/>
                    <a:pt x="34" y="236"/>
                  </a:cubicBezTo>
                  <a:cubicBezTo>
                    <a:pt x="35" y="237"/>
                    <a:pt x="39" y="238"/>
                    <a:pt x="40" y="239"/>
                  </a:cubicBezTo>
                  <a:cubicBezTo>
                    <a:pt x="42" y="241"/>
                    <a:pt x="38" y="244"/>
                    <a:pt x="39" y="245"/>
                  </a:cubicBezTo>
                  <a:cubicBezTo>
                    <a:pt x="40" y="245"/>
                    <a:pt x="43" y="248"/>
                    <a:pt x="43" y="250"/>
                  </a:cubicBezTo>
                  <a:cubicBezTo>
                    <a:pt x="44" y="252"/>
                    <a:pt x="50" y="256"/>
                    <a:pt x="52" y="257"/>
                  </a:cubicBezTo>
                  <a:cubicBezTo>
                    <a:pt x="53" y="258"/>
                    <a:pt x="56" y="261"/>
                    <a:pt x="56" y="262"/>
                  </a:cubicBezTo>
                  <a:cubicBezTo>
                    <a:pt x="56" y="264"/>
                    <a:pt x="60" y="263"/>
                    <a:pt x="60" y="263"/>
                  </a:cubicBezTo>
                  <a:cubicBezTo>
                    <a:pt x="60" y="263"/>
                    <a:pt x="56" y="266"/>
                    <a:pt x="56" y="269"/>
                  </a:cubicBezTo>
                  <a:cubicBezTo>
                    <a:pt x="55" y="271"/>
                    <a:pt x="55" y="276"/>
                    <a:pt x="56" y="277"/>
                  </a:cubicBezTo>
                  <a:cubicBezTo>
                    <a:pt x="57" y="277"/>
                    <a:pt x="64" y="275"/>
                    <a:pt x="64" y="275"/>
                  </a:cubicBezTo>
                  <a:cubicBezTo>
                    <a:pt x="64" y="275"/>
                    <a:pt x="62" y="278"/>
                    <a:pt x="60" y="281"/>
                  </a:cubicBezTo>
                  <a:cubicBezTo>
                    <a:pt x="59" y="284"/>
                    <a:pt x="60" y="286"/>
                    <a:pt x="62" y="287"/>
                  </a:cubicBezTo>
                  <a:cubicBezTo>
                    <a:pt x="64" y="288"/>
                    <a:pt x="68" y="285"/>
                    <a:pt x="68" y="285"/>
                  </a:cubicBezTo>
                  <a:cubicBezTo>
                    <a:pt x="68" y="285"/>
                    <a:pt x="65" y="290"/>
                    <a:pt x="66" y="293"/>
                  </a:cubicBezTo>
                  <a:cubicBezTo>
                    <a:pt x="67" y="296"/>
                    <a:pt x="69" y="300"/>
                    <a:pt x="69" y="303"/>
                  </a:cubicBezTo>
                  <a:cubicBezTo>
                    <a:pt x="78" y="307"/>
                    <a:pt x="122" y="326"/>
                    <a:pt x="177" y="344"/>
                  </a:cubicBezTo>
                  <a:cubicBezTo>
                    <a:pt x="178" y="342"/>
                    <a:pt x="178" y="340"/>
                    <a:pt x="177" y="338"/>
                  </a:cubicBezTo>
                  <a:cubicBezTo>
                    <a:pt x="176" y="332"/>
                    <a:pt x="180" y="327"/>
                    <a:pt x="181" y="318"/>
                  </a:cubicBezTo>
                  <a:cubicBezTo>
                    <a:pt x="182" y="310"/>
                    <a:pt x="176" y="308"/>
                    <a:pt x="175" y="302"/>
                  </a:cubicBezTo>
                  <a:cubicBezTo>
                    <a:pt x="174" y="296"/>
                    <a:pt x="168" y="291"/>
                    <a:pt x="164" y="281"/>
                  </a:cubicBezTo>
                  <a:cubicBezTo>
                    <a:pt x="161" y="271"/>
                    <a:pt x="161" y="270"/>
                    <a:pt x="159" y="264"/>
                  </a:cubicBezTo>
                  <a:cubicBezTo>
                    <a:pt x="156" y="258"/>
                    <a:pt x="154" y="260"/>
                    <a:pt x="153" y="254"/>
                  </a:cubicBezTo>
                  <a:cubicBezTo>
                    <a:pt x="153" y="247"/>
                    <a:pt x="153" y="243"/>
                    <a:pt x="149" y="238"/>
                  </a:cubicBezTo>
                  <a:cubicBezTo>
                    <a:pt x="146" y="233"/>
                    <a:pt x="144" y="228"/>
                    <a:pt x="144" y="228"/>
                  </a:cubicBezTo>
                  <a:cubicBezTo>
                    <a:pt x="197" y="104"/>
                    <a:pt x="197" y="104"/>
                    <a:pt x="197" y="104"/>
                  </a:cubicBezTo>
                  <a:cubicBezTo>
                    <a:pt x="197" y="104"/>
                    <a:pt x="197" y="104"/>
                    <a:pt x="197" y="104"/>
                  </a:cubicBezTo>
                  <a:close/>
                  <a:moveTo>
                    <a:pt x="16" y="154"/>
                  </a:moveTo>
                  <a:cubicBezTo>
                    <a:pt x="11" y="161"/>
                    <a:pt x="10" y="159"/>
                    <a:pt x="10" y="161"/>
                  </a:cubicBezTo>
                  <a:cubicBezTo>
                    <a:pt x="11" y="164"/>
                    <a:pt x="13" y="166"/>
                    <a:pt x="10" y="168"/>
                  </a:cubicBezTo>
                  <a:cubicBezTo>
                    <a:pt x="8" y="170"/>
                    <a:pt x="5" y="170"/>
                    <a:pt x="5" y="172"/>
                  </a:cubicBezTo>
                  <a:cubicBezTo>
                    <a:pt x="5" y="175"/>
                    <a:pt x="5" y="177"/>
                    <a:pt x="5" y="179"/>
                  </a:cubicBezTo>
                  <a:cubicBezTo>
                    <a:pt x="5" y="181"/>
                    <a:pt x="7" y="184"/>
                    <a:pt x="7" y="186"/>
                  </a:cubicBezTo>
                  <a:cubicBezTo>
                    <a:pt x="6" y="187"/>
                    <a:pt x="2" y="185"/>
                    <a:pt x="2" y="182"/>
                  </a:cubicBezTo>
                  <a:cubicBezTo>
                    <a:pt x="3" y="180"/>
                    <a:pt x="3" y="178"/>
                    <a:pt x="2" y="176"/>
                  </a:cubicBezTo>
                  <a:cubicBezTo>
                    <a:pt x="1" y="174"/>
                    <a:pt x="1" y="170"/>
                    <a:pt x="1" y="168"/>
                  </a:cubicBezTo>
                  <a:cubicBezTo>
                    <a:pt x="2" y="166"/>
                    <a:pt x="3" y="166"/>
                    <a:pt x="3" y="163"/>
                  </a:cubicBezTo>
                  <a:cubicBezTo>
                    <a:pt x="2" y="160"/>
                    <a:pt x="0" y="159"/>
                    <a:pt x="2" y="157"/>
                  </a:cubicBezTo>
                  <a:cubicBezTo>
                    <a:pt x="3" y="154"/>
                    <a:pt x="4" y="156"/>
                    <a:pt x="3" y="152"/>
                  </a:cubicBezTo>
                  <a:cubicBezTo>
                    <a:pt x="3" y="147"/>
                    <a:pt x="4" y="145"/>
                    <a:pt x="6" y="142"/>
                  </a:cubicBezTo>
                  <a:cubicBezTo>
                    <a:pt x="8" y="139"/>
                    <a:pt x="12" y="137"/>
                    <a:pt x="13" y="141"/>
                  </a:cubicBezTo>
                  <a:cubicBezTo>
                    <a:pt x="13" y="144"/>
                    <a:pt x="13" y="142"/>
                    <a:pt x="15" y="144"/>
                  </a:cubicBezTo>
                  <a:cubicBezTo>
                    <a:pt x="17" y="146"/>
                    <a:pt x="13" y="145"/>
                    <a:pt x="18" y="148"/>
                  </a:cubicBezTo>
                  <a:cubicBezTo>
                    <a:pt x="22" y="150"/>
                    <a:pt x="26" y="150"/>
                    <a:pt x="23" y="151"/>
                  </a:cubicBezTo>
                  <a:cubicBezTo>
                    <a:pt x="21" y="152"/>
                    <a:pt x="16" y="154"/>
                    <a:pt x="16" y="154"/>
                  </a:cubicBezTo>
                  <a:close/>
                </a:path>
              </a:pathLst>
            </a:custGeom>
            <a:solidFill>
              <a:schemeClr val="accent4"/>
            </a:solidFill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9"/>
            <p:cNvSpPr>
              <a:spLocks/>
            </p:cNvSpPr>
            <p:nvPr/>
          </p:nvSpPr>
          <p:spPr bwMode="auto">
            <a:xfrm>
              <a:off x="1606" y="1327"/>
              <a:ext cx="496" cy="828"/>
            </a:xfrm>
            <a:custGeom>
              <a:avLst/>
              <a:gdLst>
                <a:gd name="T0" fmla="*/ 146 w 146"/>
                <a:gd name="T1" fmla="*/ 31 h 244"/>
                <a:gd name="T2" fmla="*/ 141 w 146"/>
                <a:gd name="T3" fmla="*/ 37 h 244"/>
                <a:gd name="T4" fmla="*/ 134 w 146"/>
                <a:gd name="T5" fmla="*/ 46 h 244"/>
                <a:gd name="T6" fmla="*/ 130 w 146"/>
                <a:gd name="T7" fmla="*/ 52 h 244"/>
                <a:gd name="T8" fmla="*/ 123 w 146"/>
                <a:gd name="T9" fmla="*/ 63 h 244"/>
                <a:gd name="T10" fmla="*/ 136 w 146"/>
                <a:gd name="T11" fmla="*/ 75 h 244"/>
                <a:gd name="T12" fmla="*/ 128 w 146"/>
                <a:gd name="T13" fmla="*/ 89 h 244"/>
                <a:gd name="T14" fmla="*/ 132 w 146"/>
                <a:gd name="T15" fmla="*/ 99 h 244"/>
                <a:gd name="T16" fmla="*/ 129 w 146"/>
                <a:gd name="T17" fmla="*/ 110 h 244"/>
                <a:gd name="T18" fmla="*/ 120 w 146"/>
                <a:gd name="T19" fmla="*/ 118 h 244"/>
                <a:gd name="T20" fmla="*/ 124 w 146"/>
                <a:gd name="T21" fmla="*/ 132 h 244"/>
                <a:gd name="T22" fmla="*/ 126 w 146"/>
                <a:gd name="T23" fmla="*/ 142 h 244"/>
                <a:gd name="T24" fmla="*/ 125 w 146"/>
                <a:gd name="T25" fmla="*/ 157 h 244"/>
                <a:gd name="T26" fmla="*/ 120 w 146"/>
                <a:gd name="T27" fmla="*/ 166 h 244"/>
                <a:gd name="T28" fmla="*/ 117 w 146"/>
                <a:gd name="T29" fmla="*/ 178 h 244"/>
                <a:gd name="T30" fmla="*/ 119 w 146"/>
                <a:gd name="T31" fmla="*/ 185 h 244"/>
                <a:gd name="T32" fmla="*/ 122 w 146"/>
                <a:gd name="T33" fmla="*/ 195 h 244"/>
                <a:gd name="T34" fmla="*/ 124 w 146"/>
                <a:gd name="T35" fmla="*/ 206 h 244"/>
                <a:gd name="T36" fmla="*/ 123 w 146"/>
                <a:gd name="T37" fmla="*/ 220 h 244"/>
                <a:gd name="T38" fmla="*/ 140 w 146"/>
                <a:gd name="T39" fmla="*/ 225 h 244"/>
                <a:gd name="T40" fmla="*/ 138 w 146"/>
                <a:gd name="T41" fmla="*/ 244 h 244"/>
                <a:gd name="T42" fmla="*/ 12 w 146"/>
                <a:gd name="T43" fmla="*/ 159 h 244"/>
                <a:gd name="T44" fmla="*/ 14 w 146"/>
                <a:gd name="T45" fmla="*/ 154 h 244"/>
                <a:gd name="T46" fmla="*/ 8 w 146"/>
                <a:gd name="T47" fmla="*/ 151 h 244"/>
                <a:gd name="T48" fmla="*/ 4 w 146"/>
                <a:gd name="T49" fmla="*/ 147 h 244"/>
                <a:gd name="T50" fmla="*/ 0 w 146"/>
                <a:gd name="T51" fmla="*/ 142 h 244"/>
                <a:gd name="T52" fmla="*/ 129 w 146"/>
                <a:gd name="T53" fmla="*/ 0 h 244"/>
                <a:gd name="T54" fmla="*/ 137 w 146"/>
                <a:gd name="T55" fmla="*/ 9 h 244"/>
                <a:gd name="T56" fmla="*/ 138 w 146"/>
                <a:gd name="T57" fmla="*/ 12 h 244"/>
                <a:gd name="T58" fmla="*/ 142 w 146"/>
                <a:gd name="T59" fmla="*/ 27 h 244"/>
                <a:gd name="T60" fmla="*/ 146 w 146"/>
                <a:gd name="T61" fmla="*/ 3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6" h="244">
                  <a:moveTo>
                    <a:pt x="146" y="31"/>
                  </a:moveTo>
                  <a:cubicBezTo>
                    <a:pt x="144" y="33"/>
                    <a:pt x="142" y="35"/>
                    <a:pt x="141" y="37"/>
                  </a:cubicBezTo>
                  <a:cubicBezTo>
                    <a:pt x="139" y="40"/>
                    <a:pt x="136" y="43"/>
                    <a:pt x="134" y="46"/>
                  </a:cubicBezTo>
                  <a:cubicBezTo>
                    <a:pt x="134" y="46"/>
                    <a:pt x="130" y="48"/>
                    <a:pt x="130" y="52"/>
                  </a:cubicBezTo>
                  <a:cubicBezTo>
                    <a:pt x="130" y="55"/>
                    <a:pt x="123" y="63"/>
                    <a:pt x="123" y="63"/>
                  </a:cubicBezTo>
                  <a:cubicBezTo>
                    <a:pt x="123" y="63"/>
                    <a:pt x="136" y="71"/>
                    <a:pt x="136" y="75"/>
                  </a:cubicBezTo>
                  <a:cubicBezTo>
                    <a:pt x="137" y="78"/>
                    <a:pt x="132" y="85"/>
                    <a:pt x="128" y="89"/>
                  </a:cubicBezTo>
                  <a:cubicBezTo>
                    <a:pt x="124" y="93"/>
                    <a:pt x="130" y="93"/>
                    <a:pt x="132" y="99"/>
                  </a:cubicBezTo>
                  <a:cubicBezTo>
                    <a:pt x="134" y="105"/>
                    <a:pt x="132" y="108"/>
                    <a:pt x="129" y="110"/>
                  </a:cubicBezTo>
                  <a:cubicBezTo>
                    <a:pt x="126" y="111"/>
                    <a:pt x="120" y="114"/>
                    <a:pt x="120" y="118"/>
                  </a:cubicBezTo>
                  <a:cubicBezTo>
                    <a:pt x="120" y="121"/>
                    <a:pt x="121" y="131"/>
                    <a:pt x="124" y="132"/>
                  </a:cubicBezTo>
                  <a:cubicBezTo>
                    <a:pt x="127" y="134"/>
                    <a:pt x="125" y="136"/>
                    <a:pt x="126" y="142"/>
                  </a:cubicBezTo>
                  <a:cubicBezTo>
                    <a:pt x="126" y="148"/>
                    <a:pt x="126" y="157"/>
                    <a:pt x="125" y="157"/>
                  </a:cubicBezTo>
                  <a:cubicBezTo>
                    <a:pt x="123" y="158"/>
                    <a:pt x="121" y="161"/>
                    <a:pt x="120" y="166"/>
                  </a:cubicBezTo>
                  <a:cubicBezTo>
                    <a:pt x="120" y="170"/>
                    <a:pt x="119" y="176"/>
                    <a:pt x="117" y="178"/>
                  </a:cubicBezTo>
                  <a:cubicBezTo>
                    <a:pt x="115" y="181"/>
                    <a:pt x="117" y="181"/>
                    <a:pt x="119" y="185"/>
                  </a:cubicBezTo>
                  <a:cubicBezTo>
                    <a:pt x="122" y="189"/>
                    <a:pt x="121" y="191"/>
                    <a:pt x="122" y="195"/>
                  </a:cubicBezTo>
                  <a:cubicBezTo>
                    <a:pt x="122" y="198"/>
                    <a:pt x="127" y="201"/>
                    <a:pt x="124" y="206"/>
                  </a:cubicBezTo>
                  <a:cubicBezTo>
                    <a:pt x="121" y="211"/>
                    <a:pt x="117" y="218"/>
                    <a:pt x="123" y="220"/>
                  </a:cubicBezTo>
                  <a:cubicBezTo>
                    <a:pt x="130" y="222"/>
                    <a:pt x="135" y="221"/>
                    <a:pt x="140" y="225"/>
                  </a:cubicBezTo>
                  <a:cubicBezTo>
                    <a:pt x="143" y="228"/>
                    <a:pt x="141" y="237"/>
                    <a:pt x="138" y="244"/>
                  </a:cubicBezTo>
                  <a:cubicBezTo>
                    <a:pt x="83" y="214"/>
                    <a:pt x="39" y="182"/>
                    <a:pt x="12" y="159"/>
                  </a:cubicBezTo>
                  <a:cubicBezTo>
                    <a:pt x="12" y="158"/>
                    <a:pt x="13" y="155"/>
                    <a:pt x="14" y="154"/>
                  </a:cubicBezTo>
                  <a:cubicBezTo>
                    <a:pt x="16" y="153"/>
                    <a:pt x="13" y="151"/>
                    <a:pt x="8" y="151"/>
                  </a:cubicBezTo>
                  <a:cubicBezTo>
                    <a:pt x="3" y="151"/>
                    <a:pt x="5" y="151"/>
                    <a:pt x="4" y="147"/>
                  </a:cubicBezTo>
                  <a:cubicBezTo>
                    <a:pt x="4" y="143"/>
                    <a:pt x="0" y="142"/>
                    <a:pt x="0" y="142"/>
                  </a:cubicBezTo>
                  <a:cubicBezTo>
                    <a:pt x="43" y="94"/>
                    <a:pt x="86" y="47"/>
                    <a:pt x="129" y="0"/>
                  </a:cubicBezTo>
                  <a:cubicBezTo>
                    <a:pt x="132" y="2"/>
                    <a:pt x="136" y="5"/>
                    <a:pt x="137" y="9"/>
                  </a:cubicBezTo>
                  <a:cubicBezTo>
                    <a:pt x="138" y="10"/>
                    <a:pt x="138" y="11"/>
                    <a:pt x="138" y="12"/>
                  </a:cubicBezTo>
                  <a:cubicBezTo>
                    <a:pt x="139" y="17"/>
                    <a:pt x="139" y="23"/>
                    <a:pt x="142" y="27"/>
                  </a:cubicBezTo>
                  <a:cubicBezTo>
                    <a:pt x="143" y="29"/>
                    <a:pt x="145" y="30"/>
                    <a:pt x="146" y="3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0"/>
            <p:cNvSpPr>
              <a:spLocks/>
            </p:cNvSpPr>
            <p:nvPr/>
          </p:nvSpPr>
          <p:spPr bwMode="auto">
            <a:xfrm>
              <a:off x="2027" y="2219"/>
              <a:ext cx="509" cy="873"/>
            </a:xfrm>
            <a:custGeom>
              <a:avLst/>
              <a:gdLst>
                <a:gd name="T0" fmla="*/ 150 w 150"/>
                <a:gd name="T1" fmla="*/ 35 h 257"/>
                <a:gd name="T2" fmla="*/ 146 w 150"/>
                <a:gd name="T3" fmla="*/ 49 h 257"/>
                <a:gd name="T4" fmla="*/ 141 w 150"/>
                <a:gd name="T5" fmla="*/ 51 h 257"/>
                <a:gd name="T6" fmla="*/ 135 w 150"/>
                <a:gd name="T7" fmla="*/ 54 h 257"/>
                <a:gd name="T8" fmla="*/ 129 w 150"/>
                <a:gd name="T9" fmla="*/ 57 h 257"/>
                <a:gd name="T10" fmla="*/ 131 w 150"/>
                <a:gd name="T11" fmla="*/ 63 h 257"/>
                <a:gd name="T12" fmla="*/ 140 w 150"/>
                <a:gd name="T13" fmla="*/ 59 h 257"/>
                <a:gd name="T14" fmla="*/ 144 w 150"/>
                <a:gd name="T15" fmla="*/ 56 h 257"/>
                <a:gd name="T16" fmla="*/ 89 w 150"/>
                <a:gd name="T17" fmla="*/ 257 h 257"/>
                <a:gd name="T18" fmla="*/ 33 w 150"/>
                <a:gd name="T19" fmla="*/ 240 h 257"/>
                <a:gd name="T20" fmla="*/ 33 w 150"/>
                <a:gd name="T21" fmla="*/ 234 h 257"/>
                <a:gd name="T22" fmla="*/ 37 w 150"/>
                <a:gd name="T23" fmla="*/ 214 h 257"/>
                <a:gd name="T24" fmla="*/ 31 w 150"/>
                <a:gd name="T25" fmla="*/ 198 h 257"/>
                <a:gd name="T26" fmla="*/ 20 w 150"/>
                <a:gd name="T27" fmla="*/ 177 h 257"/>
                <a:gd name="T28" fmla="*/ 15 w 150"/>
                <a:gd name="T29" fmla="*/ 160 h 257"/>
                <a:gd name="T30" fmla="*/ 9 w 150"/>
                <a:gd name="T31" fmla="*/ 150 h 257"/>
                <a:gd name="T32" fmla="*/ 5 w 150"/>
                <a:gd name="T33" fmla="*/ 134 h 257"/>
                <a:gd name="T34" fmla="*/ 0 w 150"/>
                <a:gd name="T35" fmla="*/ 124 h 257"/>
                <a:gd name="T36" fmla="*/ 53 w 150"/>
                <a:gd name="T37" fmla="*/ 0 h 257"/>
                <a:gd name="T38" fmla="*/ 53 w 150"/>
                <a:gd name="T39" fmla="*/ 0 h 257"/>
                <a:gd name="T40" fmla="*/ 150 w 150"/>
                <a:gd name="T41" fmla="*/ 3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0" h="257">
                  <a:moveTo>
                    <a:pt x="150" y="35"/>
                  </a:moveTo>
                  <a:cubicBezTo>
                    <a:pt x="146" y="49"/>
                    <a:pt x="146" y="49"/>
                    <a:pt x="146" y="49"/>
                  </a:cubicBezTo>
                  <a:cubicBezTo>
                    <a:pt x="145" y="50"/>
                    <a:pt x="143" y="50"/>
                    <a:pt x="141" y="51"/>
                  </a:cubicBezTo>
                  <a:cubicBezTo>
                    <a:pt x="139" y="52"/>
                    <a:pt x="139" y="51"/>
                    <a:pt x="135" y="54"/>
                  </a:cubicBezTo>
                  <a:cubicBezTo>
                    <a:pt x="132" y="58"/>
                    <a:pt x="129" y="57"/>
                    <a:pt x="129" y="57"/>
                  </a:cubicBezTo>
                  <a:cubicBezTo>
                    <a:pt x="129" y="57"/>
                    <a:pt x="129" y="61"/>
                    <a:pt x="131" y="63"/>
                  </a:cubicBezTo>
                  <a:cubicBezTo>
                    <a:pt x="133" y="65"/>
                    <a:pt x="136" y="63"/>
                    <a:pt x="140" y="59"/>
                  </a:cubicBezTo>
                  <a:cubicBezTo>
                    <a:pt x="141" y="57"/>
                    <a:pt x="143" y="56"/>
                    <a:pt x="144" y="56"/>
                  </a:cubicBezTo>
                  <a:cubicBezTo>
                    <a:pt x="89" y="257"/>
                    <a:pt x="89" y="257"/>
                    <a:pt x="89" y="257"/>
                  </a:cubicBezTo>
                  <a:cubicBezTo>
                    <a:pt x="70" y="252"/>
                    <a:pt x="51" y="246"/>
                    <a:pt x="33" y="240"/>
                  </a:cubicBezTo>
                  <a:cubicBezTo>
                    <a:pt x="34" y="238"/>
                    <a:pt x="34" y="236"/>
                    <a:pt x="33" y="234"/>
                  </a:cubicBezTo>
                  <a:cubicBezTo>
                    <a:pt x="32" y="228"/>
                    <a:pt x="36" y="223"/>
                    <a:pt x="37" y="214"/>
                  </a:cubicBezTo>
                  <a:cubicBezTo>
                    <a:pt x="38" y="206"/>
                    <a:pt x="32" y="204"/>
                    <a:pt x="31" y="198"/>
                  </a:cubicBezTo>
                  <a:cubicBezTo>
                    <a:pt x="30" y="192"/>
                    <a:pt x="24" y="187"/>
                    <a:pt x="20" y="177"/>
                  </a:cubicBezTo>
                  <a:cubicBezTo>
                    <a:pt x="17" y="167"/>
                    <a:pt x="17" y="166"/>
                    <a:pt x="15" y="160"/>
                  </a:cubicBezTo>
                  <a:cubicBezTo>
                    <a:pt x="12" y="154"/>
                    <a:pt x="10" y="156"/>
                    <a:pt x="9" y="150"/>
                  </a:cubicBezTo>
                  <a:cubicBezTo>
                    <a:pt x="9" y="143"/>
                    <a:pt x="9" y="139"/>
                    <a:pt x="5" y="134"/>
                  </a:cubicBezTo>
                  <a:cubicBezTo>
                    <a:pt x="2" y="129"/>
                    <a:pt x="0" y="124"/>
                    <a:pt x="0" y="124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83" y="13"/>
                    <a:pt x="115" y="25"/>
                    <a:pt x="150" y="35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1"/>
            <p:cNvSpPr>
              <a:spLocks/>
            </p:cNvSpPr>
            <p:nvPr/>
          </p:nvSpPr>
          <p:spPr bwMode="auto">
            <a:xfrm>
              <a:off x="2329" y="2338"/>
              <a:ext cx="478" cy="828"/>
            </a:xfrm>
            <a:custGeom>
              <a:avLst/>
              <a:gdLst>
                <a:gd name="T0" fmla="*/ 141 w 141"/>
                <a:gd name="T1" fmla="*/ 16 h 244"/>
                <a:gd name="T2" fmla="*/ 137 w 141"/>
                <a:gd name="T3" fmla="*/ 56 h 244"/>
                <a:gd name="T4" fmla="*/ 135 w 141"/>
                <a:gd name="T5" fmla="*/ 55 h 244"/>
                <a:gd name="T6" fmla="*/ 127 w 141"/>
                <a:gd name="T7" fmla="*/ 65 h 244"/>
                <a:gd name="T8" fmla="*/ 123 w 141"/>
                <a:gd name="T9" fmla="*/ 72 h 244"/>
                <a:gd name="T10" fmla="*/ 126 w 141"/>
                <a:gd name="T11" fmla="*/ 77 h 244"/>
                <a:gd name="T12" fmla="*/ 124 w 141"/>
                <a:gd name="T13" fmla="*/ 82 h 244"/>
                <a:gd name="T14" fmla="*/ 120 w 141"/>
                <a:gd name="T15" fmla="*/ 82 h 244"/>
                <a:gd name="T16" fmla="*/ 117 w 141"/>
                <a:gd name="T17" fmla="*/ 88 h 244"/>
                <a:gd name="T18" fmla="*/ 118 w 141"/>
                <a:gd name="T19" fmla="*/ 91 h 244"/>
                <a:gd name="T20" fmla="*/ 125 w 141"/>
                <a:gd name="T21" fmla="*/ 86 h 244"/>
                <a:gd name="T22" fmla="*/ 134 w 141"/>
                <a:gd name="T23" fmla="*/ 77 h 244"/>
                <a:gd name="T24" fmla="*/ 135 w 141"/>
                <a:gd name="T25" fmla="*/ 70 h 244"/>
                <a:gd name="T26" fmla="*/ 118 w 141"/>
                <a:gd name="T27" fmla="*/ 244 h 244"/>
                <a:gd name="T28" fmla="*/ 15 w 141"/>
                <a:gd name="T29" fmla="*/ 225 h 244"/>
                <a:gd name="T30" fmla="*/ 0 w 141"/>
                <a:gd name="T31" fmla="*/ 222 h 244"/>
                <a:gd name="T32" fmla="*/ 55 w 141"/>
                <a:gd name="T33" fmla="*/ 21 h 244"/>
                <a:gd name="T34" fmla="*/ 60 w 141"/>
                <a:gd name="T35" fmla="*/ 21 h 244"/>
                <a:gd name="T36" fmla="*/ 71 w 141"/>
                <a:gd name="T37" fmla="*/ 22 h 244"/>
                <a:gd name="T38" fmla="*/ 82 w 141"/>
                <a:gd name="T39" fmla="*/ 21 h 244"/>
                <a:gd name="T40" fmla="*/ 86 w 141"/>
                <a:gd name="T41" fmla="*/ 21 h 244"/>
                <a:gd name="T42" fmla="*/ 76 w 141"/>
                <a:gd name="T43" fmla="*/ 16 h 244"/>
                <a:gd name="T44" fmla="*/ 70 w 141"/>
                <a:gd name="T45" fmla="*/ 16 h 244"/>
                <a:gd name="T46" fmla="*/ 65 w 141"/>
                <a:gd name="T47" fmla="*/ 11 h 244"/>
                <a:gd name="T48" fmla="*/ 59 w 141"/>
                <a:gd name="T49" fmla="*/ 12 h 244"/>
                <a:gd name="T50" fmla="*/ 57 w 141"/>
                <a:gd name="T51" fmla="*/ 14 h 244"/>
                <a:gd name="T52" fmla="*/ 61 w 141"/>
                <a:gd name="T53" fmla="*/ 0 h 244"/>
                <a:gd name="T54" fmla="*/ 141 w 141"/>
                <a:gd name="T55" fmla="*/ 1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1" h="244">
                  <a:moveTo>
                    <a:pt x="141" y="16"/>
                  </a:moveTo>
                  <a:cubicBezTo>
                    <a:pt x="137" y="56"/>
                    <a:pt x="137" y="56"/>
                    <a:pt x="137" y="56"/>
                  </a:cubicBezTo>
                  <a:cubicBezTo>
                    <a:pt x="136" y="56"/>
                    <a:pt x="136" y="55"/>
                    <a:pt x="135" y="55"/>
                  </a:cubicBezTo>
                  <a:cubicBezTo>
                    <a:pt x="134" y="55"/>
                    <a:pt x="129" y="62"/>
                    <a:pt x="127" y="65"/>
                  </a:cubicBezTo>
                  <a:cubicBezTo>
                    <a:pt x="126" y="68"/>
                    <a:pt x="122" y="70"/>
                    <a:pt x="123" y="72"/>
                  </a:cubicBezTo>
                  <a:cubicBezTo>
                    <a:pt x="125" y="74"/>
                    <a:pt x="126" y="75"/>
                    <a:pt x="126" y="77"/>
                  </a:cubicBezTo>
                  <a:cubicBezTo>
                    <a:pt x="126" y="78"/>
                    <a:pt x="126" y="80"/>
                    <a:pt x="124" y="82"/>
                  </a:cubicBezTo>
                  <a:cubicBezTo>
                    <a:pt x="121" y="83"/>
                    <a:pt x="122" y="81"/>
                    <a:pt x="120" y="82"/>
                  </a:cubicBezTo>
                  <a:cubicBezTo>
                    <a:pt x="118" y="84"/>
                    <a:pt x="117" y="87"/>
                    <a:pt x="117" y="88"/>
                  </a:cubicBezTo>
                  <a:cubicBezTo>
                    <a:pt x="117" y="89"/>
                    <a:pt x="118" y="91"/>
                    <a:pt x="118" y="91"/>
                  </a:cubicBezTo>
                  <a:cubicBezTo>
                    <a:pt x="118" y="91"/>
                    <a:pt x="123" y="88"/>
                    <a:pt x="125" y="86"/>
                  </a:cubicBezTo>
                  <a:cubicBezTo>
                    <a:pt x="128" y="84"/>
                    <a:pt x="133" y="81"/>
                    <a:pt x="134" y="77"/>
                  </a:cubicBezTo>
                  <a:cubicBezTo>
                    <a:pt x="134" y="75"/>
                    <a:pt x="134" y="72"/>
                    <a:pt x="135" y="70"/>
                  </a:cubicBezTo>
                  <a:cubicBezTo>
                    <a:pt x="118" y="244"/>
                    <a:pt x="118" y="244"/>
                    <a:pt x="118" y="244"/>
                  </a:cubicBezTo>
                  <a:cubicBezTo>
                    <a:pt x="87" y="240"/>
                    <a:pt x="51" y="234"/>
                    <a:pt x="15" y="225"/>
                  </a:cubicBezTo>
                  <a:cubicBezTo>
                    <a:pt x="10" y="224"/>
                    <a:pt x="5" y="223"/>
                    <a:pt x="0" y="2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0"/>
                    <a:pt x="58" y="20"/>
                    <a:pt x="60" y="21"/>
                  </a:cubicBezTo>
                  <a:cubicBezTo>
                    <a:pt x="65" y="21"/>
                    <a:pt x="67" y="22"/>
                    <a:pt x="71" y="22"/>
                  </a:cubicBezTo>
                  <a:cubicBezTo>
                    <a:pt x="75" y="21"/>
                    <a:pt x="79" y="20"/>
                    <a:pt x="82" y="21"/>
                  </a:cubicBezTo>
                  <a:cubicBezTo>
                    <a:pt x="84" y="21"/>
                    <a:pt x="86" y="21"/>
                    <a:pt x="86" y="21"/>
                  </a:cubicBezTo>
                  <a:cubicBezTo>
                    <a:pt x="86" y="21"/>
                    <a:pt x="79" y="17"/>
                    <a:pt x="76" y="16"/>
                  </a:cubicBezTo>
                  <a:cubicBezTo>
                    <a:pt x="73" y="15"/>
                    <a:pt x="71" y="18"/>
                    <a:pt x="70" y="16"/>
                  </a:cubicBezTo>
                  <a:cubicBezTo>
                    <a:pt x="68" y="15"/>
                    <a:pt x="67" y="11"/>
                    <a:pt x="65" y="11"/>
                  </a:cubicBezTo>
                  <a:cubicBezTo>
                    <a:pt x="62" y="11"/>
                    <a:pt x="60" y="11"/>
                    <a:pt x="59" y="12"/>
                  </a:cubicBezTo>
                  <a:cubicBezTo>
                    <a:pt x="58" y="13"/>
                    <a:pt x="58" y="13"/>
                    <a:pt x="57" y="14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86" y="6"/>
                    <a:pt x="113" y="12"/>
                    <a:pt x="141" y="1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2"/>
            <p:cNvSpPr>
              <a:spLocks noEditPoints="1"/>
            </p:cNvSpPr>
            <p:nvPr/>
          </p:nvSpPr>
          <p:spPr bwMode="auto">
            <a:xfrm>
              <a:off x="2729" y="2392"/>
              <a:ext cx="553" cy="798"/>
            </a:xfrm>
            <a:custGeom>
              <a:avLst/>
              <a:gdLst>
                <a:gd name="T0" fmla="*/ 23 w 163"/>
                <a:gd name="T1" fmla="*/ 0 h 235"/>
                <a:gd name="T2" fmla="*/ 99 w 163"/>
                <a:gd name="T3" fmla="*/ 9 h 235"/>
                <a:gd name="T4" fmla="*/ 99 w 163"/>
                <a:gd name="T5" fmla="*/ 31 h 235"/>
                <a:gd name="T6" fmla="*/ 120 w 163"/>
                <a:gd name="T7" fmla="*/ 52 h 235"/>
                <a:gd name="T8" fmla="*/ 135 w 163"/>
                <a:gd name="T9" fmla="*/ 65 h 235"/>
                <a:gd name="T10" fmla="*/ 163 w 163"/>
                <a:gd name="T11" fmla="*/ 70 h 235"/>
                <a:gd name="T12" fmla="*/ 88 w 163"/>
                <a:gd name="T13" fmla="*/ 230 h 235"/>
                <a:gd name="T14" fmla="*/ 86 w 163"/>
                <a:gd name="T15" fmla="*/ 235 h 235"/>
                <a:gd name="T16" fmla="*/ 17 w 163"/>
                <a:gd name="T17" fmla="*/ 54 h 235"/>
                <a:gd name="T18" fmla="*/ 23 w 163"/>
                <a:gd name="T19" fmla="*/ 46 h 235"/>
                <a:gd name="T20" fmla="*/ 23 w 163"/>
                <a:gd name="T21" fmla="*/ 0 h 235"/>
                <a:gd name="T22" fmla="*/ 67 w 163"/>
                <a:gd name="T23" fmla="*/ 176 h 235"/>
                <a:gd name="T24" fmla="*/ 69 w 163"/>
                <a:gd name="T25" fmla="*/ 179 h 235"/>
                <a:gd name="T26" fmla="*/ 70 w 163"/>
                <a:gd name="T27" fmla="*/ 184 h 235"/>
                <a:gd name="T28" fmla="*/ 66 w 163"/>
                <a:gd name="T29" fmla="*/ 197 h 235"/>
                <a:gd name="T30" fmla="*/ 72 w 163"/>
                <a:gd name="T31" fmla="*/ 196 h 235"/>
                <a:gd name="T32" fmla="*/ 76 w 163"/>
                <a:gd name="T33" fmla="*/ 191 h 235"/>
                <a:gd name="T34" fmla="*/ 72 w 163"/>
                <a:gd name="T35" fmla="*/ 179 h 235"/>
                <a:gd name="T36" fmla="*/ 65 w 163"/>
                <a:gd name="T37" fmla="*/ 161 h 235"/>
                <a:gd name="T38" fmla="*/ 60 w 163"/>
                <a:gd name="T39" fmla="*/ 148 h 235"/>
                <a:gd name="T40" fmla="*/ 54 w 163"/>
                <a:gd name="T41" fmla="*/ 134 h 235"/>
                <a:gd name="T42" fmla="*/ 48 w 163"/>
                <a:gd name="T43" fmla="*/ 130 h 235"/>
                <a:gd name="T44" fmla="*/ 39 w 163"/>
                <a:gd name="T45" fmla="*/ 135 h 235"/>
                <a:gd name="T46" fmla="*/ 33 w 163"/>
                <a:gd name="T47" fmla="*/ 142 h 235"/>
                <a:gd name="T48" fmla="*/ 32 w 163"/>
                <a:gd name="T49" fmla="*/ 132 h 235"/>
                <a:gd name="T50" fmla="*/ 28 w 163"/>
                <a:gd name="T51" fmla="*/ 126 h 235"/>
                <a:gd name="T52" fmla="*/ 25 w 163"/>
                <a:gd name="T53" fmla="*/ 136 h 235"/>
                <a:gd name="T54" fmla="*/ 29 w 163"/>
                <a:gd name="T55" fmla="*/ 145 h 235"/>
                <a:gd name="T56" fmla="*/ 40 w 163"/>
                <a:gd name="T57" fmla="*/ 146 h 235"/>
                <a:gd name="T58" fmla="*/ 40 w 163"/>
                <a:gd name="T59" fmla="*/ 152 h 235"/>
                <a:gd name="T60" fmla="*/ 50 w 163"/>
                <a:gd name="T61" fmla="*/ 167 h 235"/>
                <a:gd name="T62" fmla="*/ 59 w 163"/>
                <a:gd name="T63" fmla="*/ 168 h 235"/>
                <a:gd name="T64" fmla="*/ 63 w 163"/>
                <a:gd name="T65" fmla="*/ 18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235"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48" y="3"/>
                    <a:pt x="73" y="5"/>
                    <a:pt x="99" y="5"/>
                  </a:cubicBezTo>
                  <a:cubicBezTo>
                    <a:pt x="99" y="7"/>
                    <a:pt x="99" y="8"/>
                    <a:pt x="99" y="9"/>
                  </a:cubicBezTo>
                  <a:cubicBezTo>
                    <a:pt x="99" y="11"/>
                    <a:pt x="99" y="21"/>
                    <a:pt x="98" y="24"/>
                  </a:cubicBezTo>
                  <a:cubicBezTo>
                    <a:pt x="97" y="26"/>
                    <a:pt x="96" y="28"/>
                    <a:pt x="99" y="31"/>
                  </a:cubicBezTo>
                  <a:cubicBezTo>
                    <a:pt x="102" y="33"/>
                    <a:pt x="114" y="29"/>
                    <a:pt x="115" y="33"/>
                  </a:cubicBezTo>
                  <a:cubicBezTo>
                    <a:pt x="116" y="36"/>
                    <a:pt x="117" y="47"/>
                    <a:pt x="120" y="52"/>
                  </a:cubicBezTo>
                  <a:cubicBezTo>
                    <a:pt x="123" y="57"/>
                    <a:pt x="123" y="67"/>
                    <a:pt x="123" y="67"/>
                  </a:cubicBezTo>
                  <a:cubicBezTo>
                    <a:pt x="123" y="67"/>
                    <a:pt x="130" y="67"/>
                    <a:pt x="135" y="65"/>
                  </a:cubicBezTo>
                  <a:cubicBezTo>
                    <a:pt x="139" y="62"/>
                    <a:pt x="138" y="60"/>
                    <a:pt x="146" y="64"/>
                  </a:cubicBezTo>
                  <a:cubicBezTo>
                    <a:pt x="153" y="68"/>
                    <a:pt x="158" y="67"/>
                    <a:pt x="163" y="70"/>
                  </a:cubicBezTo>
                  <a:cubicBezTo>
                    <a:pt x="90" y="156"/>
                    <a:pt x="90" y="156"/>
                    <a:pt x="90" y="156"/>
                  </a:cubicBezTo>
                  <a:cubicBezTo>
                    <a:pt x="88" y="230"/>
                    <a:pt x="88" y="230"/>
                    <a:pt x="88" y="230"/>
                  </a:cubicBezTo>
                  <a:cubicBezTo>
                    <a:pt x="88" y="230"/>
                    <a:pt x="88" y="230"/>
                    <a:pt x="88" y="230"/>
                  </a:cubicBezTo>
                  <a:cubicBezTo>
                    <a:pt x="86" y="235"/>
                    <a:pt x="86" y="235"/>
                    <a:pt x="86" y="235"/>
                  </a:cubicBezTo>
                  <a:cubicBezTo>
                    <a:pt x="86" y="235"/>
                    <a:pt x="50" y="234"/>
                    <a:pt x="0" y="228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7" y="54"/>
                    <a:pt x="19" y="52"/>
                    <a:pt x="20" y="51"/>
                  </a:cubicBezTo>
                  <a:cubicBezTo>
                    <a:pt x="22" y="49"/>
                    <a:pt x="25" y="47"/>
                    <a:pt x="23" y="46"/>
                  </a:cubicBezTo>
                  <a:cubicBezTo>
                    <a:pt x="22" y="44"/>
                    <a:pt x="20" y="42"/>
                    <a:pt x="19" y="4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67" y="176"/>
                  </a:moveTo>
                  <a:cubicBezTo>
                    <a:pt x="67" y="176"/>
                    <a:pt x="67" y="176"/>
                    <a:pt x="67" y="176"/>
                  </a:cubicBezTo>
                  <a:cubicBezTo>
                    <a:pt x="68" y="175"/>
                    <a:pt x="68" y="175"/>
                    <a:pt x="69" y="176"/>
                  </a:cubicBezTo>
                  <a:cubicBezTo>
                    <a:pt x="70" y="177"/>
                    <a:pt x="70" y="178"/>
                    <a:pt x="69" y="179"/>
                  </a:cubicBezTo>
                  <a:cubicBezTo>
                    <a:pt x="69" y="180"/>
                    <a:pt x="66" y="183"/>
                    <a:pt x="67" y="185"/>
                  </a:cubicBezTo>
                  <a:cubicBezTo>
                    <a:pt x="68" y="186"/>
                    <a:pt x="70" y="183"/>
                    <a:pt x="70" y="184"/>
                  </a:cubicBezTo>
                  <a:cubicBezTo>
                    <a:pt x="70" y="185"/>
                    <a:pt x="68" y="187"/>
                    <a:pt x="67" y="190"/>
                  </a:cubicBezTo>
                  <a:cubicBezTo>
                    <a:pt x="67" y="192"/>
                    <a:pt x="66" y="195"/>
                    <a:pt x="66" y="197"/>
                  </a:cubicBezTo>
                  <a:cubicBezTo>
                    <a:pt x="66" y="199"/>
                    <a:pt x="69" y="202"/>
                    <a:pt x="70" y="202"/>
                  </a:cubicBezTo>
                  <a:cubicBezTo>
                    <a:pt x="72" y="202"/>
                    <a:pt x="71" y="197"/>
                    <a:pt x="72" y="196"/>
                  </a:cubicBezTo>
                  <a:cubicBezTo>
                    <a:pt x="73" y="195"/>
                    <a:pt x="75" y="198"/>
                    <a:pt x="75" y="197"/>
                  </a:cubicBezTo>
                  <a:cubicBezTo>
                    <a:pt x="75" y="196"/>
                    <a:pt x="75" y="195"/>
                    <a:pt x="76" y="191"/>
                  </a:cubicBezTo>
                  <a:cubicBezTo>
                    <a:pt x="76" y="187"/>
                    <a:pt x="76" y="188"/>
                    <a:pt x="75" y="184"/>
                  </a:cubicBezTo>
                  <a:cubicBezTo>
                    <a:pt x="75" y="180"/>
                    <a:pt x="73" y="180"/>
                    <a:pt x="72" y="179"/>
                  </a:cubicBezTo>
                  <a:cubicBezTo>
                    <a:pt x="71" y="178"/>
                    <a:pt x="69" y="173"/>
                    <a:pt x="66" y="168"/>
                  </a:cubicBezTo>
                  <a:cubicBezTo>
                    <a:pt x="64" y="164"/>
                    <a:pt x="64" y="164"/>
                    <a:pt x="65" y="161"/>
                  </a:cubicBezTo>
                  <a:cubicBezTo>
                    <a:pt x="65" y="158"/>
                    <a:pt x="61" y="155"/>
                    <a:pt x="61" y="153"/>
                  </a:cubicBezTo>
                  <a:cubicBezTo>
                    <a:pt x="60" y="151"/>
                    <a:pt x="60" y="150"/>
                    <a:pt x="60" y="148"/>
                  </a:cubicBezTo>
                  <a:cubicBezTo>
                    <a:pt x="60" y="147"/>
                    <a:pt x="58" y="142"/>
                    <a:pt x="57" y="140"/>
                  </a:cubicBezTo>
                  <a:cubicBezTo>
                    <a:pt x="56" y="137"/>
                    <a:pt x="54" y="136"/>
                    <a:pt x="54" y="134"/>
                  </a:cubicBezTo>
                  <a:cubicBezTo>
                    <a:pt x="54" y="132"/>
                    <a:pt x="54" y="129"/>
                    <a:pt x="50" y="127"/>
                  </a:cubicBezTo>
                  <a:cubicBezTo>
                    <a:pt x="46" y="126"/>
                    <a:pt x="48" y="129"/>
                    <a:pt x="48" y="130"/>
                  </a:cubicBezTo>
                  <a:cubicBezTo>
                    <a:pt x="48" y="132"/>
                    <a:pt x="44" y="130"/>
                    <a:pt x="42" y="130"/>
                  </a:cubicBezTo>
                  <a:cubicBezTo>
                    <a:pt x="40" y="130"/>
                    <a:pt x="39" y="131"/>
                    <a:pt x="39" y="135"/>
                  </a:cubicBezTo>
                  <a:cubicBezTo>
                    <a:pt x="38" y="139"/>
                    <a:pt x="36" y="142"/>
                    <a:pt x="37" y="144"/>
                  </a:cubicBezTo>
                  <a:cubicBezTo>
                    <a:pt x="35" y="144"/>
                    <a:pt x="35" y="143"/>
                    <a:pt x="33" y="142"/>
                  </a:cubicBezTo>
                  <a:cubicBezTo>
                    <a:pt x="31" y="142"/>
                    <a:pt x="30" y="139"/>
                    <a:pt x="30" y="138"/>
                  </a:cubicBezTo>
                  <a:cubicBezTo>
                    <a:pt x="30" y="136"/>
                    <a:pt x="31" y="134"/>
                    <a:pt x="32" y="132"/>
                  </a:cubicBezTo>
                  <a:cubicBezTo>
                    <a:pt x="34" y="131"/>
                    <a:pt x="33" y="127"/>
                    <a:pt x="33" y="125"/>
                  </a:cubicBezTo>
                  <a:cubicBezTo>
                    <a:pt x="32" y="122"/>
                    <a:pt x="30" y="123"/>
                    <a:pt x="28" y="126"/>
                  </a:cubicBezTo>
                  <a:cubicBezTo>
                    <a:pt x="26" y="129"/>
                    <a:pt x="27" y="132"/>
                    <a:pt x="27" y="134"/>
                  </a:cubicBezTo>
                  <a:cubicBezTo>
                    <a:pt x="27" y="135"/>
                    <a:pt x="27" y="137"/>
                    <a:pt x="25" y="136"/>
                  </a:cubicBezTo>
                  <a:cubicBezTo>
                    <a:pt x="23" y="136"/>
                    <a:pt x="19" y="138"/>
                    <a:pt x="21" y="139"/>
                  </a:cubicBezTo>
                  <a:cubicBezTo>
                    <a:pt x="22" y="140"/>
                    <a:pt x="26" y="144"/>
                    <a:pt x="29" y="145"/>
                  </a:cubicBezTo>
                  <a:cubicBezTo>
                    <a:pt x="31" y="146"/>
                    <a:pt x="34" y="146"/>
                    <a:pt x="36" y="147"/>
                  </a:cubicBezTo>
                  <a:cubicBezTo>
                    <a:pt x="37" y="148"/>
                    <a:pt x="39" y="146"/>
                    <a:pt x="40" y="146"/>
                  </a:cubicBezTo>
                  <a:cubicBezTo>
                    <a:pt x="42" y="147"/>
                    <a:pt x="45" y="147"/>
                    <a:pt x="45" y="147"/>
                  </a:cubicBezTo>
                  <a:cubicBezTo>
                    <a:pt x="45" y="147"/>
                    <a:pt x="40" y="150"/>
                    <a:pt x="40" y="152"/>
                  </a:cubicBezTo>
                  <a:cubicBezTo>
                    <a:pt x="40" y="154"/>
                    <a:pt x="45" y="158"/>
                    <a:pt x="47" y="159"/>
                  </a:cubicBezTo>
                  <a:cubicBezTo>
                    <a:pt x="49" y="160"/>
                    <a:pt x="49" y="162"/>
                    <a:pt x="50" y="167"/>
                  </a:cubicBezTo>
                  <a:cubicBezTo>
                    <a:pt x="51" y="171"/>
                    <a:pt x="51" y="171"/>
                    <a:pt x="54" y="170"/>
                  </a:cubicBezTo>
                  <a:cubicBezTo>
                    <a:pt x="57" y="170"/>
                    <a:pt x="58" y="167"/>
                    <a:pt x="59" y="168"/>
                  </a:cubicBezTo>
                  <a:cubicBezTo>
                    <a:pt x="61" y="169"/>
                    <a:pt x="62" y="171"/>
                    <a:pt x="62" y="174"/>
                  </a:cubicBezTo>
                  <a:cubicBezTo>
                    <a:pt x="61" y="178"/>
                    <a:pt x="62" y="181"/>
                    <a:pt x="63" y="180"/>
                  </a:cubicBezTo>
                  <a:cubicBezTo>
                    <a:pt x="64" y="179"/>
                    <a:pt x="65" y="177"/>
                    <a:pt x="67" y="17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3"/>
            <p:cNvSpPr>
              <a:spLocks noEditPoints="1"/>
            </p:cNvSpPr>
            <p:nvPr/>
          </p:nvSpPr>
          <p:spPr bwMode="auto">
            <a:xfrm>
              <a:off x="3608" y="2141"/>
              <a:ext cx="1035" cy="1202"/>
            </a:xfrm>
            <a:custGeom>
              <a:avLst/>
              <a:gdLst>
                <a:gd name="T0" fmla="*/ 182 w 305"/>
                <a:gd name="T1" fmla="*/ 340 h 354"/>
                <a:gd name="T2" fmla="*/ 191 w 305"/>
                <a:gd name="T3" fmla="*/ 318 h 354"/>
                <a:gd name="T4" fmla="*/ 197 w 305"/>
                <a:gd name="T5" fmla="*/ 277 h 354"/>
                <a:gd name="T6" fmla="*/ 218 w 305"/>
                <a:gd name="T7" fmla="*/ 262 h 354"/>
                <a:gd name="T8" fmla="*/ 232 w 305"/>
                <a:gd name="T9" fmla="*/ 248 h 354"/>
                <a:gd name="T10" fmla="*/ 248 w 305"/>
                <a:gd name="T11" fmla="*/ 237 h 354"/>
                <a:gd name="T12" fmla="*/ 228 w 305"/>
                <a:gd name="T13" fmla="*/ 221 h 354"/>
                <a:gd name="T14" fmla="*/ 182 w 305"/>
                <a:gd name="T15" fmla="*/ 292 h 354"/>
                <a:gd name="T16" fmla="*/ 182 w 305"/>
                <a:gd name="T17" fmla="*/ 281 h 354"/>
                <a:gd name="T18" fmla="*/ 192 w 305"/>
                <a:gd name="T19" fmla="*/ 244 h 354"/>
                <a:gd name="T20" fmla="*/ 207 w 305"/>
                <a:gd name="T21" fmla="*/ 209 h 354"/>
                <a:gd name="T22" fmla="*/ 265 w 305"/>
                <a:gd name="T23" fmla="*/ 182 h 354"/>
                <a:gd name="T24" fmla="*/ 291 w 305"/>
                <a:gd name="T25" fmla="*/ 152 h 354"/>
                <a:gd name="T26" fmla="*/ 305 w 305"/>
                <a:gd name="T27" fmla="*/ 127 h 354"/>
                <a:gd name="T28" fmla="*/ 218 w 305"/>
                <a:gd name="T29" fmla="*/ 154 h 354"/>
                <a:gd name="T30" fmla="*/ 197 w 305"/>
                <a:gd name="T31" fmla="*/ 171 h 354"/>
                <a:gd name="T32" fmla="*/ 179 w 305"/>
                <a:gd name="T33" fmla="*/ 163 h 354"/>
                <a:gd name="T34" fmla="*/ 162 w 305"/>
                <a:gd name="T35" fmla="*/ 144 h 354"/>
                <a:gd name="T36" fmla="*/ 156 w 305"/>
                <a:gd name="T37" fmla="*/ 122 h 354"/>
                <a:gd name="T38" fmla="*/ 172 w 305"/>
                <a:gd name="T39" fmla="*/ 117 h 354"/>
                <a:gd name="T40" fmla="*/ 200 w 305"/>
                <a:gd name="T41" fmla="*/ 112 h 354"/>
                <a:gd name="T42" fmla="*/ 188 w 305"/>
                <a:gd name="T43" fmla="*/ 87 h 354"/>
                <a:gd name="T44" fmla="*/ 178 w 305"/>
                <a:gd name="T45" fmla="*/ 78 h 354"/>
                <a:gd name="T46" fmla="*/ 165 w 305"/>
                <a:gd name="T47" fmla="*/ 52 h 354"/>
                <a:gd name="T48" fmla="*/ 158 w 305"/>
                <a:gd name="T49" fmla="*/ 33 h 354"/>
                <a:gd name="T50" fmla="*/ 147 w 305"/>
                <a:gd name="T51" fmla="*/ 21 h 354"/>
                <a:gd name="T52" fmla="*/ 135 w 305"/>
                <a:gd name="T53" fmla="*/ 21 h 354"/>
                <a:gd name="T54" fmla="*/ 139 w 305"/>
                <a:gd name="T55" fmla="*/ 41 h 354"/>
                <a:gd name="T56" fmla="*/ 129 w 305"/>
                <a:gd name="T57" fmla="*/ 58 h 354"/>
                <a:gd name="T58" fmla="*/ 119 w 305"/>
                <a:gd name="T59" fmla="*/ 58 h 354"/>
                <a:gd name="T60" fmla="*/ 104 w 305"/>
                <a:gd name="T61" fmla="*/ 57 h 354"/>
                <a:gd name="T62" fmla="*/ 104 w 305"/>
                <a:gd name="T63" fmla="*/ 48 h 354"/>
                <a:gd name="T64" fmla="*/ 94 w 305"/>
                <a:gd name="T65" fmla="*/ 37 h 354"/>
                <a:gd name="T66" fmla="*/ 89 w 305"/>
                <a:gd name="T67" fmla="*/ 20 h 354"/>
                <a:gd name="T68" fmla="*/ 79 w 305"/>
                <a:gd name="T69" fmla="*/ 18 h 354"/>
                <a:gd name="T70" fmla="*/ 63 w 305"/>
                <a:gd name="T71" fmla="*/ 12 h 354"/>
                <a:gd name="T72" fmla="*/ 52 w 305"/>
                <a:gd name="T73" fmla="*/ 10 h 354"/>
                <a:gd name="T74" fmla="*/ 38 w 305"/>
                <a:gd name="T75" fmla="*/ 0 h 354"/>
                <a:gd name="T76" fmla="*/ 22 w 305"/>
                <a:gd name="T77" fmla="*/ 11 h 354"/>
                <a:gd name="T78" fmla="*/ 3 w 305"/>
                <a:gd name="T79" fmla="*/ 10 h 354"/>
                <a:gd name="T80" fmla="*/ 5 w 305"/>
                <a:gd name="T81" fmla="*/ 28 h 354"/>
                <a:gd name="T82" fmla="*/ 6 w 305"/>
                <a:gd name="T83" fmla="*/ 44 h 354"/>
                <a:gd name="T84" fmla="*/ 17 w 305"/>
                <a:gd name="T85" fmla="*/ 58 h 354"/>
                <a:gd name="T86" fmla="*/ 12 w 305"/>
                <a:gd name="T87" fmla="*/ 81 h 354"/>
                <a:gd name="T88" fmla="*/ 27 w 305"/>
                <a:gd name="T89" fmla="*/ 98 h 354"/>
                <a:gd name="T90" fmla="*/ 45 w 305"/>
                <a:gd name="T91" fmla="*/ 131 h 354"/>
                <a:gd name="T92" fmla="*/ 47 w 305"/>
                <a:gd name="T93" fmla="*/ 130 h 354"/>
                <a:gd name="T94" fmla="*/ 47 w 305"/>
                <a:gd name="T95" fmla="*/ 135 h 354"/>
                <a:gd name="T96" fmla="*/ 19 w 305"/>
                <a:gd name="T97" fmla="*/ 174 h 354"/>
                <a:gd name="T98" fmla="*/ 35 w 305"/>
                <a:gd name="T99" fmla="*/ 207 h 354"/>
                <a:gd name="T100" fmla="*/ 42 w 305"/>
                <a:gd name="T101" fmla="*/ 234 h 354"/>
                <a:gd name="T102" fmla="*/ 35 w 305"/>
                <a:gd name="T103" fmla="*/ 233 h 354"/>
                <a:gd name="T104" fmla="*/ 55 w 305"/>
                <a:gd name="T105" fmla="*/ 329 h 354"/>
                <a:gd name="T106" fmla="*/ 134 w 305"/>
                <a:gd name="T107" fmla="*/ 345 h 354"/>
                <a:gd name="T108" fmla="*/ 236 w 305"/>
                <a:gd name="T109" fmla="*/ 206 h 354"/>
                <a:gd name="T110" fmla="*/ 260 w 305"/>
                <a:gd name="T111" fmla="*/ 197 h 354"/>
                <a:gd name="T112" fmla="*/ 262 w 305"/>
                <a:gd name="T113" fmla="*/ 208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5" h="354">
                  <a:moveTo>
                    <a:pt x="141" y="353"/>
                  </a:moveTo>
                  <a:cubicBezTo>
                    <a:pt x="142" y="353"/>
                    <a:pt x="143" y="352"/>
                    <a:pt x="145" y="352"/>
                  </a:cubicBezTo>
                  <a:cubicBezTo>
                    <a:pt x="154" y="349"/>
                    <a:pt x="182" y="340"/>
                    <a:pt x="182" y="340"/>
                  </a:cubicBezTo>
                  <a:cubicBezTo>
                    <a:pt x="182" y="334"/>
                    <a:pt x="182" y="334"/>
                    <a:pt x="182" y="334"/>
                  </a:cubicBezTo>
                  <a:cubicBezTo>
                    <a:pt x="182" y="334"/>
                    <a:pt x="186" y="331"/>
                    <a:pt x="188" y="329"/>
                  </a:cubicBezTo>
                  <a:cubicBezTo>
                    <a:pt x="191" y="328"/>
                    <a:pt x="191" y="324"/>
                    <a:pt x="191" y="318"/>
                  </a:cubicBezTo>
                  <a:cubicBezTo>
                    <a:pt x="191" y="313"/>
                    <a:pt x="191" y="309"/>
                    <a:pt x="190" y="305"/>
                  </a:cubicBezTo>
                  <a:cubicBezTo>
                    <a:pt x="190" y="301"/>
                    <a:pt x="191" y="295"/>
                    <a:pt x="191" y="289"/>
                  </a:cubicBezTo>
                  <a:cubicBezTo>
                    <a:pt x="191" y="284"/>
                    <a:pt x="194" y="276"/>
                    <a:pt x="197" y="277"/>
                  </a:cubicBezTo>
                  <a:cubicBezTo>
                    <a:pt x="199" y="279"/>
                    <a:pt x="201" y="279"/>
                    <a:pt x="205" y="276"/>
                  </a:cubicBezTo>
                  <a:cubicBezTo>
                    <a:pt x="204" y="264"/>
                    <a:pt x="204" y="264"/>
                    <a:pt x="204" y="264"/>
                  </a:cubicBezTo>
                  <a:cubicBezTo>
                    <a:pt x="218" y="262"/>
                    <a:pt x="218" y="262"/>
                    <a:pt x="218" y="262"/>
                  </a:cubicBezTo>
                  <a:cubicBezTo>
                    <a:pt x="225" y="251"/>
                    <a:pt x="225" y="251"/>
                    <a:pt x="225" y="251"/>
                  </a:cubicBezTo>
                  <a:cubicBezTo>
                    <a:pt x="232" y="248"/>
                    <a:pt x="232" y="248"/>
                    <a:pt x="232" y="248"/>
                  </a:cubicBezTo>
                  <a:cubicBezTo>
                    <a:pt x="232" y="248"/>
                    <a:pt x="232" y="248"/>
                    <a:pt x="232" y="248"/>
                  </a:cubicBezTo>
                  <a:cubicBezTo>
                    <a:pt x="231" y="247"/>
                    <a:pt x="231" y="247"/>
                    <a:pt x="231" y="247"/>
                  </a:cubicBezTo>
                  <a:cubicBezTo>
                    <a:pt x="231" y="244"/>
                    <a:pt x="240" y="246"/>
                    <a:pt x="244" y="245"/>
                  </a:cubicBezTo>
                  <a:cubicBezTo>
                    <a:pt x="247" y="245"/>
                    <a:pt x="245" y="241"/>
                    <a:pt x="248" y="237"/>
                  </a:cubicBezTo>
                  <a:cubicBezTo>
                    <a:pt x="251" y="233"/>
                    <a:pt x="248" y="234"/>
                    <a:pt x="250" y="230"/>
                  </a:cubicBezTo>
                  <a:cubicBezTo>
                    <a:pt x="252" y="226"/>
                    <a:pt x="248" y="222"/>
                    <a:pt x="246" y="220"/>
                  </a:cubicBezTo>
                  <a:cubicBezTo>
                    <a:pt x="244" y="218"/>
                    <a:pt x="237" y="217"/>
                    <a:pt x="228" y="221"/>
                  </a:cubicBezTo>
                  <a:cubicBezTo>
                    <a:pt x="219" y="226"/>
                    <a:pt x="214" y="234"/>
                    <a:pt x="206" y="242"/>
                  </a:cubicBezTo>
                  <a:cubicBezTo>
                    <a:pt x="198" y="250"/>
                    <a:pt x="191" y="259"/>
                    <a:pt x="189" y="267"/>
                  </a:cubicBezTo>
                  <a:cubicBezTo>
                    <a:pt x="187" y="275"/>
                    <a:pt x="184" y="285"/>
                    <a:pt x="182" y="292"/>
                  </a:cubicBezTo>
                  <a:cubicBezTo>
                    <a:pt x="181" y="298"/>
                    <a:pt x="173" y="302"/>
                    <a:pt x="173" y="302"/>
                  </a:cubicBezTo>
                  <a:cubicBezTo>
                    <a:pt x="173" y="302"/>
                    <a:pt x="178" y="289"/>
                    <a:pt x="178" y="287"/>
                  </a:cubicBezTo>
                  <a:cubicBezTo>
                    <a:pt x="178" y="285"/>
                    <a:pt x="180" y="283"/>
                    <a:pt x="182" y="281"/>
                  </a:cubicBezTo>
                  <a:cubicBezTo>
                    <a:pt x="184" y="278"/>
                    <a:pt x="183" y="276"/>
                    <a:pt x="183" y="273"/>
                  </a:cubicBezTo>
                  <a:cubicBezTo>
                    <a:pt x="182" y="271"/>
                    <a:pt x="187" y="265"/>
                    <a:pt x="187" y="260"/>
                  </a:cubicBezTo>
                  <a:cubicBezTo>
                    <a:pt x="187" y="256"/>
                    <a:pt x="189" y="251"/>
                    <a:pt x="192" y="244"/>
                  </a:cubicBezTo>
                  <a:cubicBezTo>
                    <a:pt x="195" y="236"/>
                    <a:pt x="202" y="232"/>
                    <a:pt x="204" y="231"/>
                  </a:cubicBezTo>
                  <a:cubicBezTo>
                    <a:pt x="205" y="229"/>
                    <a:pt x="203" y="223"/>
                    <a:pt x="203" y="220"/>
                  </a:cubicBezTo>
                  <a:cubicBezTo>
                    <a:pt x="202" y="217"/>
                    <a:pt x="204" y="212"/>
                    <a:pt x="207" y="209"/>
                  </a:cubicBezTo>
                  <a:cubicBezTo>
                    <a:pt x="210" y="206"/>
                    <a:pt x="212" y="206"/>
                    <a:pt x="218" y="202"/>
                  </a:cubicBezTo>
                  <a:cubicBezTo>
                    <a:pt x="224" y="198"/>
                    <a:pt x="244" y="192"/>
                    <a:pt x="249" y="188"/>
                  </a:cubicBezTo>
                  <a:cubicBezTo>
                    <a:pt x="254" y="185"/>
                    <a:pt x="264" y="182"/>
                    <a:pt x="265" y="182"/>
                  </a:cubicBezTo>
                  <a:cubicBezTo>
                    <a:pt x="266" y="182"/>
                    <a:pt x="272" y="180"/>
                    <a:pt x="275" y="177"/>
                  </a:cubicBezTo>
                  <a:cubicBezTo>
                    <a:pt x="278" y="175"/>
                    <a:pt x="283" y="171"/>
                    <a:pt x="285" y="168"/>
                  </a:cubicBezTo>
                  <a:cubicBezTo>
                    <a:pt x="286" y="166"/>
                    <a:pt x="290" y="156"/>
                    <a:pt x="291" y="152"/>
                  </a:cubicBezTo>
                  <a:cubicBezTo>
                    <a:pt x="291" y="149"/>
                    <a:pt x="290" y="145"/>
                    <a:pt x="291" y="142"/>
                  </a:cubicBezTo>
                  <a:cubicBezTo>
                    <a:pt x="292" y="140"/>
                    <a:pt x="296" y="137"/>
                    <a:pt x="297" y="134"/>
                  </a:cubicBezTo>
                  <a:cubicBezTo>
                    <a:pt x="298" y="132"/>
                    <a:pt x="303" y="129"/>
                    <a:pt x="305" y="127"/>
                  </a:cubicBezTo>
                  <a:cubicBezTo>
                    <a:pt x="299" y="118"/>
                    <a:pt x="299" y="118"/>
                    <a:pt x="299" y="118"/>
                  </a:cubicBezTo>
                  <a:cubicBezTo>
                    <a:pt x="229" y="159"/>
                    <a:pt x="229" y="159"/>
                    <a:pt x="229" y="159"/>
                  </a:cubicBezTo>
                  <a:cubicBezTo>
                    <a:pt x="218" y="154"/>
                    <a:pt x="218" y="154"/>
                    <a:pt x="218" y="154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197" y="171"/>
                    <a:pt x="197" y="171"/>
                    <a:pt x="197" y="171"/>
                  </a:cubicBezTo>
                  <a:cubicBezTo>
                    <a:pt x="190" y="170"/>
                    <a:pt x="190" y="170"/>
                    <a:pt x="190" y="170"/>
                  </a:cubicBezTo>
                  <a:cubicBezTo>
                    <a:pt x="184" y="155"/>
                    <a:pt x="184" y="155"/>
                    <a:pt x="184" y="155"/>
                  </a:cubicBezTo>
                  <a:cubicBezTo>
                    <a:pt x="179" y="163"/>
                    <a:pt x="179" y="163"/>
                    <a:pt x="179" y="163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1" y="148"/>
                    <a:pt x="171" y="148"/>
                    <a:pt x="171" y="148"/>
                  </a:cubicBezTo>
                  <a:cubicBezTo>
                    <a:pt x="162" y="144"/>
                    <a:pt x="162" y="144"/>
                    <a:pt x="162" y="144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56" y="134"/>
                    <a:pt x="161" y="130"/>
                    <a:pt x="161" y="128"/>
                  </a:cubicBezTo>
                  <a:cubicBezTo>
                    <a:pt x="161" y="127"/>
                    <a:pt x="156" y="122"/>
                    <a:pt x="156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72" y="117"/>
                    <a:pt x="172" y="117"/>
                    <a:pt x="172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92" y="112"/>
                    <a:pt x="192" y="112"/>
                    <a:pt x="192" y="112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197" y="102"/>
                    <a:pt x="197" y="102"/>
                    <a:pt x="197" y="102"/>
                  </a:cubicBezTo>
                  <a:cubicBezTo>
                    <a:pt x="197" y="91"/>
                    <a:pt x="197" y="91"/>
                    <a:pt x="197" y="91"/>
                  </a:cubicBezTo>
                  <a:cubicBezTo>
                    <a:pt x="188" y="87"/>
                    <a:pt x="188" y="87"/>
                    <a:pt x="188" y="87"/>
                  </a:cubicBezTo>
                  <a:cubicBezTo>
                    <a:pt x="189" y="83"/>
                    <a:pt x="189" y="83"/>
                    <a:pt x="189" y="83"/>
                  </a:cubicBezTo>
                  <a:cubicBezTo>
                    <a:pt x="181" y="83"/>
                    <a:pt x="181" y="83"/>
                    <a:pt x="181" y="83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0" y="52"/>
                    <a:pt x="170" y="52"/>
                    <a:pt x="170" y="52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0" y="49"/>
                    <a:pt x="160" y="49"/>
                    <a:pt x="160" y="49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47" y="36"/>
                    <a:pt x="147" y="36"/>
                    <a:pt x="147" y="36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47" y="21"/>
                    <a:pt x="147" y="21"/>
                    <a:pt x="147" y="21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35" y="5"/>
                    <a:pt x="135" y="5"/>
                    <a:pt x="135" y="5"/>
                  </a:cubicBezTo>
                  <a:cubicBezTo>
                    <a:pt x="135" y="7"/>
                    <a:pt x="137" y="20"/>
                    <a:pt x="135" y="21"/>
                  </a:cubicBezTo>
                  <a:cubicBezTo>
                    <a:pt x="134" y="22"/>
                    <a:pt x="136" y="26"/>
                    <a:pt x="136" y="26"/>
                  </a:cubicBezTo>
                  <a:cubicBezTo>
                    <a:pt x="136" y="26"/>
                    <a:pt x="139" y="32"/>
                    <a:pt x="139" y="33"/>
                  </a:cubicBezTo>
                  <a:cubicBezTo>
                    <a:pt x="140" y="34"/>
                    <a:pt x="140" y="39"/>
                    <a:pt x="139" y="41"/>
                  </a:cubicBezTo>
                  <a:cubicBezTo>
                    <a:pt x="138" y="43"/>
                    <a:pt x="136" y="44"/>
                    <a:pt x="135" y="45"/>
                  </a:cubicBezTo>
                  <a:cubicBezTo>
                    <a:pt x="134" y="46"/>
                    <a:pt x="134" y="49"/>
                    <a:pt x="134" y="51"/>
                  </a:cubicBezTo>
                  <a:cubicBezTo>
                    <a:pt x="134" y="54"/>
                    <a:pt x="131" y="56"/>
                    <a:pt x="129" y="58"/>
                  </a:cubicBezTo>
                  <a:cubicBezTo>
                    <a:pt x="128" y="59"/>
                    <a:pt x="127" y="62"/>
                    <a:pt x="127" y="61"/>
                  </a:cubicBezTo>
                  <a:cubicBezTo>
                    <a:pt x="127" y="61"/>
                    <a:pt x="123" y="56"/>
                    <a:pt x="123" y="57"/>
                  </a:cubicBezTo>
                  <a:cubicBezTo>
                    <a:pt x="122" y="57"/>
                    <a:pt x="119" y="59"/>
                    <a:pt x="119" y="58"/>
                  </a:cubicBezTo>
                  <a:cubicBezTo>
                    <a:pt x="119" y="57"/>
                    <a:pt x="117" y="56"/>
                    <a:pt x="116" y="53"/>
                  </a:cubicBezTo>
                  <a:cubicBezTo>
                    <a:pt x="115" y="51"/>
                    <a:pt x="112" y="52"/>
                    <a:pt x="109" y="53"/>
                  </a:cubicBezTo>
                  <a:cubicBezTo>
                    <a:pt x="106" y="54"/>
                    <a:pt x="106" y="56"/>
                    <a:pt x="104" y="57"/>
                  </a:cubicBezTo>
                  <a:cubicBezTo>
                    <a:pt x="103" y="59"/>
                    <a:pt x="103" y="63"/>
                    <a:pt x="101" y="62"/>
                  </a:cubicBezTo>
                  <a:cubicBezTo>
                    <a:pt x="98" y="61"/>
                    <a:pt x="101" y="56"/>
                    <a:pt x="103" y="56"/>
                  </a:cubicBezTo>
                  <a:cubicBezTo>
                    <a:pt x="105" y="55"/>
                    <a:pt x="104" y="51"/>
                    <a:pt x="104" y="48"/>
                  </a:cubicBezTo>
                  <a:cubicBezTo>
                    <a:pt x="103" y="45"/>
                    <a:pt x="100" y="48"/>
                    <a:pt x="99" y="48"/>
                  </a:cubicBezTo>
                  <a:cubicBezTo>
                    <a:pt x="98" y="48"/>
                    <a:pt x="97" y="45"/>
                    <a:pt x="97" y="42"/>
                  </a:cubicBezTo>
                  <a:cubicBezTo>
                    <a:pt x="96" y="40"/>
                    <a:pt x="96" y="40"/>
                    <a:pt x="94" y="37"/>
                  </a:cubicBezTo>
                  <a:cubicBezTo>
                    <a:pt x="93" y="34"/>
                    <a:pt x="93" y="33"/>
                    <a:pt x="93" y="33"/>
                  </a:cubicBezTo>
                  <a:cubicBezTo>
                    <a:pt x="92" y="33"/>
                    <a:pt x="89" y="27"/>
                    <a:pt x="89" y="26"/>
                  </a:cubicBezTo>
                  <a:cubicBezTo>
                    <a:pt x="89" y="25"/>
                    <a:pt x="89" y="23"/>
                    <a:pt x="89" y="20"/>
                  </a:cubicBezTo>
                  <a:cubicBezTo>
                    <a:pt x="90" y="16"/>
                    <a:pt x="86" y="16"/>
                    <a:pt x="86" y="18"/>
                  </a:cubicBezTo>
                  <a:cubicBezTo>
                    <a:pt x="86" y="20"/>
                    <a:pt x="83" y="19"/>
                    <a:pt x="82" y="18"/>
                  </a:cubicBezTo>
                  <a:cubicBezTo>
                    <a:pt x="82" y="17"/>
                    <a:pt x="80" y="17"/>
                    <a:pt x="79" y="18"/>
                  </a:cubicBezTo>
                  <a:cubicBezTo>
                    <a:pt x="78" y="18"/>
                    <a:pt x="71" y="19"/>
                    <a:pt x="69" y="19"/>
                  </a:cubicBezTo>
                  <a:cubicBezTo>
                    <a:pt x="68" y="19"/>
                    <a:pt x="65" y="16"/>
                    <a:pt x="65" y="16"/>
                  </a:cubicBezTo>
                  <a:cubicBezTo>
                    <a:pt x="65" y="16"/>
                    <a:pt x="63" y="13"/>
                    <a:pt x="63" y="12"/>
                  </a:cubicBezTo>
                  <a:cubicBezTo>
                    <a:pt x="62" y="11"/>
                    <a:pt x="59" y="10"/>
                    <a:pt x="59" y="10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5"/>
                    <a:pt x="45" y="3"/>
                    <a:pt x="42" y="2"/>
                  </a:cubicBezTo>
                  <a:cubicBezTo>
                    <a:pt x="40" y="1"/>
                    <a:pt x="38" y="0"/>
                    <a:pt x="38" y="0"/>
                  </a:cubicBezTo>
                  <a:cubicBezTo>
                    <a:pt x="38" y="0"/>
                    <a:pt x="34" y="7"/>
                    <a:pt x="32" y="9"/>
                  </a:cubicBezTo>
                  <a:cubicBezTo>
                    <a:pt x="31" y="10"/>
                    <a:pt x="28" y="9"/>
                    <a:pt x="28" y="9"/>
                  </a:cubicBezTo>
                  <a:cubicBezTo>
                    <a:pt x="27" y="9"/>
                    <a:pt x="24" y="10"/>
                    <a:pt x="22" y="11"/>
                  </a:cubicBezTo>
                  <a:cubicBezTo>
                    <a:pt x="20" y="12"/>
                    <a:pt x="19" y="10"/>
                    <a:pt x="18" y="9"/>
                  </a:cubicBezTo>
                  <a:cubicBezTo>
                    <a:pt x="16" y="7"/>
                    <a:pt x="12" y="9"/>
                    <a:pt x="10" y="9"/>
                  </a:cubicBezTo>
                  <a:cubicBezTo>
                    <a:pt x="9" y="9"/>
                    <a:pt x="4" y="9"/>
                    <a:pt x="3" y="10"/>
                  </a:cubicBezTo>
                  <a:cubicBezTo>
                    <a:pt x="2" y="10"/>
                    <a:pt x="0" y="14"/>
                    <a:pt x="0" y="15"/>
                  </a:cubicBezTo>
                  <a:cubicBezTo>
                    <a:pt x="0" y="16"/>
                    <a:pt x="0" y="21"/>
                    <a:pt x="0" y="21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10" y="45"/>
                    <a:pt x="11" y="47"/>
                  </a:cubicBezTo>
                  <a:cubicBezTo>
                    <a:pt x="13" y="49"/>
                    <a:pt x="12" y="52"/>
                    <a:pt x="12" y="52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63"/>
                    <a:pt x="17" y="65"/>
                  </a:cubicBezTo>
                  <a:cubicBezTo>
                    <a:pt x="16" y="67"/>
                    <a:pt x="16" y="69"/>
                    <a:pt x="14" y="73"/>
                  </a:cubicBezTo>
                  <a:cubicBezTo>
                    <a:pt x="13" y="78"/>
                    <a:pt x="12" y="79"/>
                    <a:pt x="12" y="81"/>
                  </a:cubicBezTo>
                  <a:cubicBezTo>
                    <a:pt x="11" y="84"/>
                    <a:pt x="12" y="90"/>
                    <a:pt x="12" y="90"/>
                  </a:cubicBezTo>
                  <a:cubicBezTo>
                    <a:pt x="12" y="90"/>
                    <a:pt x="16" y="92"/>
                    <a:pt x="19" y="94"/>
                  </a:cubicBezTo>
                  <a:cubicBezTo>
                    <a:pt x="22" y="96"/>
                    <a:pt x="27" y="98"/>
                    <a:pt x="27" y="98"/>
                  </a:cubicBezTo>
                  <a:cubicBezTo>
                    <a:pt x="27" y="98"/>
                    <a:pt x="36" y="106"/>
                    <a:pt x="38" y="110"/>
                  </a:cubicBezTo>
                  <a:cubicBezTo>
                    <a:pt x="41" y="113"/>
                    <a:pt x="43" y="118"/>
                    <a:pt x="44" y="121"/>
                  </a:cubicBezTo>
                  <a:cubicBezTo>
                    <a:pt x="45" y="124"/>
                    <a:pt x="45" y="130"/>
                    <a:pt x="45" y="131"/>
                  </a:cubicBezTo>
                  <a:cubicBezTo>
                    <a:pt x="45" y="133"/>
                    <a:pt x="46" y="135"/>
                    <a:pt x="46" y="135"/>
                  </a:cubicBezTo>
                  <a:cubicBezTo>
                    <a:pt x="46" y="135"/>
                    <a:pt x="46" y="135"/>
                    <a:pt x="47" y="134"/>
                  </a:cubicBezTo>
                  <a:cubicBezTo>
                    <a:pt x="48" y="133"/>
                    <a:pt x="47" y="131"/>
                    <a:pt x="47" y="130"/>
                  </a:cubicBezTo>
                  <a:cubicBezTo>
                    <a:pt x="47" y="129"/>
                    <a:pt x="49" y="130"/>
                    <a:pt x="51" y="131"/>
                  </a:cubicBezTo>
                  <a:cubicBezTo>
                    <a:pt x="52" y="131"/>
                    <a:pt x="53" y="132"/>
                    <a:pt x="53" y="134"/>
                  </a:cubicBezTo>
                  <a:cubicBezTo>
                    <a:pt x="53" y="135"/>
                    <a:pt x="47" y="135"/>
                    <a:pt x="47" y="135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5" y="137"/>
                    <a:pt x="44" y="144"/>
                    <a:pt x="38" y="155"/>
                  </a:cubicBezTo>
                  <a:cubicBezTo>
                    <a:pt x="31" y="166"/>
                    <a:pt x="18" y="173"/>
                    <a:pt x="19" y="174"/>
                  </a:cubicBezTo>
                  <a:cubicBezTo>
                    <a:pt x="19" y="174"/>
                    <a:pt x="24" y="181"/>
                    <a:pt x="28" y="184"/>
                  </a:cubicBezTo>
                  <a:cubicBezTo>
                    <a:pt x="32" y="187"/>
                    <a:pt x="32" y="196"/>
                    <a:pt x="32" y="197"/>
                  </a:cubicBezTo>
                  <a:cubicBezTo>
                    <a:pt x="33" y="198"/>
                    <a:pt x="34" y="206"/>
                    <a:pt x="35" y="207"/>
                  </a:cubicBezTo>
                  <a:cubicBezTo>
                    <a:pt x="36" y="209"/>
                    <a:pt x="41" y="216"/>
                    <a:pt x="43" y="219"/>
                  </a:cubicBezTo>
                  <a:cubicBezTo>
                    <a:pt x="44" y="222"/>
                    <a:pt x="43" y="222"/>
                    <a:pt x="41" y="225"/>
                  </a:cubicBezTo>
                  <a:cubicBezTo>
                    <a:pt x="40" y="228"/>
                    <a:pt x="39" y="231"/>
                    <a:pt x="42" y="234"/>
                  </a:cubicBezTo>
                  <a:cubicBezTo>
                    <a:pt x="45" y="237"/>
                    <a:pt x="43" y="241"/>
                    <a:pt x="43" y="241"/>
                  </a:cubicBezTo>
                  <a:cubicBezTo>
                    <a:pt x="43" y="241"/>
                    <a:pt x="43" y="241"/>
                    <a:pt x="42" y="238"/>
                  </a:cubicBezTo>
                  <a:cubicBezTo>
                    <a:pt x="41" y="236"/>
                    <a:pt x="35" y="233"/>
                    <a:pt x="35" y="233"/>
                  </a:cubicBezTo>
                  <a:cubicBezTo>
                    <a:pt x="35" y="233"/>
                    <a:pt x="33" y="236"/>
                    <a:pt x="33" y="239"/>
                  </a:cubicBezTo>
                  <a:cubicBezTo>
                    <a:pt x="33" y="242"/>
                    <a:pt x="31" y="243"/>
                    <a:pt x="30" y="243"/>
                  </a:cubicBezTo>
                  <a:cubicBezTo>
                    <a:pt x="55" y="329"/>
                    <a:pt x="55" y="329"/>
                    <a:pt x="55" y="329"/>
                  </a:cubicBezTo>
                  <a:cubicBezTo>
                    <a:pt x="55" y="329"/>
                    <a:pt x="71" y="342"/>
                    <a:pt x="81" y="343"/>
                  </a:cubicBezTo>
                  <a:cubicBezTo>
                    <a:pt x="90" y="344"/>
                    <a:pt x="100" y="354"/>
                    <a:pt x="108" y="354"/>
                  </a:cubicBezTo>
                  <a:cubicBezTo>
                    <a:pt x="117" y="353"/>
                    <a:pt x="120" y="346"/>
                    <a:pt x="134" y="345"/>
                  </a:cubicBezTo>
                  <a:cubicBezTo>
                    <a:pt x="141" y="344"/>
                    <a:pt x="142" y="348"/>
                    <a:pt x="141" y="353"/>
                  </a:cubicBezTo>
                  <a:close/>
                  <a:moveTo>
                    <a:pt x="246" y="205"/>
                  </a:moveTo>
                  <a:cubicBezTo>
                    <a:pt x="242" y="205"/>
                    <a:pt x="237" y="206"/>
                    <a:pt x="236" y="206"/>
                  </a:cubicBezTo>
                  <a:cubicBezTo>
                    <a:pt x="235" y="206"/>
                    <a:pt x="235" y="202"/>
                    <a:pt x="239" y="201"/>
                  </a:cubicBezTo>
                  <a:cubicBezTo>
                    <a:pt x="243" y="200"/>
                    <a:pt x="246" y="200"/>
                    <a:pt x="249" y="199"/>
                  </a:cubicBezTo>
                  <a:cubicBezTo>
                    <a:pt x="252" y="198"/>
                    <a:pt x="255" y="198"/>
                    <a:pt x="260" y="197"/>
                  </a:cubicBezTo>
                  <a:cubicBezTo>
                    <a:pt x="265" y="197"/>
                    <a:pt x="265" y="198"/>
                    <a:pt x="268" y="198"/>
                  </a:cubicBezTo>
                  <a:cubicBezTo>
                    <a:pt x="272" y="198"/>
                    <a:pt x="278" y="200"/>
                    <a:pt x="277" y="202"/>
                  </a:cubicBezTo>
                  <a:cubicBezTo>
                    <a:pt x="275" y="204"/>
                    <a:pt x="265" y="207"/>
                    <a:pt x="262" y="208"/>
                  </a:cubicBezTo>
                  <a:cubicBezTo>
                    <a:pt x="259" y="208"/>
                    <a:pt x="253" y="208"/>
                    <a:pt x="251" y="208"/>
                  </a:cubicBezTo>
                  <a:cubicBezTo>
                    <a:pt x="249" y="207"/>
                    <a:pt x="246" y="205"/>
                    <a:pt x="246" y="205"/>
                  </a:cubicBezTo>
                  <a:close/>
                </a:path>
              </a:pathLst>
            </a:custGeom>
            <a:solidFill>
              <a:schemeClr val="tx2"/>
            </a:solidFill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7537703" y="2304328"/>
            <a:ext cx="0" cy="37521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916109" y="4247396"/>
            <a:ext cx="3478306" cy="1771293"/>
            <a:chOff x="1550119" y="4198421"/>
            <a:chExt cx="4037726" cy="2010104"/>
          </a:xfrm>
        </p:grpSpPr>
        <p:grpSp>
          <p:nvGrpSpPr>
            <p:cNvPr id="52" name="Group 51"/>
            <p:cNvGrpSpPr/>
            <p:nvPr/>
          </p:nvGrpSpPr>
          <p:grpSpPr>
            <a:xfrm>
              <a:off x="1582841" y="5213349"/>
              <a:ext cx="3222478" cy="400468"/>
              <a:chOff x="3994623" y="4554686"/>
              <a:chExt cx="3222478" cy="400468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3994623" y="4793136"/>
                <a:ext cx="2598489" cy="162018"/>
                <a:chOff x="3994623" y="4793136"/>
                <a:chExt cx="2598489" cy="162018"/>
              </a:xfrm>
            </p:grpSpPr>
            <p:sp>
              <p:nvSpPr>
                <p:cNvPr id="128" name="Parallelogram 127"/>
                <p:cNvSpPr/>
                <p:nvPr/>
              </p:nvSpPr>
              <p:spPr>
                <a:xfrm>
                  <a:off x="3994623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129" name="Parallelogram 128"/>
                <p:cNvSpPr/>
                <p:nvPr/>
              </p:nvSpPr>
              <p:spPr>
                <a:xfrm>
                  <a:off x="4121890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130" name="Parallelogram 129"/>
                <p:cNvSpPr/>
                <p:nvPr/>
              </p:nvSpPr>
              <p:spPr>
                <a:xfrm>
                  <a:off x="4249156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131" name="Parallelogram 130"/>
                <p:cNvSpPr/>
                <p:nvPr/>
              </p:nvSpPr>
              <p:spPr>
                <a:xfrm>
                  <a:off x="4376424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132" name="Parallelogram 131"/>
                <p:cNvSpPr/>
                <p:nvPr/>
              </p:nvSpPr>
              <p:spPr>
                <a:xfrm>
                  <a:off x="4503690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133" name="Parallelogram 132"/>
                <p:cNvSpPr/>
                <p:nvPr/>
              </p:nvSpPr>
              <p:spPr>
                <a:xfrm>
                  <a:off x="4630957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4" name="Parallelogram 133"/>
                <p:cNvSpPr/>
                <p:nvPr/>
              </p:nvSpPr>
              <p:spPr>
                <a:xfrm>
                  <a:off x="4758224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Parallelogram 134"/>
                <p:cNvSpPr/>
                <p:nvPr/>
              </p:nvSpPr>
              <p:spPr>
                <a:xfrm>
                  <a:off x="4885490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6" name="Parallelogram 135"/>
                <p:cNvSpPr/>
                <p:nvPr/>
              </p:nvSpPr>
              <p:spPr>
                <a:xfrm>
                  <a:off x="5012757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7" name="Parallelogram 136"/>
                <p:cNvSpPr/>
                <p:nvPr/>
              </p:nvSpPr>
              <p:spPr>
                <a:xfrm>
                  <a:off x="5140025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8" name="Parallelogram 137"/>
                <p:cNvSpPr/>
                <p:nvPr/>
              </p:nvSpPr>
              <p:spPr>
                <a:xfrm>
                  <a:off x="5267291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Parallelogram 138"/>
                <p:cNvSpPr/>
                <p:nvPr/>
              </p:nvSpPr>
              <p:spPr>
                <a:xfrm>
                  <a:off x="5394558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0" name="Parallelogram 139"/>
                <p:cNvSpPr/>
                <p:nvPr/>
              </p:nvSpPr>
              <p:spPr>
                <a:xfrm>
                  <a:off x="5521824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1" name="Parallelogram 140"/>
                <p:cNvSpPr/>
                <p:nvPr/>
              </p:nvSpPr>
              <p:spPr>
                <a:xfrm>
                  <a:off x="5649091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2" name="Parallelogram 141"/>
                <p:cNvSpPr/>
                <p:nvPr/>
              </p:nvSpPr>
              <p:spPr>
                <a:xfrm>
                  <a:off x="5776358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3" name="Parallelogram 142"/>
                <p:cNvSpPr/>
                <p:nvPr/>
              </p:nvSpPr>
              <p:spPr>
                <a:xfrm>
                  <a:off x="5903625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4" name="Parallelogram 143"/>
                <p:cNvSpPr/>
                <p:nvPr/>
              </p:nvSpPr>
              <p:spPr>
                <a:xfrm>
                  <a:off x="6030892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Parallelogram 144"/>
                <p:cNvSpPr/>
                <p:nvPr/>
              </p:nvSpPr>
              <p:spPr>
                <a:xfrm>
                  <a:off x="6158158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6" name="Parallelogram 145"/>
                <p:cNvSpPr/>
                <p:nvPr/>
              </p:nvSpPr>
              <p:spPr>
                <a:xfrm>
                  <a:off x="6285425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7" name="Parallelogram 146"/>
                <p:cNvSpPr/>
                <p:nvPr/>
              </p:nvSpPr>
              <p:spPr>
                <a:xfrm>
                  <a:off x="6412685" y="4793136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7" name="TextBox 126"/>
              <p:cNvSpPr txBox="1"/>
              <p:nvPr/>
            </p:nvSpPr>
            <p:spPr>
              <a:xfrm>
                <a:off x="4009857" y="4554686"/>
                <a:ext cx="32072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b="1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Feedback from customers</a:t>
                </a:r>
                <a:endParaRPr lang="en-US" sz="1000" i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623280" y="4719650"/>
              <a:ext cx="3193818" cy="400471"/>
              <a:chOff x="4035062" y="4060987"/>
              <a:chExt cx="3193818" cy="400471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4046450" y="4299440"/>
                <a:ext cx="2587611" cy="162018"/>
                <a:chOff x="4046450" y="4299440"/>
                <a:chExt cx="2587611" cy="162018"/>
              </a:xfrm>
            </p:grpSpPr>
            <p:sp>
              <p:nvSpPr>
                <p:cNvPr id="106" name="Parallelogram 105"/>
                <p:cNvSpPr/>
                <p:nvPr/>
              </p:nvSpPr>
              <p:spPr>
                <a:xfrm>
                  <a:off x="4046450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07" name="Parallelogram 106"/>
                <p:cNvSpPr/>
                <p:nvPr/>
              </p:nvSpPr>
              <p:spPr>
                <a:xfrm>
                  <a:off x="4173184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08" name="Parallelogram 107"/>
                <p:cNvSpPr/>
                <p:nvPr/>
              </p:nvSpPr>
              <p:spPr>
                <a:xfrm>
                  <a:off x="4299917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09" name="Parallelogram 108"/>
                <p:cNvSpPr/>
                <p:nvPr/>
              </p:nvSpPr>
              <p:spPr>
                <a:xfrm>
                  <a:off x="4426652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0" name="Parallelogram 109"/>
                <p:cNvSpPr/>
                <p:nvPr/>
              </p:nvSpPr>
              <p:spPr>
                <a:xfrm>
                  <a:off x="4553386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1" name="Parallelogram 110"/>
                <p:cNvSpPr/>
                <p:nvPr/>
              </p:nvSpPr>
              <p:spPr>
                <a:xfrm>
                  <a:off x="4680120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2" name="Parallelogram 111"/>
                <p:cNvSpPr/>
                <p:nvPr/>
              </p:nvSpPr>
              <p:spPr>
                <a:xfrm>
                  <a:off x="4806854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3" name="Parallelogram 112"/>
                <p:cNvSpPr/>
                <p:nvPr/>
              </p:nvSpPr>
              <p:spPr>
                <a:xfrm>
                  <a:off x="4933588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4" name="Parallelogram 113"/>
                <p:cNvSpPr/>
                <p:nvPr/>
              </p:nvSpPr>
              <p:spPr>
                <a:xfrm>
                  <a:off x="5060322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5" name="Parallelogram 114"/>
                <p:cNvSpPr/>
                <p:nvPr/>
              </p:nvSpPr>
              <p:spPr>
                <a:xfrm>
                  <a:off x="5187057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6" name="Parallelogram 115"/>
                <p:cNvSpPr/>
                <p:nvPr/>
              </p:nvSpPr>
              <p:spPr>
                <a:xfrm>
                  <a:off x="5313790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7" name="Parallelogram 116"/>
                <p:cNvSpPr/>
                <p:nvPr/>
              </p:nvSpPr>
              <p:spPr>
                <a:xfrm>
                  <a:off x="5440524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8" name="Parallelogram 117"/>
                <p:cNvSpPr/>
                <p:nvPr/>
              </p:nvSpPr>
              <p:spPr>
                <a:xfrm>
                  <a:off x="5567258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19" name="Parallelogram 118"/>
                <p:cNvSpPr/>
                <p:nvPr/>
              </p:nvSpPr>
              <p:spPr>
                <a:xfrm>
                  <a:off x="5693992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20" name="Parallelogram 119"/>
                <p:cNvSpPr/>
                <p:nvPr/>
              </p:nvSpPr>
              <p:spPr>
                <a:xfrm>
                  <a:off x="5820726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21" name="Parallelogram 120"/>
                <p:cNvSpPr/>
                <p:nvPr/>
              </p:nvSpPr>
              <p:spPr>
                <a:xfrm>
                  <a:off x="5947461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22" name="Parallelogram 121"/>
                <p:cNvSpPr/>
                <p:nvPr/>
              </p:nvSpPr>
              <p:spPr>
                <a:xfrm>
                  <a:off x="6074195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23" name="Parallelogram 122"/>
                <p:cNvSpPr/>
                <p:nvPr/>
              </p:nvSpPr>
              <p:spPr>
                <a:xfrm>
                  <a:off x="6200928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24" name="Parallelogram 123"/>
                <p:cNvSpPr/>
                <p:nvPr/>
              </p:nvSpPr>
              <p:spPr>
                <a:xfrm>
                  <a:off x="6327662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25" name="Parallelogram 124"/>
                <p:cNvSpPr/>
                <p:nvPr/>
              </p:nvSpPr>
              <p:spPr>
                <a:xfrm>
                  <a:off x="6454389" y="4299440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4035062" y="4060987"/>
                <a:ext cx="319381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b="1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Growth p/month</a:t>
                </a:r>
                <a:endParaRPr lang="en-US" sz="1000" i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550119" y="5708536"/>
              <a:ext cx="3222478" cy="400468"/>
              <a:chOff x="3961901" y="5144002"/>
              <a:chExt cx="3222478" cy="400468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3961901" y="5382452"/>
                <a:ext cx="2598489" cy="162018"/>
                <a:chOff x="3961901" y="5382452"/>
                <a:chExt cx="2598489" cy="162018"/>
              </a:xfrm>
            </p:grpSpPr>
            <p:sp>
              <p:nvSpPr>
                <p:cNvPr id="84" name="Parallelogram 83"/>
                <p:cNvSpPr/>
                <p:nvPr/>
              </p:nvSpPr>
              <p:spPr>
                <a:xfrm>
                  <a:off x="3961901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85" name="Parallelogram 84"/>
                <p:cNvSpPr/>
                <p:nvPr/>
              </p:nvSpPr>
              <p:spPr>
                <a:xfrm>
                  <a:off x="4089168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86" name="Parallelogram 85"/>
                <p:cNvSpPr/>
                <p:nvPr/>
              </p:nvSpPr>
              <p:spPr>
                <a:xfrm>
                  <a:off x="4216434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87" name="Parallelogram 86"/>
                <p:cNvSpPr/>
                <p:nvPr/>
              </p:nvSpPr>
              <p:spPr>
                <a:xfrm>
                  <a:off x="4343702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88" name="Parallelogram 87"/>
                <p:cNvSpPr/>
                <p:nvPr/>
              </p:nvSpPr>
              <p:spPr>
                <a:xfrm>
                  <a:off x="4470968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rgbClr val="F5C24C"/>
                    </a:solidFill>
                  </a:endParaRPr>
                </a:p>
              </p:txBody>
            </p:sp>
            <p:sp>
              <p:nvSpPr>
                <p:cNvPr id="89" name="Parallelogram 88"/>
                <p:cNvSpPr/>
                <p:nvPr/>
              </p:nvSpPr>
              <p:spPr>
                <a:xfrm>
                  <a:off x="4598235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0" name="Parallelogram 89"/>
                <p:cNvSpPr/>
                <p:nvPr/>
              </p:nvSpPr>
              <p:spPr>
                <a:xfrm>
                  <a:off x="4725502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1" name="Parallelogram 90"/>
                <p:cNvSpPr/>
                <p:nvPr/>
              </p:nvSpPr>
              <p:spPr>
                <a:xfrm>
                  <a:off x="4852768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2" name="Parallelogram 91"/>
                <p:cNvSpPr/>
                <p:nvPr/>
              </p:nvSpPr>
              <p:spPr>
                <a:xfrm>
                  <a:off x="4980035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Parallelogram 92"/>
                <p:cNvSpPr/>
                <p:nvPr/>
              </p:nvSpPr>
              <p:spPr>
                <a:xfrm>
                  <a:off x="5107303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4" name="Parallelogram 93"/>
                <p:cNvSpPr/>
                <p:nvPr/>
              </p:nvSpPr>
              <p:spPr>
                <a:xfrm>
                  <a:off x="5234569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5" name="Parallelogram 94"/>
                <p:cNvSpPr/>
                <p:nvPr/>
              </p:nvSpPr>
              <p:spPr>
                <a:xfrm>
                  <a:off x="5361836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6" name="Parallelogram 95"/>
                <p:cNvSpPr/>
                <p:nvPr/>
              </p:nvSpPr>
              <p:spPr>
                <a:xfrm>
                  <a:off x="5489102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7" name="Parallelogram 96"/>
                <p:cNvSpPr/>
                <p:nvPr/>
              </p:nvSpPr>
              <p:spPr>
                <a:xfrm>
                  <a:off x="5616369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Parallelogram 97"/>
                <p:cNvSpPr/>
                <p:nvPr/>
              </p:nvSpPr>
              <p:spPr>
                <a:xfrm>
                  <a:off x="5743636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9" name="Parallelogram 98"/>
                <p:cNvSpPr/>
                <p:nvPr/>
              </p:nvSpPr>
              <p:spPr>
                <a:xfrm>
                  <a:off x="5870903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0" name="Parallelogram 99"/>
                <p:cNvSpPr/>
                <p:nvPr/>
              </p:nvSpPr>
              <p:spPr>
                <a:xfrm>
                  <a:off x="5998170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1" name="Parallelogram 100"/>
                <p:cNvSpPr/>
                <p:nvPr/>
              </p:nvSpPr>
              <p:spPr>
                <a:xfrm>
                  <a:off x="6125436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2" name="Parallelogram 101"/>
                <p:cNvSpPr/>
                <p:nvPr/>
              </p:nvSpPr>
              <p:spPr>
                <a:xfrm>
                  <a:off x="6252703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3" name="Parallelogram 102"/>
                <p:cNvSpPr/>
                <p:nvPr/>
              </p:nvSpPr>
              <p:spPr>
                <a:xfrm>
                  <a:off x="6379963" y="5382452"/>
                  <a:ext cx="180427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3977135" y="5144002"/>
                <a:ext cx="32072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b="1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Feedback from customers</a:t>
                </a:r>
                <a:endParaRPr lang="en-US" sz="1000" i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1563958" y="4198421"/>
              <a:ext cx="3193818" cy="400471"/>
              <a:chOff x="3975740" y="3539758"/>
              <a:chExt cx="3193818" cy="400471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987128" y="3778211"/>
                <a:ext cx="2587611" cy="162018"/>
                <a:chOff x="3987128" y="3778211"/>
                <a:chExt cx="2587611" cy="162018"/>
              </a:xfrm>
            </p:grpSpPr>
            <p:sp>
              <p:nvSpPr>
                <p:cNvPr id="62" name="Parallelogram 61"/>
                <p:cNvSpPr/>
                <p:nvPr/>
              </p:nvSpPr>
              <p:spPr>
                <a:xfrm>
                  <a:off x="3987128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3" name="Parallelogram 62"/>
                <p:cNvSpPr/>
                <p:nvPr/>
              </p:nvSpPr>
              <p:spPr>
                <a:xfrm>
                  <a:off x="4113862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4" name="Parallelogram 63"/>
                <p:cNvSpPr/>
                <p:nvPr/>
              </p:nvSpPr>
              <p:spPr>
                <a:xfrm>
                  <a:off x="4240595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5" name="Parallelogram 64"/>
                <p:cNvSpPr/>
                <p:nvPr/>
              </p:nvSpPr>
              <p:spPr>
                <a:xfrm>
                  <a:off x="4367330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6" name="Parallelogram 65"/>
                <p:cNvSpPr/>
                <p:nvPr/>
              </p:nvSpPr>
              <p:spPr>
                <a:xfrm>
                  <a:off x="4494064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7" name="Parallelogram 66"/>
                <p:cNvSpPr/>
                <p:nvPr/>
              </p:nvSpPr>
              <p:spPr>
                <a:xfrm>
                  <a:off x="4620798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8" name="Parallelogram 67"/>
                <p:cNvSpPr/>
                <p:nvPr/>
              </p:nvSpPr>
              <p:spPr>
                <a:xfrm>
                  <a:off x="4747532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9" name="Parallelogram 68"/>
                <p:cNvSpPr/>
                <p:nvPr/>
              </p:nvSpPr>
              <p:spPr>
                <a:xfrm>
                  <a:off x="4874266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0" name="Parallelogram 69"/>
                <p:cNvSpPr/>
                <p:nvPr/>
              </p:nvSpPr>
              <p:spPr>
                <a:xfrm>
                  <a:off x="5001000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1" name="Parallelogram 70"/>
                <p:cNvSpPr/>
                <p:nvPr/>
              </p:nvSpPr>
              <p:spPr>
                <a:xfrm>
                  <a:off x="5127735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2" name="Parallelogram 71"/>
                <p:cNvSpPr/>
                <p:nvPr/>
              </p:nvSpPr>
              <p:spPr>
                <a:xfrm>
                  <a:off x="5254468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3" name="Parallelogram 72"/>
                <p:cNvSpPr/>
                <p:nvPr/>
              </p:nvSpPr>
              <p:spPr>
                <a:xfrm>
                  <a:off x="5381202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4" name="Parallelogram 73"/>
                <p:cNvSpPr/>
                <p:nvPr/>
              </p:nvSpPr>
              <p:spPr>
                <a:xfrm>
                  <a:off x="5507936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5" name="Parallelogram 74"/>
                <p:cNvSpPr/>
                <p:nvPr/>
              </p:nvSpPr>
              <p:spPr>
                <a:xfrm>
                  <a:off x="5634670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6" name="Parallelogram 75"/>
                <p:cNvSpPr/>
                <p:nvPr/>
              </p:nvSpPr>
              <p:spPr>
                <a:xfrm>
                  <a:off x="5761404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7" name="Parallelogram 76"/>
                <p:cNvSpPr/>
                <p:nvPr/>
              </p:nvSpPr>
              <p:spPr>
                <a:xfrm>
                  <a:off x="5888139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8" name="Parallelogram 77"/>
                <p:cNvSpPr/>
                <p:nvPr/>
              </p:nvSpPr>
              <p:spPr>
                <a:xfrm>
                  <a:off x="6014873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79" name="Parallelogram 78"/>
                <p:cNvSpPr/>
                <p:nvPr/>
              </p:nvSpPr>
              <p:spPr>
                <a:xfrm>
                  <a:off x="6141607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80" name="Parallelogram 79"/>
                <p:cNvSpPr/>
                <p:nvPr/>
              </p:nvSpPr>
              <p:spPr>
                <a:xfrm>
                  <a:off x="6268340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81" name="Parallelogram 80"/>
                <p:cNvSpPr/>
                <p:nvPr/>
              </p:nvSpPr>
              <p:spPr>
                <a:xfrm>
                  <a:off x="6395067" y="3778211"/>
                  <a:ext cx="179672" cy="162018"/>
                </a:xfrm>
                <a:prstGeom prst="parallelogram">
                  <a:avLst>
                    <a:gd name="adj" fmla="val 40973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3975740" y="3539758"/>
                <a:ext cx="319381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1000" b="1" i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Correspondence</a:t>
                </a:r>
                <a:endParaRPr lang="en-US" sz="1000" i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56" name="Freeform 55"/>
            <p:cNvSpPr/>
            <p:nvPr/>
          </p:nvSpPr>
          <p:spPr>
            <a:xfrm>
              <a:off x="4732038" y="4341235"/>
              <a:ext cx="830069" cy="361061"/>
            </a:xfrm>
            <a:custGeom>
              <a:avLst/>
              <a:gdLst>
                <a:gd name="connsiteX0" fmla="*/ 244545 w 1404375"/>
                <a:gd name="connsiteY0" fmla="*/ 0 h 610871"/>
                <a:gd name="connsiteX1" fmla="*/ 1404375 w 1404375"/>
                <a:gd name="connsiteY1" fmla="*/ 0 h 610871"/>
                <a:gd name="connsiteX2" fmla="*/ 1404375 w 1404375"/>
                <a:gd name="connsiteY2" fmla="*/ 610871 h 610871"/>
                <a:gd name="connsiteX3" fmla="*/ 244545 w 1404375"/>
                <a:gd name="connsiteY3" fmla="*/ 610871 h 610871"/>
                <a:gd name="connsiteX4" fmla="*/ 244545 w 1404375"/>
                <a:gd name="connsiteY4" fmla="*/ 447271 h 610871"/>
                <a:gd name="connsiteX5" fmla="*/ 0 w 1404375"/>
                <a:gd name="connsiteY5" fmla="*/ 305436 h 610871"/>
                <a:gd name="connsiteX6" fmla="*/ 244545 w 1404375"/>
                <a:gd name="connsiteY6" fmla="*/ 163600 h 6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375" h="610871">
                  <a:moveTo>
                    <a:pt x="244545" y="0"/>
                  </a:moveTo>
                  <a:lnTo>
                    <a:pt x="1404375" y="0"/>
                  </a:lnTo>
                  <a:lnTo>
                    <a:pt x="1404375" y="610871"/>
                  </a:lnTo>
                  <a:lnTo>
                    <a:pt x="244545" y="610871"/>
                  </a:lnTo>
                  <a:lnTo>
                    <a:pt x="244545" y="447271"/>
                  </a:lnTo>
                  <a:lnTo>
                    <a:pt x="0" y="305436"/>
                  </a:lnTo>
                  <a:lnTo>
                    <a:pt x="244545" y="163600"/>
                  </a:lnTo>
                  <a:close/>
                </a:path>
              </a:pathLst>
            </a:custGeom>
            <a:solidFill>
              <a:schemeClr val="accent1"/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r>
                <a:rPr lang="id-ID" sz="1200" smtClean="0">
                  <a:solidFill>
                    <a:schemeClr val="bg1"/>
                  </a:solidFill>
                </a:rPr>
                <a:t>$243</a:t>
              </a:r>
              <a:endParaRPr lang="id-ID" sz="1200" dirty="0">
                <a:solidFill>
                  <a:schemeClr val="bg1"/>
                </a:solidFill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57776" y="4858581"/>
              <a:ext cx="830069" cy="361061"/>
            </a:xfrm>
            <a:custGeom>
              <a:avLst/>
              <a:gdLst>
                <a:gd name="connsiteX0" fmla="*/ 244545 w 1404375"/>
                <a:gd name="connsiteY0" fmla="*/ 0 h 610871"/>
                <a:gd name="connsiteX1" fmla="*/ 1404375 w 1404375"/>
                <a:gd name="connsiteY1" fmla="*/ 0 h 610871"/>
                <a:gd name="connsiteX2" fmla="*/ 1404375 w 1404375"/>
                <a:gd name="connsiteY2" fmla="*/ 610871 h 610871"/>
                <a:gd name="connsiteX3" fmla="*/ 244545 w 1404375"/>
                <a:gd name="connsiteY3" fmla="*/ 610871 h 610871"/>
                <a:gd name="connsiteX4" fmla="*/ 244545 w 1404375"/>
                <a:gd name="connsiteY4" fmla="*/ 447271 h 610871"/>
                <a:gd name="connsiteX5" fmla="*/ 0 w 1404375"/>
                <a:gd name="connsiteY5" fmla="*/ 305436 h 610871"/>
                <a:gd name="connsiteX6" fmla="*/ 244545 w 1404375"/>
                <a:gd name="connsiteY6" fmla="*/ 163600 h 6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375" h="610871">
                  <a:moveTo>
                    <a:pt x="244545" y="0"/>
                  </a:moveTo>
                  <a:lnTo>
                    <a:pt x="1404375" y="0"/>
                  </a:lnTo>
                  <a:lnTo>
                    <a:pt x="1404375" y="610871"/>
                  </a:lnTo>
                  <a:lnTo>
                    <a:pt x="244545" y="610871"/>
                  </a:lnTo>
                  <a:lnTo>
                    <a:pt x="244545" y="447271"/>
                  </a:lnTo>
                  <a:lnTo>
                    <a:pt x="0" y="305436"/>
                  </a:lnTo>
                  <a:lnTo>
                    <a:pt x="244545" y="163600"/>
                  </a:lnTo>
                  <a:close/>
                </a:path>
              </a:pathLst>
            </a:custGeom>
            <a:solidFill>
              <a:schemeClr val="accent2"/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r>
                <a:rPr lang="id-ID" sz="1200" smtClean="0">
                  <a:solidFill>
                    <a:schemeClr val="bg1"/>
                  </a:solidFill>
                </a:rPr>
                <a:t>$598</a:t>
              </a:r>
              <a:endParaRPr lang="id-ID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4732037" y="5347180"/>
              <a:ext cx="830069" cy="361061"/>
            </a:xfrm>
            <a:custGeom>
              <a:avLst/>
              <a:gdLst>
                <a:gd name="connsiteX0" fmla="*/ 244545 w 1404375"/>
                <a:gd name="connsiteY0" fmla="*/ 0 h 610871"/>
                <a:gd name="connsiteX1" fmla="*/ 1404375 w 1404375"/>
                <a:gd name="connsiteY1" fmla="*/ 0 h 610871"/>
                <a:gd name="connsiteX2" fmla="*/ 1404375 w 1404375"/>
                <a:gd name="connsiteY2" fmla="*/ 610871 h 610871"/>
                <a:gd name="connsiteX3" fmla="*/ 244545 w 1404375"/>
                <a:gd name="connsiteY3" fmla="*/ 610871 h 610871"/>
                <a:gd name="connsiteX4" fmla="*/ 244545 w 1404375"/>
                <a:gd name="connsiteY4" fmla="*/ 447271 h 610871"/>
                <a:gd name="connsiteX5" fmla="*/ 0 w 1404375"/>
                <a:gd name="connsiteY5" fmla="*/ 305436 h 610871"/>
                <a:gd name="connsiteX6" fmla="*/ 244545 w 1404375"/>
                <a:gd name="connsiteY6" fmla="*/ 163600 h 6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375" h="610871">
                  <a:moveTo>
                    <a:pt x="244545" y="0"/>
                  </a:moveTo>
                  <a:lnTo>
                    <a:pt x="1404375" y="0"/>
                  </a:lnTo>
                  <a:lnTo>
                    <a:pt x="1404375" y="610871"/>
                  </a:lnTo>
                  <a:lnTo>
                    <a:pt x="244545" y="610871"/>
                  </a:lnTo>
                  <a:lnTo>
                    <a:pt x="244545" y="447271"/>
                  </a:lnTo>
                  <a:lnTo>
                    <a:pt x="0" y="305436"/>
                  </a:lnTo>
                  <a:lnTo>
                    <a:pt x="244545" y="163600"/>
                  </a:lnTo>
                  <a:close/>
                </a:path>
              </a:pathLst>
            </a:custGeom>
            <a:solidFill>
              <a:schemeClr val="accent3"/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r>
                <a:rPr lang="id-ID" sz="1200" smtClean="0">
                  <a:solidFill>
                    <a:schemeClr val="bg1"/>
                  </a:solidFill>
                </a:rPr>
                <a:t>$587</a:t>
              </a:r>
              <a:endParaRPr lang="id-ID" sz="1200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32036" y="5847464"/>
              <a:ext cx="830069" cy="361061"/>
            </a:xfrm>
            <a:custGeom>
              <a:avLst/>
              <a:gdLst>
                <a:gd name="connsiteX0" fmla="*/ 244545 w 1404375"/>
                <a:gd name="connsiteY0" fmla="*/ 0 h 610871"/>
                <a:gd name="connsiteX1" fmla="*/ 1404375 w 1404375"/>
                <a:gd name="connsiteY1" fmla="*/ 0 h 610871"/>
                <a:gd name="connsiteX2" fmla="*/ 1404375 w 1404375"/>
                <a:gd name="connsiteY2" fmla="*/ 610871 h 610871"/>
                <a:gd name="connsiteX3" fmla="*/ 244545 w 1404375"/>
                <a:gd name="connsiteY3" fmla="*/ 610871 h 610871"/>
                <a:gd name="connsiteX4" fmla="*/ 244545 w 1404375"/>
                <a:gd name="connsiteY4" fmla="*/ 447271 h 610871"/>
                <a:gd name="connsiteX5" fmla="*/ 0 w 1404375"/>
                <a:gd name="connsiteY5" fmla="*/ 305436 h 610871"/>
                <a:gd name="connsiteX6" fmla="*/ 244545 w 1404375"/>
                <a:gd name="connsiteY6" fmla="*/ 163600 h 6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375" h="610871">
                  <a:moveTo>
                    <a:pt x="244545" y="0"/>
                  </a:moveTo>
                  <a:lnTo>
                    <a:pt x="1404375" y="0"/>
                  </a:lnTo>
                  <a:lnTo>
                    <a:pt x="1404375" y="610871"/>
                  </a:lnTo>
                  <a:lnTo>
                    <a:pt x="244545" y="610871"/>
                  </a:lnTo>
                  <a:lnTo>
                    <a:pt x="244545" y="447271"/>
                  </a:lnTo>
                  <a:lnTo>
                    <a:pt x="0" y="305436"/>
                  </a:lnTo>
                  <a:lnTo>
                    <a:pt x="244545" y="163600"/>
                  </a:lnTo>
                  <a:close/>
                </a:path>
              </a:pathLst>
            </a:custGeom>
            <a:solidFill>
              <a:schemeClr val="accent4"/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r>
                <a:rPr lang="id-ID" sz="1200" smtClean="0">
                  <a:solidFill>
                    <a:schemeClr val="bg1"/>
                  </a:solidFill>
                </a:rPr>
                <a:t>$233</a:t>
              </a:r>
              <a:endParaRPr lang="id-ID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7834902" y="2786911"/>
            <a:ext cx="3559513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1"/>
              </a:lnSpc>
              <a:spcAft>
                <a:spcPts val="15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Lorem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ipsum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Nam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viverra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euismod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odio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gravida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pellentesque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urna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varius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vitae.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dui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lorem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in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et,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interdum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nec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metus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Mauris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ultricies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justo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eu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convallis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placerat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felis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enim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ornare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nisi, vitae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mattis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nulla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ante id dui</a:t>
            </a:r>
            <a:r>
              <a:rPr lang="en-US" sz="120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</a:t>
            </a:r>
            <a:endParaRPr lang="en-US" sz="1200" dirty="0">
              <a:solidFill>
                <a:schemeClr val="bg1">
                  <a:lumMod val="6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836464" y="2293315"/>
            <a:ext cx="1726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Expert </a:t>
            </a:r>
            <a:r>
              <a:rPr lang="id-ID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Analysis</a:t>
            </a:r>
            <a:endParaRPr lang="id-ID" sz="2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063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33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4571</TotalTime>
  <Words>160</Words>
  <Application>Microsoft Office PowerPoint</Application>
  <PresentationFormat>宽屏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Times New Roman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823</cp:revision>
  <dcterms:created xsi:type="dcterms:W3CDTF">2015-04-01T11:42:42Z</dcterms:created>
  <dcterms:modified xsi:type="dcterms:W3CDTF">2023-02-27T09:25:19Z</dcterms:modified>
</cp:coreProperties>
</file>