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11088025" r:id="rId3"/>
    <p:sldId id="740" r:id="rId4"/>
    <p:sldId id="741" r:id="rId5"/>
    <p:sldId id="744" r:id="rId6"/>
    <p:sldId id="11088023" r:id="rId7"/>
    <p:sldId id="746" r:id="rId8"/>
    <p:sldId id="11088024" r:id="rId9"/>
    <p:sldId id="11088004" r:id="rId10"/>
    <p:sldId id="11088026" r:id="rId11"/>
    <p:sldId id="11088027" r:id="rId12"/>
    <p:sldId id="1108802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0" userDrawn="1">
          <p15:clr>
            <a:srgbClr val="A4A3A4"/>
          </p15:clr>
        </p15:guide>
        <p15:guide id="4" pos="1118" userDrawn="1">
          <p15:clr>
            <a:srgbClr val="A4A3A4"/>
          </p15:clr>
        </p15:guide>
        <p15:guide id="5" pos="143" userDrawn="1">
          <p15:clr>
            <a:srgbClr val="A4A3A4"/>
          </p15:clr>
        </p15:guide>
        <p15:guide id="6" pos="74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2C"/>
    <a:srgbClr val="007136"/>
    <a:srgbClr val="346BF7"/>
    <a:srgbClr val="43A0F4"/>
    <a:srgbClr val="154A47"/>
    <a:srgbClr val="131A20"/>
    <a:srgbClr val="49026C"/>
    <a:srgbClr val="21FFF5"/>
    <a:srgbClr val="E80199"/>
    <a:srgbClr val="7F3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44" y="114"/>
      </p:cViewPr>
      <p:guideLst>
        <p:guide pos="3840"/>
        <p:guide orient="horz" pos="210"/>
        <p:guide pos="1118"/>
        <p:guide pos="143"/>
        <p:guide pos="74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FF7B5-31EF-4B31-8B3A-C6D7134586D2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7D241-3767-41B5-B8D1-FAD1F98440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78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7D241-3767-41B5-B8D1-FAD1F984401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14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500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4D6E517-F1C5-4107-A082-36744F956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D83A2108-787B-47F1-BC79-1B755D1B7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0DAD1A0-0D00-4E82-87D0-A0B2CE6E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67E4-9DEC-4E15-AF80-4751BC6A0EE0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819757D-4260-4D01-BAC5-F9B31E9C0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C7F14F4-80ED-4CDC-A1E7-F0E8A11A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FF58-8B61-43A3-A937-2158E00B5F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08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91934B9-4213-4B71-87F9-43C818289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18093D-26F2-4157-A18D-8ECB6F87F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F53C3BF-8350-4344-B19E-775CA39FE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67E4-9DEC-4E15-AF80-4751BC6A0EE0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9DB063F-FE0A-4FC8-8661-4DC183387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1175A7C-7AC8-4106-8EF5-BDF120C31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FF58-8B61-43A3-A937-2158E00B5F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05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028D46F6-817F-4E40-BA88-C8F7FBDEBA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1D14619-026D-4E0E-958E-6573FD427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F9921F8-378B-4AFD-B8FC-277FE0D5A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67E4-9DEC-4E15-AF80-4751BC6A0EE0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FF53DC8-E5BB-4B1E-A001-BAF011C0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F019700-CB95-409A-B82D-EE047816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FF58-8B61-43A3-A937-2158E00B5F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731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359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0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63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03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63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22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21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2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D1FEE97-6C9C-4546-BC52-9002AA7FF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445CAA7-11C9-4FB6-BABE-CC4DCDB2A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2F49057-99CC-4DEF-B5E7-A794652C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67E4-9DEC-4E15-AF80-4751BC6A0EE0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0169578-183B-4E73-B247-FF8B2D6A2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CC88DB1-CB93-483A-A063-0369C556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FF58-8B61-43A3-A937-2158E00B5F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030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36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157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96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7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1BE6301-89F4-4FC9-B6F1-8B98604E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9CADAE9-3954-405E-B9B9-99F0E0A46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4FCC5A1-DF85-4FEE-A879-F8B94466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67E4-9DEC-4E15-AF80-4751BC6A0EE0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4FF64F8-6F89-4E05-99F5-5E1B752C7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05E52A4-36D7-4E20-BD7D-CA612637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FF58-8B61-43A3-A937-2158E00B5F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32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8F51E18-D76F-427D-B2D1-05475D52F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11DF093-1A87-4C6B-8818-4014950A6A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72CA54A-4528-4B05-9E82-1EA0C0EF6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F04FE83-B1FC-40A7-9CD7-AD8C131D9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67E4-9DEC-4E15-AF80-4751BC6A0EE0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2517D91-5A0B-408F-A5C9-D34EA7B5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1497AA1-64B5-4150-B8B8-AD21C33E1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FF58-8B61-43A3-A937-2158E00B5F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42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DE3DA1E-59B3-46EB-9000-DF458E15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CA68A1C-6CE7-4603-BAF9-5956138DB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A13FCB1-32AC-41E5-871C-FDE800721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D9C3A172-8E4F-461A-8E2D-EDDA9A7B9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6DFA768F-AF15-4BBA-8E42-F94C9A9D4D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C07728AB-27BB-40D8-BB8C-AECED8821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67E4-9DEC-4E15-AF80-4751BC6A0EE0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759FF320-7E2E-4A29-8EF0-7E67A6CCB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2C7C794F-9CAA-4BBF-A2DA-12F1FBAA4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FF58-8B61-43A3-A937-2158E00B5F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10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DAB4AED-3D0B-418E-AC82-0C1C40F9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DA0B7F49-F9B5-4A9B-88E1-8BC9F8EC3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67E4-9DEC-4E15-AF80-4751BC6A0EE0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0FBC7BC-A1E1-4321-9892-31FF415C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4250B00-A248-4071-9EE4-037EB872D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FF58-8B61-43A3-A937-2158E00B5F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0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09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42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ED8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91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E738F10D-1B07-4FC6-8D98-94FA850C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7BBC8C9-704E-40C5-BC7A-30B0A8782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ADA03B6-C40B-4550-9583-EF7A16D86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067E4-9DEC-4E15-AF80-4751BC6A0EE0}" type="datetimeFigureOut">
              <a:rPr lang="zh-CN" altLang="en-US" smtClean="0"/>
              <a:t>2023/2/27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630DADA-020A-483D-9D56-DF87032E9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1F36F4B-5BB6-4F4C-AF4D-8E48AC8AA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8FF58-8B61-43A3-A937-2158E00B5F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97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06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-任意多边形 2">
            <a:extLst>
              <a:ext uri="{FF2B5EF4-FFF2-40B4-BE49-F238E27FC236}">
                <a16:creationId xmlns:a16="http://schemas.microsoft.com/office/drawing/2014/main" xmlns="" id="{85132321-4D5D-48D2-8763-0CDB60EF169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2001" cy="6858001"/>
          </a:xfrm>
          <a:custGeom>
            <a:avLst/>
            <a:gdLst/>
            <a:ahLst/>
            <a:cxnLst/>
            <a:rect l="0" t="0" r="0" b="0"/>
            <a:pathLst>
              <a:path w="12192001" h="6858001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" descr="Picture">
            <a:extLst>
              <a:ext uri="{FF2B5EF4-FFF2-40B4-BE49-F238E27FC236}">
                <a16:creationId xmlns:a16="http://schemas.microsoft.com/office/drawing/2014/main" xmlns="" id="{BD16746F-6A08-4AD0-B84B-394E0EA7B2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844" y="4237258"/>
            <a:ext cx="1600823" cy="389030"/>
          </a:xfrm>
          <a:prstGeom prst="rect">
            <a:avLst/>
          </a:prstGeom>
        </p:spPr>
      </p:pic>
      <p:pic>
        <p:nvPicPr>
          <p:cNvPr id="5" name="Picture" descr="Picture">
            <a:extLst>
              <a:ext uri="{FF2B5EF4-FFF2-40B4-BE49-F238E27FC236}">
                <a16:creationId xmlns:a16="http://schemas.microsoft.com/office/drawing/2014/main" xmlns="" id="{6484BB7E-A445-4331-91B5-5BB77AB8C7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734" y="3918113"/>
            <a:ext cx="5735084" cy="25174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1BC520EF-451F-4306-BBF1-860799CFA841}"/>
              </a:ext>
            </a:extLst>
          </p:cNvPr>
          <p:cNvSpPr txBox="1"/>
          <p:nvPr/>
        </p:nvSpPr>
        <p:spPr>
          <a:xfrm>
            <a:off x="1178778" y="3044087"/>
            <a:ext cx="7239762" cy="769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5400" b="1" spc="300" dirty="0">
                <a:solidFill>
                  <a:schemeClr val="bg1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变革之力  成就未来</a:t>
            </a:r>
            <a:endParaRPr lang="zh-CN" altLang="en-US" sz="3600" b="1" spc="300" dirty="0">
              <a:solidFill>
                <a:schemeClr val="bg1"/>
              </a:solidFill>
              <a:latin typeface="DINPro-Bold" panose="02000503030000020004" pitchFamily="50" charset="0"/>
              <a:ea typeface="思源黑体 CN Heavy" panose="020B0A00000000000000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DF00928-B612-4299-B270-DA558ABB15F1}"/>
              </a:ext>
            </a:extLst>
          </p:cNvPr>
          <p:cNvSpPr/>
          <p:nvPr/>
        </p:nvSpPr>
        <p:spPr>
          <a:xfrm>
            <a:off x="1576088" y="2463083"/>
            <a:ext cx="2435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n-ea"/>
              </a:rPr>
              <a:t>年终汇报 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&amp; 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工作计划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AB64903C-43E4-495A-855D-111C67FEF743}"/>
              </a:ext>
            </a:extLst>
          </p:cNvPr>
          <p:cNvSpPr txBox="1"/>
          <p:nvPr/>
        </p:nvSpPr>
        <p:spPr>
          <a:xfrm>
            <a:off x="1709734" y="4237258"/>
            <a:ext cx="160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汇报人：大文</a:t>
            </a:r>
          </a:p>
        </p:txBody>
      </p:sp>
    </p:spTree>
    <p:extLst>
      <p:ext uri="{BB962C8B-B14F-4D97-AF65-F5344CB8AC3E}">
        <p14:creationId xmlns:p14="http://schemas.microsoft.com/office/powerpoint/2010/main" val="25551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A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任意多边形 5">
            <a:extLst>
              <a:ext uri="{FF2B5EF4-FFF2-40B4-BE49-F238E27FC236}">
                <a16:creationId xmlns:a16="http://schemas.microsoft.com/office/drawing/2014/main" xmlns="" id="{F697075F-8CB0-4834-9002-749AE73ED79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0" y="0"/>
            <a:ext cx="12192001" cy="6858001"/>
          </a:xfrm>
          <a:custGeom>
            <a:avLst/>
            <a:gdLst/>
            <a:ahLst/>
            <a:cxnLst/>
            <a:rect l="0" t="0" r="0" b="0"/>
            <a:pathLst>
              <a:path w="12192001" h="6858001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55A351D1-FD9F-4043-95D5-DB5A34FB6E66}"/>
              </a:ext>
            </a:extLst>
          </p:cNvPr>
          <p:cNvSpPr txBox="1"/>
          <p:nvPr/>
        </p:nvSpPr>
        <p:spPr>
          <a:xfrm>
            <a:off x="1151301" y="2053403"/>
            <a:ext cx="1888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6DFBBA"/>
                </a:solidFill>
                <a:latin typeface="腾祥凌黑简" panose="01010104010101010101" pitchFamily="2" charset="-122"/>
                <a:ea typeface="腾祥凌黑简" panose="01010104010101010101" pitchFamily="2" charset="-122"/>
              </a:rPr>
              <a:t>20XX</a:t>
            </a:r>
            <a:endParaRPr lang="en-US" altLang="zh-CN" sz="4000" dirty="0">
              <a:solidFill>
                <a:srgbClr val="6DFBBA"/>
              </a:solidFill>
              <a:latin typeface="腾祥凌黑简" panose="01010104010101010101" pitchFamily="2" charset="-122"/>
              <a:ea typeface="腾祥凌黑简" panose="01010104010101010101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9A0E455-32A1-48A6-9F46-681AC9478790}"/>
              </a:ext>
            </a:extLst>
          </p:cNvPr>
          <p:cNvSpPr/>
          <p:nvPr/>
        </p:nvSpPr>
        <p:spPr>
          <a:xfrm>
            <a:off x="1151301" y="2761289"/>
            <a:ext cx="3151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154A47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ARTIFICIAL INTELLIGENCE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9B2CB2D6-B1D8-4AD9-9EE4-EF0996DC5C57}"/>
              </a:ext>
            </a:extLst>
          </p:cNvPr>
          <p:cNvSpPr/>
          <p:nvPr/>
        </p:nvSpPr>
        <p:spPr>
          <a:xfrm>
            <a:off x="1278301" y="4345518"/>
            <a:ext cx="1173480" cy="262872"/>
          </a:xfrm>
          <a:prstGeom prst="rect">
            <a:avLst/>
          </a:prstGeom>
          <a:solidFill>
            <a:srgbClr val="D4F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1200" dirty="0" smtClean="0">
                <a:solidFill>
                  <a:schemeClr val="tx1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20XX.5.26</a:t>
            </a:r>
            <a:endParaRPr lang="zh-CN" altLang="en-US" sz="1200" dirty="0">
              <a:solidFill>
                <a:schemeClr val="tx1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752A150E-DD25-4BEB-88BD-A291C1F6512B}"/>
              </a:ext>
            </a:extLst>
          </p:cNvPr>
          <p:cNvSpPr txBox="1"/>
          <p:nvPr/>
        </p:nvSpPr>
        <p:spPr>
          <a:xfrm>
            <a:off x="1151301" y="3130621"/>
            <a:ext cx="4944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互联网产品差异化之路</a:t>
            </a:r>
            <a:endParaRPr lang="en-US" altLang="zh-CN" sz="2800" dirty="0">
              <a:solidFill>
                <a:schemeClr val="bg1"/>
              </a:solidFill>
              <a:latin typeface="苹方 常规" panose="020B0300000000000000" pitchFamily="34" charset="-122"/>
              <a:ea typeface="苹方 常规" panose="020B0300000000000000" pitchFamily="34" charset="-122"/>
            </a:endParaRPr>
          </a:p>
          <a:p>
            <a:r>
              <a:rPr lang="zh-CN" altLang="en-US" sz="3200" dirty="0">
                <a:solidFill>
                  <a:schemeClr val="bg1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综述部分</a:t>
            </a:r>
            <a:endParaRPr lang="en-US" altLang="zh-CN" sz="3200" dirty="0">
              <a:solidFill>
                <a:schemeClr val="bg1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12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34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组合 518">
            <a:extLst>
              <a:ext uri="{FF2B5EF4-FFF2-40B4-BE49-F238E27FC236}">
                <a16:creationId xmlns:a16="http://schemas.microsoft.com/office/drawing/2014/main" xmlns="" id="{0A34D484-3497-4CAF-BF32-08E2D8F9870A}"/>
              </a:ext>
            </a:extLst>
          </p:cNvPr>
          <p:cNvGrpSpPr/>
          <p:nvPr/>
        </p:nvGrpSpPr>
        <p:grpSpPr>
          <a:xfrm>
            <a:off x="1439110" y="-3544968"/>
            <a:ext cx="11762540" cy="12383961"/>
            <a:chOff x="2753560" y="-1990267"/>
            <a:chExt cx="9701686" cy="10214231"/>
          </a:xfrm>
        </p:grpSpPr>
        <p:sp>
          <p:nvSpPr>
            <p:cNvPr id="3" name="等腰三角形 2">
              <a:extLst>
                <a:ext uri="{FF2B5EF4-FFF2-40B4-BE49-F238E27FC236}">
                  <a16:creationId xmlns:a16="http://schemas.microsoft.com/office/drawing/2014/main" xmlns="" id="{B382F820-229F-424B-9F4C-63B7EFB979E6}"/>
                </a:ext>
              </a:extLst>
            </p:cNvPr>
            <p:cNvSpPr/>
            <p:nvPr/>
          </p:nvSpPr>
          <p:spPr>
            <a:xfrm rot="21184778">
              <a:off x="7003742" y="2081212"/>
              <a:ext cx="3063945" cy="2910198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solidFill>
              <a:srgbClr val="00001C"/>
            </a:solidFill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9" name="等腰三角形 2">
              <a:extLst>
                <a:ext uri="{FF2B5EF4-FFF2-40B4-BE49-F238E27FC236}">
                  <a16:creationId xmlns:a16="http://schemas.microsoft.com/office/drawing/2014/main" xmlns="" id="{20465B02-069B-4C95-911F-2C16A296ABB2}"/>
                </a:ext>
              </a:extLst>
            </p:cNvPr>
            <p:cNvSpPr/>
            <p:nvPr/>
          </p:nvSpPr>
          <p:spPr>
            <a:xfrm rot="21018038">
              <a:off x="6858373" y="1958141"/>
              <a:ext cx="3294599" cy="3129278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90" name="等腰三角形 2">
              <a:extLst>
                <a:ext uri="{FF2B5EF4-FFF2-40B4-BE49-F238E27FC236}">
                  <a16:creationId xmlns:a16="http://schemas.microsoft.com/office/drawing/2014/main" xmlns="" id="{8EFE37B2-B118-4963-BD4B-4269C56AA12A}"/>
                </a:ext>
              </a:extLst>
            </p:cNvPr>
            <p:cNvSpPr/>
            <p:nvPr/>
          </p:nvSpPr>
          <p:spPr>
            <a:xfrm rot="20851300">
              <a:off x="6713003" y="1835070"/>
              <a:ext cx="3525254" cy="3348358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91" name="等腰三角形 2">
              <a:extLst>
                <a:ext uri="{FF2B5EF4-FFF2-40B4-BE49-F238E27FC236}">
                  <a16:creationId xmlns:a16="http://schemas.microsoft.com/office/drawing/2014/main" xmlns="" id="{645B3705-0F29-43BC-8A3A-97D3160941A9}"/>
                </a:ext>
              </a:extLst>
            </p:cNvPr>
            <p:cNvSpPr/>
            <p:nvPr/>
          </p:nvSpPr>
          <p:spPr>
            <a:xfrm rot="20684561">
              <a:off x="6567634" y="1711998"/>
              <a:ext cx="3755908" cy="3567439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92" name="等腰三角形 2">
              <a:extLst>
                <a:ext uri="{FF2B5EF4-FFF2-40B4-BE49-F238E27FC236}">
                  <a16:creationId xmlns:a16="http://schemas.microsoft.com/office/drawing/2014/main" xmlns="" id="{B9B9B97B-F593-42A4-991B-BCCABE894CC7}"/>
                </a:ext>
              </a:extLst>
            </p:cNvPr>
            <p:cNvSpPr/>
            <p:nvPr/>
          </p:nvSpPr>
          <p:spPr>
            <a:xfrm rot="20517823">
              <a:off x="6422264" y="1588927"/>
              <a:ext cx="3986562" cy="3786519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93" name="等腰三角形 2">
              <a:extLst>
                <a:ext uri="{FF2B5EF4-FFF2-40B4-BE49-F238E27FC236}">
                  <a16:creationId xmlns:a16="http://schemas.microsoft.com/office/drawing/2014/main" xmlns="" id="{53746E13-1841-417E-A39D-096027C32E8A}"/>
                </a:ext>
              </a:extLst>
            </p:cNvPr>
            <p:cNvSpPr/>
            <p:nvPr/>
          </p:nvSpPr>
          <p:spPr>
            <a:xfrm rot="20351083">
              <a:off x="6276895" y="1465856"/>
              <a:ext cx="4217217" cy="4005599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94" name="等腰三角形 2">
              <a:extLst>
                <a:ext uri="{FF2B5EF4-FFF2-40B4-BE49-F238E27FC236}">
                  <a16:creationId xmlns:a16="http://schemas.microsoft.com/office/drawing/2014/main" xmlns="" id="{F05ED219-5621-4B1D-87B8-D3582F0ADEAB}"/>
                </a:ext>
              </a:extLst>
            </p:cNvPr>
            <p:cNvSpPr/>
            <p:nvPr/>
          </p:nvSpPr>
          <p:spPr>
            <a:xfrm rot="20184344">
              <a:off x="6131525" y="1342785"/>
              <a:ext cx="4447871" cy="4224679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95" name="等腰三角形 2">
              <a:extLst>
                <a:ext uri="{FF2B5EF4-FFF2-40B4-BE49-F238E27FC236}">
                  <a16:creationId xmlns:a16="http://schemas.microsoft.com/office/drawing/2014/main" xmlns="" id="{7C449A43-7276-41AF-935D-510AD7F9FD50}"/>
                </a:ext>
              </a:extLst>
            </p:cNvPr>
            <p:cNvSpPr/>
            <p:nvPr/>
          </p:nvSpPr>
          <p:spPr>
            <a:xfrm rot="20017606">
              <a:off x="5986156" y="1219714"/>
              <a:ext cx="4678526" cy="4443760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96" name="等腰三角形 2">
              <a:extLst>
                <a:ext uri="{FF2B5EF4-FFF2-40B4-BE49-F238E27FC236}">
                  <a16:creationId xmlns:a16="http://schemas.microsoft.com/office/drawing/2014/main" xmlns="" id="{E47AE3ED-916A-41A0-88AF-CB51D904AFFC}"/>
                </a:ext>
              </a:extLst>
            </p:cNvPr>
            <p:cNvSpPr/>
            <p:nvPr/>
          </p:nvSpPr>
          <p:spPr>
            <a:xfrm rot="19850867">
              <a:off x="5840786" y="1096643"/>
              <a:ext cx="4909180" cy="4662840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97" name="等腰三角形 2">
              <a:extLst>
                <a:ext uri="{FF2B5EF4-FFF2-40B4-BE49-F238E27FC236}">
                  <a16:creationId xmlns:a16="http://schemas.microsoft.com/office/drawing/2014/main" xmlns="" id="{5CEDA74D-6D49-4FDB-AFA0-F8E093CFF1DC}"/>
                </a:ext>
              </a:extLst>
            </p:cNvPr>
            <p:cNvSpPr/>
            <p:nvPr/>
          </p:nvSpPr>
          <p:spPr>
            <a:xfrm rot="19684127">
              <a:off x="5695417" y="973571"/>
              <a:ext cx="5139834" cy="4881920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98" name="等腰三角形 2">
              <a:extLst>
                <a:ext uri="{FF2B5EF4-FFF2-40B4-BE49-F238E27FC236}">
                  <a16:creationId xmlns:a16="http://schemas.microsoft.com/office/drawing/2014/main" xmlns="" id="{F644517B-51CA-4E54-A1A0-04D5F7D2C9FC}"/>
                </a:ext>
              </a:extLst>
            </p:cNvPr>
            <p:cNvSpPr/>
            <p:nvPr/>
          </p:nvSpPr>
          <p:spPr>
            <a:xfrm rot="19517390">
              <a:off x="5550047" y="850500"/>
              <a:ext cx="5370489" cy="5101001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99" name="等腰三角形 2">
              <a:extLst>
                <a:ext uri="{FF2B5EF4-FFF2-40B4-BE49-F238E27FC236}">
                  <a16:creationId xmlns:a16="http://schemas.microsoft.com/office/drawing/2014/main" xmlns="" id="{46BE5CC8-1A75-4E63-83EA-8C55E852C037}"/>
                </a:ext>
              </a:extLst>
            </p:cNvPr>
            <p:cNvSpPr/>
            <p:nvPr/>
          </p:nvSpPr>
          <p:spPr>
            <a:xfrm rot="19350650">
              <a:off x="5404677" y="727429"/>
              <a:ext cx="5601143" cy="5320081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500" name="等腰三角形 2">
              <a:extLst>
                <a:ext uri="{FF2B5EF4-FFF2-40B4-BE49-F238E27FC236}">
                  <a16:creationId xmlns:a16="http://schemas.microsoft.com/office/drawing/2014/main" xmlns="" id="{2A9CD7FB-06B0-42E0-93D8-4879304F68C1}"/>
                </a:ext>
              </a:extLst>
            </p:cNvPr>
            <p:cNvSpPr/>
            <p:nvPr/>
          </p:nvSpPr>
          <p:spPr>
            <a:xfrm rot="19183912">
              <a:off x="5259308" y="604358"/>
              <a:ext cx="5831798" cy="5539161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501" name="等腰三角形 2">
              <a:extLst>
                <a:ext uri="{FF2B5EF4-FFF2-40B4-BE49-F238E27FC236}">
                  <a16:creationId xmlns:a16="http://schemas.microsoft.com/office/drawing/2014/main" xmlns="" id="{32701DBF-1ED1-4AC0-8288-61FE3BDCA2FB}"/>
                </a:ext>
              </a:extLst>
            </p:cNvPr>
            <p:cNvSpPr/>
            <p:nvPr/>
          </p:nvSpPr>
          <p:spPr>
            <a:xfrm rot="19017173">
              <a:off x="5113938" y="481287"/>
              <a:ext cx="6062452" cy="5758242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502" name="等腰三角形 2">
              <a:extLst>
                <a:ext uri="{FF2B5EF4-FFF2-40B4-BE49-F238E27FC236}">
                  <a16:creationId xmlns:a16="http://schemas.microsoft.com/office/drawing/2014/main" xmlns="" id="{78B2CB72-D50D-45B6-93E0-20ABA207ED61}"/>
                </a:ext>
              </a:extLst>
            </p:cNvPr>
            <p:cNvSpPr/>
            <p:nvPr/>
          </p:nvSpPr>
          <p:spPr>
            <a:xfrm rot="18850433">
              <a:off x="4968569" y="358216"/>
              <a:ext cx="6293106" cy="5977322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503" name="等腰三角形 2">
              <a:extLst>
                <a:ext uri="{FF2B5EF4-FFF2-40B4-BE49-F238E27FC236}">
                  <a16:creationId xmlns:a16="http://schemas.microsoft.com/office/drawing/2014/main" xmlns="" id="{E90BB3C9-CE1B-408C-B587-259A511B478C}"/>
                </a:ext>
              </a:extLst>
            </p:cNvPr>
            <p:cNvSpPr/>
            <p:nvPr/>
          </p:nvSpPr>
          <p:spPr>
            <a:xfrm rot="18683696">
              <a:off x="4823199" y="235145"/>
              <a:ext cx="6523761" cy="6196402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504" name="等腰三角形 2">
              <a:extLst>
                <a:ext uri="{FF2B5EF4-FFF2-40B4-BE49-F238E27FC236}">
                  <a16:creationId xmlns:a16="http://schemas.microsoft.com/office/drawing/2014/main" xmlns="" id="{E743DA41-7FAB-4FCE-BA26-10029DEEEBF5}"/>
                </a:ext>
              </a:extLst>
            </p:cNvPr>
            <p:cNvSpPr/>
            <p:nvPr/>
          </p:nvSpPr>
          <p:spPr>
            <a:xfrm rot="18516956">
              <a:off x="4677830" y="112073"/>
              <a:ext cx="6754415" cy="6415482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505" name="等腰三角形 2">
              <a:extLst>
                <a:ext uri="{FF2B5EF4-FFF2-40B4-BE49-F238E27FC236}">
                  <a16:creationId xmlns:a16="http://schemas.microsoft.com/office/drawing/2014/main" xmlns="" id="{7AE158A7-07EF-454A-B908-142AEE71B37E}"/>
                </a:ext>
              </a:extLst>
            </p:cNvPr>
            <p:cNvSpPr/>
            <p:nvPr/>
          </p:nvSpPr>
          <p:spPr>
            <a:xfrm rot="18350219">
              <a:off x="4532460" y="-10998"/>
              <a:ext cx="6985070" cy="6634562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506" name="等腰三角形 2">
              <a:extLst>
                <a:ext uri="{FF2B5EF4-FFF2-40B4-BE49-F238E27FC236}">
                  <a16:creationId xmlns:a16="http://schemas.microsoft.com/office/drawing/2014/main" xmlns="" id="{34D408DE-D2BA-4687-9F0D-BAD0610EA091}"/>
                </a:ext>
              </a:extLst>
            </p:cNvPr>
            <p:cNvSpPr/>
            <p:nvPr/>
          </p:nvSpPr>
          <p:spPr>
            <a:xfrm rot="18183479">
              <a:off x="4387091" y="-134069"/>
              <a:ext cx="7215724" cy="6853643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507" name="等腰三角形 2">
              <a:extLst>
                <a:ext uri="{FF2B5EF4-FFF2-40B4-BE49-F238E27FC236}">
                  <a16:creationId xmlns:a16="http://schemas.microsoft.com/office/drawing/2014/main" xmlns="" id="{A9373EA7-9DEA-49AD-8331-AD87F0BBE9D1}"/>
                </a:ext>
              </a:extLst>
            </p:cNvPr>
            <p:cNvSpPr/>
            <p:nvPr/>
          </p:nvSpPr>
          <p:spPr>
            <a:xfrm rot="18016740">
              <a:off x="4241721" y="-257140"/>
              <a:ext cx="7446378" cy="7072723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508" name="等腰三角形 2">
              <a:extLst>
                <a:ext uri="{FF2B5EF4-FFF2-40B4-BE49-F238E27FC236}">
                  <a16:creationId xmlns:a16="http://schemas.microsoft.com/office/drawing/2014/main" xmlns="" id="{671E6360-AB54-4915-8B8D-F1F9FBF09577}"/>
                </a:ext>
              </a:extLst>
            </p:cNvPr>
            <p:cNvSpPr/>
            <p:nvPr/>
          </p:nvSpPr>
          <p:spPr>
            <a:xfrm rot="17850002">
              <a:off x="4096352" y="-380211"/>
              <a:ext cx="7677033" cy="7291803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509" name="等腰三角形 2">
              <a:extLst>
                <a:ext uri="{FF2B5EF4-FFF2-40B4-BE49-F238E27FC236}">
                  <a16:creationId xmlns:a16="http://schemas.microsoft.com/office/drawing/2014/main" xmlns="" id="{67E03B3E-2C74-484E-99DA-4710A4F8EEE2}"/>
                </a:ext>
              </a:extLst>
            </p:cNvPr>
            <p:cNvSpPr/>
            <p:nvPr/>
          </p:nvSpPr>
          <p:spPr>
            <a:xfrm rot="17683262">
              <a:off x="3950982" y="-503282"/>
              <a:ext cx="7907687" cy="7510883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510" name="等腰三角形 2">
              <a:extLst>
                <a:ext uri="{FF2B5EF4-FFF2-40B4-BE49-F238E27FC236}">
                  <a16:creationId xmlns:a16="http://schemas.microsoft.com/office/drawing/2014/main" xmlns="" id="{CBFDC614-0DB3-42FB-BEAB-DC15E946B608}"/>
                </a:ext>
              </a:extLst>
            </p:cNvPr>
            <p:cNvSpPr/>
            <p:nvPr/>
          </p:nvSpPr>
          <p:spPr>
            <a:xfrm rot="17516525">
              <a:off x="3805613" y="-626354"/>
              <a:ext cx="8138341" cy="7729964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511" name="等腰三角形 2">
              <a:extLst>
                <a:ext uri="{FF2B5EF4-FFF2-40B4-BE49-F238E27FC236}">
                  <a16:creationId xmlns:a16="http://schemas.microsoft.com/office/drawing/2014/main" xmlns="" id="{6C0460CF-53A8-4D0F-AC6B-E98956743C2F}"/>
                </a:ext>
              </a:extLst>
            </p:cNvPr>
            <p:cNvSpPr/>
            <p:nvPr/>
          </p:nvSpPr>
          <p:spPr>
            <a:xfrm rot="17349785">
              <a:off x="3660243" y="-749425"/>
              <a:ext cx="8368995" cy="7949044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512" name="等腰三角形 2">
              <a:extLst>
                <a:ext uri="{FF2B5EF4-FFF2-40B4-BE49-F238E27FC236}">
                  <a16:creationId xmlns:a16="http://schemas.microsoft.com/office/drawing/2014/main" xmlns="" id="{325624E6-9AD3-4D47-9BF9-38F9D30DD455}"/>
                </a:ext>
              </a:extLst>
            </p:cNvPr>
            <p:cNvSpPr/>
            <p:nvPr/>
          </p:nvSpPr>
          <p:spPr>
            <a:xfrm rot="17183046">
              <a:off x="3514873" y="-872496"/>
              <a:ext cx="8599650" cy="8168124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513" name="等腰三角形 2">
              <a:extLst>
                <a:ext uri="{FF2B5EF4-FFF2-40B4-BE49-F238E27FC236}">
                  <a16:creationId xmlns:a16="http://schemas.microsoft.com/office/drawing/2014/main" xmlns="" id="{F4706F27-B15F-4CD6-B658-D8A06D0360B9}"/>
                </a:ext>
              </a:extLst>
            </p:cNvPr>
            <p:cNvSpPr/>
            <p:nvPr/>
          </p:nvSpPr>
          <p:spPr>
            <a:xfrm rot="17016308">
              <a:off x="3369504" y="-995567"/>
              <a:ext cx="8830304" cy="8387204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514" name="等腰三角形 2">
              <a:extLst>
                <a:ext uri="{FF2B5EF4-FFF2-40B4-BE49-F238E27FC236}">
                  <a16:creationId xmlns:a16="http://schemas.microsoft.com/office/drawing/2014/main" xmlns="" id="{1677633A-E5E3-41E3-A644-F0611DF41F89}"/>
                </a:ext>
              </a:extLst>
            </p:cNvPr>
            <p:cNvSpPr/>
            <p:nvPr/>
          </p:nvSpPr>
          <p:spPr>
            <a:xfrm rot="16849568">
              <a:off x="3224135" y="-1118638"/>
              <a:ext cx="9060959" cy="8606285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515" name="等腰三角形 2">
              <a:extLst>
                <a:ext uri="{FF2B5EF4-FFF2-40B4-BE49-F238E27FC236}">
                  <a16:creationId xmlns:a16="http://schemas.microsoft.com/office/drawing/2014/main" xmlns="" id="{31286F06-4D00-4AC7-A51E-4D9E3341E9F5}"/>
                </a:ext>
              </a:extLst>
            </p:cNvPr>
            <p:cNvSpPr/>
            <p:nvPr/>
          </p:nvSpPr>
          <p:spPr>
            <a:xfrm rot="16682829">
              <a:off x="3078765" y="-1241709"/>
              <a:ext cx="9291613" cy="8825365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516" name="等腰三角形 2">
              <a:extLst>
                <a:ext uri="{FF2B5EF4-FFF2-40B4-BE49-F238E27FC236}">
                  <a16:creationId xmlns:a16="http://schemas.microsoft.com/office/drawing/2014/main" xmlns="" id="{7FF32BF1-D02D-42AE-90C9-3E31B216EF97}"/>
                </a:ext>
              </a:extLst>
            </p:cNvPr>
            <p:cNvSpPr/>
            <p:nvPr/>
          </p:nvSpPr>
          <p:spPr>
            <a:xfrm rot="16516091">
              <a:off x="2933396" y="-1364780"/>
              <a:ext cx="9522268" cy="9044446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517" name="等腰三角形 2">
              <a:extLst>
                <a:ext uri="{FF2B5EF4-FFF2-40B4-BE49-F238E27FC236}">
                  <a16:creationId xmlns:a16="http://schemas.microsoft.com/office/drawing/2014/main" xmlns="" id="{2DBB447B-DFF9-4809-A73F-E25C63FB9112}"/>
                </a:ext>
              </a:extLst>
            </p:cNvPr>
            <p:cNvSpPr/>
            <p:nvPr/>
          </p:nvSpPr>
          <p:spPr>
            <a:xfrm rot="16349352">
              <a:off x="2788026" y="-1487852"/>
              <a:ext cx="9752922" cy="9263525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518" name="等腰三角形 2">
              <a:extLst>
                <a:ext uri="{FF2B5EF4-FFF2-40B4-BE49-F238E27FC236}">
                  <a16:creationId xmlns:a16="http://schemas.microsoft.com/office/drawing/2014/main" xmlns="" id="{06AE9B6E-A0CA-43B9-9D95-DA72440A8DC7}"/>
                </a:ext>
              </a:extLst>
            </p:cNvPr>
            <p:cNvSpPr/>
            <p:nvPr/>
          </p:nvSpPr>
          <p:spPr>
            <a:xfrm rot="16182614">
              <a:off x="2642657" y="-1610923"/>
              <a:ext cx="9983577" cy="9482606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59" name="等腰三角形 2">
              <a:extLst>
                <a:ext uri="{FF2B5EF4-FFF2-40B4-BE49-F238E27FC236}">
                  <a16:creationId xmlns:a16="http://schemas.microsoft.com/office/drawing/2014/main" xmlns="" id="{2131E70B-117B-4F3B-8A17-547C565B7E96}"/>
                </a:ext>
              </a:extLst>
            </p:cNvPr>
            <p:cNvSpPr/>
            <p:nvPr/>
          </p:nvSpPr>
          <p:spPr>
            <a:xfrm rot="21018038">
              <a:off x="6858373" y="1958141"/>
              <a:ext cx="3294599" cy="3129278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60" name="等腰三角形 2">
              <a:extLst>
                <a:ext uri="{FF2B5EF4-FFF2-40B4-BE49-F238E27FC236}">
                  <a16:creationId xmlns:a16="http://schemas.microsoft.com/office/drawing/2014/main" xmlns="" id="{78744902-E7F7-4B4B-8F00-62CCDB91C2CB}"/>
                </a:ext>
              </a:extLst>
            </p:cNvPr>
            <p:cNvSpPr/>
            <p:nvPr/>
          </p:nvSpPr>
          <p:spPr>
            <a:xfrm rot="20851300">
              <a:off x="6713003" y="1835070"/>
              <a:ext cx="3525254" cy="3348358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61" name="等腰三角形 2">
              <a:extLst>
                <a:ext uri="{FF2B5EF4-FFF2-40B4-BE49-F238E27FC236}">
                  <a16:creationId xmlns:a16="http://schemas.microsoft.com/office/drawing/2014/main" xmlns="" id="{062E9384-5C25-47F1-9F7E-10110CC99130}"/>
                </a:ext>
              </a:extLst>
            </p:cNvPr>
            <p:cNvSpPr/>
            <p:nvPr/>
          </p:nvSpPr>
          <p:spPr>
            <a:xfrm rot="20684561">
              <a:off x="6567634" y="1711998"/>
              <a:ext cx="3755908" cy="3567439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62" name="等腰三角形 2">
              <a:extLst>
                <a:ext uri="{FF2B5EF4-FFF2-40B4-BE49-F238E27FC236}">
                  <a16:creationId xmlns:a16="http://schemas.microsoft.com/office/drawing/2014/main" xmlns="" id="{9849C848-B0D7-4B80-877A-8382140A4F83}"/>
                </a:ext>
              </a:extLst>
            </p:cNvPr>
            <p:cNvSpPr/>
            <p:nvPr/>
          </p:nvSpPr>
          <p:spPr>
            <a:xfrm rot="20517823">
              <a:off x="6422264" y="1588927"/>
              <a:ext cx="3986562" cy="3786519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63" name="等腰三角形 2">
              <a:extLst>
                <a:ext uri="{FF2B5EF4-FFF2-40B4-BE49-F238E27FC236}">
                  <a16:creationId xmlns:a16="http://schemas.microsoft.com/office/drawing/2014/main" xmlns="" id="{F249860E-965E-4545-98D2-B417E628B6C4}"/>
                </a:ext>
              </a:extLst>
            </p:cNvPr>
            <p:cNvSpPr/>
            <p:nvPr/>
          </p:nvSpPr>
          <p:spPr>
            <a:xfrm rot="20351083">
              <a:off x="6276895" y="1465856"/>
              <a:ext cx="4217217" cy="4005599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64" name="等腰三角形 2">
              <a:extLst>
                <a:ext uri="{FF2B5EF4-FFF2-40B4-BE49-F238E27FC236}">
                  <a16:creationId xmlns:a16="http://schemas.microsoft.com/office/drawing/2014/main" xmlns="" id="{EDA522B5-06A6-4C33-8F67-28E6A89AE7CF}"/>
                </a:ext>
              </a:extLst>
            </p:cNvPr>
            <p:cNvSpPr/>
            <p:nvPr/>
          </p:nvSpPr>
          <p:spPr>
            <a:xfrm rot="20184344">
              <a:off x="6131525" y="1342785"/>
              <a:ext cx="4447871" cy="4224679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65" name="等腰三角形 2">
              <a:extLst>
                <a:ext uri="{FF2B5EF4-FFF2-40B4-BE49-F238E27FC236}">
                  <a16:creationId xmlns:a16="http://schemas.microsoft.com/office/drawing/2014/main" xmlns="" id="{26592E0C-0846-4249-AF7F-1F418C7529F5}"/>
                </a:ext>
              </a:extLst>
            </p:cNvPr>
            <p:cNvSpPr/>
            <p:nvPr/>
          </p:nvSpPr>
          <p:spPr>
            <a:xfrm rot="20017606">
              <a:off x="5986156" y="1219714"/>
              <a:ext cx="4678526" cy="4443760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66" name="等腰三角形 2">
              <a:extLst>
                <a:ext uri="{FF2B5EF4-FFF2-40B4-BE49-F238E27FC236}">
                  <a16:creationId xmlns:a16="http://schemas.microsoft.com/office/drawing/2014/main" xmlns="" id="{47FBB346-72C2-42C7-A5E1-184D9050AEFA}"/>
                </a:ext>
              </a:extLst>
            </p:cNvPr>
            <p:cNvSpPr/>
            <p:nvPr/>
          </p:nvSpPr>
          <p:spPr>
            <a:xfrm rot="19850867">
              <a:off x="5840786" y="1096643"/>
              <a:ext cx="4909180" cy="4662840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67" name="等腰三角形 2">
              <a:extLst>
                <a:ext uri="{FF2B5EF4-FFF2-40B4-BE49-F238E27FC236}">
                  <a16:creationId xmlns:a16="http://schemas.microsoft.com/office/drawing/2014/main" xmlns="" id="{3590B61B-12B2-4119-8B69-4F1C239FB147}"/>
                </a:ext>
              </a:extLst>
            </p:cNvPr>
            <p:cNvSpPr/>
            <p:nvPr/>
          </p:nvSpPr>
          <p:spPr>
            <a:xfrm rot="19684127">
              <a:off x="5695417" y="973571"/>
              <a:ext cx="5139834" cy="4881920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68" name="等腰三角形 2">
              <a:extLst>
                <a:ext uri="{FF2B5EF4-FFF2-40B4-BE49-F238E27FC236}">
                  <a16:creationId xmlns:a16="http://schemas.microsoft.com/office/drawing/2014/main" xmlns="" id="{E45A0F01-34C0-4B4F-BBEE-00820A607C8D}"/>
                </a:ext>
              </a:extLst>
            </p:cNvPr>
            <p:cNvSpPr/>
            <p:nvPr/>
          </p:nvSpPr>
          <p:spPr>
            <a:xfrm rot="19517390">
              <a:off x="5550047" y="850500"/>
              <a:ext cx="5370489" cy="5101001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69" name="等腰三角形 2">
              <a:extLst>
                <a:ext uri="{FF2B5EF4-FFF2-40B4-BE49-F238E27FC236}">
                  <a16:creationId xmlns:a16="http://schemas.microsoft.com/office/drawing/2014/main" xmlns="" id="{6BA4E9C6-44E9-48C5-9DDF-13E97606507C}"/>
                </a:ext>
              </a:extLst>
            </p:cNvPr>
            <p:cNvSpPr/>
            <p:nvPr/>
          </p:nvSpPr>
          <p:spPr>
            <a:xfrm rot="19350650">
              <a:off x="5404677" y="727429"/>
              <a:ext cx="5601143" cy="5320081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70" name="等腰三角形 2">
              <a:extLst>
                <a:ext uri="{FF2B5EF4-FFF2-40B4-BE49-F238E27FC236}">
                  <a16:creationId xmlns:a16="http://schemas.microsoft.com/office/drawing/2014/main" xmlns="" id="{704C9E2E-CE16-4038-B7F5-F6ED07265DE7}"/>
                </a:ext>
              </a:extLst>
            </p:cNvPr>
            <p:cNvSpPr/>
            <p:nvPr/>
          </p:nvSpPr>
          <p:spPr>
            <a:xfrm rot="19183912">
              <a:off x="5259308" y="604358"/>
              <a:ext cx="5831798" cy="5539161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71" name="等腰三角形 2">
              <a:extLst>
                <a:ext uri="{FF2B5EF4-FFF2-40B4-BE49-F238E27FC236}">
                  <a16:creationId xmlns:a16="http://schemas.microsoft.com/office/drawing/2014/main" xmlns="" id="{F734350B-3D29-419E-9FE4-1A47A23F2173}"/>
                </a:ext>
              </a:extLst>
            </p:cNvPr>
            <p:cNvSpPr/>
            <p:nvPr/>
          </p:nvSpPr>
          <p:spPr>
            <a:xfrm rot="19017173">
              <a:off x="5113938" y="481287"/>
              <a:ext cx="6062452" cy="5758242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72" name="等腰三角形 2">
              <a:extLst>
                <a:ext uri="{FF2B5EF4-FFF2-40B4-BE49-F238E27FC236}">
                  <a16:creationId xmlns:a16="http://schemas.microsoft.com/office/drawing/2014/main" xmlns="" id="{4DEDE77D-5C65-4F31-9CB4-7A8D1B44EDCC}"/>
                </a:ext>
              </a:extLst>
            </p:cNvPr>
            <p:cNvSpPr/>
            <p:nvPr/>
          </p:nvSpPr>
          <p:spPr>
            <a:xfrm rot="18850433">
              <a:off x="4968569" y="358216"/>
              <a:ext cx="6293106" cy="5977322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73" name="等腰三角形 2">
              <a:extLst>
                <a:ext uri="{FF2B5EF4-FFF2-40B4-BE49-F238E27FC236}">
                  <a16:creationId xmlns:a16="http://schemas.microsoft.com/office/drawing/2014/main" xmlns="" id="{CCED9096-8471-439E-B555-E078AAC6F0F2}"/>
                </a:ext>
              </a:extLst>
            </p:cNvPr>
            <p:cNvSpPr/>
            <p:nvPr/>
          </p:nvSpPr>
          <p:spPr>
            <a:xfrm rot="18683696">
              <a:off x="4823199" y="235145"/>
              <a:ext cx="6523761" cy="6196402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74" name="等腰三角形 2">
              <a:extLst>
                <a:ext uri="{FF2B5EF4-FFF2-40B4-BE49-F238E27FC236}">
                  <a16:creationId xmlns:a16="http://schemas.microsoft.com/office/drawing/2014/main" xmlns="" id="{7CAC3550-50FE-4441-B4A2-DFAE5E9DEB1A}"/>
                </a:ext>
              </a:extLst>
            </p:cNvPr>
            <p:cNvSpPr/>
            <p:nvPr/>
          </p:nvSpPr>
          <p:spPr>
            <a:xfrm rot="18516956">
              <a:off x="4677830" y="112073"/>
              <a:ext cx="6754415" cy="6415482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75" name="等腰三角形 2">
              <a:extLst>
                <a:ext uri="{FF2B5EF4-FFF2-40B4-BE49-F238E27FC236}">
                  <a16:creationId xmlns:a16="http://schemas.microsoft.com/office/drawing/2014/main" xmlns="" id="{54FAA882-8191-41A8-B410-5EADEBDB607E}"/>
                </a:ext>
              </a:extLst>
            </p:cNvPr>
            <p:cNvSpPr/>
            <p:nvPr/>
          </p:nvSpPr>
          <p:spPr>
            <a:xfrm rot="18350219">
              <a:off x="4532460" y="-10998"/>
              <a:ext cx="6985070" cy="6634562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76" name="等腰三角形 2">
              <a:extLst>
                <a:ext uri="{FF2B5EF4-FFF2-40B4-BE49-F238E27FC236}">
                  <a16:creationId xmlns:a16="http://schemas.microsoft.com/office/drawing/2014/main" xmlns="" id="{1DC4EC05-3015-420B-84C7-85362FA57B31}"/>
                </a:ext>
              </a:extLst>
            </p:cNvPr>
            <p:cNvSpPr/>
            <p:nvPr/>
          </p:nvSpPr>
          <p:spPr>
            <a:xfrm rot="18183479">
              <a:off x="4387091" y="-134069"/>
              <a:ext cx="7215724" cy="6853643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77" name="等腰三角形 2">
              <a:extLst>
                <a:ext uri="{FF2B5EF4-FFF2-40B4-BE49-F238E27FC236}">
                  <a16:creationId xmlns:a16="http://schemas.microsoft.com/office/drawing/2014/main" xmlns="" id="{502BC2D5-183C-4882-9146-2BBC83D5490E}"/>
                </a:ext>
              </a:extLst>
            </p:cNvPr>
            <p:cNvSpPr/>
            <p:nvPr/>
          </p:nvSpPr>
          <p:spPr>
            <a:xfrm rot="18016740">
              <a:off x="4241721" y="-257140"/>
              <a:ext cx="7446378" cy="7072723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78" name="等腰三角形 2">
              <a:extLst>
                <a:ext uri="{FF2B5EF4-FFF2-40B4-BE49-F238E27FC236}">
                  <a16:creationId xmlns:a16="http://schemas.microsoft.com/office/drawing/2014/main" xmlns="" id="{6BE552FD-853C-4606-87B7-CBD9423A2022}"/>
                </a:ext>
              </a:extLst>
            </p:cNvPr>
            <p:cNvSpPr/>
            <p:nvPr/>
          </p:nvSpPr>
          <p:spPr>
            <a:xfrm rot="17850002">
              <a:off x="4096352" y="-380211"/>
              <a:ext cx="7677033" cy="7291803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79" name="等腰三角形 2">
              <a:extLst>
                <a:ext uri="{FF2B5EF4-FFF2-40B4-BE49-F238E27FC236}">
                  <a16:creationId xmlns:a16="http://schemas.microsoft.com/office/drawing/2014/main" xmlns="" id="{DC09F0AD-7968-43E5-AC92-B90FA8788F7F}"/>
                </a:ext>
              </a:extLst>
            </p:cNvPr>
            <p:cNvSpPr/>
            <p:nvPr/>
          </p:nvSpPr>
          <p:spPr>
            <a:xfrm rot="17683262">
              <a:off x="3950982" y="-503282"/>
              <a:ext cx="7907687" cy="7510883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80" name="等腰三角形 2">
              <a:extLst>
                <a:ext uri="{FF2B5EF4-FFF2-40B4-BE49-F238E27FC236}">
                  <a16:creationId xmlns:a16="http://schemas.microsoft.com/office/drawing/2014/main" xmlns="" id="{0B12A949-2A17-4E6E-A581-F4872DD2D041}"/>
                </a:ext>
              </a:extLst>
            </p:cNvPr>
            <p:cNvSpPr/>
            <p:nvPr/>
          </p:nvSpPr>
          <p:spPr>
            <a:xfrm rot="17516525">
              <a:off x="3805613" y="-626354"/>
              <a:ext cx="8138341" cy="7729964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81" name="等腰三角形 2">
              <a:extLst>
                <a:ext uri="{FF2B5EF4-FFF2-40B4-BE49-F238E27FC236}">
                  <a16:creationId xmlns:a16="http://schemas.microsoft.com/office/drawing/2014/main" xmlns="" id="{64D50D5F-CABA-4AFD-87A3-287F0ECC73E0}"/>
                </a:ext>
              </a:extLst>
            </p:cNvPr>
            <p:cNvSpPr/>
            <p:nvPr/>
          </p:nvSpPr>
          <p:spPr>
            <a:xfrm rot="17349785">
              <a:off x="3660243" y="-749425"/>
              <a:ext cx="8368995" cy="7949044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82" name="等腰三角形 2">
              <a:extLst>
                <a:ext uri="{FF2B5EF4-FFF2-40B4-BE49-F238E27FC236}">
                  <a16:creationId xmlns:a16="http://schemas.microsoft.com/office/drawing/2014/main" xmlns="" id="{15D9A249-A491-4852-A9BB-85E02B483613}"/>
                </a:ext>
              </a:extLst>
            </p:cNvPr>
            <p:cNvSpPr/>
            <p:nvPr/>
          </p:nvSpPr>
          <p:spPr>
            <a:xfrm rot="17183046">
              <a:off x="3514873" y="-872496"/>
              <a:ext cx="8599650" cy="8168124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83" name="等腰三角形 2">
              <a:extLst>
                <a:ext uri="{FF2B5EF4-FFF2-40B4-BE49-F238E27FC236}">
                  <a16:creationId xmlns:a16="http://schemas.microsoft.com/office/drawing/2014/main" xmlns="" id="{809F2152-9B61-4C34-869B-4F36C5D3B9B6}"/>
                </a:ext>
              </a:extLst>
            </p:cNvPr>
            <p:cNvSpPr/>
            <p:nvPr/>
          </p:nvSpPr>
          <p:spPr>
            <a:xfrm rot="17016308">
              <a:off x="3369504" y="-995567"/>
              <a:ext cx="8830304" cy="8387204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84" name="等腰三角形 2">
              <a:extLst>
                <a:ext uri="{FF2B5EF4-FFF2-40B4-BE49-F238E27FC236}">
                  <a16:creationId xmlns:a16="http://schemas.microsoft.com/office/drawing/2014/main" xmlns="" id="{13E26A9C-1F12-4A18-A379-D7000FD837DF}"/>
                </a:ext>
              </a:extLst>
            </p:cNvPr>
            <p:cNvSpPr/>
            <p:nvPr/>
          </p:nvSpPr>
          <p:spPr>
            <a:xfrm rot="16849568">
              <a:off x="3224135" y="-1118638"/>
              <a:ext cx="9060959" cy="8606285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85" name="等腰三角形 2">
              <a:extLst>
                <a:ext uri="{FF2B5EF4-FFF2-40B4-BE49-F238E27FC236}">
                  <a16:creationId xmlns:a16="http://schemas.microsoft.com/office/drawing/2014/main" xmlns="" id="{97B5C730-3B0D-4B4F-9282-7198317819C2}"/>
                </a:ext>
              </a:extLst>
            </p:cNvPr>
            <p:cNvSpPr/>
            <p:nvPr/>
          </p:nvSpPr>
          <p:spPr>
            <a:xfrm rot="16682829">
              <a:off x="3078765" y="-1241709"/>
              <a:ext cx="9291613" cy="8825365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86" name="等腰三角形 2">
              <a:extLst>
                <a:ext uri="{FF2B5EF4-FFF2-40B4-BE49-F238E27FC236}">
                  <a16:creationId xmlns:a16="http://schemas.microsoft.com/office/drawing/2014/main" xmlns="" id="{08103B63-0610-4675-A939-E85A4B15DB7A}"/>
                </a:ext>
              </a:extLst>
            </p:cNvPr>
            <p:cNvSpPr/>
            <p:nvPr/>
          </p:nvSpPr>
          <p:spPr>
            <a:xfrm rot="16516091">
              <a:off x="2933396" y="-1364780"/>
              <a:ext cx="9522268" cy="9044446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87" name="等腰三角形 2">
              <a:extLst>
                <a:ext uri="{FF2B5EF4-FFF2-40B4-BE49-F238E27FC236}">
                  <a16:creationId xmlns:a16="http://schemas.microsoft.com/office/drawing/2014/main" xmlns="" id="{B4AC4DD4-CC6A-45BA-A329-6A115CC06BD3}"/>
                </a:ext>
              </a:extLst>
            </p:cNvPr>
            <p:cNvSpPr/>
            <p:nvPr/>
          </p:nvSpPr>
          <p:spPr>
            <a:xfrm rot="16349352">
              <a:off x="2788026" y="-1487852"/>
              <a:ext cx="9752922" cy="9263525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488" name="等腰三角形 2">
              <a:extLst>
                <a:ext uri="{FF2B5EF4-FFF2-40B4-BE49-F238E27FC236}">
                  <a16:creationId xmlns:a16="http://schemas.microsoft.com/office/drawing/2014/main" xmlns="" id="{EE7EEED6-2CD1-45BC-B2C4-B00C8A17D641}"/>
                </a:ext>
              </a:extLst>
            </p:cNvPr>
            <p:cNvSpPr/>
            <p:nvPr/>
          </p:nvSpPr>
          <p:spPr>
            <a:xfrm rot="16182614">
              <a:off x="2642657" y="-1610923"/>
              <a:ext cx="9983577" cy="9482606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>
                    <a:lumMod val="100000"/>
                  </a:schemeClr>
                </a:solidFill>
              </a:endParaRPr>
            </a:p>
          </p:txBody>
        </p:sp>
        <p:sp>
          <p:nvSpPr>
            <p:cNvPr id="358" name="等腰三角形 2">
              <a:extLst>
                <a:ext uri="{FF2B5EF4-FFF2-40B4-BE49-F238E27FC236}">
                  <a16:creationId xmlns:a16="http://schemas.microsoft.com/office/drawing/2014/main" xmlns="" id="{B1037C8A-9110-4F6B-A09B-8ECA9D1C9420}"/>
                </a:ext>
              </a:extLst>
            </p:cNvPr>
            <p:cNvSpPr/>
            <p:nvPr/>
          </p:nvSpPr>
          <p:spPr>
            <a:xfrm rot="16015875">
              <a:off x="2497287" y="-1733994"/>
              <a:ext cx="10214231" cy="9701686"/>
            </a:xfrm>
            <a:custGeom>
              <a:avLst/>
              <a:gdLst>
                <a:gd name="connsiteX0" fmla="*/ 0 w 3058363"/>
                <a:gd name="connsiteY0" fmla="*/ 2636520 h 2636520"/>
                <a:gd name="connsiteX1" fmla="*/ 1529182 w 3058363"/>
                <a:gd name="connsiteY1" fmla="*/ 0 h 2636520"/>
                <a:gd name="connsiteX2" fmla="*/ 3058363 w 3058363"/>
                <a:gd name="connsiteY2" fmla="*/ 2636520 h 2636520"/>
                <a:gd name="connsiteX3" fmla="*/ 0 w 3058363"/>
                <a:gd name="connsiteY3" fmla="*/ 2636520 h 2636520"/>
                <a:gd name="connsiteX0" fmla="*/ 33327 w 3125018"/>
                <a:gd name="connsiteY0" fmla="*/ 2636520 h 2636520"/>
                <a:gd name="connsiteX1" fmla="*/ 1562509 w 3125018"/>
                <a:gd name="connsiteY1" fmla="*/ 0 h 2636520"/>
                <a:gd name="connsiteX2" fmla="*/ 3091690 w 3125018"/>
                <a:gd name="connsiteY2" fmla="*/ 2636520 h 2636520"/>
                <a:gd name="connsiteX3" fmla="*/ 33327 w 3125018"/>
                <a:gd name="connsiteY3" fmla="*/ 2636520 h 2636520"/>
                <a:gd name="connsiteX0" fmla="*/ 33327 w 3125018"/>
                <a:gd name="connsiteY0" fmla="*/ 2636520 h 2831817"/>
                <a:gd name="connsiteX1" fmla="*/ 1562509 w 3125018"/>
                <a:gd name="connsiteY1" fmla="*/ 0 h 2831817"/>
                <a:gd name="connsiteX2" fmla="*/ 3091690 w 3125018"/>
                <a:gd name="connsiteY2" fmla="*/ 2636520 h 2831817"/>
                <a:gd name="connsiteX3" fmla="*/ 33327 w 3125018"/>
                <a:gd name="connsiteY3" fmla="*/ 2636520 h 2831817"/>
                <a:gd name="connsiteX0" fmla="*/ 33327 w 3373204"/>
                <a:gd name="connsiteY0" fmla="*/ 2636520 h 2831817"/>
                <a:gd name="connsiteX1" fmla="*/ 1562509 w 3373204"/>
                <a:gd name="connsiteY1" fmla="*/ 0 h 2831817"/>
                <a:gd name="connsiteX2" fmla="*/ 3091690 w 3373204"/>
                <a:gd name="connsiteY2" fmla="*/ 2636520 h 2831817"/>
                <a:gd name="connsiteX3" fmla="*/ 33327 w 3373204"/>
                <a:gd name="connsiteY3" fmla="*/ 2636520 h 2831817"/>
                <a:gd name="connsiteX0" fmla="*/ 33327 w 3364552"/>
                <a:gd name="connsiteY0" fmla="*/ 2636520 h 2910180"/>
                <a:gd name="connsiteX1" fmla="*/ 1562509 w 3364552"/>
                <a:gd name="connsiteY1" fmla="*/ 0 h 2910180"/>
                <a:gd name="connsiteX2" fmla="*/ 3091690 w 3364552"/>
                <a:gd name="connsiteY2" fmla="*/ 2636520 h 2910180"/>
                <a:gd name="connsiteX3" fmla="*/ 33327 w 3364552"/>
                <a:gd name="connsiteY3" fmla="*/ 2636520 h 2910180"/>
                <a:gd name="connsiteX0" fmla="*/ 46185 w 3422269"/>
                <a:gd name="connsiteY0" fmla="*/ 2636538 h 2910198"/>
                <a:gd name="connsiteX1" fmla="*/ 1575367 w 3422269"/>
                <a:gd name="connsiteY1" fmla="*/ 18 h 2910198"/>
                <a:gd name="connsiteX2" fmla="*/ 3104548 w 3422269"/>
                <a:gd name="connsiteY2" fmla="*/ 2636538 h 2910198"/>
                <a:gd name="connsiteX3" fmla="*/ 46185 w 3422269"/>
                <a:gd name="connsiteY3" fmla="*/ 2636538 h 291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2269" h="2910198">
                  <a:moveTo>
                    <a:pt x="46185" y="2636538"/>
                  </a:moveTo>
                  <a:cubicBezTo>
                    <a:pt x="-208678" y="2197118"/>
                    <a:pt x="631572" y="7638"/>
                    <a:pt x="1575367" y="18"/>
                  </a:cubicBezTo>
                  <a:cubicBezTo>
                    <a:pt x="2519162" y="-7602"/>
                    <a:pt x="4101142" y="2354598"/>
                    <a:pt x="3104548" y="2636538"/>
                  </a:cubicBezTo>
                  <a:cubicBezTo>
                    <a:pt x="2107954" y="2918478"/>
                    <a:pt x="301048" y="3075958"/>
                    <a:pt x="46185" y="2636538"/>
                  </a:cubicBezTo>
                  <a:close/>
                </a:path>
              </a:pathLst>
            </a:custGeom>
            <a:noFill/>
            <a:ln w="17050" cap="flat">
              <a:gradFill flip="none" rotWithShape="1">
                <a:gsLst>
                  <a:gs pos="18000">
                    <a:srgbClr val="0C558E"/>
                  </a:gs>
                  <a:gs pos="8000">
                    <a:srgbClr val="083D66"/>
                  </a:gs>
                  <a:gs pos="100000">
                    <a:srgbClr val="51B0D9"/>
                  </a:gs>
                  <a:gs pos="25000">
                    <a:srgbClr val="51B0D9">
                      <a:alpha val="0"/>
                    </a:srgbClr>
                  </a:gs>
                </a:gsLst>
                <a:lin ang="8100000" scaled="1"/>
                <a:tileRect/>
              </a:gra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20" name="矩形 519">
            <a:extLst>
              <a:ext uri="{FF2B5EF4-FFF2-40B4-BE49-F238E27FC236}">
                <a16:creationId xmlns:a16="http://schemas.microsoft.com/office/drawing/2014/main" xmlns="" id="{AAA40707-20BE-4A23-9E50-705ACE14BFDD}"/>
              </a:ext>
            </a:extLst>
          </p:cNvPr>
          <p:cNvSpPr/>
          <p:nvPr/>
        </p:nvSpPr>
        <p:spPr>
          <a:xfrm>
            <a:off x="0" y="0"/>
            <a:ext cx="6505104" cy="6852371"/>
          </a:xfrm>
          <a:prstGeom prst="rect">
            <a:avLst/>
          </a:prstGeom>
          <a:gradFill flip="none" rotWithShape="1">
            <a:gsLst>
              <a:gs pos="0">
                <a:srgbClr val="0C1232"/>
              </a:gs>
              <a:gs pos="100000">
                <a:srgbClr val="0C123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1" name="矩形 520">
            <a:extLst>
              <a:ext uri="{FF2B5EF4-FFF2-40B4-BE49-F238E27FC236}">
                <a16:creationId xmlns:a16="http://schemas.microsoft.com/office/drawing/2014/main" xmlns="" id="{EA6F235B-3BCE-4DC5-9CBE-E08E05F9224B}"/>
              </a:ext>
            </a:extLst>
          </p:cNvPr>
          <p:cNvSpPr/>
          <p:nvPr/>
        </p:nvSpPr>
        <p:spPr>
          <a:xfrm flipH="1">
            <a:off x="7621164" y="7559"/>
            <a:ext cx="4592448" cy="6852371"/>
          </a:xfrm>
          <a:prstGeom prst="rect">
            <a:avLst/>
          </a:prstGeom>
          <a:gradFill flip="none" rotWithShape="1">
            <a:gsLst>
              <a:gs pos="0">
                <a:srgbClr val="0C1232"/>
              </a:gs>
              <a:gs pos="100000">
                <a:srgbClr val="0C123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22" name="图片 521">
            <a:extLst>
              <a:ext uri="{FF2B5EF4-FFF2-40B4-BE49-F238E27FC236}">
                <a16:creationId xmlns:a16="http://schemas.microsoft.com/office/drawing/2014/main" xmlns="" id="{B13817BC-C871-414B-901A-2267408DB5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rgbClr val="51B0D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878221">
            <a:off x="3630526" y="1637005"/>
            <a:ext cx="6988410" cy="1315208"/>
          </a:xfrm>
          <a:prstGeom prst="rect">
            <a:avLst/>
          </a:prstGeom>
        </p:spPr>
      </p:pic>
      <p:grpSp>
        <p:nvGrpSpPr>
          <p:cNvPr id="527" name="组合 526">
            <a:extLst>
              <a:ext uri="{FF2B5EF4-FFF2-40B4-BE49-F238E27FC236}">
                <a16:creationId xmlns:a16="http://schemas.microsoft.com/office/drawing/2014/main" xmlns="" id="{6B70A189-8F1B-454F-9FB2-9A90DF0F283B}"/>
              </a:ext>
            </a:extLst>
          </p:cNvPr>
          <p:cNvGrpSpPr/>
          <p:nvPr/>
        </p:nvGrpSpPr>
        <p:grpSpPr>
          <a:xfrm>
            <a:off x="7254932" y="2368775"/>
            <a:ext cx="2332745" cy="2021579"/>
            <a:chOff x="7264381" y="2017699"/>
            <a:chExt cx="2332745" cy="2021579"/>
          </a:xfrm>
        </p:grpSpPr>
        <p:sp>
          <p:nvSpPr>
            <p:cNvPr id="523" name="文本框 522">
              <a:extLst>
                <a:ext uri="{FF2B5EF4-FFF2-40B4-BE49-F238E27FC236}">
                  <a16:creationId xmlns:a16="http://schemas.microsoft.com/office/drawing/2014/main" xmlns="" id="{045EAAC1-6B2E-413C-A757-EA5D2CD1B144}"/>
                </a:ext>
              </a:extLst>
            </p:cNvPr>
            <p:cNvSpPr txBox="1"/>
            <p:nvPr/>
          </p:nvSpPr>
          <p:spPr>
            <a:xfrm>
              <a:off x="7611771" y="2017699"/>
              <a:ext cx="198535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精匠</a:t>
              </a:r>
              <a:endParaRPr lang="en-US" altLang="zh-CN" sz="5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5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之夜</a:t>
              </a:r>
            </a:p>
          </p:txBody>
        </p:sp>
        <p:sp>
          <p:nvSpPr>
            <p:cNvPr id="524" name="文本框 523">
              <a:extLst>
                <a:ext uri="{FF2B5EF4-FFF2-40B4-BE49-F238E27FC236}">
                  <a16:creationId xmlns:a16="http://schemas.microsoft.com/office/drawing/2014/main" xmlns="" id="{A5DBB7F7-D82E-4520-B867-56666562D304}"/>
                </a:ext>
              </a:extLst>
            </p:cNvPr>
            <p:cNvSpPr txBox="1"/>
            <p:nvPr/>
          </p:nvSpPr>
          <p:spPr>
            <a:xfrm>
              <a:off x="7264381" y="3700724"/>
              <a:ext cx="2202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51B0D9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  <a:cs typeface="阿里巴巴普惠体 B" panose="00020600040101010101" pitchFamily="18" charset="-122"/>
                </a:rPr>
                <a:t>DAWENPPT</a:t>
              </a:r>
            </a:p>
          </p:txBody>
        </p:sp>
      </p:grpSp>
      <p:sp>
        <p:nvSpPr>
          <p:cNvPr id="526" name="图形 524">
            <a:extLst>
              <a:ext uri="{FF2B5EF4-FFF2-40B4-BE49-F238E27FC236}">
                <a16:creationId xmlns:a16="http://schemas.microsoft.com/office/drawing/2014/main" xmlns="" id="{50D31E0A-B796-447F-9041-B878C2482902}"/>
              </a:ext>
            </a:extLst>
          </p:cNvPr>
          <p:cNvSpPr/>
          <p:nvPr/>
        </p:nvSpPr>
        <p:spPr>
          <a:xfrm rot="9865144">
            <a:off x="8965086" y="2231789"/>
            <a:ext cx="357069" cy="443610"/>
          </a:xfrm>
          <a:custGeom>
            <a:avLst/>
            <a:gdLst>
              <a:gd name="connsiteX0" fmla="*/ 1892863 w 1932145"/>
              <a:gd name="connsiteY0" fmla="*/ 434021 h 2400430"/>
              <a:gd name="connsiteX1" fmla="*/ 1834239 w 1932145"/>
              <a:gd name="connsiteY1" fmla="*/ 1351762 h 2400430"/>
              <a:gd name="connsiteX2" fmla="*/ 1771428 w 1932145"/>
              <a:gd name="connsiteY2" fmla="*/ 2104798 h 2400430"/>
              <a:gd name="connsiteX3" fmla="*/ 1070037 w 1932145"/>
              <a:gd name="connsiteY3" fmla="*/ 2367907 h 2400430"/>
              <a:gd name="connsiteX4" fmla="*/ 192774 w 1932145"/>
              <a:gd name="connsiteY4" fmla="*/ 2272294 h 2400430"/>
              <a:gd name="connsiteX5" fmla="*/ 27371 w 1932145"/>
              <a:gd name="connsiteY5" fmla="*/ 1441791 h 2400430"/>
              <a:gd name="connsiteX6" fmla="*/ 429363 w 1932145"/>
              <a:gd name="connsiteY6" fmla="*/ 624548 h 2400430"/>
              <a:gd name="connsiteX7" fmla="*/ 1159368 w 1932145"/>
              <a:gd name="connsiteY7" fmla="*/ 6905 h 2400430"/>
              <a:gd name="connsiteX8" fmla="*/ 1892863 w 1932145"/>
              <a:gd name="connsiteY8" fmla="*/ 434021 h 240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2145" h="2400430">
                <a:moveTo>
                  <a:pt x="1892863" y="434021"/>
                </a:moveTo>
                <a:cubicBezTo>
                  <a:pt x="1996850" y="704807"/>
                  <a:pt x="1864947" y="1043289"/>
                  <a:pt x="1834239" y="1351762"/>
                </a:cubicBezTo>
                <a:cubicBezTo>
                  <a:pt x="1804229" y="1660235"/>
                  <a:pt x="1874718" y="1938697"/>
                  <a:pt x="1771428" y="2104798"/>
                </a:cubicBezTo>
                <a:cubicBezTo>
                  <a:pt x="1668139" y="2270899"/>
                  <a:pt x="1389676" y="2326033"/>
                  <a:pt x="1070037" y="2367907"/>
                </a:cubicBezTo>
                <a:cubicBezTo>
                  <a:pt x="749700" y="2409781"/>
                  <a:pt x="388187" y="2439093"/>
                  <a:pt x="192774" y="2272294"/>
                </a:cubicBezTo>
                <a:cubicBezTo>
                  <a:pt x="-2638" y="2106194"/>
                  <a:pt x="-31950" y="1744681"/>
                  <a:pt x="27371" y="1441791"/>
                </a:cubicBezTo>
                <a:cubicBezTo>
                  <a:pt x="86693" y="1138902"/>
                  <a:pt x="233950" y="895334"/>
                  <a:pt x="429363" y="624548"/>
                </a:cubicBezTo>
                <a:cubicBezTo>
                  <a:pt x="624775" y="353762"/>
                  <a:pt x="868343" y="55061"/>
                  <a:pt x="1159368" y="6905"/>
                </a:cubicBezTo>
                <a:cubicBezTo>
                  <a:pt x="1451091" y="-40552"/>
                  <a:pt x="1789573" y="162537"/>
                  <a:pt x="1892863" y="434021"/>
                </a:cubicBezTo>
                <a:close/>
              </a:path>
            </a:pathLst>
          </a:custGeom>
          <a:solidFill>
            <a:srgbClr val="ED0071"/>
          </a:solidFill>
          <a:ln w="6946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29" name="文本框 528">
            <a:extLst>
              <a:ext uri="{FF2B5EF4-FFF2-40B4-BE49-F238E27FC236}">
                <a16:creationId xmlns:a16="http://schemas.microsoft.com/office/drawing/2014/main" xmlns="" id="{EEC9CCE6-9CB4-4301-A3C0-B67F9FC285A5}"/>
              </a:ext>
            </a:extLst>
          </p:cNvPr>
          <p:cNvSpPr txBox="1"/>
          <p:nvPr/>
        </p:nvSpPr>
        <p:spPr>
          <a:xfrm>
            <a:off x="8799272" y="2245845"/>
            <a:ext cx="6809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00001C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阿里巴巴普惠体 B" panose="00020600040101010101" pitchFamily="18" charset="-122"/>
              </a:rPr>
              <a:t>大</a:t>
            </a:r>
            <a:endParaRPr lang="en-US" altLang="zh-CN" sz="1050" dirty="0">
              <a:solidFill>
                <a:srgbClr val="00001C"/>
              </a:solidFill>
              <a:latin typeface="思源宋体 Heavy" panose="02020900000000000000" pitchFamily="18" charset="-122"/>
              <a:ea typeface="思源宋体 Heavy" panose="02020900000000000000" pitchFamily="18" charset="-122"/>
              <a:cs typeface="阿里巴巴普惠体 B" panose="00020600040101010101" pitchFamily="18" charset="-122"/>
            </a:endParaRPr>
          </a:p>
          <a:p>
            <a:pPr algn="ctr"/>
            <a:r>
              <a:rPr lang="zh-CN" altLang="en-US" sz="1050" dirty="0">
                <a:solidFill>
                  <a:srgbClr val="00001C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  <a:cs typeface="阿里巴巴普惠体 B" panose="00020600040101010101" pitchFamily="18" charset="-122"/>
              </a:rPr>
              <a:t>文</a:t>
            </a:r>
            <a:endParaRPr lang="en-US" altLang="zh-CN" sz="1050" dirty="0">
              <a:solidFill>
                <a:srgbClr val="00001C"/>
              </a:solidFill>
              <a:latin typeface="思源宋体 Heavy" panose="02020900000000000000" pitchFamily="18" charset="-122"/>
              <a:ea typeface="思源宋体 Heavy" panose="02020900000000000000" pitchFamily="18" charset="-122"/>
              <a:cs typeface="阿里巴巴普惠体 B" panose="00020600040101010101" pitchFamily="18" charset="-122"/>
            </a:endParaRPr>
          </a:p>
        </p:txBody>
      </p:sp>
      <p:grpSp>
        <p:nvGrpSpPr>
          <p:cNvPr id="530" name="组合 529">
            <a:extLst>
              <a:ext uri="{FF2B5EF4-FFF2-40B4-BE49-F238E27FC236}">
                <a16:creationId xmlns:a16="http://schemas.microsoft.com/office/drawing/2014/main" xmlns="" id="{27AEDC8A-93FA-47F3-A0C8-511EDE8E3DEB}"/>
              </a:ext>
            </a:extLst>
          </p:cNvPr>
          <p:cNvGrpSpPr/>
          <p:nvPr/>
        </p:nvGrpSpPr>
        <p:grpSpPr>
          <a:xfrm>
            <a:off x="733327" y="5103182"/>
            <a:ext cx="2061568" cy="864300"/>
            <a:chOff x="2408189" y="3998666"/>
            <a:chExt cx="2061568" cy="864300"/>
          </a:xfrm>
        </p:grpSpPr>
        <p:sp>
          <p:nvSpPr>
            <p:cNvPr id="531" name="文本框 530">
              <a:extLst>
                <a:ext uri="{FF2B5EF4-FFF2-40B4-BE49-F238E27FC236}">
                  <a16:creationId xmlns:a16="http://schemas.microsoft.com/office/drawing/2014/main" xmlns="" id="{5B81ACB0-1A11-46C6-90BB-990F0A8927BE}"/>
                </a:ext>
              </a:extLst>
            </p:cNvPr>
            <p:cNvSpPr txBox="1"/>
            <p:nvPr/>
          </p:nvSpPr>
          <p:spPr>
            <a:xfrm>
              <a:off x="2408189" y="3998666"/>
              <a:ext cx="1284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51B0D9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DATE         </a:t>
              </a:r>
              <a:endParaRPr lang="zh-CN" altLang="en-US" dirty="0">
                <a:solidFill>
                  <a:srgbClr val="51B0D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sp>
          <p:nvSpPr>
            <p:cNvPr id="532" name="文本框 531">
              <a:extLst>
                <a:ext uri="{FF2B5EF4-FFF2-40B4-BE49-F238E27FC236}">
                  <a16:creationId xmlns:a16="http://schemas.microsoft.com/office/drawing/2014/main" xmlns="" id="{0F6AC7F8-E2C6-4DFD-8AB5-BD8EFB79F261}"/>
                </a:ext>
              </a:extLst>
            </p:cNvPr>
            <p:cNvSpPr txBox="1"/>
            <p:nvPr/>
          </p:nvSpPr>
          <p:spPr>
            <a:xfrm>
              <a:off x="3259410" y="3998666"/>
              <a:ext cx="689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51B0D9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TIME</a:t>
              </a:r>
              <a:endParaRPr lang="zh-CN" altLang="en-US" dirty="0">
                <a:solidFill>
                  <a:srgbClr val="51B0D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sp>
          <p:nvSpPr>
            <p:cNvPr id="535" name="文本框 534">
              <a:extLst>
                <a:ext uri="{FF2B5EF4-FFF2-40B4-BE49-F238E27FC236}">
                  <a16:creationId xmlns:a16="http://schemas.microsoft.com/office/drawing/2014/main" xmlns="" id="{49A8CE10-F63B-4A37-95D9-DA189D303327}"/>
                </a:ext>
              </a:extLst>
            </p:cNvPr>
            <p:cNvSpPr txBox="1"/>
            <p:nvPr/>
          </p:nvSpPr>
          <p:spPr>
            <a:xfrm>
              <a:off x="2414974" y="4339746"/>
              <a:ext cx="20547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51B0D9"/>
                  </a:solidFill>
                </a:rPr>
                <a:t>4/23  19 :00</a:t>
              </a:r>
              <a:endParaRPr lang="zh-CN" altLang="en-US" sz="2800" dirty="0">
                <a:solidFill>
                  <a:srgbClr val="51B0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173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26575E1-8A4F-450E-A2D2-BCC99AAE2C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" y="0"/>
            <a:ext cx="12190326" cy="6858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C324134A-D182-4146-A601-D2599EEE80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70000">
                <a:schemeClr val="tx1">
                  <a:lumMod val="95000"/>
                  <a:lumOff val="5000"/>
                  <a:alpha val="9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04936F63-D644-454C-8430-0F3E112EB1AA}"/>
              </a:ext>
            </a:extLst>
          </p:cNvPr>
          <p:cNvGrpSpPr/>
          <p:nvPr/>
        </p:nvGrpSpPr>
        <p:grpSpPr>
          <a:xfrm>
            <a:off x="2365119" y="462350"/>
            <a:ext cx="5147003" cy="6482613"/>
            <a:chOff x="6098359" y="482322"/>
            <a:chExt cx="5147003" cy="6482613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xmlns="" id="{FF305A55-3FA4-4A96-A34C-B216D837363F}"/>
                </a:ext>
              </a:extLst>
            </p:cNvPr>
            <p:cNvSpPr/>
            <p:nvPr/>
          </p:nvSpPr>
          <p:spPr>
            <a:xfrm>
              <a:off x="7684477" y="1648557"/>
              <a:ext cx="3560885" cy="3560885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0">
                    <a:schemeClr val="bg1"/>
                  </a:gs>
                  <a:gs pos="51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AC8E35DF-3D65-48AD-BD9D-4E4D64589C6D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013521">
              <a:off x="6098359" y="482322"/>
              <a:ext cx="3273836" cy="6482613"/>
            </a:xfrm>
            <a:prstGeom prst="rect">
              <a:avLst/>
            </a:prstGeom>
            <a:effectLst>
              <a:softEdge rad="1219200"/>
            </a:effectLst>
          </p:spPr>
        </p:pic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37BF5CB6-A73A-472C-8061-A911A0627059}"/>
              </a:ext>
            </a:extLst>
          </p:cNvPr>
          <p:cNvSpPr txBox="1"/>
          <p:nvPr/>
        </p:nvSpPr>
        <p:spPr>
          <a:xfrm>
            <a:off x="1563009" y="2747307"/>
            <a:ext cx="670390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ight">
                <a:rot lat="0" lon="0" rev="0"/>
              </a:camera>
              <a:lightRig rig="threePt" dir="t"/>
            </a:scene3d>
            <a:sp3d extrusionH="165100"/>
          </a:bodyPr>
          <a:lstStyle/>
          <a:p>
            <a:pPr algn="ctr"/>
            <a:r>
              <a:rPr lang="zh-CN" altLang="en-US" sz="8000" dirty="0">
                <a:ln w="22225">
                  <a:noFill/>
                </a:ln>
                <a:blipFill>
                  <a:blip r:embed="rId4"/>
                  <a:stretch>
                    <a:fillRect/>
                  </a:stretch>
                </a:blipFill>
                <a:latin typeface="阿里巴巴普惠体 L" panose="00020600040101010101" pitchFamily="18" charset="-122"/>
                <a:ea typeface="阿里巴巴普惠体 L" panose="00020600040101010101" pitchFamily="18" charset="-122"/>
                <a:cs typeface="阿里巴巴普惠体 L" panose="00020600040101010101" pitchFamily="18" charset="-122"/>
              </a:rPr>
              <a:t>创   享未来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448665D7-408E-4B24-BF88-3D5C55267297}"/>
              </a:ext>
            </a:extLst>
          </p:cNvPr>
          <p:cNvSpPr txBox="1"/>
          <p:nvPr/>
        </p:nvSpPr>
        <p:spPr>
          <a:xfrm>
            <a:off x="7498116" y="3028890"/>
            <a:ext cx="2913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n w="22225"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152400" sx="101000" sy="101000" algn="ctr" rotWithShape="0">
                    <a:schemeClr val="bg1">
                      <a:alpha val="64000"/>
                    </a:schemeClr>
                  </a:outerShdw>
                </a:effectLst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DAWEN </a:t>
            </a:r>
            <a:r>
              <a:rPr lang="en-US" altLang="zh-CN" sz="2000" dirty="0" smtClean="0">
                <a:ln w="22225"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152400" sx="101000" sy="101000" algn="ctr" rotWithShape="0">
                    <a:schemeClr val="bg1">
                      <a:alpha val="64000"/>
                    </a:schemeClr>
                  </a:outerShdw>
                </a:effectLst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20XX</a:t>
            </a:r>
            <a:endParaRPr lang="zh-CN" altLang="en-US" sz="2000" dirty="0">
              <a:ln w="22225">
                <a:noFill/>
              </a:ln>
              <a:blipFill>
                <a:blip r:embed="rId4"/>
                <a:stretch>
                  <a:fillRect/>
                </a:stretch>
              </a:blipFill>
              <a:effectLst>
                <a:outerShdw blurRad="152400" sx="101000" sy="101000" algn="ctr" rotWithShape="0">
                  <a:schemeClr val="bg1">
                    <a:alpha val="64000"/>
                  </a:schemeClr>
                </a:outerShdw>
              </a:effectLst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8C3B460C-7D01-422F-BCE4-F631F16EE27C}"/>
              </a:ext>
            </a:extLst>
          </p:cNvPr>
          <p:cNvSpPr txBox="1"/>
          <p:nvPr/>
        </p:nvSpPr>
        <p:spPr>
          <a:xfrm>
            <a:off x="7460225" y="3437640"/>
            <a:ext cx="2913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n w="22225"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152400" sx="102000" sy="102000" algn="ctr" rotWithShape="0">
                    <a:schemeClr val="bg1">
                      <a:alpha val="53000"/>
                    </a:schemeClr>
                  </a:outerShdw>
                </a:effectLst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夏季新品发布会</a:t>
            </a:r>
          </a:p>
        </p:txBody>
      </p:sp>
    </p:spTree>
    <p:extLst>
      <p:ext uri="{BB962C8B-B14F-4D97-AF65-F5344CB8AC3E}">
        <p14:creationId xmlns:p14="http://schemas.microsoft.com/office/powerpoint/2010/main" val="36692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9FC5FD0-9725-41F5-885E-50ED1CF866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9" y="1485603"/>
            <a:ext cx="12193057" cy="53723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03591E66-284C-4141-94B8-EC00EE56EC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8184" y="666191"/>
            <a:ext cx="13168368" cy="731575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CBE6728A-CB3D-49F8-A24A-204CB196FCCC}"/>
              </a:ext>
            </a:extLst>
          </p:cNvPr>
          <p:cNvSpPr txBox="1"/>
          <p:nvPr/>
        </p:nvSpPr>
        <p:spPr>
          <a:xfrm>
            <a:off x="1880733" y="2155549"/>
            <a:ext cx="84305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扬帆起航 展望未来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E6512D8E-2D11-4A1A-B237-939A21E3BF3D}"/>
              </a:ext>
            </a:extLst>
          </p:cNvPr>
          <p:cNvGrpSpPr/>
          <p:nvPr/>
        </p:nvGrpSpPr>
        <p:grpSpPr>
          <a:xfrm>
            <a:off x="4555570" y="1476675"/>
            <a:ext cx="3079512" cy="646331"/>
            <a:chOff x="2591594" y="5575056"/>
            <a:chExt cx="2330259" cy="646331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3757BFC7-7D80-48F6-8024-5F93C0CB724A}"/>
                </a:ext>
              </a:extLst>
            </p:cNvPr>
            <p:cNvSpPr txBox="1"/>
            <p:nvPr/>
          </p:nvSpPr>
          <p:spPr>
            <a:xfrm>
              <a:off x="3512526" y="5779129"/>
              <a:ext cx="1409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n w="22225">
                    <a:noFill/>
                  </a:ln>
                  <a:solidFill>
                    <a:schemeClr val="bg1"/>
                  </a:solidFill>
                  <a:effectLst>
                    <a:outerShdw blurRad="152400" sx="102000" sy="102000" algn="ctr" rotWithShape="0">
                      <a:schemeClr val="bg1">
                        <a:alpha val="53000"/>
                      </a:schemeClr>
                    </a:outerShdw>
                  </a:effectLst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年会圆满结束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ADDB0C87-82E9-42FA-A445-BDE71C6B0695}"/>
                </a:ext>
              </a:extLst>
            </p:cNvPr>
            <p:cNvSpPr txBox="1"/>
            <p:nvPr/>
          </p:nvSpPr>
          <p:spPr>
            <a:xfrm>
              <a:off x="2591594" y="5575056"/>
              <a:ext cx="12755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smtClean="0">
                  <a:ln w="22225">
                    <a:noFill/>
                  </a:ln>
                  <a:solidFill>
                    <a:srgbClr val="4ACBF7"/>
                  </a:solidFill>
                  <a:effectLst>
                    <a:outerShdw blurRad="152400" sx="102000" sy="102000" algn="ctr" rotWithShape="0">
                      <a:schemeClr val="bg1">
                        <a:alpha val="53000"/>
                      </a:schemeClr>
                    </a:outerShdw>
                  </a:effectLst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</a:rPr>
                <a:t>20XX</a:t>
              </a:r>
              <a:endParaRPr lang="zh-CN" altLang="en-US" sz="3600" dirty="0">
                <a:ln w="22225">
                  <a:noFill/>
                </a:ln>
                <a:solidFill>
                  <a:srgbClr val="4ACBF7"/>
                </a:solidFill>
                <a:effectLst>
                  <a:outerShdw blurRad="152400" sx="102000" sy="102000" algn="ctr" rotWithShape="0">
                    <a:schemeClr val="bg1">
                      <a:alpha val="53000"/>
                    </a:schemeClr>
                  </a:outerShdw>
                </a:effectLst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68873743-77F2-4F5B-BCE8-3B14C64AF6CC}"/>
              </a:ext>
            </a:extLst>
          </p:cNvPr>
          <p:cNvGrpSpPr/>
          <p:nvPr/>
        </p:nvGrpSpPr>
        <p:grpSpPr>
          <a:xfrm>
            <a:off x="4110573" y="3765584"/>
            <a:ext cx="3970853" cy="276999"/>
            <a:chOff x="4119047" y="3533972"/>
            <a:chExt cx="3970853" cy="276999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4B924ECA-D651-4502-9B6C-A293C6DC58F9}"/>
                </a:ext>
              </a:extLst>
            </p:cNvPr>
            <p:cNvSpPr/>
            <p:nvPr/>
          </p:nvSpPr>
          <p:spPr>
            <a:xfrm>
              <a:off x="4917952" y="3533972"/>
              <a:ext cx="235609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bg1">
                      <a:alpha val="76000"/>
                    </a:schemeClr>
                  </a:solidFill>
                </a:rPr>
                <a:t>DAWEN PPTDASIGN</a:t>
              </a:r>
              <a:endParaRPr lang="zh-CN" altLang="en-US" sz="1200" dirty="0">
                <a:solidFill>
                  <a:schemeClr val="bg1">
                    <a:alpha val="76000"/>
                  </a:schemeClr>
                </a:solidFill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="" id="{C95EA5C3-3D0D-4798-A009-CC2042C54556}"/>
                </a:ext>
              </a:extLst>
            </p:cNvPr>
            <p:cNvCxnSpPr>
              <a:cxnSpLocks/>
            </p:cNvCxnSpPr>
            <p:nvPr/>
          </p:nvCxnSpPr>
          <p:spPr>
            <a:xfrm>
              <a:off x="7274047" y="3672471"/>
              <a:ext cx="815853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231A7B73-A1D2-40A2-99EF-C14BAC34F5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19047" y="3668292"/>
              <a:ext cx="815853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262EB0F-D7E8-47CA-A872-BE3D741DBB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835" y="2259669"/>
            <a:ext cx="302895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7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383838"/>
            </a:gs>
            <a:gs pos="100000">
              <a:srgbClr val="28282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xmlns="" id="{546F563F-9A17-47FA-9AA9-E52E178BF25D}"/>
              </a:ext>
            </a:extLst>
          </p:cNvPr>
          <p:cNvSpPr/>
          <p:nvPr/>
        </p:nvSpPr>
        <p:spPr>
          <a:xfrm>
            <a:off x="2822494" y="3867113"/>
            <a:ext cx="555851" cy="523221"/>
          </a:xfrm>
          <a:custGeom>
            <a:avLst/>
            <a:gdLst>
              <a:gd name="connsiteX0" fmla="*/ 1125803 w 1545531"/>
              <a:gd name="connsiteY0" fmla="*/ 73 h 1454804"/>
              <a:gd name="connsiteX1" fmla="*/ 31294 w 1545531"/>
              <a:gd name="connsiteY1" fmla="*/ 291018 h 1454804"/>
              <a:gd name="connsiteX2" fmla="*/ 405366 w 1545531"/>
              <a:gd name="connsiteY2" fmla="*/ 1454800 h 1454804"/>
              <a:gd name="connsiteX3" fmla="*/ 1513730 w 1545531"/>
              <a:gd name="connsiteY3" fmla="*/ 304873 h 1454804"/>
              <a:gd name="connsiteX4" fmla="*/ 1125803 w 1545531"/>
              <a:gd name="connsiteY4" fmla="*/ 73 h 1454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531" h="1454804">
                <a:moveTo>
                  <a:pt x="1125803" y="73"/>
                </a:moveTo>
                <a:cubicBezTo>
                  <a:pt x="878730" y="-2236"/>
                  <a:pt x="151367" y="48564"/>
                  <a:pt x="31294" y="291018"/>
                </a:cubicBezTo>
                <a:cubicBezTo>
                  <a:pt x="-88779" y="533472"/>
                  <a:pt x="158293" y="1452491"/>
                  <a:pt x="405366" y="1454800"/>
                </a:cubicBezTo>
                <a:cubicBezTo>
                  <a:pt x="652439" y="1457109"/>
                  <a:pt x="1389039" y="547328"/>
                  <a:pt x="1513730" y="304873"/>
                </a:cubicBezTo>
                <a:cubicBezTo>
                  <a:pt x="1638421" y="62418"/>
                  <a:pt x="1372876" y="2382"/>
                  <a:pt x="1125803" y="73"/>
                </a:cubicBezTo>
                <a:close/>
              </a:path>
            </a:pathLst>
          </a:custGeom>
          <a:gradFill>
            <a:gsLst>
              <a:gs pos="23000">
                <a:srgbClr val="ED33FD"/>
              </a:gs>
              <a:gs pos="100000">
                <a:srgbClr val="5A4BFE"/>
              </a:gs>
            </a:gsLst>
            <a:lin ang="5400000" scaled="1"/>
          </a:gradFill>
          <a:ln>
            <a:noFill/>
          </a:ln>
          <a:effectLst>
            <a:outerShdw blurRad="139700" dist="101600" dir="5400000" algn="t" rotWithShape="0">
              <a:srgbClr val="ED33FD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xmlns="" id="{7B76CEB1-8535-47D8-9914-5B257DB2ABF4}"/>
              </a:ext>
            </a:extLst>
          </p:cNvPr>
          <p:cNvSpPr/>
          <p:nvPr/>
        </p:nvSpPr>
        <p:spPr>
          <a:xfrm rot="1046830">
            <a:off x="3101252" y="3977144"/>
            <a:ext cx="985365" cy="1014450"/>
          </a:xfrm>
          <a:custGeom>
            <a:avLst/>
            <a:gdLst>
              <a:gd name="connsiteX0" fmla="*/ 602937 w 2395510"/>
              <a:gd name="connsiteY0" fmla="*/ 2037411 h 2466217"/>
              <a:gd name="connsiteX1" fmla="*/ 76465 w 2395510"/>
              <a:gd name="connsiteY1" fmla="*/ 139338 h 2466217"/>
              <a:gd name="connsiteX2" fmla="*/ 2376319 w 2395510"/>
              <a:gd name="connsiteY2" fmla="*/ 388720 h 2466217"/>
              <a:gd name="connsiteX3" fmla="*/ 1143265 w 2395510"/>
              <a:gd name="connsiteY3" fmla="*/ 2342211 h 2466217"/>
              <a:gd name="connsiteX4" fmla="*/ 602937 w 2395510"/>
              <a:gd name="connsiteY4" fmla="*/ 2037411 h 246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5510" h="2466217">
                <a:moveTo>
                  <a:pt x="602937" y="2037411"/>
                </a:moveTo>
                <a:cubicBezTo>
                  <a:pt x="425137" y="1670266"/>
                  <a:pt x="-219099" y="414120"/>
                  <a:pt x="76465" y="139338"/>
                </a:cubicBezTo>
                <a:cubicBezTo>
                  <a:pt x="372029" y="-135444"/>
                  <a:pt x="2198519" y="21575"/>
                  <a:pt x="2376319" y="388720"/>
                </a:cubicBezTo>
                <a:cubicBezTo>
                  <a:pt x="2554119" y="755865"/>
                  <a:pt x="1445756" y="2069738"/>
                  <a:pt x="1143265" y="2342211"/>
                </a:cubicBezTo>
                <a:cubicBezTo>
                  <a:pt x="840774" y="2614684"/>
                  <a:pt x="780737" y="2404556"/>
                  <a:pt x="602937" y="2037411"/>
                </a:cubicBezTo>
                <a:close/>
              </a:path>
            </a:pathLst>
          </a:custGeom>
          <a:gradFill>
            <a:gsLst>
              <a:gs pos="23000">
                <a:srgbClr val="FCAF39"/>
              </a:gs>
              <a:gs pos="100000">
                <a:srgbClr val="FF646C"/>
              </a:gs>
            </a:gsLst>
            <a:lin ang="5400000" scaled="1"/>
          </a:gradFill>
          <a:ln>
            <a:noFill/>
          </a:ln>
          <a:effectLst>
            <a:outerShdw blurRad="317500" dist="101600" dir="8100000" algn="tr" rotWithShape="0">
              <a:srgbClr val="FE775F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xmlns="" id="{BE864EEF-17ED-4944-BF10-57894BE4309B}"/>
              </a:ext>
            </a:extLst>
          </p:cNvPr>
          <p:cNvSpPr/>
          <p:nvPr/>
        </p:nvSpPr>
        <p:spPr>
          <a:xfrm>
            <a:off x="9151843" y="842821"/>
            <a:ext cx="1525147" cy="1525147"/>
          </a:xfrm>
          <a:prstGeom prst="ellipse">
            <a:avLst/>
          </a:prstGeom>
          <a:gradFill>
            <a:gsLst>
              <a:gs pos="23000">
                <a:srgbClr val="A54FFE"/>
              </a:gs>
              <a:gs pos="100000">
                <a:srgbClr val="EF75FE"/>
              </a:gs>
            </a:gsLst>
            <a:lin ang="5400000" scaled="1"/>
          </a:gradFill>
          <a:ln>
            <a:noFill/>
          </a:ln>
          <a:effectLst>
            <a:glow rad="381000">
              <a:srgbClr val="A54FFE">
                <a:alpha val="1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xmlns="" id="{B8D54C28-FCCA-43A3-8B43-C2408DD11A21}"/>
              </a:ext>
            </a:extLst>
          </p:cNvPr>
          <p:cNvSpPr/>
          <p:nvPr/>
        </p:nvSpPr>
        <p:spPr>
          <a:xfrm>
            <a:off x="8869827" y="1485217"/>
            <a:ext cx="924412" cy="924412"/>
          </a:xfrm>
          <a:prstGeom prst="ellipse">
            <a:avLst/>
          </a:prstGeom>
          <a:gradFill>
            <a:gsLst>
              <a:gs pos="23000">
                <a:srgbClr val="FE45B2"/>
              </a:gs>
              <a:gs pos="100000">
                <a:srgbClr val="EF75FE"/>
              </a:gs>
            </a:gsLst>
            <a:lin ang="5400000" scaled="1"/>
          </a:gradFill>
          <a:ln>
            <a:noFill/>
          </a:ln>
          <a:effectLst>
            <a:glow rad="381000">
              <a:srgbClr val="FE45B2">
                <a:alpha val="1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F5E3D28E-872F-4BE1-BFB8-26BE018B5635}"/>
              </a:ext>
            </a:extLst>
          </p:cNvPr>
          <p:cNvGrpSpPr/>
          <p:nvPr/>
        </p:nvGrpSpPr>
        <p:grpSpPr>
          <a:xfrm>
            <a:off x="2020446" y="4754474"/>
            <a:ext cx="454794" cy="655320"/>
            <a:chOff x="9421495" y="5158740"/>
            <a:chExt cx="454794" cy="655320"/>
          </a:xfrm>
        </p:grpSpPr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xmlns="" id="{20875E5B-9C29-481B-843C-CFFDBE3482AD}"/>
                </a:ext>
              </a:extLst>
            </p:cNvPr>
            <p:cNvSpPr/>
            <p:nvPr/>
          </p:nvSpPr>
          <p:spPr>
            <a:xfrm>
              <a:off x="9421495" y="5539740"/>
              <a:ext cx="454794" cy="274320"/>
            </a:xfrm>
            <a:prstGeom prst="triangle">
              <a:avLst/>
            </a:prstGeom>
            <a:noFill/>
            <a:ln w="38100">
              <a:solidFill>
                <a:schemeClr val="bg1">
                  <a:lumMod val="75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xmlns="" id="{39743F45-5F4F-4FB8-94A5-E5102FBBCB6E}"/>
                </a:ext>
              </a:extLst>
            </p:cNvPr>
            <p:cNvSpPr/>
            <p:nvPr/>
          </p:nvSpPr>
          <p:spPr>
            <a:xfrm flipV="1">
              <a:off x="9421495" y="5158740"/>
              <a:ext cx="454794" cy="274320"/>
            </a:xfrm>
            <a:prstGeom prst="triangle">
              <a:avLst/>
            </a:prstGeom>
            <a:noFill/>
            <a:ln w="38100">
              <a:solidFill>
                <a:schemeClr val="bg1">
                  <a:lumMod val="75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A00557EB-9413-4486-9F30-06616C628D3D}"/>
              </a:ext>
            </a:extLst>
          </p:cNvPr>
          <p:cNvGrpSpPr/>
          <p:nvPr/>
        </p:nvGrpSpPr>
        <p:grpSpPr>
          <a:xfrm>
            <a:off x="1298864" y="1205056"/>
            <a:ext cx="876877" cy="876877"/>
            <a:chOff x="4003964" y="3243406"/>
            <a:chExt cx="876877" cy="876877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84B3BBF9-D023-4D1E-99AD-BB5D27C79547}"/>
                </a:ext>
              </a:extLst>
            </p:cNvPr>
            <p:cNvGrpSpPr/>
            <p:nvPr/>
          </p:nvGrpSpPr>
          <p:grpSpPr>
            <a:xfrm>
              <a:off x="4003964" y="3272533"/>
              <a:ext cx="876877" cy="841112"/>
              <a:chOff x="4003964" y="3272533"/>
              <a:chExt cx="876877" cy="841112"/>
            </a:xfrm>
          </p:grpSpPr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xmlns="" id="{B866B9C6-4526-4184-9720-6A774DC6FB61}"/>
                  </a:ext>
                </a:extLst>
              </p:cNvPr>
              <p:cNvCxnSpPr/>
              <p:nvPr/>
            </p:nvCxnSpPr>
            <p:spPr>
              <a:xfrm>
                <a:off x="4003964" y="3272533"/>
                <a:ext cx="387927" cy="371212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  <a:alpha val="1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xmlns="" id="{F516A9D5-F426-4DB9-B138-F48DDE8B8C40}"/>
                  </a:ext>
                </a:extLst>
              </p:cNvPr>
              <p:cNvCxnSpPr/>
              <p:nvPr/>
            </p:nvCxnSpPr>
            <p:spPr>
              <a:xfrm>
                <a:off x="4492914" y="3742433"/>
                <a:ext cx="387927" cy="371212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  <a:alpha val="1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7569990E-E7DF-4CBF-9754-7F5D3C5D6A66}"/>
                </a:ext>
              </a:extLst>
            </p:cNvPr>
            <p:cNvGrpSpPr/>
            <p:nvPr/>
          </p:nvGrpSpPr>
          <p:grpSpPr>
            <a:xfrm rot="3914224">
              <a:off x="4016376" y="3261289"/>
              <a:ext cx="876877" cy="841112"/>
              <a:chOff x="4003964" y="3272533"/>
              <a:chExt cx="876877" cy="841112"/>
            </a:xfrm>
          </p:grpSpPr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xmlns="" id="{2313034F-76FA-4C3D-967D-E0701704A683}"/>
                  </a:ext>
                </a:extLst>
              </p:cNvPr>
              <p:cNvCxnSpPr/>
              <p:nvPr/>
            </p:nvCxnSpPr>
            <p:spPr>
              <a:xfrm>
                <a:off x="4003964" y="3272533"/>
                <a:ext cx="387927" cy="371212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  <a:alpha val="1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xmlns="" id="{0D139A55-A010-4B99-9BE8-49BE54C32A8F}"/>
                  </a:ext>
                </a:extLst>
              </p:cNvPr>
              <p:cNvCxnSpPr/>
              <p:nvPr/>
            </p:nvCxnSpPr>
            <p:spPr>
              <a:xfrm>
                <a:off x="4492914" y="3742433"/>
                <a:ext cx="387927" cy="371212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  <a:alpha val="1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8C9AEA13-D843-4685-86CC-5B9A9741671E}"/>
              </a:ext>
            </a:extLst>
          </p:cNvPr>
          <p:cNvGrpSpPr/>
          <p:nvPr/>
        </p:nvGrpSpPr>
        <p:grpSpPr>
          <a:xfrm>
            <a:off x="1071467" y="3172149"/>
            <a:ext cx="454794" cy="655320"/>
            <a:chOff x="10108314" y="3453737"/>
            <a:chExt cx="454794" cy="655320"/>
          </a:xfrm>
          <a:solidFill>
            <a:schemeClr val="bg1">
              <a:lumMod val="65000"/>
              <a:alpha val="10000"/>
            </a:schemeClr>
          </a:solidFill>
        </p:grpSpPr>
        <p:sp>
          <p:nvSpPr>
            <p:cNvPr id="13" name="等腰三角形 12">
              <a:extLst>
                <a:ext uri="{FF2B5EF4-FFF2-40B4-BE49-F238E27FC236}">
                  <a16:creationId xmlns:a16="http://schemas.microsoft.com/office/drawing/2014/main" xmlns="" id="{B8D725C0-6565-4726-B0AC-3D649A35CAC4}"/>
                </a:ext>
              </a:extLst>
            </p:cNvPr>
            <p:cNvSpPr/>
            <p:nvPr/>
          </p:nvSpPr>
          <p:spPr>
            <a:xfrm>
              <a:off x="10108314" y="3834737"/>
              <a:ext cx="454794" cy="274320"/>
            </a:xfrm>
            <a:prstGeom prst="triangl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>
              <a:extLst>
                <a:ext uri="{FF2B5EF4-FFF2-40B4-BE49-F238E27FC236}">
                  <a16:creationId xmlns:a16="http://schemas.microsoft.com/office/drawing/2014/main" xmlns="" id="{1806E9C1-8B0E-4EE2-8FD4-ECAEC5D15028}"/>
                </a:ext>
              </a:extLst>
            </p:cNvPr>
            <p:cNvSpPr/>
            <p:nvPr/>
          </p:nvSpPr>
          <p:spPr>
            <a:xfrm flipV="1">
              <a:off x="10108314" y="3453737"/>
              <a:ext cx="454794" cy="274320"/>
            </a:xfrm>
            <a:prstGeom prst="triangl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A5EA262A-FCC8-417F-8B14-8905DE9DA793}"/>
              </a:ext>
            </a:extLst>
          </p:cNvPr>
          <p:cNvGrpSpPr/>
          <p:nvPr/>
        </p:nvGrpSpPr>
        <p:grpSpPr>
          <a:xfrm>
            <a:off x="7705963" y="3893375"/>
            <a:ext cx="454794" cy="655320"/>
            <a:chOff x="9421495" y="5158740"/>
            <a:chExt cx="454794" cy="655320"/>
          </a:xfrm>
        </p:grpSpPr>
        <p:sp>
          <p:nvSpPr>
            <p:cNvPr id="25" name="等腰三角形 24">
              <a:extLst>
                <a:ext uri="{FF2B5EF4-FFF2-40B4-BE49-F238E27FC236}">
                  <a16:creationId xmlns:a16="http://schemas.microsoft.com/office/drawing/2014/main" xmlns="" id="{AC44B0E3-32C7-47F4-BA74-31295270C8E7}"/>
                </a:ext>
              </a:extLst>
            </p:cNvPr>
            <p:cNvSpPr/>
            <p:nvPr/>
          </p:nvSpPr>
          <p:spPr>
            <a:xfrm>
              <a:off x="9421495" y="5539740"/>
              <a:ext cx="454794" cy="274320"/>
            </a:xfrm>
            <a:prstGeom prst="triangle">
              <a:avLst/>
            </a:prstGeom>
            <a:noFill/>
            <a:ln w="38100">
              <a:solidFill>
                <a:schemeClr val="bg1">
                  <a:lumMod val="75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>
              <a:extLst>
                <a:ext uri="{FF2B5EF4-FFF2-40B4-BE49-F238E27FC236}">
                  <a16:creationId xmlns:a16="http://schemas.microsoft.com/office/drawing/2014/main" xmlns="" id="{5EA008B8-744F-4F9A-A130-81A8F9032C1C}"/>
                </a:ext>
              </a:extLst>
            </p:cNvPr>
            <p:cNvSpPr/>
            <p:nvPr/>
          </p:nvSpPr>
          <p:spPr>
            <a:xfrm flipV="1">
              <a:off x="9421495" y="5158740"/>
              <a:ext cx="454794" cy="274320"/>
            </a:xfrm>
            <a:prstGeom prst="triangle">
              <a:avLst/>
            </a:prstGeom>
            <a:noFill/>
            <a:ln w="38100">
              <a:solidFill>
                <a:schemeClr val="bg1">
                  <a:lumMod val="75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8182F7E0-E195-4EAA-891F-F6A670A61673}"/>
              </a:ext>
            </a:extLst>
          </p:cNvPr>
          <p:cNvGrpSpPr/>
          <p:nvPr/>
        </p:nvGrpSpPr>
        <p:grpSpPr>
          <a:xfrm>
            <a:off x="10586868" y="5022280"/>
            <a:ext cx="876877" cy="876877"/>
            <a:chOff x="4003964" y="3243406"/>
            <a:chExt cx="876877" cy="876877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xmlns="" id="{7C97AE82-3AE1-47C6-8BA9-9551349F5CE3}"/>
                </a:ext>
              </a:extLst>
            </p:cNvPr>
            <p:cNvGrpSpPr/>
            <p:nvPr/>
          </p:nvGrpSpPr>
          <p:grpSpPr>
            <a:xfrm>
              <a:off x="4003964" y="3272533"/>
              <a:ext cx="876877" cy="841112"/>
              <a:chOff x="4003964" y="3272533"/>
              <a:chExt cx="876877" cy="841112"/>
            </a:xfrm>
          </p:grpSpPr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xmlns="" id="{5A5AD370-9AC6-40BE-8652-D7EF4D0A1CA7}"/>
                  </a:ext>
                </a:extLst>
              </p:cNvPr>
              <p:cNvCxnSpPr/>
              <p:nvPr/>
            </p:nvCxnSpPr>
            <p:spPr>
              <a:xfrm>
                <a:off x="4003964" y="3272533"/>
                <a:ext cx="387927" cy="371212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  <a:alpha val="1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xmlns="" id="{09DC41D4-9C16-41AA-9FBB-A6AADE5A1F85}"/>
                  </a:ext>
                </a:extLst>
              </p:cNvPr>
              <p:cNvCxnSpPr/>
              <p:nvPr/>
            </p:nvCxnSpPr>
            <p:spPr>
              <a:xfrm>
                <a:off x="4492914" y="3742433"/>
                <a:ext cx="387927" cy="371212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  <a:alpha val="1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xmlns="" id="{0E08D30C-B04C-40E8-8BEA-4B3B5C9DFCF7}"/>
                </a:ext>
              </a:extLst>
            </p:cNvPr>
            <p:cNvGrpSpPr/>
            <p:nvPr/>
          </p:nvGrpSpPr>
          <p:grpSpPr>
            <a:xfrm rot="3914224">
              <a:off x="4016376" y="3261289"/>
              <a:ext cx="876877" cy="841112"/>
              <a:chOff x="4003964" y="3272533"/>
              <a:chExt cx="876877" cy="841112"/>
            </a:xfrm>
          </p:grpSpPr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xmlns="" id="{E6A644EE-F1F0-492C-A793-D52888615C7C}"/>
                  </a:ext>
                </a:extLst>
              </p:cNvPr>
              <p:cNvCxnSpPr/>
              <p:nvPr/>
            </p:nvCxnSpPr>
            <p:spPr>
              <a:xfrm>
                <a:off x="4003964" y="3272533"/>
                <a:ext cx="387927" cy="371212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  <a:alpha val="1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xmlns="" id="{DED027CF-C7A8-4305-93BF-B333FB67F601}"/>
                  </a:ext>
                </a:extLst>
              </p:cNvPr>
              <p:cNvCxnSpPr/>
              <p:nvPr/>
            </p:nvCxnSpPr>
            <p:spPr>
              <a:xfrm>
                <a:off x="4492914" y="3742433"/>
                <a:ext cx="387927" cy="371212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  <a:alpha val="1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63FBF85C-B68B-4881-9EFD-329654BBDCB0}"/>
              </a:ext>
            </a:extLst>
          </p:cNvPr>
          <p:cNvGrpSpPr/>
          <p:nvPr/>
        </p:nvGrpSpPr>
        <p:grpSpPr>
          <a:xfrm>
            <a:off x="10520001" y="2785816"/>
            <a:ext cx="454794" cy="655320"/>
            <a:chOff x="10108314" y="3453737"/>
            <a:chExt cx="454794" cy="655320"/>
          </a:xfrm>
          <a:solidFill>
            <a:schemeClr val="bg1">
              <a:lumMod val="65000"/>
              <a:alpha val="10000"/>
            </a:schemeClr>
          </a:solidFill>
        </p:grpSpPr>
        <p:sp>
          <p:nvSpPr>
            <p:cNvPr id="35" name="等腰三角形 34">
              <a:extLst>
                <a:ext uri="{FF2B5EF4-FFF2-40B4-BE49-F238E27FC236}">
                  <a16:creationId xmlns:a16="http://schemas.microsoft.com/office/drawing/2014/main" xmlns="" id="{947523DF-A547-4115-B010-E6DD82A2201C}"/>
                </a:ext>
              </a:extLst>
            </p:cNvPr>
            <p:cNvSpPr/>
            <p:nvPr/>
          </p:nvSpPr>
          <p:spPr>
            <a:xfrm>
              <a:off x="10108314" y="3834737"/>
              <a:ext cx="454794" cy="274320"/>
            </a:xfrm>
            <a:prstGeom prst="triangl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等腰三角形 35">
              <a:extLst>
                <a:ext uri="{FF2B5EF4-FFF2-40B4-BE49-F238E27FC236}">
                  <a16:creationId xmlns:a16="http://schemas.microsoft.com/office/drawing/2014/main" xmlns="" id="{D525EB07-526B-4A2F-AFDA-6A33C03B3E19}"/>
                </a:ext>
              </a:extLst>
            </p:cNvPr>
            <p:cNvSpPr/>
            <p:nvPr/>
          </p:nvSpPr>
          <p:spPr>
            <a:xfrm flipV="1">
              <a:off x="10108314" y="3453737"/>
              <a:ext cx="454794" cy="274320"/>
            </a:xfrm>
            <a:prstGeom prst="triangl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FE3E85EC-26CF-45C3-8F5B-EE9C4D947059}"/>
              </a:ext>
            </a:extLst>
          </p:cNvPr>
          <p:cNvGrpSpPr/>
          <p:nvPr/>
        </p:nvGrpSpPr>
        <p:grpSpPr>
          <a:xfrm>
            <a:off x="4470614" y="1003643"/>
            <a:ext cx="454794" cy="655320"/>
            <a:chOff x="9421495" y="5158740"/>
            <a:chExt cx="454794" cy="655320"/>
          </a:xfrm>
        </p:grpSpPr>
        <p:sp>
          <p:nvSpPr>
            <p:cNvPr id="38" name="等腰三角形 37">
              <a:extLst>
                <a:ext uri="{FF2B5EF4-FFF2-40B4-BE49-F238E27FC236}">
                  <a16:creationId xmlns:a16="http://schemas.microsoft.com/office/drawing/2014/main" xmlns="" id="{1291102E-8D49-442D-A333-FEB30E2ED605}"/>
                </a:ext>
              </a:extLst>
            </p:cNvPr>
            <p:cNvSpPr/>
            <p:nvPr/>
          </p:nvSpPr>
          <p:spPr>
            <a:xfrm>
              <a:off x="9421495" y="5539740"/>
              <a:ext cx="454794" cy="274320"/>
            </a:xfrm>
            <a:prstGeom prst="triangle">
              <a:avLst/>
            </a:prstGeom>
            <a:noFill/>
            <a:ln w="38100">
              <a:solidFill>
                <a:schemeClr val="bg1">
                  <a:lumMod val="75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等腰三角形 38">
              <a:extLst>
                <a:ext uri="{FF2B5EF4-FFF2-40B4-BE49-F238E27FC236}">
                  <a16:creationId xmlns:a16="http://schemas.microsoft.com/office/drawing/2014/main" xmlns="" id="{6BCF43A8-70F7-443E-AA08-35FEE86A54EC}"/>
                </a:ext>
              </a:extLst>
            </p:cNvPr>
            <p:cNvSpPr/>
            <p:nvPr/>
          </p:nvSpPr>
          <p:spPr>
            <a:xfrm flipV="1">
              <a:off x="9421495" y="5158740"/>
              <a:ext cx="454794" cy="274320"/>
            </a:xfrm>
            <a:prstGeom prst="triangle">
              <a:avLst/>
            </a:prstGeom>
            <a:noFill/>
            <a:ln w="38100">
              <a:solidFill>
                <a:schemeClr val="bg1">
                  <a:lumMod val="75000"/>
                  <a:alpha val="1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EB13EB1E-C030-4761-BB95-82EB8819BF1D}"/>
              </a:ext>
            </a:extLst>
          </p:cNvPr>
          <p:cNvGrpSpPr/>
          <p:nvPr/>
        </p:nvGrpSpPr>
        <p:grpSpPr>
          <a:xfrm>
            <a:off x="5118347" y="5060380"/>
            <a:ext cx="876877" cy="876877"/>
            <a:chOff x="4003964" y="3243406"/>
            <a:chExt cx="876877" cy="876877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xmlns="" id="{71642118-1CCA-4385-80C8-91CECC00C301}"/>
                </a:ext>
              </a:extLst>
            </p:cNvPr>
            <p:cNvGrpSpPr/>
            <p:nvPr/>
          </p:nvGrpSpPr>
          <p:grpSpPr>
            <a:xfrm>
              <a:off x="4003964" y="3272533"/>
              <a:ext cx="876877" cy="841112"/>
              <a:chOff x="4003964" y="3272533"/>
              <a:chExt cx="876877" cy="841112"/>
            </a:xfrm>
          </p:grpSpPr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xmlns="" id="{A5F44D00-662D-4606-B9C5-0C3502A44929}"/>
                  </a:ext>
                </a:extLst>
              </p:cNvPr>
              <p:cNvCxnSpPr/>
              <p:nvPr/>
            </p:nvCxnSpPr>
            <p:spPr>
              <a:xfrm>
                <a:off x="4003964" y="3272533"/>
                <a:ext cx="387927" cy="371212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  <a:alpha val="1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xmlns="" id="{B50E6BAD-A17E-4B61-9AA4-774F9B62CAB1}"/>
                  </a:ext>
                </a:extLst>
              </p:cNvPr>
              <p:cNvCxnSpPr/>
              <p:nvPr/>
            </p:nvCxnSpPr>
            <p:spPr>
              <a:xfrm>
                <a:off x="4492914" y="3742433"/>
                <a:ext cx="387927" cy="371212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  <a:alpha val="1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xmlns="" id="{AD99BCA0-9BFA-4D86-9F96-760601F1BC88}"/>
                </a:ext>
              </a:extLst>
            </p:cNvPr>
            <p:cNvGrpSpPr/>
            <p:nvPr/>
          </p:nvGrpSpPr>
          <p:grpSpPr>
            <a:xfrm rot="3914224">
              <a:off x="4016376" y="3261289"/>
              <a:ext cx="876877" cy="841112"/>
              <a:chOff x="4003964" y="3272533"/>
              <a:chExt cx="876877" cy="841112"/>
            </a:xfrm>
          </p:grpSpPr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xmlns="" id="{9151D220-C75E-40B8-8353-900A1C5E19FB}"/>
                  </a:ext>
                </a:extLst>
              </p:cNvPr>
              <p:cNvCxnSpPr/>
              <p:nvPr/>
            </p:nvCxnSpPr>
            <p:spPr>
              <a:xfrm>
                <a:off x="4003964" y="3272533"/>
                <a:ext cx="387927" cy="371212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  <a:alpha val="1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xmlns="" id="{F3C6922E-E167-4355-8200-736859E066B7}"/>
                  </a:ext>
                </a:extLst>
              </p:cNvPr>
              <p:cNvCxnSpPr/>
              <p:nvPr/>
            </p:nvCxnSpPr>
            <p:spPr>
              <a:xfrm>
                <a:off x="4492914" y="3742433"/>
                <a:ext cx="387927" cy="371212"/>
              </a:xfrm>
              <a:prstGeom prst="line">
                <a:avLst/>
              </a:prstGeom>
              <a:ln w="38100">
                <a:solidFill>
                  <a:schemeClr val="bg1">
                    <a:lumMod val="65000"/>
                    <a:alpha val="11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xmlns="" id="{EBB1D885-50E0-444F-814B-D078512FC416}"/>
              </a:ext>
            </a:extLst>
          </p:cNvPr>
          <p:cNvGrpSpPr/>
          <p:nvPr/>
        </p:nvGrpSpPr>
        <p:grpSpPr>
          <a:xfrm>
            <a:off x="11378550" y="485826"/>
            <a:ext cx="454794" cy="655320"/>
            <a:chOff x="10108314" y="3453737"/>
            <a:chExt cx="454794" cy="655320"/>
          </a:xfrm>
          <a:solidFill>
            <a:schemeClr val="bg1">
              <a:lumMod val="65000"/>
              <a:alpha val="10000"/>
            </a:schemeClr>
          </a:solidFill>
        </p:grpSpPr>
        <p:sp>
          <p:nvSpPr>
            <p:cNvPr id="48" name="等腰三角形 47">
              <a:extLst>
                <a:ext uri="{FF2B5EF4-FFF2-40B4-BE49-F238E27FC236}">
                  <a16:creationId xmlns:a16="http://schemas.microsoft.com/office/drawing/2014/main" xmlns="" id="{9DF1776A-BD35-4CED-AEC5-F233A95BE2AD}"/>
                </a:ext>
              </a:extLst>
            </p:cNvPr>
            <p:cNvSpPr/>
            <p:nvPr/>
          </p:nvSpPr>
          <p:spPr>
            <a:xfrm>
              <a:off x="10108314" y="3834737"/>
              <a:ext cx="454794" cy="274320"/>
            </a:xfrm>
            <a:prstGeom prst="triangl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9" name="等腰三角形 48">
              <a:extLst>
                <a:ext uri="{FF2B5EF4-FFF2-40B4-BE49-F238E27FC236}">
                  <a16:creationId xmlns:a16="http://schemas.microsoft.com/office/drawing/2014/main" xmlns="" id="{09307C80-03EC-4079-9CFA-82CE012C7869}"/>
                </a:ext>
              </a:extLst>
            </p:cNvPr>
            <p:cNvSpPr/>
            <p:nvPr/>
          </p:nvSpPr>
          <p:spPr>
            <a:xfrm flipV="1">
              <a:off x="10108314" y="3453737"/>
              <a:ext cx="454794" cy="274320"/>
            </a:xfrm>
            <a:prstGeom prst="triangl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613BBDBB-2312-4C2F-9EA7-55199DAF7208}"/>
              </a:ext>
            </a:extLst>
          </p:cNvPr>
          <p:cNvSpPr/>
          <p:nvPr/>
        </p:nvSpPr>
        <p:spPr>
          <a:xfrm>
            <a:off x="4827206" y="3553149"/>
            <a:ext cx="2534023" cy="31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685800">
              <a:lnSpc>
                <a:spcPct val="11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Segoe UI Light" panose="020B0502040204020203" pitchFamily="34" charset="0"/>
              </a:rPr>
              <a:t>MAKE PPT </a:t>
            </a:r>
            <a:r>
              <a:rPr lang="en-US" altLang="zh-CN" sz="1400" dirty="0">
                <a:solidFill>
                  <a:srgbClr val="F859D2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Segoe UI Light" panose="020B0502040204020203" pitchFamily="34" charset="0"/>
              </a:rPr>
              <a:t>EASIER</a:t>
            </a:r>
            <a:endParaRPr lang="zh-CN" altLang="en-US" sz="1400" dirty="0">
              <a:solidFill>
                <a:srgbClr val="F859D2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Segoe UI Light" panose="020B0502040204020203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xmlns="" id="{25A270F6-1BC6-43EE-9BE5-C0DD45F2C386}"/>
              </a:ext>
            </a:extLst>
          </p:cNvPr>
          <p:cNvSpPr txBox="1"/>
          <p:nvPr/>
        </p:nvSpPr>
        <p:spPr>
          <a:xfrm>
            <a:off x="2435485" y="2649255"/>
            <a:ext cx="736579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4800" b="1" spc="300" dirty="0">
                <a:solidFill>
                  <a:schemeClr val="bg1"/>
                </a:solidFill>
                <a:latin typeface="思源宋体" panose="02020400000000000000" pitchFamily="18" charset="-122"/>
                <a:ea typeface="思源宋体" panose="02020400000000000000" pitchFamily="18" charset="-122"/>
              </a:rPr>
              <a:t>互联网产品差异化之路</a:t>
            </a:r>
            <a:endParaRPr lang="zh-CN" altLang="en-US" sz="3200" b="1" spc="300" dirty="0">
              <a:solidFill>
                <a:schemeClr val="bg1"/>
              </a:solidFill>
              <a:latin typeface="思源宋体" panose="02020400000000000000" pitchFamily="18" charset="-122"/>
              <a:ea typeface="思源宋体" panose="02020400000000000000" pitchFamily="18" charset="-122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2945289E-498A-4639-91A5-D6D209D188F4}"/>
              </a:ext>
            </a:extLst>
          </p:cNvPr>
          <p:cNvSpPr/>
          <p:nvPr/>
        </p:nvSpPr>
        <p:spPr>
          <a:xfrm>
            <a:off x="4925947" y="2006358"/>
            <a:ext cx="2435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n-ea"/>
              </a:rPr>
              <a:t>年终汇报 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&amp; 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工作计划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71852" y="333375"/>
            <a:ext cx="1799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2C2C2C"/>
                </a:solidFill>
              </a:rPr>
              <a:t>https://www.ypppt.com/</a:t>
            </a:r>
            <a:endParaRPr lang="zh-CN" altLang="en-US" sz="1050" dirty="0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3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>
            <a:extLst>
              <a:ext uri="{FF2B5EF4-FFF2-40B4-BE49-F238E27FC236}">
                <a16:creationId xmlns:a16="http://schemas.microsoft.com/office/drawing/2014/main" xmlns="" id="{A94FEE1F-29AE-4B6E-B8A9-DD7A5F11D1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-12478"/>
            <a:ext cx="12204700" cy="68956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25B9214-DA0F-44E6-AB2C-43901368E640}"/>
              </a:ext>
            </a:extLst>
          </p:cNvPr>
          <p:cNvSpPr/>
          <p:nvPr/>
        </p:nvSpPr>
        <p:spPr>
          <a:xfrm>
            <a:off x="4902133" y="4217448"/>
            <a:ext cx="2435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n-ea"/>
              </a:rPr>
              <a:t>年终汇报 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&amp; 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工作计划 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428B9B8-69A3-440D-81A5-1BFE967CA4C5}"/>
              </a:ext>
            </a:extLst>
          </p:cNvPr>
          <p:cNvSpPr/>
          <p:nvPr/>
        </p:nvSpPr>
        <p:spPr>
          <a:xfrm>
            <a:off x="2679700" y="1683656"/>
            <a:ext cx="6832600" cy="3338287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CAEDDA50-05EE-4FD1-8A69-093D4B19AF6A}"/>
              </a:ext>
            </a:extLst>
          </p:cNvPr>
          <p:cNvSpPr txBox="1"/>
          <p:nvPr/>
        </p:nvSpPr>
        <p:spPr>
          <a:xfrm>
            <a:off x="2413104" y="2093790"/>
            <a:ext cx="73657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spc="3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互联网产品</a:t>
            </a:r>
            <a:endParaRPr lang="en-US" altLang="zh-CN" sz="6600" spc="300" dirty="0">
              <a:solidFill>
                <a:schemeClr val="bg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pPr algn="ctr"/>
            <a:r>
              <a:rPr lang="zh-CN" altLang="en-US" sz="6600" spc="3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差异化之路</a:t>
            </a:r>
            <a:endParaRPr lang="zh-CN" altLang="en-US" sz="4400" spc="300" dirty="0">
              <a:solidFill>
                <a:schemeClr val="bg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41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08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>
            <a:extLst>
              <a:ext uri="{FF2B5EF4-FFF2-40B4-BE49-F238E27FC236}">
                <a16:creationId xmlns:a16="http://schemas.microsoft.com/office/drawing/2014/main" xmlns="" id="{8FCC8BCD-F440-4E05-8445-EFD3BEA7C9FA}"/>
              </a:ext>
            </a:extLst>
          </p:cNvPr>
          <p:cNvSpPr/>
          <p:nvPr/>
        </p:nvSpPr>
        <p:spPr>
          <a:xfrm>
            <a:off x="3606880" y="-1"/>
            <a:ext cx="1596571" cy="4376057"/>
          </a:xfrm>
          <a:prstGeom prst="parallelogram">
            <a:avLst>
              <a:gd name="adj" fmla="val 459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>
            <a:extLst>
              <a:ext uri="{FF2B5EF4-FFF2-40B4-BE49-F238E27FC236}">
                <a16:creationId xmlns:a16="http://schemas.microsoft.com/office/drawing/2014/main" xmlns="" id="{12B56F04-1750-4E47-9D6B-EEF0E7D4F601}"/>
              </a:ext>
            </a:extLst>
          </p:cNvPr>
          <p:cNvSpPr/>
          <p:nvPr/>
        </p:nvSpPr>
        <p:spPr>
          <a:xfrm>
            <a:off x="2140457" y="-1"/>
            <a:ext cx="2510971" cy="6858000"/>
          </a:xfrm>
          <a:prstGeom prst="parallelogram">
            <a:avLst>
              <a:gd name="adj" fmla="val 45909"/>
            </a:avLst>
          </a:prstGeom>
          <a:solidFill>
            <a:srgbClr val="E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>
            <a:extLst>
              <a:ext uri="{FF2B5EF4-FFF2-40B4-BE49-F238E27FC236}">
                <a16:creationId xmlns:a16="http://schemas.microsoft.com/office/drawing/2014/main" xmlns="" id="{D9ACFF66-8ED3-469B-817A-C3E855540A58}"/>
              </a:ext>
            </a:extLst>
          </p:cNvPr>
          <p:cNvSpPr/>
          <p:nvPr/>
        </p:nvSpPr>
        <p:spPr>
          <a:xfrm>
            <a:off x="885716" y="0"/>
            <a:ext cx="2510971" cy="6858000"/>
          </a:xfrm>
          <a:prstGeom prst="parallelogram">
            <a:avLst>
              <a:gd name="adj" fmla="val 45909"/>
            </a:avLst>
          </a:prstGeom>
          <a:solidFill>
            <a:srgbClr val="E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>
            <a:extLst>
              <a:ext uri="{FF2B5EF4-FFF2-40B4-BE49-F238E27FC236}">
                <a16:creationId xmlns:a16="http://schemas.microsoft.com/office/drawing/2014/main" xmlns="" id="{E0588F42-19CA-47DD-A8E1-B0AF873D1CD1}"/>
              </a:ext>
            </a:extLst>
          </p:cNvPr>
          <p:cNvSpPr/>
          <p:nvPr/>
        </p:nvSpPr>
        <p:spPr>
          <a:xfrm>
            <a:off x="273957" y="2481942"/>
            <a:ext cx="1596571" cy="4376057"/>
          </a:xfrm>
          <a:prstGeom prst="parallelogram">
            <a:avLst>
              <a:gd name="adj" fmla="val 459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>
            <a:extLst>
              <a:ext uri="{FF2B5EF4-FFF2-40B4-BE49-F238E27FC236}">
                <a16:creationId xmlns:a16="http://schemas.microsoft.com/office/drawing/2014/main" xmlns="" id="{0F7C327D-BB98-4D98-BDF0-7B99E234C6AF}"/>
              </a:ext>
            </a:extLst>
          </p:cNvPr>
          <p:cNvSpPr/>
          <p:nvPr/>
        </p:nvSpPr>
        <p:spPr>
          <a:xfrm>
            <a:off x="544631" y="3178627"/>
            <a:ext cx="817898" cy="3679372"/>
          </a:xfrm>
          <a:prstGeom prst="parallelogram">
            <a:avLst>
              <a:gd name="adj" fmla="val 74302"/>
            </a:avLst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xmlns="" id="{3D4B3DA1-82A2-4FFF-BD45-C24C675D06C0}"/>
              </a:ext>
            </a:extLst>
          </p:cNvPr>
          <p:cNvSpPr/>
          <p:nvPr/>
        </p:nvSpPr>
        <p:spPr>
          <a:xfrm>
            <a:off x="2141201" y="-1"/>
            <a:ext cx="542299" cy="2876550"/>
          </a:xfrm>
          <a:prstGeom prst="parallelogram">
            <a:avLst>
              <a:gd name="adj" fmla="val 8492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xmlns="" id="{3FB38DBC-2652-4490-A71B-0D3F1D5CEA72}"/>
              </a:ext>
            </a:extLst>
          </p:cNvPr>
          <p:cNvSpPr/>
          <p:nvPr/>
        </p:nvSpPr>
        <p:spPr>
          <a:xfrm>
            <a:off x="1798626" y="2481941"/>
            <a:ext cx="683662" cy="4376059"/>
          </a:xfrm>
          <a:prstGeom prst="parallelogram">
            <a:avLst>
              <a:gd name="adj" fmla="val 947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>
            <a:extLst>
              <a:ext uri="{FF2B5EF4-FFF2-40B4-BE49-F238E27FC236}">
                <a16:creationId xmlns:a16="http://schemas.microsoft.com/office/drawing/2014/main" xmlns="" id="{C7F958F4-D785-4F86-93FF-7138F204A5CB}"/>
              </a:ext>
            </a:extLst>
          </p:cNvPr>
          <p:cNvSpPr/>
          <p:nvPr/>
        </p:nvSpPr>
        <p:spPr>
          <a:xfrm>
            <a:off x="2953429" y="-1"/>
            <a:ext cx="817898" cy="3679372"/>
          </a:xfrm>
          <a:prstGeom prst="parallelogram">
            <a:avLst>
              <a:gd name="adj" fmla="val 74302"/>
            </a:avLst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1D04CC12-E587-4EE8-908F-A0E82D6EC673}"/>
              </a:ext>
            </a:extLst>
          </p:cNvPr>
          <p:cNvSpPr/>
          <p:nvPr/>
        </p:nvSpPr>
        <p:spPr>
          <a:xfrm>
            <a:off x="6102710" y="1762350"/>
            <a:ext cx="2435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+mn-ea"/>
              </a:rPr>
              <a:t>年终汇报 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&amp; 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工作计划 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3B7D3ABE-9CC7-4511-9212-C594766FB1A9}"/>
              </a:ext>
            </a:extLst>
          </p:cNvPr>
          <p:cNvSpPr txBox="1"/>
          <p:nvPr/>
        </p:nvSpPr>
        <p:spPr>
          <a:xfrm>
            <a:off x="4651428" y="2297210"/>
            <a:ext cx="73657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spc="3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互联网产品</a:t>
            </a:r>
            <a:endParaRPr lang="en-US" altLang="zh-CN" sz="6600" spc="300" dirty="0">
              <a:solidFill>
                <a:schemeClr val="bg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pPr algn="ctr"/>
            <a:r>
              <a:rPr lang="zh-CN" altLang="en-US" sz="6600" spc="3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差异化之路</a:t>
            </a:r>
            <a:endParaRPr lang="zh-CN" altLang="en-US" sz="4400" spc="300" dirty="0">
              <a:solidFill>
                <a:schemeClr val="bg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AFA8BC3F-9435-4060-B598-F455795F13BB}"/>
              </a:ext>
            </a:extLst>
          </p:cNvPr>
          <p:cNvSpPr/>
          <p:nvPr/>
        </p:nvSpPr>
        <p:spPr>
          <a:xfrm>
            <a:off x="6305706" y="4725530"/>
            <a:ext cx="1173480" cy="262872"/>
          </a:xfrm>
          <a:prstGeom prst="rect">
            <a:avLst/>
          </a:prstGeom>
          <a:solidFill>
            <a:srgbClr val="DCF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200" dirty="0">
                <a:solidFill>
                  <a:srgbClr val="E00000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2020.11.5</a:t>
            </a:r>
            <a:endParaRPr lang="zh-CN" altLang="en-US" sz="1200" dirty="0">
              <a:solidFill>
                <a:srgbClr val="E00000"/>
              </a:solidFill>
              <a:latin typeface="苹方 特粗" panose="020B0800000000000000" pitchFamily="34" charset="-122"/>
              <a:ea typeface="苹方 特粗" panose="020B0800000000000000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9B09054C-37FA-47F1-BE11-C64EE3CD5C4A}"/>
              </a:ext>
            </a:extLst>
          </p:cNvPr>
          <p:cNvSpPr/>
          <p:nvPr/>
        </p:nvSpPr>
        <p:spPr>
          <a:xfrm>
            <a:off x="6200849" y="5612267"/>
            <a:ext cx="2337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spc="200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汇报人</a:t>
            </a:r>
            <a:r>
              <a:rPr lang="en-US" altLang="zh-CN" sz="1400" spc="200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I</a:t>
            </a:r>
            <a:r>
              <a:rPr lang="zh-CN" altLang="en-US" sz="1400" spc="200" dirty="0">
                <a:solidFill>
                  <a:schemeClr val="bg1"/>
                </a:solidFill>
                <a:latin typeface="苹方 特粗" panose="020B0800000000000000" pitchFamily="34" charset="-122"/>
                <a:ea typeface="苹方 特粗" panose="020B0800000000000000" pitchFamily="34" charset="-122"/>
              </a:rPr>
              <a:t>大文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F9F63A38-3670-4777-84FB-D4993BF88904}"/>
              </a:ext>
            </a:extLst>
          </p:cNvPr>
          <p:cNvSpPr/>
          <p:nvPr/>
        </p:nvSpPr>
        <p:spPr>
          <a:xfrm>
            <a:off x="6242851" y="5352510"/>
            <a:ext cx="9092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100" dirty="0">
                <a:solidFill>
                  <a:schemeClr val="bg1"/>
                </a:solidFill>
                <a:latin typeface="苹方 常规" panose="020B0300000000000000" pitchFamily="34" charset="-122"/>
                <a:ea typeface="苹方 常规" panose="020B0300000000000000" pitchFamily="34" charset="-122"/>
              </a:rPr>
              <a:t>Rapporteur</a:t>
            </a:r>
          </a:p>
        </p:txBody>
      </p:sp>
    </p:spTree>
    <p:extLst>
      <p:ext uri="{BB962C8B-B14F-4D97-AF65-F5344CB8AC3E}">
        <p14:creationId xmlns:p14="http://schemas.microsoft.com/office/powerpoint/2010/main" val="30702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email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570" y="-76521"/>
            <a:ext cx="12397054" cy="6970793"/>
          </a:xfrm>
          <a:prstGeom prst="rect">
            <a:avLst/>
          </a:prstGeom>
        </p:spPr>
      </p:pic>
      <p:pic>
        <p:nvPicPr>
          <p:cNvPr id="1404" name="Picture" descr="Picture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738" y="3660458"/>
            <a:ext cx="8698523" cy="67583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74F6832-C4EC-418F-A5AA-88C2003F90D3}"/>
              </a:ext>
            </a:extLst>
          </p:cNvPr>
          <p:cNvSpPr txBox="1"/>
          <p:nvPr/>
        </p:nvSpPr>
        <p:spPr>
          <a:xfrm>
            <a:off x="2476118" y="2778921"/>
            <a:ext cx="7239762" cy="769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5400" b="1" spc="300" dirty="0">
                <a:gradFill flip="none" rotWithShape="1">
                  <a:gsLst>
                    <a:gs pos="31000">
                      <a:srgbClr val="F9D18A"/>
                    </a:gs>
                    <a:gs pos="100000">
                      <a:srgbClr val="94662F"/>
                    </a:gs>
                  </a:gsLst>
                  <a:lin ang="0" scaled="1"/>
                  <a:tileRect/>
                </a:gradFill>
                <a:latin typeface="苹方 特粗" panose="020B0800000000000000" pitchFamily="34" charset="-122"/>
                <a:ea typeface="苹方 特粗" panose="020B0800000000000000" pitchFamily="34" charset="-122"/>
              </a:rPr>
              <a:t>变革之力  成就未来</a:t>
            </a:r>
            <a:endParaRPr lang="zh-CN" altLang="en-US" sz="3600" b="1" spc="300" dirty="0">
              <a:gradFill flip="none" rotWithShape="1">
                <a:gsLst>
                  <a:gs pos="31000">
                    <a:srgbClr val="F9D18A"/>
                  </a:gs>
                  <a:gs pos="100000">
                    <a:srgbClr val="94662F"/>
                  </a:gs>
                </a:gsLst>
                <a:lin ang="0" scaled="1"/>
                <a:tileRect/>
              </a:gradFill>
              <a:latin typeface="DINPro-Bold" panose="02000503030000020004" pitchFamily="50" charset="0"/>
              <a:ea typeface="思源黑体 CN Heavy" panose="020B0A00000000000000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679DFF03-B583-456C-8705-CD184414F79D}"/>
              </a:ext>
            </a:extLst>
          </p:cNvPr>
          <p:cNvSpPr/>
          <p:nvPr/>
        </p:nvSpPr>
        <p:spPr>
          <a:xfrm>
            <a:off x="4878358" y="2237443"/>
            <a:ext cx="2435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n-ea"/>
              </a:rPr>
              <a:t>年终汇报 </a:t>
            </a:r>
            <a:r>
              <a:rPr lang="en-US" altLang="zh-CN" dirty="0">
                <a:solidFill>
                  <a:schemeClr val="bg1"/>
                </a:solidFill>
                <a:latin typeface="+mn-ea"/>
              </a:rPr>
              <a:t>&amp; 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工作计划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D27D363C-5289-4CE6-9F6E-D495ACB528D3}"/>
              </a:ext>
            </a:extLst>
          </p:cNvPr>
          <p:cNvSpPr/>
          <p:nvPr/>
        </p:nvSpPr>
        <p:spPr>
          <a:xfrm>
            <a:off x="5529261" y="4935376"/>
            <a:ext cx="1547814" cy="408862"/>
          </a:xfrm>
          <a:prstGeom prst="rect">
            <a:avLst/>
          </a:prstGeom>
          <a:gradFill>
            <a:gsLst>
              <a:gs pos="31000">
                <a:srgbClr val="F9D18A"/>
              </a:gs>
              <a:gs pos="100000">
                <a:srgbClr val="94662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384AAB3C-9242-4472-A806-BFC8D3F8AB4C}"/>
              </a:ext>
            </a:extLst>
          </p:cNvPr>
          <p:cNvSpPr txBox="1"/>
          <p:nvPr/>
        </p:nvSpPr>
        <p:spPr>
          <a:xfrm>
            <a:off x="5529261" y="4955141"/>
            <a:ext cx="1600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汇报人：大文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>
            <a:extLst>
              <a:ext uri="{FF2B5EF4-FFF2-40B4-BE49-F238E27FC236}">
                <a16:creationId xmlns:a16="http://schemas.microsoft.com/office/drawing/2014/main" xmlns="" id="{71A0D1D3-4474-4685-8EEF-19241C5370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9559" y="-132644"/>
            <a:ext cx="12514914" cy="711074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39AE5F05-6774-4C79-A195-E6773CF957E1}"/>
              </a:ext>
            </a:extLst>
          </p:cNvPr>
          <p:cNvSpPr/>
          <p:nvPr/>
        </p:nvSpPr>
        <p:spPr>
          <a:xfrm>
            <a:off x="-868680" y="0"/>
            <a:ext cx="14188440" cy="685800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396196D7-377F-4D92-94DA-B52EA118758F}"/>
              </a:ext>
            </a:extLst>
          </p:cNvPr>
          <p:cNvGrpSpPr/>
          <p:nvPr/>
        </p:nvGrpSpPr>
        <p:grpSpPr>
          <a:xfrm>
            <a:off x="3519715" y="1554995"/>
            <a:ext cx="5152571" cy="3748010"/>
            <a:chOff x="3497943" y="1926092"/>
            <a:chExt cx="5152571" cy="374801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883F6D3C-1364-4845-A642-AFC580D5548D}"/>
                </a:ext>
              </a:extLst>
            </p:cNvPr>
            <p:cNvSpPr txBox="1"/>
            <p:nvPr/>
          </p:nvSpPr>
          <p:spPr>
            <a:xfrm>
              <a:off x="3497943" y="2056493"/>
              <a:ext cx="515257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智能时代</a:t>
              </a:r>
              <a:endParaRPr lang="en-US" altLang="zh-CN" sz="72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  <a:p>
              <a:pPr algn="ctr"/>
              <a:r>
                <a:rPr lang="zh-CN" altLang="en-US" sz="7200" dirty="0">
                  <a:solidFill>
                    <a:schemeClr val="bg1"/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引领变革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A2141A46-E3FC-4A86-A393-74BFA450CE86}"/>
                </a:ext>
              </a:extLst>
            </p:cNvPr>
            <p:cNvSpPr/>
            <p:nvPr/>
          </p:nvSpPr>
          <p:spPr>
            <a:xfrm>
              <a:off x="3795019" y="4596884"/>
              <a:ext cx="460196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DINPro-Bold" panose="02000503030000020004" pitchFamily="50" charset="0"/>
                  <a:ea typeface="思源黑体 CN Heavy" panose="020B0A00000000000000" pitchFamily="34" charset="-122"/>
                </a:rPr>
                <a:t>The Age Of Intelligence,</a:t>
              </a:r>
            </a:p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DINPro-Bold" panose="02000503030000020004" pitchFamily="50" charset="0"/>
                  <a:ea typeface="思源黑体 CN Heavy" panose="020B0A00000000000000" pitchFamily="34" charset="-122"/>
                </a:rPr>
                <a:t> Leads To Change</a:t>
              </a: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xmlns="" id="{10423993-18BD-4AF0-B679-DBFBBB059FA8}"/>
                </a:ext>
              </a:extLst>
            </p:cNvPr>
            <p:cNvSpPr/>
            <p:nvPr/>
          </p:nvSpPr>
          <p:spPr>
            <a:xfrm rot="5400000">
              <a:off x="4030227" y="1930382"/>
              <a:ext cx="379375" cy="370795"/>
            </a:xfrm>
            <a:custGeom>
              <a:avLst/>
              <a:gdLst>
                <a:gd name="connsiteX0" fmla="*/ 0 w 551543"/>
                <a:gd name="connsiteY0" fmla="*/ 0 h 667657"/>
                <a:gd name="connsiteX1" fmla="*/ 0 w 551543"/>
                <a:gd name="connsiteY1" fmla="*/ 667657 h 667657"/>
                <a:gd name="connsiteX2" fmla="*/ 551543 w 551543"/>
                <a:gd name="connsiteY2" fmla="*/ 667657 h 667657"/>
                <a:gd name="connsiteX0" fmla="*/ 0 w 551543"/>
                <a:gd name="connsiteY0" fmla="*/ 0 h 539069"/>
                <a:gd name="connsiteX1" fmla="*/ 0 w 551543"/>
                <a:gd name="connsiteY1" fmla="*/ 539069 h 539069"/>
                <a:gd name="connsiteX2" fmla="*/ 551543 w 551543"/>
                <a:gd name="connsiteY2" fmla="*/ 539069 h 53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1543" h="539069">
                  <a:moveTo>
                    <a:pt x="0" y="0"/>
                  </a:moveTo>
                  <a:lnTo>
                    <a:pt x="0" y="539069"/>
                  </a:lnTo>
                  <a:lnTo>
                    <a:pt x="551543" y="539069"/>
                  </a:lnTo>
                </a:path>
              </a:pathLst>
            </a:custGeom>
            <a:noFill/>
            <a:ln w="1016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xmlns="" id="{1D0F4078-72E7-4624-9F4A-9F5462448070}"/>
                </a:ext>
              </a:extLst>
            </p:cNvPr>
            <p:cNvSpPr/>
            <p:nvPr/>
          </p:nvSpPr>
          <p:spPr>
            <a:xfrm rot="16200000">
              <a:off x="7779267" y="3888722"/>
              <a:ext cx="379375" cy="370795"/>
            </a:xfrm>
            <a:custGeom>
              <a:avLst/>
              <a:gdLst>
                <a:gd name="connsiteX0" fmla="*/ 0 w 551543"/>
                <a:gd name="connsiteY0" fmla="*/ 0 h 667657"/>
                <a:gd name="connsiteX1" fmla="*/ 0 w 551543"/>
                <a:gd name="connsiteY1" fmla="*/ 667657 h 667657"/>
                <a:gd name="connsiteX2" fmla="*/ 551543 w 551543"/>
                <a:gd name="connsiteY2" fmla="*/ 667657 h 667657"/>
                <a:gd name="connsiteX0" fmla="*/ 0 w 551543"/>
                <a:gd name="connsiteY0" fmla="*/ 0 h 539069"/>
                <a:gd name="connsiteX1" fmla="*/ 0 w 551543"/>
                <a:gd name="connsiteY1" fmla="*/ 539069 h 539069"/>
                <a:gd name="connsiteX2" fmla="*/ 551543 w 551543"/>
                <a:gd name="connsiteY2" fmla="*/ 539069 h 53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1543" h="539069">
                  <a:moveTo>
                    <a:pt x="0" y="0"/>
                  </a:moveTo>
                  <a:lnTo>
                    <a:pt x="0" y="539069"/>
                  </a:lnTo>
                  <a:lnTo>
                    <a:pt x="551543" y="539069"/>
                  </a:lnTo>
                </a:path>
              </a:pathLst>
            </a:custGeom>
            <a:noFill/>
            <a:ln w="1016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77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4170</TotalTime>
  <Words>216</Words>
  <Application>Microsoft Office PowerPoint</Application>
  <PresentationFormat>宽屏</PresentationFormat>
  <Paragraphs>54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36" baseType="lpstr">
      <vt:lpstr>DINPro-Bold</vt:lpstr>
      <vt:lpstr>Meiryo</vt:lpstr>
      <vt:lpstr>阿里巴巴普惠体 B</vt:lpstr>
      <vt:lpstr>阿里巴巴普惠体 L</vt:lpstr>
      <vt:lpstr>阿里巴巴普惠体 R</vt:lpstr>
      <vt:lpstr>等线</vt:lpstr>
      <vt:lpstr>等线 Light</vt:lpstr>
      <vt:lpstr>方正兰亭黑简体</vt:lpstr>
      <vt:lpstr>方正清刻本悦宋简体</vt:lpstr>
      <vt:lpstr>楷体</vt:lpstr>
      <vt:lpstr>苹方 常规</vt:lpstr>
      <vt:lpstr>苹方 特粗</vt:lpstr>
      <vt:lpstr>思源黑体 CN Heavy</vt:lpstr>
      <vt:lpstr>思源宋体</vt:lpstr>
      <vt:lpstr>思源宋体 CN</vt:lpstr>
      <vt:lpstr>思源宋体 Heavy</vt:lpstr>
      <vt:lpstr>宋体</vt:lpstr>
      <vt:lpstr>腾祥凌黑简</vt:lpstr>
      <vt:lpstr>微软雅黑</vt:lpstr>
      <vt:lpstr>Arial</vt:lpstr>
      <vt:lpstr>Calibri</vt:lpstr>
      <vt:lpstr>Calibri Light</vt:lpstr>
      <vt:lpstr>Segoe UI Light</vt:lpstr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271</cp:revision>
  <dcterms:created xsi:type="dcterms:W3CDTF">2019-07-24T01:41:26Z</dcterms:created>
  <dcterms:modified xsi:type="dcterms:W3CDTF">2023-02-27T03:38:40Z</dcterms:modified>
</cp:coreProperties>
</file>