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260" r:id="rId5"/>
    <p:sldId id="262" r:id="rId6"/>
    <p:sldId id="263" r:id="rId7"/>
    <p:sldId id="11458" r:id="rId8"/>
    <p:sldId id="11459" r:id="rId9"/>
    <p:sldId id="11460" r:id="rId10"/>
    <p:sldId id="11461" r:id="rId11"/>
    <p:sldId id="11462" r:id="rId12"/>
    <p:sldId id="11465" r:id="rId13"/>
    <p:sldId id="11466" r:id="rId14"/>
    <p:sldId id="11467" r:id="rId15"/>
    <p:sldId id="11468" r:id="rId16"/>
    <p:sldId id="11463" r:id="rId17"/>
    <p:sldId id="11469" r:id="rId18"/>
    <p:sldId id="11470" r:id="rId19"/>
    <p:sldId id="11471" r:id="rId20"/>
    <p:sldId id="11472" r:id="rId21"/>
    <p:sldId id="11464" r:id="rId22"/>
    <p:sldId id="11473" r:id="rId23"/>
    <p:sldId id="11474" r:id="rId24"/>
    <p:sldId id="11475" r:id="rId25"/>
    <p:sldId id="11476" r:id="rId26"/>
    <p:sldId id="11477" r:id="rId27"/>
    <p:sldId id="11478" r:id="rId28"/>
    <p:sldId id="1147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5C95"/>
    <a:srgbClr val="AFB3FF"/>
    <a:srgbClr val="FFE039"/>
    <a:srgbClr val="87F5FA"/>
    <a:srgbClr val="8497D1"/>
    <a:srgbClr val="F3DEE3"/>
    <a:srgbClr val="9D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0" autoAdjust="0"/>
    <p:restoredTop sz="95205" autoAdjust="0"/>
  </p:normalViewPr>
  <p:slideViewPr>
    <p:cSldViewPr snapToGrid="0">
      <p:cViewPr varScale="1">
        <p:scale>
          <a:sx n="107" d="100"/>
          <a:sy n="107" d="100"/>
        </p:scale>
        <p:origin x="88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7F5F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BF-47D9-BB7B-B13BBA2A74B0}"/>
              </c:ext>
            </c:extLst>
          </c:dPt>
          <c:dPt>
            <c:idx val="1"/>
            <c:invertIfNegative val="0"/>
            <c:bubble3D val="0"/>
            <c:spPr>
              <a:solidFill>
                <a:srgbClr val="87F5F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BF-47D9-BB7B-B13BBA2A74B0}"/>
              </c:ext>
            </c:extLst>
          </c:dPt>
          <c:dPt>
            <c:idx val="2"/>
            <c:invertIfNegative val="0"/>
            <c:bubble3D val="0"/>
            <c:spPr>
              <a:solidFill>
                <a:srgbClr val="87F5F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BF-47D9-BB7B-B13BBA2A74B0}"/>
              </c:ext>
            </c:extLst>
          </c:dPt>
          <c:dPt>
            <c:idx val="3"/>
            <c:invertIfNegative val="0"/>
            <c:bubble3D val="0"/>
            <c:spPr>
              <a:solidFill>
                <a:srgbClr val="87F5F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BF-47D9-BB7B-B13BBA2A74B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BF-47D9-BB7B-B13BBA2A7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1297423520"/>
        <c:axId val="1297427872"/>
      </c:barChart>
      <c:catAx>
        <c:axId val="129742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1297427872"/>
        <c:crosses val="autoZero"/>
        <c:auto val="1"/>
        <c:lblAlgn val="ctr"/>
        <c:lblOffset val="100"/>
        <c:noMultiLvlLbl val="0"/>
      </c:catAx>
      <c:valAx>
        <c:axId val="12974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129742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55EE-3DBE-4E7B-AFE8-B168A62F7CDA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3008-EE33-40A4-9697-FBE439530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53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0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8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3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3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9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4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3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3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56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1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3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63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4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24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350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82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5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4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3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7087AD9-F3BE-43F5-8C4E-4FD6497D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273D39B-D0E9-47D2-9EB9-AA34C071E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96DCA1E-9322-4446-9062-E36B1084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450E9BB-82BE-4B3C-8780-8DF74596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A023841-8921-44A3-8886-E4A84289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97B0990-D97A-4C0B-B766-00C1ACBC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98C6CC4-B3E7-428A-9332-95BA8AC7B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A2F3C22-BC3A-4C9C-941D-E612BC29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F4E9877-0960-4454-A1B6-6F2522A6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6111D9F-E6EF-4348-8080-5F5DDCBE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C98A455-211B-4E9B-BC9D-1F05E8BB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1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194CFAF-6C92-4DDE-A5DB-5BBDEDBC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2448F38-A6DA-4345-9580-484E6E9BD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771B4D-365A-417E-B359-70DA7F39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9A4C303-EA84-4A6F-A436-9B260985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6662DC-94AE-4E40-A329-9D39B39D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7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61138C4-261D-41E0-944D-5B9CD932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8ABDD3-0147-480D-98E1-4A647A60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51D5A87-087E-4114-98F2-B135E3B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7846898-FA36-4756-B6D5-AAF87A94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BC3C071-82D4-461A-93C8-FE267045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8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1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12B11B3-EC65-4F61-8F39-6F7DB35D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98320D5-FACE-4015-BBC2-7B7732F9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C72A074-4124-409A-9D08-F17C30B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5C6F01D-3A0F-489C-BE44-C70845D6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E9037A8-0CDE-45BE-B3C8-520AF2C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98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0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2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4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5615391-A06D-47D5-A3A9-1B187C33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F038AE0-667F-42C9-BF56-8FD64BA7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379054F-5F9B-4133-8B81-B627792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807E7AF-A6E5-40C1-B23D-4A5A3A27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6151BF4-EB42-4CF1-9164-00EAB1F6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3DD945A-44F6-460B-9B0C-11FFEDE9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0AFBA2A-99DD-457C-9427-ED498B84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027A726-8508-478A-B90A-038C33D33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0F2C681-F75B-4DA7-8B68-A6D6D1D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095ABAE-3D2F-4C05-A5A8-20F9B97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B9ECAF5-1391-4E47-9FFF-D321A06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9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56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A47C844-7045-48F9-871A-D4FA16FD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BC438E7-D141-4F81-97AC-A18B07B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DE8DF0D-4E40-49E0-853E-B7470A52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6D442B6-6B42-4CD4-9D6A-F78BB8A8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E76C962-58E7-4C6C-9C68-E154D32E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427D3FB-B068-49A5-B7EF-0D4ED752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32724D1-565C-4A16-8338-F3D8113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7352DB8-27D7-4134-B613-0798D799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DB056FA-2BE9-48B7-9227-9AE35FB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F08EB3C-515F-485A-8B66-ACA6FEA14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D717A06-9867-4259-944D-FF50D45C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946C07D-B6FD-4CB6-A803-B1BF7735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755DA86-B952-4672-BD08-58CD9C80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2E3029-3257-4B0F-9C3C-8D3E6B49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71F403B-2ECC-440B-B32A-C7CE67DE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03CF416-7F65-4C71-8DA2-9913DCA1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AE7B-463A-44E5-AD13-3208C59EFEBF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BAEB131-9145-4D81-AD7D-EB451D9A2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8B2BAB3-C2A1-4D4B-B233-7D5F1136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dist"/>
            <a:r>
              <a:rPr lang="zh-CN" altLang="en-US" sz="7500" b="1" spc="-300" dirty="0">
                <a:latin typeface="+mn-lt"/>
                <a:ea typeface="+mn-ea"/>
                <a:cs typeface="+mn-ea"/>
                <a:sym typeface="+mn-lt"/>
              </a:rPr>
              <a:t>年中工作总</a:t>
            </a:r>
            <a:r>
              <a:rPr lang="zh-CN" altLang="en-US" sz="7500" b="1" spc="-300" dirty="0" smtClean="0">
                <a:latin typeface="+mn-lt"/>
                <a:ea typeface="+mn-ea"/>
                <a:cs typeface="+mn-ea"/>
                <a:sym typeface="+mn-lt"/>
              </a:rPr>
              <a:t>结</a:t>
            </a:r>
            <a:endParaRPr lang="zh-CN" altLang="en-US" sz="75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DE097E-A505-4AF8-8A8F-CCE50F2911ED}"/>
              </a:ext>
            </a:extLst>
          </p:cNvPr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7BD92-1018-4CD1-9DBA-9984F447FF99}"/>
              </a:ext>
            </a:extLst>
          </p:cNvPr>
          <p:cNvSpPr/>
          <p:nvPr/>
        </p:nvSpPr>
        <p:spPr>
          <a:xfrm>
            <a:off x="4428401" y="4530545"/>
            <a:ext cx="333519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cs typeface="+mn-ea"/>
                <a:sym typeface="+mn-lt"/>
              </a:rPr>
              <a:t>：优品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    </a:t>
            </a:r>
            <a:r>
              <a:rPr lang="zh-CN" altLang="en-US" sz="1400" dirty="0">
                <a:cs typeface="+mn-ea"/>
                <a:sym typeface="+mn-lt"/>
              </a:rPr>
              <a:t>时间：</a:t>
            </a:r>
            <a:r>
              <a:rPr lang="en-US" altLang="zh-CN" sz="1400" dirty="0" smtClean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0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62918B-CD52-42C5-80A2-AD04DF8C7F1E}"/>
              </a:ext>
            </a:extLst>
          </p:cNvPr>
          <p:cNvGrpSpPr/>
          <p:nvPr/>
        </p:nvGrpSpPr>
        <p:grpSpPr>
          <a:xfrm>
            <a:off x="855327" y="2071488"/>
            <a:ext cx="5695472" cy="3162123"/>
            <a:chOff x="1154113" y="2038815"/>
            <a:chExt cx="4040774" cy="2215331"/>
          </a:xfrm>
        </p:grpSpPr>
        <p:pic>
          <p:nvPicPr>
            <p:cNvPr id="51" name="Picture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39570-2211-4321-9A3D-AE6E0C23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CB4856-B499-4205-8CAA-BEE09BED981D}"/>
                </a:ext>
              </a:extLst>
            </p:cNvPr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F3FD9-85FE-4762-AA9D-3FF9C56764F5}"/>
              </a:ext>
            </a:extLst>
          </p:cNvPr>
          <p:cNvSpPr/>
          <p:nvPr/>
        </p:nvSpPr>
        <p:spPr>
          <a:xfrm>
            <a:off x="6874889" y="1931354"/>
            <a:ext cx="2909347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请在这里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添加标题文字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FDAC69-B07F-4F3D-887D-DEACE797B162}"/>
              </a:ext>
            </a:extLst>
          </p:cNvPr>
          <p:cNvSpPr/>
          <p:nvPr/>
        </p:nvSpPr>
        <p:spPr>
          <a:xfrm>
            <a:off x="6874889" y="3058602"/>
            <a:ext cx="439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77585D-D34A-4F2E-98E2-373EE52A4CD2}"/>
              </a:ext>
            </a:extLst>
          </p:cNvPr>
          <p:cNvSpPr/>
          <p:nvPr/>
        </p:nvSpPr>
        <p:spPr>
          <a:xfrm>
            <a:off x="6874889" y="4779954"/>
            <a:ext cx="2020302" cy="388425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8B3E8A-5493-4C3B-A741-779401CD55C0}"/>
              </a:ext>
            </a:extLst>
          </p:cNvPr>
          <p:cNvSpPr txBox="1"/>
          <p:nvPr/>
        </p:nvSpPr>
        <p:spPr>
          <a:xfrm>
            <a:off x="6874889" y="4854133"/>
            <a:ext cx="2020303" cy="26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LEARN MORE</a:t>
            </a:r>
            <a:endParaRPr kumimoji="0" lang="en-US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Picture Placeholder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55C188-983C-4993-94A6-90FE664CB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993" y="2270229"/>
            <a:ext cx="4018697" cy="2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84265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www.ypppt.com/moban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ounded 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33F1529-6847-4A9C-9662-BB8352E9410A}"/>
              </a:ext>
            </a:extLst>
          </p:cNvPr>
          <p:cNvSpPr/>
          <p:nvPr/>
        </p:nvSpPr>
        <p:spPr>
          <a:xfrm>
            <a:off x="2320315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755DFFA-D1F2-49F4-BB60-AB3685A54D33}"/>
              </a:ext>
            </a:extLst>
          </p:cNvPr>
          <p:cNvSpPr/>
          <p:nvPr/>
        </p:nvSpPr>
        <p:spPr>
          <a:xfrm>
            <a:off x="4067437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E3B19E5-38AA-4B15-9EA0-725140B0C187}"/>
              </a:ext>
            </a:extLst>
          </p:cNvPr>
          <p:cNvSpPr/>
          <p:nvPr/>
        </p:nvSpPr>
        <p:spPr>
          <a:xfrm>
            <a:off x="5814559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ounded Rectangle 2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6BB9F81-361C-4136-9BFD-94538B71C7C4}"/>
              </a:ext>
            </a:extLst>
          </p:cNvPr>
          <p:cNvSpPr/>
          <p:nvPr/>
        </p:nvSpPr>
        <p:spPr>
          <a:xfrm>
            <a:off x="7561681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3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0BA3079-702E-4163-A7C2-79A23E95EEE4}"/>
              </a:ext>
            </a:extLst>
          </p:cNvPr>
          <p:cNvGrpSpPr/>
          <p:nvPr/>
        </p:nvGrpSpPr>
        <p:grpSpPr>
          <a:xfrm>
            <a:off x="2208420" y="2068176"/>
            <a:ext cx="621400" cy="1851176"/>
            <a:chOff x="1257197" y="1480295"/>
            <a:chExt cx="714513" cy="2128565"/>
          </a:xfrm>
          <a:solidFill>
            <a:srgbClr val="F05C95"/>
          </a:solidFill>
        </p:grpSpPr>
        <p:cxnSp>
          <p:nvCxnSpPr>
            <p:cNvPr id="19" name="Straight Connector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4476BC8-269F-477E-9C88-6F969CE9FEDA}"/>
                </a:ext>
              </a:extLst>
            </p:cNvPr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48A9FFB-FD0E-4A31-AF71-D1875BF2D8B6}"/>
                </a:ext>
              </a:extLst>
            </p:cNvPr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E71E162-E846-4E3D-862A-BE05D3D6ED96}"/>
                </a:ext>
              </a:extLst>
            </p:cNvPr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4DF84CA-5EDA-4061-B068-47C84C769ABB}"/>
              </a:ext>
            </a:extLst>
          </p:cNvPr>
          <p:cNvGrpSpPr/>
          <p:nvPr/>
        </p:nvGrpSpPr>
        <p:grpSpPr>
          <a:xfrm>
            <a:off x="3955542" y="3681211"/>
            <a:ext cx="621400" cy="1851176"/>
            <a:chOff x="3266116" y="3335035"/>
            <a:chExt cx="714513" cy="2128565"/>
          </a:xfrm>
          <a:solidFill>
            <a:srgbClr val="87F5FA"/>
          </a:solidFill>
        </p:grpSpPr>
        <p:cxnSp>
          <p:nvCxnSpPr>
            <p:cNvPr id="23" name="Straight Connector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84F78F3-4C51-4457-9F6F-B55925B497BB}"/>
                </a:ext>
              </a:extLst>
            </p:cNvPr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4C1D001-E3A9-49D5-9D00-6379FE3B2CAB}"/>
                </a:ext>
              </a:extLst>
            </p:cNvPr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EE85274-0968-4FE9-9547-12EC673D9F3B}"/>
                </a:ext>
              </a:extLst>
            </p:cNvPr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0488A07-9EAD-44F6-802A-126E69AC2CD9}"/>
              </a:ext>
            </a:extLst>
          </p:cNvPr>
          <p:cNvGrpSpPr/>
          <p:nvPr/>
        </p:nvGrpSpPr>
        <p:grpSpPr>
          <a:xfrm>
            <a:off x="5702664" y="2068176"/>
            <a:ext cx="621400" cy="1851176"/>
            <a:chOff x="5275035" y="1480295"/>
            <a:chExt cx="714513" cy="2128565"/>
          </a:xfrm>
          <a:solidFill>
            <a:srgbClr val="AFB3FF"/>
          </a:solidFill>
        </p:grpSpPr>
        <p:cxnSp>
          <p:nvCxnSpPr>
            <p:cNvPr id="27" name="Straight Connector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C9D39C4-B0D9-4589-AEF7-DDBBED9ABFD0}"/>
                </a:ext>
              </a:extLst>
            </p:cNvPr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EFEF0F9-79BC-45F1-8FE3-FCB98218BEDC}"/>
                </a:ext>
              </a:extLst>
            </p:cNvPr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34204CD-D742-4284-BD64-3CE87162A7B1}"/>
                </a:ext>
              </a:extLst>
            </p:cNvPr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9604164-F879-4C11-B3F5-03D7BC529519}"/>
              </a:ext>
            </a:extLst>
          </p:cNvPr>
          <p:cNvGrpSpPr/>
          <p:nvPr/>
        </p:nvGrpSpPr>
        <p:grpSpPr>
          <a:xfrm>
            <a:off x="7449786" y="3681211"/>
            <a:ext cx="621400" cy="1851176"/>
            <a:chOff x="7283954" y="3335035"/>
            <a:chExt cx="714513" cy="2128565"/>
          </a:xfrm>
          <a:solidFill>
            <a:srgbClr val="FFE039"/>
          </a:solidFill>
        </p:grpSpPr>
        <p:cxnSp>
          <p:nvCxnSpPr>
            <p:cNvPr id="31" name="Straight Connector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0C465C2-29DC-416F-A30C-7D162BA1752C}"/>
                </a:ext>
              </a:extLst>
            </p:cNvPr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EE3BF95-1800-4A65-B70F-0A558DF2EB6F}"/>
                </a:ext>
              </a:extLst>
            </p:cNvPr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B8A7327-EE73-4E2C-8921-79644F48F861}"/>
                </a:ext>
              </a:extLst>
            </p:cNvPr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DD45513-B1B3-4D9A-A41E-98C0860CBE68}"/>
              </a:ext>
            </a:extLst>
          </p:cNvPr>
          <p:cNvSpPr txBox="1"/>
          <p:nvPr/>
        </p:nvSpPr>
        <p:spPr>
          <a:xfrm>
            <a:off x="1857855" y="4034118"/>
            <a:ext cx="138409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输入标题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E5C129D-56A1-45E5-8F16-34ED0347FA28}"/>
              </a:ext>
            </a:extLst>
          </p:cNvPr>
          <p:cNvSpPr txBox="1"/>
          <p:nvPr/>
        </p:nvSpPr>
        <p:spPr>
          <a:xfrm>
            <a:off x="3566690" y="3131265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6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3F419B3-A61C-471E-B798-C52FE03A4435}"/>
              </a:ext>
            </a:extLst>
          </p:cNvPr>
          <p:cNvSpPr txBox="1"/>
          <p:nvPr/>
        </p:nvSpPr>
        <p:spPr>
          <a:xfrm>
            <a:off x="5292473" y="4079134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7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D3175A3-8F06-4B81-B0FA-F8D9F1C11409}"/>
              </a:ext>
            </a:extLst>
          </p:cNvPr>
          <p:cNvSpPr txBox="1"/>
          <p:nvPr/>
        </p:nvSpPr>
        <p:spPr>
          <a:xfrm>
            <a:off x="7038622" y="3172538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1221CE1-15F8-4CAC-BA94-6C4C76B57534}"/>
              </a:ext>
            </a:extLst>
          </p:cNvPr>
          <p:cNvSpPr txBox="1"/>
          <p:nvPr/>
        </p:nvSpPr>
        <p:spPr>
          <a:xfrm>
            <a:off x="8224484" y="4655668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20B382B-B240-4630-BF2B-8133F962A20C}"/>
              </a:ext>
            </a:extLst>
          </p:cNvPr>
          <p:cNvSpPr txBox="1"/>
          <p:nvPr/>
        </p:nvSpPr>
        <p:spPr>
          <a:xfrm>
            <a:off x="6397806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7338BD4-35E3-4F64-A926-1BFBB62D5FB1}"/>
              </a:ext>
            </a:extLst>
          </p:cNvPr>
          <p:cNvSpPr txBox="1"/>
          <p:nvPr/>
        </p:nvSpPr>
        <p:spPr>
          <a:xfrm>
            <a:off x="4656006" y="4685411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73906B5-47F2-4C51-896F-D5FD49341CCB}"/>
              </a:ext>
            </a:extLst>
          </p:cNvPr>
          <p:cNvSpPr txBox="1"/>
          <p:nvPr/>
        </p:nvSpPr>
        <p:spPr>
          <a:xfrm>
            <a:off x="2901438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5871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  <p:bldP spid="1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A0130A-4998-4776-A887-88863E95197D}"/>
              </a:ext>
            </a:extLst>
          </p:cNvPr>
          <p:cNvSpPr/>
          <p:nvPr/>
        </p:nvSpPr>
        <p:spPr>
          <a:xfrm>
            <a:off x="1135857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32BAAB-B086-4C6A-B11F-CA707C0DA0D4}"/>
              </a:ext>
            </a:extLst>
          </p:cNvPr>
          <p:cNvSpPr/>
          <p:nvPr/>
        </p:nvSpPr>
        <p:spPr>
          <a:xfrm>
            <a:off x="1135857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2C0558-AFDF-4BAB-8644-A1116E79A22F}"/>
              </a:ext>
            </a:extLst>
          </p:cNvPr>
          <p:cNvSpPr/>
          <p:nvPr/>
        </p:nvSpPr>
        <p:spPr>
          <a:xfrm>
            <a:off x="4660032" y="206940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C90B9B-5950-473D-8FAA-A6BC5C1B31C1}"/>
              </a:ext>
            </a:extLst>
          </p:cNvPr>
          <p:cNvSpPr/>
          <p:nvPr/>
        </p:nvSpPr>
        <p:spPr>
          <a:xfrm>
            <a:off x="4660032" y="422964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C6C193-A46B-4648-ACD5-5D8EE6400C26}"/>
              </a:ext>
            </a:extLst>
          </p:cNvPr>
          <p:cNvSpPr/>
          <p:nvPr/>
        </p:nvSpPr>
        <p:spPr>
          <a:xfrm>
            <a:off x="8095605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D0C4CB-C6E8-4931-B776-1BAF834F7375}"/>
              </a:ext>
            </a:extLst>
          </p:cNvPr>
          <p:cNvSpPr/>
          <p:nvPr/>
        </p:nvSpPr>
        <p:spPr>
          <a:xfrm>
            <a:off x="8095605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FAABF9-7265-4B2F-AAD3-1A274C74A265}"/>
              </a:ext>
            </a:extLst>
          </p:cNvPr>
          <p:cNvGrpSpPr/>
          <p:nvPr/>
        </p:nvGrpSpPr>
        <p:grpSpPr>
          <a:xfrm>
            <a:off x="9129513" y="1980504"/>
            <a:ext cx="1922158" cy="1241149"/>
            <a:chOff x="7483988" y="3236385"/>
            <a:chExt cx="2276619" cy="1241149"/>
          </a:xfrm>
        </p:grpSpPr>
        <p:sp>
          <p:nvSpPr>
            <p:cNvPr id="51" name="矩形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199092-977F-4C72-A056-EF0E496706C2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1E8EB3-E4BA-4BD9-BEA6-4D6228E0F978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ACB0B0-6710-44F7-80CE-53076B120E86}"/>
              </a:ext>
            </a:extLst>
          </p:cNvPr>
          <p:cNvGrpSpPr/>
          <p:nvPr/>
        </p:nvGrpSpPr>
        <p:grpSpPr>
          <a:xfrm>
            <a:off x="9129513" y="4187160"/>
            <a:ext cx="1852630" cy="1241149"/>
            <a:chOff x="7483988" y="3236385"/>
            <a:chExt cx="2194269" cy="1241149"/>
          </a:xfrm>
        </p:grpSpPr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BBE90F-CAF0-4338-93AC-011F0F70FA91}"/>
                </a:ext>
              </a:extLst>
            </p:cNvPr>
            <p:cNvSpPr/>
            <p:nvPr/>
          </p:nvSpPr>
          <p:spPr>
            <a:xfrm>
              <a:off x="7483988" y="3615760"/>
              <a:ext cx="219426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133AA-AA02-4DDE-842E-A4FAF0422D3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13B9C5-15BE-44D4-9061-C7FDB19BC15A}"/>
              </a:ext>
            </a:extLst>
          </p:cNvPr>
          <p:cNvGrpSpPr/>
          <p:nvPr/>
        </p:nvGrpSpPr>
        <p:grpSpPr>
          <a:xfrm>
            <a:off x="5701513" y="1980504"/>
            <a:ext cx="1922158" cy="1241149"/>
            <a:chOff x="7483988" y="3236385"/>
            <a:chExt cx="2276619" cy="1241149"/>
          </a:xfrm>
        </p:grpSpPr>
        <p:sp>
          <p:nvSpPr>
            <p:cNvPr id="57" name="矩形 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75D3DC-8BFF-4A95-9489-CD0BFA4D2EA0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C56C21-E2D5-4F95-A684-7CEA0CFC04C2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181326-B02B-4FBA-ABEF-7B74810A011F}"/>
              </a:ext>
            </a:extLst>
          </p:cNvPr>
          <p:cNvGrpSpPr/>
          <p:nvPr/>
        </p:nvGrpSpPr>
        <p:grpSpPr>
          <a:xfrm>
            <a:off x="5701513" y="4187160"/>
            <a:ext cx="1922158" cy="1241149"/>
            <a:chOff x="7483988" y="3236385"/>
            <a:chExt cx="2276619" cy="1241149"/>
          </a:xfrm>
        </p:grpSpPr>
        <p:sp>
          <p:nvSpPr>
            <p:cNvPr id="60" name="矩形 5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5B8EBA-5F10-448D-8CC3-0896D23092C1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972B70-BC95-47C6-9F73-A28DD2B4340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C8A650-8627-4693-95E5-B9166A1FFF0C}"/>
              </a:ext>
            </a:extLst>
          </p:cNvPr>
          <p:cNvGrpSpPr/>
          <p:nvPr/>
        </p:nvGrpSpPr>
        <p:grpSpPr>
          <a:xfrm>
            <a:off x="2174237" y="1995744"/>
            <a:ext cx="1922159" cy="1288139"/>
            <a:chOff x="7483989" y="3236385"/>
            <a:chExt cx="2276620" cy="1288139"/>
          </a:xfrm>
        </p:grpSpPr>
        <p:sp>
          <p:nvSpPr>
            <p:cNvPr id="63" name="矩形 6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11A9A5-66E5-4C02-B6CA-EFBACB17B84A}"/>
                </a:ext>
              </a:extLst>
            </p:cNvPr>
            <p:cNvSpPr/>
            <p:nvPr/>
          </p:nvSpPr>
          <p:spPr>
            <a:xfrm>
              <a:off x="7483989" y="366275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C64A40-6AE1-425D-A3BB-86D67A7D848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443685-0075-4385-8459-85665C22595A}"/>
              </a:ext>
            </a:extLst>
          </p:cNvPr>
          <p:cNvGrpSpPr/>
          <p:nvPr/>
        </p:nvGrpSpPr>
        <p:grpSpPr>
          <a:xfrm>
            <a:off x="2174237" y="4098260"/>
            <a:ext cx="1922159" cy="1241149"/>
            <a:chOff x="7483989" y="3236385"/>
            <a:chExt cx="2276620" cy="1241149"/>
          </a:xfrm>
        </p:grpSpPr>
        <p:sp>
          <p:nvSpPr>
            <p:cNvPr id="66" name="矩形 6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1D8447-99FA-465F-9E78-6EE44BD5943D}"/>
                </a:ext>
              </a:extLst>
            </p:cNvPr>
            <p:cNvSpPr/>
            <p:nvPr/>
          </p:nvSpPr>
          <p:spPr>
            <a:xfrm>
              <a:off x="7483989" y="361576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BC6DB-2044-4E80-89E0-B44F4735291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21" grpId="0" animBg="1"/>
      <p:bldP spid="26" grpId="0" animBg="1"/>
      <p:bldP spid="32" grpId="0" animBg="1"/>
      <p:bldP spid="37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499AD2-5B4A-4369-AF7B-A4A037249C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49048" y="1967566"/>
            <a:ext cx="2780249" cy="186286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D1A25E-777D-4CD8-9D18-11F1903C07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8156" y="1967566"/>
            <a:ext cx="2780249" cy="186286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3C106B-5FBB-4E33-86FF-BDAA224C90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57119" y="1967565"/>
            <a:ext cx="2780249" cy="186286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66CD17-1E08-499E-8628-82F17854246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84747" y="3932055"/>
            <a:ext cx="2992093" cy="1696512"/>
            <a:chOff x="620340" y="3236977"/>
            <a:chExt cx="2387150" cy="1353511"/>
          </a:xfrm>
        </p:grpSpPr>
        <p:sp>
          <p:nvSpPr>
            <p:cNvPr id="18" name="Rectangle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2C3B7D-2F7E-4357-983E-4495220B3441}"/>
                </a:ext>
              </a:extLst>
            </p:cNvPr>
            <p:cNvSpPr/>
            <p:nvPr/>
          </p:nvSpPr>
          <p:spPr>
            <a:xfrm>
              <a:off x="620340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defTabSz="1087120" fontAlgn="auto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9" name="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BEDC50-E8FE-48FB-AA7A-A6049CC26398}"/>
                </a:ext>
              </a:extLst>
            </p:cNvPr>
            <p:cNvSpPr txBox="1"/>
            <p:nvPr/>
          </p:nvSpPr>
          <p:spPr>
            <a:xfrm>
              <a:off x="620340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/>
              <a:r>
                <a:rPr lang="zh-CN" altLang="en-US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Rectangle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70E1CC-57C0-4617-927E-D10541CB330B}"/>
                </a:ext>
              </a:extLst>
            </p:cNvPr>
            <p:cNvSpPr/>
            <p:nvPr/>
          </p:nvSpPr>
          <p:spPr>
            <a:xfrm>
              <a:off x="701260" y="4369493"/>
              <a:ext cx="917148" cy="220995"/>
            </a:xfrm>
            <a:prstGeom prst="rect">
              <a:avLst/>
            </a:prstGeom>
            <a:solidFill>
              <a:srgbClr val="AFB3FF"/>
            </a:solidFill>
            <a:ln w="12700">
              <a:solidFill>
                <a:srgbClr val="BFBFBF"/>
              </a:solidFill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E4F9C5-E1B5-48DF-92E8-C066841A6440}"/>
                </a:ext>
              </a:extLst>
            </p:cNvPr>
            <p:cNvCxnSpPr>
              <a:cxnSpLocks/>
            </p:cNvCxnSpPr>
            <p:nvPr/>
          </p:nvCxnSpPr>
          <p:spPr>
            <a:xfrm>
              <a:off x="701260" y="3601584"/>
              <a:ext cx="972129" cy="0"/>
            </a:xfrm>
            <a:prstGeom prst="line">
              <a:avLst/>
            </a:prstGeom>
            <a:ln w="19050">
              <a:solidFill>
                <a:srgbClr val="AFB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B97702-11B0-434E-8E14-DA0EF8CA503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553283" y="3932055"/>
            <a:ext cx="2992093" cy="1696512"/>
            <a:chOff x="3200351" y="3236977"/>
            <a:chExt cx="2387150" cy="1353511"/>
          </a:xfrm>
        </p:grpSpPr>
        <p:sp>
          <p:nvSpPr>
            <p:cNvPr id="23" name="Rectangle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096EAF-DC89-4623-A06C-AA444D03BA6A}"/>
                </a:ext>
              </a:extLst>
            </p:cNvPr>
            <p:cNvSpPr/>
            <p:nvPr/>
          </p:nvSpPr>
          <p:spPr>
            <a:xfrm>
              <a:off x="3200351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4" name="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99A56-B425-4097-8EBD-736EAF0949C3}"/>
                </a:ext>
              </a:extLst>
            </p:cNvPr>
            <p:cNvSpPr txBox="1"/>
            <p:nvPr/>
          </p:nvSpPr>
          <p:spPr>
            <a:xfrm>
              <a:off x="3200351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35A6D9-8108-4CB8-A4F9-00D332F90031}"/>
                </a:ext>
              </a:extLst>
            </p:cNvPr>
            <p:cNvSpPr/>
            <p:nvPr/>
          </p:nvSpPr>
          <p:spPr>
            <a:xfrm>
              <a:off x="3281271" y="4369493"/>
              <a:ext cx="917148" cy="220995"/>
            </a:xfrm>
            <a:prstGeom prst="rect">
              <a:avLst/>
            </a:prstGeom>
            <a:solidFill>
              <a:srgbClr val="F05C95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B9F7E6-43A5-49BF-BEDD-0048CB7998D0}"/>
                </a:ext>
              </a:extLst>
            </p:cNvPr>
            <p:cNvCxnSpPr>
              <a:cxnSpLocks/>
            </p:cNvCxnSpPr>
            <p:nvPr/>
          </p:nvCxnSpPr>
          <p:spPr>
            <a:xfrm>
              <a:off x="3281271" y="3601584"/>
              <a:ext cx="980404" cy="0"/>
            </a:xfrm>
            <a:prstGeom prst="line">
              <a:avLst/>
            </a:prstGeom>
            <a:ln w="19050">
              <a:solidFill>
                <a:srgbClr val="F05C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5D7EA9-E1CD-46C5-84B9-5ED7B65CB9D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821819" y="3932055"/>
            <a:ext cx="2992093" cy="1696512"/>
            <a:chOff x="5788454" y="3236977"/>
            <a:chExt cx="2387150" cy="1353511"/>
          </a:xfrm>
        </p:grpSpPr>
        <p:sp>
          <p:nvSpPr>
            <p:cNvPr id="28" name="Rectangle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24A6D1-89D0-4F07-BBAA-D3448853B277}"/>
                </a:ext>
              </a:extLst>
            </p:cNvPr>
            <p:cNvSpPr/>
            <p:nvPr/>
          </p:nvSpPr>
          <p:spPr>
            <a:xfrm>
              <a:off x="5788454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9" name="淘宝店chenying0907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26DFD1-5CD1-4C51-9F03-56E975C84F5B}"/>
                </a:ext>
              </a:extLst>
            </p:cNvPr>
            <p:cNvSpPr txBox="1"/>
            <p:nvPr/>
          </p:nvSpPr>
          <p:spPr>
            <a:xfrm>
              <a:off x="5788454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184C2-84CD-4708-B810-939221B24A6D}"/>
                </a:ext>
              </a:extLst>
            </p:cNvPr>
            <p:cNvSpPr/>
            <p:nvPr/>
          </p:nvSpPr>
          <p:spPr>
            <a:xfrm>
              <a:off x="5869374" y="4369493"/>
              <a:ext cx="917148" cy="220995"/>
            </a:xfrm>
            <a:prstGeom prst="rect">
              <a:avLst/>
            </a:prstGeom>
            <a:solidFill>
              <a:srgbClr val="FFE039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16B309-0E06-4524-B7D0-2DF2AE2786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397" y="3601584"/>
              <a:ext cx="890124" cy="0"/>
            </a:xfrm>
            <a:prstGeom prst="line">
              <a:avLst/>
            </a:prstGeom>
            <a:ln w="19050">
              <a:solidFill>
                <a:srgbClr val="FFE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3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5758A-0546-4A7B-A515-032AE96C58F4}"/>
              </a:ext>
            </a:extLst>
          </p:cNvPr>
          <p:cNvGrpSpPr/>
          <p:nvPr/>
        </p:nvGrpSpPr>
        <p:grpSpPr>
          <a:xfrm>
            <a:off x="1280735" y="1675024"/>
            <a:ext cx="4923743" cy="4615252"/>
            <a:chOff x="1585535" y="1483180"/>
            <a:chExt cx="4923743" cy="4615252"/>
          </a:xfrm>
        </p:grpSpPr>
        <p:pic>
          <p:nvPicPr>
            <p:cNvPr id="33" name="图片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4767AD-3060-473A-8191-7F5B51084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5535" y="1483180"/>
              <a:ext cx="4923743" cy="4615252"/>
            </a:xfrm>
            <a:prstGeom prst="rect">
              <a:avLst/>
            </a:prstGeom>
          </p:spPr>
        </p:pic>
        <p:pic>
          <p:nvPicPr>
            <p:cNvPr id="34" name="图片占位符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27F1B9-BA37-44DB-A9F4-BD05596E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5662" y="2075164"/>
              <a:ext cx="3967467" cy="2212828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DA2D64-8E33-46C6-A548-52936745F5BE}"/>
              </a:ext>
            </a:extLst>
          </p:cNvPr>
          <p:cNvGrpSpPr/>
          <p:nvPr/>
        </p:nvGrpSpPr>
        <p:grpSpPr>
          <a:xfrm>
            <a:off x="6599488" y="1983821"/>
            <a:ext cx="3797050" cy="1070367"/>
            <a:chOff x="1367579" y="1885259"/>
            <a:chExt cx="3798039" cy="1070645"/>
          </a:xfrm>
        </p:grpSpPr>
        <p:grpSp>
          <p:nvGrpSpPr>
            <p:cNvPr id="36" name="组合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CA6BF2-410E-4C62-992E-4C0E65232102}"/>
                </a:ext>
              </a:extLst>
            </p:cNvPr>
            <p:cNvGrpSpPr/>
            <p:nvPr/>
          </p:nvGrpSpPr>
          <p:grpSpPr>
            <a:xfrm>
              <a:off x="2123229" y="1885259"/>
              <a:ext cx="3042389" cy="1070645"/>
              <a:chOff x="7483989" y="3321660"/>
              <a:chExt cx="3042389" cy="1070645"/>
            </a:xfrm>
          </p:grpSpPr>
          <p:sp>
            <p:nvSpPr>
              <p:cNvPr id="40" name="矩形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EED567-86E8-460D-A4BC-2C06FC2C2F8C}"/>
                  </a:ext>
                </a:extLst>
              </p:cNvPr>
              <p:cNvSpPr/>
              <p:nvPr/>
            </p:nvSpPr>
            <p:spPr>
              <a:xfrm>
                <a:off x="7483989" y="3769472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7C97CF-58D9-45F0-8DD3-236801C0DFD2}"/>
                  </a:ext>
                </a:extLst>
              </p:cNvPr>
              <p:cNvSpPr/>
              <p:nvPr/>
            </p:nvSpPr>
            <p:spPr>
              <a:xfrm>
                <a:off x="7483989" y="332166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C3678E-DF12-405B-B8C8-5A2BAC69511C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ABFE9-A8A5-4B6F-974F-EEE79225634B}"/>
              </a:ext>
            </a:extLst>
          </p:cNvPr>
          <p:cNvGrpSpPr/>
          <p:nvPr/>
        </p:nvGrpSpPr>
        <p:grpSpPr>
          <a:xfrm>
            <a:off x="6599488" y="3229839"/>
            <a:ext cx="3797050" cy="1034853"/>
            <a:chOff x="1367579" y="1883829"/>
            <a:chExt cx="3798039" cy="1035122"/>
          </a:xfrm>
        </p:grpSpPr>
        <p:grpSp>
          <p:nvGrpSpPr>
            <p:cNvPr id="43" name="组合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E1A83E-263C-45A0-9B68-24394A6BF242}"/>
                </a:ext>
              </a:extLst>
            </p:cNvPr>
            <p:cNvGrpSpPr/>
            <p:nvPr/>
          </p:nvGrpSpPr>
          <p:grpSpPr>
            <a:xfrm>
              <a:off x="2123229" y="1883829"/>
              <a:ext cx="3042389" cy="1035122"/>
              <a:chOff x="7483989" y="3320230"/>
              <a:chExt cx="3042389" cy="1035122"/>
            </a:xfrm>
          </p:grpSpPr>
          <p:sp>
            <p:nvSpPr>
              <p:cNvPr id="47" name="矩形 4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203555-8551-4D4F-B321-304AE7339B26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F8B359-F3F6-4268-B973-D1FB8E4F2D26}"/>
                  </a:ext>
                </a:extLst>
              </p:cNvPr>
              <p:cNvSpPr/>
              <p:nvPr/>
            </p:nvSpPr>
            <p:spPr>
              <a:xfrm>
                <a:off x="7483989" y="332023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45" name="椭圆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9045BA-1F5B-4595-A3D4-1D1A9B1632C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6FB954-DBD7-4003-AF53-43395BDC1FD3}"/>
              </a:ext>
            </a:extLst>
          </p:cNvPr>
          <p:cNvGrpSpPr/>
          <p:nvPr/>
        </p:nvGrpSpPr>
        <p:grpSpPr>
          <a:xfrm>
            <a:off x="6599488" y="4479834"/>
            <a:ext cx="3797050" cy="1032306"/>
            <a:chOff x="1367579" y="1886376"/>
            <a:chExt cx="3798039" cy="1032575"/>
          </a:xfrm>
        </p:grpSpPr>
        <p:grpSp>
          <p:nvGrpSpPr>
            <p:cNvPr id="50" name="组合 4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887953-376A-453B-898D-ED3103B10CF4}"/>
                </a:ext>
              </a:extLst>
            </p:cNvPr>
            <p:cNvGrpSpPr/>
            <p:nvPr/>
          </p:nvGrpSpPr>
          <p:grpSpPr>
            <a:xfrm>
              <a:off x="2123229" y="1886376"/>
              <a:ext cx="3042389" cy="1032575"/>
              <a:chOff x="7483989" y="3322777"/>
              <a:chExt cx="3042389" cy="1032575"/>
            </a:xfrm>
          </p:grpSpPr>
          <p:sp>
            <p:nvSpPr>
              <p:cNvPr id="54" name="矩形 5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CEAF3A-701F-48E4-A68B-631AC5226599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016C7E-BC67-4F46-A30A-6238B2ABFC59}"/>
                  </a:ext>
                </a:extLst>
              </p:cNvPr>
              <p:cNvSpPr/>
              <p:nvPr/>
            </p:nvSpPr>
            <p:spPr>
              <a:xfrm>
                <a:off x="7483989" y="3322777"/>
                <a:ext cx="2050552" cy="4980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52" name="椭圆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6A7DFE-F305-45A8-800D-3E5149F59DF5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9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BECC81-4EF8-4377-8842-4C5004061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325" y="2128730"/>
            <a:ext cx="3383643" cy="33836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B992BC-36EB-4231-8EFC-FD4D56EBA2E7}"/>
              </a:ext>
            </a:extLst>
          </p:cNvPr>
          <p:cNvSpPr/>
          <p:nvPr/>
        </p:nvSpPr>
        <p:spPr>
          <a:xfrm>
            <a:off x="6532217" y="2128730"/>
            <a:ext cx="462986" cy="3383644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CB47BF-3EE2-4BCF-92B2-8BD397A74D72}"/>
              </a:ext>
            </a:extLst>
          </p:cNvPr>
          <p:cNvSpPr txBox="1"/>
          <p:nvPr/>
        </p:nvSpPr>
        <p:spPr>
          <a:xfrm>
            <a:off x="2769530" y="3512916"/>
            <a:ext cx="35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F8BD93-9393-49A9-947F-685E289C0873}"/>
              </a:ext>
            </a:extLst>
          </p:cNvPr>
          <p:cNvSpPr txBox="1"/>
          <p:nvPr/>
        </p:nvSpPr>
        <p:spPr>
          <a:xfrm>
            <a:off x="1979019" y="4241896"/>
            <a:ext cx="43789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0B4B7C-7E77-48AC-A861-1D18FD4588DE}"/>
              </a:ext>
            </a:extLst>
          </p:cNvPr>
          <p:cNvCxnSpPr/>
          <p:nvPr/>
        </p:nvCxnSpPr>
        <p:spPr>
          <a:xfrm>
            <a:off x="5700661" y="2617621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191467-9AD1-4131-ADB3-2E18D2F32AF3}"/>
              </a:ext>
            </a:extLst>
          </p:cNvPr>
          <p:cNvCxnSpPr/>
          <p:nvPr/>
        </p:nvCxnSpPr>
        <p:spPr>
          <a:xfrm>
            <a:off x="5722181" y="5216470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B6F890-6D01-49AE-81D7-74EF7762F3BC}"/>
              </a:ext>
            </a:extLst>
          </p:cNvPr>
          <p:cNvCxnSpPr/>
          <p:nvPr/>
        </p:nvCxnSpPr>
        <p:spPr>
          <a:xfrm>
            <a:off x="5700661" y="3898544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846F78-5FA2-4C43-8438-338FA9DEE771}"/>
              </a:ext>
            </a:extLst>
          </p:cNvPr>
          <p:cNvSpPr>
            <a:spLocks/>
          </p:cNvSpPr>
          <p:nvPr/>
        </p:nvSpPr>
        <p:spPr bwMode="auto">
          <a:xfrm>
            <a:off x="6396697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CE11E2-BED1-4420-8338-1ED81356C5E5}"/>
              </a:ext>
            </a:extLst>
          </p:cNvPr>
          <p:cNvSpPr>
            <a:spLocks/>
          </p:cNvSpPr>
          <p:nvPr/>
        </p:nvSpPr>
        <p:spPr bwMode="auto">
          <a:xfrm>
            <a:off x="4932430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F09C43-8377-4AF7-944F-17011491F8BF}"/>
              </a:ext>
            </a:extLst>
          </p:cNvPr>
          <p:cNvSpPr>
            <a:spLocks/>
          </p:cNvSpPr>
          <p:nvPr/>
        </p:nvSpPr>
        <p:spPr bwMode="auto">
          <a:xfrm>
            <a:off x="6396697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1A2065-82B8-4773-9251-789BD8DCAD48}"/>
              </a:ext>
            </a:extLst>
          </p:cNvPr>
          <p:cNvSpPr>
            <a:spLocks/>
          </p:cNvSpPr>
          <p:nvPr/>
        </p:nvSpPr>
        <p:spPr bwMode="auto">
          <a:xfrm>
            <a:off x="4932430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1318EE-586C-4583-A0D5-BF1D67AD196C}"/>
              </a:ext>
            </a:extLst>
          </p:cNvPr>
          <p:cNvSpPr>
            <a:spLocks/>
          </p:cNvSpPr>
          <p:nvPr/>
        </p:nvSpPr>
        <p:spPr bwMode="auto">
          <a:xfrm>
            <a:off x="6396697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F6014-991F-468A-ABF2-11CB03F83908}"/>
              </a:ext>
            </a:extLst>
          </p:cNvPr>
          <p:cNvSpPr>
            <a:spLocks/>
          </p:cNvSpPr>
          <p:nvPr/>
        </p:nvSpPr>
        <p:spPr bwMode="auto">
          <a:xfrm>
            <a:off x="4932430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BCE40A-DF1D-46B7-B9F4-D223B8C77FE4}"/>
              </a:ext>
            </a:extLst>
          </p:cNvPr>
          <p:cNvSpPr txBox="1"/>
          <p:nvPr/>
        </p:nvSpPr>
        <p:spPr>
          <a:xfrm>
            <a:off x="7357779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E12C83-2D92-4211-83D7-1B12756BA041}"/>
              </a:ext>
            </a:extLst>
          </p:cNvPr>
          <p:cNvSpPr txBox="1"/>
          <p:nvPr/>
        </p:nvSpPr>
        <p:spPr>
          <a:xfrm>
            <a:off x="7357779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F75F4B-1EA5-4146-B676-76C2BA938325}"/>
              </a:ext>
            </a:extLst>
          </p:cNvPr>
          <p:cNvSpPr txBox="1"/>
          <p:nvPr/>
        </p:nvSpPr>
        <p:spPr>
          <a:xfrm>
            <a:off x="7357779" y="335064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TextBox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7DB2D3-CA08-461A-A4B0-18095ABBB484}"/>
              </a:ext>
            </a:extLst>
          </p:cNvPr>
          <p:cNvSpPr txBox="1"/>
          <p:nvPr/>
        </p:nvSpPr>
        <p:spPr>
          <a:xfrm>
            <a:off x="7357779" y="381118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5" name="TextBox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289F7D-BCFD-4E2C-B93A-9966D2DD019C}"/>
              </a:ext>
            </a:extLst>
          </p:cNvPr>
          <p:cNvSpPr txBox="1"/>
          <p:nvPr/>
        </p:nvSpPr>
        <p:spPr>
          <a:xfrm>
            <a:off x="7357779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20044A-4433-4E4F-A1B0-569152C44945}"/>
              </a:ext>
            </a:extLst>
          </p:cNvPr>
          <p:cNvSpPr txBox="1"/>
          <p:nvPr/>
        </p:nvSpPr>
        <p:spPr>
          <a:xfrm>
            <a:off x="7357779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7" name="TextBox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D8E60-B614-4F50-A57E-C95BA9A8A35B}"/>
              </a:ext>
            </a:extLst>
          </p:cNvPr>
          <p:cNvSpPr txBox="1"/>
          <p:nvPr/>
        </p:nvSpPr>
        <p:spPr>
          <a:xfrm>
            <a:off x="3311847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TextBox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7AEAAD-9067-4D06-838C-D7B7021E3E18}"/>
              </a:ext>
            </a:extLst>
          </p:cNvPr>
          <p:cNvSpPr txBox="1"/>
          <p:nvPr/>
        </p:nvSpPr>
        <p:spPr>
          <a:xfrm>
            <a:off x="1341197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9" name="TextBox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A84645-4355-46CC-8329-BDF47C4E8AA1}"/>
              </a:ext>
            </a:extLst>
          </p:cNvPr>
          <p:cNvSpPr txBox="1"/>
          <p:nvPr/>
        </p:nvSpPr>
        <p:spPr>
          <a:xfrm>
            <a:off x="3311847" y="3350649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60" name="TextBox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A7BC6D-97C6-4D09-875C-EE8C03194F14}"/>
              </a:ext>
            </a:extLst>
          </p:cNvPr>
          <p:cNvSpPr txBox="1"/>
          <p:nvPr/>
        </p:nvSpPr>
        <p:spPr>
          <a:xfrm>
            <a:off x="1341197" y="381118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61" name="TextBox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E619CC-89FA-4FB6-9317-4977D1CA78DD}"/>
              </a:ext>
            </a:extLst>
          </p:cNvPr>
          <p:cNvSpPr txBox="1"/>
          <p:nvPr/>
        </p:nvSpPr>
        <p:spPr>
          <a:xfrm>
            <a:off x="3311847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62" name="TextBox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C6E909-D907-4585-B68E-8721069E31BF}"/>
              </a:ext>
            </a:extLst>
          </p:cNvPr>
          <p:cNvSpPr txBox="1"/>
          <p:nvPr/>
        </p:nvSpPr>
        <p:spPr>
          <a:xfrm>
            <a:off x="1341197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547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1.48148E-6 L -0.03059 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1.48148E-6 L -0.03073 1.48148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8148E-6 L -0.08906 1.48148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1.48148E-6 L -1.66667E-6 1.4814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85185E-6 L -1.66667E-6 1.85185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2 1.85185E-6 L -0.03059 1.85185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95833E-6 1.85185E-6 L -0.03073 1.85185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7.40741E-7 L -0.03059 7.40741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7.40741E-7 L -0.03073 7.40741E-7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0.08906 7.40741E-7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7.40741E-7 L -1.66667E-6 7.40741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88291A-FD0C-46C2-8B14-86FB190CB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1955485"/>
            <a:ext cx="4138207" cy="275997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F2001F-37CA-4D48-ABD7-F9AB33004F5A}"/>
              </a:ext>
            </a:extLst>
          </p:cNvPr>
          <p:cNvSpPr/>
          <p:nvPr/>
        </p:nvSpPr>
        <p:spPr>
          <a:xfrm>
            <a:off x="1465771" y="4992583"/>
            <a:ext cx="4178463" cy="491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8" name="六边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E34F0-EB31-4057-98D5-E701BC01A95C}"/>
              </a:ext>
            </a:extLst>
          </p:cNvPr>
          <p:cNvSpPr/>
          <p:nvPr/>
        </p:nvSpPr>
        <p:spPr>
          <a:xfrm rot="5400000">
            <a:off x="6610590" y="2268463"/>
            <a:ext cx="840191" cy="724303"/>
          </a:xfrm>
          <a:prstGeom prst="hexagon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六边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34C75E-AE26-41BE-9661-7387145000E1}"/>
              </a:ext>
            </a:extLst>
          </p:cNvPr>
          <p:cNvSpPr/>
          <p:nvPr/>
        </p:nvSpPr>
        <p:spPr>
          <a:xfrm rot="5400000">
            <a:off x="6610590" y="4561720"/>
            <a:ext cx="840191" cy="724303"/>
          </a:xfrm>
          <a:prstGeom prst="hexagon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62535-1C5F-472E-A5FA-C8E6792F3124}"/>
              </a:ext>
            </a:extLst>
          </p:cNvPr>
          <p:cNvGrpSpPr/>
          <p:nvPr/>
        </p:nvGrpSpPr>
        <p:grpSpPr>
          <a:xfrm>
            <a:off x="7681708" y="1593165"/>
            <a:ext cx="2476918" cy="1510287"/>
            <a:chOff x="7789990" y="3247344"/>
            <a:chExt cx="2476918" cy="1510287"/>
          </a:xfrm>
        </p:grpSpPr>
        <p:sp>
          <p:nvSpPr>
            <p:cNvPr id="34" name="矩形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CD4790-197C-4A39-999A-24C078F336AC}"/>
                </a:ext>
              </a:extLst>
            </p:cNvPr>
            <p:cNvSpPr/>
            <p:nvPr/>
          </p:nvSpPr>
          <p:spPr>
            <a:xfrm>
              <a:off x="7789990" y="3747033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92FCDE-10A4-406C-904B-2E6EE70A043B}"/>
                </a:ext>
              </a:extLst>
            </p:cNvPr>
            <p:cNvSpPr/>
            <p:nvPr/>
          </p:nvSpPr>
          <p:spPr>
            <a:xfrm>
              <a:off x="7923510" y="3247344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0E9F9E-07CC-482D-B5FB-D0C4742768ED}"/>
              </a:ext>
            </a:extLst>
          </p:cNvPr>
          <p:cNvGrpSpPr/>
          <p:nvPr/>
        </p:nvGrpSpPr>
        <p:grpSpPr>
          <a:xfrm>
            <a:off x="7713916" y="3963709"/>
            <a:ext cx="2476918" cy="1471661"/>
            <a:chOff x="7704265" y="3297915"/>
            <a:chExt cx="2476918" cy="1471661"/>
          </a:xfrm>
        </p:grpSpPr>
        <p:sp>
          <p:nvSpPr>
            <p:cNvPr id="37" name="矩形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55E993-482B-4A61-A748-48F9B1E20B3F}"/>
                </a:ext>
              </a:extLst>
            </p:cNvPr>
            <p:cNvSpPr/>
            <p:nvPr/>
          </p:nvSpPr>
          <p:spPr>
            <a:xfrm>
              <a:off x="7704265" y="3758978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D24C09-DC6E-4065-A15B-E35103C9A4F4}"/>
                </a:ext>
              </a:extLst>
            </p:cNvPr>
            <p:cNvSpPr/>
            <p:nvPr/>
          </p:nvSpPr>
          <p:spPr>
            <a:xfrm>
              <a:off x="7885240" y="3297915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/>
      <p:bldP spid="2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B0B211-654D-4362-A760-F0B1C7CA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D49E82-25CC-46E0-8FD1-EBD801A3FF17}"/>
              </a:ext>
            </a:extLst>
          </p:cNvPr>
          <p:cNvSpPr/>
          <p:nvPr/>
        </p:nvSpPr>
        <p:spPr>
          <a:xfrm>
            <a:off x="609613" y="936025"/>
            <a:ext cx="10985486" cy="4999438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68F0EC-5A1C-4961-B69F-9AD0B2BE81C2}"/>
              </a:ext>
            </a:extLst>
          </p:cNvPr>
          <p:cNvGrpSpPr/>
          <p:nvPr/>
        </p:nvGrpSpPr>
        <p:grpSpPr>
          <a:xfrm>
            <a:off x="2557998" y="2373456"/>
            <a:ext cx="3284576" cy="991672"/>
            <a:chOff x="481284" y="1149823"/>
            <a:chExt cx="2819834" cy="851358"/>
          </a:xfrm>
        </p:grpSpPr>
        <p:sp>
          <p:nvSpPr>
            <p:cNvPr id="15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7CEA6D-EC7A-4B91-86CF-21F2E6DC5808}"/>
                </a:ext>
              </a:extLst>
            </p:cNvPr>
            <p:cNvSpPr txBox="1"/>
            <p:nvPr/>
          </p:nvSpPr>
          <p:spPr>
            <a:xfrm>
              <a:off x="481284" y="1590801"/>
              <a:ext cx="2819834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>
                <a:lnSpc>
                  <a:spcPts val="2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4F342B-2393-4B27-A495-6344C9B0E4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67854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年中工作概述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2A469D-B3E3-4F60-9848-6BA6466AC260}"/>
              </a:ext>
            </a:extLst>
          </p:cNvPr>
          <p:cNvGrpSpPr/>
          <p:nvPr/>
        </p:nvGrpSpPr>
        <p:grpSpPr>
          <a:xfrm>
            <a:off x="2561054" y="4222965"/>
            <a:ext cx="3441539" cy="944066"/>
            <a:chOff x="483908" y="1149823"/>
            <a:chExt cx="2954588" cy="810486"/>
          </a:xfrm>
        </p:grpSpPr>
        <p:sp>
          <p:nvSpPr>
            <p:cNvPr id="22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267C54-3C5A-4433-9C9B-5468BE8D8733}"/>
                </a:ext>
              </a:extLst>
            </p:cNvPr>
            <p:cNvSpPr txBox="1"/>
            <p:nvPr/>
          </p:nvSpPr>
          <p:spPr>
            <a:xfrm>
              <a:off x="483908" y="1549930"/>
              <a:ext cx="2954588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23" name="Rectangle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55C406-D4C9-457E-B6AF-86F222E6CA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项目成果展示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A8309B-0B23-4D44-AB62-E807987F903D}"/>
              </a:ext>
            </a:extLst>
          </p:cNvPr>
          <p:cNvGrpSpPr/>
          <p:nvPr/>
        </p:nvGrpSpPr>
        <p:grpSpPr>
          <a:xfrm>
            <a:off x="7484863" y="2382694"/>
            <a:ext cx="3284562" cy="989785"/>
            <a:chOff x="483907" y="1149823"/>
            <a:chExt cx="2819822" cy="849737"/>
          </a:xfrm>
        </p:grpSpPr>
        <p:sp>
          <p:nvSpPr>
            <p:cNvPr id="29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6C3EDE-80E6-47F1-9C09-1C374350C523}"/>
                </a:ext>
              </a:extLst>
            </p:cNvPr>
            <p:cNvSpPr txBox="1"/>
            <p:nvPr/>
          </p:nvSpPr>
          <p:spPr>
            <a:xfrm>
              <a:off x="483908" y="1589180"/>
              <a:ext cx="2819821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0" name="Rectangle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B8BFE0-C2BD-4F2B-BDCD-A164A3979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7" y="1149823"/>
              <a:ext cx="281982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0CF857-967D-445B-AC36-497DB673BA02}"/>
              </a:ext>
            </a:extLst>
          </p:cNvPr>
          <p:cNvGrpSpPr/>
          <p:nvPr/>
        </p:nvGrpSpPr>
        <p:grpSpPr>
          <a:xfrm>
            <a:off x="7466392" y="4222965"/>
            <a:ext cx="3589533" cy="944066"/>
            <a:chOff x="483908" y="1149823"/>
            <a:chExt cx="3081642" cy="810486"/>
          </a:xfrm>
        </p:grpSpPr>
        <p:sp>
          <p:nvSpPr>
            <p:cNvPr id="36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7DFE7E-B499-459F-AD93-2D6209281B31}"/>
                </a:ext>
              </a:extLst>
            </p:cNvPr>
            <p:cNvSpPr txBox="1"/>
            <p:nvPr/>
          </p:nvSpPr>
          <p:spPr>
            <a:xfrm>
              <a:off x="483908" y="1549930"/>
              <a:ext cx="3081642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7" name="Rectangle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ABD2E2-5C92-4746-99E2-C0FD71EEC3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工作中的不足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BC30C-403B-4E1A-BFE6-0A7C21EB5A54}"/>
              </a:ext>
            </a:extLst>
          </p:cNvPr>
          <p:cNvSpPr txBox="1"/>
          <p:nvPr/>
        </p:nvSpPr>
        <p:spPr>
          <a:xfrm>
            <a:off x="12712" y="117749"/>
            <a:ext cx="4818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0" b="1" i="0" u="none" strike="noStrike" kern="1200" cap="none" spc="600" normalizeH="0" baseline="0" noProof="0" dirty="0">
                <a:ln>
                  <a:noFill/>
                </a:ln>
                <a:solidFill>
                  <a:srgbClr val="AFB3FF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FFE039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ONTENT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FFE039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454C1C-D837-4AA3-BC6C-C52E7E628406}"/>
              </a:ext>
            </a:extLst>
          </p:cNvPr>
          <p:cNvSpPr/>
          <p:nvPr/>
        </p:nvSpPr>
        <p:spPr>
          <a:xfrm>
            <a:off x="1673084" y="2492902"/>
            <a:ext cx="804305" cy="804305"/>
          </a:xfrm>
          <a:prstGeom prst="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807E03-F336-4F8F-A372-92B2737A98C9}"/>
              </a:ext>
            </a:extLst>
          </p:cNvPr>
          <p:cNvSpPr/>
          <p:nvPr/>
        </p:nvSpPr>
        <p:spPr>
          <a:xfrm>
            <a:off x="6543256" y="2485716"/>
            <a:ext cx="809708" cy="809708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DC0499-B8B9-4B7D-8D9D-E5EFCDA54F17}"/>
              </a:ext>
            </a:extLst>
          </p:cNvPr>
          <p:cNvSpPr/>
          <p:nvPr/>
        </p:nvSpPr>
        <p:spPr>
          <a:xfrm>
            <a:off x="1685795" y="4338264"/>
            <a:ext cx="804305" cy="804305"/>
          </a:xfrm>
          <a:prstGeom prst="rect">
            <a:avLst/>
          </a:prstGeom>
          <a:solidFill>
            <a:srgbClr val="849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9C9C9D-E5AD-4DF1-ABAF-6B5B814313E9}"/>
              </a:ext>
            </a:extLst>
          </p:cNvPr>
          <p:cNvSpPr/>
          <p:nvPr/>
        </p:nvSpPr>
        <p:spPr>
          <a:xfrm>
            <a:off x="6537495" y="4331078"/>
            <a:ext cx="809708" cy="809708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B18172-2E29-41A9-92D5-DA85C08397F3}"/>
              </a:ext>
            </a:extLst>
          </p:cNvPr>
          <p:cNvGrpSpPr/>
          <p:nvPr/>
        </p:nvGrpSpPr>
        <p:grpSpPr>
          <a:xfrm>
            <a:off x="4351630" y="1237733"/>
            <a:ext cx="1031875" cy="282503"/>
            <a:chOff x="7172324" y="3380810"/>
            <a:chExt cx="1781176" cy="487644"/>
          </a:xfrm>
        </p:grpSpPr>
        <p:sp>
          <p:nvSpPr>
            <p:cNvPr id="58" name="任意多边形: 形状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1B94A8-CD4C-4D21-A594-5FD9F1D1BB4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7EA6A1-9C55-4607-B938-8D5E7E0E93CB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F1354B-67AA-4350-8A81-5737348A4E7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36659" y="1321127"/>
            <a:ext cx="17481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 animBg="1"/>
      <p:bldP spid="44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41EF1A-DAAF-4006-A90E-301063DDC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724" y="1592470"/>
            <a:ext cx="3533344" cy="39910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Freeform: Shape 1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243A94-95B3-409C-B620-2C0FE02A5F51}"/>
              </a:ext>
            </a:extLst>
          </p:cNvPr>
          <p:cNvSpPr/>
          <p:nvPr/>
        </p:nvSpPr>
        <p:spPr bwMode="auto">
          <a:xfrm>
            <a:off x="1530203" y="2259326"/>
            <a:ext cx="440865" cy="44439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05C95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Freeform: Shape 1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54F5DC-501B-424B-9EFB-753A3A1AA6D1}"/>
              </a:ext>
            </a:extLst>
          </p:cNvPr>
          <p:cNvSpPr/>
          <p:nvPr/>
        </p:nvSpPr>
        <p:spPr bwMode="auto">
          <a:xfrm>
            <a:off x="1530203" y="3433395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FE039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Freeform: Shape 1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11B34F-4F7B-4B2E-B594-BDBBF7B7B4D7}"/>
              </a:ext>
            </a:extLst>
          </p:cNvPr>
          <p:cNvSpPr/>
          <p:nvPr/>
        </p:nvSpPr>
        <p:spPr bwMode="auto">
          <a:xfrm>
            <a:off x="1530203" y="4663903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AFB3FF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F96235-660E-4419-BF67-0A1A40D91DAA}"/>
              </a:ext>
            </a:extLst>
          </p:cNvPr>
          <p:cNvSpPr txBox="1"/>
          <p:nvPr/>
        </p:nvSpPr>
        <p:spPr>
          <a:xfrm>
            <a:off x="2346547" y="2163704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EEB9E5-BF28-4404-B1A3-7B1ED40540F8}"/>
              </a:ext>
            </a:extLst>
          </p:cNvPr>
          <p:cNvSpPr txBox="1"/>
          <p:nvPr/>
        </p:nvSpPr>
        <p:spPr>
          <a:xfrm>
            <a:off x="2346547" y="3336187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105C45-9430-4C8B-88B7-57761CA1EC8D}"/>
              </a:ext>
            </a:extLst>
          </p:cNvPr>
          <p:cNvSpPr txBox="1"/>
          <p:nvPr/>
        </p:nvSpPr>
        <p:spPr>
          <a:xfrm>
            <a:off x="2346547" y="4565849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8A0A7-68B1-4D54-B2FD-5D872163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2" y="1863082"/>
            <a:ext cx="4828510" cy="2006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E09FA4-B3B0-4956-B3D4-81392A80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22" y="1863082"/>
            <a:ext cx="3048666" cy="2006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8474E6-F749-49F3-A83E-51FBD24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322" y="1863082"/>
            <a:ext cx="2006600" cy="2006600"/>
          </a:xfrm>
          <a:prstGeom prst="rect">
            <a:avLst/>
          </a:pr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请在此处添加具体内容，文字尽量言简意赅，简单说明即可。</a:t>
            </a:r>
          </a:p>
        </p:txBody>
      </p:sp>
      <p:sp>
        <p:nvSpPr>
          <p:cNvPr id="17" name="Oval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9D1353-90FE-42CA-85F0-68E85FD2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" y="4272014"/>
            <a:ext cx="723900" cy="723900"/>
          </a:xfrm>
          <a:prstGeom prst="ellipse">
            <a:avLst/>
          </a:prstGeom>
          <a:solidFill>
            <a:srgbClr val="AFB3F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8C097D-FFF3-4CA5-BC1A-8A5CA46E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272014"/>
            <a:ext cx="719138" cy="723900"/>
          </a:xfrm>
          <a:prstGeom prst="ellipse">
            <a:avLst/>
          </a:prstGeom>
          <a:solidFill>
            <a:srgbClr val="FFE039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E06E9C-E374-4439-AAF0-3150960447D3}"/>
              </a:ext>
            </a:extLst>
          </p:cNvPr>
          <p:cNvSpPr txBox="1"/>
          <p:nvPr/>
        </p:nvSpPr>
        <p:spPr>
          <a:xfrm>
            <a:off x="2077979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0A221D-687B-4C5E-B03D-E5BFC3592643}"/>
              </a:ext>
            </a:extLst>
          </p:cNvPr>
          <p:cNvSpPr txBox="1"/>
          <p:nvPr/>
        </p:nvSpPr>
        <p:spPr>
          <a:xfrm>
            <a:off x="2077979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5" name="TextBox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9B0DC2-F50E-424B-82AB-E093604FC96C}"/>
              </a:ext>
            </a:extLst>
          </p:cNvPr>
          <p:cNvSpPr txBox="1"/>
          <p:nvPr/>
        </p:nvSpPr>
        <p:spPr>
          <a:xfrm>
            <a:off x="7099111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TextBox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A23002-CF3B-4C9D-AB6E-3BC58BA773F0}"/>
              </a:ext>
            </a:extLst>
          </p:cNvPr>
          <p:cNvSpPr txBox="1"/>
          <p:nvPr/>
        </p:nvSpPr>
        <p:spPr>
          <a:xfrm>
            <a:off x="7099111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0913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9" name="PA_Chart 11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F935E7E1-71EC-4391-995E-96C0724EFF7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8430605"/>
              </p:ext>
            </p:ext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5" name="6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411370EE-DBD3-471E-AEA8-840C606AFA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88811" y="2272569"/>
            <a:ext cx="5183989" cy="928874"/>
            <a:chOff x="6136937" y="2626457"/>
            <a:chExt cx="5186490" cy="929034"/>
          </a:xfrm>
        </p:grpSpPr>
        <p:sp>
          <p:nvSpPr>
            <p:cNvPr id="16" name="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BB963389-5EF2-4796-9548-79E4438C54C7}"/>
                </a:ext>
              </a:extLst>
            </p:cNvPr>
            <p:cNvSpPr/>
            <p:nvPr/>
          </p:nvSpPr>
          <p:spPr>
            <a:xfrm>
              <a:off x="7016496" y="2977604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 fontAlgn="auto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7" name="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ACE6D873-6283-4873-AC12-DD01CC9BBC02}"/>
                </a:ext>
              </a:extLst>
            </p:cNvPr>
            <p:cNvSpPr/>
            <p:nvPr/>
          </p:nvSpPr>
          <p:spPr>
            <a:xfrm>
              <a:off x="7016494" y="2626457"/>
              <a:ext cx="2483685" cy="38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7EB935D5-3285-4604-B92F-478C2823BE10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9" name="2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40131CFE-A8A6-46AC-96E0-71296C1A6B4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788811" y="3454039"/>
            <a:ext cx="5183989" cy="928872"/>
            <a:chOff x="6136937" y="2626457"/>
            <a:chExt cx="5186490" cy="929032"/>
          </a:xfrm>
        </p:grpSpPr>
        <p:sp>
          <p:nvSpPr>
            <p:cNvPr id="20" name="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05D0CA8B-98D8-4D5D-B4A4-2532A455BD72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1" name="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BD36FABF-CC20-4161-ABC5-505309B2D080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0876F787-80FF-4604-8B0A-015989AD794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3" name="1">
            <a:extLst>
              <a:ext uri="{FF2B5EF4-FFF2-40B4-BE49-F238E27FC236}">
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B5C91384-1D95-4D24-AC57-9DA4061240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88811" y="4635507"/>
            <a:ext cx="5183989" cy="928872"/>
            <a:chOff x="6136937" y="2626457"/>
            <a:chExt cx="5186490" cy="929032"/>
          </a:xfrm>
        </p:grpSpPr>
        <p:sp>
          <p:nvSpPr>
            <p:cNvPr id="24" name="淘宝店chenying0907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BCE349A3-856C-4F82-B754-AACEA7DCA5A3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5" name="淘宝店chenying0907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768B0F1A-3BB1-41A1-9BAC-E885DE5506CC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淘宝店chenying0907: 圆角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c="http://schemas.openxmlformats.org/drawingml/2006/chart" xmlns:mc="http://schemas.openxmlformats.org/markup-compatibility/2006" xmlns:a16="http://schemas.microsoft.com/office/drawing/2014/main" id="{D5299A0E-45A6-47B9-9E37-03391052B22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 xmlns:c="http://schemas.openxmlformats.org/drawingml/2006/chart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Graphic spid="9" grpId="0">
        <p:bldAsOne/>
      </p:bldGraphic>
      <p:bldGraphic spid="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ïśḻid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38C02C-936D-4474-8AEB-D2BFBA56C529}"/>
              </a:ext>
            </a:extLst>
          </p:cNvPr>
          <p:cNvGrpSpPr/>
          <p:nvPr/>
        </p:nvGrpSpPr>
        <p:grpSpPr>
          <a:xfrm>
            <a:off x="1208683" y="2137987"/>
            <a:ext cx="9774634" cy="1784673"/>
            <a:chOff x="366957" y="596213"/>
            <a:chExt cx="11458087" cy="2037638"/>
          </a:xfrm>
        </p:grpSpPr>
        <p:sp>
          <p:nvSpPr>
            <p:cNvPr id="15" name="îšļïd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2E50E2-A577-4A61-9FF7-4DB9AC85A1EC}"/>
                </a:ext>
              </a:extLst>
            </p:cNvPr>
            <p:cNvSpPr/>
            <p:nvPr/>
          </p:nvSpPr>
          <p:spPr bwMode="auto">
            <a:xfrm>
              <a:off x="8026400" y="596214"/>
              <a:ext cx="3798644" cy="2030833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ṣḷï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21DCCE-0E7A-493C-AB9A-9ADC78A12262}"/>
                </a:ext>
              </a:extLst>
            </p:cNvPr>
            <p:cNvSpPr/>
            <p:nvPr/>
          </p:nvSpPr>
          <p:spPr bwMode="auto">
            <a:xfrm>
              <a:off x="4196678" y="596213"/>
              <a:ext cx="3798644" cy="203083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ṩļíḓ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4EF841-0070-4AEA-A832-3BD5C7B342E8}"/>
                </a:ext>
              </a:extLst>
            </p:cNvPr>
            <p:cNvSpPr/>
            <p:nvPr/>
          </p:nvSpPr>
          <p:spPr bwMode="auto">
            <a:xfrm>
              <a:off x="366957" y="596213"/>
              <a:ext cx="3798644" cy="2030833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ïṣľi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CD4693-42C7-4178-9CA4-531EA5DB57BF}"/>
                </a:ext>
              </a:extLst>
            </p:cNvPr>
            <p:cNvSpPr/>
            <p:nvPr/>
          </p:nvSpPr>
          <p:spPr bwMode="auto">
            <a:xfrm>
              <a:off x="8026400" y="2035052"/>
              <a:ext cx="3798644" cy="598799"/>
            </a:xfrm>
            <a:prstGeom prst="rect">
              <a:avLst/>
            </a:prstGeom>
            <a:solidFill>
              <a:srgbClr val="AFB3FF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</a:t>
              </a: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íṧḻï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439459-314A-42A5-AB51-70E6E7EE86A4}"/>
                </a:ext>
              </a:extLst>
            </p:cNvPr>
            <p:cNvSpPr/>
            <p:nvPr/>
          </p:nvSpPr>
          <p:spPr bwMode="auto">
            <a:xfrm>
              <a:off x="4196678" y="2035052"/>
              <a:ext cx="3798644" cy="598799"/>
            </a:xfrm>
            <a:prstGeom prst="rect">
              <a:avLst/>
            </a:prstGeom>
            <a:solidFill>
              <a:srgbClr val="F05C95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ṩľîď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1351A5-1B6E-4B73-9F75-380244943242}"/>
                </a:ext>
              </a:extLst>
            </p:cNvPr>
            <p:cNvSpPr/>
            <p:nvPr/>
          </p:nvSpPr>
          <p:spPr bwMode="auto">
            <a:xfrm>
              <a:off x="366957" y="2035052"/>
              <a:ext cx="3798644" cy="598799"/>
            </a:xfrm>
            <a:prstGeom prst="rect">
              <a:avLst/>
            </a:prstGeom>
            <a:solidFill>
              <a:srgbClr val="87F5FA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5E57D7-087D-417F-A65D-96CB45C77921}"/>
              </a:ext>
            </a:extLst>
          </p:cNvPr>
          <p:cNvGrpSpPr/>
          <p:nvPr/>
        </p:nvGrpSpPr>
        <p:grpSpPr>
          <a:xfrm>
            <a:off x="1285044" y="4245194"/>
            <a:ext cx="2941236" cy="1320247"/>
            <a:chOff x="828156" y="4190286"/>
            <a:chExt cx="3149933" cy="1413926"/>
          </a:xfrm>
        </p:grpSpPr>
        <p:grpSp>
          <p:nvGrpSpPr>
            <p:cNvPr id="22" name="ïSḻi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B71AE8-A235-4E24-978B-E74CEDE9D993}"/>
                </a:ext>
              </a:extLst>
            </p:cNvPr>
            <p:cNvGrpSpPr/>
            <p:nvPr/>
          </p:nvGrpSpPr>
          <p:grpSpPr>
            <a:xfrm>
              <a:off x="82815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851D42-922D-4362-9244-F626B22DF1DA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ïŝliḍè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1506B0-3F99-447A-8977-D5B0DBB43A1F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87F5FA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ísḷi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03312E-053E-4D83-8385-6B91B90B38C8}"/>
                </a:ext>
              </a:extLst>
            </p:cNvPr>
            <p:cNvSpPr txBox="1"/>
            <p:nvPr/>
          </p:nvSpPr>
          <p:spPr>
            <a:xfrm>
              <a:off x="1021807" y="5050856"/>
              <a:ext cx="286576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0A0FB2-BB7C-494B-B5A1-2036A5B2E3C3}"/>
              </a:ext>
            </a:extLst>
          </p:cNvPr>
          <p:cNvGrpSpPr/>
          <p:nvPr/>
        </p:nvGrpSpPr>
        <p:grpSpPr>
          <a:xfrm>
            <a:off x="4555606" y="4245194"/>
            <a:ext cx="2941234" cy="1305878"/>
            <a:chOff x="4512566" y="4190286"/>
            <a:chExt cx="3149933" cy="1398538"/>
          </a:xfrm>
        </p:grpSpPr>
        <p:grpSp>
          <p:nvGrpSpPr>
            <p:cNvPr id="28" name="isḻíḋ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78704C-BF6E-485A-8D47-1700E1A777F2}"/>
                </a:ext>
              </a:extLst>
            </p:cNvPr>
            <p:cNvGrpSpPr/>
            <p:nvPr/>
          </p:nvGrpSpPr>
          <p:grpSpPr>
            <a:xfrm>
              <a:off x="451256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635189-6ADA-43D0-9813-FE92A4EB1F09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ŝļiḍè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3C18DE-D231-41C9-9E85-742809C70B05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F05C95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í$ľî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4F2C27-2324-4D5B-AD5D-CF46C37B00E1}"/>
                </a:ext>
              </a:extLst>
            </p:cNvPr>
            <p:cNvSpPr txBox="1"/>
            <p:nvPr/>
          </p:nvSpPr>
          <p:spPr>
            <a:xfrm>
              <a:off x="4664082" y="5035468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B96A0C-4B22-4EFF-8375-4B31EB59FFF5}"/>
              </a:ext>
            </a:extLst>
          </p:cNvPr>
          <p:cNvGrpSpPr/>
          <p:nvPr/>
        </p:nvGrpSpPr>
        <p:grpSpPr>
          <a:xfrm>
            <a:off x="7986016" y="4242148"/>
            <a:ext cx="2941235" cy="1262955"/>
            <a:chOff x="8196977" y="4190286"/>
            <a:chExt cx="3149933" cy="1352569"/>
          </a:xfrm>
        </p:grpSpPr>
        <p:grpSp>
          <p:nvGrpSpPr>
            <p:cNvPr id="34" name="í$liḋ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5F6C0F-51FD-429B-8D4D-64203BE37531}"/>
                </a:ext>
              </a:extLst>
            </p:cNvPr>
            <p:cNvGrpSpPr/>
            <p:nvPr/>
          </p:nvGrpSpPr>
          <p:grpSpPr>
            <a:xfrm>
              <a:off x="8196977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D122E1-C6A1-43A3-9F90-0A7CA8AEE1A8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ṡľîḋé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130910-803E-4106-8DCD-B254900622D7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AFB3FF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5" name="íš1i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09C6C7-13E0-423C-8109-B346A9B30F29}"/>
                </a:ext>
              </a:extLst>
            </p:cNvPr>
            <p:cNvSpPr txBox="1"/>
            <p:nvPr/>
          </p:nvSpPr>
          <p:spPr>
            <a:xfrm>
              <a:off x="8426698" y="4989499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7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BFDE8C-CC5C-47E9-8A0F-943AF9E644EF}"/>
              </a:ext>
            </a:extLst>
          </p:cNvPr>
          <p:cNvSpPr/>
          <p:nvPr/>
        </p:nvSpPr>
        <p:spPr>
          <a:xfrm>
            <a:off x="1294200" y="2231052"/>
            <a:ext cx="1437732" cy="1438620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75D6AB-2CDD-4866-9F19-BF5856E629C7}"/>
              </a:ext>
            </a:extLst>
          </p:cNvPr>
          <p:cNvSpPr/>
          <p:nvPr/>
        </p:nvSpPr>
        <p:spPr>
          <a:xfrm>
            <a:off x="2757325" y="2231052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9FEBCB-5347-4CD6-A561-42DCDA48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2389643"/>
            <a:ext cx="4213513" cy="14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609402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136D8-5021-47B0-A139-333C9F4212AE}"/>
              </a:ext>
            </a:extLst>
          </p:cNvPr>
          <p:cNvSpPr/>
          <p:nvPr/>
        </p:nvSpPr>
        <p:spPr>
          <a:xfrm>
            <a:off x="1294200" y="3867318"/>
            <a:ext cx="1437732" cy="1438620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A839D5-A2D2-4FB2-92E2-A22EA099DBC9}"/>
              </a:ext>
            </a:extLst>
          </p:cNvPr>
          <p:cNvSpPr/>
          <p:nvPr/>
        </p:nvSpPr>
        <p:spPr>
          <a:xfrm>
            <a:off x="2757325" y="3867318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06CEFF-8FE3-4B82-BC1B-0A5C78FE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4025907"/>
            <a:ext cx="4213513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BE2012-082B-4597-9776-3AEA9AE965C9}"/>
              </a:ext>
            </a:extLst>
          </p:cNvPr>
          <p:cNvSpPr/>
          <p:nvPr/>
        </p:nvSpPr>
        <p:spPr>
          <a:xfrm>
            <a:off x="7530749" y="2231052"/>
            <a:ext cx="3204380" cy="307488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7500" b="1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DE097E-A505-4AF8-8A8F-CCE50F2911ED}"/>
              </a:ext>
            </a:extLst>
          </p:cNvPr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7BD92-1018-4CD1-9DBA-9984F447FF99}"/>
              </a:ext>
            </a:extLst>
          </p:cNvPr>
          <p:cNvSpPr/>
          <p:nvPr/>
        </p:nvSpPr>
        <p:spPr>
          <a:xfrm>
            <a:off x="4428401" y="4530545"/>
            <a:ext cx="333519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cs typeface="+mn-ea"/>
                <a:sym typeface="+mn-lt"/>
              </a:rPr>
              <a:t>：优品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    </a:t>
            </a:r>
            <a:r>
              <a:rPr lang="zh-CN" altLang="en-US" sz="1400" dirty="0">
                <a:cs typeface="+mn-ea"/>
                <a:sym typeface="+mn-lt"/>
              </a:rPr>
              <a:t>时间：</a:t>
            </a:r>
            <a:r>
              <a:rPr lang="en-US" altLang="zh-CN" sz="1400" dirty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1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4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0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燕尾形箭头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2FCCDA-DFC9-4277-AF20-3F363D83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60" y="3103811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F7F0E6-9004-4C62-98B7-A94ED571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979" y="3133965"/>
            <a:ext cx="166644" cy="166645"/>
          </a:xfrm>
          <a:prstGeom prst="ellipse">
            <a:avLst/>
          </a:prstGeom>
          <a:solidFill>
            <a:srgbClr val="87F5FA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A56ED6-D858-4F4E-AAB3-BD30D0BA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879" y="3133965"/>
            <a:ext cx="166644" cy="166645"/>
          </a:xfrm>
          <a:prstGeom prst="ellipse">
            <a:avLst/>
          </a:prstGeom>
          <a:solidFill>
            <a:srgbClr val="AFB3FF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60CC89-1E43-4714-8291-E9BD8DAB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909" y="3133965"/>
            <a:ext cx="166644" cy="166645"/>
          </a:xfrm>
          <a:prstGeom prst="ellipse">
            <a:avLst/>
          </a:prstGeom>
          <a:solidFill>
            <a:srgbClr val="F05C95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DF08AD-0D6C-4E56-8429-DD01F6A9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60" y="3133965"/>
            <a:ext cx="166645" cy="166645"/>
          </a:xfrm>
          <a:prstGeom prst="ellipse">
            <a:avLst/>
          </a:prstGeom>
          <a:solidFill>
            <a:srgbClr val="FFE039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66A2D4-16D7-4010-B974-A660DC5D4C22}"/>
              </a:ext>
            </a:extLst>
          </p:cNvPr>
          <p:cNvGrpSpPr/>
          <p:nvPr/>
        </p:nvGrpSpPr>
        <p:grpSpPr bwMode="auto">
          <a:xfrm>
            <a:off x="4306074" y="2349907"/>
            <a:ext cx="939025" cy="572464"/>
            <a:chOff x="70647" y="280955"/>
            <a:chExt cx="939265" cy="572607"/>
          </a:xfrm>
        </p:grpSpPr>
        <p:sp>
          <p:nvSpPr>
            <p:cNvPr id="21" name="文本框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86270E-0D24-4EB1-BDCD-9E6B1B3B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7" y="280955"/>
              <a:ext cx="939265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2018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6093C1-B22D-4234-9E77-C9BF191B1B3E}"/>
              </a:ext>
            </a:extLst>
          </p:cNvPr>
          <p:cNvGrpSpPr/>
          <p:nvPr/>
        </p:nvGrpSpPr>
        <p:grpSpPr bwMode="auto">
          <a:xfrm>
            <a:off x="1808958" y="2321640"/>
            <a:ext cx="999955" cy="572464"/>
            <a:chOff x="54144" y="252681"/>
            <a:chExt cx="1000210" cy="572607"/>
          </a:xfrm>
        </p:grpSpPr>
        <p:sp>
          <p:nvSpPr>
            <p:cNvPr id="23" name="文本框 3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760788-2A19-4D58-BFCA-65F27CFD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52681"/>
              <a:ext cx="1000210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4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A57736-992C-40E7-A8F0-3283A5D30C5D}"/>
              </a:ext>
            </a:extLst>
          </p:cNvPr>
          <p:cNvGrpSpPr/>
          <p:nvPr/>
        </p:nvGrpSpPr>
        <p:grpSpPr bwMode="auto">
          <a:xfrm>
            <a:off x="9283181" y="2378172"/>
            <a:ext cx="1036373" cy="525657"/>
            <a:chOff x="70650" y="309227"/>
            <a:chExt cx="1036638" cy="525789"/>
          </a:xfrm>
        </p:grpSpPr>
        <p:sp>
          <p:nvSpPr>
            <p:cNvPr id="25" name="文本框 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6F47BB-3584-4764-A48D-0B7559AD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0" y="309227"/>
              <a:ext cx="1036638" cy="52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F12DB6-0CDE-4DCB-B374-A7E9F1FB8630}"/>
              </a:ext>
            </a:extLst>
          </p:cNvPr>
          <p:cNvGrpSpPr/>
          <p:nvPr/>
        </p:nvGrpSpPr>
        <p:grpSpPr bwMode="auto">
          <a:xfrm>
            <a:off x="6786062" y="2349907"/>
            <a:ext cx="986337" cy="572464"/>
            <a:chOff x="54144" y="280955"/>
            <a:chExt cx="986589" cy="572607"/>
          </a:xfrm>
        </p:grpSpPr>
        <p:sp>
          <p:nvSpPr>
            <p:cNvPr id="27" name="文本框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EA865E-2095-4066-9941-94C88055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80955"/>
              <a:ext cx="986589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2022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96D7D7-B362-4829-A97E-04CCD8F7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7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36D091-4998-476B-B4F0-71C35F5D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99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56CD46-07A5-4D85-A446-F244317B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6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4AC01F-CC1D-41A9-972E-8FB03AE2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90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CA0DB2-85E1-4EE5-82E9-058E53B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22" y="3594399"/>
            <a:ext cx="1415706" cy="5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D60BFE-C254-46AD-A517-8D6EB002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458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60B830-A469-40E4-9A98-129E891D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849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B1E779-231B-4F01-848B-ECDC44CB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784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966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5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3257" y="565048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AE10CA-735E-438B-876B-6C75536B0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1983294"/>
            <a:ext cx="2294499" cy="152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B7E326-7F0E-4FBF-8129-3D971D7A7DB1}"/>
              </a:ext>
            </a:extLst>
          </p:cNvPr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800" y="1982706"/>
            <a:ext cx="2293150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E3B2-F9EE-4D9C-9F62-A802D026C2E2}"/>
              </a:ext>
            </a:extLst>
          </p:cNvPr>
          <p:cNvPicPr>
            <a:picLocks noGrp="1"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126" y="3843620"/>
            <a:ext cx="229449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2E6457-9C75-44D7-8182-3CA1E7F29A3B}"/>
              </a:ext>
            </a:extLst>
          </p:cNvPr>
          <p:cNvPicPr>
            <a:picLocks noGrp="1"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310" y="3843620"/>
            <a:ext cx="203897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74B6C2-FF8A-46FE-8109-99E876CEB206}"/>
              </a:ext>
            </a:extLst>
          </p:cNvPr>
          <p:cNvGrpSpPr/>
          <p:nvPr/>
        </p:nvGrpSpPr>
        <p:grpSpPr>
          <a:xfrm>
            <a:off x="1176164" y="1987309"/>
            <a:ext cx="4498461" cy="998991"/>
            <a:chOff x="1367579" y="1996834"/>
            <a:chExt cx="4498461" cy="998991"/>
          </a:xfrm>
        </p:grpSpPr>
        <p:grpSp>
          <p:nvGrpSpPr>
            <p:cNvPr id="19" name="组合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4FC181-C4E3-480D-80F9-E7673F28E4C9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23" name="矩形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F5590D-09CC-47A6-BB49-006A0B636E3F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0ABCB5-7139-4974-9888-15BAE0729913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A8BE3B-06D5-44DE-A1CD-04A6499E680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A0B943-FB77-4E2B-991F-796943FF1453}"/>
              </a:ext>
            </a:extLst>
          </p:cNvPr>
          <p:cNvGrpSpPr/>
          <p:nvPr/>
        </p:nvGrpSpPr>
        <p:grpSpPr>
          <a:xfrm>
            <a:off x="1176164" y="3133484"/>
            <a:ext cx="4498461" cy="991371"/>
            <a:chOff x="1367579" y="1996834"/>
            <a:chExt cx="4498461" cy="991371"/>
          </a:xfrm>
        </p:grpSpPr>
        <p:grpSp>
          <p:nvGrpSpPr>
            <p:cNvPr id="26" name="组合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9CF1E4-F6EE-4C3F-BA98-B932AF8988FF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1371"/>
              <a:chOff x="7483989" y="3433235"/>
              <a:chExt cx="3742811" cy="991371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04C2D5-C19D-4E3A-ACAB-90A094C3E824}"/>
                  </a:ext>
                </a:extLst>
              </p:cNvPr>
              <p:cNvSpPr/>
              <p:nvPr/>
            </p:nvSpPr>
            <p:spPr>
              <a:xfrm>
                <a:off x="7483989" y="384681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DE2661-BF9F-46ED-9E38-0FA5EA89A9DD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DBB813-0E3F-485A-B1E8-921704D08173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097E14-89D8-4529-ABB7-B3F1E975C6BF}"/>
              </a:ext>
            </a:extLst>
          </p:cNvPr>
          <p:cNvGrpSpPr/>
          <p:nvPr/>
        </p:nvGrpSpPr>
        <p:grpSpPr>
          <a:xfrm>
            <a:off x="1176164" y="4360939"/>
            <a:ext cx="4498461" cy="998991"/>
            <a:chOff x="1367579" y="1996834"/>
            <a:chExt cx="4498461" cy="998991"/>
          </a:xfrm>
        </p:grpSpPr>
        <p:grpSp>
          <p:nvGrpSpPr>
            <p:cNvPr id="33" name="组合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9AFCBF-34EC-4B7C-9155-48386E5B59F8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37" name="矩形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7D51D8-9DA4-46A7-8B22-33B667560549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BE992F-724C-4F65-B244-A1B6E71FC777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35" name="椭圆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1B683C-2D66-4CBC-AAF7-3F665C946414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761DD6-7F69-4780-B3CD-D091E7E1261F}"/>
              </a:ext>
            </a:extLst>
          </p:cNvPr>
          <p:cNvSpPr/>
          <p:nvPr/>
        </p:nvSpPr>
        <p:spPr>
          <a:xfrm>
            <a:off x="6305871" y="214573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5" name="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0E566B-7210-45D1-BC35-6494929C7B20}"/>
              </a:ext>
            </a:extLst>
          </p:cNvPr>
          <p:cNvSpPr/>
          <p:nvPr/>
        </p:nvSpPr>
        <p:spPr>
          <a:xfrm>
            <a:off x="6553521" y="2580994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856B64-CE20-44C8-A4B7-59E6FBA306AB}"/>
              </a:ext>
            </a:extLst>
          </p:cNvPr>
          <p:cNvSpPr/>
          <p:nvPr/>
        </p:nvSpPr>
        <p:spPr>
          <a:xfrm>
            <a:off x="6305869" y="435558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87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7" name="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403290-A911-4050-BF68-139CDFE7328B}"/>
              </a:ext>
            </a:extLst>
          </p:cNvPr>
          <p:cNvSpPr/>
          <p:nvPr/>
        </p:nvSpPr>
        <p:spPr>
          <a:xfrm>
            <a:off x="6961477" y="1911653"/>
            <a:ext cx="3279515" cy="462161"/>
          </a:xfrm>
          <a:prstGeom prst="round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49705">
              <a:lnSpc>
                <a:spcPct val="200000"/>
              </a:lnSpc>
            </a:pPr>
            <a:endParaRPr lang="zh-CN" altLang="en-US" sz="12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8" name="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B36701-5506-497D-859B-0C00AE5A12E2}"/>
              </a:ext>
            </a:extLst>
          </p:cNvPr>
          <p:cNvSpPr txBox="1"/>
          <p:nvPr/>
        </p:nvSpPr>
        <p:spPr>
          <a:xfrm>
            <a:off x="7192723" y="1897951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C6DEE4-7E20-41F3-BCCE-68EE258422E1}"/>
              </a:ext>
            </a:extLst>
          </p:cNvPr>
          <p:cNvSpPr/>
          <p:nvPr/>
        </p:nvSpPr>
        <p:spPr>
          <a:xfrm>
            <a:off x="6961477" y="4162804"/>
            <a:ext cx="3279515" cy="462161"/>
          </a:xfrm>
          <a:prstGeom prst="roundRect">
            <a:avLst/>
          </a:prstGeom>
          <a:solidFill>
            <a:srgbClr val="87F5F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0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0" name="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4C891D-A51A-4484-A90C-245D158294F5}"/>
              </a:ext>
            </a:extLst>
          </p:cNvPr>
          <p:cNvSpPr txBox="1"/>
          <p:nvPr/>
        </p:nvSpPr>
        <p:spPr>
          <a:xfrm>
            <a:off x="7192299" y="4146502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F9E415-A890-40C1-9045-8F42618C5C7D}"/>
              </a:ext>
            </a:extLst>
          </p:cNvPr>
          <p:cNvSpPr/>
          <p:nvPr/>
        </p:nvSpPr>
        <p:spPr>
          <a:xfrm>
            <a:off x="6553521" y="4825877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E3066F-7E5C-46DB-BF4F-B81BE1713E39}"/>
              </a:ext>
            </a:extLst>
          </p:cNvPr>
          <p:cNvSpPr/>
          <p:nvPr/>
        </p:nvSpPr>
        <p:spPr>
          <a:xfrm>
            <a:off x="1152969" y="1858211"/>
            <a:ext cx="3279515" cy="329885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3" name="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3B8763-EF22-4A5E-BC69-0FB715FFBAB9}"/>
              </a:ext>
            </a:extLst>
          </p:cNvPr>
          <p:cNvSpPr/>
          <p:nvPr/>
        </p:nvSpPr>
        <p:spPr>
          <a:xfrm>
            <a:off x="3545163" y="3794027"/>
            <a:ext cx="2025363" cy="203730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5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/>
      <p:bldP spid="16" grpId="0" bldLvl="0" animBg="1"/>
      <p:bldP spid="17" grpId="0" bldLvl="0" animBg="1"/>
      <p:bldP spid="18" grpId="0"/>
      <p:bldP spid="19" grpId="0" bldLvl="0" animBg="1"/>
      <p:bldP spid="20" grpId="0"/>
      <p:bldP spid="21" grpId="0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ED4F6E-2C91-485B-B7AA-A7F33793D244}"/>
              </a:ext>
            </a:extLst>
          </p:cNvPr>
          <p:cNvGrpSpPr/>
          <p:nvPr/>
        </p:nvGrpSpPr>
        <p:grpSpPr>
          <a:xfrm>
            <a:off x="2445908" y="2310787"/>
            <a:ext cx="584830" cy="546991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15" name="Freeform 1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C5DD6E-C836-4498-B856-7DE7C2091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A91958-40B5-41A3-A6F5-02CDB85ED7A4}"/>
                </a:ext>
              </a:extLst>
            </p:cNvPr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C103EC-6557-45DB-8956-797908A8F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2B6226-657F-47F9-B915-435C3B086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B3918A-B3ED-4B2B-8FFF-CA106719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F2E776-1412-4B5A-BCCD-1E67CA7764BA}"/>
              </a:ext>
            </a:extLst>
          </p:cNvPr>
          <p:cNvSpPr txBox="1"/>
          <p:nvPr/>
        </p:nvSpPr>
        <p:spPr>
          <a:xfrm>
            <a:off x="1837830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2E24E4-3204-4BB2-BB10-A748948B46BA}"/>
              </a:ext>
            </a:extLst>
          </p:cNvPr>
          <p:cNvSpPr txBox="1"/>
          <p:nvPr/>
        </p:nvSpPr>
        <p:spPr>
          <a:xfrm>
            <a:off x="4859949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11A2DB-9116-416E-B1C7-9F4AD2B2A7F1}"/>
              </a:ext>
            </a:extLst>
          </p:cNvPr>
          <p:cNvSpPr txBox="1"/>
          <p:nvPr/>
        </p:nvSpPr>
        <p:spPr>
          <a:xfrm>
            <a:off x="7925004" y="4132436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583C75-988B-4E80-BA33-303C982E7271}"/>
              </a:ext>
            </a:extLst>
          </p:cNvPr>
          <p:cNvSpPr/>
          <p:nvPr/>
        </p:nvSpPr>
        <p:spPr>
          <a:xfrm>
            <a:off x="1774329" y="2072737"/>
            <a:ext cx="2625298" cy="179534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9D10CD-07A9-4370-B7B9-C20932C33705}"/>
              </a:ext>
            </a:extLst>
          </p:cNvPr>
          <p:cNvSpPr/>
          <p:nvPr/>
        </p:nvSpPr>
        <p:spPr>
          <a:xfrm>
            <a:off x="4783351" y="2082300"/>
            <a:ext cx="2625298" cy="1795344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FCC688-A4FD-43FA-A51C-DCAF76E403B0}"/>
              </a:ext>
            </a:extLst>
          </p:cNvPr>
          <p:cNvSpPr/>
          <p:nvPr/>
        </p:nvSpPr>
        <p:spPr>
          <a:xfrm>
            <a:off x="7792374" y="2004059"/>
            <a:ext cx="2625298" cy="1795344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EE107E-56CA-4036-B1DF-50071D454CD8}"/>
              </a:ext>
            </a:extLst>
          </p:cNvPr>
          <p:cNvGrpSpPr/>
          <p:nvPr/>
        </p:nvGrpSpPr>
        <p:grpSpPr>
          <a:xfrm>
            <a:off x="3092451" y="2597119"/>
            <a:ext cx="190500" cy="3524281"/>
            <a:chOff x="3536950" y="2597120"/>
            <a:chExt cx="190500" cy="3524280"/>
          </a:xfrm>
        </p:grpSpPr>
        <p:cxnSp>
          <p:nvCxnSpPr>
            <p:cNvPr id="27" name="直接连接符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5EF6A8-EEAE-4D89-AC79-7AF772CAEFAC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>
              <a:off x="3632200" y="2597120"/>
              <a:ext cx="0" cy="35242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920429-E46B-40A7-856A-066C4EC1C674}"/>
                </a:ext>
              </a:extLst>
            </p:cNvPr>
            <p:cNvSpPr/>
            <p:nvPr/>
          </p:nvSpPr>
          <p:spPr>
            <a:xfrm>
              <a:off x="3536950" y="2597120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039BDE-2E26-4B38-A223-7B654A86F4F0}"/>
                </a:ext>
              </a:extLst>
            </p:cNvPr>
            <p:cNvSpPr/>
            <p:nvPr/>
          </p:nvSpPr>
          <p:spPr>
            <a:xfrm>
              <a:off x="3536950" y="4041715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72CF0B-AF47-4C3C-AE75-CC7C5EF1A977}"/>
                </a:ext>
              </a:extLst>
            </p:cNvPr>
            <p:cNvSpPr/>
            <p:nvPr/>
          </p:nvSpPr>
          <p:spPr>
            <a:xfrm>
              <a:off x="3536950" y="5311746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12457D-80E5-4B2F-A156-315EFE6B84A3}"/>
              </a:ext>
            </a:extLst>
          </p:cNvPr>
          <p:cNvSpPr txBox="1"/>
          <p:nvPr/>
        </p:nvSpPr>
        <p:spPr>
          <a:xfrm>
            <a:off x="1476382" y="5197445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B36C39-952F-4660-9B8C-1A74BDC49C8A}"/>
              </a:ext>
            </a:extLst>
          </p:cNvPr>
          <p:cNvSpPr txBox="1"/>
          <p:nvPr/>
        </p:nvSpPr>
        <p:spPr>
          <a:xfrm>
            <a:off x="1476382" y="3895740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A99E34-8238-49C3-A389-A6E206CEBB10}"/>
              </a:ext>
            </a:extLst>
          </p:cNvPr>
          <p:cNvSpPr txBox="1"/>
          <p:nvPr/>
        </p:nvSpPr>
        <p:spPr>
          <a:xfrm>
            <a:off x="1628782" y="2437080"/>
            <a:ext cx="14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7E8197-7164-494B-A568-6FCA7569EA38}"/>
              </a:ext>
            </a:extLst>
          </p:cNvPr>
          <p:cNvGrpSpPr/>
          <p:nvPr/>
        </p:nvGrpSpPr>
        <p:grpSpPr>
          <a:xfrm>
            <a:off x="3187701" y="2305021"/>
            <a:ext cx="1231900" cy="774700"/>
            <a:chOff x="3632200" y="2305020"/>
            <a:chExt cx="1231900" cy="774700"/>
          </a:xfrm>
        </p:grpSpPr>
        <p:cxnSp>
          <p:nvCxnSpPr>
            <p:cNvPr id="36" name="直接连接符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46220B-6211-4C95-9020-D7D434D05E40}"/>
                </a:ext>
              </a:extLst>
            </p:cNvPr>
            <p:cNvCxnSpPr/>
            <p:nvPr/>
          </p:nvCxnSpPr>
          <p:spPr>
            <a:xfrm>
              <a:off x="3632200" y="269237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圆角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00236B-68F2-4E65-89D7-B730C0BD099E}"/>
                </a:ext>
              </a:extLst>
            </p:cNvPr>
            <p:cNvSpPr/>
            <p:nvPr/>
          </p:nvSpPr>
          <p:spPr>
            <a:xfrm>
              <a:off x="40894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81C527-FCBD-48CF-8C7F-5D9F8250BF9D}"/>
              </a:ext>
            </a:extLst>
          </p:cNvPr>
          <p:cNvGrpSpPr/>
          <p:nvPr/>
        </p:nvGrpSpPr>
        <p:grpSpPr>
          <a:xfrm>
            <a:off x="3187701" y="3705211"/>
            <a:ext cx="1231900" cy="774700"/>
            <a:chOff x="3632200" y="3705210"/>
            <a:chExt cx="1231900" cy="774700"/>
          </a:xfrm>
        </p:grpSpPr>
        <p:cxnSp>
          <p:nvCxnSpPr>
            <p:cNvPr id="40" name="直接连接符 3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279A1-A69E-438B-9A0E-9301985D5752}"/>
                </a:ext>
              </a:extLst>
            </p:cNvPr>
            <p:cNvCxnSpPr/>
            <p:nvPr/>
          </p:nvCxnSpPr>
          <p:spPr>
            <a:xfrm>
              <a:off x="3632200" y="4095795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圆角矩形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DDD709-1FBD-4237-AA04-6050C102FBE5}"/>
                </a:ext>
              </a:extLst>
            </p:cNvPr>
            <p:cNvSpPr/>
            <p:nvPr/>
          </p:nvSpPr>
          <p:spPr>
            <a:xfrm>
              <a:off x="4089400" y="370521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1ABC31-28E6-493F-8D47-134783DDAAA8}"/>
              </a:ext>
            </a:extLst>
          </p:cNvPr>
          <p:cNvGrpSpPr/>
          <p:nvPr/>
        </p:nvGrpSpPr>
        <p:grpSpPr>
          <a:xfrm>
            <a:off x="3187701" y="5022731"/>
            <a:ext cx="1231900" cy="774700"/>
            <a:chOff x="3632200" y="5022730"/>
            <a:chExt cx="1231900" cy="774700"/>
          </a:xfrm>
        </p:grpSpPr>
        <p:cxnSp>
          <p:nvCxnSpPr>
            <p:cNvPr id="44" name="直接连接符 4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0D5768-26BB-464C-BB77-8DD4B9DF30BA}"/>
                </a:ext>
              </a:extLst>
            </p:cNvPr>
            <p:cNvCxnSpPr/>
            <p:nvPr/>
          </p:nvCxnSpPr>
          <p:spPr>
            <a:xfrm>
              <a:off x="3632200" y="539750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角矩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7A4DC9-9091-4D47-8684-8E74678704AA}"/>
                </a:ext>
              </a:extLst>
            </p:cNvPr>
            <p:cNvSpPr/>
            <p:nvPr/>
          </p:nvSpPr>
          <p:spPr>
            <a:xfrm>
              <a:off x="4089400" y="502273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CF9010-0EA1-4029-A7D7-D81094073F8D}"/>
              </a:ext>
            </a:extLst>
          </p:cNvPr>
          <p:cNvSpPr txBox="1"/>
          <p:nvPr/>
        </p:nvSpPr>
        <p:spPr>
          <a:xfrm>
            <a:off x="4781550" y="2343120"/>
            <a:ext cx="551815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068CF0-2EDA-4D0C-8CA1-A292D38687C7}"/>
              </a:ext>
            </a:extLst>
          </p:cNvPr>
          <p:cNvSpPr txBox="1"/>
          <p:nvPr/>
        </p:nvSpPr>
        <p:spPr>
          <a:xfrm>
            <a:off x="4781550" y="3692068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22782A-9FA3-47FA-A5A9-BC695EEE24EE}"/>
              </a:ext>
            </a:extLst>
          </p:cNvPr>
          <p:cNvSpPr txBox="1"/>
          <p:nvPr/>
        </p:nvSpPr>
        <p:spPr>
          <a:xfrm>
            <a:off x="4781550" y="5006504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9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32" grpId="0"/>
      <p:bldP spid="33" grpId="0"/>
      <p:bldP spid="34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汇报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rhfwb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2076</Words>
  <Application>Microsoft Office PowerPoint</Application>
  <PresentationFormat>宽屏</PresentationFormat>
  <Paragraphs>240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年中工作总结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33</cp:revision>
  <dcterms:created xsi:type="dcterms:W3CDTF">2019-06-04T02:52:53Z</dcterms:created>
  <dcterms:modified xsi:type="dcterms:W3CDTF">2023-02-27T03:23:36Z</dcterms:modified>
</cp:coreProperties>
</file>