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58" r:id="rId4"/>
    <p:sldId id="270" r:id="rId5"/>
    <p:sldId id="269" r:id="rId6"/>
    <p:sldId id="277" r:id="rId7"/>
    <p:sldId id="273" r:id="rId8"/>
    <p:sldId id="260" r:id="rId9"/>
    <p:sldId id="279" r:id="rId10"/>
    <p:sldId id="281" r:id="rId11"/>
    <p:sldId id="282" r:id="rId12"/>
    <p:sldId id="284" r:id="rId13"/>
    <p:sldId id="271" r:id="rId14"/>
    <p:sldId id="285" r:id="rId15"/>
    <p:sldId id="286" r:id="rId16"/>
    <p:sldId id="289" r:id="rId17"/>
    <p:sldId id="272" r:id="rId18"/>
    <p:sldId id="265" r:id="rId19"/>
    <p:sldId id="266" r:id="rId20"/>
    <p:sldId id="292" r:id="rId21"/>
    <p:sldId id="290" r:id="rId22"/>
    <p:sldId id="29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F3"/>
    <a:srgbClr val="7293ED"/>
    <a:srgbClr val="D9D9D9"/>
    <a:srgbClr val="F2F2F2"/>
    <a:srgbClr val="77C7A3"/>
    <a:srgbClr val="28C29A"/>
    <a:srgbClr val="01C8DD"/>
    <a:srgbClr val="A6D6C4"/>
    <a:srgbClr val="74B49A"/>
    <a:srgbClr val="5C8D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6314" autoAdjust="0"/>
  </p:normalViewPr>
  <p:slideViewPr>
    <p:cSldViewPr snapToGrid="0">
      <p:cViewPr varScale="1">
        <p:scale>
          <a:sx n="108" d="100"/>
          <a:sy n="108"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B2EE9-2633-4770-A943-69FA0F160E37}" type="datetimeFigureOut">
              <a:rPr lang="zh-CN" altLang="en-US" smtClean="0"/>
              <a:t>2023/2/27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FB8B4-69F4-4557-98B9-6AE516ABFB04}" type="slidenum">
              <a:rPr lang="zh-CN" altLang="en-US" smtClean="0"/>
              <a:t>‹#›</a:t>
            </a:fld>
            <a:endParaRPr lang="zh-CN" altLang="en-US"/>
          </a:p>
        </p:txBody>
      </p:sp>
    </p:spTree>
    <p:extLst>
      <p:ext uri="{BB962C8B-B14F-4D97-AF65-F5344CB8AC3E}">
        <p14:creationId xmlns:p14="http://schemas.microsoft.com/office/powerpoint/2010/main" val="321690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04FB8B4-69F4-4557-98B9-6AE516ABFB04}" type="slidenum">
              <a:rPr lang="zh-CN" altLang="en-US" smtClean="0"/>
              <a:t>10</a:t>
            </a:fld>
            <a:endParaRPr lang="zh-CN" altLang="en-US"/>
          </a:p>
        </p:txBody>
      </p:sp>
    </p:spTree>
    <p:extLst>
      <p:ext uri="{BB962C8B-B14F-4D97-AF65-F5344CB8AC3E}">
        <p14:creationId xmlns:p14="http://schemas.microsoft.com/office/powerpoint/2010/main" val="9069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9153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2023/2/27</a:t>
            </a:fld>
            <a:endParaRPr lang="zh-CN" altLang="en-US"/>
          </a:p>
        </p:txBody>
      </p:sp>
      <p:sp>
        <p:nvSpPr>
          <p:cNvPr id="5" name="页脚占位符 4">
            <a:extLst>
              <a:ext uri="{FF2B5EF4-FFF2-40B4-BE49-F238E27FC236}">
                <a16:creationId xmlns=""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25170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2023/2/27</a:t>
            </a:fld>
            <a:endParaRPr lang="zh-CN" altLang="en-US"/>
          </a:p>
        </p:txBody>
      </p:sp>
      <p:sp>
        <p:nvSpPr>
          <p:cNvPr id="5" name="页脚占位符 4">
            <a:extLst>
              <a:ext uri="{FF2B5EF4-FFF2-40B4-BE49-F238E27FC236}">
                <a16:creationId xmlns=""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00574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2023/2/27</a:t>
            </a:fld>
            <a:endParaRPr lang="zh-CN" altLang="en-US"/>
          </a:p>
        </p:txBody>
      </p:sp>
      <p:sp>
        <p:nvSpPr>
          <p:cNvPr id="5" name="页脚占位符 4">
            <a:extLst>
              <a:ext uri="{FF2B5EF4-FFF2-40B4-BE49-F238E27FC236}">
                <a16:creationId xmlns=""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89492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9645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278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10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5420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6410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8655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5795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927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2023/2/27</a:t>
            </a:fld>
            <a:endParaRPr lang="zh-CN" altLang="en-US"/>
          </a:p>
        </p:txBody>
      </p:sp>
      <p:sp>
        <p:nvSpPr>
          <p:cNvPr id="5" name="页脚占位符 4">
            <a:extLst>
              <a:ext uri="{FF2B5EF4-FFF2-40B4-BE49-F238E27FC236}">
                <a16:creationId xmlns=""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833358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1887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245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515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2023/2/27</a:t>
            </a:fld>
            <a:endParaRPr lang="zh-CN" altLang="en-US"/>
          </a:p>
        </p:txBody>
      </p:sp>
      <p:sp>
        <p:nvSpPr>
          <p:cNvPr id="5" name="页脚占位符 4">
            <a:extLst>
              <a:ext uri="{FF2B5EF4-FFF2-40B4-BE49-F238E27FC236}">
                <a16:creationId xmlns=""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82177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2023/2/27</a:t>
            </a:fld>
            <a:endParaRPr lang="zh-CN" altLang="en-US"/>
          </a:p>
        </p:txBody>
      </p:sp>
      <p:sp>
        <p:nvSpPr>
          <p:cNvPr id="6" name="页脚占位符 5">
            <a:extLst>
              <a:ext uri="{FF2B5EF4-FFF2-40B4-BE49-F238E27FC236}">
                <a16:creationId xmlns=""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13242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2023/2/27</a:t>
            </a:fld>
            <a:endParaRPr lang="zh-CN" altLang="en-US"/>
          </a:p>
        </p:txBody>
      </p:sp>
      <p:sp>
        <p:nvSpPr>
          <p:cNvPr id="8" name="页脚占位符 7">
            <a:extLst>
              <a:ext uri="{FF2B5EF4-FFF2-40B4-BE49-F238E27FC236}">
                <a16:creationId xmlns=""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3350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2023/2/27</a:t>
            </a:fld>
            <a:endParaRPr lang="zh-CN" altLang="en-US"/>
          </a:p>
        </p:txBody>
      </p:sp>
      <p:sp>
        <p:nvSpPr>
          <p:cNvPr id="4" name="页脚占位符 3">
            <a:extLst>
              <a:ext uri="{FF2B5EF4-FFF2-40B4-BE49-F238E27FC236}">
                <a16:creationId xmlns=""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25383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2023/2/27</a:t>
            </a:fld>
            <a:endParaRPr lang="zh-CN" altLang="en-US"/>
          </a:p>
        </p:txBody>
      </p:sp>
      <p:sp>
        <p:nvSpPr>
          <p:cNvPr id="3" name="页脚占位符 2">
            <a:extLst>
              <a:ext uri="{FF2B5EF4-FFF2-40B4-BE49-F238E27FC236}">
                <a16:creationId xmlns=""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1931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2023/2/27</a:t>
            </a:fld>
            <a:endParaRPr lang="zh-CN" altLang="en-US"/>
          </a:p>
        </p:txBody>
      </p:sp>
      <p:sp>
        <p:nvSpPr>
          <p:cNvPr id="6" name="页脚占位符 5">
            <a:extLst>
              <a:ext uri="{FF2B5EF4-FFF2-40B4-BE49-F238E27FC236}">
                <a16:creationId xmlns=""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94861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2023/2/27</a:t>
            </a:fld>
            <a:endParaRPr lang="zh-CN" altLang="en-US"/>
          </a:p>
        </p:txBody>
      </p:sp>
      <p:sp>
        <p:nvSpPr>
          <p:cNvPr id="6" name="页脚占位符 5">
            <a:extLst>
              <a:ext uri="{FF2B5EF4-FFF2-40B4-BE49-F238E27FC236}">
                <a16:creationId xmlns=""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41344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44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0919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55" name="send_223484">
            <a:extLst>
              <a:ext uri="{FF2B5EF4-FFF2-40B4-BE49-F238E27FC236}">
                <a16:creationId xmlns="" xmlns:a16="http://schemas.microsoft.com/office/drawing/2014/main" id="{69C92D57-69EA-4DF7-9BC0-8AF05805744A}"/>
              </a:ext>
            </a:extLst>
          </p:cNvPr>
          <p:cNvSpPr>
            <a:spLocks noChangeAspect="1"/>
          </p:cNvSpPr>
          <p:nvPr/>
        </p:nvSpPr>
        <p:spPr bwMode="auto">
          <a:xfrm>
            <a:off x="769308" y="1020273"/>
            <a:ext cx="1343207" cy="1229123"/>
          </a:xfrm>
          <a:custGeom>
            <a:avLst/>
            <a:gdLst>
              <a:gd name="connsiteX0" fmla="*/ 250793 w 608932"/>
              <a:gd name="connsiteY0" fmla="*/ 287274 h 557213"/>
              <a:gd name="connsiteX1" fmla="*/ 269027 w 608932"/>
              <a:gd name="connsiteY1" fmla="*/ 289167 h 557213"/>
              <a:gd name="connsiteX2" fmla="*/ 267132 w 608932"/>
              <a:gd name="connsiteY2" fmla="*/ 306907 h 557213"/>
              <a:gd name="connsiteX3" fmla="*/ 247004 w 608932"/>
              <a:gd name="connsiteY3" fmla="*/ 323227 h 557213"/>
              <a:gd name="connsiteX4" fmla="*/ 238716 w 608932"/>
              <a:gd name="connsiteY4" fmla="*/ 325829 h 557213"/>
              <a:gd name="connsiteX5" fmla="*/ 228652 w 608932"/>
              <a:gd name="connsiteY5" fmla="*/ 321335 h 557213"/>
              <a:gd name="connsiteX6" fmla="*/ 230546 w 608932"/>
              <a:gd name="connsiteY6" fmla="*/ 303713 h 557213"/>
              <a:gd name="connsiteX7" fmla="*/ 571531 w 608932"/>
              <a:gd name="connsiteY7" fmla="*/ 71655 h 557213"/>
              <a:gd name="connsiteX8" fmla="*/ 329060 w 608932"/>
              <a:gd name="connsiteY8" fmla="*/ 402099 h 557213"/>
              <a:gd name="connsiteX9" fmla="*/ 480604 w 608932"/>
              <a:gd name="connsiteY9" fmla="*/ 532031 h 557213"/>
              <a:gd name="connsiteX10" fmla="*/ 537433 w 608932"/>
              <a:gd name="connsiteY10" fmla="*/ 52148 h 557213"/>
              <a:gd name="connsiteX11" fmla="*/ 24668 w 608932"/>
              <a:gd name="connsiteY11" fmla="*/ 275951 h 557213"/>
              <a:gd name="connsiteX12" fmla="*/ 202141 w 608932"/>
              <a:gd name="connsiteY12" fmla="*/ 335301 h 557213"/>
              <a:gd name="connsiteX13" fmla="*/ 211020 w 608932"/>
              <a:gd name="connsiteY13" fmla="*/ 347242 h 557213"/>
              <a:gd name="connsiteX14" fmla="*/ 211020 w 608932"/>
              <a:gd name="connsiteY14" fmla="*/ 507439 h 557213"/>
              <a:gd name="connsiteX15" fmla="*/ 215401 w 608932"/>
              <a:gd name="connsiteY15" fmla="*/ 513114 h 557213"/>
              <a:gd name="connsiteX16" fmla="*/ 222978 w 608932"/>
              <a:gd name="connsiteY16" fmla="*/ 510513 h 557213"/>
              <a:gd name="connsiteX17" fmla="*/ 301947 w 608932"/>
              <a:gd name="connsiteY17" fmla="*/ 396424 h 557213"/>
              <a:gd name="connsiteX18" fmla="*/ 519793 w 608932"/>
              <a:gd name="connsiteY18" fmla="*/ 98847 h 557213"/>
              <a:gd name="connsiteX19" fmla="*/ 300645 w 608932"/>
              <a:gd name="connsiteY19" fmla="*/ 278552 h 557213"/>
              <a:gd name="connsiteX20" fmla="*/ 292476 w 608932"/>
              <a:gd name="connsiteY20" fmla="*/ 281626 h 557213"/>
              <a:gd name="connsiteX21" fmla="*/ 283004 w 608932"/>
              <a:gd name="connsiteY21" fmla="*/ 277252 h 557213"/>
              <a:gd name="connsiteX22" fmla="*/ 284898 w 608932"/>
              <a:gd name="connsiteY22" fmla="*/ 259636 h 557213"/>
              <a:gd name="connsiteX23" fmla="*/ 591066 w 608932"/>
              <a:gd name="connsiteY23" fmla="*/ 1074 h 557213"/>
              <a:gd name="connsiteX24" fmla="*/ 604326 w 608932"/>
              <a:gd name="connsiteY24" fmla="*/ 2965 h 557213"/>
              <a:gd name="connsiteX25" fmla="*/ 608825 w 608932"/>
              <a:gd name="connsiteY25" fmla="*/ 15616 h 557213"/>
              <a:gd name="connsiteX26" fmla="*/ 505230 w 608932"/>
              <a:gd name="connsiteY26" fmla="*/ 536996 h 557213"/>
              <a:gd name="connsiteX27" fmla="*/ 488773 w 608932"/>
              <a:gd name="connsiteY27" fmla="*/ 555912 h 557213"/>
              <a:gd name="connsiteX28" fmla="*/ 480604 w 608932"/>
              <a:gd name="connsiteY28" fmla="*/ 557213 h 557213"/>
              <a:gd name="connsiteX29" fmla="*/ 464147 w 608932"/>
              <a:gd name="connsiteY29" fmla="*/ 551538 h 557213"/>
              <a:gd name="connsiteX30" fmla="*/ 314497 w 608932"/>
              <a:gd name="connsiteY30" fmla="*/ 422907 h 557213"/>
              <a:gd name="connsiteX31" fmla="*/ 243816 w 608932"/>
              <a:gd name="connsiteY31" fmla="*/ 525055 h 557213"/>
              <a:gd name="connsiteX32" fmla="*/ 207824 w 608932"/>
              <a:gd name="connsiteY32" fmla="*/ 536996 h 557213"/>
              <a:gd name="connsiteX33" fmla="*/ 185684 w 608932"/>
              <a:gd name="connsiteY33" fmla="*/ 507439 h 557213"/>
              <a:gd name="connsiteX34" fmla="*/ 185684 w 608932"/>
              <a:gd name="connsiteY34" fmla="*/ 356109 h 557213"/>
              <a:gd name="connsiteX35" fmla="*/ 17091 w 608932"/>
              <a:gd name="connsiteY35" fmla="*/ 300542 h 557213"/>
              <a:gd name="connsiteX36" fmla="*/ 42 w 608932"/>
              <a:gd name="connsiteY36" fmla="*/ 277252 h 557213"/>
              <a:gd name="connsiteX37" fmla="*/ 14604 w 608932"/>
              <a:gd name="connsiteY37" fmla="*/ 253252 h 5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8932" h="557213">
                <a:moveTo>
                  <a:pt x="250793" y="287274"/>
                </a:moveTo>
                <a:cubicBezTo>
                  <a:pt x="256476" y="283490"/>
                  <a:pt x="264646" y="284200"/>
                  <a:pt x="269027" y="289167"/>
                </a:cubicBezTo>
                <a:cubicBezTo>
                  <a:pt x="273526" y="294252"/>
                  <a:pt x="272816" y="302412"/>
                  <a:pt x="267132" y="306907"/>
                </a:cubicBezTo>
                <a:lnTo>
                  <a:pt x="247004" y="323227"/>
                </a:lnTo>
                <a:cubicBezTo>
                  <a:pt x="244399" y="325119"/>
                  <a:pt x="241321" y="325829"/>
                  <a:pt x="238716" y="325829"/>
                </a:cubicBezTo>
                <a:cubicBezTo>
                  <a:pt x="234927" y="325829"/>
                  <a:pt x="231138" y="324528"/>
                  <a:pt x="228652" y="321335"/>
                </a:cubicBezTo>
                <a:cubicBezTo>
                  <a:pt x="224271" y="316368"/>
                  <a:pt x="224863" y="308089"/>
                  <a:pt x="230546" y="303713"/>
                </a:cubicBezTo>
                <a:close/>
                <a:moveTo>
                  <a:pt x="571531" y="71655"/>
                </a:moveTo>
                <a:lnTo>
                  <a:pt x="329060" y="402099"/>
                </a:lnTo>
                <a:lnTo>
                  <a:pt x="480604" y="532031"/>
                </a:lnTo>
                <a:close/>
                <a:moveTo>
                  <a:pt x="537433" y="52148"/>
                </a:moveTo>
                <a:lnTo>
                  <a:pt x="24668" y="275951"/>
                </a:lnTo>
                <a:lnTo>
                  <a:pt x="202141" y="335301"/>
                </a:lnTo>
                <a:cubicBezTo>
                  <a:pt x="207824" y="337193"/>
                  <a:pt x="211020" y="341567"/>
                  <a:pt x="211020" y="347242"/>
                </a:cubicBezTo>
                <a:lnTo>
                  <a:pt x="211020" y="507439"/>
                </a:lnTo>
                <a:cubicBezTo>
                  <a:pt x="211020" y="511223"/>
                  <a:pt x="214099" y="513114"/>
                  <a:pt x="215401" y="513114"/>
                </a:cubicBezTo>
                <a:cubicBezTo>
                  <a:pt x="217295" y="513706"/>
                  <a:pt x="220492" y="514297"/>
                  <a:pt x="222978" y="510513"/>
                </a:cubicBezTo>
                <a:lnTo>
                  <a:pt x="301947" y="396424"/>
                </a:lnTo>
                <a:lnTo>
                  <a:pt x="519793" y="98847"/>
                </a:lnTo>
                <a:lnTo>
                  <a:pt x="300645" y="278552"/>
                </a:lnTo>
                <a:cubicBezTo>
                  <a:pt x="298159" y="281035"/>
                  <a:pt x="294962" y="281626"/>
                  <a:pt x="292476" y="281626"/>
                </a:cubicBezTo>
                <a:cubicBezTo>
                  <a:pt x="289279" y="281626"/>
                  <a:pt x="285490" y="280444"/>
                  <a:pt x="283004" y="277252"/>
                </a:cubicBezTo>
                <a:cubicBezTo>
                  <a:pt x="278505" y="272168"/>
                  <a:pt x="279216" y="264010"/>
                  <a:pt x="284898" y="259636"/>
                </a:cubicBezTo>
                <a:close/>
                <a:moveTo>
                  <a:pt x="591066" y="1074"/>
                </a:moveTo>
                <a:cubicBezTo>
                  <a:pt x="595565" y="-818"/>
                  <a:pt x="600537" y="-227"/>
                  <a:pt x="604326" y="2965"/>
                </a:cubicBezTo>
                <a:cubicBezTo>
                  <a:pt x="607523" y="6157"/>
                  <a:pt x="609417" y="11123"/>
                  <a:pt x="608825" y="15616"/>
                </a:cubicBezTo>
                <a:lnTo>
                  <a:pt x="505230" y="536996"/>
                </a:lnTo>
                <a:cubicBezTo>
                  <a:pt x="503928" y="545863"/>
                  <a:pt x="497653" y="552839"/>
                  <a:pt x="488773" y="555912"/>
                </a:cubicBezTo>
                <a:cubicBezTo>
                  <a:pt x="486287" y="556622"/>
                  <a:pt x="483801" y="557213"/>
                  <a:pt x="480604" y="557213"/>
                </a:cubicBezTo>
                <a:cubicBezTo>
                  <a:pt x="474329" y="557213"/>
                  <a:pt x="468646" y="555321"/>
                  <a:pt x="464147" y="551538"/>
                </a:cubicBezTo>
                <a:lnTo>
                  <a:pt x="314497" y="422907"/>
                </a:lnTo>
                <a:lnTo>
                  <a:pt x="243816" y="525055"/>
                </a:lnTo>
                <a:cubicBezTo>
                  <a:pt x="235646" y="536405"/>
                  <a:pt x="221084" y="541489"/>
                  <a:pt x="207824" y="536996"/>
                </a:cubicBezTo>
                <a:cubicBezTo>
                  <a:pt x="194564" y="533213"/>
                  <a:pt x="185684" y="521272"/>
                  <a:pt x="185684" y="507439"/>
                </a:cubicBezTo>
                <a:lnTo>
                  <a:pt x="185684" y="356109"/>
                </a:lnTo>
                <a:lnTo>
                  <a:pt x="17091" y="300542"/>
                </a:lnTo>
                <a:cubicBezTo>
                  <a:pt x="7027" y="296759"/>
                  <a:pt x="752" y="288010"/>
                  <a:pt x="42" y="277252"/>
                </a:cubicBezTo>
                <a:cubicBezTo>
                  <a:pt x="-550" y="266493"/>
                  <a:pt x="5133" y="257035"/>
                  <a:pt x="14604" y="253252"/>
                </a:cubicBezTo>
                <a:close/>
              </a:path>
            </a:pathLst>
          </a:custGeom>
          <a:solidFill>
            <a:schemeClr val="bg1"/>
          </a:solidFill>
          <a:ln>
            <a:noFill/>
          </a:ln>
        </p:spPr>
      </p:sp>
      <p:sp>
        <p:nvSpPr>
          <p:cNvPr id="9" name="矩形: 圆角 8">
            <a:extLst>
              <a:ext uri="{FF2B5EF4-FFF2-40B4-BE49-F238E27FC236}">
                <a16:creationId xmlns="" xmlns:a16="http://schemas.microsoft.com/office/drawing/2014/main" id="{54880120-3F84-4E1C-9CCD-419800E6AFC2}"/>
              </a:ext>
            </a:extLst>
          </p:cNvPr>
          <p:cNvSpPr/>
          <p:nvPr/>
        </p:nvSpPr>
        <p:spPr>
          <a:xfrm>
            <a:off x="1917700" y="513555"/>
            <a:ext cx="8547100" cy="4820445"/>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7" name="图片 6">
            <a:extLst>
              <a:ext uri="{FF2B5EF4-FFF2-40B4-BE49-F238E27FC236}">
                <a16:creationId xmlns="" xmlns:a16="http://schemas.microsoft.com/office/drawing/2014/main" id="{EA3C0ADF-F463-4A20-9C7C-B3BD21682775}"/>
              </a:ext>
            </a:extLst>
          </p:cNvPr>
          <p:cNvPicPr>
            <a:picLocks noChangeAspect="1"/>
          </p:cNvPicPr>
          <p:nvPr/>
        </p:nvPicPr>
        <p:blipFill rotWithShape="1">
          <a:blip r:embed="rId2">
            <a:extLst>
              <a:ext uri="{28A0092B-C50C-407E-A947-70E740481C1C}">
                <a14:useLocalDpi xmlns:a14="http://schemas.microsoft.com/office/drawing/2010/main" val="0"/>
              </a:ext>
            </a:extLst>
          </a:blip>
          <a:srcRect t="40313"/>
          <a:stretch/>
        </p:blipFill>
        <p:spPr>
          <a:xfrm>
            <a:off x="685800" y="3386367"/>
            <a:ext cx="10744200" cy="4574417"/>
          </a:xfrm>
          <a:prstGeom prst="rect">
            <a:avLst/>
          </a:prstGeom>
        </p:spPr>
      </p:pic>
      <p:sp>
        <p:nvSpPr>
          <p:cNvPr id="10" name="椭圆 9">
            <a:extLst>
              <a:ext uri="{FF2B5EF4-FFF2-40B4-BE49-F238E27FC236}">
                <a16:creationId xmlns="" xmlns:a16="http://schemas.microsoft.com/office/drawing/2014/main" id="{99761688-5A20-46EF-8BBC-ED68C09C50C2}"/>
              </a:ext>
            </a:extLst>
          </p:cNvPr>
          <p:cNvSpPr/>
          <p:nvPr/>
        </p:nvSpPr>
        <p:spPr>
          <a:xfrm>
            <a:off x="3060700" y="1003300"/>
            <a:ext cx="1270000" cy="1270000"/>
          </a:xfrm>
          <a:prstGeom prst="ellipse">
            <a:avLst/>
          </a:prstGeom>
          <a:solidFill>
            <a:srgbClr val="75D5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 xmlns:a16="http://schemas.microsoft.com/office/drawing/2014/main" id="{42FA1DE1-D5E6-4262-91CB-C6FFD5171515}"/>
              </a:ext>
            </a:extLst>
          </p:cNvPr>
          <p:cNvSpPr/>
          <p:nvPr/>
        </p:nvSpPr>
        <p:spPr>
          <a:xfrm>
            <a:off x="8044180" y="1003300"/>
            <a:ext cx="1270000" cy="1270000"/>
          </a:xfrm>
          <a:prstGeom prst="ellipse">
            <a:avLst/>
          </a:prstGeom>
          <a:solidFill>
            <a:srgbClr val="EC6A5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 xmlns:a16="http://schemas.microsoft.com/office/drawing/2014/main" id="{8EDBCA16-5F95-4705-B3D7-931BDEA33C92}"/>
              </a:ext>
            </a:extLst>
          </p:cNvPr>
          <p:cNvSpPr/>
          <p:nvPr/>
        </p:nvSpPr>
        <p:spPr>
          <a:xfrm>
            <a:off x="6383020" y="1003300"/>
            <a:ext cx="1270000" cy="1270000"/>
          </a:xfrm>
          <a:prstGeom prst="ellipse">
            <a:avLst/>
          </a:prstGeom>
          <a:solidFill>
            <a:srgbClr val="F4D65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4F51347B-8F70-4C17-91A0-6BE5ED734AFC}"/>
              </a:ext>
            </a:extLst>
          </p:cNvPr>
          <p:cNvSpPr/>
          <p:nvPr/>
        </p:nvSpPr>
        <p:spPr>
          <a:xfrm>
            <a:off x="4721860" y="1003300"/>
            <a:ext cx="1270000" cy="1270000"/>
          </a:xfrm>
          <a:prstGeom prst="ellipse">
            <a:avLst/>
          </a:prstGeom>
          <a:solidFill>
            <a:srgbClr val="98D3A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 xmlns:a16="http://schemas.microsoft.com/office/drawing/2014/main" id="{E9E4ECE1-CCCA-4EE7-AACD-7A2E072EDFE1}"/>
              </a:ext>
            </a:extLst>
          </p:cNvPr>
          <p:cNvSpPr txBox="1"/>
          <p:nvPr/>
        </p:nvSpPr>
        <p:spPr>
          <a:xfrm>
            <a:off x="3141702" y="9966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垃</a:t>
            </a:r>
          </a:p>
        </p:txBody>
      </p:sp>
      <p:sp>
        <p:nvSpPr>
          <p:cNvPr id="16" name="文本框 15">
            <a:extLst>
              <a:ext uri="{FF2B5EF4-FFF2-40B4-BE49-F238E27FC236}">
                <a16:creationId xmlns="" xmlns:a16="http://schemas.microsoft.com/office/drawing/2014/main" id="{AA872DE7-4FCF-4198-9E00-F3F318006D19}"/>
              </a:ext>
            </a:extLst>
          </p:cNvPr>
          <p:cNvSpPr txBox="1"/>
          <p:nvPr/>
        </p:nvSpPr>
        <p:spPr>
          <a:xfrm>
            <a:off x="4802862" y="9966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圾</a:t>
            </a:r>
          </a:p>
        </p:txBody>
      </p:sp>
      <p:sp>
        <p:nvSpPr>
          <p:cNvPr id="17" name="文本框 16">
            <a:extLst>
              <a:ext uri="{FF2B5EF4-FFF2-40B4-BE49-F238E27FC236}">
                <a16:creationId xmlns="" xmlns:a16="http://schemas.microsoft.com/office/drawing/2014/main" id="{B6D4EE8B-A49C-4DBB-A81C-22AEE8F99F32}"/>
              </a:ext>
            </a:extLst>
          </p:cNvPr>
          <p:cNvSpPr txBox="1"/>
          <p:nvPr/>
        </p:nvSpPr>
        <p:spPr>
          <a:xfrm>
            <a:off x="6464022" y="9965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分</a:t>
            </a:r>
          </a:p>
        </p:txBody>
      </p:sp>
      <p:sp>
        <p:nvSpPr>
          <p:cNvPr id="18" name="文本框 17">
            <a:extLst>
              <a:ext uri="{FF2B5EF4-FFF2-40B4-BE49-F238E27FC236}">
                <a16:creationId xmlns="" xmlns:a16="http://schemas.microsoft.com/office/drawing/2014/main" id="{A5281D48-45BC-49E0-9411-6C61AB963A6E}"/>
              </a:ext>
            </a:extLst>
          </p:cNvPr>
          <p:cNvSpPr txBox="1"/>
          <p:nvPr/>
        </p:nvSpPr>
        <p:spPr>
          <a:xfrm>
            <a:off x="8125182" y="10346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类</a:t>
            </a:r>
          </a:p>
        </p:txBody>
      </p:sp>
      <p:grpSp>
        <p:nvGrpSpPr>
          <p:cNvPr id="24" name="组合 23">
            <a:extLst>
              <a:ext uri="{FF2B5EF4-FFF2-40B4-BE49-F238E27FC236}">
                <a16:creationId xmlns="" xmlns:a16="http://schemas.microsoft.com/office/drawing/2014/main" id="{52FD8A08-E1D6-4DAD-A5B2-5360E75D3006}"/>
              </a:ext>
            </a:extLst>
          </p:cNvPr>
          <p:cNvGrpSpPr/>
          <p:nvPr/>
        </p:nvGrpSpPr>
        <p:grpSpPr>
          <a:xfrm>
            <a:off x="4405769" y="2686645"/>
            <a:ext cx="3570962" cy="865412"/>
            <a:chOff x="4405769" y="2533455"/>
            <a:chExt cx="3570962" cy="865412"/>
          </a:xfrm>
        </p:grpSpPr>
        <p:grpSp>
          <p:nvGrpSpPr>
            <p:cNvPr id="22" name="组合 21">
              <a:extLst>
                <a:ext uri="{FF2B5EF4-FFF2-40B4-BE49-F238E27FC236}">
                  <a16:creationId xmlns="" xmlns:a16="http://schemas.microsoft.com/office/drawing/2014/main" id="{2A6BA16E-C280-41AB-91DA-9F4A3092AD2A}"/>
                </a:ext>
              </a:extLst>
            </p:cNvPr>
            <p:cNvGrpSpPr/>
            <p:nvPr/>
          </p:nvGrpSpPr>
          <p:grpSpPr>
            <a:xfrm>
              <a:off x="4405769" y="2533455"/>
              <a:ext cx="3570962" cy="865412"/>
              <a:chOff x="3274338" y="2476500"/>
              <a:chExt cx="4978400" cy="1206500"/>
            </a:xfrm>
          </p:grpSpPr>
          <p:sp>
            <p:nvSpPr>
              <p:cNvPr id="21" name="矩形 20">
                <a:extLst>
                  <a:ext uri="{FF2B5EF4-FFF2-40B4-BE49-F238E27FC236}">
                    <a16:creationId xmlns="" xmlns:a16="http://schemas.microsoft.com/office/drawing/2014/main" id="{DF68F9C0-6E30-46B8-84F1-875D40C1693C}"/>
                  </a:ext>
                </a:extLst>
              </p:cNvPr>
              <p:cNvSpPr/>
              <p:nvPr/>
            </p:nvSpPr>
            <p:spPr>
              <a:xfrm>
                <a:off x="3426738" y="2628900"/>
                <a:ext cx="4826000" cy="1054100"/>
              </a:xfrm>
              <a:prstGeom prst="rect">
                <a:avLst/>
              </a:prstGeom>
              <a:noFill/>
              <a:ln w="38100">
                <a:solidFill>
                  <a:srgbClr val="5C8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BEEBC560-2970-4683-9A13-5FA94FB9CDD8}"/>
                  </a:ext>
                </a:extLst>
              </p:cNvPr>
              <p:cNvSpPr/>
              <p:nvPr/>
            </p:nvSpPr>
            <p:spPr>
              <a:xfrm>
                <a:off x="3274338" y="2476500"/>
                <a:ext cx="4826000" cy="1054100"/>
              </a:xfrm>
              <a:prstGeom prst="rect">
                <a:avLst/>
              </a:prstGeom>
              <a:solidFill>
                <a:srgbClr val="F3FAF3"/>
              </a:solidFill>
              <a:ln w="38100">
                <a:solidFill>
                  <a:srgbClr val="5C8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a:extLst>
                <a:ext uri="{FF2B5EF4-FFF2-40B4-BE49-F238E27FC236}">
                  <a16:creationId xmlns="" xmlns:a16="http://schemas.microsoft.com/office/drawing/2014/main" id="{A66A0082-7235-4C99-A000-C9D282B321A8}"/>
                </a:ext>
              </a:extLst>
            </p:cNvPr>
            <p:cNvSpPr txBox="1"/>
            <p:nvPr/>
          </p:nvSpPr>
          <p:spPr>
            <a:xfrm>
              <a:off x="4405769" y="2591795"/>
              <a:ext cx="3461647" cy="646331"/>
            </a:xfrm>
            <a:prstGeom prst="rect">
              <a:avLst/>
            </a:prstGeom>
            <a:noFill/>
          </p:spPr>
          <p:txBody>
            <a:bodyPr wrap="square" rtlCol="0">
              <a:spAutoFit/>
            </a:bodyPr>
            <a:lstStyle/>
            <a:p>
              <a:pPr algn="ctr"/>
              <a:r>
                <a:rPr lang="zh-CN" altLang="en-US" sz="3600" b="1" dirty="0">
                  <a:solidFill>
                    <a:srgbClr val="EC6A5D"/>
                  </a:solidFill>
                  <a:latin typeface="汉仪水滴体简" panose="02010609000101010101" pitchFamily="49" charset="-122"/>
                  <a:ea typeface="汉仪水滴体简" panose="02010609000101010101" pitchFamily="49" charset="-122"/>
                </a:rPr>
                <a:t>从 我 做 起</a:t>
              </a:r>
            </a:p>
          </p:txBody>
        </p:sp>
      </p:grpSp>
      <p:sp>
        <p:nvSpPr>
          <p:cNvPr id="25" name="send_223484">
            <a:extLst>
              <a:ext uri="{FF2B5EF4-FFF2-40B4-BE49-F238E27FC236}">
                <a16:creationId xmlns="" xmlns:a16="http://schemas.microsoft.com/office/drawing/2014/main" id="{597D04AB-7DE8-4853-A56D-8086444B190D}"/>
              </a:ext>
            </a:extLst>
          </p:cNvPr>
          <p:cNvSpPr>
            <a:spLocks noChangeAspect="1"/>
          </p:cNvSpPr>
          <p:nvPr/>
        </p:nvSpPr>
        <p:spPr bwMode="auto">
          <a:xfrm>
            <a:off x="10378345" y="2305023"/>
            <a:ext cx="609685" cy="557902"/>
          </a:xfrm>
          <a:custGeom>
            <a:avLst/>
            <a:gdLst>
              <a:gd name="connsiteX0" fmla="*/ 250793 w 608932"/>
              <a:gd name="connsiteY0" fmla="*/ 287274 h 557213"/>
              <a:gd name="connsiteX1" fmla="*/ 269027 w 608932"/>
              <a:gd name="connsiteY1" fmla="*/ 289167 h 557213"/>
              <a:gd name="connsiteX2" fmla="*/ 267132 w 608932"/>
              <a:gd name="connsiteY2" fmla="*/ 306907 h 557213"/>
              <a:gd name="connsiteX3" fmla="*/ 247004 w 608932"/>
              <a:gd name="connsiteY3" fmla="*/ 323227 h 557213"/>
              <a:gd name="connsiteX4" fmla="*/ 238716 w 608932"/>
              <a:gd name="connsiteY4" fmla="*/ 325829 h 557213"/>
              <a:gd name="connsiteX5" fmla="*/ 228652 w 608932"/>
              <a:gd name="connsiteY5" fmla="*/ 321335 h 557213"/>
              <a:gd name="connsiteX6" fmla="*/ 230546 w 608932"/>
              <a:gd name="connsiteY6" fmla="*/ 303713 h 557213"/>
              <a:gd name="connsiteX7" fmla="*/ 571531 w 608932"/>
              <a:gd name="connsiteY7" fmla="*/ 71655 h 557213"/>
              <a:gd name="connsiteX8" fmla="*/ 329060 w 608932"/>
              <a:gd name="connsiteY8" fmla="*/ 402099 h 557213"/>
              <a:gd name="connsiteX9" fmla="*/ 480604 w 608932"/>
              <a:gd name="connsiteY9" fmla="*/ 532031 h 557213"/>
              <a:gd name="connsiteX10" fmla="*/ 537433 w 608932"/>
              <a:gd name="connsiteY10" fmla="*/ 52148 h 557213"/>
              <a:gd name="connsiteX11" fmla="*/ 24668 w 608932"/>
              <a:gd name="connsiteY11" fmla="*/ 275951 h 557213"/>
              <a:gd name="connsiteX12" fmla="*/ 202141 w 608932"/>
              <a:gd name="connsiteY12" fmla="*/ 335301 h 557213"/>
              <a:gd name="connsiteX13" fmla="*/ 211020 w 608932"/>
              <a:gd name="connsiteY13" fmla="*/ 347242 h 557213"/>
              <a:gd name="connsiteX14" fmla="*/ 211020 w 608932"/>
              <a:gd name="connsiteY14" fmla="*/ 507439 h 557213"/>
              <a:gd name="connsiteX15" fmla="*/ 215401 w 608932"/>
              <a:gd name="connsiteY15" fmla="*/ 513114 h 557213"/>
              <a:gd name="connsiteX16" fmla="*/ 222978 w 608932"/>
              <a:gd name="connsiteY16" fmla="*/ 510513 h 557213"/>
              <a:gd name="connsiteX17" fmla="*/ 301947 w 608932"/>
              <a:gd name="connsiteY17" fmla="*/ 396424 h 557213"/>
              <a:gd name="connsiteX18" fmla="*/ 519793 w 608932"/>
              <a:gd name="connsiteY18" fmla="*/ 98847 h 557213"/>
              <a:gd name="connsiteX19" fmla="*/ 300645 w 608932"/>
              <a:gd name="connsiteY19" fmla="*/ 278552 h 557213"/>
              <a:gd name="connsiteX20" fmla="*/ 292476 w 608932"/>
              <a:gd name="connsiteY20" fmla="*/ 281626 h 557213"/>
              <a:gd name="connsiteX21" fmla="*/ 283004 w 608932"/>
              <a:gd name="connsiteY21" fmla="*/ 277252 h 557213"/>
              <a:gd name="connsiteX22" fmla="*/ 284898 w 608932"/>
              <a:gd name="connsiteY22" fmla="*/ 259636 h 557213"/>
              <a:gd name="connsiteX23" fmla="*/ 591066 w 608932"/>
              <a:gd name="connsiteY23" fmla="*/ 1074 h 557213"/>
              <a:gd name="connsiteX24" fmla="*/ 604326 w 608932"/>
              <a:gd name="connsiteY24" fmla="*/ 2965 h 557213"/>
              <a:gd name="connsiteX25" fmla="*/ 608825 w 608932"/>
              <a:gd name="connsiteY25" fmla="*/ 15616 h 557213"/>
              <a:gd name="connsiteX26" fmla="*/ 505230 w 608932"/>
              <a:gd name="connsiteY26" fmla="*/ 536996 h 557213"/>
              <a:gd name="connsiteX27" fmla="*/ 488773 w 608932"/>
              <a:gd name="connsiteY27" fmla="*/ 555912 h 557213"/>
              <a:gd name="connsiteX28" fmla="*/ 480604 w 608932"/>
              <a:gd name="connsiteY28" fmla="*/ 557213 h 557213"/>
              <a:gd name="connsiteX29" fmla="*/ 464147 w 608932"/>
              <a:gd name="connsiteY29" fmla="*/ 551538 h 557213"/>
              <a:gd name="connsiteX30" fmla="*/ 314497 w 608932"/>
              <a:gd name="connsiteY30" fmla="*/ 422907 h 557213"/>
              <a:gd name="connsiteX31" fmla="*/ 243816 w 608932"/>
              <a:gd name="connsiteY31" fmla="*/ 525055 h 557213"/>
              <a:gd name="connsiteX32" fmla="*/ 207824 w 608932"/>
              <a:gd name="connsiteY32" fmla="*/ 536996 h 557213"/>
              <a:gd name="connsiteX33" fmla="*/ 185684 w 608932"/>
              <a:gd name="connsiteY33" fmla="*/ 507439 h 557213"/>
              <a:gd name="connsiteX34" fmla="*/ 185684 w 608932"/>
              <a:gd name="connsiteY34" fmla="*/ 356109 h 557213"/>
              <a:gd name="connsiteX35" fmla="*/ 17091 w 608932"/>
              <a:gd name="connsiteY35" fmla="*/ 300542 h 557213"/>
              <a:gd name="connsiteX36" fmla="*/ 42 w 608932"/>
              <a:gd name="connsiteY36" fmla="*/ 277252 h 557213"/>
              <a:gd name="connsiteX37" fmla="*/ 14604 w 608932"/>
              <a:gd name="connsiteY37" fmla="*/ 253252 h 5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8932" h="557213">
                <a:moveTo>
                  <a:pt x="250793" y="287274"/>
                </a:moveTo>
                <a:cubicBezTo>
                  <a:pt x="256476" y="283490"/>
                  <a:pt x="264646" y="284200"/>
                  <a:pt x="269027" y="289167"/>
                </a:cubicBezTo>
                <a:cubicBezTo>
                  <a:pt x="273526" y="294252"/>
                  <a:pt x="272816" y="302412"/>
                  <a:pt x="267132" y="306907"/>
                </a:cubicBezTo>
                <a:lnTo>
                  <a:pt x="247004" y="323227"/>
                </a:lnTo>
                <a:cubicBezTo>
                  <a:pt x="244399" y="325119"/>
                  <a:pt x="241321" y="325829"/>
                  <a:pt x="238716" y="325829"/>
                </a:cubicBezTo>
                <a:cubicBezTo>
                  <a:pt x="234927" y="325829"/>
                  <a:pt x="231138" y="324528"/>
                  <a:pt x="228652" y="321335"/>
                </a:cubicBezTo>
                <a:cubicBezTo>
                  <a:pt x="224271" y="316368"/>
                  <a:pt x="224863" y="308089"/>
                  <a:pt x="230546" y="303713"/>
                </a:cubicBezTo>
                <a:close/>
                <a:moveTo>
                  <a:pt x="571531" y="71655"/>
                </a:moveTo>
                <a:lnTo>
                  <a:pt x="329060" y="402099"/>
                </a:lnTo>
                <a:lnTo>
                  <a:pt x="480604" y="532031"/>
                </a:lnTo>
                <a:close/>
                <a:moveTo>
                  <a:pt x="537433" y="52148"/>
                </a:moveTo>
                <a:lnTo>
                  <a:pt x="24668" y="275951"/>
                </a:lnTo>
                <a:lnTo>
                  <a:pt x="202141" y="335301"/>
                </a:lnTo>
                <a:cubicBezTo>
                  <a:pt x="207824" y="337193"/>
                  <a:pt x="211020" y="341567"/>
                  <a:pt x="211020" y="347242"/>
                </a:cubicBezTo>
                <a:lnTo>
                  <a:pt x="211020" y="507439"/>
                </a:lnTo>
                <a:cubicBezTo>
                  <a:pt x="211020" y="511223"/>
                  <a:pt x="214099" y="513114"/>
                  <a:pt x="215401" y="513114"/>
                </a:cubicBezTo>
                <a:cubicBezTo>
                  <a:pt x="217295" y="513706"/>
                  <a:pt x="220492" y="514297"/>
                  <a:pt x="222978" y="510513"/>
                </a:cubicBezTo>
                <a:lnTo>
                  <a:pt x="301947" y="396424"/>
                </a:lnTo>
                <a:lnTo>
                  <a:pt x="519793" y="98847"/>
                </a:lnTo>
                <a:lnTo>
                  <a:pt x="300645" y="278552"/>
                </a:lnTo>
                <a:cubicBezTo>
                  <a:pt x="298159" y="281035"/>
                  <a:pt x="294962" y="281626"/>
                  <a:pt x="292476" y="281626"/>
                </a:cubicBezTo>
                <a:cubicBezTo>
                  <a:pt x="289279" y="281626"/>
                  <a:pt x="285490" y="280444"/>
                  <a:pt x="283004" y="277252"/>
                </a:cubicBezTo>
                <a:cubicBezTo>
                  <a:pt x="278505" y="272168"/>
                  <a:pt x="279216" y="264010"/>
                  <a:pt x="284898" y="259636"/>
                </a:cubicBezTo>
                <a:close/>
                <a:moveTo>
                  <a:pt x="591066" y="1074"/>
                </a:moveTo>
                <a:cubicBezTo>
                  <a:pt x="595565" y="-818"/>
                  <a:pt x="600537" y="-227"/>
                  <a:pt x="604326" y="2965"/>
                </a:cubicBezTo>
                <a:cubicBezTo>
                  <a:pt x="607523" y="6157"/>
                  <a:pt x="609417" y="11123"/>
                  <a:pt x="608825" y="15616"/>
                </a:cubicBezTo>
                <a:lnTo>
                  <a:pt x="505230" y="536996"/>
                </a:lnTo>
                <a:cubicBezTo>
                  <a:pt x="503928" y="545863"/>
                  <a:pt x="497653" y="552839"/>
                  <a:pt x="488773" y="555912"/>
                </a:cubicBezTo>
                <a:cubicBezTo>
                  <a:pt x="486287" y="556622"/>
                  <a:pt x="483801" y="557213"/>
                  <a:pt x="480604" y="557213"/>
                </a:cubicBezTo>
                <a:cubicBezTo>
                  <a:pt x="474329" y="557213"/>
                  <a:pt x="468646" y="555321"/>
                  <a:pt x="464147" y="551538"/>
                </a:cubicBezTo>
                <a:lnTo>
                  <a:pt x="314497" y="422907"/>
                </a:lnTo>
                <a:lnTo>
                  <a:pt x="243816" y="525055"/>
                </a:lnTo>
                <a:cubicBezTo>
                  <a:pt x="235646" y="536405"/>
                  <a:pt x="221084" y="541489"/>
                  <a:pt x="207824" y="536996"/>
                </a:cubicBezTo>
                <a:cubicBezTo>
                  <a:pt x="194564" y="533213"/>
                  <a:pt x="185684" y="521272"/>
                  <a:pt x="185684" y="507439"/>
                </a:cubicBezTo>
                <a:lnTo>
                  <a:pt x="185684" y="356109"/>
                </a:lnTo>
                <a:lnTo>
                  <a:pt x="17091" y="300542"/>
                </a:lnTo>
                <a:cubicBezTo>
                  <a:pt x="7027" y="296759"/>
                  <a:pt x="752" y="288010"/>
                  <a:pt x="42" y="277252"/>
                </a:cubicBezTo>
                <a:cubicBezTo>
                  <a:pt x="-550" y="266493"/>
                  <a:pt x="5133" y="257035"/>
                  <a:pt x="14604" y="253252"/>
                </a:cubicBezTo>
                <a:close/>
              </a:path>
            </a:pathLst>
          </a:custGeom>
          <a:solidFill>
            <a:schemeClr val="bg1"/>
          </a:solidFill>
          <a:ln>
            <a:noFill/>
          </a:ln>
        </p:spPr>
      </p:sp>
    </p:spTree>
    <p:extLst>
      <p:ext uri="{BB962C8B-B14F-4D97-AF65-F5344CB8AC3E}">
        <p14:creationId xmlns:p14="http://schemas.microsoft.com/office/powerpoint/2010/main" val="224456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2000" fill="hold"/>
                                        <p:tgtEl>
                                          <p:spTgt spid="5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25"/>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80">
                                          <p:stCondLst>
                                            <p:cond delay="0"/>
                                          </p:stCondLst>
                                        </p:cTn>
                                        <p:tgtEl>
                                          <p:spTgt spid="11"/>
                                        </p:tgtEl>
                                      </p:cBhvr>
                                    </p:animEffect>
                                    <p:anim calcmode="lin" valueType="num">
                                      <p:cBhvr>
                                        <p:cTn id="3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5" dur="26">
                                          <p:stCondLst>
                                            <p:cond delay="650"/>
                                          </p:stCondLst>
                                        </p:cTn>
                                        <p:tgtEl>
                                          <p:spTgt spid="11"/>
                                        </p:tgtEl>
                                      </p:cBhvr>
                                      <p:to x="100000" y="60000"/>
                                    </p:animScale>
                                    <p:animScale>
                                      <p:cBhvr>
                                        <p:cTn id="36" dur="166" decel="50000">
                                          <p:stCondLst>
                                            <p:cond delay="676"/>
                                          </p:stCondLst>
                                        </p:cTn>
                                        <p:tgtEl>
                                          <p:spTgt spid="11"/>
                                        </p:tgtEl>
                                      </p:cBhvr>
                                      <p:to x="100000" y="100000"/>
                                    </p:animScale>
                                    <p:animScale>
                                      <p:cBhvr>
                                        <p:cTn id="37" dur="26">
                                          <p:stCondLst>
                                            <p:cond delay="1312"/>
                                          </p:stCondLst>
                                        </p:cTn>
                                        <p:tgtEl>
                                          <p:spTgt spid="11"/>
                                        </p:tgtEl>
                                      </p:cBhvr>
                                      <p:to x="100000" y="80000"/>
                                    </p:animScale>
                                    <p:animScale>
                                      <p:cBhvr>
                                        <p:cTn id="38" dur="166" decel="50000">
                                          <p:stCondLst>
                                            <p:cond delay="1338"/>
                                          </p:stCondLst>
                                        </p:cTn>
                                        <p:tgtEl>
                                          <p:spTgt spid="11"/>
                                        </p:tgtEl>
                                      </p:cBhvr>
                                      <p:to x="100000" y="100000"/>
                                    </p:animScale>
                                    <p:animScale>
                                      <p:cBhvr>
                                        <p:cTn id="39" dur="26">
                                          <p:stCondLst>
                                            <p:cond delay="1642"/>
                                          </p:stCondLst>
                                        </p:cTn>
                                        <p:tgtEl>
                                          <p:spTgt spid="11"/>
                                        </p:tgtEl>
                                      </p:cBhvr>
                                      <p:to x="100000" y="90000"/>
                                    </p:animScale>
                                    <p:animScale>
                                      <p:cBhvr>
                                        <p:cTn id="40" dur="166" decel="50000">
                                          <p:stCondLst>
                                            <p:cond delay="1668"/>
                                          </p:stCondLst>
                                        </p:cTn>
                                        <p:tgtEl>
                                          <p:spTgt spid="11"/>
                                        </p:tgtEl>
                                      </p:cBhvr>
                                      <p:to x="100000" y="100000"/>
                                    </p:animScale>
                                    <p:animScale>
                                      <p:cBhvr>
                                        <p:cTn id="41" dur="26">
                                          <p:stCondLst>
                                            <p:cond delay="1808"/>
                                          </p:stCondLst>
                                        </p:cTn>
                                        <p:tgtEl>
                                          <p:spTgt spid="11"/>
                                        </p:tgtEl>
                                      </p:cBhvr>
                                      <p:to x="100000" y="95000"/>
                                    </p:animScale>
                                    <p:animScale>
                                      <p:cBhvr>
                                        <p:cTn id="42" dur="166" decel="50000">
                                          <p:stCondLst>
                                            <p:cond delay="1834"/>
                                          </p:stCondLst>
                                        </p:cTn>
                                        <p:tgtEl>
                                          <p:spTgt spid="11"/>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80">
                                          <p:stCondLst>
                                            <p:cond delay="0"/>
                                          </p:stCondLst>
                                        </p:cTn>
                                        <p:tgtEl>
                                          <p:spTgt spid="12"/>
                                        </p:tgtEl>
                                      </p:cBhvr>
                                    </p:animEffect>
                                    <p:anim calcmode="lin" valueType="num">
                                      <p:cBhvr>
                                        <p:cTn id="4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1" dur="26">
                                          <p:stCondLst>
                                            <p:cond delay="650"/>
                                          </p:stCondLst>
                                        </p:cTn>
                                        <p:tgtEl>
                                          <p:spTgt spid="12"/>
                                        </p:tgtEl>
                                      </p:cBhvr>
                                      <p:to x="100000" y="60000"/>
                                    </p:animScale>
                                    <p:animScale>
                                      <p:cBhvr>
                                        <p:cTn id="52" dur="166" decel="50000">
                                          <p:stCondLst>
                                            <p:cond delay="676"/>
                                          </p:stCondLst>
                                        </p:cTn>
                                        <p:tgtEl>
                                          <p:spTgt spid="12"/>
                                        </p:tgtEl>
                                      </p:cBhvr>
                                      <p:to x="100000" y="100000"/>
                                    </p:animScale>
                                    <p:animScale>
                                      <p:cBhvr>
                                        <p:cTn id="53" dur="26">
                                          <p:stCondLst>
                                            <p:cond delay="1312"/>
                                          </p:stCondLst>
                                        </p:cTn>
                                        <p:tgtEl>
                                          <p:spTgt spid="12"/>
                                        </p:tgtEl>
                                      </p:cBhvr>
                                      <p:to x="100000" y="80000"/>
                                    </p:animScale>
                                    <p:animScale>
                                      <p:cBhvr>
                                        <p:cTn id="54" dur="166" decel="50000">
                                          <p:stCondLst>
                                            <p:cond delay="1338"/>
                                          </p:stCondLst>
                                        </p:cTn>
                                        <p:tgtEl>
                                          <p:spTgt spid="12"/>
                                        </p:tgtEl>
                                      </p:cBhvr>
                                      <p:to x="100000" y="100000"/>
                                    </p:animScale>
                                    <p:animScale>
                                      <p:cBhvr>
                                        <p:cTn id="55" dur="26">
                                          <p:stCondLst>
                                            <p:cond delay="1642"/>
                                          </p:stCondLst>
                                        </p:cTn>
                                        <p:tgtEl>
                                          <p:spTgt spid="12"/>
                                        </p:tgtEl>
                                      </p:cBhvr>
                                      <p:to x="100000" y="90000"/>
                                    </p:animScale>
                                    <p:animScale>
                                      <p:cBhvr>
                                        <p:cTn id="56" dur="166" decel="50000">
                                          <p:stCondLst>
                                            <p:cond delay="1668"/>
                                          </p:stCondLst>
                                        </p:cTn>
                                        <p:tgtEl>
                                          <p:spTgt spid="12"/>
                                        </p:tgtEl>
                                      </p:cBhvr>
                                      <p:to x="100000" y="100000"/>
                                    </p:animScale>
                                    <p:animScale>
                                      <p:cBhvr>
                                        <p:cTn id="57" dur="26">
                                          <p:stCondLst>
                                            <p:cond delay="1808"/>
                                          </p:stCondLst>
                                        </p:cTn>
                                        <p:tgtEl>
                                          <p:spTgt spid="12"/>
                                        </p:tgtEl>
                                      </p:cBhvr>
                                      <p:to x="100000" y="95000"/>
                                    </p:animScale>
                                    <p:animScale>
                                      <p:cBhvr>
                                        <p:cTn id="58" dur="166" decel="50000">
                                          <p:stCondLst>
                                            <p:cond delay="1834"/>
                                          </p:stCondLst>
                                        </p:cTn>
                                        <p:tgtEl>
                                          <p:spTgt spid="12"/>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80">
                                          <p:stCondLst>
                                            <p:cond delay="0"/>
                                          </p:stCondLst>
                                        </p:cTn>
                                        <p:tgtEl>
                                          <p:spTgt spid="15"/>
                                        </p:tgtEl>
                                      </p:cBhvr>
                                    </p:animEffect>
                                    <p:anim calcmode="lin" valueType="num">
                                      <p:cBhvr>
                                        <p:cTn id="7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3" dur="26">
                                          <p:stCondLst>
                                            <p:cond delay="650"/>
                                          </p:stCondLst>
                                        </p:cTn>
                                        <p:tgtEl>
                                          <p:spTgt spid="15"/>
                                        </p:tgtEl>
                                      </p:cBhvr>
                                      <p:to x="100000" y="60000"/>
                                    </p:animScale>
                                    <p:animScale>
                                      <p:cBhvr>
                                        <p:cTn id="84" dur="166" decel="50000">
                                          <p:stCondLst>
                                            <p:cond delay="676"/>
                                          </p:stCondLst>
                                        </p:cTn>
                                        <p:tgtEl>
                                          <p:spTgt spid="15"/>
                                        </p:tgtEl>
                                      </p:cBhvr>
                                      <p:to x="100000" y="100000"/>
                                    </p:animScale>
                                    <p:animScale>
                                      <p:cBhvr>
                                        <p:cTn id="85" dur="26">
                                          <p:stCondLst>
                                            <p:cond delay="1312"/>
                                          </p:stCondLst>
                                        </p:cTn>
                                        <p:tgtEl>
                                          <p:spTgt spid="15"/>
                                        </p:tgtEl>
                                      </p:cBhvr>
                                      <p:to x="100000" y="80000"/>
                                    </p:animScale>
                                    <p:animScale>
                                      <p:cBhvr>
                                        <p:cTn id="86" dur="166" decel="50000">
                                          <p:stCondLst>
                                            <p:cond delay="1338"/>
                                          </p:stCondLst>
                                        </p:cTn>
                                        <p:tgtEl>
                                          <p:spTgt spid="15"/>
                                        </p:tgtEl>
                                      </p:cBhvr>
                                      <p:to x="100000" y="100000"/>
                                    </p:animScale>
                                    <p:animScale>
                                      <p:cBhvr>
                                        <p:cTn id="87" dur="26">
                                          <p:stCondLst>
                                            <p:cond delay="1642"/>
                                          </p:stCondLst>
                                        </p:cTn>
                                        <p:tgtEl>
                                          <p:spTgt spid="15"/>
                                        </p:tgtEl>
                                      </p:cBhvr>
                                      <p:to x="100000" y="90000"/>
                                    </p:animScale>
                                    <p:animScale>
                                      <p:cBhvr>
                                        <p:cTn id="88" dur="166" decel="50000">
                                          <p:stCondLst>
                                            <p:cond delay="1668"/>
                                          </p:stCondLst>
                                        </p:cTn>
                                        <p:tgtEl>
                                          <p:spTgt spid="15"/>
                                        </p:tgtEl>
                                      </p:cBhvr>
                                      <p:to x="100000" y="100000"/>
                                    </p:animScale>
                                    <p:animScale>
                                      <p:cBhvr>
                                        <p:cTn id="89" dur="26">
                                          <p:stCondLst>
                                            <p:cond delay="1808"/>
                                          </p:stCondLst>
                                        </p:cTn>
                                        <p:tgtEl>
                                          <p:spTgt spid="15"/>
                                        </p:tgtEl>
                                      </p:cBhvr>
                                      <p:to x="100000" y="95000"/>
                                    </p:animScale>
                                    <p:animScale>
                                      <p:cBhvr>
                                        <p:cTn id="90" dur="166" decel="50000">
                                          <p:stCondLst>
                                            <p:cond delay="1834"/>
                                          </p:stCondLst>
                                        </p:cTn>
                                        <p:tgtEl>
                                          <p:spTgt spid="15"/>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down)">
                                      <p:cBhvr>
                                        <p:cTn id="93" dur="580">
                                          <p:stCondLst>
                                            <p:cond delay="0"/>
                                          </p:stCondLst>
                                        </p:cTn>
                                        <p:tgtEl>
                                          <p:spTgt spid="16"/>
                                        </p:tgtEl>
                                      </p:cBhvr>
                                    </p:animEffect>
                                    <p:anim calcmode="lin" valueType="num">
                                      <p:cBhvr>
                                        <p:cTn id="9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9" dur="26">
                                          <p:stCondLst>
                                            <p:cond delay="650"/>
                                          </p:stCondLst>
                                        </p:cTn>
                                        <p:tgtEl>
                                          <p:spTgt spid="16"/>
                                        </p:tgtEl>
                                      </p:cBhvr>
                                      <p:to x="100000" y="60000"/>
                                    </p:animScale>
                                    <p:animScale>
                                      <p:cBhvr>
                                        <p:cTn id="100" dur="166" decel="50000">
                                          <p:stCondLst>
                                            <p:cond delay="676"/>
                                          </p:stCondLst>
                                        </p:cTn>
                                        <p:tgtEl>
                                          <p:spTgt spid="16"/>
                                        </p:tgtEl>
                                      </p:cBhvr>
                                      <p:to x="100000" y="100000"/>
                                    </p:animScale>
                                    <p:animScale>
                                      <p:cBhvr>
                                        <p:cTn id="101" dur="26">
                                          <p:stCondLst>
                                            <p:cond delay="1312"/>
                                          </p:stCondLst>
                                        </p:cTn>
                                        <p:tgtEl>
                                          <p:spTgt spid="16"/>
                                        </p:tgtEl>
                                      </p:cBhvr>
                                      <p:to x="100000" y="80000"/>
                                    </p:animScale>
                                    <p:animScale>
                                      <p:cBhvr>
                                        <p:cTn id="102" dur="166" decel="50000">
                                          <p:stCondLst>
                                            <p:cond delay="1338"/>
                                          </p:stCondLst>
                                        </p:cTn>
                                        <p:tgtEl>
                                          <p:spTgt spid="16"/>
                                        </p:tgtEl>
                                      </p:cBhvr>
                                      <p:to x="100000" y="100000"/>
                                    </p:animScale>
                                    <p:animScale>
                                      <p:cBhvr>
                                        <p:cTn id="103" dur="26">
                                          <p:stCondLst>
                                            <p:cond delay="1642"/>
                                          </p:stCondLst>
                                        </p:cTn>
                                        <p:tgtEl>
                                          <p:spTgt spid="16"/>
                                        </p:tgtEl>
                                      </p:cBhvr>
                                      <p:to x="100000" y="90000"/>
                                    </p:animScale>
                                    <p:animScale>
                                      <p:cBhvr>
                                        <p:cTn id="104" dur="166" decel="50000">
                                          <p:stCondLst>
                                            <p:cond delay="1668"/>
                                          </p:stCondLst>
                                        </p:cTn>
                                        <p:tgtEl>
                                          <p:spTgt spid="16"/>
                                        </p:tgtEl>
                                      </p:cBhvr>
                                      <p:to x="100000" y="100000"/>
                                    </p:animScale>
                                    <p:animScale>
                                      <p:cBhvr>
                                        <p:cTn id="105" dur="26">
                                          <p:stCondLst>
                                            <p:cond delay="1808"/>
                                          </p:stCondLst>
                                        </p:cTn>
                                        <p:tgtEl>
                                          <p:spTgt spid="16"/>
                                        </p:tgtEl>
                                      </p:cBhvr>
                                      <p:to x="100000" y="95000"/>
                                    </p:animScale>
                                    <p:animScale>
                                      <p:cBhvr>
                                        <p:cTn id="106" dur="166" decel="50000">
                                          <p:stCondLst>
                                            <p:cond delay="1834"/>
                                          </p:stCondLst>
                                        </p:cTn>
                                        <p:tgtEl>
                                          <p:spTgt spid="16"/>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down)">
                                      <p:cBhvr>
                                        <p:cTn id="109" dur="580">
                                          <p:stCondLst>
                                            <p:cond delay="0"/>
                                          </p:stCondLst>
                                        </p:cTn>
                                        <p:tgtEl>
                                          <p:spTgt spid="17"/>
                                        </p:tgtEl>
                                      </p:cBhvr>
                                    </p:animEffect>
                                    <p:anim calcmode="lin" valueType="num">
                                      <p:cBhvr>
                                        <p:cTn id="11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5" dur="26">
                                          <p:stCondLst>
                                            <p:cond delay="650"/>
                                          </p:stCondLst>
                                        </p:cTn>
                                        <p:tgtEl>
                                          <p:spTgt spid="17"/>
                                        </p:tgtEl>
                                      </p:cBhvr>
                                      <p:to x="100000" y="60000"/>
                                    </p:animScale>
                                    <p:animScale>
                                      <p:cBhvr>
                                        <p:cTn id="116" dur="166" decel="50000">
                                          <p:stCondLst>
                                            <p:cond delay="676"/>
                                          </p:stCondLst>
                                        </p:cTn>
                                        <p:tgtEl>
                                          <p:spTgt spid="17"/>
                                        </p:tgtEl>
                                      </p:cBhvr>
                                      <p:to x="100000" y="100000"/>
                                    </p:animScale>
                                    <p:animScale>
                                      <p:cBhvr>
                                        <p:cTn id="117" dur="26">
                                          <p:stCondLst>
                                            <p:cond delay="1312"/>
                                          </p:stCondLst>
                                        </p:cTn>
                                        <p:tgtEl>
                                          <p:spTgt spid="17"/>
                                        </p:tgtEl>
                                      </p:cBhvr>
                                      <p:to x="100000" y="80000"/>
                                    </p:animScale>
                                    <p:animScale>
                                      <p:cBhvr>
                                        <p:cTn id="118" dur="166" decel="50000">
                                          <p:stCondLst>
                                            <p:cond delay="1338"/>
                                          </p:stCondLst>
                                        </p:cTn>
                                        <p:tgtEl>
                                          <p:spTgt spid="17"/>
                                        </p:tgtEl>
                                      </p:cBhvr>
                                      <p:to x="100000" y="100000"/>
                                    </p:animScale>
                                    <p:animScale>
                                      <p:cBhvr>
                                        <p:cTn id="119" dur="26">
                                          <p:stCondLst>
                                            <p:cond delay="1642"/>
                                          </p:stCondLst>
                                        </p:cTn>
                                        <p:tgtEl>
                                          <p:spTgt spid="17"/>
                                        </p:tgtEl>
                                      </p:cBhvr>
                                      <p:to x="100000" y="90000"/>
                                    </p:animScale>
                                    <p:animScale>
                                      <p:cBhvr>
                                        <p:cTn id="120" dur="166" decel="50000">
                                          <p:stCondLst>
                                            <p:cond delay="1668"/>
                                          </p:stCondLst>
                                        </p:cTn>
                                        <p:tgtEl>
                                          <p:spTgt spid="17"/>
                                        </p:tgtEl>
                                      </p:cBhvr>
                                      <p:to x="100000" y="100000"/>
                                    </p:animScale>
                                    <p:animScale>
                                      <p:cBhvr>
                                        <p:cTn id="121" dur="26">
                                          <p:stCondLst>
                                            <p:cond delay="1808"/>
                                          </p:stCondLst>
                                        </p:cTn>
                                        <p:tgtEl>
                                          <p:spTgt spid="17"/>
                                        </p:tgtEl>
                                      </p:cBhvr>
                                      <p:to x="100000" y="95000"/>
                                    </p:animScale>
                                    <p:animScale>
                                      <p:cBhvr>
                                        <p:cTn id="122" dur="166" decel="50000">
                                          <p:stCondLst>
                                            <p:cond delay="1834"/>
                                          </p:stCondLst>
                                        </p:cTn>
                                        <p:tgtEl>
                                          <p:spTgt spid="17"/>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down)">
                                      <p:cBhvr>
                                        <p:cTn id="125" dur="580">
                                          <p:stCondLst>
                                            <p:cond delay="0"/>
                                          </p:stCondLst>
                                        </p:cTn>
                                        <p:tgtEl>
                                          <p:spTgt spid="18"/>
                                        </p:tgtEl>
                                      </p:cBhvr>
                                    </p:animEffect>
                                    <p:anim calcmode="lin" valueType="num">
                                      <p:cBhvr>
                                        <p:cTn id="1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1" dur="26">
                                          <p:stCondLst>
                                            <p:cond delay="650"/>
                                          </p:stCondLst>
                                        </p:cTn>
                                        <p:tgtEl>
                                          <p:spTgt spid="18"/>
                                        </p:tgtEl>
                                      </p:cBhvr>
                                      <p:to x="100000" y="60000"/>
                                    </p:animScale>
                                    <p:animScale>
                                      <p:cBhvr>
                                        <p:cTn id="132" dur="166" decel="50000">
                                          <p:stCondLst>
                                            <p:cond delay="676"/>
                                          </p:stCondLst>
                                        </p:cTn>
                                        <p:tgtEl>
                                          <p:spTgt spid="18"/>
                                        </p:tgtEl>
                                      </p:cBhvr>
                                      <p:to x="100000" y="100000"/>
                                    </p:animScale>
                                    <p:animScale>
                                      <p:cBhvr>
                                        <p:cTn id="133" dur="26">
                                          <p:stCondLst>
                                            <p:cond delay="1312"/>
                                          </p:stCondLst>
                                        </p:cTn>
                                        <p:tgtEl>
                                          <p:spTgt spid="18"/>
                                        </p:tgtEl>
                                      </p:cBhvr>
                                      <p:to x="100000" y="80000"/>
                                    </p:animScale>
                                    <p:animScale>
                                      <p:cBhvr>
                                        <p:cTn id="134" dur="166" decel="50000">
                                          <p:stCondLst>
                                            <p:cond delay="1338"/>
                                          </p:stCondLst>
                                        </p:cTn>
                                        <p:tgtEl>
                                          <p:spTgt spid="18"/>
                                        </p:tgtEl>
                                      </p:cBhvr>
                                      <p:to x="100000" y="100000"/>
                                    </p:animScale>
                                    <p:animScale>
                                      <p:cBhvr>
                                        <p:cTn id="135" dur="26">
                                          <p:stCondLst>
                                            <p:cond delay="1642"/>
                                          </p:stCondLst>
                                        </p:cTn>
                                        <p:tgtEl>
                                          <p:spTgt spid="18"/>
                                        </p:tgtEl>
                                      </p:cBhvr>
                                      <p:to x="100000" y="90000"/>
                                    </p:animScale>
                                    <p:animScale>
                                      <p:cBhvr>
                                        <p:cTn id="136" dur="166" decel="50000">
                                          <p:stCondLst>
                                            <p:cond delay="1668"/>
                                          </p:stCondLst>
                                        </p:cTn>
                                        <p:tgtEl>
                                          <p:spTgt spid="18"/>
                                        </p:tgtEl>
                                      </p:cBhvr>
                                      <p:to x="100000" y="100000"/>
                                    </p:animScale>
                                    <p:animScale>
                                      <p:cBhvr>
                                        <p:cTn id="137" dur="26">
                                          <p:stCondLst>
                                            <p:cond delay="1808"/>
                                          </p:stCondLst>
                                        </p:cTn>
                                        <p:tgtEl>
                                          <p:spTgt spid="18"/>
                                        </p:tgtEl>
                                      </p:cBhvr>
                                      <p:to x="100000" y="95000"/>
                                    </p:animScale>
                                    <p:animScale>
                                      <p:cBhvr>
                                        <p:cTn id="138" dur="166" decel="50000">
                                          <p:stCondLst>
                                            <p:cond delay="1834"/>
                                          </p:stCondLst>
                                        </p:cTn>
                                        <p:tgtEl>
                                          <p:spTgt spid="18"/>
                                        </p:tgtEl>
                                      </p:cBhvr>
                                      <p:to x="100000" y="100000"/>
                                    </p:animScale>
                                  </p:childTnLst>
                                </p:cTn>
                              </p:par>
                            </p:childTnLst>
                          </p:cTn>
                        </p:par>
                        <p:par>
                          <p:cTn id="139" fill="hold">
                            <p:stCondLst>
                              <p:cond delay="2000"/>
                            </p:stCondLst>
                            <p:childTnLst>
                              <p:par>
                                <p:cTn id="140" presetID="53" presetClass="entr" presetSubtype="16" fill="hold" nodeType="afterEffect">
                                  <p:stCondLst>
                                    <p:cond delay="0"/>
                                  </p:stCondLst>
                                  <p:childTnLst>
                                    <p:set>
                                      <p:cBhvr>
                                        <p:cTn id="141" dur="1" fill="hold">
                                          <p:stCondLst>
                                            <p:cond delay="0"/>
                                          </p:stCondLst>
                                        </p:cTn>
                                        <p:tgtEl>
                                          <p:spTgt spid="24"/>
                                        </p:tgtEl>
                                        <p:attrNameLst>
                                          <p:attrName>style.visibility</p:attrName>
                                        </p:attrNameLst>
                                      </p:cBhvr>
                                      <p:to>
                                        <p:strVal val="visible"/>
                                      </p:to>
                                    </p:set>
                                    <p:anim calcmode="lin" valueType="num">
                                      <p:cBhvr>
                                        <p:cTn id="142" dur="500" fill="hold"/>
                                        <p:tgtEl>
                                          <p:spTgt spid="24"/>
                                        </p:tgtEl>
                                        <p:attrNameLst>
                                          <p:attrName>ppt_w</p:attrName>
                                        </p:attrNameLst>
                                      </p:cBhvr>
                                      <p:tavLst>
                                        <p:tav tm="0">
                                          <p:val>
                                            <p:fltVal val="0"/>
                                          </p:val>
                                        </p:tav>
                                        <p:tav tm="100000">
                                          <p:val>
                                            <p:strVal val="#ppt_w"/>
                                          </p:val>
                                        </p:tav>
                                      </p:tavLst>
                                    </p:anim>
                                    <p:anim calcmode="lin" valueType="num">
                                      <p:cBhvr>
                                        <p:cTn id="143" dur="500" fill="hold"/>
                                        <p:tgtEl>
                                          <p:spTgt spid="24"/>
                                        </p:tgtEl>
                                        <p:attrNameLst>
                                          <p:attrName>ppt_h</p:attrName>
                                        </p:attrNameLst>
                                      </p:cBhvr>
                                      <p:tavLst>
                                        <p:tav tm="0">
                                          <p:val>
                                            <p:fltVal val="0"/>
                                          </p:val>
                                        </p:tav>
                                        <p:tav tm="100000">
                                          <p:val>
                                            <p:strVal val="#ppt_h"/>
                                          </p:val>
                                        </p:tav>
                                      </p:tavLst>
                                    </p:anim>
                                    <p:animEffect transition="in" filter="fade">
                                      <p:cBhvr>
                                        <p:cTn id="1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402183" y="526272"/>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a:extLst>
              <a:ext uri="{FF2B5EF4-FFF2-40B4-BE49-F238E27FC236}">
                <a16:creationId xmlns="" xmlns:a16="http://schemas.microsoft.com/office/drawing/2014/main" id="{57F90EE8-FD85-4012-B71B-A989C94DAEA7}"/>
              </a:ext>
            </a:extLst>
          </p:cNvPr>
          <p:cNvGrpSpPr/>
          <p:nvPr/>
        </p:nvGrpSpPr>
        <p:grpSpPr>
          <a:xfrm>
            <a:off x="395723" y="815788"/>
            <a:ext cx="3941480" cy="959224"/>
            <a:chOff x="395723" y="815788"/>
            <a:chExt cx="3941480" cy="959224"/>
          </a:xfrm>
        </p:grpSpPr>
        <p:sp>
          <p:nvSpPr>
            <p:cNvPr id="12" name="矩形 11">
              <a:extLst>
                <a:ext uri="{FF2B5EF4-FFF2-40B4-BE49-F238E27FC236}">
                  <a16:creationId xmlns="" xmlns:a16="http://schemas.microsoft.com/office/drawing/2014/main" id="{25E410BE-B512-456F-B9CE-FDE868E18CDC}"/>
                </a:ext>
              </a:extLst>
            </p:cNvPr>
            <p:cNvSpPr/>
            <p:nvPr/>
          </p:nvSpPr>
          <p:spPr>
            <a:xfrm>
              <a:off x="39572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BBEC7280-146F-4678-A010-9E42B6D20AEE}"/>
                </a:ext>
              </a:extLst>
            </p:cNvPr>
            <p:cNvSpPr/>
            <p:nvPr/>
          </p:nvSpPr>
          <p:spPr>
            <a:xfrm>
              <a:off x="419692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 xmlns:a16="http://schemas.microsoft.com/office/drawing/2014/main" id="{FE38C6EC-FD1A-4A30-B95B-F74679555790}"/>
                </a:ext>
              </a:extLst>
            </p:cNvPr>
            <p:cNvSpPr txBox="1"/>
            <p:nvPr/>
          </p:nvSpPr>
          <p:spPr>
            <a:xfrm>
              <a:off x="56933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干垃圾</a:t>
              </a:r>
            </a:p>
          </p:txBody>
        </p:sp>
      </p:grpSp>
      <p:sp>
        <p:nvSpPr>
          <p:cNvPr id="21" name="任意多边形 17">
            <a:extLst>
              <a:ext uri="{FF2B5EF4-FFF2-40B4-BE49-F238E27FC236}">
                <a16:creationId xmlns="" xmlns:a16="http://schemas.microsoft.com/office/drawing/2014/main" id="{1FB71480-FC9F-44DB-B5B4-D0E053BD77B8}"/>
              </a:ext>
            </a:extLst>
          </p:cNvPr>
          <p:cNvSpPr/>
          <p:nvPr/>
        </p:nvSpPr>
        <p:spPr>
          <a:xfrm flipH="1">
            <a:off x="7487331" y="1775012"/>
            <a:ext cx="3385471" cy="4348020"/>
          </a:xfrm>
          <a:custGeom>
            <a:avLst/>
            <a:gdLst>
              <a:gd name="connsiteX0" fmla="*/ 2293059 w 3570860"/>
              <a:gd name="connsiteY0" fmla="*/ 0 h 4586118"/>
              <a:gd name="connsiteX1" fmla="*/ 3386067 w 3570860"/>
              <a:gd name="connsiteY1" fmla="*/ 276760 h 4586118"/>
              <a:gd name="connsiteX2" fmla="*/ 3570859 w 3570860"/>
              <a:gd name="connsiteY2" fmla="*/ 389023 h 4586118"/>
              <a:gd name="connsiteX3" fmla="*/ 3546682 w 3570860"/>
              <a:gd name="connsiteY3" fmla="*/ 389023 h 4586118"/>
              <a:gd name="connsiteX4" fmla="*/ 3380078 w 3570860"/>
              <a:gd name="connsiteY4" fmla="*/ 287809 h 4586118"/>
              <a:gd name="connsiteX5" fmla="*/ 2293059 w 3570860"/>
              <a:gd name="connsiteY5" fmla="*/ 12566 h 4586118"/>
              <a:gd name="connsiteX6" fmla="*/ 12566 w 3570860"/>
              <a:gd name="connsiteY6" fmla="*/ 2293059 h 4586118"/>
              <a:gd name="connsiteX7" fmla="*/ 2293059 w 3570860"/>
              <a:gd name="connsiteY7" fmla="*/ 4573552 h 4586118"/>
              <a:gd name="connsiteX8" fmla="*/ 3380078 w 3570860"/>
              <a:gd name="connsiteY8" fmla="*/ 4298309 h 4586118"/>
              <a:gd name="connsiteX9" fmla="*/ 3546684 w 3570860"/>
              <a:gd name="connsiteY9" fmla="*/ 4197094 h 4586118"/>
              <a:gd name="connsiteX10" fmla="*/ 3570860 w 3570860"/>
              <a:gd name="connsiteY10" fmla="*/ 4197094 h 4586118"/>
              <a:gd name="connsiteX11" fmla="*/ 3386067 w 3570860"/>
              <a:gd name="connsiteY11" fmla="*/ 4309358 h 4586118"/>
              <a:gd name="connsiteX12" fmla="*/ 2293059 w 3570860"/>
              <a:gd name="connsiteY12" fmla="*/ 4586118 h 4586118"/>
              <a:gd name="connsiteX13" fmla="*/ 0 w 3570860"/>
              <a:gd name="connsiteY13" fmla="*/ 2293059 h 4586118"/>
              <a:gd name="connsiteX14" fmla="*/ 2293059 w 3570860"/>
              <a:gd name="connsiteY14" fmla="*/ 0 h 458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0860" h="4586118">
                <a:moveTo>
                  <a:pt x="2293059" y="0"/>
                </a:moveTo>
                <a:cubicBezTo>
                  <a:pt x="2688816" y="0"/>
                  <a:pt x="3061156" y="100258"/>
                  <a:pt x="3386067" y="276760"/>
                </a:cubicBezTo>
                <a:lnTo>
                  <a:pt x="3570859" y="389023"/>
                </a:lnTo>
                <a:lnTo>
                  <a:pt x="3546682" y="389023"/>
                </a:lnTo>
                <a:lnTo>
                  <a:pt x="3380078" y="287809"/>
                </a:lnTo>
                <a:cubicBezTo>
                  <a:pt x="3056947" y="112274"/>
                  <a:pt x="2686647" y="12566"/>
                  <a:pt x="2293059" y="12566"/>
                </a:cubicBezTo>
                <a:cubicBezTo>
                  <a:pt x="1033577" y="12566"/>
                  <a:pt x="12566" y="1033577"/>
                  <a:pt x="12566" y="2293059"/>
                </a:cubicBezTo>
                <a:cubicBezTo>
                  <a:pt x="12566" y="3552541"/>
                  <a:pt x="1033577" y="4573552"/>
                  <a:pt x="2293059" y="4573552"/>
                </a:cubicBezTo>
                <a:cubicBezTo>
                  <a:pt x="2686647" y="4573552"/>
                  <a:pt x="3056947" y="4473844"/>
                  <a:pt x="3380078" y="4298309"/>
                </a:cubicBezTo>
                <a:lnTo>
                  <a:pt x="3546684" y="4197094"/>
                </a:lnTo>
                <a:lnTo>
                  <a:pt x="3570860" y="4197094"/>
                </a:lnTo>
                <a:lnTo>
                  <a:pt x="3386067" y="4309358"/>
                </a:lnTo>
                <a:cubicBezTo>
                  <a:pt x="3061156" y="4485861"/>
                  <a:pt x="2688816" y="4586118"/>
                  <a:pt x="2293059" y="4586118"/>
                </a:cubicBezTo>
                <a:cubicBezTo>
                  <a:pt x="1026637" y="4586118"/>
                  <a:pt x="0" y="3559481"/>
                  <a:pt x="0" y="2293059"/>
                </a:cubicBezTo>
                <a:cubicBezTo>
                  <a:pt x="0" y="1026637"/>
                  <a:pt x="1026637" y="0"/>
                  <a:pt x="2293059" y="0"/>
                </a:cubicBezTo>
                <a:close/>
              </a:path>
            </a:pathLst>
          </a:cu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8" name="矩形 237">
            <a:extLst>
              <a:ext uri="{FF2B5EF4-FFF2-40B4-BE49-F238E27FC236}">
                <a16:creationId xmlns="" xmlns:a16="http://schemas.microsoft.com/office/drawing/2014/main" id="{B2CFCB34-A88F-450F-B4FA-BFDE836DB813}"/>
              </a:ext>
            </a:extLst>
          </p:cNvPr>
          <p:cNvSpPr/>
          <p:nvPr/>
        </p:nvSpPr>
        <p:spPr>
          <a:xfrm>
            <a:off x="1539719" y="2552379"/>
            <a:ext cx="4612671" cy="984500"/>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除可回收物、湿垃圾、有害垃圾之外的垃圾</a:t>
            </a:r>
            <a:endParaRPr lang="en-US" altLang="zh-CN" sz="2400" dirty="0">
              <a:latin typeface="字魂35号-经典雅黑" panose="00000500000000000000" pitchFamily="2" charset="-122"/>
              <a:ea typeface="字魂35号-经典雅黑" panose="00000500000000000000" pitchFamily="2" charset="-122"/>
            </a:endParaRPr>
          </a:p>
        </p:txBody>
      </p:sp>
      <p:sp>
        <p:nvSpPr>
          <p:cNvPr id="4" name="矩形 3">
            <a:extLst>
              <a:ext uri="{FF2B5EF4-FFF2-40B4-BE49-F238E27FC236}">
                <a16:creationId xmlns="" xmlns:a16="http://schemas.microsoft.com/office/drawing/2014/main" id="{6BA56AED-815A-4E46-AD6B-2880D87795A2}"/>
              </a:ext>
            </a:extLst>
          </p:cNvPr>
          <p:cNvSpPr/>
          <p:nvPr/>
        </p:nvSpPr>
        <p:spPr>
          <a:xfrm>
            <a:off x="1307747" y="2361674"/>
            <a:ext cx="4868196" cy="1397250"/>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 xmlns:a16="http://schemas.microsoft.com/office/drawing/2014/main" id="{D3D1F87A-A980-4D1D-8A0A-DBF06B9924CB}"/>
              </a:ext>
            </a:extLst>
          </p:cNvPr>
          <p:cNvGrpSpPr/>
          <p:nvPr/>
        </p:nvGrpSpPr>
        <p:grpSpPr>
          <a:xfrm>
            <a:off x="895047" y="4086670"/>
            <a:ext cx="4856922" cy="2420135"/>
            <a:chOff x="895047" y="4086670"/>
            <a:chExt cx="4856922" cy="2420135"/>
          </a:xfrm>
        </p:grpSpPr>
        <p:grpSp>
          <p:nvGrpSpPr>
            <p:cNvPr id="5" name="组合 4">
              <a:extLst>
                <a:ext uri="{FF2B5EF4-FFF2-40B4-BE49-F238E27FC236}">
                  <a16:creationId xmlns="" xmlns:a16="http://schemas.microsoft.com/office/drawing/2014/main" id="{ED008442-06C3-47B0-B298-D0426AA8BF24}"/>
                </a:ext>
              </a:extLst>
            </p:cNvPr>
            <p:cNvGrpSpPr/>
            <p:nvPr/>
          </p:nvGrpSpPr>
          <p:grpSpPr>
            <a:xfrm>
              <a:off x="3017048" y="4092574"/>
              <a:ext cx="2544272" cy="626252"/>
              <a:chOff x="2417294" y="4200726"/>
              <a:chExt cx="2544272" cy="626252"/>
            </a:xfrm>
          </p:grpSpPr>
          <p:sp>
            <p:nvSpPr>
              <p:cNvPr id="246" name="矩形 245">
                <a:extLst>
                  <a:ext uri="{FF2B5EF4-FFF2-40B4-BE49-F238E27FC236}">
                    <a16:creationId xmlns="" xmlns:a16="http://schemas.microsoft.com/office/drawing/2014/main" id="{FE0E8FA5-CFDE-4EEB-8311-33FC08E3CF4A}"/>
                  </a:ext>
                </a:extLst>
              </p:cNvPr>
              <p:cNvSpPr/>
              <p:nvPr/>
            </p:nvSpPr>
            <p:spPr>
              <a:xfrm>
                <a:off x="2417294" y="4200726"/>
                <a:ext cx="2544272"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废弃食品袋</a:t>
                </a:r>
                <a:r>
                  <a:rPr lang="en-US" altLang="zh-CN" sz="1400" dirty="0">
                    <a:latin typeface="字魂35号-经典雅黑" panose="00000500000000000000" pitchFamily="2" charset="-122"/>
                    <a:ea typeface="字魂35号-经典雅黑" panose="00000500000000000000" pitchFamily="2" charset="-122"/>
                  </a:rPr>
                  <a:t>/</a:t>
                </a:r>
                <a:r>
                  <a:rPr lang="zh-CN" altLang="en-US" sz="1400" dirty="0">
                    <a:latin typeface="字魂35号-经典雅黑" panose="00000500000000000000" pitchFamily="2" charset="-122"/>
                    <a:ea typeface="字魂35号-经典雅黑" panose="00000500000000000000" pitchFamily="2" charset="-122"/>
                  </a:rPr>
                  <a:t>盒</a:t>
                </a:r>
              </a:p>
            </p:txBody>
          </p:sp>
          <p:sp>
            <p:nvSpPr>
              <p:cNvPr id="248" name="矩形 247">
                <a:extLst>
                  <a:ext uri="{FF2B5EF4-FFF2-40B4-BE49-F238E27FC236}">
                    <a16:creationId xmlns="" xmlns:a16="http://schemas.microsoft.com/office/drawing/2014/main" id="{FE023DEA-D93F-414C-A412-472892AA2AF4}"/>
                  </a:ext>
                </a:extLst>
              </p:cNvPr>
              <p:cNvSpPr/>
              <p:nvPr/>
            </p:nvSpPr>
            <p:spPr>
              <a:xfrm>
                <a:off x="2608137" y="4494258"/>
                <a:ext cx="1651089"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废弃保鲜膜</a:t>
                </a:r>
                <a:r>
                  <a:rPr lang="en-US" altLang="zh-CN" sz="1400" dirty="0">
                    <a:latin typeface="字魂35号-经典雅黑" panose="00000500000000000000" pitchFamily="2" charset="-122"/>
                    <a:ea typeface="字魂35号-经典雅黑" panose="00000500000000000000" pitchFamily="2" charset="-122"/>
                  </a:rPr>
                  <a:t>/</a:t>
                </a:r>
                <a:r>
                  <a:rPr lang="zh-CN" altLang="en-US" sz="1400" dirty="0">
                    <a:latin typeface="字魂35号-经典雅黑" panose="00000500000000000000" pitchFamily="2" charset="-122"/>
                    <a:ea typeface="字魂35号-经典雅黑" panose="00000500000000000000" pitchFamily="2" charset="-122"/>
                  </a:rPr>
                  <a:t>袋</a:t>
                </a:r>
              </a:p>
            </p:txBody>
          </p:sp>
        </p:grpSp>
        <p:grpSp>
          <p:nvGrpSpPr>
            <p:cNvPr id="308" name="b8a2d0b2-87b5-401d-8b06-9957aa1625e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96B67958-299D-461F-ACF2-7D67E0A9859B}"/>
                </a:ext>
              </a:extLst>
            </p:cNvPr>
            <p:cNvGrpSpPr>
              <a:grpSpLocks noChangeAspect="1"/>
            </p:cNvGrpSpPr>
            <p:nvPr>
              <p:custDataLst>
                <p:tags r:id="rId1"/>
              </p:custDataLst>
            </p:nvPr>
          </p:nvGrpSpPr>
          <p:grpSpPr>
            <a:xfrm flipH="1">
              <a:off x="895047" y="4086670"/>
              <a:ext cx="3103695" cy="2420135"/>
              <a:chOff x="2801938" y="860425"/>
              <a:chExt cx="6588125" cy="5137151"/>
            </a:xfrm>
          </p:grpSpPr>
          <p:sp>
            <p:nvSpPr>
              <p:cNvPr id="309" name="îṣlîḑè">
                <a:extLst>
                  <a:ext uri="{FF2B5EF4-FFF2-40B4-BE49-F238E27FC236}">
                    <a16:creationId xmlns="" xmlns:a16="http://schemas.microsoft.com/office/drawing/2014/main" id="{3C2AC490-CF58-4E40-B1CB-DA8AD52F199D}"/>
                  </a:ext>
                </a:extLst>
              </p:cNvPr>
              <p:cNvSpPr/>
              <p:nvPr/>
            </p:nvSpPr>
            <p:spPr bwMode="auto">
              <a:xfrm>
                <a:off x="5984876" y="949325"/>
                <a:ext cx="1039813" cy="312738"/>
              </a:xfrm>
              <a:custGeom>
                <a:avLst/>
                <a:gdLst>
                  <a:gd name="T0" fmla="*/ 655 w 655"/>
                  <a:gd name="T1" fmla="*/ 185 h 197"/>
                  <a:gd name="T2" fmla="*/ 0 w 655"/>
                  <a:gd name="T3" fmla="*/ 197 h 197"/>
                  <a:gd name="T4" fmla="*/ 38 w 655"/>
                  <a:gd name="T5" fmla="*/ 81 h 197"/>
                  <a:gd name="T6" fmla="*/ 628 w 655"/>
                  <a:gd name="T7" fmla="*/ 0 h 197"/>
                  <a:gd name="T8" fmla="*/ 655 w 655"/>
                  <a:gd name="T9" fmla="*/ 185 h 197"/>
                </a:gdLst>
                <a:ahLst/>
                <a:cxnLst>
                  <a:cxn ang="0">
                    <a:pos x="T0" y="T1"/>
                  </a:cxn>
                  <a:cxn ang="0">
                    <a:pos x="T2" y="T3"/>
                  </a:cxn>
                  <a:cxn ang="0">
                    <a:pos x="T4" y="T5"/>
                  </a:cxn>
                  <a:cxn ang="0">
                    <a:pos x="T6" y="T7"/>
                  </a:cxn>
                  <a:cxn ang="0">
                    <a:pos x="T8" y="T9"/>
                  </a:cxn>
                </a:cxnLst>
                <a:rect l="0" t="0" r="r" b="b"/>
                <a:pathLst>
                  <a:path w="655" h="197">
                    <a:moveTo>
                      <a:pt x="655" y="185"/>
                    </a:moveTo>
                    <a:lnTo>
                      <a:pt x="0" y="197"/>
                    </a:lnTo>
                    <a:lnTo>
                      <a:pt x="38" y="81"/>
                    </a:lnTo>
                    <a:lnTo>
                      <a:pt x="628" y="0"/>
                    </a:lnTo>
                    <a:lnTo>
                      <a:pt x="655" y="18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0" name="iş1îďe">
                <a:extLst>
                  <a:ext uri="{FF2B5EF4-FFF2-40B4-BE49-F238E27FC236}">
                    <a16:creationId xmlns="" xmlns:a16="http://schemas.microsoft.com/office/drawing/2014/main" id="{925592EF-1C38-46BA-BEF9-61EED7A4C875}"/>
                  </a:ext>
                </a:extLst>
              </p:cNvPr>
              <p:cNvSpPr/>
              <p:nvPr/>
            </p:nvSpPr>
            <p:spPr bwMode="auto">
              <a:xfrm>
                <a:off x="8007351" y="1789113"/>
                <a:ext cx="214313" cy="280988"/>
              </a:xfrm>
              <a:custGeom>
                <a:avLst/>
                <a:gdLst>
                  <a:gd name="T0" fmla="*/ 135 w 135"/>
                  <a:gd name="T1" fmla="*/ 79 h 177"/>
                  <a:gd name="T2" fmla="*/ 0 w 135"/>
                  <a:gd name="T3" fmla="*/ 177 h 177"/>
                  <a:gd name="T4" fmla="*/ 36 w 135"/>
                  <a:gd name="T5" fmla="*/ 2 h 177"/>
                  <a:gd name="T6" fmla="*/ 117 w 135"/>
                  <a:gd name="T7" fmla="*/ 0 h 177"/>
                  <a:gd name="T8" fmla="*/ 135 w 135"/>
                  <a:gd name="T9" fmla="*/ 79 h 177"/>
                </a:gdLst>
                <a:ahLst/>
                <a:cxnLst>
                  <a:cxn ang="0">
                    <a:pos x="T0" y="T1"/>
                  </a:cxn>
                  <a:cxn ang="0">
                    <a:pos x="T2" y="T3"/>
                  </a:cxn>
                  <a:cxn ang="0">
                    <a:pos x="T4" y="T5"/>
                  </a:cxn>
                  <a:cxn ang="0">
                    <a:pos x="T6" y="T7"/>
                  </a:cxn>
                  <a:cxn ang="0">
                    <a:pos x="T8" y="T9"/>
                  </a:cxn>
                </a:cxnLst>
                <a:rect l="0" t="0" r="r" b="b"/>
                <a:pathLst>
                  <a:path w="135" h="177">
                    <a:moveTo>
                      <a:pt x="135" y="79"/>
                    </a:moveTo>
                    <a:lnTo>
                      <a:pt x="0" y="177"/>
                    </a:lnTo>
                    <a:lnTo>
                      <a:pt x="36" y="2"/>
                    </a:lnTo>
                    <a:lnTo>
                      <a:pt x="117" y="0"/>
                    </a:lnTo>
                    <a:lnTo>
                      <a:pt x="135" y="7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1" name="ïṣḻïḑe">
                <a:extLst>
                  <a:ext uri="{FF2B5EF4-FFF2-40B4-BE49-F238E27FC236}">
                    <a16:creationId xmlns="" xmlns:a16="http://schemas.microsoft.com/office/drawing/2014/main" id="{D6A24B2F-913B-4516-B9F4-6B940B7E268D}"/>
                  </a:ext>
                </a:extLst>
              </p:cNvPr>
              <p:cNvSpPr/>
              <p:nvPr/>
            </p:nvSpPr>
            <p:spPr bwMode="auto">
              <a:xfrm>
                <a:off x="7545388" y="1381125"/>
                <a:ext cx="461963" cy="922338"/>
              </a:xfrm>
              <a:custGeom>
                <a:avLst/>
                <a:gdLst>
                  <a:gd name="T0" fmla="*/ 204 w 291"/>
                  <a:gd name="T1" fmla="*/ 581 h 581"/>
                  <a:gd name="T2" fmla="*/ 0 w 291"/>
                  <a:gd name="T3" fmla="*/ 581 h 581"/>
                  <a:gd name="T4" fmla="*/ 77 w 291"/>
                  <a:gd name="T5" fmla="*/ 0 h 581"/>
                  <a:gd name="T6" fmla="*/ 291 w 291"/>
                  <a:gd name="T7" fmla="*/ 450 h 581"/>
                  <a:gd name="T8" fmla="*/ 204 w 291"/>
                  <a:gd name="T9" fmla="*/ 581 h 581"/>
                </a:gdLst>
                <a:ahLst/>
                <a:cxnLst>
                  <a:cxn ang="0">
                    <a:pos x="T0" y="T1"/>
                  </a:cxn>
                  <a:cxn ang="0">
                    <a:pos x="T2" y="T3"/>
                  </a:cxn>
                  <a:cxn ang="0">
                    <a:pos x="T4" y="T5"/>
                  </a:cxn>
                  <a:cxn ang="0">
                    <a:pos x="T6" y="T7"/>
                  </a:cxn>
                  <a:cxn ang="0">
                    <a:pos x="T8" y="T9"/>
                  </a:cxn>
                </a:cxnLst>
                <a:rect l="0" t="0" r="r" b="b"/>
                <a:pathLst>
                  <a:path w="291" h="581">
                    <a:moveTo>
                      <a:pt x="204" y="581"/>
                    </a:moveTo>
                    <a:lnTo>
                      <a:pt x="0" y="581"/>
                    </a:lnTo>
                    <a:lnTo>
                      <a:pt x="77" y="0"/>
                    </a:lnTo>
                    <a:lnTo>
                      <a:pt x="291" y="450"/>
                    </a:lnTo>
                    <a:lnTo>
                      <a:pt x="204" y="58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2" name="îsḷîdê">
                <a:extLst>
                  <a:ext uri="{FF2B5EF4-FFF2-40B4-BE49-F238E27FC236}">
                    <a16:creationId xmlns="" xmlns:a16="http://schemas.microsoft.com/office/drawing/2014/main" id="{39CAB2D1-B171-4D1D-935F-3967973E5E77}"/>
                  </a:ext>
                </a:extLst>
              </p:cNvPr>
              <p:cNvSpPr/>
              <p:nvPr/>
            </p:nvSpPr>
            <p:spPr bwMode="auto">
              <a:xfrm>
                <a:off x="7667626" y="1381125"/>
                <a:ext cx="396875" cy="714375"/>
              </a:xfrm>
              <a:custGeom>
                <a:avLst/>
                <a:gdLst>
                  <a:gd name="T0" fmla="*/ 214 w 250"/>
                  <a:gd name="T1" fmla="*/ 450 h 450"/>
                  <a:gd name="T2" fmla="*/ 108 w 250"/>
                  <a:gd name="T3" fmla="*/ 228 h 450"/>
                  <a:gd name="T4" fmla="*/ 0 w 250"/>
                  <a:gd name="T5" fmla="*/ 0 h 450"/>
                  <a:gd name="T6" fmla="*/ 200 w 250"/>
                  <a:gd name="T7" fmla="*/ 54 h 450"/>
                  <a:gd name="T8" fmla="*/ 250 w 250"/>
                  <a:gd name="T9" fmla="*/ 259 h 450"/>
                  <a:gd name="T10" fmla="*/ 214 w 250"/>
                  <a:gd name="T11" fmla="*/ 450 h 450"/>
                </a:gdLst>
                <a:ahLst/>
                <a:cxnLst>
                  <a:cxn ang="0">
                    <a:pos x="T0" y="T1"/>
                  </a:cxn>
                  <a:cxn ang="0">
                    <a:pos x="T2" y="T3"/>
                  </a:cxn>
                  <a:cxn ang="0">
                    <a:pos x="T4" y="T5"/>
                  </a:cxn>
                  <a:cxn ang="0">
                    <a:pos x="T6" y="T7"/>
                  </a:cxn>
                  <a:cxn ang="0">
                    <a:pos x="T8" y="T9"/>
                  </a:cxn>
                  <a:cxn ang="0">
                    <a:pos x="T10" y="T11"/>
                  </a:cxn>
                </a:cxnLst>
                <a:rect l="0" t="0" r="r" b="b"/>
                <a:pathLst>
                  <a:path w="250" h="450">
                    <a:moveTo>
                      <a:pt x="214" y="450"/>
                    </a:moveTo>
                    <a:lnTo>
                      <a:pt x="108" y="228"/>
                    </a:lnTo>
                    <a:lnTo>
                      <a:pt x="0" y="0"/>
                    </a:lnTo>
                    <a:lnTo>
                      <a:pt x="200" y="54"/>
                    </a:lnTo>
                    <a:lnTo>
                      <a:pt x="250" y="259"/>
                    </a:lnTo>
                    <a:lnTo>
                      <a:pt x="214" y="45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3" name="îṩ1íďê">
                <a:extLst>
                  <a:ext uri="{FF2B5EF4-FFF2-40B4-BE49-F238E27FC236}">
                    <a16:creationId xmlns="" xmlns:a16="http://schemas.microsoft.com/office/drawing/2014/main" id="{BFA7C113-B463-4102-81DD-1C665BC2CD11}"/>
                  </a:ext>
                </a:extLst>
              </p:cNvPr>
              <p:cNvSpPr/>
              <p:nvPr/>
            </p:nvSpPr>
            <p:spPr bwMode="auto">
              <a:xfrm>
                <a:off x="7667626" y="1381125"/>
                <a:ext cx="317500" cy="358775"/>
              </a:xfrm>
              <a:custGeom>
                <a:avLst/>
                <a:gdLst>
                  <a:gd name="T0" fmla="*/ 200 w 200"/>
                  <a:gd name="T1" fmla="*/ 54 h 226"/>
                  <a:gd name="T2" fmla="*/ 125 w 200"/>
                  <a:gd name="T3" fmla="*/ 226 h 226"/>
                  <a:gd name="T4" fmla="*/ 0 w 200"/>
                  <a:gd name="T5" fmla="*/ 0 h 226"/>
                  <a:gd name="T6" fmla="*/ 200 w 200"/>
                  <a:gd name="T7" fmla="*/ 54 h 226"/>
                </a:gdLst>
                <a:ahLst/>
                <a:cxnLst>
                  <a:cxn ang="0">
                    <a:pos x="T0" y="T1"/>
                  </a:cxn>
                  <a:cxn ang="0">
                    <a:pos x="T2" y="T3"/>
                  </a:cxn>
                  <a:cxn ang="0">
                    <a:pos x="T4" y="T5"/>
                  </a:cxn>
                  <a:cxn ang="0">
                    <a:pos x="T6" y="T7"/>
                  </a:cxn>
                </a:cxnLst>
                <a:rect l="0" t="0" r="r" b="b"/>
                <a:pathLst>
                  <a:path w="200" h="226">
                    <a:moveTo>
                      <a:pt x="200" y="54"/>
                    </a:moveTo>
                    <a:lnTo>
                      <a:pt x="125" y="226"/>
                    </a:lnTo>
                    <a:lnTo>
                      <a:pt x="0" y="0"/>
                    </a:lnTo>
                    <a:lnTo>
                      <a:pt x="200" y="5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4" name="î$ľiḋè">
                <a:extLst>
                  <a:ext uri="{FF2B5EF4-FFF2-40B4-BE49-F238E27FC236}">
                    <a16:creationId xmlns="" xmlns:a16="http://schemas.microsoft.com/office/drawing/2014/main" id="{5A9D1305-1E32-4308-8F68-C9D0FEBD0E01}"/>
                  </a:ext>
                </a:extLst>
              </p:cNvPr>
              <p:cNvSpPr/>
              <p:nvPr/>
            </p:nvSpPr>
            <p:spPr bwMode="auto">
              <a:xfrm>
                <a:off x="7354888" y="982663"/>
                <a:ext cx="322263" cy="771525"/>
              </a:xfrm>
              <a:custGeom>
                <a:avLst/>
                <a:gdLst>
                  <a:gd name="T0" fmla="*/ 203 w 203"/>
                  <a:gd name="T1" fmla="*/ 236 h 486"/>
                  <a:gd name="T2" fmla="*/ 147 w 203"/>
                  <a:gd name="T3" fmla="*/ 486 h 486"/>
                  <a:gd name="T4" fmla="*/ 0 w 203"/>
                  <a:gd name="T5" fmla="*/ 0 h 486"/>
                  <a:gd name="T6" fmla="*/ 203 w 203"/>
                  <a:gd name="T7" fmla="*/ 236 h 486"/>
                </a:gdLst>
                <a:ahLst/>
                <a:cxnLst>
                  <a:cxn ang="0">
                    <a:pos x="T0" y="T1"/>
                  </a:cxn>
                  <a:cxn ang="0">
                    <a:pos x="T2" y="T3"/>
                  </a:cxn>
                  <a:cxn ang="0">
                    <a:pos x="T4" y="T5"/>
                  </a:cxn>
                  <a:cxn ang="0">
                    <a:pos x="T6" y="T7"/>
                  </a:cxn>
                </a:cxnLst>
                <a:rect l="0" t="0" r="r" b="b"/>
                <a:pathLst>
                  <a:path w="203" h="486">
                    <a:moveTo>
                      <a:pt x="203" y="236"/>
                    </a:moveTo>
                    <a:lnTo>
                      <a:pt x="147" y="486"/>
                    </a:lnTo>
                    <a:lnTo>
                      <a:pt x="0" y="0"/>
                    </a:lnTo>
                    <a:lnTo>
                      <a:pt x="203" y="23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5" name="îŝľïde">
                <a:extLst>
                  <a:ext uri="{FF2B5EF4-FFF2-40B4-BE49-F238E27FC236}">
                    <a16:creationId xmlns="" xmlns:a16="http://schemas.microsoft.com/office/drawing/2014/main" id="{7D3F7645-BF54-4756-80C8-770FCE675D82}"/>
                  </a:ext>
                </a:extLst>
              </p:cNvPr>
              <p:cNvSpPr/>
              <p:nvPr/>
            </p:nvSpPr>
            <p:spPr bwMode="auto">
              <a:xfrm>
                <a:off x="7116763" y="912813"/>
                <a:ext cx="379413" cy="695325"/>
              </a:xfrm>
              <a:custGeom>
                <a:avLst/>
                <a:gdLst>
                  <a:gd name="T0" fmla="*/ 239 w 239"/>
                  <a:gd name="T1" fmla="*/ 438 h 438"/>
                  <a:gd name="T2" fmla="*/ 40 w 239"/>
                  <a:gd name="T3" fmla="*/ 393 h 438"/>
                  <a:gd name="T4" fmla="*/ 0 w 239"/>
                  <a:gd name="T5" fmla="*/ 0 h 438"/>
                  <a:gd name="T6" fmla="*/ 239 w 239"/>
                  <a:gd name="T7" fmla="*/ 438 h 438"/>
                </a:gdLst>
                <a:ahLst/>
                <a:cxnLst>
                  <a:cxn ang="0">
                    <a:pos x="T0" y="T1"/>
                  </a:cxn>
                  <a:cxn ang="0">
                    <a:pos x="T2" y="T3"/>
                  </a:cxn>
                  <a:cxn ang="0">
                    <a:pos x="T4" y="T5"/>
                  </a:cxn>
                  <a:cxn ang="0">
                    <a:pos x="T6" y="T7"/>
                  </a:cxn>
                </a:cxnLst>
                <a:rect l="0" t="0" r="r" b="b"/>
                <a:pathLst>
                  <a:path w="239" h="438">
                    <a:moveTo>
                      <a:pt x="239" y="438"/>
                    </a:moveTo>
                    <a:lnTo>
                      <a:pt x="40" y="393"/>
                    </a:lnTo>
                    <a:lnTo>
                      <a:pt x="0" y="0"/>
                    </a:lnTo>
                    <a:lnTo>
                      <a:pt x="239" y="43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6" name="ïŝlïḋé">
                <a:extLst>
                  <a:ext uri="{FF2B5EF4-FFF2-40B4-BE49-F238E27FC236}">
                    <a16:creationId xmlns="" xmlns:a16="http://schemas.microsoft.com/office/drawing/2014/main" id="{7A67A612-2824-4FE9-A8F3-412D419123CD}"/>
                  </a:ext>
                </a:extLst>
              </p:cNvPr>
              <p:cNvSpPr/>
              <p:nvPr/>
            </p:nvSpPr>
            <p:spPr bwMode="auto">
              <a:xfrm>
                <a:off x="6918326" y="860425"/>
                <a:ext cx="149225" cy="411163"/>
              </a:xfrm>
              <a:custGeom>
                <a:avLst/>
                <a:gdLst>
                  <a:gd name="T0" fmla="*/ 73 w 94"/>
                  <a:gd name="T1" fmla="*/ 259 h 259"/>
                  <a:gd name="T2" fmla="*/ 0 w 94"/>
                  <a:gd name="T3" fmla="*/ 0 h 259"/>
                  <a:gd name="T4" fmla="*/ 79 w 94"/>
                  <a:gd name="T5" fmla="*/ 52 h 259"/>
                  <a:gd name="T6" fmla="*/ 94 w 94"/>
                  <a:gd name="T7" fmla="*/ 110 h 259"/>
                  <a:gd name="T8" fmla="*/ 73 w 94"/>
                  <a:gd name="T9" fmla="*/ 259 h 259"/>
                </a:gdLst>
                <a:ahLst/>
                <a:cxnLst>
                  <a:cxn ang="0">
                    <a:pos x="T0" y="T1"/>
                  </a:cxn>
                  <a:cxn ang="0">
                    <a:pos x="T2" y="T3"/>
                  </a:cxn>
                  <a:cxn ang="0">
                    <a:pos x="T4" y="T5"/>
                  </a:cxn>
                  <a:cxn ang="0">
                    <a:pos x="T6" y="T7"/>
                  </a:cxn>
                  <a:cxn ang="0">
                    <a:pos x="T8" y="T9"/>
                  </a:cxn>
                </a:cxnLst>
                <a:rect l="0" t="0" r="r" b="b"/>
                <a:pathLst>
                  <a:path w="94" h="259">
                    <a:moveTo>
                      <a:pt x="73" y="259"/>
                    </a:moveTo>
                    <a:lnTo>
                      <a:pt x="0" y="0"/>
                    </a:lnTo>
                    <a:lnTo>
                      <a:pt x="79" y="52"/>
                    </a:lnTo>
                    <a:lnTo>
                      <a:pt x="94" y="110"/>
                    </a:lnTo>
                    <a:lnTo>
                      <a:pt x="73" y="25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7" name="iṡļîḑê">
                <a:extLst>
                  <a:ext uri="{FF2B5EF4-FFF2-40B4-BE49-F238E27FC236}">
                    <a16:creationId xmlns="" xmlns:a16="http://schemas.microsoft.com/office/drawing/2014/main" id="{C7FE7628-C6F1-4CE5-BEC3-AF0C8B72DA4A}"/>
                  </a:ext>
                </a:extLst>
              </p:cNvPr>
              <p:cNvSpPr/>
              <p:nvPr/>
            </p:nvSpPr>
            <p:spPr bwMode="auto">
              <a:xfrm>
                <a:off x="7245351" y="1568450"/>
                <a:ext cx="342900" cy="185738"/>
              </a:xfrm>
              <a:custGeom>
                <a:avLst/>
                <a:gdLst>
                  <a:gd name="T0" fmla="*/ 216 w 216"/>
                  <a:gd name="T1" fmla="*/ 117 h 117"/>
                  <a:gd name="T2" fmla="*/ 135 w 216"/>
                  <a:gd name="T3" fmla="*/ 90 h 117"/>
                  <a:gd name="T4" fmla="*/ 0 w 216"/>
                  <a:gd name="T5" fmla="*/ 0 h 117"/>
                  <a:gd name="T6" fmla="*/ 162 w 216"/>
                  <a:gd name="T7" fmla="*/ 46 h 117"/>
                  <a:gd name="T8" fmla="*/ 216 w 216"/>
                  <a:gd name="T9" fmla="*/ 117 h 117"/>
                </a:gdLst>
                <a:ahLst/>
                <a:cxnLst>
                  <a:cxn ang="0">
                    <a:pos x="T0" y="T1"/>
                  </a:cxn>
                  <a:cxn ang="0">
                    <a:pos x="T2" y="T3"/>
                  </a:cxn>
                  <a:cxn ang="0">
                    <a:pos x="T4" y="T5"/>
                  </a:cxn>
                  <a:cxn ang="0">
                    <a:pos x="T6" y="T7"/>
                  </a:cxn>
                  <a:cxn ang="0">
                    <a:pos x="T8" y="T9"/>
                  </a:cxn>
                </a:cxnLst>
                <a:rect l="0" t="0" r="r" b="b"/>
                <a:pathLst>
                  <a:path w="216" h="117">
                    <a:moveTo>
                      <a:pt x="216" y="117"/>
                    </a:moveTo>
                    <a:lnTo>
                      <a:pt x="135" y="90"/>
                    </a:lnTo>
                    <a:lnTo>
                      <a:pt x="0" y="0"/>
                    </a:lnTo>
                    <a:lnTo>
                      <a:pt x="162" y="46"/>
                    </a:lnTo>
                    <a:lnTo>
                      <a:pt x="216" y="11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8" name="ïşļíde">
                <a:extLst>
                  <a:ext uri="{FF2B5EF4-FFF2-40B4-BE49-F238E27FC236}">
                    <a16:creationId xmlns="" xmlns:a16="http://schemas.microsoft.com/office/drawing/2014/main" id="{E55AC1ED-BE01-4C97-893F-89C84EC2D1C1}"/>
                  </a:ext>
                </a:extLst>
              </p:cNvPr>
              <p:cNvSpPr/>
              <p:nvPr/>
            </p:nvSpPr>
            <p:spPr bwMode="auto">
              <a:xfrm>
                <a:off x="7285038" y="2438400"/>
                <a:ext cx="492125" cy="290513"/>
              </a:xfrm>
              <a:custGeom>
                <a:avLst/>
                <a:gdLst>
                  <a:gd name="T0" fmla="*/ 110 w 310"/>
                  <a:gd name="T1" fmla="*/ 179 h 183"/>
                  <a:gd name="T2" fmla="*/ 0 w 310"/>
                  <a:gd name="T3" fmla="*/ 183 h 183"/>
                  <a:gd name="T4" fmla="*/ 146 w 310"/>
                  <a:gd name="T5" fmla="*/ 7 h 183"/>
                  <a:gd name="T6" fmla="*/ 310 w 310"/>
                  <a:gd name="T7" fmla="*/ 0 h 183"/>
                  <a:gd name="T8" fmla="*/ 110 w 310"/>
                  <a:gd name="T9" fmla="*/ 179 h 183"/>
                </a:gdLst>
                <a:ahLst/>
                <a:cxnLst>
                  <a:cxn ang="0">
                    <a:pos x="T0" y="T1"/>
                  </a:cxn>
                  <a:cxn ang="0">
                    <a:pos x="T2" y="T3"/>
                  </a:cxn>
                  <a:cxn ang="0">
                    <a:pos x="T4" y="T5"/>
                  </a:cxn>
                  <a:cxn ang="0">
                    <a:pos x="T6" y="T7"/>
                  </a:cxn>
                  <a:cxn ang="0">
                    <a:pos x="T8" y="T9"/>
                  </a:cxn>
                </a:cxnLst>
                <a:rect l="0" t="0" r="r" b="b"/>
                <a:pathLst>
                  <a:path w="310" h="183">
                    <a:moveTo>
                      <a:pt x="110" y="179"/>
                    </a:moveTo>
                    <a:lnTo>
                      <a:pt x="0" y="183"/>
                    </a:lnTo>
                    <a:lnTo>
                      <a:pt x="146" y="7"/>
                    </a:lnTo>
                    <a:lnTo>
                      <a:pt x="310" y="0"/>
                    </a:lnTo>
                    <a:lnTo>
                      <a:pt x="110" y="17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9" name="íŝ1iďé">
                <a:extLst>
                  <a:ext uri="{FF2B5EF4-FFF2-40B4-BE49-F238E27FC236}">
                    <a16:creationId xmlns="" xmlns:a16="http://schemas.microsoft.com/office/drawing/2014/main" id="{2B346BB1-753F-4485-A567-939B821C38E5}"/>
                  </a:ext>
                </a:extLst>
              </p:cNvPr>
              <p:cNvSpPr/>
              <p:nvPr/>
            </p:nvSpPr>
            <p:spPr bwMode="auto">
              <a:xfrm>
                <a:off x="6657976" y="2606675"/>
                <a:ext cx="874713" cy="409575"/>
              </a:xfrm>
              <a:custGeom>
                <a:avLst/>
                <a:gdLst>
                  <a:gd name="T0" fmla="*/ 191 w 551"/>
                  <a:gd name="T1" fmla="*/ 258 h 258"/>
                  <a:gd name="T2" fmla="*/ 0 w 551"/>
                  <a:gd name="T3" fmla="*/ 214 h 258"/>
                  <a:gd name="T4" fmla="*/ 137 w 551"/>
                  <a:gd name="T5" fmla="*/ 29 h 258"/>
                  <a:gd name="T6" fmla="*/ 356 w 551"/>
                  <a:gd name="T7" fmla="*/ 0 h 258"/>
                  <a:gd name="T8" fmla="*/ 551 w 551"/>
                  <a:gd name="T9" fmla="*/ 77 h 258"/>
                  <a:gd name="T10" fmla="*/ 191 w 551"/>
                  <a:gd name="T11" fmla="*/ 258 h 258"/>
                </a:gdLst>
                <a:ahLst/>
                <a:cxnLst>
                  <a:cxn ang="0">
                    <a:pos x="T0" y="T1"/>
                  </a:cxn>
                  <a:cxn ang="0">
                    <a:pos x="T2" y="T3"/>
                  </a:cxn>
                  <a:cxn ang="0">
                    <a:pos x="T4" y="T5"/>
                  </a:cxn>
                  <a:cxn ang="0">
                    <a:pos x="T6" y="T7"/>
                  </a:cxn>
                  <a:cxn ang="0">
                    <a:pos x="T8" y="T9"/>
                  </a:cxn>
                  <a:cxn ang="0">
                    <a:pos x="T10" y="T11"/>
                  </a:cxn>
                </a:cxnLst>
                <a:rect l="0" t="0" r="r" b="b"/>
                <a:pathLst>
                  <a:path w="551" h="258">
                    <a:moveTo>
                      <a:pt x="191" y="258"/>
                    </a:moveTo>
                    <a:lnTo>
                      <a:pt x="0" y="214"/>
                    </a:lnTo>
                    <a:lnTo>
                      <a:pt x="137" y="29"/>
                    </a:lnTo>
                    <a:lnTo>
                      <a:pt x="356" y="0"/>
                    </a:lnTo>
                    <a:lnTo>
                      <a:pt x="551" y="77"/>
                    </a:lnTo>
                    <a:lnTo>
                      <a:pt x="191" y="25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0" name="îṥľídê">
                <a:extLst>
                  <a:ext uri="{FF2B5EF4-FFF2-40B4-BE49-F238E27FC236}">
                    <a16:creationId xmlns="" xmlns:a16="http://schemas.microsoft.com/office/drawing/2014/main" id="{5E4FC30C-703F-4DDF-A235-DA06DDEC6AA9}"/>
                  </a:ext>
                </a:extLst>
              </p:cNvPr>
              <p:cNvSpPr/>
              <p:nvPr/>
            </p:nvSpPr>
            <p:spPr bwMode="auto">
              <a:xfrm>
                <a:off x="6305551" y="2487613"/>
                <a:ext cx="1171575" cy="280988"/>
              </a:xfrm>
              <a:custGeom>
                <a:avLst/>
                <a:gdLst>
                  <a:gd name="T0" fmla="*/ 272 w 738"/>
                  <a:gd name="T1" fmla="*/ 152 h 177"/>
                  <a:gd name="T2" fmla="*/ 0 w 738"/>
                  <a:gd name="T3" fmla="*/ 177 h 177"/>
                  <a:gd name="T4" fmla="*/ 345 w 738"/>
                  <a:gd name="T5" fmla="*/ 0 h 177"/>
                  <a:gd name="T6" fmla="*/ 644 w 738"/>
                  <a:gd name="T7" fmla="*/ 0 h 177"/>
                  <a:gd name="T8" fmla="*/ 738 w 738"/>
                  <a:gd name="T9" fmla="*/ 81 h 177"/>
                  <a:gd name="T10" fmla="*/ 272 w 738"/>
                  <a:gd name="T11" fmla="*/ 152 h 177"/>
                </a:gdLst>
                <a:ahLst/>
                <a:cxnLst>
                  <a:cxn ang="0">
                    <a:pos x="T0" y="T1"/>
                  </a:cxn>
                  <a:cxn ang="0">
                    <a:pos x="T2" y="T3"/>
                  </a:cxn>
                  <a:cxn ang="0">
                    <a:pos x="T4" y="T5"/>
                  </a:cxn>
                  <a:cxn ang="0">
                    <a:pos x="T6" y="T7"/>
                  </a:cxn>
                  <a:cxn ang="0">
                    <a:pos x="T8" y="T9"/>
                  </a:cxn>
                  <a:cxn ang="0">
                    <a:pos x="T10" y="T11"/>
                  </a:cxn>
                </a:cxnLst>
                <a:rect l="0" t="0" r="r" b="b"/>
                <a:pathLst>
                  <a:path w="738" h="177">
                    <a:moveTo>
                      <a:pt x="272" y="152"/>
                    </a:moveTo>
                    <a:lnTo>
                      <a:pt x="0" y="177"/>
                    </a:lnTo>
                    <a:lnTo>
                      <a:pt x="345" y="0"/>
                    </a:lnTo>
                    <a:lnTo>
                      <a:pt x="644" y="0"/>
                    </a:lnTo>
                    <a:lnTo>
                      <a:pt x="738" y="81"/>
                    </a:lnTo>
                    <a:lnTo>
                      <a:pt x="272" y="15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1" name="îŝ1îďè">
                <a:extLst>
                  <a:ext uri="{FF2B5EF4-FFF2-40B4-BE49-F238E27FC236}">
                    <a16:creationId xmlns="" xmlns:a16="http://schemas.microsoft.com/office/drawing/2014/main" id="{BC29AF5A-39AB-45FC-8329-EBFE878EA6E0}"/>
                  </a:ext>
                </a:extLst>
              </p:cNvPr>
              <p:cNvSpPr/>
              <p:nvPr/>
            </p:nvSpPr>
            <p:spPr bwMode="auto">
              <a:xfrm>
                <a:off x="7939088" y="2303463"/>
                <a:ext cx="468313" cy="533400"/>
              </a:xfrm>
              <a:custGeom>
                <a:avLst/>
                <a:gdLst>
                  <a:gd name="T0" fmla="*/ 197 w 295"/>
                  <a:gd name="T1" fmla="*/ 336 h 336"/>
                  <a:gd name="T2" fmla="*/ 0 w 295"/>
                  <a:gd name="T3" fmla="*/ 116 h 336"/>
                  <a:gd name="T4" fmla="*/ 178 w 295"/>
                  <a:gd name="T5" fmla="*/ 0 h 336"/>
                  <a:gd name="T6" fmla="*/ 295 w 295"/>
                  <a:gd name="T7" fmla="*/ 85 h 336"/>
                  <a:gd name="T8" fmla="*/ 197 w 295"/>
                  <a:gd name="T9" fmla="*/ 336 h 336"/>
                </a:gdLst>
                <a:ahLst/>
                <a:cxnLst>
                  <a:cxn ang="0">
                    <a:pos x="T0" y="T1"/>
                  </a:cxn>
                  <a:cxn ang="0">
                    <a:pos x="T2" y="T3"/>
                  </a:cxn>
                  <a:cxn ang="0">
                    <a:pos x="T4" y="T5"/>
                  </a:cxn>
                  <a:cxn ang="0">
                    <a:pos x="T6" y="T7"/>
                  </a:cxn>
                  <a:cxn ang="0">
                    <a:pos x="T8" y="T9"/>
                  </a:cxn>
                </a:cxnLst>
                <a:rect l="0" t="0" r="r" b="b"/>
                <a:pathLst>
                  <a:path w="295" h="336">
                    <a:moveTo>
                      <a:pt x="197" y="336"/>
                    </a:moveTo>
                    <a:lnTo>
                      <a:pt x="0" y="116"/>
                    </a:lnTo>
                    <a:lnTo>
                      <a:pt x="178" y="0"/>
                    </a:lnTo>
                    <a:lnTo>
                      <a:pt x="295" y="85"/>
                    </a:lnTo>
                    <a:lnTo>
                      <a:pt x="197" y="33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2" name="îŝlíḋè">
                <a:extLst>
                  <a:ext uri="{FF2B5EF4-FFF2-40B4-BE49-F238E27FC236}">
                    <a16:creationId xmlns="" xmlns:a16="http://schemas.microsoft.com/office/drawing/2014/main" id="{46FC2377-3362-4444-B4AE-31A6F4FA1A13}"/>
                  </a:ext>
                </a:extLst>
              </p:cNvPr>
              <p:cNvSpPr/>
              <p:nvPr/>
            </p:nvSpPr>
            <p:spPr bwMode="auto">
              <a:xfrm>
                <a:off x="6981826" y="927100"/>
                <a:ext cx="195263" cy="573088"/>
              </a:xfrm>
              <a:custGeom>
                <a:avLst/>
                <a:gdLst>
                  <a:gd name="T0" fmla="*/ 108 w 123"/>
                  <a:gd name="T1" fmla="*/ 215 h 361"/>
                  <a:gd name="T2" fmla="*/ 123 w 123"/>
                  <a:gd name="T3" fmla="*/ 361 h 361"/>
                  <a:gd name="T4" fmla="*/ 0 w 123"/>
                  <a:gd name="T5" fmla="*/ 217 h 361"/>
                  <a:gd name="T6" fmla="*/ 27 w 123"/>
                  <a:gd name="T7" fmla="*/ 199 h 361"/>
                  <a:gd name="T8" fmla="*/ 54 w 123"/>
                  <a:gd name="T9" fmla="*/ 0 h 361"/>
                  <a:gd name="T10" fmla="*/ 108 w 123"/>
                  <a:gd name="T11" fmla="*/ 215 h 361"/>
                </a:gdLst>
                <a:ahLst/>
                <a:cxnLst>
                  <a:cxn ang="0">
                    <a:pos x="T0" y="T1"/>
                  </a:cxn>
                  <a:cxn ang="0">
                    <a:pos x="T2" y="T3"/>
                  </a:cxn>
                  <a:cxn ang="0">
                    <a:pos x="T4" y="T5"/>
                  </a:cxn>
                  <a:cxn ang="0">
                    <a:pos x="T6" y="T7"/>
                  </a:cxn>
                  <a:cxn ang="0">
                    <a:pos x="T8" y="T9"/>
                  </a:cxn>
                  <a:cxn ang="0">
                    <a:pos x="T10" y="T11"/>
                  </a:cxn>
                </a:cxnLst>
                <a:rect l="0" t="0" r="r" b="b"/>
                <a:pathLst>
                  <a:path w="123" h="361">
                    <a:moveTo>
                      <a:pt x="108" y="215"/>
                    </a:moveTo>
                    <a:lnTo>
                      <a:pt x="123" y="361"/>
                    </a:lnTo>
                    <a:lnTo>
                      <a:pt x="0" y="217"/>
                    </a:lnTo>
                    <a:lnTo>
                      <a:pt x="27" y="199"/>
                    </a:lnTo>
                    <a:lnTo>
                      <a:pt x="54" y="0"/>
                    </a:lnTo>
                    <a:lnTo>
                      <a:pt x="108" y="21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3" name="íSļîḋe">
                <a:extLst>
                  <a:ext uri="{FF2B5EF4-FFF2-40B4-BE49-F238E27FC236}">
                    <a16:creationId xmlns="" xmlns:a16="http://schemas.microsoft.com/office/drawing/2014/main" id="{5FED9726-9F95-4BAC-8112-8A18551535B3}"/>
                  </a:ext>
                </a:extLst>
              </p:cNvPr>
              <p:cNvSpPr/>
              <p:nvPr/>
            </p:nvSpPr>
            <p:spPr bwMode="auto">
              <a:xfrm>
                <a:off x="6513513" y="3314700"/>
                <a:ext cx="1217613" cy="538163"/>
              </a:xfrm>
              <a:custGeom>
                <a:avLst/>
                <a:gdLst>
                  <a:gd name="T0" fmla="*/ 767 w 767"/>
                  <a:gd name="T1" fmla="*/ 339 h 339"/>
                  <a:gd name="T2" fmla="*/ 399 w 767"/>
                  <a:gd name="T3" fmla="*/ 293 h 339"/>
                  <a:gd name="T4" fmla="*/ 0 w 767"/>
                  <a:gd name="T5" fmla="*/ 50 h 339"/>
                  <a:gd name="T6" fmla="*/ 366 w 767"/>
                  <a:gd name="T7" fmla="*/ 0 h 339"/>
                  <a:gd name="T8" fmla="*/ 650 w 767"/>
                  <a:gd name="T9" fmla="*/ 281 h 339"/>
                  <a:gd name="T10" fmla="*/ 767 w 767"/>
                  <a:gd name="T11" fmla="*/ 339 h 339"/>
                </a:gdLst>
                <a:ahLst/>
                <a:cxnLst>
                  <a:cxn ang="0">
                    <a:pos x="T0" y="T1"/>
                  </a:cxn>
                  <a:cxn ang="0">
                    <a:pos x="T2" y="T3"/>
                  </a:cxn>
                  <a:cxn ang="0">
                    <a:pos x="T4" y="T5"/>
                  </a:cxn>
                  <a:cxn ang="0">
                    <a:pos x="T6" y="T7"/>
                  </a:cxn>
                  <a:cxn ang="0">
                    <a:pos x="T8" y="T9"/>
                  </a:cxn>
                  <a:cxn ang="0">
                    <a:pos x="T10" y="T11"/>
                  </a:cxn>
                </a:cxnLst>
                <a:rect l="0" t="0" r="r" b="b"/>
                <a:pathLst>
                  <a:path w="767" h="339">
                    <a:moveTo>
                      <a:pt x="767" y="339"/>
                    </a:moveTo>
                    <a:lnTo>
                      <a:pt x="399" y="293"/>
                    </a:lnTo>
                    <a:lnTo>
                      <a:pt x="0" y="50"/>
                    </a:lnTo>
                    <a:lnTo>
                      <a:pt x="366" y="0"/>
                    </a:lnTo>
                    <a:lnTo>
                      <a:pt x="650" y="281"/>
                    </a:lnTo>
                    <a:lnTo>
                      <a:pt x="767" y="33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4" name="ïśļíḑè">
                <a:extLst>
                  <a:ext uri="{FF2B5EF4-FFF2-40B4-BE49-F238E27FC236}">
                    <a16:creationId xmlns="" xmlns:a16="http://schemas.microsoft.com/office/drawing/2014/main" id="{F19D18C0-7D33-4333-AFB6-2D9D3DC57A8D}"/>
                  </a:ext>
                </a:extLst>
              </p:cNvPr>
              <p:cNvSpPr/>
              <p:nvPr/>
            </p:nvSpPr>
            <p:spPr bwMode="auto">
              <a:xfrm>
                <a:off x="8089901" y="1368425"/>
                <a:ext cx="446088" cy="876300"/>
              </a:xfrm>
              <a:custGeom>
                <a:avLst/>
                <a:gdLst>
                  <a:gd name="T0" fmla="*/ 239 w 281"/>
                  <a:gd name="T1" fmla="*/ 344 h 552"/>
                  <a:gd name="T2" fmla="*/ 281 w 281"/>
                  <a:gd name="T3" fmla="*/ 552 h 552"/>
                  <a:gd name="T4" fmla="*/ 133 w 281"/>
                  <a:gd name="T5" fmla="*/ 442 h 552"/>
                  <a:gd name="T6" fmla="*/ 52 w 281"/>
                  <a:gd name="T7" fmla="*/ 311 h 552"/>
                  <a:gd name="T8" fmla="*/ 25 w 281"/>
                  <a:gd name="T9" fmla="*/ 363 h 552"/>
                  <a:gd name="T10" fmla="*/ 0 w 281"/>
                  <a:gd name="T11" fmla="*/ 139 h 552"/>
                  <a:gd name="T12" fmla="*/ 115 w 281"/>
                  <a:gd name="T13" fmla="*/ 0 h 552"/>
                  <a:gd name="T14" fmla="*/ 239 w 281"/>
                  <a:gd name="T15" fmla="*/ 344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552">
                    <a:moveTo>
                      <a:pt x="239" y="344"/>
                    </a:moveTo>
                    <a:lnTo>
                      <a:pt x="281" y="552"/>
                    </a:lnTo>
                    <a:lnTo>
                      <a:pt x="133" y="442"/>
                    </a:lnTo>
                    <a:lnTo>
                      <a:pt x="52" y="311"/>
                    </a:lnTo>
                    <a:lnTo>
                      <a:pt x="25" y="363"/>
                    </a:lnTo>
                    <a:lnTo>
                      <a:pt x="0" y="139"/>
                    </a:lnTo>
                    <a:lnTo>
                      <a:pt x="115" y="0"/>
                    </a:lnTo>
                    <a:lnTo>
                      <a:pt x="239" y="34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5" name="iŝḷíḋé">
                <a:extLst>
                  <a:ext uri="{FF2B5EF4-FFF2-40B4-BE49-F238E27FC236}">
                    <a16:creationId xmlns="" xmlns:a16="http://schemas.microsoft.com/office/drawing/2014/main" id="{EF658BEB-3DEB-4704-B205-2B958BA78C66}"/>
                  </a:ext>
                </a:extLst>
              </p:cNvPr>
              <p:cNvSpPr/>
              <p:nvPr/>
            </p:nvSpPr>
            <p:spPr bwMode="auto">
              <a:xfrm>
                <a:off x="8272463" y="1328738"/>
                <a:ext cx="441325" cy="585788"/>
              </a:xfrm>
              <a:custGeom>
                <a:avLst/>
                <a:gdLst>
                  <a:gd name="T0" fmla="*/ 278 w 278"/>
                  <a:gd name="T1" fmla="*/ 158 h 369"/>
                  <a:gd name="T2" fmla="*/ 124 w 278"/>
                  <a:gd name="T3" fmla="*/ 369 h 369"/>
                  <a:gd name="T4" fmla="*/ 0 w 278"/>
                  <a:gd name="T5" fmla="*/ 25 h 369"/>
                  <a:gd name="T6" fmla="*/ 153 w 278"/>
                  <a:gd name="T7" fmla="*/ 0 h 369"/>
                  <a:gd name="T8" fmla="*/ 278 w 278"/>
                  <a:gd name="T9" fmla="*/ 158 h 369"/>
                </a:gdLst>
                <a:ahLst/>
                <a:cxnLst>
                  <a:cxn ang="0">
                    <a:pos x="T0" y="T1"/>
                  </a:cxn>
                  <a:cxn ang="0">
                    <a:pos x="T2" y="T3"/>
                  </a:cxn>
                  <a:cxn ang="0">
                    <a:pos x="T4" y="T5"/>
                  </a:cxn>
                  <a:cxn ang="0">
                    <a:pos x="T6" y="T7"/>
                  </a:cxn>
                  <a:cxn ang="0">
                    <a:pos x="T8" y="T9"/>
                  </a:cxn>
                </a:cxnLst>
                <a:rect l="0" t="0" r="r" b="b"/>
                <a:pathLst>
                  <a:path w="278" h="369">
                    <a:moveTo>
                      <a:pt x="278" y="158"/>
                    </a:moveTo>
                    <a:lnTo>
                      <a:pt x="124" y="369"/>
                    </a:lnTo>
                    <a:lnTo>
                      <a:pt x="0" y="25"/>
                    </a:lnTo>
                    <a:lnTo>
                      <a:pt x="153" y="0"/>
                    </a:lnTo>
                    <a:lnTo>
                      <a:pt x="278" y="15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6" name="íṧlîďê">
                <a:extLst>
                  <a:ext uri="{FF2B5EF4-FFF2-40B4-BE49-F238E27FC236}">
                    <a16:creationId xmlns="" xmlns:a16="http://schemas.microsoft.com/office/drawing/2014/main" id="{E918A05C-90C9-4FE2-8393-AB1E97905EA9}"/>
                  </a:ext>
                </a:extLst>
              </p:cNvPr>
              <p:cNvSpPr/>
              <p:nvPr/>
            </p:nvSpPr>
            <p:spPr bwMode="auto">
              <a:xfrm>
                <a:off x="8515351" y="1328738"/>
                <a:ext cx="307975" cy="328613"/>
              </a:xfrm>
              <a:custGeom>
                <a:avLst/>
                <a:gdLst>
                  <a:gd name="T0" fmla="*/ 194 w 194"/>
                  <a:gd name="T1" fmla="*/ 207 h 207"/>
                  <a:gd name="T2" fmla="*/ 125 w 194"/>
                  <a:gd name="T3" fmla="*/ 158 h 207"/>
                  <a:gd name="T4" fmla="*/ 0 w 194"/>
                  <a:gd name="T5" fmla="*/ 0 h 207"/>
                  <a:gd name="T6" fmla="*/ 158 w 194"/>
                  <a:gd name="T7" fmla="*/ 139 h 207"/>
                  <a:gd name="T8" fmla="*/ 194 w 194"/>
                  <a:gd name="T9" fmla="*/ 207 h 207"/>
                </a:gdLst>
                <a:ahLst/>
                <a:cxnLst>
                  <a:cxn ang="0">
                    <a:pos x="T0" y="T1"/>
                  </a:cxn>
                  <a:cxn ang="0">
                    <a:pos x="T2" y="T3"/>
                  </a:cxn>
                  <a:cxn ang="0">
                    <a:pos x="T4" y="T5"/>
                  </a:cxn>
                  <a:cxn ang="0">
                    <a:pos x="T6" y="T7"/>
                  </a:cxn>
                  <a:cxn ang="0">
                    <a:pos x="T8" y="T9"/>
                  </a:cxn>
                </a:cxnLst>
                <a:rect l="0" t="0" r="r" b="b"/>
                <a:pathLst>
                  <a:path w="194" h="207">
                    <a:moveTo>
                      <a:pt x="194" y="207"/>
                    </a:moveTo>
                    <a:lnTo>
                      <a:pt x="125" y="158"/>
                    </a:lnTo>
                    <a:lnTo>
                      <a:pt x="0" y="0"/>
                    </a:lnTo>
                    <a:lnTo>
                      <a:pt x="158" y="139"/>
                    </a:lnTo>
                    <a:lnTo>
                      <a:pt x="194" y="20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7" name="ïś1iďè">
                <a:extLst>
                  <a:ext uri="{FF2B5EF4-FFF2-40B4-BE49-F238E27FC236}">
                    <a16:creationId xmlns="" xmlns:a16="http://schemas.microsoft.com/office/drawing/2014/main" id="{0DEE51FD-E5B3-490D-BAC9-C56AC67C73F6}"/>
                  </a:ext>
                </a:extLst>
              </p:cNvPr>
              <p:cNvSpPr/>
              <p:nvPr/>
            </p:nvSpPr>
            <p:spPr bwMode="auto">
              <a:xfrm>
                <a:off x="8021638" y="1892300"/>
                <a:ext cx="279400" cy="242888"/>
              </a:xfrm>
              <a:custGeom>
                <a:avLst/>
                <a:gdLst>
                  <a:gd name="T0" fmla="*/ 176 w 176"/>
                  <a:gd name="T1" fmla="*/ 112 h 153"/>
                  <a:gd name="T2" fmla="*/ 0 w 176"/>
                  <a:gd name="T3" fmla="*/ 153 h 153"/>
                  <a:gd name="T4" fmla="*/ 106 w 176"/>
                  <a:gd name="T5" fmla="*/ 0 h 153"/>
                  <a:gd name="T6" fmla="*/ 176 w 176"/>
                  <a:gd name="T7" fmla="*/ 112 h 153"/>
                </a:gdLst>
                <a:ahLst/>
                <a:cxnLst>
                  <a:cxn ang="0">
                    <a:pos x="T0" y="T1"/>
                  </a:cxn>
                  <a:cxn ang="0">
                    <a:pos x="T2" y="T3"/>
                  </a:cxn>
                  <a:cxn ang="0">
                    <a:pos x="T4" y="T5"/>
                  </a:cxn>
                  <a:cxn ang="0">
                    <a:pos x="T6" y="T7"/>
                  </a:cxn>
                </a:cxnLst>
                <a:rect l="0" t="0" r="r" b="b"/>
                <a:pathLst>
                  <a:path w="176" h="153">
                    <a:moveTo>
                      <a:pt x="176" y="112"/>
                    </a:moveTo>
                    <a:lnTo>
                      <a:pt x="0" y="153"/>
                    </a:lnTo>
                    <a:lnTo>
                      <a:pt x="106" y="0"/>
                    </a:lnTo>
                    <a:lnTo>
                      <a:pt x="176" y="11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8" name="ïṧľîḑê">
                <a:extLst>
                  <a:ext uri="{FF2B5EF4-FFF2-40B4-BE49-F238E27FC236}">
                    <a16:creationId xmlns="" xmlns:a16="http://schemas.microsoft.com/office/drawing/2014/main" id="{7562283A-12F5-45B1-AA8E-EA20333271CF}"/>
                  </a:ext>
                </a:extLst>
              </p:cNvPr>
              <p:cNvSpPr/>
              <p:nvPr/>
            </p:nvSpPr>
            <p:spPr bwMode="auto">
              <a:xfrm>
                <a:off x="8621713" y="1579563"/>
                <a:ext cx="201613" cy="292100"/>
              </a:xfrm>
              <a:custGeom>
                <a:avLst/>
                <a:gdLst>
                  <a:gd name="T0" fmla="*/ 70 w 127"/>
                  <a:gd name="T1" fmla="*/ 184 h 184"/>
                  <a:gd name="T2" fmla="*/ 0 w 127"/>
                  <a:gd name="T3" fmla="*/ 78 h 184"/>
                  <a:gd name="T4" fmla="*/ 58 w 127"/>
                  <a:gd name="T5" fmla="*/ 0 h 184"/>
                  <a:gd name="T6" fmla="*/ 127 w 127"/>
                  <a:gd name="T7" fmla="*/ 49 h 184"/>
                  <a:gd name="T8" fmla="*/ 110 w 127"/>
                  <a:gd name="T9" fmla="*/ 137 h 184"/>
                  <a:gd name="T10" fmla="*/ 70 w 127"/>
                  <a:gd name="T11" fmla="*/ 184 h 184"/>
                </a:gdLst>
                <a:ahLst/>
                <a:cxnLst>
                  <a:cxn ang="0">
                    <a:pos x="T0" y="T1"/>
                  </a:cxn>
                  <a:cxn ang="0">
                    <a:pos x="T2" y="T3"/>
                  </a:cxn>
                  <a:cxn ang="0">
                    <a:pos x="T4" y="T5"/>
                  </a:cxn>
                  <a:cxn ang="0">
                    <a:pos x="T6" y="T7"/>
                  </a:cxn>
                  <a:cxn ang="0">
                    <a:pos x="T8" y="T9"/>
                  </a:cxn>
                  <a:cxn ang="0">
                    <a:pos x="T10" y="T11"/>
                  </a:cxn>
                </a:cxnLst>
                <a:rect l="0" t="0" r="r" b="b"/>
                <a:pathLst>
                  <a:path w="127" h="184">
                    <a:moveTo>
                      <a:pt x="70" y="184"/>
                    </a:moveTo>
                    <a:lnTo>
                      <a:pt x="0" y="78"/>
                    </a:lnTo>
                    <a:lnTo>
                      <a:pt x="58" y="0"/>
                    </a:lnTo>
                    <a:lnTo>
                      <a:pt x="127" y="49"/>
                    </a:lnTo>
                    <a:lnTo>
                      <a:pt x="110" y="137"/>
                    </a:lnTo>
                    <a:lnTo>
                      <a:pt x="70" y="18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9" name="išliḑê">
                <a:extLst>
                  <a:ext uri="{FF2B5EF4-FFF2-40B4-BE49-F238E27FC236}">
                    <a16:creationId xmlns="" xmlns:a16="http://schemas.microsoft.com/office/drawing/2014/main" id="{8772930F-F692-4797-A9D4-48FD15B04C7B}"/>
                  </a:ext>
                </a:extLst>
              </p:cNvPr>
              <p:cNvSpPr/>
              <p:nvPr/>
            </p:nvSpPr>
            <p:spPr bwMode="auto">
              <a:xfrm>
                <a:off x="8469313" y="1703388"/>
                <a:ext cx="284163" cy="541338"/>
              </a:xfrm>
              <a:custGeom>
                <a:avLst/>
                <a:gdLst>
                  <a:gd name="T0" fmla="*/ 42 w 179"/>
                  <a:gd name="T1" fmla="*/ 341 h 341"/>
                  <a:gd name="T2" fmla="*/ 0 w 179"/>
                  <a:gd name="T3" fmla="*/ 133 h 341"/>
                  <a:gd name="T4" fmla="*/ 96 w 179"/>
                  <a:gd name="T5" fmla="*/ 0 h 341"/>
                  <a:gd name="T6" fmla="*/ 179 w 179"/>
                  <a:gd name="T7" fmla="*/ 127 h 341"/>
                  <a:gd name="T8" fmla="*/ 173 w 179"/>
                  <a:gd name="T9" fmla="*/ 185 h 341"/>
                  <a:gd name="T10" fmla="*/ 90 w 179"/>
                  <a:gd name="T11" fmla="*/ 283 h 341"/>
                  <a:gd name="T12" fmla="*/ 42 w 179"/>
                  <a:gd name="T13" fmla="*/ 341 h 341"/>
                </a:gdLst>
                <a:ahLst/>
                <a:cxnLst>
                  <a:cxn ang="0">
                    <a:pos x="T0" y="T1"/>
                  </a:cxn>
                  <a:cxn ang="0">
                    <a:pos x="T2" y="T3"/>
                  </a:cxn>
                  <a:cxn ang="0">
                    <a:pos x="T4" y="T5"/>
                  </a:cxn>
                  <a:cxn ang="0">
                    <a:pos x="T6" y="T7"/>
                  </a:cxn>
                  <a:cxn ang="0">
                    <a:pos x="T8" y="T9"/>
                  </a:cxn>
                  <a:cxn ang="0">
                    <a:pos x="T10" y="T11"/>
                  </a:cxn>
                  <a:cxn ang="0">
                    <a:pos x="T12" y="T13"/>
                  </a:cxn>
                </a:cxnLst>
                <a:rect l="0" t="0" r="r" b="b"/>
                <a:pathLst>
                  <a:path w="179" h="341">
                    <a:moveTo>
                      <a:pt x="42" y="341"/>
                    </a:moveTo>
                    <a:lnTo>
                      <a:pt x="0" y="133"/>
                    </a:lnTo>
                    <a:lnTo>
                      <a:pt x="96" y="0"/>
                    </a:lnTo>
                    <a:lnTo>
                      <a:pt x="179" y="127"/>
                    </a:lnTo>
                    <a:lnTo>
                      <a:pt x="173" y="185"/>
                    </a:lnTo>
                    <a:lnTo>
                      <a:pt x="90" y="283"/>
                    </a:lnTo>
                    <a:lnTo>
                      <a:pt x="42" y="34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0" name="íṡ1îḑe">
                <a:extLst>
                  <a:ext uri="{FF2B5EF4-FFF2-40B4-BE49-F238E27FC236}">
                    <a16:creationId xmlns="" xmlns:a16="http://schemas.microsoft.com/office/drawing/2014/main" id="{D028C945-EC99-494E-8E79-3FF80F00624E}"/>
                  </a:ext>
                </a:extLst>
              </p:cNvPr>
              <p:cNvSpPr/>
              <p:nvPr/>
            </p:nvSpPr>
            <p:spPr bwMode="auto">
              <a:xfrm>
                <a:off x="8469313" y="1782763"/>
                <a:ext cx="284163" cy="131763"/>
              </a:xfrm>
              <a:custGeom>
                <a:avLst/>
                <a:gdLst>
                  <a:gd name="T0" fmla="*/ 179 w 179"/>
                  <a:gd name="T1" fmla="*/ 77 h 83"/>
                  <a:gd name="T2" fmla="*/ 0 w 179"/>
                  <a:gd name="T3" fmla="*/ 83 h 83"/>
                  <a:gd name="T4" fmla="*/ 110 w 179"/>
                  <a:gd name="T5" fmla="*/ 52 h 83"/>
                  <a:gd name="T6" fmla="*/ 150 w 179"/>
                  <a:gd name="T7" fmla="*/ 0 h 83"/>
                  <a:gd name="T8" fmla="*/ 179 w 179"/>
                  <a:gd name="T9" fmla="*/ 77 h 83"/>
                </a:gdLst>
                <a:ahLst/>
                <a:cxnLst>
                  <a:cxn ang="0">
                    <a:pos x="T0" y="T1"/>
                  </a:cxn>
                  <a:cxn ang="0">
                    <a:pos x="T2" y="T3"/>
                  </a:cxn>
                  <a:cxn ang="0">
                    <a:pos x="T4" y="T5"/>
                  </a:cxn>
                  <a:cxn ang="0">
                    <a:pos x="T6" y="T7"/>
                  </a:cxn>
                  <a:cxn ang="0">
                    <a:pos x="T8" y="T9"/>
                  </a:cxn>
                </a:cxnLst>
                <a:rect l="0" t="0" r="r" b="b"/>
                <a:pathLst>
                  <a:path w="179" h="83">
                    <a:moveTo>
                      <a:pt x="179" y="77"/>
                    </a:moveTo>
                    <a:lnTo>
                      <a:pt x="0" y="83"/>
                    </a:lnTo>
                    <a:lnTo>
                      <a:pt x="110" y="52"/>
                    </a:lnTo>
                    <a:lnTo>
                      <a:pt x="150" y="0"/>
                    </a:lnTo>
                    <a:lnTo>
                      <a:pt x="179" y="7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1" name="îsľíḋè">
                <a:extLst>
                  <a:ext uri="{FF2B5EF4-FFF2-40B4-BE49-F238E27FC236}">
                    <a16:creationId xmlns="" xmlns:a16="http://schemas.microsoft.com/office/drawing/2014/main" id="{3B3D1B42-D942-4248-8F0B-B2112A3CD2F1}"/>
                  </a:ext>
                </a:extLst>
              </p:cNvPr>
              <p:cNvSpPr/>
              <p:nvPr/>
            </p:nvSpPr>
            <p:spPr bwMode="auto">
              <a:xfrm>
                <a:off x="8397876" y="1608138"/>
                <a:ext cx="171450" cy="293688"/>
              </a:xfrm>
              <a:custGeom>
                <a:avLst/>
                <a:gdLst>
                  <a:gd name="T0" fmla="*/ 108 w 108"/>
                  <a:gd name="T1" fmla="*/ 46 h 185"/>
                  <a:gd name="T2" fmla="*/ 60 w 108"/>
                  <a:gd name="T3" fmla="*/ 60 h 185"/>
                  <a:gd name="T4" fmla="*/ 18 w 108"/>
                  <a:gd name="T5" fmla="*/ 185 h 185"/>
                  <a:gd name="T6" fmla="*/ 0 w 108"/>
                  <a:gd name="T7" fmla="*/ 29 h 185"/>
                  <a:gd name="T8" fmla="*/ 60 w 108"/>
                  <a:gd name="T9" fmla="*/ 0 h 185"/>
                  <a:gd name="T10" fmla="*/ 108 w 108"/>
                  <a:gd name="T11" fmla="*/ 46 h 185"/>
                </a:gdLst>
                <a:ahLst/>
                <a:cxnLst>
                  <a:cxn ang="0">
                    <a:pos x="T0" y="T1"/>
                  </a:cxn>
                  <a:cxn ang="0">
                    <a:pos x="T2" y="T3"/>
                  </a:cxn>
                  <a:cxn ang="0">
                    <a:pos x="T4" y="T5"/>
                  </a:cxn>
                  <a:cxn ang="0">
                    <a:pos x="T6" y="T7"/>
                  </a:cxn>
                  <a:cxn ang="0">
                    <a:pos x="T8" y="T9"/>
                  </a:cxn>
                  <a:cxn ang="0">
                    <a:pos x="T10" y="T11"/>
                  </a:cxn>
                </a:cxnLst>
                <a:rect l="0" t="0" r="r" b="b"/>
                <a:pathLst>
                  <a:path w="108" h="185">
                    <a:moveTo>
                      <a:pt x="108" y="46"/>
                    </a:moveTo>
                    <a:lnTo>
                      <a:pt x="60" y="60"/>
                    </a:lnTo>
                    <a:lnTo>
                      <a:pt x="18" y="185"/>
                    </a:lnTo>
                    <a:lnTo>
                      <a:pt x="0" y="29"/>
                    </a:lnTo>
                    <a:lnTo>
                      <a:pt x="60" y="0"/>
                    </a:lnTo>
                    <a:lnTo>
                      <a:pt x="108" y="4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2" name="íš1ïďê">
                <a:extLst>
                  <a:ext uri="{FF2B5EF4-FFF2-40B4-BE49-F238E27FC236}">
                    <a16:creationId xmlns="" xmlns:a16="http://schemas.microsoft.com/office/drawing/2014/main" id="{DDE972F8-E746-4F0A-9168-4204DC271AA6}"/>
                  </a:ext>
                </a:extLst>
              </p:cNvPr>
              <p:cNvSpPr/>
              <p:nvPr/>
            </p:nvSpPr>
            <p:spPr bwMode="auto">
              <a:xfrm>
                <a:off x="8637588" y="1997075"/>
                <a:ext cx="106363" cy="115888"/>
              </a:xfrm>
              <a:custGeom>
                <a:avLst/>
                <a:gdLst>
                  <a:gd name="T0" fmla="*/ 4 w 67"/>
                  <a:gd name="T1" fmla="*/ 73 h 73"/>
                  <a:gd name="T2" fmla="*/ 0 w 67"/>
                  <a:gd name="T3" fmla="*/ 17 h 73"/>
                  <a:gd name="T4" fmla="*/ 67 w 67"/>
                  <a:gd name="T5" fmla="*/ 0 h 73"/>
                  <a:gd name="T6" fmla="*/ 4 w 67"/>
                  <a:gd name="T7" fmla="*/ 73 h 73"/>
                </a:gdLst>
                <a:ahLst/>
                <a:cxnLst>
                  <a:cxn ang="0">
                    <a:pos x="T0" y="T1"/>
                  </a:cxn>
                  <a:cxn ang="0">
                    <a:pos x="T2" y="T3"/>
                  </a:cxn>
                  <a:cxn ang="0">
                    <a:pos x="T4" y="T5"/>
                  </a:cxn>
                  <a:cxn ang="0">
                    <a:pos x="T6" y="T7"/>
                  </a:cxn>
                </a:cxnLst>
                <a:rect l="0" t="0" r="r" b="b"/>
                <a:pathLst>
                  <a:path w="67" h="73">
                    <a:moveTo>
                      <a:pt x="4" y="73"/>
                    </a:moveTo>
                    <a:lnTo>
                      <a:pt x="0" y="17"/>
                    </a:lnTo>
                    <a:lnTo>
                      <a:pt x="67" y="0"/>
                    </a:lnTo>
                    <a:lnTo>
                      <a:pt x="4" y="7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3" name="iṣľiḍé">
                <a:extLst>
                  <a:ext uri="{FF2B5EF4-FFF2-40B4-BE49-F238E27FC236}">
                    <a16:creationId xmlns="" xmlns:a16="http://schemas.microsoft.com/office/drawing/2014/main" id="{4A3BC3F0-A616-4378-A233-9FF863E7AD75}"/>
                  </a:ext>
                </a:extLst>
              </p:cNvPr>
              <p:cNvSpPr/>
              <p:nvPr/>
            </p:nvSpPr>
            <p:spPr bwMode="auto">
              <a:xfrm>
                <a:off x="7064376" y="1754188"/>
                <a:ext cx="527050" cy="549275"/>
              </a:xfrm>
              <a:custGeom>
                <a:avLst/>
                <a:gdLst>
                  <a:gd name="T0" fmla="*/ 332 w 332"/>
                  <a:gd name="T1" fmla="*/ 122 h 346"/>
                  <a:gd name="T2" fmla="*/ 303 w 332"/>
                  <a:gd name="T3" fmla="*/ 346 h 346"/>
                  <a:gd name="T4" fmla="*/ 0 w 332"/>
                  <a:gd name="T5" fmla="*/ 155 h 346"/>
                  <a:gd name="T6" fmla="*/ 85 w 332"/>
                  <a:gd name="T7" fmla="*/ 0 h 346"/>
                  <a:gd name="T8" fmla="*/ 318 w 332"/>
                  <a:gd name="T9" fmla="*/ 18 h 346"/>
                  <a:gd name="T10" fmla="*/ 332 w 332"/>
                  <a:gd name="T11" fmla="*/ 122 h 346"/>
                </a:gdLst>
                <a:ahLst/>
                <a:cxnLst>
                  <a:cxn ang="0">
                    <a:pos x="T0" y="T1"/>
                  </a:cxn>
                  <a:cxn ang="0">
                    <a:pos x="T2" y="T3"/>
                  </a:cxn>
                  <a:cxn ang="0">
                    <a:pos x="T4" y="T5"/>
                  </a:cxn>
                  <a:cxn ang="0">
                    <a:pos x="T6" y="T7"/>
                  </a:cxn>
                  <a:cxn ang="0">
                    <a:pos x="T8" y="T9"/>
                  </a:cxn>
                  <a:cxn ang="0">
                    <a:pos x="T10" y="T11"/>
                  </a:cxn>
                </a:cxnLst>
                <a:rect l="0" t="0" r="r" b="b"/>
                <a:pathLst>
                  <a:path w="332" h="346">
                    <a:moveTo>
                      <a:pt x="332" y="122"/>
                    </a:moveTo>
                    <a:lnTo>
                      <a:pt x="303" y="346"/>
                    </a:lnTo>
                    <a:lnTo>
                      <a:pt x="0" y="155"/>
                    </a:lnTo>
                    <a:lnTo>
                      <a:pt x="85" y="0"/>
                    </a:lnTo>
                    <a:lnTo>
                      <a:pt x="318" y="18"/>
                    </a:lnTo>
                    <a:lnTo>
                      <a:pt x="332" y="12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4" name="ïṩ1îḍè">
                <a:extLst>
                  <a:ext uri="{FF2B5EF4-FFF2-40B4-BE49-F238E27FC236}">
                    <a16:creationId xmlns="" xmlns:a16="http://schemas.microsoft.com/office/drawing/2014/main" id="{1646E72D-B43C-4478-B412-C2BE3E2ADFE5}"/>
                  </a:ext>
                </a:extLst>
              </p:cNvPr>
              <p:cNvSpPr/>
              <p:nvPr/>
            </p:nvSpPr>
            <p:spPr bwMode="auto">
              <a:xfrm>
                <a:off x="7015163" y="2095500"/>
                <a:ext cx="623888" cy="409575"/>
              </a:xfrm>
              <a:custGeom>
                <a:avLst/>
                <a:gdLst>
                  <a:gd name="T0" fmla="*/ 334 w 393"/>
                  <a:gd name="T1" fmla="*/ 131 h 258"/>
                  <a:gd name="T2" fmla="*/ 393 w 393"/>
                  <a:gd name="T3" fmla="*/ 131 h 258"/>
                  <a:gd name="T4" fmla="*/ 347 w 393"/>
                  <a:gd name="T5" fmla="*/ 258 h 258"/>
                  <a:gd name="T6" fmla="*/ 272 w 393"/>
                  <a:gd name="T7" fmla="*/ 173 h 258"/>
                  <a:gd name="T8" fmla="*/ 39 w 393"/>
                  <a:gd name="T9" fmla="*/ 96 h 258"/>
                  <a:gd name="T10" fmla="*/ 0 w 393"/>
                  <a:gd name="T11" fmla="*/ 142 h 258"/>
                  <a:gd name="T12" fmla="*/ 4 w 393"/>
                  <a:gd name="T13" fmla="*/ 71 h 258"/>
                  <a:gd name="T14" fmla="*/ 50 w 393"/>
                  <a:gd name="T15" fmla="*/ 0 h 258"/>
                  <a:gd name="T16" fmla="*/ 334 w 393"/>
                  <a:gd name="T17" fmla="*/ 13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 h="258">
                    <a:moveTo>
                      <a:pt x="334" y="131"/>
                    </a:moveTo>
                    <a:lnTo>
                      <a:pt x="393" y="131"/>
                    </a:lnTo>
                    <a:lnTo>
                      <a:pt x="347" y="258"/>
                    </a:lnTo>
                    <a:lnTo>
                      <a:pt x="272" y="173"/>
                    </a:lnTo>
                    <a:lnTo>
                      <a:pt x="39" y="96"/>
                    </a:lnTo>
                    <a:lnTo>
                      <a:pt x="0" y="142"/>
                    </a:lnTo>
                    <a:lnTo>
                      <a:pt x="4" y="71"/>
                    </a:lnTo>
                    <a:lnTo>
                      <a:pt x="50" y="0"/>
                    </a:lnTo>
                    <a:lnTo>
                      <a:pt x="334" y="13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5" name="íSlídè">
                <a:extLst>
                  <a:ext uri="{FF2B5EF4-FFF2-40B4-BE49-F238E27FC236}">
                    <a16:creationId xmlns="" xmlns:a16="http://schemas.microsoft.com/office/drawing/2014/main" id="{DB11FABE-8A85-480B-B650-B7B4B3AF2666}"/>
                  </a:ext>
                </a:extLst>
              </p:cNvPr>
              <p:cNvSpPr/>
              <p:nvPr/>
            </p:nvSpPr>
            <p:spPr bwMode="auto">
              <a:xfrm>
                <a:off x="7566026" y="2320925"/>
                <a:ext cx="395288" cy="331788"/>
              </a:xfrm>
              <a:custGeom>
                <a:avLst/>
                <a:gdLst>
                  <a:gd name="T0" fmla="*/ 249 w 249"/>
                  <a:gd name="T1" fmla="*/ 110 h 209"/>
                  <a:gd name="T2" fmla="*/ 141 w 249"/>
                  <a:gd name="T3" fmla="*/ 209 h 209"/>
                  <a:gd name="T4" fmla="*/ 139 w 249"/>
                  <a:gd name="T5" fmla="*/ 105 h 209"/>
                  <a:gd name="T6" fmla="*/ 0 w 249"/>
                  <a:gd name="T7" fmla="*/ 116 h 209"/>
                  <a:gd name="T8" fmla="*/ 64 w 249"/>
                  <a:gd name="T9" fmla="*/ 0 h 209"/>
                  <a:gd name="T10" fmla="*/ 228 w 249"/>
                  <a:gd name="T11" fmla="*/ 0 h 209"/>
                  <a:gd name="T12" fmla="*/ 249 w 249"/>
                  <a:gd name="T13" fmla="*/ 110 h 209"/>
                </a:gdLst>
                <a:ahLst/>
                <a:cxnLst>
                  <a:cxn ang="0">
                    <a:pos x="T0" y="T1"/>
                  </a:cxn>
                  <a:cxn ang="0">
                    <a:pos x="T2" y="T3"/>
                  </a:cxn>
                  <a:cxn ang="0">
                    <a:pos x="T4" y="T5"/>
                  </a:cxn>
                  <a:cxn ang="0">
                    <a:pos x="T6" y="T7"/>
                  </a:cxn>
                  <a:cxn ang="0">
                    <a:pos x="T8" y="T9"/>
                  </a:cxn>
                  <a:cxn ang="0">
                    <a:pos x="T10" y="T11"/>
                  </a:cxn>
                  <a:cxn ang="0">
                    <a:pos x="T12" y="T13"/>
                  </a:cxn>
                </a:cxnLst>
                <a:rect l="0" t="0" r="r" b="b"/>
                <a:pathLst>
                  <a:path w="249" h="209">
                    <a:moveTo>
                      <a:pt x="249" y="110"/>
                    </a:moveTo>
                    <a:lnTo>
                      <a:pt x="141" y="209"/>
                    </a:lnTo>
                    <a:lnTo>
                      <a:pt x="139" y="105"/>
                    </a:lnTo>
                    <a:lnTo>
                      <a:pt x="0" y="116"/>
                    </a:lnTo>
                    <a:lnTo>
                      <a:pt x="64" y="0"/>
                    </a:lnTo>
                    <a:lnTo>
                      <a:pt x="228" y="0"/>
                    </a:lnTo>
                    <a:lnTo>
                      <a:pt x="249" y="11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6" name="îSļïḑê">
                <a:extLst>
                  <a:ext uri="{FF2B5EF4-FFF2-40B4-BE49-F238E27FC236}">
                    <a16:creationId xmlns="" xmlns:a16="http://schemas.microsoft.com/office/drawing/2014/main" id="{679983D4-5DB7-46AA-82DE-5D336759A4DE}"/>
                  </a:ext>
                </a:extLst>
              </p:cNvPr>
              <p:cNvSpPr/>
              <p:nvPr/>
            </p:nvSpPr>
            <p:spPr bwMode="auto">
              <a:xfrm>
                <a:off x="7896226" y="2135188"/>
                <a:ext cx="501650" cy="412750"/>
              </a:xfrm>
              <a:custGeom>
                <a:avLst/>
                <a:gdLst>
                  <a:gd name="T0" fmla="*/ 37 w 316"/>
                  <a:gd name="T1" fmla="*/ 260 h 260"/>
                  <a:gd name="T2" fmla="*/ 0 w 316"/>
                  <a:gd name="T3" fmla="*/ 117 h 260"/>
                  <a:gd name="T4" fmla="*/ 112 w 316"/>
                  <a:gd name="T5" fmla="*/ 0 h 260"/>
                  <a:gd name="T6" fmla="*/ 261 w 316"/>
                  <a:gd name="T7" fmla="*/ 133 h 260"/>
                  <a:gd name="T8" fmla="*/ 316 w 316"/>
                  <a:gd name="T9" fmla="*/ 152 h 260"/>
                  <a:gd name="T10" fmla="*/ 37 w 316"/>
                  <a:gd name="T11" fmla="*/ 260 h 260"/>
                </a:gdLst>
                <a:ahLst/>
                <a:cxnLst>
                  <a:cxn ang="0">
                    <a:pos x="T0" y="T1"/>
                  </a:cxn>
                  <a:cxn ang="0">
                    <a:pos x="T2" y="T3"/>
                  </a:cxn>
                  <a:cxn ang="0">
                    <a:pos x="T4" y="T5"/>
                  </a:cxn>
                  <a:cxn ang="0">
                    <a:pos x="T6" y="T7"/>
                  </a:cxn>
                  <a:cxn ang="0">
                    <a:pos x="T8" y="T9"/>
                  </a:cxn>
                  <a:cxn ang="0">
                    <a:pos x="T10" y="T11"/>
                  </a:cxn>
                </a:cxnLst>
                <a:rect l="0" t="0" r="r" b="b"/>
                <a:pathLst>
                  <a:path w="316" h="260">
                    <a:moveTo>
                      <a:pt x="37" y="260"/>
                    </a:moveTo>
                    <a:lnTo>
                      <a:pt x="0" y="117"/>
                    </a:lnTo>
                    <a:lnTo>
                      <a:pt x="112" y="0"/>
                    </a:lnTo>
                    <a:lnTo>
                      <a:pt x="261" y="133"/>
                    </a:lnTo>
                    <a:lnTo>
                      <a:pt x="316" y="152"/>
                    </a:lnTo>
                    <a:lnTo>
                      <a:pt x="37" y="26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7" name="iṩļiḍé">
                <a:extLst>
                  <a:ext uri="{FF2B5EF4-FFF2-40B4-BE49-F238E27FC236}">
                    <a16:creationId xmlns="" xmlns:a16="http://schemas.microsoft.com/office/drawing/2014/main" id="{DF344181-F3AF-4BF3-985D-A004868739AD}"/>
                  </a:ext>
                </a:extLst>
              </p:cNvPr>
              <p:cNvSpPr/>
              <p:nvPr/>
            </p:nvSpPr>
            <p:spPr bwMode="auto">
              <a:xfrm>
                <a:off x="8074026" y="2135188"/>
                <a:ext cx="323850" cy="241300"/>
              </a:xfrm>
              <a:custGeom>
                <a:avLst/>
                <a:gdLst>
                  <a:gd name="T0" fmla="*/ 149 w 204"/>
                  <a:gd name="T1" fmla="*/ 133 h 152"/>
                  <a:gd name="T2" fmla="*/ 0 w 204"/>
                  <a:gd name="T3" fmla="*/ 0 h 152"/>
                  <a:gd name="T4" fmla="*/ 129 w 204"/>
                  <a:gd name="T5" fmla="*/ 25 h 152"/>
                  <a:gd name="T6" fmla="*/ 204 w 204"/>
                  <a:gd name="T7" fmla="*/ 152 h 152"/>
                  <a:gd name="T8" fmla="*/ 149 w 204"/>
                  <a:gd name="T9" fmla="*/ 133 h 152"/>
                </a:gdLst>
                <a:ahLst/>
                <a:cxnLst>
                  <a:cxn ang="0">
                    <a:pos x="T0" y="T1"/>
                  </a:cxn>
                  <a:cxn ang="0">
                    <a:pos x="T2" y="T3"/>
                  </a:cxn>
                  <a:cxn ang="0">
                    <a:pos x="T4" y="T5"/>
                  </a:cxn>
                  <a:cxn ang="0">
                    <a:pos x="T6" y="T7"/>
                  </a:cxn>
                  <a:cxn ang="0">
                    <a:pos x="T8" y="T9"/>
                  </a:cxn>
                </a:cxnLst>
                <a:rect l="0" t="0" r="r" b="b"/>
                <a:pathLst>
                  <a:path w="204" h="152">
                    <a:moveTo>
                      <a:pt x="149" y="133"/>
                    </a:moveTo>
                    <a:lnTo>
                      <a:pt x="0" y="0"/>
                    </a:lnTo>
                    <a:lnTo>
                      <a:pt x="129" y="25"/>
                    </a:lnTo>
                    <a:lnTo>
                      <a:pt x="204" y="152"/>
                    </a:lnTo>
                    <a:lnTo>
                      <a:pt x="149" y="13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8" name="ïśḻíďê">
                <a:extLst>
                  <a:ext uri="{FF2B5EF4-FFF2-40B4-BE49-F238E27FC236}">
                    <a16:creationId xmlns="" xmlns:a16="http://schemas.microsoft.com/office/drawing/2014/main" id="{8444891B-E027-471A-B4FE-13502985C5E6}"/>
                  </a:ext>
                </a:extLst>
              </p:cNvPr>
              <p:cNvSpPr/>
              <p:nvPr/>
            </p:nvSpPr>
            <p:spPr bwMode="auto">
              <a:xfrm>
                <a:off x="8181976" y="2070100"/>
                <a:ext cx="168275" cy="76200"/>
              </a:xfrm>
              <a:custGeom>
                <a:avLst/>
                <a:gdLst>
                  <a:gd name="T0" fmla="*/ 106 w 106"/>
                  <a:gd name="T1" fmla="*/ 25 h 48"/>
                  <a:gd name="T2" fmla="*/ 0 w 106"/>
                  <a:gd name="T3" fmla="*/ 48 h 48"/>
                  <a:gd name="T4" fmla="*/ 75 w 106"/>
                  <a:gd name="T5" fmla="*/ 0 h 48"/>
                  <a:gd name="T6" fmla="*/ 106 w 106"/>
                  <a:gd name="T7" fmla="*/ 25 h 48"/>
                </a:gdLst>
                <a:ahLst/>
                <a:cxnLst>
                  <a:cxn ang="0">
                    <a:pos x="T0" y="T1"/>
                  </a:cxn>
                  <a:cxn ang="0">
                    <a:pos x="T2" y="T3"/>
                  </a:cxn>
                  <a:cxn ang="0">
                    <a:pos x="T4" y="T5"/>
                  </a:cxn>
                  <a:cxn ang="0">
                    <a:pos x="T6" y="T7"/>
                  </a:cxn>
                </a:cxnLst>
                <a:rect l="0" t="0" r="r" b="b"/>
                <a:pathLst>
                  <a:path w="106" h="48">
                    <a:moveTo>
                      <a:pt x="106" y="25"/>
                    </a:moveTo>
                    <a:lnTo>
                      <a:pt x="0" y="48"/>
                    </a:lnTo>
                    <a:lnTo>
                      <a:pt x="75" y="0"/>
                    </a:lnTo>
                    <a:lnTo>
                      <a:pt x="106" y="2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9" name="íś1íḓe">
                <a:extLst>
                  <a:ext uri="{FF2B5EF4-FFF2-40B4-BE49-F238E27FC236}">
                    <a16:creationId xmlns="" xmlns:a16="http://schemas.microsoft.com/office/drawing/2014/main" id="{4C1760ED-DA18-4C49-9380-101FD594C86C}"/>
                  </a:ext>
                </a:extLst>
              </p:cNvPr>
              <p:cNvSpPr/>
              <p:nvPr/>
            </p:nvSpPr>
            <p:spPr bwMode="auto">
              <a:xfrm>
                <a:off x="7845426" y="2320925"/>
                <a:ext cx="109538" cy="227013"/>
              </a:xfrm>
              <a:custGeom>
                <a:avLst/>
                <a:gdLst>
                  <a:gd name="T0" fmla="*/ 69 w 69"/>
                  <a:gd name="T1" fmla="*/ 143 h 143"/>
                  <a:gd name="T2" fmla="*/ 0 w 69"/>
                  <a:gd name="T3" fmla="*/ 0 h 143"/>
                  <a:gd name="T4" fmla="*/ 32 w 69"/>
                  <a:gd name="T5" fmla="*/ 0 h 143"/>
                  <a:gd name="T6" fmla="*/ 69 w 69"/>
                  <a:gd name="T7" fmla="*/ 143 h 143"/>
                </a:gdLst>
                <a:ahLst/>
                <a:cxnLst>
                  <a:cxn ang="0">
                    <a:pos x="T0" y="T1"/>
                  </a:cxn>
                  <a:cxn ang="0">
                    <a:pos x="T2" y="T3"/>
                  </a:cxn>
                  <a:cxn ang="0">
                    <a:pos x="T4" y="T5"/>
                  </a:cxn>
                  <a:cxn ang="0">
                    <a:pos x="T6" y="T7"/>
                  </a:cxn>
                </a:cxnLst>
                <a:rect l="0" t="0" r="r" b="b"/>
                <a:pathLst>
                  <a:path w="69" h="143">
                    <a:moveTo>
                      <a:pt x="69" y="143"/>
                    </a:moveTo>
                    <a:lnTo>
                      <a:pt x="0" y="0"/>
                    </a:lnTo>
                    <a:lnTo>
                      <a:pt x="32" y="0"/>
                    </a:lnTo>
                    <a:lnTo>
                      <a:pt x="69" y="14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0" name="işḷïde">
                <a:extLst>
                  <a:ext uri="{FF2B5EF4-FFF2-40B4-BE49-F238E27FC236}">
                    <a16:creationId xmlns="" xmlns:a16="http://schemas.microsoft.com/office/drawing/2014/main" id="{7D820465-278C-4D3A-8C7E-C3D1F3A365D0}"/>
                  </a:ext>
                </a:extLst>
              </p:cNvPr>
              <p:cNvSpPr/>
              <p:nvPr/>
            </p:nvSpPr>
            <p:spPr bwMode="auto">
              <a:xfrm>
                <a:off x="7177088" y="982663"/>
                <a:ext cx="346075" cy="560388"/>
              </a:xfrm>
              <a:custGeom>
                <a:avLst/>
                <a:gdLst>
                  <a:gd name="T0" fmla="*/ 218 w 218"/>
                  <a:gd name="T1" fmla="*/ 353 h 353"/>
                  <a:gd name="T2" fmla="*/ 70 w 218"/>
                  <a:gd name="T3" fmla="*/ 81 h 353"/>
                  <a:gd name="T4" fmla="*/ 0 w 218"/>
                  <a:gd name="T5" fmla="*/ 0 h 353"/>
                  <a:gd name="T6" fmla="*/ 112 w 218"/>
                  <a:gd name="T7" fmla="*/ 0 h 353"/>
                  <a:gd name="T8" fmla="*/ 218 w 218"/>
                  <a:gd name="T9" fmla="*/ 353 h 353"/>
                </a:gdLst>
                <a:ahLst/>
                <a:cxnLst>
                  <a:cxn ang="0">
                    <a:pos x="T0" y="T1"/>
                  </a:cxn>
                  <a:cxn ang="0">
                    <a:pos x="T2" y="T3"/>
                  </a:cxn>
                  <a:cxn ang="0">
                    <a:pos x="T4" y="T5"/>
                  </a:cxn>
                  <a:cxn ang="0">
                    <a:pos x="T6" y="T7"/>
                  </a:cxn>
                  <a:cxn ang="0">
                    <a:pos x="T8" y="T9"/>
                  </a:cxn>
                </a:cxnLst>
                <a:rect l="0" t="0" r="r" b="b"/>
                <a:pathLst>
                  <a:path w="218" h="353">
                    <a:moveTo>
                      <a:pt x="218" y="353"/>
                    </a:moveTo>
                    <a:lnTo>
                      <a:pt x="70" y="81"/>
                    </a:lnTo>
                    <a:lnTo>
                      <a:pt x="0" y="0"/>
                    </a:lnTo>
                    <a:lnTo>
                      <a:pt x="112" y="0"/>
                    </a:lnTo>
                    <a:lnTo>
                      <a:pt x="218" y="35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1" name="išḷîdê">
                <a:extLst>
                  <a:ext uri="{FF2B5EF4-FFF2-40B4-BE49-F238E27FC236}">
                    <a16:creationId xmlns="" xmlns:a16="http://schemas.microsoft.com/office/drawing/2014/main" id="{43274B69-CD13-4653-846C-AAC15C311462}"/>
                  </a:ext>
                </a:extLst>
              </p:cNvPr>
              <p:cNvSpPr/>
              <p:nvPr/>
            </p:nvSpPr>
            <p:spPr bwMode="auto">
              <a:xfrm>
                <a:off x="6767513" y="2300288"/>
                <a:ext cx="749300" cy="306388"/>
              </a:xfrm>
              <a:custGeom>
                <a:avLst/>
                <a:gdLst>
                  <a:gd name="T0" fmla="*/ 272 w 472"/>
                  <a:gd name="T1" fmla="*/ 129 h 193"/>
                  <a:gd name="T2" fmla="*/ 0 w 472"/>
                  <a:gd name="T3" fmla="*/ 98 h 193"/>
                  <a:gd name="T4" fmla="*/ 214 w 472"/>
                  <a:gd name="T5" fmla="*/ 0 h 193"/>
                  <a:gd name="T6" fmla="*/ 472 w 472"/>
                  <a:gd name="T7" fmla="*/ 48 h 193"/>
                  <a:gd name="T8" fmla="*/ 403 w 472"/>
                  <a:gd name="T9" fmla="*/ 193 h 193"/>
                  <a:gd name="T10" fmla="*/ 272 w 472"/>
                  <a:gd name="T11" fmla="*/ 129 h 193"/>
                </a:gdLst>
                <a:ahLst/>
                <a:cxnLst>
                  <a:cxn ang="0">
                    <a:pos x="T0" y="T1"/>
                  </a:cxn>
                  <a:cxn ang="0">
                    <a:pos x="T2" y="T3"/>
                  </a:cxn>
                  <a:cxn ang="0">
                    <a:pos x="T4" y="T5"/>
                  </a:cxn>
                  <a:cxn ang="0">
                    <a:pos x="T6" y="T7"/>
                  </a:cxn>
                  <a:cxn ang="0">
                    <a:pos x="T8" y="T9"/>
                  </a:cxn>
                  <a:cxn ang="0">
                    <a:pos x="T10" y="T11"/>
                  </a:cxn>
                </a:cxnLst>
                <a:rect l="0" t="0" r="r" b="b"/>
                <a:pathLst>
                  <a:path w="472" h="193">
                    <a:moveTo>
                      <a:pt x="272" y="129"/>
                    </a:moveTo>
                    <a:lnTo>
                      <a:pt x="0" y="98"/>
                    </a:lnTo>
                    <a:lnTo>
                      <a:pt x="214" y="0"/>
                    </a:lnTo>
                    <a:lnTo>
                      <a:pt x="472" y="48"/>
                    </a:lnTo>
                    <a:lnTo>
                      <a:pt x="403" y="193"/>
                    </a:lnTo>
                    <a:lnTo>
                      <a:pt x="272" y="12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2" name="íṡ1îďê">
                <a:extLst>
                  <a:ext uri="{FF2B5EF4-FFF2-40B4-BE49-F238E27FC236}">
                    <a16:creationId xmlns="" xmlns:a16="http://schemas.microsoft.com/office/drawing/2014/main" id="{1440715A-B4AB-48E6-97A0-3A7AF97CAB1B}"/>
                  </a:ext>
                </a:extLst>
              </p:cNvPr>
              <p:cNvSpPr/>
              <p:nvPr/>
            </p:nvSpPr>
            <p:spPr bwMode="auto">
              <a:xfrm>
                <a:off x="6002338" y="2790825"/>
                <a:ext cx="744538" cy="646113"/>
              </a:xfrm>
              <a:custGeom>
                <a:avLst/>
                <a:gdLst>
                  <a:gd name="T0" fmla="*/ 251 w 469"/>
                  <a:gd name="T1" fmla="*/ 407 h 407"/>
                  <a:gd name="T2" fmla="*/ 0 w 469"/>
                  <a:gd name="T3" fmla="*/ 216 h 407"/>
                  <a:gd name="T4" fmla="*/ 147 w 469"/>
                  <a:gd name="T5" fmla="*/ 0 h 407"/>
                  <a:gd name="T6" fmla="*/ 469 w 469"/>
                  <a:gd name="T7" fmla="*/ 5 h 407"/>
                  <a:gd name="T8" fmla="*/ 230 w 469"/>
                  <a:gd name="T9" fmla="*/ 318 h 407"/>
                  <a:gd name="T10" fmla="*/ 251 w 469"/>
                  <a:gd name="T11" fmla="*/ 407 h 407"/>
                </a:gdLst>
                <a:ahLst/>
                <a:cxnLst>
                  <a:cxn ang="0">
                    <a:pos x="T0" y="T1"/>
                  </a:cxn>
                  <a:cxn ang="0">
                    <a:pos x="T2" y="T3"/>
                  </a:cxn>
                  <a:cxn ang="0">
                    <a:pos x="T4" y="T5"/>
                  </a:cxn>
                  <a:cxn ang="0">
                    <a:pos x="T6" y="T7"/>
                  </a:cxn>
                  <a:cxn ang="0">
                    <a:pos x="T8" y="T9"/>
                  </a:cxn>
                  <a:cxn ang="0">
                    <a:pos x="T10" y="T11"/>
                  </a:cxn>
                </a:cxnLst>
                <a:rect l="0" t="0" r="r" b="b"/>
                <a:pathLst>
                  <a:path w="469" h="407">
                    <a:moveTo>
                      <a:pt x="251" y="407"/>
                    </a:moveTo>
                    <a:lnTo>
                      <a:pt x="0" y="216"/>
                    </a:lnTo>
                    <a:lnTo>
                      <a:pt x="147" y="0"/>
                    </a:lnTo>
                    <a:lnTo>
                      <a:pt x="469" y="5"/>
                    </a:lnTo>
                    <a:lnTo>
                      <a:pt x="230" y="318"/>
                    </a:lnTo>
                    <a:lnTo>
                      <a:pt x="251" y="40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3" name="iṧ1íďe">
                <a:extLst>
                  <a:ext uri="{FF2B5EF4-FFF2-40B4-BE49-F238E27FC236}">
                    <a16:creationId xmlns="" xmlns:a16="http://schemas.microsoft.com/office/drawing/2014/main" id="{16F9815F-7178-437A-8E8E-4A8C3767FB5E}"/>
                  </a:ext>
                </a:extLst>
              </p:cNvPr>
              <p:cNvSpPr/>
              <p:nvPr/>
            </p:nvSpPr>
            <p:spPr bwMode="auto">
              <a:xfrm>
                <a:off x="6415088" y="2879725"/>
                <a:ext cx="1022350" cy="577850"/>
              </a:xfrm>
              <a:custGeom>
                <a:avLst/>
                <a:gdLst>
                  <a:gd name="T0" fmla="*/ 24 w 644"/>
                  <a:gd name="T1" fmla="*/ 364 h 364"/>
                  <a:gd name="T2" fmla="*/ 0 w 644"/>
                  <a:gd name="T3" fmla="*/ 295 h 364"/>
                  <a:gd name="T4" fmla="*/ 149 w 644"/>
                  <a:gd name="T5" fmla="*/ 0 h 364"/>
                  <a:gd name="T6" fmla="*/ 386 w 644"/>
                  <a:gd name="T7" fmla="*/ 98 h 364"/>
                  <a:gd name="T8" fmla="*/ 644 w 644"/>
                  <a:gd name="T9" fmla="*/ 364 h 364"/>
                  <a:gd name="T10" fmla="*/ 24 w 644"/>
                  <a:gd name="T11" fmla="*/ 364 h 364"/>
                </a:gdLst>
                <a:ahLst/>
                <a:cxnLst>
                  <a:cxn ang="0">
                    <a:pos x="T0" y="T1"/>
                  </a:cxn>
                  <a:cxn ang="0">
                    <a:pos x="T2" y="T3"/>
                  </a:cxn>
                  <a:cxn ang="0">
                    <a:pos x="T4" y="T5"/>
                  </a:cxn>
                  <a:cxn ang="0">
                    <a:pos x="T6" y="T7"/>
                  </a:cxn>
                  <a:cxn ang="0">
                    <a:pos x="T8" y="T9"/>
                  </a:cxn>
                  <a:cxn ang="0">
                    <a:pos x="T10" y="T11"/>
                  </a:cxn>
                </a:cxnLst>
                <a:rect l="0" t="0" r="r" b="b"/>
                <a:pathLst>
                  <a:path w="644" h="364">
                    <a:moveTo>
                      <a:pt x="24" y="364"/>
                    </a:moveTo>
                    <a:lnTo>
                      <a:pt x="0" y="295"/>
                    </a:lnTo>
                    <a:lnTo>
                      <a:pt x="149" y="0"/>
                    </a:lnTo>
                    <a:lnTo>
                      <a:pt x="386" y="98"/>
                    </a:lnTo>
                    <a:lnTo>
                      <a:pt x="644" y="364"/>
                    </a:lnTo>
                    <a:lnTo>
                      <a:pt x="24" y="36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4" name="îs1iďê">
                <a:extLst>
                  <a:ext uri="{FF2B5EF4-FFF2-40B4-BE49-F238E27FC236}">
                    <a16:creationId xmlns="" xmlns:a16="http://schemas.microsoft.com/office/drawing/2014/main" id="{F939D6BF-7296-45EC-9F11-4968CE9CE246}"/>
                  </a:ext>
                </a:extLst>
              </p:cNvPr>
              <p:cNvSpPr/>
              <p:nvPr/>
            </p:nvSpPr>
            <p:spPr bwMode="auto">
              <a:xfrm>
                <a:off x="6678613" y="2890838"/>
                <a:ext cx="758825" cy="566738"/>
              </a:xfrm>
              <a:custGeom>
                <a:avLst/>
                <a:gdLst>
                  <a:gd name="T0" fmla="*/ 478 w 478"/>
                  <a:gd name="T1" fmla="*/ 357 h 357"/>
                  <a:gd name="T2" fmla="*/ 243 w 478"/>
                  <a:gd name="T3" fmla="*/ 191 h 357"/>
                  <a:gd name="T4" fmla="*/ 0 w 478"/>
                  <a:gd name="T5" fmla="*/ 0 h 357"/>
                  <a:gd name="T6" fmla="*/ 97 w 478"/>
                  <a:gd name="T7" fmla="*/ 20 h 357"/>
                  <a:gd name="T8" fmla="*/ 262 w 478"/>
                  <a:gd name="T9" fmla="*/ 97 h 357"/>
                  <a:gd name="T10" fmla="*/ 478 w 478"/>
                  <a:gd name="T11" fmla="*/ 357 h 357"/>
                </a:gdLst>
                <a:ahLst/>
                <a:cxnLst>
                  <a:cxn ang="0">
                    <a:pos x="T0" y="T1"/>
                  </a:cxn>
                  <a:cxn ang="0">
                    <a:pos x="T2" y="T3"/>
                  </a:cxn>
                  <a:cxn ang="0">
                    <a:pos x="T4" y="T5"/>
                  </a:cxn>
                  <a:cxn ang="0">
                    <a:pos x="T6" y="T7"/>
                  </a:cxn>
                  <a:cxn ang="0">
                    <a:pos x="T8" y="T9"/>
                  </a:cxn>
                  <a:cxn ang="0">
                    <a:pos x="T10" y="T11"/>
                  </a:cxn>
                </a:cxnLst>
                <a:rect l="0" t="0" r="r" b="b"/>
                <a:pathLst>
                  <a:path w="478" h="357">
                    <a:moveTo>
                      <a:pt x="478" y="357"/>
                    </a:moveTo>
                    <a:lnTo>
                      <a:pt x="243" y="191"/>
                    </a:lnTo>
                    <a:lnTo>
                      <a:pt x="0" y="0"/>
                    </a:lnTo>
                    <a:lnTo>
                      <a:pt x="97" y="20"/>
                    </a:lnTo>
                    <a:lnTo>
                      <a:pt x="262" y="97"/>
                    </a:lnTo>
                    <a:lnTo>
                      <a:pt x="478" y="35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5" name="íślíḓé">
                <a:extLst>
                  <a:ext uri="{FF2B5EF4-FFF2-40B4-BE49-F238E27FC236}">
                    <a16:creationId xmlns="" xmlns:a16="http://schemas.microsoft.com/office/drawing/2014/main" id="{FEE78222-2ED4-4B48-B239-15FF72995BCE}"/>
                  </a:ext>
                </a:extLst>
              </p:cNvPr>
              <p:cNvSpPr/>
              <p:nvPr/>
            </p:nvSpPr>
            <p:spPr bwMode="auto">
              <a:xfrm>
                <a:off x="7058026" y="3457575"/>
                <a:ext cx="808038" cy="506413"/>
              </a:xfrm>
              <a:custGeom>
                <a:avLst/>
                <a:gdLst>
                  <a:gd name="T0" fmla="*/ 509 w 509"/>
                  <a:gd name="T1" fmla="*/ 319 h 319"/>
                  <a:gd name="T2" fmla="*/ 185 w 509"/>
                  <a:gd name="T3" fmla="*/ 135 h 319"/>
                  <a:gd name="T4" fmla="*/ 0 w 509"/>
                  <a:gd name="T5" fmla="*/ 23 h 319"/>
                  <a:gd name="T6" fmla="*/ 278 w 509"/>
                  <a:gd name="T7" fmla="*/ 0 h 319"/>
                  <a:gd name="T8" fmla="*/ 509 w 509"/>
                  <a:gd name="T9" fmla="*/ 319 h 319"/>
                </a:gdLst>
                <a:ahLst/>
                <a:cxnLst>
                  <a:cxn ang="0">
                    <a:pos x="T0" y="T1"/>
                  </a:cxn>
                  <a:cxn ang="0">
                    <a:pos x="T2" y="T3"/>
                  </a:cxn>
                  <a:cxn ang="0">
                    <a:pos x="T4" y="T5"/>
                  </a:cxn>
                  <a:cxn ang="0">
                    <a:pos x="T6" y="T7"/>
                  </a:cxn>
                  <a:cxn ang="0">
                    <a:pos x="T8" y="T9"/>
                  </a:cxn>
                </a:cxnLst>
                <a:rect l="0" t="0" r="r" b="b"/>
                <a:pathLst>
                  <a:path w="509" h="319">
                    <a:moveTo>
                      <a:pt x="509" y="319"/>
                    </a:moveTo>
                    <a:lnTo>
                      <a:pt x="185" y="135"/>
                    </a:lnTo>
                    <a:lnTo>
                      <a:pt x="0" y="23"/>
                    </a:lnTo>
                    <a:lnTo>
                      <a:pt x="278" y="0"/>
                    </a:lnTo>
                    <a:lnTo>
                      <a:pt x="509" y="31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6" name="i$ľíďè">
                <a:extLst>
                  <a:ext uri="{FF2B5EF4-FFF2-40B4-BE49-F238E27FC236}">
                    <a16:creationId xmlns="" xmlns:a16="http://schemas.microsoft.com/office/drawing/2014/main" id="{CDC2153B-4EE9-47A4-8BB3-5B1BED14EBC8}"/>
                  </a:ext>
                </a:extLst>
              </p:cNvPr>
              <p:cNvSpPr/>
              <p:nvPr/>
            </p:nvSpPr>
            <p:spPr bwMode="auto">
              <a:xfrm>
                <a:off x="6453188" y="3457575"/>
                <a:ext cx="1214438" cy="493713"/>
              </a:xfrm>
              <a:custGeom>
                <a:avLst/>
                <a:gdLst>
                  <a:gd name="T0" fmla="*/ 765 w 765"/>
                  <a:gd name="T1" fmla="*/ 311 h 311"/>
                  <a:gd name="T2" fmla="*/ 258 w 765"/>
                  <a:gd name="T3" fmla="*/ 214 h 311"/>
                  <a:gd name="T4" fmla="*/ 0 w 765"/>
                  <a:gd name="T5" fmla="*/ 0 h 311"/>
                  <a:gd name="T6" fmla="*/ 381 w 765"/>
                  <a:gd name="T7" fmla="*/ 41 h 311"/>
                  <a:gd name="T8" fmla="*/ 765 w 765"/>
                  <a:gd name="T9" fmla="*/ 311 h 311"/>
                </a:gdLst>
                <a:ahLst/>
                <a:cxnLst>
                  <a:cxn ang="0">
                    <a:pos x="T0" y="T1"/>
                  </a:cxn>
                  <a:cxn ang="0">
                    <a:pos x="T2" y="T3"/>
                  </a:cxn>
                  <a:cxn ang="0">
                    <a:pos x="T4" y="T5"/>
                  </a:cxn>
                  <a:cxn ang="0">
                    <a:pos x="T6" y="T7"/>
                  </a:cxn>
                  <a:cxn ang="0">
                    <a:pos x="T8" y="T9"/>
                  </a:cxn>
                </a:cxnLst>
                <a:rect l="0" t="0" r="r" b="b"/>
                <a:pathLst>
                  <a:path w="765" h="311">
                    <a:moveTo>
                      <a:pt x="765" y="311"/>
                    </a:moveTo>
                    <a:lnTo>
                      <a:pt x="258" y="214"/>
                    </a:lnTo>
                    <a:lnTo>
                      <a:pt x="0" y="0"/>
                    </a:lnTo>
                    <a:lnTo>
                      <a:pt x="381" y="41"/>
                    </a:lnTo>
                    <a:lnTo>
                      <a:pt x="765" y="31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7" name="ïsliďé">
                <a:extLst>
                  <a:ext uri="{FF2B5EF4-FFF2-40B4-BE49-F238E27FC236}">
                    <a16:creationId xmlns="" xmlns:a16="http://schemas.microsoft.com/office/drawing/2014/main" id="{263C6BCB-B225-4B0B-9EAF-55C52CE06215}"/>
                  </a:ext>
                </a:extLst>
              </p:cNvPr>
              <p:cNvSpPr/>
              <p:nvPr/>
            </p:nvSpPr>
            <p:spPr bwMode="auto">
              <a:xfrm>
                <a:off x="6657976" y="2759075"/>
                <a:ext cx="174625" cy="144463"/>
              </a:xfrm>
              <a:custGeom>
                <a:avLst/>
                <a:gdLst>
                  <a:gd name="T0" fmla="*/ 110 w 110"/>
                  <a:gd name="T1" fmla="*/ 91 h 91"/>
                  <a:gd name="T2" fmla="*/ 0 w 110"/>
                  <a:gd name="T3" fmla="*/ 62 h 91"/>
                  <a:gd name="T4" fmla="*/ 38 w 110"/>
                  <a:gd name="T5" fmla="*/ 0 h 91"/>
                  <a:gd name="T6" fmla="*/ 110 w 110"/>
                  <a:gd name="T7" fmla="*/ 91 h 91"/>
                </a:gdLst>
                <a:ahLst/>
                <a:cxnLst>
                  <a:cxn ang="0">
                    <a:pos x="T0" y="T1"/>
                  </a:cxn>
                  <a:cxn ang="0">
                    <a:pos x="T2" y="T3"/>
                  </a:cxn>
                  <a:cxn ang="0">
                    <a:pos x="T4" y="T5"/>
                  </a:cxn>
                  <a:cxn ang="0">
                    <a:pos x="T6" y="T7"/>
                  </a:cxn>
                </a:cxnLst>
                <a:rect l="0" t="0" r="r" b="b"/>
                <a:pathLst>
                  <a:path w="110" h="91">
                    <a:moveTo>
                      <a:pt x="110" y="91"/>
                    </a:moveTo>
                    <a:lnTo>
                      <a:pt x="0" y="62"/>
                    </a:lnTo>
                    <a:lnTo>
                      <a:pt x="38" y="0"/>
                    </a:lnTo>
                    <a:lnTo>
                      <a:pt x="110" y="9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8" name="ïŝľiḋê">
                <a:extLst>
                  <a:ext uri="{FF2B5EF4-FFF2-40B4-BE49-F238E27FC236}">
                    <a16:creationId xmlns="" xmlns:a16="http://schemas.microsoft.com/office/drawing/2014/main" id="{4887B951-9DCB-4273-9EA7-80499967F584}"/>
                  </a:ext>
                </a:extLst>
              </p:cNvPr>
              <p:cNvSpPr/>
              <p:nvPr/>
            </p:nvSpPr>
            <p:spPr bwMode="auto">
              <a:xfrm>
                <a:off x="5870576" y="4040188"/>
                <a:ext cx="1662113" cy="319088"/>
              </a:xfrm>
              <a:custGeom>
                <a:avLst/>
                <a:gdLst>
                  <a:gd name="T0" fmla="*/ 305 w 1047"/>
                  <a:gd name="T1" fmla="*/ 201 h 201"/>
                  <a:gd name="T2" fmla="*/ 149 w 1047"/>
                  <a:gd name="T3" fmla="*/ 170 h 201"/>
                  <a:gd name="T4" fmla="*/ 41 w 1047"/>
                  <a:gd name="T5" fmla="*/ 91 h 201"/>
                  <a:gd name="T6" fmla="*/ 0 w 1047"/>
                  <a:gd name="T7" fmla="*/ 54 h 201"/>
                  <a:gd name="T8" fmla="*/ 367 w 1047"/>
                  <a:gd name="T9" fmla="*/ 13 h 201"/>
                  <a:gd name="T10" fmla="*/ 1047 w 1047"/>
                  <a:gd name="T11" fmla="*/ 0 h 201"/>
                  <a:gd name="T12" fmla="*/ 305 w 1047"/>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1047" h="201">
                    <a:moveTo>
                      <a:pt x="305" y="201"/>
                    </a:moveTo>
                    <a:lnTo>
                      <a:pt x="149" y="170"/>
                    </a:lnTo>
                    <a:lnTo>
                      <a:pt x="41" y="91"/>
                    </a:lnTo>
                    <a:lnTo>
                      <a:pt x="0" y="54"/>
                    </a:lnTo>
                    <a:lnTo>
                      <a:pt x="367" y="13"/>
                    </a:lnTo>
                    <a:lnTo>
                      <a:pt x="1047" y="0"/>
                    </a:lnTo>
                    <a:lnTo>
                      <a:pt x="305" y="20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9" name="iŝ1îḍê">
                <a:extLst>
                  <a:ext uri="{FF2B5EF4-FFF2-40B4-BE49-F238E27FC236}">
                    <a16:creationId xmlns="" xmlns:a16="http://schemas.microsoft.com/office/drawing/2014/main" id="{3ADA0618-1AC1-467D-A03E-C8D270C84093}"/>
                  </a:ext>
                </a:extLst>
              </p:cNvPr>
              <p:cNvSpPr/>
              <p:nvPr/>
            </p:nvSpPr>
            <p:spPr bwMode="auto">
              <a:xfrm>
                <a:off x="7094538" y="2794000"/>
                <a:ext cx="342900" cy="254000"/>
              </a:xfrm>
              <a:custGeom>
                <a:avLst/>
                <a:gdLst>
                  <a:gd name="T0" fmla="*/ 18 w 216"/>
                  <a:gd name="T1" fmla="*/ 160 h 160"/>
                  <a:gd name="T2" fmla="*/ 0 w 216"/>
                  <a:gd name="T3" fmla="*/ 104 h 160"/>
                  <a:gd name="T4" fmla="*/ 216 w 216"/>
                  <a:gd name="T5" fmla="*/ 0 h 160"/>
                  <a:gd name="T6" fmla="*/ 18 w 216"/>
                  <a:gd name="T7" fmla="*/ 160 h 160"/>
                </a:gdLst>
                <a:ahLst/>
                <a:cxnLst>
                  <a:cxn ang="0">
                    <a:pos x="T0" y="T1"/>
                  </a:cxn>
                  <a:cxn ang="0">
                    <a:pos x="T2" y="T3"/>
                  </a:cxn>
                  <a:cxn ang="0">
                    <a:pos x="T4" y="T5"/>
                  </a:cxn>
                  <a:cxn ang="0">
                    <a:pos x="T6" y="T7"/>
                  </a:cxn>
                </a:cxnLst>
                <a:rect l="0" t="0" r="r" b="b"/>
                <a:pathLst>
                  <a:path w="216" h="160">
                    <a:moveTo>
                      <a:pt x="18" y="160"/>
                    </a:moveTo>
                    <a:lnTo>
                      <a:pt x="0" y="104"/>
                    </a:lnTo>
                    <a:lnTo>
                      <a:pt x="216" y="0"/>
                    </a:lnTo>
                    <a:lnTo>
                      <a:pt x="18" y="16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0" name="iSḻïḋê">
                <a:extLst>
                  <a:ext uri="{FF2B5EF4-FFF2-40B4-BE49-F238E27FC236}">
                    <a16:creationId xmlns="" xmlns:a16="http://schemas.microsoft.com/office/drawing/2014/main" id="{607FC6EA-1D14-4D46-B058-757ACA259045}"/>
                  </a:ext>
                </a:extLst>
              </p:cNvPr>
              <p:cNvSpPr/>
              <p:nvPr/>
            </p:nvSpPr>
            <p:spPr bwMode="auto">
              <a:xfrm>
                <a:off x="7094538" y="3843338"/>
                <a:ext cx="587375" cy="217488"/>
              </a:xfrm>
              <a:custGeom>
                <a:avLst/>
                <a:gdLst>
                  <a:gd name="T0" fmla="*/ 370 w 370"/>
                  <a:gd name="T1" fmla="*/ 137 h 137"/>
                  <a:gd name="T2" fmla="*/ 0 w 370"/>
                  <a:gd name="T3" fmla="*/ 91 h 137"/>
                  <a:gd name="T4" fmla="*/ 0 w 370"/>
                  <a:gd name="T5" fmla="*/ 0 h 137"/>
                  <a:gd name="T6" fmla="*/ 253 w 370"/>
                  <a:gd name="T7" fmla="*/ 76 h 137"/>
                  <a:gd name="T8" fmla="*/ 370 w 370"/>
                  <a:gd name="T9" fmla="*/ 137 h 137"/>
                </a:gdLst>
                <a:ahLst/>
                <a:cxnLst>
                  <a:cxn ang="0">
                    <a:pos x="T0" y="T1"/>
                  </a:cxn>
                  <a:cxn ang="0">
                    <a:pos x="T2" y="T3"/>
                  </a:cxn>
                  <a:cxn ang="0">
                    <a:pos x="T4" y="T5"/>
                  </a:cxn>
                  <a:cxn ang="0">
                    <a:pos x="T6" y="T7"/>
                  </a:cxn>
                  <a:cxn ang="0">
                    <a:pos x="T8" y="T9"/>
                  </a:cxn>
                </a:cxnLst>
                <a:rect l="0" t="0" r="r" b="b"/>
                <a:pathLst>
                  <a:path w="370" h="137">
                    <a:moveTo>
                      <a:pt x="370" y="137"/>
                    </a:moveTo>
                    <a:lnTo>
                      <a:pt x="0" y="91"/>
                    </a:lnTo>
                    <a:lnTo>
                      <a:pt x="0" y="0"/>
                    </a:lnTo>
                    <a:lnTo>
                      <a:pt x="253" y="76"/>
                    </a:lnTo>
                    <a:lnTo>
                      <a:pt x="370" y="13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1" name="îšļíḑê">
                <a:extLst>
                  <a:ext uri="{FF2B5EF4-FFF2-40B4-BE49-F238E27FC236}">
                    <a16:creationId xmlns="" xmlns:a16="http://schemas.microsoft.com/office/drawing/2014/main" id="{6F0E3DF0-B41D-41E8-BEC8-BAF92862AA87}"/>
                  </a:ext>
                </a:extLst>
              </p:cNvPr>
              <p:cNvSpPr/>
              <p:nvPr/>
            </p:nvSpPr>
            <p:spPr bwMode="auto">
              <a:xfrm>
                <a:off x="5553076" y="4067175"/>
                <a:ext cx="614363" cy="901700"/>
              </a:xfrm>
              <a:custGeom>
                <a:avLst/>
                <a:gdLst>
                  <a:gd name="T0" fmla="*/ 387 w 387"/>
                  <a:gd name="T1" fmla="*/ 184 h 568"/>
                  <a:gd name="T2" fmla="*/ 283 w 387"/>
                  <a:gd name="T3" fmla="*/ 247 h 568"/>
                  <a:gd name="T4" fmla="*/ 200 w 387"/>
                  <a:gd name="T5" fmla="*/ 184 h 568"/>
                  <a:gd name="T6" fmla="*/ 308 w 387"/>
                  <a:gd name="T7" fmla="*/ 265 h 568"/>
                  <a:gd name="T8" fmla="*/ 331 w 387"/>
                  <a:gd name="T9" fmla="*/ 452 h 568"/>
                  <a:gd name="T10" fmla="*/ 387 w 387"/>
                  <a:gd name="T11" fmla="*/ 554 h 568"/>
                  <a:gd name="T12" fmla="*/ 299 w 387"/>
                  <a:gd name="T13" fmla="*/ 568 h 568"/>
                  <a:gd name="T14" fmla="*/ 152 w 387"/>
                  <a:gd name="T15" fmla="*/ 452 h 568"/>
                  <a:gd name="T16" fmla="*/ 73 w 387"/>
                  <a:gd name="T17" fmla="*/ 193 h 568"/>
                  <a:gd name="T18" fmla="*/ 33 w 387"/>
                  <a:gd name="T19" fmla="*/ 143 h 568"/>
                  <a:gd name="T20" fmla="*/ 0 w 387"/>
                  <a:gd name="T21" fmla="*/ 41 h 568"/>
                  <a:gd name="T22" fmla="*/ 60 w 387"/>
                  <a:gd name="T23" fmla="*/ 0 h 568"/>
                  <a:gd name="T24" fmla="*/ 171 w 387"/>
                  <a:gd name="T25" fmla="*/ 14 h 568"/>
                  <a:gd name="T26" fmla="*/ 387 w 387"/>
                  <a:gd name="T27" fmla="*/ 184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568">
                    <a:moveTo>
                      <a:pt x="387" y="184"/>
                    </a:moveTo>
                    <a:lnTo>
                      <a:pt x="283" y="247"/>
                    </a:lnTo>
                    <a:lnTo>
                      <a:pt x="200" y="184"/>
                    </a:lnTo>
                    <a:lnTo>
                      <a:pt x="308" y="265"/>
                    </a:lnTo>
                    <a:lnTo>
                      <a:pt x="331" y="452"/>
                    </a:lnTo>
                    <a:lnTo>
                      <a:pt x="387" y="554"/>
                    </a:lnTo>
                    <a:lnTo>
                      <a:pt x="299" y="568"/>
                    </a:lnTo>
                    <a:lnTo>
                      <a:pt x="152" y="452"/>
                    </a:lnTo>
                    <a:lnTo>
                      <a:pt x="73" y="193"/>
                    </a:lnTo>
                    <a:lnTo>
                      <a:pt x="33" y="143"/>
                    </a:lnTo>
                    <a:lnTo>
                      <a:pt x="0" y="41"/>
                    </a:lnTo>
                    <a:lnTo>
                      <a:pt x="60" y="0"/>
                    </a:lnTo>
                    <a:lnTo>
                      <a:pt x="171" y="14"/>
                    </a:lnTo>
                    <a:lnTo>
                      <a:pt x="387" y="18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2" name="íŝḻîḍé">
                <a:extLst>
                  <a:ext uri="{FF2B5EF4-FFF2-40B4-BE49-F238E27FC236}">
                    <a16:creationId xmlns="" xmlns:a16="http://schemas.microsoft.com/office/drawing/2014/main" id="{A10D42B7-5814-4AA1-8EF4-B64F2815E3E0}"/>
                  </a:ext>
                </a:extLst>
              </p:cNvPr>
              <p:cNvSpPr/>
              <p:nvPr/>
            </p:nvSpPr>
            <p:spPr bwMode="auto">
              <a:xfrm>
                <a:off x="6700838" y="3852863"/>
                <a:ext cx="981075" cy="239713"/>
              </a:xfrm>
              <a:custGeom>
                <a:avLst/>
                <a:gdLst>
                  <a:gd name="T0" fmla="*/ 618 w 618"/>
                  <a:gd name="T1" fmla="*/ 131 h 151"/>
                  <a:gd name="T2" fmla="*/ 83 w 618"/>
                  <a:gd name="T3" fmla="*/ 151 h 151"/>
                  <a:gd name="T4" fmla="*/ 0 w 618"/>
                  <a:gd name="T5" fmla="*/ 99 h 151"/>
                  <a:gd name="T6" fmla="*/ 119 w 618"/>
                  <a:gd name="T7" fmla="*/ 0 h 151"/>
                  <a:gd name="T8" fmla="*/ 424 w 618"/>
                  <a:gd name="T9" fmla="*/ 99 h 151"/>
                  <a:gd name="T10" fmla="*/ 618 w 618"/>
                  <a:gd name="T11" fmla="*/ 131 h 151"/>
                </a:gdLst>
                <a:ahLst/>
                <a:cxnLst>
                  <a:cxn ang="0">
                    <a:pos x="T0" y="T1"/>
                  </a:cxn>
                  <a:cxn ang="0">
                    <a:pos x="T2" y="T3"/>
                  </a:cxn>
                  <a:cxn ang="0">
                    <a:pos x="T4" y="T5"/>
                  </a:cxn>
                  <a:cxn ang="0">
                    <a:pos x="T6" y="T7"/>
                  </a:cxn>
                  <a:cxn ang="0">
                    <a:pos x="T8" y="T9"/>
                  </a:cxn>
                  <a:cxn ang="0">
                    <a:pos x="T10" y="T11"/>
                  </a:cxn>
                </a:cxnLst>
                <a:rect l="0" t="0" r="r" b="b"/>
                <a:pathLst>
                  <a:path w="618" h="151">
                    <a:moveTo>
                      <a:pt x="618" y="131"/>
                    </a:moveTo>
                    <a:lnTo>
                      <a:pt x="83" y="151"/>
                    </a:lnTo>
                    <a:lnTo>
                      <a:pt x="0" y="99"/>
                    </a:lnTo>
                    <a:lnTo>
                      <a:pt x="119" y="0"/>
                    </a:lnTo>
                    <a:lnTo>
                      <a:pt x="424" y="99"/>
                    </a:lnTo>
                    <a:lnTo>
                      <a:pt x="618" y="13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3" name="ïṩlîḋè">
                <a:extLst>
                  <a:ext uri="{FF2B5EF4-FFF2-40B4-BE49-F238E27FC236}">
                    <a16:creationId xmlns="" xmlns:a16="http://schemas.microsoft.com/office/drawing/2014/main" id="{383F6878-D706-4D5C-9241-597646EE1881}"/>
                  </a:ext>
                </a:extLst>
              </p:cNvPr>
              <p:cNvSpPr/>
              <p:nvPr/>
            </p:nvSpPr>
            <p:spPr bwMode="auto">
              <a:xfrm>
                <a:off x="6137276" y="4076700"/>
                <a:ext cx="1658938" cy="336550"/>
              </a:xfrm>
              <a:custGeom>
                <a:avLst/>
                <a:gdLst>
                  <a:gd name="T0" fmla="*/ 1010 w 1045"/>
                  <a:gd name="T1" fmla="*/ 160 h 212"/>
                  <a:gd name="T2" fmla="*/ 0 w 1045"/>
                  <a:gd name="T3" fmla="*/ 212 h 212"/>
                  <a:gd name="T4" fmla="*/ 553 w 1045"/>
                  <a:gd name="T5" fmla="*/ 10 h 212"/>
                  <a:gd name="T6" fmla="*/ 1045 w 1045"/>
                  <a:gd name="T7" fmla="*/ 0 h 212"/>
                  <a:gd name="T8" fmla="*/ 1010 w 1045"/>
                  <a:gd name="T9" fmla="*/ 160 h 212"/>
                </a:gdLst>
                <a:ahLst/>
                <a:cxnLst>
                  <a:cxn ang="0">
                    <a:pos x="T0" y="T1"/>
                  </a:cxn>
                  <a:cxn ang="0">
                    <a:pos x="T2" y="T3"/>
                  </a:cxn>
                  <a:cxn ang="0">
                    <a:pos x="T4" y="T5"/>
                  </a:cxn>
                  <a:cxn ang="0">
                    <a:pos x="T6" y="T7"/>
                  </a:cxn>
                  <a:cxn ang="0">
                    <a:pos x="T8" y="T9"/>
                  </a:cxn>
                </a:cxnLst>
                <a:rect l="0" t="0" r="r" b="b"/>
                <a:pathLst>
                  <a:path w="1045" h="212">
                    <a:moveTo>
                      <a:pt x="1010" y="160"/>
                    </a:moveTo>
                    <a:lnTo>
                      <a:pt x="0" y="212"/>
                    </a:lnTo>
                    <a:lnTo>
                      <a:pt x="553" y="10"/>
                    </a:lnTo>
                    <a:lnTo>
                      <a:pt x="1045" y="0"/>
                    </a:lnTo>
                    <a:lnTo>
                      <a:pt x="1010" y="16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4" name="íśḻíḍe">
                <a:extLst>
                  <a:ext uri="{FF2B5EF4-FFF2-40B4-BE49-F238E27FC236}">
                    <a16:creationId xmlns="" xmlns:a16="http://schemas.microsoft.com/office/drawing/2014/main" id="{7E7BD923-3A9D-495D-BEFF-9451C02AB5DC}"/>
                  </a:ext>
                </a:extLst>
              </p:cNvPr>
              <p:cNvSpPr/>
              <p:nvPr/>
            </p:nvSpPr>
            <p:spPr bwMode="auto">
              <a:xfrm>
                <a:off x="5935663" y="3960813"/>
                <a:ext cx="808038" cy="152400"/>
              </a:xfrm>
              <a:custGeom>
                <a:avLst/>
                <a:gdLst>
                  <a:gd name="T0" fmla="*/ 509 w 509"/>
                  <a:gd name="T1" fmla="*/ 96 h 96"/>
                  <a:gd name="T2" fmla="*/ 445 w 509"/>
                  <a:gd name="T3" fmla="*/ 0 h 96"/>
                  <a:gd name="T4" fmla="*/ 0 w 509"/>
                  <a:gd name="T5" fmla="*/ 81 h 96"/>
                  <a:gd name="T6" fmla="*/ 509 w 509"/>
                  <a:gd name="T7" fmla="*/ 96 h 96"/>
                </a:gdLst>
                <a:ahLst/>
                <a:cxnLst>
                  <a:cxn ang="0">
                    <a:pos x="T0" y="T1"/>
                  </a:cxn>
                  <a:cxn ang="0">
                    <a:pos x="T2" y="T3"/>
                  </a:cxn>
                  <a:cxn ang="0">
                    <a:pos x="T4" y="T5"/>
                  </a:cxn>
                  <a:cxn ang="0">
                    <a:pos x="T6" y="T7"/>
                  </a:cxn>
                </a:cxnLst>
                <a:rect l="0" t="0" r="r" b="b"/>
                <a:pathLst>
                  <a:path w="509" h="96">
                    <a:moveTo>
                      <a:pt x="509" y="96"/>
                    </a:moveTo>
                    <a:lnTo>
                      <a:pt x="445" y="0"/>
                    </a:lnTo>
                    <a:lnTo>
                      <a:pt x="0" y="81"/>
                    </a:lnTo>
                    <a:lnTo>
                      <a:pt x="509" y="9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5" name="îṥḷíḍê">
                <a:extLst>
                  <a:ext uri="{FF2B5EF4-FFF2-40B4-BE49-F238E27FC236}">
                    <a16:creationId xmlns="" xmlns:a16="http://schemas.microsoft.com/office/drawing/2014/main" id="{DAE841D3-1BC3-4A4F-949A-C73329E04C48}"/>
                  </a:ext>
                </a:extLst>
              </p:cNvPr>
              <p:cNvSpPr/>
              <p:nvPr/>
            </p:nvSpPr>
            <p:spPr bwMode="auto">
              <a:xfrm>
                <a:off x="5648326" y="4067175"/>
                <a:ext cx="436563" cy="227013"/>
              </a:xfrm>
              <a:custGeom>
                <a:avLst/>
                <a:gdLst>
                  <a:gd name="T0" fmla="*/ 275 w 275"/>
                  <a:gd name="T1" fmla="*/ 143 h 143"/>
                  <a:gd name="T2" fmla="*/ 111 w 275"/>
                  <a:gd name="T3" fmla="*/ 14 h 143"/>
                  <a:gd name="T4" fmla="*/ 0 w 275"/>
                  <a:gd name="T5" fmla="*/ 0 h 143"/>
                  <a:gd name="T6" fmla="*/ 275 w 275"/>
                  <a:gd name="T7" fmla="*/ 143 h 143"/>
                </a:gdLst>
                <a:ahLst/>
                <a:cxnLst>
                  <a:cxn ang="0">
                    <a:pos x="T0" y="T1"/>
                  </a:cxn>
                  <a:cxn ang="0">
                    <a:pos x="T2" y="T3"/>
                  </a:cxn>
                  <a:cxn ang="0">
                    <a:pos x="T4" y="T5"/>
                  </a:cxn>
                  <a:cxn ang="0">
                    <a:pos x="T6" y="T7"/>
                  </a:cxn>
                </a:cxnLst>
                <a:rect l="0" t="0" r="r" b="b"/>
                <a:pathLst>
                  <a:path w="275" h="143">
                    <a:moveTo>
                      <a:pt x="275" y="143"/>
                    </a:moveTo>
                    <a:lnTo>
                      <a:pt x="111" y="14"/>
                    </a:lnTo>
                    <a:lnTo>
                      <a:pt x="0" y="0"/>
                    </a:lnTo>
                    <a:lnTo>
                      <a:pt x="275" y="14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6" name="îSḻíḍe">
                <a:extLst>
                  <a:ext uri="{FF2B5EF4-FFF2-40B4-BE49-F238E27FC236}">
                    <a16:creationId xmlns="" xmlns:a16="http://schemas.microsoft.com/office/drawing/2014/main" id="{BF7AB579-52E4-4B0E-B3D5-58B1543CE57E}"/>
                  </a:ext>
                </a:extLst>
              </p:cNvPr>
              <p:cNvSpPr/>
              <p:nvPr/>
            </p:nvSpPr>
            <p:spPr bwMode="auto">
              <a:xfrm>
                <a:off x="5870576" y="4359275"/>
                <a:ext cx="207963" cy="425450"/>
              </a:xfrm>
              <a:custGeom>
                <a:avLst/>
                <a:gdLst>
                  <a:gd name="T0" fmla="*/ 131 w 131"/>
                  <a:gd name="T1" fmla="*/ 268 h 268"/>
                  <a:gd name="T2" fmla="*/ 83 w 131"/>
                  <a:gd name="T3" fmla="*/ 198 h 268"/>
                  <a:gd name="T4" fmla="*/ 0 w 131"/>
                  <a:gd name="T5" fmla="*/ 0 h 268"/>
                  <a:gd name="T6" fmla="*/ 108 w 131"/>
                  <a:gd name="T7" fmla="*/ 81 h 268"/>
                  <a:gd name="T8" fmla="*/ 131 w 131"/>
                  <a:gd name="T9" fmla="*/ 268 h 268"/>
                </a:gdLst>
                <a:ahLst/>
                <a:cxnLst>
                  <a:cxn ang="0">
                    <a:pos x="T0" y="T1"/>
                  </a:cxn>
                  <a:cxn ang="0">
                    <a:pos x="T2" y="T3"/>
                  </a:cxn>
                  <a:cxn ang="0">
                    <a:pos x="T4" y="T5"/>
                  </a:cxn>
                  <a:cxn ang="0">
                    <a:pos x="T6" y="T7"/>
                  </a:cxn>
                  <a:cxn ang="0">
                    <a:pos x="T8" y="T9"/>
                  </a:cxn>
                </a:cxnLst>
                <a:rect l="0" t="0" r="r" b="b"/>
                <a:pathLst>
                  <a:path w="131" h="268">
                    <a:moveTo>
                      <a:pt x="131" y="268"/>
                    </a:moveTo>
                    <a:lnTo>
                      <a:pt x="83" y="198"/>
                    </a:lnTo>
                    <a:lnTo>
                      <a:pt x="0" y="0"/>
                    </a:lnTo>
                    <a:lnTo>
                      <a:pt x="108" y="81"/>
                    </a:lnTo>
                    <a:lnTo>
                      <a:pt x="131" y="26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7" name="ïṣ1îḓé">
                <a:extLst>
                  <a:ext uri="{FF2B5EF4-FFF2-40B4-BE49-F238E27FC236}">
                    <a16:creationId xmlns="" xmlns:a16="http://schemas.microsoft.com/office/drawing/2014/main" id="{6A99A144-A86A-4F2C-9ED1-A067321C8A7F}"/>
                  </a:ext>
                </a:extLst>
              </p:cNvPr>
              <p:cNvSpPr/>
              <p:nvPr/>
            </p:nvSpPr>
            <p:spPr bwMode="auto">
              <a:xfrm>
                <a:off x="8301038" y="2520950"/>
                <a:ext cx="412750" cy="593725"/>
              </a:xfrm>
              <a:custGeom>
                <a:avLst/>
                <a:gdLst>
                  <a:gd name="T0" fmla="*/ 260 w 260"/>
                  <a:gd name="T1" fmla="*/ 374 h 374"/>
                  <a:gd name="T2" fmla="*/ 0 w 260"/>
                  <a:gd name="T3" fmla="*/ 187 h 374"/>
                  <a:gd name="T4" fmla="*/ 0 w 260"/>
                  <a:gd name="T5" fmla="*/ 0 h 374"/>
                  <a:gd name="T6" fmla="*/ 221 w 260"/>
                  <a:gd name="T7" fmla="*/ 112 h 374"/>
                  <a:gd name="T8" fmla="*/ 260 w 260"/>
                  <a:gd name="T9" fmla="*/ 374 h 374"/>
                </a:gdLst>
                <a:ahLst/>
                <a:cxnLst>
                  <a:cxn ang="0">
                    <a:pos x="T0" y="T1"/>
                  </a:cxn>
                  <a:cxn ang="0">
                    <a:pos x="T2" y="T3"/>
                  </a:cxn>
                  <a:cxn ang="0">
                    <a:pos x="T4" y="T5"/>
                  </a:cxn>
                  <a:cxn ang="0">
                    <a:pos x="T6" y="T7"/>
                  </a:cxn>
                  <a:cxn ang="0">
                    <a:pos x="T8" y="T9"/>
                  </a:cxn>
                </a:cxnLst>
                <a:rect l="0" t="0" r="r" b="b"/>
                <a:pathLst>
                  <a:path w="260" h="374">
                    <a:moveTo>
                      <a:pt x="260" y="374"/>
                    </a:moveTo>
                    <a:lnTo>
                      <a:pt x="0" y="187"/>
                    </a:lnTo>
                    <a:lnTo>
                      <a:pt x="0" y="0"/>
                    </a:lnTo>
                    <a:lnTo>
                      <a:pt x="221" y="112"/>
                    </a:lnTo>
                    <a:lnTo>
                      <a:pt x="260" y="37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8" name="ïṩlíḑê">
                <a:extLst>
                  <a:ext uri="{FF2B5EF4-FFF2-40B4-BE49-F238E27FC236}">
                    <a16:creationId xmlns="" xmlns:a16="http://schemas.microsoft.com/office/drawing/2014/main" id="{A75A6F80-74E9-4F16-AB21-96B69690FAF5}"/>
                  </a:ext>
                </a:extLst>
              </p:cNvPr>
              <p:cNvSpPr/>
              <p:nvPr/>
            </p:nvSpPr>
            <p:spPr bwMode="auto">
              <a:xfrm>
                <a:off x="8704263" y="2794000"/>
                <a:ext cx="161925" cy="415925"/>
              </a:xfrm>
              <a:custGeom>
                <a:avLst/>
                <a:gdLst>
                  <a:gd name="T0" fmla="*/ 102 w 102"/>
                  <a:gd name="T1" fmla="*/ 235 h 262"/>
                  <a:gd name="T2" fmla="*/ 31 w 102"/>
                  <a:gd name="T3" fmla="*/ 262 h 262"/>
                  <a:gd name="T4" fmla="*/ 0 w 102"/>
                  <a:gd name="T5" fmla="*/ 42 h 262"/>
                  <a:gd name="T6" fmla="*/ 25 w 102"/>
                  <a:gd name="T7" fmla="*/ 0 h 262"/>
                  <a:gd name="T8" fmla="*/ 102 w 102"/>
                  <a:gd name="T9" fmla="*/ 235 h 262"/>
                </a:gdLst>
                <a:ahLst/>
                <a:cxnLst>
                  <a:cxn ang="0">
                    <a:pos x="T0" y="T1"/>
                  </a:cxn>
                  <a:cxn ang="0">
                    <a:pos x="T2" y="T3"/>
                  </a:cxn>
                  <a:cxn ang="0">
                    <a:pos x="T4" y="T5"/>
                  </a:cxn>
                  <a:cxn ang="0">
                    <a:pos x="T6" y="T7"/>
                  </a:cxn>
                  <a:cxn ang="0">
                    <a:pos x="T8" y="T9"/>
                  </a:cxn>
                </a:cxnLst>
                <a:rect l="0" t="0" r="r" b="b"/>
                <a:pathLst>
                  <a:path w="102" h="262">
                    <a:moveTo>
                      <a:pt x="102" y="235"/>
                    </a:moveTo>
                    <a:lnTo>
                      <a:pt x="31" y="262"/>
                    </a:lnTo>
                    <a:lnTo>
                      <a:pt x="0" y="42"/>
                    </a:lnTo>
                    <a:lnTo>
                      <a:pt x="25" y="0"/>
                    </a:lnTo>
                    <a:lnTo>
                      <a:pt x="102" y="23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9" name="îṥḷîḑê">
                <a:extLst>
                  <a:ext uri="{FF2B5EF4-FFF2-40B4-BE49-F238E27FC236}">
                    <a16:creationId xmlns="" xmlns:a16="http://schemas.microsoft.com/office/drawing/2014/main" id="{EF34C021-2149-42EA-B8BF-0C01EC347E28}"/>
                  </a:ext>
                </a:extLst>
              </p:cNvPr>
              <p:cNvSpPr/>
              <p:nvPr/>
            </p:nvSpPr>
            <p:spPr bwMode="auto">
              <a:xfrm>
                <a:off x="8337551" y="2903538"/>
                <a:ext cx="309563" cy="250825"/>
              </a:xfrm>
              <a:custGeom>
                <a:avLst/>
                <a:gdLst>
                  <a:gd name="T0" fmla="*/ 150 w 195"/>
                  <a:gd name="T1" fmla="*/ 48 h 158"/>
                  <a:gd name="T2" fmla="*/ 195 w 195"/>
                  <a:gd name="T3" fmla="*/ 158 h 158"/>
                  <a:gd name="T4" fmla="*/ 0 w 195"/>
                  <a:gd name="T5" fmla="*/ 0 h 158"/>
                  <a:gd name="T6" fmla="*/ 150 w 195"/>
                  <a:gd name="T7" fmla="*/ 48 h 158"/>
                </a:gdLst>
                <a:ahLst/>
                <a:cxnLst>
                  <a:cxn ang="0">
                    <a:pos x="T0" y="T1"/>
                  </a:cxn>
                  <a:cxn ang="0">
                    <a:pos x="T2" y="T3"/>
                  </a:cxn>
                  <a:cxn ang="0">
                    <a:pos x="T4" y="T5"/>
                  </a:cxn>
                  <a:cxn ang="0">
                    <a:pos x="T6" y="T7"/>
                  </a:cxn>
                </a:cxnLst>
                <a:rect l="0" t="0" r="r" b="b"/>
                <a:pathLst>
                  <a:path w="195" h="158">
                    <a:moveTo>
                      <a:pt x="150" y="48"/>
                    </a:moveTo>
                    <a:lnTo>
                      <a:pt x="195" y="158"/>
                    </a:lnTo>
                    <a:lnTo>
                      <a:pt x="0" y="0"/>
                    </a:lnTo>
                    <a:lnTo>
                      <a:pt x="150" y="4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0" name="ïṡļîḓe">
                <a:extLst>
                  <a:ext uri="{FF2B5EF4-FFF2-40B4-BE49-F238E27FC236}">
                    <a16:creationId xmlns="" xmlns:a16="http://schemas.microsoft.com/office/drawing/2014/main" id="{CAD1CF4A-DB71-4EBB-8761-604ACFE55940}"/>
                  </a:ext>
                </a:extLst>
              </p:cNvPr>
              <p:cNvSpPr/>
              <p:nvPr/>
            </p:nvSpPr>
            <p:spPr bwMode="auto">
              <a:xfrm>
                <a:off x="8753476" y="2238375"/>
                <a:ext cx="514350" cy="858838"/>
              </a:xfrm>
              <a:custGeom>
                <a:avLst/>
                <a:gdLst>
                  <a:gd name="T0" fmla="*/ 106 w 324"/>
                  <a:gd name="T1" fmla="*/ 529 h 541"/>
                  <a:gd name="T2" fmla="*/ 56 w 324"/>
                  <a:gd name="T3" fmla="*/ 541 h 541"/>
                  <a:gd name="T4" fmla="*/ 0 w 324"/>
                  <a:gd name="T5" fmla="*/ 336 h 541"/>
                  <a:gd name="T6" fmla="*/ 324 w 324"/>
                  <a:gd name="T7" fmla="*/ 0 h 541"/>
                  <a:gd name="T8" fmla="*/ 106 w 324"/>
                  <a:gd name="T9" fmla="*/ 529 h 541"/>
                </a:gdLst>
                <a:ahLst/>
                <a:cxnLst>
                  <a:cxn ang="0">
                    <a:pos x="T0" y="T1"/>
                  </a:cxn>
                  <a:cxn ang="0">
                    <a:pos x="T2" y="T3"/>
                  </a:cxn>
                  <a:cxn ang="0">
                    <a:pos x="T4" y="T5"/>
                  </a:cxn>
                  <a:cxn ang="0">
                    <a:pos x="T6" y="T7"/>
                  </a:cxn>
                  <a:cxn ang="0">
                    <a:pos x="T8" y="T9"/>
                  </a:cxn>
                </a:cxnLst>
                <a:rect l="0" t="0" r="r" b="b"/>
                <a:pathLst>
                  <a:path w="324" h="541">
                    <a:moveTo>
                      <a:pt x="106" y="529"/>
                    </a:moveTo>
                    <a:lnTo>
                      <a:pt x="56" y="541"/>
                    </a:lnTo>
                    <a:lnTo>
                      <a:pt x="0" y="336"/>
                    </a:lnTo>
                    <a:lnTo>
                      <a:pt x="324" y="0"/>
                    </a:lnTo>
                    <a:lnTo>
                      <a:pt x="106" y="52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1" name="ïşlidè">
                <a:extLst>
                  <a:ext uri="{FF2B5EF4-FFF2-40B4-BE49-F238E27FC236}">
                    <a16:creationId xmlns="" xmlns:a16="http://schemas.microsoft.com/office/drawing/2014/main" id="{B14C75B5-54F3-4FC7-BAA1-C0BEA641CD0A}"/>
                  </a:ext>
                </a:extLst>
              </p:cNvPr>
              <p:cNvSpPr/>
              <p:nvPr/>
            </p:nvSpPr>
            <p:spPr bwMode="auto">
              <a:xfrm>
                <a:off x="8350251" y="2435225"/>
                <a:ext cx="339725" cy="277813"/>
              </a:xfrm>
              <a:custGeom>
                <a:avLst/>
                <a:gdLst>
                  <a:gd name="T0" fmla="*/ 0 w 214"/>
                  <a:gd name="T1" fmla="*/ 94 h 175"/>
                  <a:gd name="T2" fmla="*/ 48 w 214"/>
                  <a:gd name="T3" fmla="*/ 0 h 175"/>
                  <a:gd name="T4" fmla="*/ 214 w 214"/>
                  <a:gd name="T5" fmla="*/ 175 h 175"/>
                  <a:gd name="T6" fmla="*/ 0 w 214"/>
                  <a:gd name="T7" fmla="*/ 94 h 175"/>
                </a:gdLst>
                <a:ahLst/>
                <a:cxnLst>
                  <a:cxn ang="0">
                    <a:pos x="T0" y="T1"/>
                  </a:cxn>
                  <a:cxn ang="0">
                    <a:pos x="T2" y="T3"/>
                  </a:cxn>
                  <a:cxn ang="0">
                    <a:pos x="T4" y="T5"/>
                  </a:cxn>
                  <a:cxn ang="0">
                    <a:pos x="T6" y="T7"/>
                  </a:cxn>
                </a:cxnLst>
                <a:rect l="0" t="0" r="r" b="b"/>
                <a:pathLst>
                  <a:path w="214" h="175">
                    <a:moveTo>
                      <a:pt x="0" y="94"/>
                    </a:moveTo>
                    <a:lnTo>
                      <a:pt x="48" y="0"/>
                    </a:lnTo>
                    <a:lnTo>
                      <a:pt x="214" y="175"/>
                    </a:lnTo>
                    <a:lnTo>
                      <a:pt x="0" y="9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2" name="ïṣḻiḑé">
                <a:extLst>
                  <a:ext uri="{FF2B5EF4-FFF2-40B4-BE49-F238E27FC236}">
                    <a16:creationId xmlns="" xmlns:a16="http://schemas.microsoft.com/office/drawing/2014/main" id="{3028B498-9D4B-45BD-8515-42AB25FD007B}"/>
                  </a:ext>
                </a:extLst>
              </p:cNvPr>
              <p:cNvSpPr/>
              <p:nvPr/>
            </p:nvSpPr>
            <p:spPr bwMode="auto">
              <a:xfrm>
                <a:off x="7654926" y="3875088"/>
                <a:ext cx="266700" cy="434975"/>
              </a:xfrm>
              <a:custGeom>
                <a:avLst/>
                <a:gdLst>
                  <a:gd name="T0" fmla="*/ 77 w 168"/>
                  <a:gd name="T1" fmla="*/ 274 h 274"/>
                  <a:gd name="T2" fmla="*/ 68 w 168"/>
                  <a:gd name="T3" fmla="*/ 108 h 274"/>
                  <a:gd name="T4" fmla="*/ 0 w 168"/>
                  <a:gd name="T5" fmla="*/ 0 h 274"/>
                  <a:gd name="T6" fmla="*/ 168 w 168"/>
                  <a:gd name="T7" fmla="*/ 96 h 274"/>
                  <a:gd name="T8" fmla="*/ 77 w 168"/>
                  <a:gd name="T9" fmla="*/ 274 h 274"/>
                </a:gdLst>
                <a:ahLst/>
                <a:cxnLst>
                  <a:cxn ang="0">
                    <a:pos x="T0" y="T1"/>
                  </a:cxn>
                  <a:cxn ang="0">
                    <a:pos x="T2" y="T3"/>
                  </a:cxn>
                  <a:cxn ang="0">
                    <a:pos x="T4" y="T5"/>
                  </a:cxn>
                  <a:cxn ang="0">
                    <a:pos x="T6" y="T7"/>
                  </a:cxn>
                  <a:cxn ang="0">
                    <a:pos x="T8" y="T9"/>
                  </a:cxn>
                </a:cxnLst>
                <a:rect l="0" t="0" r="r" b="b"/>
                <a:pathLst>
                  <a:path w="168" h="274">
                    <a:moveTo>
                      <a:pt x="77" y="274"/>
                    </a:moveTo>
                    <a:lnTo>
                      <a:pt x="68" y="108"/>
                    </a:lnTo>
                    <a:lnTo>
                      <a:pt x="0" y="0"/>
                    </a:lnTo>
                    <a:lnTo>
                      <a:pt x="168" y="96"/>
                    </a:lnTo>
                    <a:lnTo>
                      <a:pt x="77" y="27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3" name="íšľíḋê">
                <a:extLst>
                  <a:ext uri="{FF2B5EF4-FFF2-40B4-BE49-F238E27FC236}">
                    <a16:creationId xmlns="" xmlns:a16="http://schemas.microsoft.com/office/drawing/2014/main" id="{AF0291F5-EF91-49D9-8947-0B4AB4D76E15}"/>
                  </a:ext>
                </a:extLst>
              </p:cNvPr>
              <p:cNvSpPr/>
              <p:nvPr/>
            </p:nvSpPr>
            <p:spPr bwMode="auto">
              <a:xfrm>
                <a:off x="8836026" y="2211388"/>
                <a:ext cx="398463" cy="498475"/>
              </a:xfrm>
              <a:custGeom>
                <a:avLst/>
                <a:gdLst>
                  <a:gd name="T0" fmla="*/ 243 w 251"/>
                  <a:gd name="T1" fmla="*/ 37 h 314"/>
                  <a:gd name="T2" fmla="*/ 0 w 251"/>
                  <a:gd name="T3" fmla="*/ 314 h 314"/>
                  <a:gd name="T4" fmla="*/ 64 w 251"/>
                  <a:gd name="T5" fmla="*/ 181 h 314"/>
                  <a:gd name="T6" fmla="*/ 129 w 251"/>
                  <a:gd name="T7" fmla="*/ 0 h 314"/>
                  <a:gd name="T8" fmla="*/ 251 w 251"/>
                  <a:gd name="T9" fmla="*/ 13 h 314"/>
                  <a:gd name="T10" fmla="*/ 243 w 251"/>
                  <a:gd name="T11" fmla="*/ 37 h 314"/>
                </a:gdLst>
                <a:ahLst/>
                <a:cxnLst>
                  <a:cxn ang="0">
                    <a:pos x="T0" y="T1"/>
                  </a:cxn>
                  <a:cxn ang="0">
                    <a:pos x="T2" y="T3"/>
                  </a:cxn>
                  <a:cxn ang="0">
                    <a:pos x="T4" y="T5"/>
                  </a:cxn>
                  <a:cxn ang="0">
                    <a:pos x="T6" y="T7"/>
                  </a:cxn>
                  <a:cxn ang="0">
                    <a:pos x="T8" y="T9"/>
                  </a:cxn>
                  <a:cxn ang="0">
                    <a:pos x="T10" y="T11"/>
                  </a:cxn>
                </a:cxnLst>
                <a:rect l="0" t="0" r="r" b="b"/>
                <a:pathLst>
                  <a:path w="251" h="314">
                    <a:moveTo>
                      <a:pt x="243" y="37"/>
                    </a:moveTo>
                    <a:lnTo>
                      <a:pt x="0" y="314"/>
                    </a:lnTo>
                    <a:lnTo>
                      <a:pt x="64" y="181"/>
                    </a:lnTo>
                    <a:lnTo>
                      <a:pt x="129" y="0"/>
                    </a:lnTo>
                    <a:lnTo>
                      <a:pt x="251" y="13"/>
                    </a:lnTo>
                    <a:lnTo>
                      <a:pt x="243" y="3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4" name="îṡḻïḓê">
                <a:extLst>
                  <a:ext uri="{FF2B5EF4-FFF2-40B4-BE49-F238E27FC236}">
                    <a16:creationId xmlns="" xmlns:a16="http://schemas.microsoft.com/office/drawing/2014/main" id="{AFF1AE23-6C78-4B59-822C-5FB82E149B7E}"/>
                  </a:ext>
                </a:extLst>
              </p:cNvPr>
              <p:cNvSpPr/>
              <p:nvPr/>
            </p:nvSpPr>
            <p:spPr bwMode="auto">
              <a:xfrm>
                <a:off x="8980488" y="2009775"/>
                <a:ext cx="360363" cy="198438"/>
              </a:xfrm>
              <a:custGeom>
                <a:avLst/>
                <a:gdLst>
                  <a:gd name="T0" fmla="*/ 162 w 227"/>
                  <a:gd name="T1" fmla="*/ 125 h 125"/>
                  <a:gd name="T2" fmla="*/ 48 w 227"/>
                  <a:gd name="T3" fmla="*/ 119 h 125"/>
                  <a:gd name="T4" fmla="*/ 0 w 227"/>
                  <a:gd name="T5" fmla="*/ 63 h 125"/>
                  <a:gd name="T6" fmla="*/ 227 w 227"/>
                  <a:gd name="T7" fmla="*/ 0 h 125"/>
                  <a:gd name="T8" fmla="*/ 162 w 227"/>
                  <a:gd name="T9" fmla="*/ 125 h 125"/>
                </a:gdLst>
                <a:ahLst/>
                <a:cxnLst>
                  <a:cxn ang="0">
                    <a:pos x="T0" y="T1"/>
                  </a:cxn>
                  <a:cxn ang="0">
                    <a:pos x="T2" y="T3"/>
                  </a:cxn>
                  <a:cxn ang="0">
                    <a:pos x="T4" y="T5"/>
                  </a:cxn>
                  <a:cxn ang="0">
                    <a:pos x="T6" y="T7"/>
                  </a:cxn>
                  <a:cxn ang="0">
                    <a:pos x="T8" y="T9"/>
                  </a:cxn>
                </a:cxnLst>
                <a:rect l="0" t="0" r="r" b="b"/>
                <a:pathLst>
                  <a:path w="227" h="125">
                    <a:moveTo>
                      <a:pt x="162" y="125"/>
                    </a:moveTo>
                    <a:lnTo>
                      <a:pt x="48" y="119"/>
                    </a:lnTo>
                    <a:lnTo>
                      <a:pt x="0" y="63"/>
                    </a:lnTo>
                    <a:lnTo>
                      <a:pt x="227" y="0"/>
                    </a:lnTo>
                    <a:lnTo>
                      <a:pt x="162" y="12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5" name="iSļïḍe">
                <a:extLst>
                  <a:ext uri="{FF2B5EF4-FFF2-40B4-BE49-F238E27FC236}">
                    <a16:creationId xmlns="" xmlns:a16="http://schemas.microsoft.com/office/drawing/2014/main" id="{51AD5937-EEBA-4356-9781-7B0D64044212}"/>
                  </a:ext>
                </a:extLst>
              </p:cNvPr>
              <p:cNvSpPr/>
              <p:nvPr/>
            </p:nvSpPr>
            <p:spPr bwMode="auto">
              <a:xfrm>
                <a:off x="8977313" y="1966913"/>
                <a:ext cx="69850" cy="122238"/>
              </a:xfrm>
              <a:custGeom>
                <a:avLst/>
                <a:gdLst>
                  <a:gd name="T0" fmla="*/ 42 w 44"/>
                  <a:gd name="T1" fmla="*/ 71 h 77"/>
                  <a:gd name="T2" fmla="*/ 2 w 44"/>
                  <a:gd name="T3" fmla="*/ 77 h 77"/>
                  <a:gd name="T4" fmla="*/ 0 w 44"/>
                  <a:gd name="T5" fmla="*/ 0 h 77"/>
                  <a:gd name="T6" fmla="*/ 44 w 44"/>
                  <a:gd name="T7" fmla="*/ 23 h 77"/>
                  <a:gd name="T8" fmla="*/ 42 w 44"/>
                  <a:gd name="T9" fmla="*/ 71 h 77"/>
                </a:gdLst>
                <a:ahLst/>
                <a:cxnLst>
                  <a:cxn ang="0">
                    <a:pos x="T0" y="T1"/>
                  </a:cxn>
                  <a:cxn ang="0">
                    <a:pos x="T2" y="T3"/>
                  </a:cxn>
                  <a:cxn ang="0">
                    <a:pos x="T4" y="T5"/>
                  </a:cxn>
                  <a:cxn ang="0">
                    <a:pos x="T6" y="T7"/>
                  </a:cxn>
                  <a:cxn ang="0">
                    <a:pos x="T8" y="T9"/>
                  </a:cxn>
                </a:cxnLst>
                <a:rect l="0" t="0" r="r" b="b"/>
                <a:pathLst>
                  <a:path w="44" h="77">
                    <a:moveTo>
                      <a:pt x="42" y="71"/>
                    </a:moveTo>
                    <a:lnTo>
                      <a:pt x="2" y="77"/>
                    </a:lnTo>
                    <a:lnTo>
                      <a:pt x="0" y="0"/>
                    </a:lnTo>
                    <a:lnTo>
                      <a:pt x="44" y="23"/>
                    </a:lnTo>
                    <a:lnTo>
                      <a:pt x="42" y="7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6" name="îṡḻïḑê">
                <a:extLst>
                  <a:ext uri="{FF2B5EF4-FFF2-40B4-BE49-F238E27FC236}">
                    <a16:creationId xmlns="" xmlns:a16="http://schemas.microsoft.com/office/drawing/2014/main" id="{9772C2FB-6595-43D5-A1BB-92CE1BA50992}"/>
                  </a:ext>
                </a:extLst>
              </p:cNvPr>
              <p:cNvSpPr/>
              <p:nvPr/>
            </p:nvSpPr>
            <p:spPr bwMode="auto">
              <a:xfrm>
                <a:off x="9047163" y="1874838"/>
                <a:ext cx="273050" cy="204788"/>
              </a:xfrm>
              <a:custGeom>
                <a:avLst/>
                <a:gdLst>
                  <a:gd name="T0" fmla="*/ 71 w 172"/>
                  <a:gd name="T1" fmla="*/ 117 h 129"/>
                  <a:gd name="T2" fmla="*/ 0 w 172"/>
                  <a:gd name="T3" fmla="*/ 129 h 129"/>
                  <a:gd name="T4" fmla="*/ 25 w 172"/>
                  <a:gd name="T5" fmla="*/ 0 h 129"/>
                  <a:gd name="T6" fmla="*/ 172 w 172"/>
                  <a:gd name="T7" fmla="*/ 65 h 129"/>
                  <a:gd name="T8" fmla="*/ 71 w 172"/>
                  <a:gd name="T9" fmla="*/ 117 h 129"/>
                </a:gdLst>
                <a:ahLst/>
                <a:cxnLst>
                  <a:cxn ang="0">
                    <a:pos x="T0" y="T1"/>
                  </a:cxn>
                  <a:cxn ang="0">
                    <a:pos x="T2" y="T3"/>
                  </a:cxn>
                  <a:cxn ang="0">
                    <a:pos x="T4" y="T5"/>
                  </a:cxn>
                  <a:cxn ang="0">
                    <a:pos x="T6" y="T7"/>
                  </a:cxn>
                  <a:cxn ang="0">
                    <a:pos x="T8" y="T9"/>
                  </a:cxn>
                </a:cxnLst>
                <a:rect l="0" t="0" r="r" b="b"/>
                <a:pathLst>
                  <a:path w="172" h="129">
                    <a:moveTo>
                      <a:pt x="71" y="117"/>
                    </a:moveTo>
                    <a:lnTo>
                      <a:pt x="0" y="129"/>
                    </a:lnTo>
                    <a:lnTo>
                      <a:pt x="25" y="0"/>
                    </a:lnTo>
                    <a:lnTo>
                      <a:pt x="172" y="65"/>
                    </a:lnTo>
                    <a:lnTo>
                      <a:pt x="71" y="11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7" name="išľïḍe">
                <a:extLst>
                  <a:ext uri="{FF2B5EF4-FFF2-40B4-BE49-F238E27FC236}">
                    <a16:creationId xmlns="" xmlns:a16="http://schemas.microsoft.com/office/drawing/2014/main" id="{23E25826-158A-4DC0-9229-2D50118CAED7}"/>
                  </a:ext>
                </a:extLst>
              </p:cNvPr>
              <p:cNvSpPr/>
              <p:nvPr/>
            </p:nvSpPr>
            <p:spPr bwMode="auto">
              <a:xfrm>
                <a:off x="9086851" y="1714500"/>
                <a:ext cx="55563" cy="131763"/>
              </a:xfrm>
              <a:custGeom>
                <a:avLst/>
                <a:gdLst>
                  <a:gd name="T0" fmla="*/ 27 w 35"/>
                  <a:gd name="T1" fmla="*/ 83 h 83"/>
                  <a:gd name="T2" fmla="*/ 0 w 35"/>
                  <a:gd name="T3" fmla="*/ 81 h 83"/>
                  <a:gd name="T4" fmla="*/ 8 w 35"/>
                  <a:gd name="T5" fmla="*/ 0 h 83"/>
                  <a:gd name="T6" fmla="*/ 35 w 35"/>
                  <a:gd name="T7" fmla="*/ 2 h 83"/>
                  <a:gd name="T8" fmla="*/ 27 w 35"/>
                  <a:gd name="T9" fmla="*/ 83 h 83"/>
                </a:gdLst>
                <a:ahLst/>
                <a:cxnLst>
                  <a:cxn ang="0">
                    <a:pos x="T0" y="T1"/>
                  </a:cxn>
                  <a:cxn ang="0">
                    <a:pos x="T2" y="T3"/>
                  </a:cxn>
                  <a:cxn ang="0">
                    <a:pos x="T4" y="T5"/>
                  </a:cxn>
                  <a:cxn ang="0">
                    <a:pos x="T6" y="T7"/>
                  </a:cxn>
                  <a:cxn ang="0">
                    <a:pos x="T8" y="T9"/>
                  </a:cxn>
                </a:cxnLst>
                <a:rect l="0" t="0" r="r" b="b"/>
                <a:pathLst>
                  <a:path w="35" h="83">
                    <a:moveTo>
                      <a:pt x="27" y="83"/>
                    </a:moveTo>
                    <a:lnTo>
                      <a:pt x="0" y="81"/>
                    </a:lnTo>
                    <a:lnTo>
                      <a:pt x="8" y="0"/>
                    </a:lnTo>
                    <a:lnTo>
                      <a:pt x="35" y="2"/>
                    </a:lnTo>
                    <a:lnTo>
                      <a:pt x="27" y="8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8" name="iṣ1iḋé">
                <a:extLst>
                  <a:ext uri="{FF2B5EF4-FFF2-40B4-BE49-F238E27FC236}">
                    <a16:creationId xmlns="" xmlns:a16="http://schemas.microsoft.com/office/drawing/2014/main" id="{F4BBE1C8-CCFE-4971-988C-097E59EC792B}"/>
                  </a:ext>
                </a:extLst>
              </p:cNvPr>
              <p:cNvSpPr/>
              <p:nvPr/>
            </p:nvSpPr>
            <p:spPr bwMode="auto">
              <a:xfrm>
                <a:off x="9163051" y="1638300"/>
                <a:ext cx="92075" cy="201613"/>
              </a:xfrm>
              <a:custGeom>
                <a:avLst/>
                <a:gdLst>
                  <a:gd name="T0" fmla="*/ 33 w 58"/>
                  <a:gd name="T1" fmla="*/ 127 h 127"/>
                  <a:gd name="T2" fmla="*/ 0 w 58"/>
                  <a:gd name="T3" fmla="*/ 120 h 127"/>
                  <a:gd name="T4" fmla="*/ 23 w 58"/>
                  <a:gd name="T5" fmla="*/ 0 h 127"/>
                  <a:gd name="T6" fmla="*/ 58 w 58"/>
                  <a:gd name="T7" fmla="*/ 6 h 127"/>
                  <a:gd name="T8" fmla="*/ 33 w 58"/>
                  <a:gd name="T9" fmla="*/ 127 h 127"/>
                </a:gdLst>
                <a:ahLst/>
                <a:cxnLst>
                  <a:cxn ang="0">
                    <a:pos x="T0" y="T1"/>
                  </a:cxn>
                  <a:cxn ang="0">
                    <a:pos x="T2" y="T3"/>
                  </a:cxn>
                  <a:cxn ang="0">
                    <a:pos x="T4" y="T5"/>
                  </a:cxn>
                  <a:cxn ang="0">
                    <a:pos x="T6" y="T7"/>
                  </a:cxn>
                  <a:cxn ang="0">
                    <a:pos x="T8" y="T9"/>
                  </a:cxn>
                </a:cxnLst>
                <a:rect l="0" t="0" r="r" b="b"/>
                <a:pathLst>
                  <a:path w="58" h="127">
                    <a:moveTo>
                      <a:pt x="33" y="127"/>
                    </a:moveTo>
                    <a:lnTo>
                      <a:pt x="0" y="120"/>
                    </a:lnTo>
                    <a:lnTo>
                      <a:pt x="23" y="0"/>
                    </a:lnTo>
                    <a:lnTo>
                      <a:pt x="58" y="6"/>
                    </a:lnTo>
                    <a:lnTo>
                      <a:pt x="33" y="12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9" name="íṩ1îďè">
                <a:extLst>
                  <a:ext uri="{FF2B5EF4-FFF2-40B4-BE49-F238E27FC236}">
                    <a16:creationId xmlns="" xmlns:a16="http://schemas.microsoft.com/office/drawing/2014/main" id="{EFF02503-89A1-45D5-87E9-CD467E8752DB}"/>
                  </a:ext>
                </a:extLst>
              </p:cNvPr>
              <p:cNvSpPr/>
              <p:nvPr/>
            </p:nvSpPr>
            <p:spPr bwMode="auto">
              <a:xfrm>
                <a:off x="9224963" y="1717675"/>
                <a:ext cx="92075" cy="206375"/>
              </a:xfrm>
              <a:custGeom>
                <a:avLst/>
                <a:gdLst>
                  <a:gd name="T0" fmla="*/ 27 w 58"/>
                  <a:gd name="T1" fmla="*/ 130 h 130"/>
                  <a:gd name="T2" fmla="*/ 0 w 58"/>
                  <a:gd name="T3" fmla="*/ 122 h 130"/>
                  <a:gd name="T4" fmla="*/ 31 w 58"/>
                  <a:gd name="T5" fmla="*/ 0 h 130"/>
                  <a:gd name="T6" fmla="*/ 58 w 58"/>
                  <a:gd name="T7" fmla="*/ 8 h 130"/>
                  <a:gd name="T8" fmla="*/ 27 w 58"/>
                  <a:gd name="T9" fmla="*/ 130 h 130"/>
                </a:gdLst>
                <a:ahLst/>
                <a:cxnLst>
                  <a:cxn ang="0">
                    <a:pos x="T0" y="T1"/>
                  </a:cxn>
                  <a:cxn ang="0">
                    <a:pos x="T2" y="T3"/>
                  </a:cxn>
                  <a:cxn ang="0">
                    <a:pos x="T4" y="T5"/>
                  </a:cxn>
                  <a:cxn ang="0">
                    <a:pos x="T6" y="T7"/>
                  </a:cxn>
                  <a:cxn ang="0">
                    <a:pos x="T8" y="T9"/>
                  </a:cxn>
                </a:cxnLst>
                <a:rect l="0" t="0" r="r" b="b"/>
                <a:pathLst>
                  <a:path w="58" h="130">
                    <a:moveTo>
                      <a:pt x="27" y="130"/>
                    </a:moveTo>
                    <a:lnTo>
                      <a:pt x="0" y="122"/>
                    </a:lnTo>
                    <a:lnTo>
                      <a:pt x="31" y="0"/>
                    </a:lnTo>
                    <a:lnTo>
                      <a:pt x="58" y="8"/>
                    </a:lnTo>
                    <a:lnTo>
                      <a:pt x="27" y="13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0" name="islíde">
                <a:extLst>
                  <a:ext uri="{FF2B5EF4-FFF2-40B4-BE49-F238E27FC236}">
                    <a16:creationId xmlns="" xmlns:a16="http://schemas.microsoft.com/office/drawing/2014/main" id="{C6EC42AE-57A4-4BC3-8B4C-BFCD8F538CE1}"/>
                  </a:ext>
                </a:extLst>
              </p:cNvPr>
              <p:cNvSpPr/>
              <p:nvPr/>
            </p:nvSpPr>
            <p:spPr bwMode="auto">
              <a:xfrm>
                <a:off x="9317038" y="1831975"/>
                <a:ext cx="73025" cy="128588"/>
              </a:xfrm>
              <a:custGeom>
                <a:avLst/>
                <a:gdLst>
                  <a:gd name="T0" fmla="*/ 25 w 46"/>
                  <a:gd name="T1" fmla="*/ 81 h 81"/>
                  <a:gd name="T2" fmla="*/ 0 w 46"/>
                  <a:gd name="T3" fmla="*/ 71 h 81"/>
                  <a:gd name="T4" fmla="*/ 21 w 46"/>
                  <a:gd name="T5" fmla="*/ 0 h 81"/>
                  <a:gd name="T6" fmla="*/ 46 w 46"/>
                  <a:gd name="T7" fmla="*/ 11 h 81"/>
                  <a:gd name="T8" fmla="*/ 25 w 46"/>
                  <a:gd name="T9" fmla="*/ 81 h 81"/>
                </a:gdLst>
                <a:ahLst/>
                <a:cxnLst>
                  <a:cxn ang="0">
                    <a:pos x="T0" y="T1"/>
                  </a:cxn>
                  <a:cxn ang="0">
                    <a:pos x="T2" y="T3"/>
                  </a:cxn>
                  <a:cxn ang="0">
                    <a:pos x="T4" y="T5"/>
                  </a:cxn>
                  <a:cxn ang="0">
                    <a:pos x="T6" y="T7"/>
                  </a:cxn>
                  <a:cxn ang="0">
                    <a:pos x="T8" y="T9"/>
                  </a:cxn>
                </a:cxnLst>
                <a:rect l="0" t="0" r="r" b="b"/>
                <a:pathLst>
                  <a:path w="46" h="81">
                    <a:moveTo>
                      <a:pt x="25" y="81"/>
                    </a:moveTo>
                    <a:lnTo>
                      <a:pt x="0" y="71"/>
                    </a:lnTo>
                    <a:lnTo>
                      <a:pt x="21" y="0"/>
                    </a:lnTo>
                    <a:lnTo>
                      <a:pt x="46" y="11"/>
                    </a:lnTo>
                    <a:lnTo>
                      <a:pt x="25" y="8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1" name="ïš1ïḑe">
                <a:extLst>
                  <a:ext uri="{FF2B5EF4-FFF2-40B4-BE49-F238E27FC236}">
                    <a16:creationId xmlns="" xmlns:a16="http://schemas.microsoft.com/office/drawing/2014/main" id="{F923CCA4-F62B-4B71-85BC-B5BEA977CCEF}"/>
                  </a:ext>
                </a:extLst>
              </p:cNvPr>
              <p:cNvSpPr/>
              <p:nvPr/>
            </p:nvSpPr>
            <p:spPr bwMode="auto">
              <a:xfrm>
                <a:off x="8977313" y="1881188"/>
                <a:ext cx="63500" cy="96838"/>
              </a:xfrm>
              <a:custGeom>
                <a:avLst/>
                <a:gdLst>
                  <a:gd name="T0" fmla="*/ 34 w 40"/>
                  <a:gd name="T1" fmla="*/ 61 h 61"/>
                  <a:gd name="T2" fmla="*/ 0 w 40"/>
                  <a:gd name="T3" fmla="*/ 54 h 61"/>
                  <a:gd name="T4" fmla="*/ 27 w 40"/>
                  <a:gd name="T5" fmla="*/ 0 h 61"/>
                  <a:gd name="T6" fmla="*/ 40 w 40"/>
                  <a:gd name="T7" fmla="*/ 30 h 61"/>
                  <a:gd name="T8" fmla="*/ 34 w 40"/>
                  <a:gd name="T9" fmla="*/ 61 h 61"/>
                </a:gdLst>
                <a:ahLst/>
                <a:cxnLst>
                  <a:cxn ang="0">
                    <a:pos x="T0" y="T1"/>
                  </a:cxn>
                  <a:cxn ang="0">
                    <a:pos x="T2" y="T3"/>
                  </a:cxn>
                  <a:cxn ang="0">
                    <a:pos x="T4" y="T5"/>
                  </a:cxn>
                  <a:cxn ang="0">
                    <a:pos x="T6" y="T7"/>
                  </a:cxn>
                  <a:cxn ang="0">
                    <a:pos x="T8" y="T9"/>
                  </a:cxn>
                </a:cxnLst>
                <a:rect l="0" t="0" r="r" b="b"/>
                <a:pathLst>
                  <a:path w="40" h="61">
                    <a:moveTo>
                      <a:pt x="34" y="61"/>
                    </a:moveTo>
                    <a:lnTo>
                      <a:pt x="0" y="54"/>
                    </a:lnTo>
                    <a:lnTo>
                      <a:pt x="27" y="0"/>
                    </a:lnTo>
                    <a:lnTo>
                      <a:pt x="40" y="30"/>
                    </a:lnTo>
                    <a:lnTo>
                      <a:pt x="34" y="6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2" name="îślîḋè">
                <a:extLst>
                  <a:ext uri="{FF2B5EF4-FFF2-40B4-BE49-F238E27FC236}">
                    <a16:creationId xmlns="" xmlns:a16="http://schemas.microsoft.com/office/drawing/2014/main" id="{921F0EED-3A72-4ABD-841B-501DFB4418EC}"/>
                  </a:ext>
                </a:extLst>
              </p:cNvPr>
              <p:cNvSpPr/>
              <p:nvPr/>
            </p:nvSpPr>
            <p:spPr bwMode="auto">
              <a:xfrm>
                <a:off x="7216776" y="1485900"/>
                <a:ext cx="203200" cy="238125"/>
              </a:xfrm>
              <a:custGeom>
                <a:avLst/>
                <a:gdLst>
                  <a:gd name="T0" fmla="*/ 6 w 128"/>
                  <a:gd name="T1" fmla="*/ 137 h 150"/>
                  <a:gd name="T2" fmla="*/ 0 w 128"/>
                  <a:gd name="T3" fmla="*/ 0 h 150"/>
                  <a:gd name="T4" fmla="*/ 128 w 128"/>
                  <a:gd name="T5" fmla="*/ 150 h 150"/>
                  <a:gd name="T6" fmla="*/ 6 w 128"/>
                  <a:gd name="T7" fmla="*/ 137 h 150"/>
                </a:gdLst>
                <a:ahLst/>
                <a:cxnLst>
                  <a:cxn ang="0">
                    <a:pos x="T0" y="T1"/>
                  </a:cxn>
                  <a:cxn ang="0">
                    <a:pos x="T2" y="T3"/>
                  </a:cxn>
                  <a:cxn ang="0">
                    <a:pos x="T4" y="T5"/>
                  </a:cxn>
                  <a:cxn ang="0">
                    <a:pos x="T6" y="T7"/>
                  </a:cxn>
                </a:cxnLst>
                <a:rect l="0" t="0" r="r" b="b"/>
                <a:pathLst>
                  <a:path w="128" h="150">
                    <a:moveTo>
                      <a:pt x="6" y="137"/>
                    </a:moveTo>
                    <a:lnTo>
                      <a:pt x="0" y="0"/>
                    </a:lnTo>
                    <a:lnTo>
                      <a:pt x="128" y="150"/>
                    </a:lnTo>
                    <a:lnTo>
                      <a:pt x="6" y="13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3" name="íŝḻïḓe">
                <a:extLst>
                  <a:ext uri="{FF2B5EF4-FFF2-40B4-BE49-F238E27FC236}">
                    <a16:creationId xmlns="" xmlns:a16="http://schemas.microsoft.com/office/drawing/2014/main" id="{920E40CF-74B7-40FF-B75F-6CA7F14441FA}"/>
                  </a:ext>
                </a:extLst>
              </p:cNvPr>
              <p:cNvSpPr/>
              <p:nvPr/>
            </p:nvSpPr>
            <p:spPr bwMode="auto">
              <a:xfrm>
                <a:off x="8921751" y="2238375"/>
                <a:ext cx="346075" cy="839788"/>
              </a:xfrm>
              <a:custGeom>
                <a:avLst/>
                <a:gdLst>
                  <a:gd name="T0" fmla="*/ 0 w 218"/>
                  <a:gd name="T1" fmla="*/ 529 h 529"/>
                  <a:gd name="T2" fmla="*/ 123 w 218"/>
                  <a:gd name="T3" fmla="*/ 103 h 529"/>
                  <a:gd name="T4" fmla="*/ 218 w 218"/>
                  <a:gd name="T5" fmla="*/ 0 h 529"/>
                  <a:gd name="T6" fmla="*/ 0 w 218"/>
                  <a:gd name="T7" fmla="*/ 529 h 529"/>
                </a:gdLst>
                <a:ahLst/>
                <a:cxnLst>
                  <a:cxn ang="0">
                    <a:pos x="T0" y="T1"/>
                  </a:cxn>
                  <a:cxn ang="0">
                    <a:pos x="T2" y="T3"/>
                  </a:cxn>
                  <a:cxn ang="0">
                    <a:pos x="T4" y="T5"/>
                  </a:cxn>
                  <a:cxn ang="0">
                    <a:pos x="T6" y="T7"/>
                  </a:cxn>
                </a:cxnLst>
                <a:rect l="0" t="0" r="r" b="b"/>
                <a:pathLst>
                  <a:path w="218" h="529">
                    <a:moveTo>
                      <a:pt x="0" y="529"/>
                    </a:moveTo>
                    <a:lnTo>
                      <a:pt x="123" y="103"/>
                    </a:lnTo>
                    <a:lnTo>
                      <a:pt x="218" y="0"/>
                    </a:lnTo>
                    <a:lnTo>
                      <a:pt x="0" y="52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4" name="ïšḷïḍe">
                <a:extLst>
                  <a:ext uri="{FF2B5EF4-FFF2-40B4-BE49-F238E27FC236}">
                    <a16:creationId xmlns="" xmlns:a16="http://schemas.microsoft.com/office/drawing/2014/main" id="{C9452F9E-9362-4BF0-A670-C30504BB7CD7}"/>
                  </a:ext>
                </a:extLst>
              </p:cNvPr>
              <p:cNvSpPr/>
              <p:nvPr/>
            </p:nvSpPr>
            <p:spPr bwMode="auto">
              <a:xfrm>
                <a:off x="9194801" y="2009775"/>
                <a:ext cx="146050" cy="198438"/>
              </a:xfrm>
              <a:custGeom>
                <a:avLst/>
                <a:gdLst>
                  <a:gd name="T0" fmla="*/ 27 w 92"/>
                  <a:gd name="T1" fmla="*/ 125 h 125"/>
                  <a:gd name="T2" fmla="*/ 0 w 92"/>
                  <a:gd name="T3" fmla="*/ 92 h 125"/>
                  <a:gd name="T4" fmla="*/ 73 w 92"/>
                  <a:gd name="T5" fmla="*/ 5 h 125"/>
                  <a:gd name="T6" fmla="*/ 92 w 92"/>
                  <a:gd name="T7" fmla="*/ 0 h 125"/>
                  <a:gd name="T8" fmla="*/ 27 w 92"/>
                  <a:gd name="T9" fmla="*/ 125 h 125"/>
                </a:gdLst>
                <a:ahLst/>
                <a:cxnLst>
                  <a:cxn ang="0">
                    <a:pos x="T0" y="T1"/>
                  </a:cxn>
                  <a:cxn ang="0">
                    <a:pos x="T2" y="T3"/>
                  </a:cxn>
                  <a:cxn ang="0">
                    <a:pos x="T4" y="T5"/>
                  </a:cxn>
                  <a:cxn ang="0">
                    <a:pos x="T6" y="T7"/>
                  </a:cxn>
                  <a:cxn ang="0">
                    <a:pos x="T8" y="T9"/>
                  </a:cxn>
                </a:cxnLst>
                <a:rect l="0" t="0" r="r" b="b"/>
                <a:pathLst>
                  <a:path w="92" h="125">
                    <a:moveTo>
                      <a:pt x="27" y="125"/>
                    </a:moveTo>
                    <a:lnTo>
                      <a:pt x="0" y="92"/>
                    </a:lnTo>
                    <a:lnTo>
                      <a:pt x="73" y="5"/>
                    </a:lnTo>
                    <a:lnTo>
                      <a:pt x="92" y="0"/>
                    </a:lnTo>
                    <a:lnTo>
                      <a:pt x="27" y="12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5" name="ïšľíḓé">
                <a:extLst>
                  <a:ext uri="{FF2B5EF4-FFF2-40B4-BE49-F238E27FC236}">
                    <a16:creationId xmlns="" xmlns:a16="http://schemas.microsoft.com/office/drawing/2014/main" id="{57DF5FD9-69D4-4582-949F-951E2DF02438}"/>
                  </a:ext>
                </a:extLst>
              </p:cNvPr>
              <p:cNvSpPr/>
              <p:nvPr/>
            </p:nvSpPr>
            <p:spPr bwMode="auto">
              <a:xfrm>
                <a:off x="9017001" y="2060575"/>
                <a:ext cx="142875" cy="85725"/>
              </a:xfrm>
              <a:custGeom>
                <a:avLst/>
                <a:gdLst>
                  <a:gd name="T0" fmla="*/ 83 w 90"/>
                  <a:gd name="T1" fmla="*/ 54 h 54"/>
                  <a:gd name="T2" fmla="*/ 0 w 90"/>
                  <a:gd name="T3" fmla="*/ 24 h 54"/>
                  <a:gd name="T4" fmla="*/ 23 w 90"/>
                  <a:gd name="T5" fmla="*/ 18 h 54"/>
                  <a:gd name="T6" fmla="*/ 90 w 90"/>
                  <a:gd name="T7" fmla="*/ 0 h 54"/>
                  <a:gd name="T8" fmla="*/ 83 w 90"/>
                  <a:gd name="T9" fmla="*/ 54 h 54"/>
                </a:gdLst>
                <a:ahLst/>
                <a:cxnLst>
                  <a:cxn ang="0">
                    <a:pos x="T0" y="T1"/>
                  </a:cxn>
                  <a:cxn ang="0">
                    <a:pos x="T2" y="T3"/>
                  </a:cxn>
                  <a:cxn ang="0">
                    <a:pos x="T4" y="T5"/>
                  </a:cxn>
                  <a:cxn ang="0">
                    <a:pos x="T6" y="T7"/>
                  </a:cxn>
                  <a:cxn ang="0">
                    <a:pos x="T8" y="T9"/>
                  </a:cxn>
                </a:cxnLst>
                <a:rect l="0" t="0" r="r" b="b"/>
                <a:pathLst>
                  <a:path w="90" h="54">
                    <a:moveTo>
                      <a:pt x="83" y="54"/>
                    </a:moveTo>
                    <a:lnTo>
                      <a:pt x="0" y="24"/>
                    </a:lnTo>
                    <a:lnTo>
                      <a:pt x="23" y="18"/>
                    </a:lnTo>
                    <a:lnTo>
                      <a:pt x="90" y="0"/>
                    </a:lnTo>
                    <a:lnTo>
                      <a:pt x="83" y="5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6" name="îṧḷídé">
                <a:extLst>
                  <a:ext uri="{FF2B5EF4-FFF2-40B4-BE49-F238E27FC236}">
                    <a16:creationId xmlns="" xmlns:a16="http://schemas.microsoft.com/office/drawing/2014/main" id="{E9809008-E410-43FA-877D-10F56F4845EB}"/>
                  </a:ext>
                </a:extLst>
              </p:cNvPr>
              <p:cNvSpPr/>
              <p:nvPr/>
            </p:nvSpPr>
            <p:spPr bwMode="auto">
              <a:xfrm>
                <a:off x="8997951" y="1978025"/>
                <a:ext cx="49213" cy="107950"/>
              </a:xfrm>
              <a:custGeom>
                <a:avLst/>
                <a:gdLst>
                  <a:gd name="T0" fmla="*/ 29 w 31"/>
                  <a:gd name="T1" fmla="*/ 64 h 68"/>
                  <a:gd name="T2" fmla="*/ 8 w 31"/>
                  <a:gd name="T3" fmla="*/ 68 h 68"/>
                  <a:gd name="T4" fmla="*/ 0 w 31"/>
                  <a:gd name="T5" fmla="*/ 0 h 68"/>
                  <a:gd name="T6" fmla="*/ 31 w 31"/>
                  <a:gd name="T7" fmla="*/ 16 h 68"/>
                  <a:gd name="T8" fmla="*/ 29 w 31"/>
                  <a:gd name="T9" fmla="*/ 64 h 68"/>
                </a:gdLst>
                <a:ahLst/>
                <a:cxnLst>
                  <a:cxn ang="0">
                    <a:pos x="T0" y="T1"/>
                  </a:cxn>
                  <a:cxn ang="0">
                    <a:pos x="T2" y="T3"/>
                  </a:cxn>
                  <a:cxn ang="0">
                    <a:pos x="T4" y="T5"/>
                  </a:cxn>
                  <a:cxn ang="0">
                    <a:pos x="T6" y="T7"/>
                  </a:cxn>
                  <a:cxn ang="0">
                    <a:pos x="T8" y="T9"/>
                  </a:cxn>
                </a:cxnLst>
                <a:rect l="0" t="0" r="r" b="b"/>
                <a:pathLst>
                  <a:path w="31" h="68">
                    <a:moveTo>
                      <a:pt x="29" y="64"/>
                    </a:moveTo>
                    <a:lnTo>
                      <a:pt x="8" y="68"/>
                    </a:lnTo>
                    <a:lnTo>
                      <a:pt x="0" y="0"/>
                    </a:lnTo>
                    <a:lnTo>
                      <a:pt x="31" y="16"/>
                    </a:lnTo>
                    <a:lnTo>
                      <a:pt x="29" y="6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7" name="ïs1ïḍê">
                <a:extLst>
                  <a:ext uri="{FF2B5EF4-FFF2-40B4-BE49-F238E27FC236}">
                    <a16:creationId xmlns="" xmlns:a16="http://schemas.microsoft.com/office/drawing/2014/main" id="{40516224-BE48-4D80-92D2-E47CE2201C2D}"/>
                  </a:ext>
                </a:extLst>
              </p:cNvPr>
              <p:cNvSpPr/>
              <p:nvPr/>
            </p:nvSpPr>
            <p:spPr bwMode="auto">
              <a:xfrm>
                <a:off x="9007476" y="1881188"/>
                <a:ext cx="33338" cy="96838"/>
              </a:xfrm>
              <a:custGeom>
                <a:avLst/>
                <a:gdLst>
                  <a:gd name="T0" fmla="*/ 15 w 21"/>
                  <a:gd name="T1" fmla="*/ 61 h 61"/>
                  <a:gd name="T2" fmla="*/ 0 w 21"/>
                  <a:gd name="T3" fmla="*/ 59 h 61"/>
                  <a:gd name="T4" fmla="*/ 8 w 21"/>
                  <a:gd name="T5" fmla="*/ 0 h 61"/>
                  <a:gd name="T6" fmla="*/ 21 w 21"/>
                  <a:gd name="T7" fmla="*/ 30 h 61"/>
                  <a:gd name="T8" fmla="*/ 15 w 21"/>
                  <a:gd name="T9" fmla="*/ 61 h 61"/>
                </a:gdLst>
                <a:ahLst/>
                <a:cxnLst>
                  <a:cxn ang="0">
                    <a:pos x="T0" y="T1"/>
                  </a:cxn>
                  <a:cxn ang="0">
                    <a:pos x="T2" y="T3"/>
                  </a:cxn>
                  <a:cxn ang="0">
                    <a:pos x="T4" y="T5"/>
                  </a:cxn>
                  <a:cxn ang="0">
                    <a:pos x="T6" y="T7"/>
                  </a:cxn>
                  <a:cxn ang="0">
                    <a:pos x="T8" y="T9"/>
                  </a:cxn>
                </a:cxnLst>
                <a:rect l="0" t="0" r="r" b="b"/>
                <a:pathLst>
                  <a:path w="21" h="61">
                    <a:moveTo>
                      <a:pt x="15" y="61"/>
                    </a:moveTo>
                    <a:lnTo>
                      <a:pt x="0" y="59"/>
                    </a:lnTo>
                    <a:lnTo>
                      <a:pt x="8" y="0"/>
                    </a:lnTo>
                    <a:lnTo>
                      <a:pt x="21" y="30"/>
                    </a:lnTo>
                    <a:lnTo>
                      <a:pt x="15" y="6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8" name="íṧlîḋe">
                <a:extLst>
                  <a:ext uri="{FF2B5EF4-FFF2-40B4-BE49-F238E27FC236}">
                    <a16:creationId xmlns="" xmlns:a16="http://schemas.microsoft.com/office/drawing/2014/main" id="{965D7FCE-1A43-498A-AE8F-26CC537725E7}"/>
                  </a:ext>
                </a:extLst>
              </p:cNvPr>
              <p:cNvSpPr/>
              <p:nvPr/>
            </p:nvSpPr>
            <p:spPr bwMode="auto">
              <a:xfrm>
                <a:off x="5418138" y="3262313"/>
                <a:ext cx="1031875" cy="747713"/>
              </a:xfrm>
              <a:custGeom>
                <a:avLst/>
                <a:gdLst>
                  <a:gd name="T0" fmla="*/ 283 w 650"/>
                  <a:gd name="T1" fmla="*/ 471 h 471"/>
                  <a:gd name="T2" fmla="*/ 0 w 650"/>
                  <a:gd name="T3" fmla="*/ 434 h 471"/>
                  <a:gd name="T4" fmla="*/ 393 w 650"/>
                  <a:gd name="T5" fmla="*/ 0 h 471"/>
                  <a:gd name="T6" fmla="*/ 650 w 650"/>
                  <a:gd name="T7" fmla="*/ 148 h 471"/>
                  <a:gd name="T8" fmla="*/ 283 w 650"/>
                  <a:gd name="T9" fmla="*/ 471 h 471"/>
                </a:gdLst>
                <a:ahLst/>
                <a:cxnLst>
                  <a:cxn ang="0">
                    <a:pos x="T0" y="T1"/>
                  </a:cxn>
                  <a:cxn ang="0">
                    <a:pos x="T2" y="T3"/>
                  </a:cxn>
                  <a:cxn ang="0">
                    <a:pos x="T4" y="T5"/>
                  </a:cxn>
                  <a:cxn ang="0">
                    <a:pos x="T6" y="T7"/>
                  </a:cxn>
                  <a:cxn ang="0">
                    <a:pos x="T8" y="T9"/>
                  </a:cxn>
                </a:cxnLst>
                <a:rect l="0" t="0" r="r" b="b"/>
                <a:pathLst>
                  <a:path w="650" h="471">
                    <a:moveTo>
                      <a:pt x="283" y="471"/>
                    </a:moveTo>
                    <a:lnTo>
                      <a:pt x="0" y="434"/>
                    </a:lnTo>
                    <a:lnTo>
                      <a:pt x="393" y="0"/>
                    </a:lnTo>
                    <a:lnTo>
                      <a:pt x="650" y="148"/>
                    </a:lnTo>
                    <a:lnTo>
                      <a:pt x="283" y="47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9" name="îśliḑè">
                <a:extLst>
                  <a:ext uri="{FF2B5EF4-FFF2-40B4-BE49-F238E27FC236}">
                    <a16:creationId xmlns="" xmlns:a16="http://schemas.microsoft.com/office/drawing/2014/main" id="{D1177B81-8A20-417D-8A63-354FFF594710}"/>
                  </a:ext>
                </a:extLst>
              </p:cNvPr>
              <p:cNvSpPr/>
              <p:nvPr/>
            </p:nvSpPr>
            <p:spPr bwMode="auto">
              <a:xfrm>
                <a:off x="5867401" y="3540125"/>
                <a:ext cx="636588" cy="527050"/>
              </a:xfrm>
              <a:custGeom>
                <a:avLst/>
                <a:gdLst>
                  <a:gd name="T0" fmla="*/ 2 w 401"/>
                  <a:gd name="T1" fmla="*/ 332 h 332"/>
                  <a:gd name="T2" fmla="*/ 0 w 401"/>
                  <a:gd name="T3" fmla="*/ 296 h 332"/>
                  <a:gd name="T4" fmla="*/ 369 w 401"/>
                  <a:gd name="T5" fmla="*/ 0 h 332"/>
                  <a:gd name="T6" fmla="*/ 401 w 401"/>
                  <a:gd name="T7" fmla="*/ 70 h 332"/>
                  <a:gd name="T8" fmla="*/ 2 w 401"/>
                  <a:gd name="T9" fmla="*/ 332 h 332"/>
                </a:gdLst>
                <a:ahLst/>
                <a:cxnLst>
                  <a:cxn ang="0">
                    <a:pos x="T0" y="T1"/>
                  </a:cxn>
                  <a:cxn ang="0">
                    <a:pos x="T2" y="T3"/>
                  </a:cxn>
                  <a:cxn ang="0">
                    <a:pos x="T4" y="T5"/>
                  </a:cxn>
                  <a:cxn ang="0">
                    <a:pos x="T6" y="T7"/>
                  </a:cxn>
                  <a:cxn ang="0">
                    <a:pos x="T8" y="T9"/>
                  </a:cxn>
                </a:cxnLst>
                <a:rect l="0" t="0" r="r" b="b"/>
                <a:pathLst>
                  <a:path w="401" h="332">
                    <a:moveTo>
                      <a:pt x="2" y="332"/>
                    </a:moveTo>
                    <a:lnTo>
                      <a:pt x="0" y="296"/>
                    </a:lnTo>
                    <a:lnTo>
                      <a:pt x="369" y="0"/>
                    </a:lnTo>
                    <a:lnTo>
                      <a:pt x="401" y="70"/>
                    </a:lnTo>
                    <a:lnTo>
                      <a:pt x="2" y="33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0" name="íşľiďé">
                <a:extLst>
                  <a:ext uri="{FF2B5EF4-FFF2-40B4-BE49-F238E27FC236}">
                    <a16:creationId xmlns="" xmlns:a16="http://schemas.microsoft.com/office/drawing/2014/main" id="{0DCC9FE7-6FCA-4662-8021-8580715ADDE0}"/>
                  </a:ext>
                </a:extLst>
              </p:cNvPr>
              <p:cNvSpPr/>
              <p:nvPr/>
            </p:nvSpPr>
            <p:spPr bwMode="auto">
              <a:xfrm>
                <a:off x="5272088" y="3990975"/>
                <a:ext cx="522288" cy="128588"/>
              </a:xfrm>
              <a:custGeom>
                <a:avLst/>
                <a:gdLst>
                  <a:gd name="T0" fmla="*/ 123 w 329"/>
                  <a:gd name="T1" fmla="*/ 77 h 81"/>
                  <a:gd name="T2" fmla="*/ 0 w 329"/>
                  <a:gd name="T3" fmla="*/ 81 h 81"/>
                  <a:gd name="T4" fmla="*/ 106 w 329"/>
                  <a:gd name="T5" fmla="*/ 0 h 81"/>
                  <a:gd name="T6" fmla="*/ 329 w 329"/>
                  <a:gd name="T7" fmla="*/ 12 h 81"/>
                  <a:gd name="T8" fmla="*/ 123 w 329"/>
                  <a:gd name="T9" fmla="*/ 77 h 81"/>
                </a:gdLst>
                <a:ahLst/>
                <a:cxnLst>
                  <a:cxn ang="0">
                    <a:pos x="T0" y="T1"/>
                  </a:cxn>
                  <a:cxn ang="0">
                    <a:pos x="T2" y="T3"/>
                  </a:cxn>
                  <a:cxn ang="0">
                    <a:pos x="T4" y="T5"/>
                  </a:cxn>
                  <a:cxn ang="0">
                    <a:pos x="T6" y="T7"/>
                  </a:cxn>
                  <a:cxn ang="0">
                    <a:pos x="T8" y="T9"/>
                  </a:cxn>
                </a:cxnLst>
                <a:rect l="0" t="0" r="r" b="b"/>
                <a:pathLst>
                  <a:path w="329" h="81">
                    <a:moveTo>
                      <a:pt x="123" y="77"/>
                    </a:moveTo>
                    <a:lnTo>
                      <a:pt x="0" y="81"/>
                    </a:lnTo>
                    <a:lnTo>
                      <a:pt x="106" y="0"/>
                    </a:lnTo>
                    <a:lnTo>
                      <a:pt x="329" y="12"/>
                    </a:lnTo>
                    <a:lnTo>
                      <a:pt x="123" y="7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1" name="ï$ļîdè">
                <a:extLst>
                  <a:ext uri="{FF2B5EF4-FFF2-40B4-BE49-F238E27FC236}">
                    <a16:creationId xmlns="" xmlns:a16="http://schemas.microsoft.com/office/drawing/2014/main" id="{FF5879DB-F08F-4D2F-BCDC-78F2ABFA36F2}"/>
                  </a:ext>
                </a:extLst>
              </p:cNvPr>
              <p:cNvSpPr/>
              <p:nvPr/>
            </p:nvSpPr>
            <p:spPr bwMode="auto">
              <a:xfrm>
                <a:off x="4445001" y="4113213"/>
                <a:ext cx="1144588" cy="885825"/>
              </a:xfrm>
              <a:custGeom>
                <a:avLst/>
                <a:gdLst>
                  <a:gd name="T0" fmla="*/ 0 w 721"/>
                  <a:gd name="T1" fmla="*/ 558 h 558"/>
                  <a:gd name="T2" fmla="*/ 260 w 721"/>
                  <a:gd name="T3" fmla="*/ 207 h 558"/>
                  <a:gd name="T4" fmla="*/ 397 w 721"/>
                  <a:gd name="T5" fmla="*/ 60 h 558"/>
                  <a:gd name="T6" fmla="*/ 667 w 721"/>
                  <a:gd name="T7" fmla="*/ 0 h 558"/>
                  <a:gd name="T8" fmla="*/ 721 w 721"/>
                  <a:gd name="T9" fmla="*/ 131 h 558"/>
                  <a:gd name="T10" fmla="*/ 0 w 721"/>
                  <a:gd name="T11" fmla="*/ 558 h 558"/>
                </a:gdLst>
                <a:ahLst/>
                <a:cxnLst>
                  <a:cxn ang="0">
                    <a:pos x="T0" y="T1"/>
                  </a:cxn>
                  <a:cxn ang="0">
                    <a:pos x="T2" y="T3"/>
                  </a:cxn>
                  <a:cxn ang="0">
                    <a:pos x="T4" y="T5"/>
                  </a:cxn>
                  <a:cxn ang="0">
                    <a:pos x="T6" y="T7"/>
                  </a:cxn>
                  <a:cxn ang="0">
                    <a:pos x="T8" y="T9"/>
                  </a:cxn>
                  <a:cxn ang="0">
                    <a:pos x="T10" y="T11"/>
                  </a:cxn>
                </a:cxnLst>
                <a:rect l="0" t="0" r="r" b="b"/>
                <a:pathLst>
                  <a:path w="721" h="558">
                    <a:moveTo>
                      <a:pt x="0" y="558"/>
                    </a:moveTo>
                    <a:lnTo>
                      <a:pt x="260" y="207"/>
                    </a:lnTo>
                    <a:lnTo>
                      <a:pt x="397" y="60"/>
                    </a:lnTo>
                    <a:lnTo>
                      <a:pt x="667" y="0"/>
                    </a:lnTo>
                    <a:lnTo>
                      <a:pt x="721" y="131"/>
                    </a:lnTo>
                    <a:lnTo>
                      <a:pt x="0" y="55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2" name="îSļidé">
                <a:extLst>
                  <a:ext uri="{FF2B5EF4-FFF2-40B4-BE49-F238E27FC236}">
                    <a16:creationId xmlns="" xmlns:a16="http://schemas.microsoft.com/office/drawing/2014/main" id="{6F7D5393-B515-49DD-9700-222E2BF6FAD2}"/>
                  </a:ext>
                </a:extLst>
              </p:cNvPr>
              <p:cNvSpPr/>
              <p:nvPr/>
            </p:nvSpPr>
            <p:spPr bwMode="auto">
              <a:xfrm>
                <a:off x="4286251" y="4784725"/>
                <a:ext cx="633413" cy="511175"/>
              </a:xfrm>
              <a:custGeom>
                <a:avLst/>
                <a:gdLst>
                  <a:gd name="T0" fmla="*/ 183 w 399"/>
                  <a:gd name="T1" fmla="*/ 195 h 322"/>
                  <a:gd name="T2" fmla="*/ 0 w 399"/>
                  <a:gd name="T3" fmla="*/ 322 h 322"/>
                  <a:gd name="T4" fmla="*/ 116 w 399"/>
                  <a:gd name="T5" fmla="*/ 170 h 322"/>
                  <a:gd name="T6" fmla="*/ 399 w 399"/>
                  <a:gd name="T7" fmla="*/ 0 h 322"/>
                  <a:gd name="T8" fmla="*/ 183 w 399"/>
                  <a:gd name="T9" fmla="*/ 195 h 322"/>
                </a:gdLst>
                <a:ahLst/>
                <a:cxnLst>
                  <a:cxn ang="0">
                    <a:pos x="T0" y="T1"/>
                  </a:cxn>
                  <a:cxn ang="0">
                    <a:pos x="T2" y="T3"/>
                  </a:cxn>
                  <a:cxn ang="0">
                    <a:pos x="T4" y="T5"/>
                  </a:cxn>
                  <a:cxn ang="0">
                    <a:pos x="T6" y="T7"/>
                  </a:cxn>
                  <a:cxn ang="0">
                    <a:pos x="T8" y="T9"/>
                  </a:cxn>
                </a:cxnLst>
                <a:rect l="0" t="0" r="r" b="b"/>
                <a:pathLst>
                  <a:path w="399" h="322">
                    <a:moveTo>
                      <a:pt x="183" y="195"/>
                    </a:moveTo>
                    <a:lnTo>
                      <a:pt x="0" y="322"/>
                    </a:lnTo>
                    <a:lnTo>
                      <a:pt x="116" y="170"/>
                    </a:lnTo>
                    <a:lnTo>
                      <a:pt x="399" y="0"/>
                    </a:lnTo>
                    <a:lnTo>
                      <a:pt x="183" y="19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3" name="iSľïḍé">
                <a:extLst>
                  <a:ext uri="{FF2B5EF4-FFF2-40B4-BE49-F238E27FC236}">
                    <a16:creationId xmlns="" xmlns:a16="http://schemas.microsoft.com/office/drawing/2014/main" id="{5079F745-485E-4A8A-80DC-EB04B8131D0E}"/>
                  </a:ext>
                </a:extLst>
              </p:cNvPr>
              <p:cNvSpPr/>
              <p:nvPr/>
            </p:nvSpPr>
            <p:spPr bwMode="auto">
              <a:xfrm>
                <a:off x="4972051" y="4573588"/>
                <a:ext cx="327025" cy="238125"/>
              </a:xfrm>
              <a:custGeom>
                <a:avLst/>
                <a:gdLst>
                  <a:gd name="T0" fmla="*/ 23 w 206"/>
                  <a:gd name="T1" fmla="*/ 67 h 150"/>
                  <a:gd name="T2" fmla="*/ 0 w 206"/>
                  <a:gd name="T3" fmla="*/ 150 h 150"/>
                  <a:gd name="T4" fmla="*/ 206 w 206"/>
                  <a:gd name="T5" fmla="*/ 0 h 150"/>
                  <a:gd name="T6" fmla="*/ 23 w 206"/>
                  <a:gd name="T7" fmla="*/ 67 h 150"/>
                </a:gdLst>
                <a:ahLst/>
                <a:cxnLst>
                  <a:cxn ang="0">
                    <a:pos x="T0" y="T1"/>
                  </a:cxn>
                  <a:cxn ang="0">
                    <a:pos x="T2" y="T3"/>
                  </a:cxn>
                  <a:cxn ang="0">
                    <a:pos x="T4" y="T5"/>
                  </a:cxn>
                  <a:cxn ang="0">
                    <a:pos x="T6" y="T7"/>
                  </a:cxn>
                </a:cxnLst>
                <a:rect l="0" t="0" r="r" b="b"/>
                <a:pathLst>
                  <a:path w="206" h="150">
                    <a:moveTo>
                      <a:pt x="23" y="67"/>
                    </a:moveTo>
                    <a:lnTo>
                      <a:pt x="0" y="150"/>
                    </a:lnTo>
                    <a:lnTo>
                      <a:pt x="206" y="0"/>
                    </a:lnTo>
                    <a:lnTo>
                      <a:pt x="23" y="6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4" name="ïśļiďè">
                <a:extLst>
                  <a:ext uri="{FF2B5EF4-FFF2-40B4-BE49-F238E27FC236}">
                    <a16:creationId xmlns="" xmlns:a16="http://schemas.microsoft.com/office/drawing/2014/main" id="{7CD91589-BE11-4DC4-8DDD-13314FD85544}"/>
                  </a:ext>
                </a:extLst>
              </p:cNvPr>
              <p:cNvSpPr/>
              <p:nvPr/>
            </p:nvSpPr>
            <p:spPr bwMode="auto">
              <a:xfrm>
                <a:off x="3362326" y="5314950"/>
                <a:ext cx="161925" cy="201613"/>
              </a:xfrm>
              <a:custGeom>
                <a:avLst/>
                <a:gdLst>
                  <a:gd name="T0" fmla="*/ 21 w 102"/>
                  <a:gd name="T1" fmla="*/ 46 h 127"/>
                  <a:gd name="T2" fmla="*/ 0 w 102"/>
                  <a:gd name="T3" fmla="*/ 127 h 127"/>
                  <a:gd name="T4" fmla="*/ 102 w 102"/>
                  <a:gd name="T5" fmla="*/ 0 h 127"/>
                  <a:gd name="T6" fmla="*/ 21 w 102"/>
                  <a:gd name="T7" fmla="*/ 46 h 127"/>
                </a:gdLst>
                <a:ahLst/>
                <a:cxnLst>
                  <a:cxn ang="0">
                    <a:pos x="T0" y="T1"/>
                  </a:cxn>
                  <a:cxn ang="0">
                    <a:pos x="T2" y="T3"/>
                  </a:cxn>
                  <a:cxn ang="0">
                    <a:pos x="T4" y="T5"/>
                  </a:cxn>
                  <a:cxn ang="0">
                    <a:pos x="T6" y="T7"/>
                  </a:cxn>
                </a:cxnLst>
                <a:rect l="0" t="0" r="r" b="b"/>
                <a:pathLst>
                  <a:path w="102" h="127">
                    <a:moveTo>
                      <a:pt x="21" y="46"/>
                    </a:moveTo>
                    <a:lnTo>
                      <a:pt x="0" y="127"/>
                    </a:lnTo>
                    <a:lnTo>
                      <a:pt x="102" y="0"/>
                    </a:lnTo>
                    <a:lnTo>
                      <a:pt x="21" y="4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5" name="íṥ1íde">
                <a:extLst>
                  <a:ext uri="{FF2B5EF4-FFF2-40B4-BE49-F238E27FC236}">
                    <a16:creationId xmlns="" xmlns:a16="http://schemas.microsoft.com/office/drawing/2014/main" id="{62247F49-6319-4D91-9F3D-F41035983576}"/>
                  </a:ext>
                </a:extLst>
              </p:cNvPr>
              <p:cNvSpPr/>
              <p:nvPr/>
            </p:nvSpPr>
            <p:spPr bwMode="auto">
              <a:xfrm>
                <a:off x="3738563" y="4784725"/>
                <a:ext cx="128588" cy="152400"/>
              </a:xfrm>
              <a:custGeom>
                <a:avLst/>
                <a:gdLst>
                  <a:gd name="T0" fmla="*/ 0 w 81"/>
                  <a:gd name="T1" fmla="*/ 46 h 96"/>
                  <a:gd name="T2" fmla="*/ 54 w 81"/>
                  <a:gd name="T3" fmla="*/ 96 h 96"/>
                  <a:gd name="T4" fmla="*/ 81 w 81"/>
                  <a:gd name="T5" fmla="*/ 0 h 96"/>
                  <a:gd name="T6" fmla="*/ 0 w 81"/>
                  <a:gd name="T7" fmla="*/ 46 h 96"/>
                </a:gdLst>
                <a:ahLst/>
                <a:cxnLst>
                  <a:cxn ang="0">
                    <a:pos x="T0" y="T1"/>
                  </a:cxn>
                  <a:cxn ang="0">
                    <a:pos x="T2" y="T3"/>
                  </a:cxn>
                  <a:cxn ang="0">
                    <a:pos x="T4" y="T5"/>
                  </a:cxn>
                  <a:cxn ang="0">
                    <a:pos x="T6" y="T7"/>
                  </a:cxn>
                </a:cxnLst>
                <a:rect l="0" t="0" r="r" b="b"/>
                <a:pathLst>
                  <a:path w="81" h="96">
                    <a:moveTo>
                      <a:pt x="0" y="46"/>
                    </a:moveTo>
                    <a:lnTo>
                      <a:pt x="54" y="96"/>
                    </a:lnTo>
                    <a:lnTo>
                      <a:pt x="81" y="0"/>
                    </a:lnTo>
                    <a:lnTo>
                      <a:pt x="0" y="4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6" name="iṧlídè">
                <a:extLst>
                  <a:ext uri="{FF2B5EF4-FFF2-40B4-BE49-F238E27FC236}">
                    <a16:creationId xmlns="" xmlns:a16="http://schemas.microsoft.com/office/drawing/2014/main" id="{0F93EFC2-76A8-4DF5-8496-6F3E86ED2499}"/>
                  </a:ext>
                </a:extLst>
              </p:cNvPr>
              <p:cNvSpPr/>
              <p:nvPr/>
            </p:nvSpPr>
            <p:spPr bwMode="auto">
              <a:xfrm>
                <a:off x="2801938" y="5289550"/>
                <a:ext cx="128588" cy="150813"/>
              </a:xfrm>
              <a:custGeom>
                <a:avLst/>
                <a:gdLst>
                  <a:gd name="T0" fmla="*/ 0 w 81"/>
                  <a:gd name="T1" fmla="*/ 45 h 95"/>
                  <a:gd name="T2" fmla="*/ 54 w 81"/>
                  <a:gd name="T3" fmla="*/ 95 h 95"/>
                  <a:gd name="T4" fmla="*/ 81 w 81"/>
                  <a:gd name="T5" fmla="*/ 0 h 95"/>
                  <a:gd name="T6" fmla="*/ 0 w 81"/>
                  <a:gd name="T7" fmla="*/ 45 h 95"/>
                </a:gdLst>
                <a:ahLst/>
                <a:cxnLst>
                  <a:cxn ang="0">
                    <a:pos x="T0" y="T1"/>
                  </a:cxn>
                  <a:cxn ang="0">
                    <a:pos x="T2" y="T3"/>
                  </a:cxn>
                  <a:cxn ang="0">
                    <a:pos x="T4" y="T5"/>
                  </a:cxn>
                  <a:cxn ang="0">
                    <a:pos x="T6" y="T7"/>
                  </a:cxn>
                </a:cxnLst>
                <a:rect l="0" t="0" r="r" b="b"/>
                <a:pathLst>
                  <a:path w="81" h="95">
                    <a:moveTo>
                      <a:pt x="0" y="45"/>
                    </a:moveTo>
                    <a:lnTo>
                      <a:pt x="54" y="95"/>
                    </a:lnTo>
                    <a:lnTo>
                      <a:pt x="81" y="0"/>
                    </a:lnTo>
                    <a:lnTo>
                      <a:pt x="0" y="4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7" name="íšḷïďe">
                <a:extLst>
                  <a:ext uri="{FF2B5EF4-FFF2-40B4-BE49-F238E27FC236}">
                    <a16:creationId xmlns="" xmlns:a16="http://schemas.microsoft.com/office/drawing/2014/main" id="{AA8DDC08-6A3E-4D61-ADB3-8530670D18F0}"/>
                  </a:ext>
                </a:extLst>
              </p:cNvPr>
              <p:cNvSpPr/>
              <p:nvPr/>
            </p:nvSpPr>
            <p:spPr bwMode="auto">
              <a:xfrm>
                <a:off x="4972051" y="3984625"/>
                <a:ext cx="128588" cy="150813"/>
              </a:xfrm>
              <a:custGeom>
                <a:avLst/>
                <a:gdLst>
                  <a:gd name="T0" fmla="*/ 0 w 81"/>
                  <a:gd name="T1" fmla="*/ 43 h 95"/>
                  <a:gd name="T2" fmla="*/ 54 w 81"/>
                  <a:gd name="T3" fmla="*/ 95 h 95"/>
                  <a:gd name="T4" fmla="*/ 81 w 81"/>
                  <a:gd name="T5" fmla="*/ 0 h 95"/>
                  <a:gd name="T6" fmla="*/ 0 w 81"/>
                  <a:gd name="T7" fmla="*/ 43 h 95"/>
                </a:gdLst>
                <a:ahLst/>
                <a:cxnLst>
                  <a:cxn ang="0">
                    <a:pos x="T0" y="T1"/>
                  </a:cxn>
                  <a:cxn ang="0">
                    <a:pos x="T2" y="T3"/>
                  </a:cxn>
                  <a:cxn ang="0">
                    <a:pos x="T4" y="T5"/>
                  </a:cxn>
                  <a:cxn ang="0">
                    <a:pos x="T6" y="T7"/>
                  </a:cxn>
                </a:cxnLst>
                <a:rect l="0" t="0" r="r" b="b"/>
                <a:pathLst>
                  <a:path w="81" h="95">
                    <a:moveTo>
                      <a:pt x="0" y="43"/>
                    </a:moveTo>
                    <a:lnTo>
                      <a:pt x="54" y="95"/>
                    </a:lnTo>
                    <a:lnTo>
                      <a:pt x="81" y="0"/>
                    </a:lnTo>
                    <a:lnTo>
                      <a:pt x="0" y="4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8" name="îślîďé">
                <a:extLst>
                  <a:ext uri="{FF2B5EF4-FFF2-40B4-BE49-F238E27FC236}">
                    <a16:creationId xmlns="" xmlns:a16="http://schemas.microsoft.com/office/drawing/2014/main" id="{6774BFF4-7A23-4455-9E4A-36E728C3FE0A}"/>
                  </a:ext>
                </a:extLst>
              </p:cNvPr>
              <p:cNvSpPr/>
              <p:nvPr/>
            </p:nvSpPr>
            <p:spPr bwMode="auto">
              <a:xfrm>
                <a:off x="4016376" y="4359275"/>
                <a:ext cx="160338" cy="109538"/>
              </a:xfrm>
              <a:custGeom>
                <a:avLst/>
                <a:gdLst>
                  <a:gd name="T0" fmla="*/ 0 w 101"/>
                  <a:gd name="T1" fmla="*/ 19 h 69"/>
                  <a:gd name="T2" fmla="*/ 54 w 101"/>
                  <a:gd name="T3" fmla="*/ 69 h 69"/>
                  <a:gd name="T4" fmla="*/ 101 w 101"/>
                  <a:gd name="T5" fmla="*/ 0 h 69"/>
                  <a:gd name="T6" fmla="*/ 0 w 101"/>
                  <a:gd name="T7" fmla="*/ 19 h 69"/>
                </a:gdLst>
                <a:ahLst/>
                <a:cxnLst>
                  <a:cxn ang="0">
                    <a:pos x="T0" y="T1"/>
                  </a:cxn>
                  <a:cxn ang="0">
                    <a:pos x="T2" y="T3"/>
                  </a:cxn>
                  <a:cxn ang="0">
                    <a:pos x="T4" y="T5"/>
                  </a:cxn>
                  <a:cxn ang="0">
                    <a:pos x="T6" y="T7"/>
                  </a:cxn>
                </a:cxnLst>
                <a:rect l="0" t="0" r="r" b="b"/>
                <a:pathLst>
                  <a:path w="101" h="69">
                    <a:moveTo>
                      <a:pt x="0" y="19"/>
                    </a:moveTo>
                    <a:lnTo>
                      <a:pt x="54" y="69"/>
                    </a:lnTo>
                    <a:lnTo>
                      <a:pt x="101" y="0"/>
                    </a:lnTo>
                    <a:lnTo>
                      <a:pt x="0" y="1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9" name="ïṥļîḍé">
                <a:extLst>
                  <a:ext uri="{FF2B5EF4-FFF2-40B4-BE49-F238E27FC236}">
                    <a16:creationId xmlns="" xmlns:a16="http://schemas.microsoft.com/office/drawing/2014/main" id="{EB361F03-346B-478B-8A0A-03F512F2DC9C}"/>
                  </a:ext>
                </a:extLst>
              </p:cNvPr>
              <p:cNvSpPr/>
              <p:nvPr/>
            </p:nvSpPr>
            <p:spPr bwMode="auto">
              <a:xfrm>
                <a:off x="3557588" y="4251325"/>
                <a:ext cx="309563" cy="150813"/>
              </a:xfrm>
              <a:custGeom>
                <a:avLst/>
                <a:gdLst>
                  <a:gd name="T0" fmla="*/ 0 w 195"/>
                  <a:gd name="T1" fmla="*/ 95 h 95"/>
                  <a:gd name="T2" fmla="*/ 156 w 195"/>
                  <a:gd name="T3" fmla="*/ 73 h 95"/>
                  <a:gd name="T4" fmla="*/ 195 w 195"/>
                  <a:gd name="T5" fmla="*/ 0 h 95"/>
                  <a:gd name="T6" fmla="*/ 0 w 195"/>
                  <a:gd name="T7" fmla="*/ 95 h 95"/>
                </a:gdLst>
                <a:ahLst/>
                <a:cxnLst>
                  <a:cxn ang="0">
                    <a:pos x="T0" y="T1"/>
                  </a:cxn>
                  <a:cxn ang="0">
                    <a:pos x="T2" y="T3"/>
                  </a:cxn>
                  <a:cxn ang="0">
                    <a:pos x="T4" y="T5"/>
                  </a:cxn>
                  <a:cxn ang="0">
                    <a:pos x="T6" y="T7"/>
                  </a:cxn>
                </a:cxnLst>
                <a:rect l="0" t="0" r="r" b="b"/>
                <a:pathLst>
                  <a:path w="195" h="95">
                    <a:moveTo>
                      <a:pt x="0" y="95"/>
                    </a:moveTo>
                    <a:lnTo>
                      <a:pt x="156" y="73"/>
                    </a:lnTo>
                    <a:lnTo>
                      <a:pt x="195" y="0"/>
                    </a:lnTo>
                    <a:lnTo>
                      <a:pt x="0" y="9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0" name="iṥliḋè">
                <a:extLst>
                  <a:ext uri="{FF2B5EF4-FFF2-40B4-BE49-F238E27FC236}">
                    <a16:creationId xmlns="" xmlns:a16="http://schemas.microsoft.com/office/drawing/2014/main" id="{D61C619F-900F-4BD7-97F1-D43BF61353E9}"/>
                  </a:ext>
                </a:extLst>
              </p:cNvPr>
              <p:cNvSpPr/>
              <p:nvPr/>
            </p:nvSpPr>
            <p:spPr bwMode="auto">
              <a:xfrm>
                <a:off x="4527551" y="4367213"/>
                <a:ext cx="327025" cy="236538"/>
              </a:xfrm>
              <a:custGeom>
                <a:avLst/>
                <a:gdLst>
                  <a:gd name="T0" fmla="*/ 21 w 206"/>
                  <a:gd name="T1" fmla="*/ 66 h 149"/>
                  <a:gd name="T2" fmla="*/ 0 w 206"/>
                  <a:gd name="T3" fmla="*/ 149 h 149"/>
                  <a:gd name="T4" fmla="*/ 206 w 206"/>
                  <a:gd name="T5" fmla="*/ 0 h 149"/>
                  <a:gd name="T6" fmla="*/ 21 w 206"/>
                  <a:gd name="T7" fmla="*/ 66 h 149"/>
                </a:gdLst>
                <a:ahLst/>
                <a:cxnLst>
                  <a:cxn ang="0">
                    <a:pos x="T0" y="T1"/>
                  </a:cxn>
                  <a:cxn ang="0">
                    <a:pos x="T2" y="T3"/>
                  </a:cxn>
                  <a:cxn ang="0">
                    <a:pos x="T4" y="T5"/>
                  </a:cxn>
                  <a:cxn ang="0">
                    <a:pos x="T6" y="T7"/>
                  </a:cxn>
                </a:cxnLst>
                <a:rect l="0" t="0" r="r" b="b"/>
                <a:pathLst>
                  <a:path w="206" h="149">
                    <a:moveTo>
                      <a:pt x="21" y="66"/>
                    </a:moveTo>
                    <a:lnTo>
                      <a:pt x="0" y="149"/>
                    </a:lnTo>
                    <a:lnTo>
                      <a:pt x="206" y="0"/>
                    </a:lnTo>
                    <a:lnTo>
                      <a:pt x="21" y="6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1" name="í$ḻíďe">
                <a:extLst>
                  <a:ext uri="{FF2B5EF4-FFF2-40B4-BE49-F238E27FC236}">
                    <a16:creationId xmlns="" xmlns:a16="http://schemas.microsoft.com/office/drawing/2014/main" id="{E97526B3-3BB8-461D-B729-D5DE1237A8AC}"/>
                  </a:ext>
                </a:extLst>
              </p:cNvPr>
              <p:cNvSpPr/>
              <p:nvPr/>
            </p:nvSpPr>
            <p:spPr bwMode="auto">
              <a:xfrm>
                <a:off x="4016376" y="4594225"/>
                <a:ext cx="376238" cy="122238"/>
              </a:xfrm>
              <a:custGeom>
                <a:avLst/>
                <a:gdLst>
                  <a:gd name="T0" fmla="*/ 0 w 237"/>
                  <a:gd name="T1" fmla="*/ 62 h 77"/>
                  <a:gd name="T2" fmla="*/ 170 w 237"/>
                  <a:gd name="T3" fmla="*/ 77 h 77"/>
                  <a:gd name="T4" fmla="*/ 237 w 237"/>
                  <a:gd name="T5" fmla="*/ 0 h 77"/>
                  <a:gd name="T6" fmla="*/ 0 w 237"/>
                  <a:gd name="T7" fmla="*/ 62 h 77"/>
                </a:gdLst>
                <a:ahLst/>
                <a:cxnLst>
                  <a:cxn ang="0">
                    <a:pos x="T0" y="T1"/>
                  </a:cxn>
                  <a:cxn ang="0">
                    <a:pos x="T2" y="T3"/>
                  </a:cxn>
                  <a:cxn ang="0">
                    <a:pos x="T4" y="T5"/>
                  </a:cxn>
                  <a:cxn ang="0">
                    <a:pos x="T6" y="T7"/>
                  </a:cxn>
                </a:cxnLst>
                <a:rect l="0" t="0" r="r" b="b"/>
                <a:pathLst>
                  <a:path w="237" h="77">
                    <a:moveTo>
                      <a:pt x="0" y="62"/>
                    </a:moveTo>
                    <a:lnTo>
                      <a:pt x="170" y="77"/>
                    </a:lnTo>
                    <a:lnTo>
                      <a:pt x="237" y="0"/>
                    </a:lnTo>
                    <a:lnTo>
                      <a:pt x="0" y="6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2" name="íṧḻiḍé">
                <a:extLst>
                  <a:ext uri="{FF2B5EF4-FFF2-40B4-BE49-F238E27FC236}">
                    <a16:creationId xmlns="" xmlns:a16="http://schemas.microsoft.com/office/drawing/2014/main" id="{7E223ECA-FB43-4353-9F24-BED5AE198A3E}"/>
                  </a:ext>
                </a:extLst>
              </p:cNvPr>
              <p:cNvSpPr/>
              <p:nvPr/>
            </p:nvSpPr>
            <p:spPr bwMode="auto">
              <a:xfrm>
                <a:off x="4124326" y="4772025"/>
                <a:ext cx="122238" cy="131763"/>
              </a:xfrm>
              <a:custGeom>
                <a:avLst/>
                <a:gdLst>
                  <a:gd name="T0" fmla="*/ 21 w 77"/>
                  <a:gd name="T1" fmla="*/ 0 h 83"/>
                  <a:gd name="T2" fmla="*/ 0 w 77"/>
                  <a:gd name="T3" fmla="*/ 83 h 83"/>
                  <a:gd name="T4" fmla="*/ 77 w 77"/>
                  <a:gd name="T5" fmla="*/ 62 h 83"/>
                  <a:gd name="T6" fmla="*/ 21 w 77"/>
                  <a:gd name="T7" fmla="*/ 0 h 83"/>
                </a:gdLst>
                <a:ahLst/>
                <a:cxnLst>
                  <a:cxn ang="0">
                    <a:pos x="T0" y="T1"/>
                  </a:cxn>
                  <a:cxn ang="0">
                    <a:pos x="T2" y="T3"/>
                  </a:cxn>
                  <a:cxn ang="0">
                    <a:pos x="T4" y="T5"/>
                  </a:cxn>
                  <a:cxn ang="0">
                    <a:pos x="T6" y="T7"/>
                  </a:cxn>
                </a:cxnLst>
                <a:rect l="0" t="0" r="r" b="b"/>
                <a:pathLst>
                  <a:path w="77" h="83">
                    <a:moveTo>
                      <a:pt x="21" y="0"/>
                    </a:moveTo>
                    <a:lnTo>
                      <a:pt x="0" y="83"/>
                    </a:lnTo>
                    <a:lnTo>
                      <a:pt x="77" y="62"/>
                    </a:lnTo>
                    <a:lnTo>
                      <a:pt x="21" y="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3" name="ïšlíḑé">
                <a:extLst>
                  <a:ext uri="{FF2B5EF4-FFF2-40B4-BE49-F238E27FC236}">
                    <a16:creationId xmlns="" xmlns:a16="http://schemas.microsoft.com/office/drawing/2014/main" id="{E72B9F3A-BE31-495C-B739-52CAEBE0E617}"/>
                  </a:ext>
                </a:extLst>
              </p:cNvPr>
              <p:cNvSpPr/>
              <p:nvPr/>
            </p:nvSpPr>
            <p:spPr bwMode="auto">
              <a:xfrm>
                <a:off x="5200651" y="3776663"/>
                <a:ext cx="214313" cy="315913"/>
              </a:xfrm>
              <a:custGeom>
                <a:avLst/>
                <a:gdLst>
                  <a:gd name="T0" fmla="*/ 79 w 135"/>
                  <a:gd name="T1" fmla="*/ 0 h 199"/>
                  <a:gd name="T2" fmla="*/ 0 w 135"/>
                  <a:gd name="T3" fmla="*/ 199 h 199"/>
                  <a:gd name="T4" fmla="*/ 135 w 135"/>
                  <a:gd name="T5" fmla="*/ 62 h 199"/>
                  <a:gd name="T6" fmla="*/ 79 w 135"/>
                  <a:gd name="T7" fmla="*/ 0 h 199"/>
                </a:gdLst>
                <a:ahLst/>
                <a:cxnLst>
                  <a:cxn ang="0">
                    <a:pos x="T0" y="T1"/>
                  </a:cxn>
                  <a:cxn ang="0">
                    <a:pos x="T2" y="T3"/>
                  </a:cxn>
                  <a:cxn ang="0">
                    <a:pos x="T4" y="T5"/>
                  </a:cxn>
                  <a:cxn ang="0">
                    <a:pos x="T6" y="T7"/>
                  </a:cxn>
                </a:cxnLst>
                <a:rect l="0" t="0" r="r" b="b"/>
                <a:pathLst>
                  <a:path w="135" h="199">
                    <a:moveTo>
                      <a:pt x="79" y="0"/>
                    </a:moveTo>
                    <a:lnTo>
                      <a:pt x="0" y="199"/>
                    </a:lnTo>
                    <a:lnTo>
                      <a:pt x="135" y="62"/>
                    </a:lnTo>
                    <a:lnTo>
                      <a:pt x="79" y="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4" name="iṧļíḑé">
                <a:extLst>
                  <a:ext uri="{FF2B5EF4-FFF2-40B4-BE49-F238E27FC236}">
                    <a16:creationId xmlns="" xmlns:a16="http://schemas.microsoft.com/office/drawing/2014/main" id="{9C416E47-77E0-4CAA-9A11-87507D95975F}"/>
                  </a:ext>
                </a:extLst>
              </p:cNvPr>
              <p:cNvSpPr/>
              <p:nvPr/>
            </p:nvSpPr>
            <p:spPr bwMode="auto">
              <a:xfrm>
                <a:off x="3711576" y="5470525"/>
                <a:ext cx="60325" cy="319088"/>
              </a:xfrm>
              <a:custGeom>
                <a:avLst/>
                <a:gdLst>
                  <a:gd name="T0" fmla="*/ 0 w 38"/>
                  <a:gd name="T1" fmla="*/ 0 h 201"/>
                  <a:gd name="T2" fmla="*/ 0 w 38"/>
                  <a:gd name="T3" fmla="*/ 201 h 201"/>
                  <a:gd name="T4" fmla="*/ 38 w 38"/>
                  <a:gd name="T5" fmla="*/ 127 h 201"/>
                  <a:gd name="T6" fmla="*/ 0 w 38"/>
                  <a:gd name="T7" fmla="*/ 0 h 201"/>
                </a:gdLst>
                <a:ahLst/>
                <a:cxnLst>
                  <a:cxn ang="0">
                    <a:pos x="T0" y="T1"/>
                  </a:cxn>
                  <a:cxn ang="0">
                    <a:pos x="T2" y="T3"/>
                  </a:cxn>
                  <a:cxn ang="0">
                    <a:pos x="T4" y="T5"/>
                  </a:cxn>
                  <a:cxn ang="0">
                    <a:pos x="T6" y="T7"/>
                  </a:cxn>
                </a:cxnLst>
                <a:rect l="0" t="0" r="r" b="b"/>
                <a:pathLst>
                  <a:path w="38" h="201">
                    <a:moveTo>
                      <a:pt x="0" y="0"/>
                    </a:moveTo>
                    <a:lnTo>
                      <a:pt x="0" y="201"/>
                    </a:lnTo>
                    <a:lnTo>
                      <a:pt x="38" y="127"/>
                    </a:lnTo>
                    <a:lnTo>
                      <a:pt x="0" y="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5" name="îṥľîḋé">
                <a:extLst>
                  <a:ext uri="{FF2B5EF4-FFF2-40B4-BE49-F238E27FC236}">
                    <a16:creationId xmlns="" xmlns:a16="http://schemas.microsoft.com/office/drawing/2014/main" id="{EFFEEBD0-1853-47A6-BF30-069CE5C5C497}"/>
                  </a:ext>
                </a:extLst>
              </p:cNvPr>
              <p:cNvSpPr/>
              <p:nvPr/>
            </p:nvSpPr>
            <p:spPr bwMode="auto">
              <a:xfrm>
                <a:off x="5213351" y="3378200"/>
                <a:ext cx="581025" cy="425450"/>
              </a:xfrm>
              <a:custGeom>
                <a:avLst/>
                <a:gdLst>
                  <a:gd name="T0" fmla="*/ 40 w 366"/>
                  <a:gd name="T1" fmla="*/ 120 h 268"/>
                  <a:gd name="T2" fmla="*/ 0 w 366"/>
                  <a:gd name="T3" fmla="*/ 268 h 268"/>
                  <a:gd name="T4" fmla="*/ 366 w 366"/>
                  <a:gd name="T5" fmla="*/ 0 h 268"/>
                  <a:gd name="T6" fmla="*/ 40 w 366"/>
                  <a:gd name="T7" fmla="*/ 120 h 268"/>
                </a:gdLst>
                <a:ahLst/>
                <a:cxnLst>
                  <a:cxn ang="0">
                    <a:pos x="T0" y="T1"/>
                  </a:cxn>
                  <a:cxn ang="0">
                    <a:pos x="T2" y="T3"/>
                  </a:cxn>
                  <a:cxn ang="0">
                    <a:pos x="T4" y="T5"/>
                  </a:cxn>
                  <a:cxn ang="0">
                    <a:pos x="T6" y="T7"/>
                  </a:cxn>
                </a:cxnLst>
                <a:rect l="0" t="0" r="r" b="b"/>
                <a:pathLst>
                  <a:path w="366" h="268">
                    <a:moveTo>
                      <a:pt x="40" y="120"/>
                    </a:moveTo>
                    <a:lnTo>
                      <a:pt x="0" y="268"/>
                    </a:lnTo>
                    <a:lnTo>
                      <a:pt x="366" y="0"/>
                    </a:lnTo>
                    <a:lnTo>
                      <a:pt x="40" y="12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6" name="ïśļíḑê">
                <a:extLst>
                  <a:ext uri="{FF2B5EF4-FFF2-40B4-BE49-F238E27FC236}">
                    <a16:creationId xmlns="" xmlns:a16="http://schemas.microsoft.com/office/drawing/2014/main" id="{3C4D7F19-4695-4B5D-A61E-1F832A37EE32}"/>
                  </a:ext>
                </a:extLst>
              </p:cNvPr>
              <p:cNvSpPr/>
              <p:nvPr/>
            </p:nvSpPr>
            <p:spPr bwMode="auto">
              <a:xfrm>
                <a:off x="4745038" y="2649538"/>
                <a:ext cx="722313" cy="158750"/>
              </a:xfrm>
              <a:custGeom>
                <a:avLst/>
                <a:gdLst>
                  <a:gd name="T0" fmla="*/ 337 w 455"/>
                  <a:gd name="T1" fmla="*/ 0 h 100"/>
                  <a:gd name="T2" fmla="*/ 455 w 455"/>
                  <a:gd name="T3" fmla="*/ 100 h 100"/>
                  <a:gd name="T4" fmla="*/ 0 w 455"/>
                  <a:gd name="T5" fmla="*/ 94 h 100"/>
                  <a:gd name="T6" fmla="*/ 337 w 455"/>
                  <a:gd name="T7" fmla="*/ 0 h 100"/>
                </a:gdLst>
                <a:ahLst/>
                <a:cxnLst>
                  <a:cxn ang="0">
                    <a:pos x="T0" y="T1"/>
                  </a:cxn>
                  <a:cxn ang="0">
                    <a:pos x="T2" y="T3"/>
                  </a:cxn>
                  <a:cxn ang="0">
                    <a:pos x="T4" y="T5"/>
                  </a:cxn>
                  <a:cxn ang="0">
                    <a:pos x="T6" y="T7"/>
                  </a:cxn>
                </a:cxnLst>
                <a:rect l="0" t="0" r="r" b="b"/>
                <a:pathLst>
                  <a:path w="455" h="100">
                    <a:moveTo>
                      <a:pt x="337" y="0"/>
                    </a:moveTo>
                    <a:lnTo>
                      <a:pt x="455" y="100"/>
                    </a:lnTo>
                    <a:lnTo>
                      <a:pt x="0" y="94"/>
                    </a:lnTo>
                    <a:lnTo>
                      <a:pt x="337" y="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7" name="í$ľide">
                <a:extLst>
                  <a:ext uri="{FF2B5EF4-FFF2-40B4-BE49-F238E27FC236}">
                    <a16:creationId xmlns="" xmlns:a16="http://schemas.microsoft.com/office/drawing/2014/main" id="{F9176711-D593-451E-8063-E386E8F1F0A1}"/>
                  </a:ext>
                </a:extLst>
              </p:cNvPr>
              <p:cNvSpPr/>
              <p:nvPr/>
            </p:nvSpPr>
            <p:spPr bwMode="auto">
              <a:xfrm>
                <a:off x="6265863" y="2468563"/>
                <a:ext cx="465138" cy="104775"/>
              </a:xfrm>
              <a:custGeom>
                <a:avLst/>
                <a:gdLst>
                  <a:gd name="T0" fmla="*/ 104 w 293"/>
                  <a:gd name="T1" fmla="*/ 66 h 66"/>
                  <a:gd name="T2" fmla="*/ 0 w 293"/>
                  <a:gd name="T3" fmla="*/ 0 h 66"/>
                  <a:gd name="T4" fmla="*/ 293 w 293"/>
                  <a:gd name="T5" fmla="*/ 12 h 66"/>
                  <a:gd name="T6" fmla="*/ 104 w 293"/>
                  <a:gd name="T7" fmla="*/ 66 h 66"/>
                </a:gdLst>
                <a:ahLst/>
                <a:cxnLst>
                  <a:cxn ang="0">
                    <a:pos x="T0" y="T1"/>
                  </a:cxn>
                  <a:cxn ang="0">
                    <a:pos x="T2" y="T3"/>
                  </a:cxn>
                  <a:cxn ang="0">
                    <a:pos x="T4" y="T5"/>
                  </a:cxn>
                  <a:cxn ang="0">
                    <a:pos x="T6" y="T7"/>
                  </a:cxn>
                </a:cxnLst>
                <a:rect l="0" t="0" r="r" b="b"/>
                <a:pathLst>
                  <a:path w="293" h="66">
                    <a:moveTo>
                      <a:pt x="104" y="66"/>
                    </a:moveTo>
                    <a:lnTo>
                      <a:pt x="0" y="0"/>
                    </a:lnTo>
                    <a:lnTo>
                      <a:pt x="293" y="12"/>
                    </a:lnTo>
                    <a:lnTo>
                      <a:pt x="104" y="6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8" name="îŝ1iďè">
                <a:extLst>
                  <a:ext uri="{FF2B5EF4-FFF2-40B4-BE49-F238E27FC236}">
                    <a16:creationId xmlns="" xmlns:a16="http://schemas.microsoft.com/office/drawing/2014/main" id="{8D4AAFDF-9029-45D2-B8B1-45D62513DC7A}"/>
                  </a:ext>
                </a:extLst>
              </p:cNvPr>
              <p:cNvSpPr/>
              <p:nvPr/>
            </p:nvSpPr>
            <p:spPr bwMode="auto">
              <a:xfrm>
                <a:off x="3676651" y="3592513"/>
                <a:ext cx="401638" cy="171450"/>
              </a:xfrm>
              <a:custGeom>
                <a:avLst/>
                <a:gdLst>
                  <a:gd name="T0" fmla="*/ 103 w 253"/>
                  <a:gd name="T1" fmla="*/ 108 h 108"/>
                  <a:gd name="T2" fmla="*/ 0 w 253"/>
                  <a:gd name="T3" fmla="*/ 41 h 108"/>
                  <a:gd name="T4" fmla="*/ 253 w 253"/>
                  <a:gd name="T5" fmla="*/ 0 h 108"/>
                  <a:gd name="T6" fmla="*/ 103 w 253"/>
                  <a:gd name="T7" fmla="*/ 108 h 108"/>
                </a:gdLst>
                <a:ahLst/>
                <a:cxnLst>
                  <a:cxn ang="0">
                    <a:pos x="T0" y="T1"/>
                  </a:cxn>
                  <a:cxn ang="0">
                    <a:pos x="T2" y="T3"/>
                  </a:cxn>
                  <a:cxn ang="0">
                    <a:pos x="T4" y="T5"/>
                  </a:cxn>
                  <a:cxn ang="0">
                    <a:pos x="T6" y="T7"/>
                  </a:cxn>
                </a:cxnLst>
                <a:rect l="0" t="0" r="r" b="b"/>
                <a:pathLst>
                  <a:path w="253" h="108">
                    <a:moveTo>
                      <a:pt x="103" y="108"/>
                    </a:moveTo>
                    <a:lnTo>
                      <a:pt x="0" y="41"/>
                    </a:lnTo>
                    <a:lnTo>
                      <a:pt x="253" y="0"/>
                    </a:lnTo>
                    <a:lnTo>
                      <a:pt x="103" y="10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9" name="íṣḻîḓé">
                <a:extLst>
                  <a:ext uri="{FF2B5EF4-FFF2-40B4-BE49-F238E27FC236}">
                    <a16:creationId xmlns="" xmlns:a16="http://schemas.microsoft.com/office/drawing/2014/main" id="{90BB88E8-34FD-4150-BEB4-E80AAA5BD2AC}"/>
                  </a:ext>
                </a:extLst>
              </p:cNvPr>
              <p:cNvSpPr/>
              <p:nvPr/>
            </p:nvSpPr>
            <p:spPr bwMode="auto">
              <a:xfrm>
                <a:off x="4913313" y="3028950"/>
                <a:ext cx="300038" cy="168275"/>
              </a:xfrm>
              <a:custGeom>
                <a:avLst/>
                <a:gdLst>
                  <a:gd name="T0" fmla="*/ 0 w 189"/>
                  <a:gd name="T1" fmla="*/ 106 h 106"/>
                  <a:gd name="T2" fmla="*/ 110 w 189"/>
                  <a:gd name="T3" fmla="*/ 0 h 106"/>
                  <a:gd name="T4" fmla="*/ 189 w 189"/>
                  <a:gd name="T5" fmla="*/ 54 h 106"/>
                  <a:gd name="T6" fmla="*/ 0 w 189"/>
                  <a:gd name="T7" fmla="*/ 106 h 106"/>
                </a:gdLst>
                <a:ahLst/>
                <a:cxnLst>
                  <a:cxn ang="0">
                    <a:pos x="T0" y="T1"/>
                  </a:cxn>
                  <a:cxn ang="0">
                    <a:pos x="T2" y="T3"/>
                  </a:cxn>
                  <a:cxn ang="0">
                    <a:pos x="T4" y="T5"/>
                  </a:cxn>
                  <a:cxn ang="0">
                    <a:pos x="T6" y="T7"/>
                  </a:cxn>
                </a:cxnLst>
                <a:rect l="0" t="0" r="r" b="b"/>
                <a:pathLst>
                  <a:path w="189" h="106">
                    <a:moveTo>
                      <a:pt x="0" y="106"/>
                    </a:moveTo>
                    <a:lnTo>
                      <a:pt x="110" y="0"/>
                    </a:lnTo>
                    <a:lnTo>
                      <a:pt x="189" y="54"/>
                    </a:lnTo>
                    <a:lnTo>
                      <a:pt x="0" y="10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0" name="ïšļíḓè">
                <a:extLst>
                  <a:ext uri="{FF2B5EF4-FFF2-40B4-BE49-F238E27FC236}">
                    <a16:creationId xmlns="" xmlns:a16="http://schemas.microsoft.com/office/drawing/2014/main" id="{D2DC7862-E1B1-4EA7-85FC-3FBD280A0343}"/>
                  </a:ext>
                </a:extLst>
              </p:cNvPr>
              <p:cNvSpPr/>
              <p:nvPr/>
            </p:nvSpPr>
            <p:spPr bwMode="auto">
              <a:xfrm>
                <a:off x="4240213" y="3387725"/>
                <a:ext cx="134938" cy="76200"/>
              </a:xfrm>
              <a:custGeom>
                <a:avLst/>
                <a:gdLst>
                  <a:gd name="T0" fmla="*/ 0 w 85"/>
                  <a:gd name="T1" fmla="*/ 48 h 48"/>
                  <a:gd name="T2" fmla="*/ 50 w 85"/>
                  <a:gd name="T3" fmla="*/ 0 h 48"/>
                  <a:gd name="T4" fmla="*/ 85 w 85"/>
                  <a:gd name="T5" fmla="*/ 23 h 48"/>
                  <a:gd name="T6" fmla="*/ 0 w 85"/>
                  <a:gd name="T7" fmla="*/ 48 h 48"/>
                </a:gdLst>
                <a:ahLst/>
                <a:cxnLst>
                  <a:cxn ang="0">
                    <a:pos x="T0" y="T1"/>
                  </a:cxn>
                  <a:cxn ang="0">
                    <a:pos x="T2" y="T3"/>
                  </a:cxn>
                  <a:cxn ang="0">
                    <a:pos x="T4" y="T5"/>
                  </a:cxn>
                  <a:cxn ang="0">
                    <a:pos x="T6" y="T7"/>
                  </a:cxn>
                </a:cxnLst>
                <a:rect l="0" t="0" r="r" b="b"/>
                <a:pathLst>
                  <a:path w="85" h="48">
                    <a:moveTo>
                      <a:pt x="0" y="48"/>
                    </a:moveTo>
                    <a:lnTo>
                      <a:pt x="50" y="0"/>
                    </a:lnTo>
                    <a:lnTo>
                      <a:pt x="85" y="23"/>
                    </a:lnTo>
                    <a:lnTo>
                      <a:pt x="0" y="4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1" name="ïṧļíde">
                <a:extLst>
                  <a:ext uri="{FF2B5EF4-FFF2-40B4-BE49-F238E27FC236}">
                    <a16:creationId xmlns="" xmlns:a16="http://schemas.microsoft.com/office/drawing/2014/main" id="{A7DFE4CF-5594-4DA6-9B34-D7A6999EF2C2}"/>
                  </a:ext>
                </a:extLst>
              </p:cNvPr>
              <p:cNvSpPr/>
              <p:nvPr/>
            </p:nvSpPr>
            <p:spPr bwMode="auto">
              <a:xfrm>
                <a:off x="4246563" y="4214813"/>
                <a:ext cx="131763" cy="73025"/>
              </a:xfrm>
              <a:custGeom>
                <a:avLst/>
                <a:gdLst>
                  <a:gd name="T0" fmla="*/ 0 w 83"/>
                  <a:gd name="T1" fmla="*/ 46 h 46"/>
                  <a:gd name="T2" fmla="*/ 50 w 83"/>
                  <a:gd name="T3" fmla="*/ 0 h 46"/>
                  <a:gd name="T4" fmla="*/ 83 w 83"/>
                  <a:gd name="T5" fmla="*/ 23 h 46"/>
                  <a:gd name="T6" fmla="*/ 0 w 83"/>
                  <a:gd name="T7" fmla="*/ 46 h 46"/>
                </a:gdLst>
                <a:ahLst/>
                <a:cxnLst>
                  <a:cxn ang="0">
                    <a:pos x="T0" y="T1"/>
                  </a:cxn>
                  <a:cxn ang="0">
                    <a:pos x="T2" y="T3"/>
                  </a:cxn>
                  <a:cxn ang="0">
                    <a:pos x="T4" y="T5"/>
                  </a:cxn>
                  <a:cxn ang="0">
                    <a:pos x="T6" y="T7"/>
                  </a:cxn>
                </a:cxnLst>
                <a:rect l="0" t="0" r="r" b="b"/>
                <a:pathLst>
                  <a:path w="83" h="46">
                    <a:moveTo>
                      <a:pt x="0" y="46"/>
                    </a:moveTo>
                    <a:lnTo>
                      <a:pt x="50" y="0"/>
                    </a:lnTo>
                    <a:lnTo>
                      <a:pt x="83" y="23"/>
                    </a:lnTo>
                    <a:lnTo>
                      <a:pt x="0" y="4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2" name="ïṥľîdè">
                <a:extLst>
                  <a:ext uri="{FF2B5EF4-FFF2-40B4-BE49-F238E27FC236}">
                    <a16:creationId xmlns="" xmlns:a16="http://schemas.microsoft.com/office/drawing/2014/main" id="{909C4DE2-CC32-432F-B7D6-6D955D538AFB}"/>
                  </a:ext>
                </a:extLst>
              </p:cNvPr>
              <p:cNvSpPr/>
              <p:nvPr/>
            </p:nvSpPr>
            <p:spPr bwMode="auto">
              <a:xfrm>
                <a:off x="3181351" y="5629275"/>
                <a:ext cx="195263" cy="74613"/>
              </a:xfrm>
              <a:custGeom>
                <a:avLst/>
                <a:gdLst>
                  <a:gd name="T0" fmla="*/ 0 w 123"/>
                  <a:gd name="T1" fmla="*/ 47 h 47"/>
                  <a:gd name="T2" fmla="*/ 104 w 123"/>
                  <a:gd name="T3" fmla="*/ 0 h 47"/>
                  <a:gd name="T4" fmla="*/ 123 w 123"/>
                  <a:gd name="T5" fmla="*/ 47 h 47"/>
                  <a:gd name="T6" fmla="*/ 0 w 123"/>
                  <a:gd name="T7" fmla="*/ 47 h 47"/>
                </a:gdLst>
                <a:ahLst/>
                <a:cxnLst>
                  <a:cxn ang="0">
                    <a:pos x="T0" y="T1"/>
                  </a:cxn>
                  <a:cxn ang="0">
                    <a:pos x="T2" y="T3"/>
                  </a:cxn>
                  <a:cxn ang="0">
                    <a:pos x="T4" y="T5"/>
                  </a:cxn>
                  <a:cxn ang="0">
                    <a:pos x="T6" y="T7"/>
                  </a:cxn>
                </a:cxnLst>
                <a:rect l="0" t="0" r="r" b="b"/>
                <a:pathLst>
                  <a:path w="123" h="47">
                    <a:moveTo>
                      <a:pt x="0" y="47"/>
                    </a:moveTo>
                    <a:lnTo>
                      <a:pt x="104" y="0"/>
                    </a:lnTo>
                    <a:lnTo>
                      <a:pt x="123" y="47"/>
                    </a:lnTo>
                    <a:lnTo>
                      <a:pt x="0" y="4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3" name="í$ļíḓê">
                <a:extLst>
                  <a:ext uri="{FF2B5EF4-FFF2-40B4-BE49-F238E27FC236}">
                    <a16:creationId xmlns="" xmlns:a16="http://schemas.microsoft.com/office/drawing/2014/main" id="{76DC5DED-B4E9-4366-8F18-B8BA90FC4450}"/>
                  </a:ext>
                </a:extLst>
              </p:cNvPr>
              <p:cNvSpPr/>
              <p:nvPr/>
            </p:nvSpPr>
            <p:spPr bwMode="auto">
              <a:xfrm>
                <a:off x="3524251" y="5715000"/>
                <a:ext cx="131763" cy="74613"/>
              </a:xfrm>
              <a:custGeom>
                <a:avLst/>
                <a:gdLst>
                  <a:gd name="T0" fmla="*/ 0 w 83"/>
                  <a:gd name="T1" fmla="*/ 47 h 47"/>
                  <a:gd name="T2" fmla="*/ 50 w 83"/>
                  <a:gd name="T3" fmla="*/ 0 h 47"/>
                  <a:gd name="T4" fmla="*/ 83 w 83"/>
                  <a:gd name="T5" fmla="*/ 22 h 47"/>
                  <a:gd name="T6" fmla="*/ 0 w 83"/>
                  <a:gd name="T7" fmla="*/ 47 h 47"/>
                </a:gdLst>
                <a:ahLst/>
                <a:cxnLst>
                  <a:cxn ang="0">
                    <a:pos x="T0" y="T1"/>
                  </a:cxn>
                  <a:cxn ang="0">
                    <a:pos x="T2" y="T3"/>
                  </a:cxn>
                  <a:cxn ang="0">
                    <a:pos x="T4" y="T5"/>
                  </a:cxn>
                  <a:cxn ang="0">
                    <a:pos x="T6" y="T7"/>
                  </a:cxn>
                </a:cxnLst>
                <a:rect l="0" t="0" r="r" b="b"/>
                <a:pathLst>
                  <a:path w="83" h="47">
                    <a:moveTo>
                      <a:pt x="0" y="47"/>
                    </a:moveTo>
                    <a:lnTo>
                      <a:pt x="50" y="0"/>
                    </a:lnTo>
                    <a:lnTo>
                      <a:pt x="83" y="22"/>
                    </a:lnTo>
                    <a:lnTo>
                      <a:pt x="0" y="4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4" name="îṥļiḍé">
                <a:extLst>
                  <a:ext uri="{FF2B5EF4-FFF2-40B4-BE49-F238E27FC236}">
                    <a16:creationId xmlns="" xmlns:a16="http://schemas.microsoft.com/office/drawing/2014/main" id="{84A8CF07-A6A3-48D3-A83B-4A99606F0B86}"/>
                  </a:ext>
                </a:extLst>
              </p:cNvPr>
              <p:cNvSpPr/>
              <p:nvPr/>
            </p:nvSpPr>
            <p:spPr bwMode="auto">
              <a:xfrm>
                <a:off x="2801938" y="5853113"/>
                <a:ext cx="131763" cy="71438"/>
              </a:xfrm>
              <a:custGeom>
                <a:avLst/>
                <a:gdLst>
                  <a:gd name="T0" fmla="*/ 0 w 83"/>
                  <a:gd name="T1" fmla="*/ 45 h 45"/>
                  <a:gd name="T2" fmla="*/ 48 w 83"/>
                  <a:gd name="T3" fmla="*/ 0 h 45"/>
                  <a:gd name="T4" fmla="*/ 83 w 83"/>
                  <a:gd name="T5" fmla="*/ 23 h 45"/>
                  <a:gd name="T6" fmla="*/ 0 w 83"/>
                  <a:gd name="T7" fmla="*/ 45 h 45"/>
                </a:gdLst>
                <a:ahLst/>
                <a:cxnLst>
                  <a:cxn ang="0">
                    <a:pos x="T0" y="T1"/>
                  </a:cxn>
                  <a:cxn ang="0">
                    <a:pos x="T2" y="T3"/>
                  </a:cxn>
                  <a:cxn ang="0">
                    <a:pos x="T4" y="T5"/>
                  </a:cxn>
                  <a:cxn ang="0">
                    <a:pos x="T6" y="T7"/>
                  </a:cxn>
                </a:cxnLst>
                <a:rect l="0" t="0" r="r" b="b"/>
                <a:pathLst>
                  <a:path w="83" h="45">
                    <a:moveTo>
                      <a:pt x="0" y="45"/>
                    </a:moveTo>
                    <a:lnTo>
                      <a:pt x="48" y="0"/>
                    </a:lnTo>
                    <a:lnTo>
                      <a:pt x="83" y="23"/>
                    </a:lnTo>
                    <a:lnTo>
                      <a:pt x="0" y="4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5" name="îṡļiḍé">
                <a:extLst>
                  <a:ext uri="{FF2B5EF4-FFF2-40B4-BE49-F238E27FC236}">
                    <a16:creationId xmlns="" xmlns:a16="http://schemas.microsoft.com/office/drawing/2014/main" id="{9B1123A5-4D66-483F-B9BE-4E3541D401C4}"/>
                  </a:ext>
                </a:extLst>
              </p:cNvPr>
              <p:cNvSpPr/>
              <p:nvPr/>
            </p:nvSpPr>
            <p:spPr bwMode="auto">
              <a:xfrm>
                <a:off x="5200651" y="3005138"/>
                <a:ext cx="128588" cy="63500"/>
              </a:xfrm>
              <a:custGeom>
                <a:avLst/>
                <a:gdLst>
                  <a:gd name="T0" fmla="*/ 0 w 81"/>
                  <a:gd name="T1" fmla="*/ 7 h 40"/>
                  <a:gd name="T2" fmla="*/ 68 w 81"/>
                  <a:gd name="T3" fmla="*/ 0 h 40"/>
                  <a:gd name="T4" fmla="*/ 81 w 81"/>
                  <a:gd name="T5" fmla="*/ 40 h 40"/>
                  <a:gd name="T6" fmla="*/ 0 w 81"/>
                  <a:gd name="T7" fmla="*/ 7 h 40"/>
                </a:gdLst>
                <a:ahLst/>
                <a:cxnLst>
                  <a:cxn ang="0">
                    <a:pos x="T0" y="T1"/>
                  </a:cxn>
                  <a:cxn ang="0">
                    <a:pos x="T2" y="T3"/>
                  </a:cxn>
                  <a:cxn ang="0">
                    <a:pos x="T4" y="T5"/>
                  </a:cxn>
                  <a:cxn ang="0">
                    <a:pos x="T6" y="T7"/>
                  </a:cxn>
                </a:cxnLst>
                <a:rect l="0" t="0" r="r" b="b"/>
                <a:pathLst>
                  <a:path w="81" h="40">
                    <a:moveTo>
                      <a:pt x="0" y="7"/>
                    </a:moveTo>
                    <a:lnTo>
                      <a:pt x="68" y="0"/>
                    </a:lnTo>
                    <a:lnTo>
                      <a:pt x="81" y="40"/>
                    </a:lnTo>
                    <a:lnTo>
                      <a:pt x="0" y="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6" name="iSľïḋè">
                <a:extLst>
                  <a:ext uri="{FF2B5EF4-FFF2-40B4-BE49-F238E27FC236}">
                    <a16:creationId xmlns="" xmlns:a16="http://schemas.microsoft.com/office/drawing/2014/main" id="{62DF154D-6B0F-4653-8A78-A63542390975}"/>
                  </a:ext>
                </a:extLst>
              </p:cNvPr>
              <p:cNvSpPr/>
              <p:nvPr/>
            </p:nvSpPr>
            <p:spPr bwMode="auto">
              <a:xfrm>
                <a:off x="5910263" y="2274888"/>
                <a:ext cx="128588" cy="61913"/>
              </a:xfrm>
              <a:custGeom>
                <a:avLst/>
                <a:gdLst>
                  <a:gd name="T0" fmla="*/ 0 w 81"/>
                  <a:gd name="T1" fmla="*/ 6 h 39"/>
                  <a:gd name="T2" fmla="*/ 68 w 81"/>
                  <a:gd name="T3" fmla="*/ 0 h 39"/>
                  <a:gd name="T4" fmla="*/ 81 w 81"/>
                  <a:gd name="T5" fmla="*/ 39 h 39"/>
                  <a:gd name="T6" fmla="*/ 0 w 81"/>
                  <a:gd name="T7" fmla="*/ 6 h 39"/>
                </a:gdLst>
                <a:ahLst/>
                <a:cxnLst>
                  <a:cxn ang="0">
                    <a:pos x="T0" y="T1"/>
                  </a:cxn>
                  <a:cxn ang="0">
                    <a:pos x="T2" y="T3"/>
                  </a:cxn>
                  <a:cxn ang="0">
                    <a:pos x="T4" y="T5"/>
                  </a:cxn>
                  <a:cxn ang="0">
                    <a:pos x="T6" y="T7"/>
                  </a:cxn>
                </a:cxnLst>
                <a:rect l="0" t="0" r="r" b="b"/>
                <a:pathLst>
                  <a:path w="81" h="39">
                    <a:moveTo>
                      <a:pt x="0" y="6"/>
                    </a:moveTo>
                    <a:lnTo>
                      <a:pt x="68" y="0"/>
                    </a:lnTo>
                    <a:lnTo>
                      <a:pt x="81" y="39"/>
                    </a:lnTo>
                    <a:lnTo>
                      <a:pt x="0" y="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7" name="îśļidè">
                <a:extLst>
                  <a:ext uri="{FF2B5EF4-FFF2-40B4-BE49-F238E27FC236}">
                    <a16:creationId xmlns="" xmlns:a16="http://schemas.microsoft.com/office/drawing/2014/main" id="{0D8830BC-6525-495A-A9AD-BB99956BF3BB}"/>
                  </a:ext>
                </a:extLst>
              </p:cNvPr>
              <p:cNvSpPr/>
              <p:nvPr/>
            </p:nvSpPr>
            <p:spPr bwMode="auto">
              <a:xfrm>
                <a:off x="6661151" y="1454150"/>
                <a:ext cx="125413" cy="61913"/>
              </a:xfrm>
              <a:custGeom>
                <a:avLst/>
                <a:gdLst>
                  <a:gd name="T0" fmla="*/ 79 w 79"/>
                  <a:gd name="T1" fmla="*/ 8 h 39"/>
                  <a:gd name="T2" fmla="*/ 13 w 79"/>
                  <a:gd name="T3" fmla="*/ 0 h 39"/>
                  <a:gd name="T4" fmla="*/ 0 w 79"/>
                  <a:gd name="T5" fmla="*/ 39 h 39"/>
                  <a:gd name="T6" fmla="*/ 79 w 79"/>
                  <a:gd name="T7" fmla="*/ 8 h 39"/>
                </a:gdLst>
                <a:ahLst/>
                <a:cxnLst>
                  <a:cxn ang="0">
                    <a:pos x="T0" y="T1"/>
                  </a:cxn>
                  <a:cxn ang="0">
                    <a:pos x="T2" y="T3"/>
                  </a:cxn>
                  <a:cxn ang="0">
                    <a:pos x="T4" y="T5"/>
                  </a:cxn>
                  <a:cxn ang="0">
                    <a:pos x="T6" y="T7"/>
                  </a:cxn>
                </a:cxnLst>
                <a:rect l="0" t="0" r="r" b="b"/>
                <a:pathLst>
                  <a:path w="79" h="39">
                    <a:moveTo>
                      <a:pt x="79" y="8"/>
                    </a:moveTo>
                    <a:lnTo>
                      <a:pt x="13" y="0"/>
                    </a:lnTo>
                    <a:lnTo>
                      <a:pt x="0" y="39"/>
                    </a:lnTo>
                    <a:lnTo>
                      <a:pt x="79" y="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8" name="iṧļîḍé">
                <a:extLst>
                  <a:ext uri="{FF2B5EF4-FFF2-40B4-BE49-F238E27FC236}">
                    <a16:creationId xmlns="" xmlns:a16="http://schemas.microsoft.com/office/drawing/2014/main" id="{C643F9E4-C51E-4304-802A-671B265463DD}"/>
                  </a:ext>
                </a:extLst>
              </p:cNvPr>
              <p:cNvSpPr/>
              <p:nvPr/>
            </p:nvSpPr>
            <p:spPr bwMode="auto">
              <a:xfrm>
                <a:off x="5675313" y="3051175"/>
                <a:ext cx="128588" cy="63500"/>
              </a:xfrm>
              <a:custGeom>
                <a:avLst/>
                <a:gdLst>
                  <a:gd name="T0" fmla="*/ 81 w 81"/>
                  <a:gd name="T1" fmla="*/ 7 h 40"/>
                  <a:gd name="T2" fmla="*/ 12 w 81"/>
                  <a:gd name="T3" fmla="*/ 0 h 40"/>
                  <a:gd name="T4" fmla="*/ 0 w 81"/>
                  <a:gd name="T5" fmla="*/ 40 h 40"/>
                  <a:gd name="T6" fmla="*/ 81 w 81"/>
                  <a:gd name="T7" fmla="*/ 7 h 40"/>
                </a:gdLst>
                <a:ahLst/>
                <a:cxnLst>
                  <a:cxn ang="0">
                    <a:pos x="T0" y="T1"/>
                  </a:cxn>
                  <a:cxn ang="0">
                    <a:pos x="T2" y="T3"/>
                  </a:cxn>
                  <a:cxn ang="0">
                    <a:pos x="T4" y="T5"/>
                  </a:cxn>
                  <a:cxn ang="0">
                    <a:pos x="T6" y="T7"/>
                  </a:cxn>
                </a:cxnLst>
                <a:rect l="0" t="0" r="r" b="b"/>
                <a:pathLst>
                  <a:path w="81" h="40">
                    <a:moveTo>
                      <a:pt x="81" y="7"/>
                    </a:moveTo>
                    <a:lnTo>
                      <a:pt x="12" y="0"/>
                    </a:lnTo>
                    <a:lnTo>
                      <a:pt x="0" y="40"/>
                    </a:lnTo>
                    <a:lnTo>
                      <a:pt x="81" y="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9" name="ïṡ1îḓè">
                <a:extLst>
                  <a:ext uri="{FF2B5EF4-FFF2-40B4-BE49-F238E27FC236}">
                    <a16:creationId xmlns="" xmlns:a16="http://schemas.microsoft.com/office/drawing/2014/main" id="{9BA1D539-6A0F-4D35-B00F-691754A06FA5}"/>
                  </a:ext>
                </a:extLst>
              </p:cNvPr>
              <p:cNvSpPr/>
              <p:nvPr/>
            </p:nvSpPr>
            <p:spPr bwMode="auto">
              <a:xfrm>
                <a:off x="5124451" y="1512888"/>
                <a:ext cx="128588" cy="61913"/>
              </a:xfrm>
              <a:custGeom>
                <a:avLst/>
                <a:gdLst>
                  <a:gd name="T0" fmla="*/ 0 w 81"/>
                  <a:gd name="T1" fmla="*/ 6 h 39"/>
                  <a:gd name="T2" fmla="*/ 68 w 81"/>
                  <a:gd name="T3" fmla="*/ 0 h 39"/>
                  <a:gd name="T4" fmla="*/ 81 w 81"/>
                  <a:gd name="T5" fmla="*/ 39 h 39"/>
                  <a:gd name="T6" fmla="*/ 0 w 81"/>
                  <a:gd name="T7" fmla="*/ 6 h 39"/>
                </a:gdLst>
                <a:ahLst/>
                <a:cxnLst>
                  <a:cxn ang="0">
                    <a:pos x="T0" y="T1"/>
                  </a:cxn>
                  <a:cxn ang="0">
                    <a:pos x="T2" y="T3"/>
                  </a:cxn>
                  <a:cxn ang="0">
                    <a:pos x="T4" y="T5"/>
                  </a:cxn>
                  <a:cxn ang="0">
                    <a:pos x="T6" y="T7"/>
                  </a:cxn>
                </a:cxnLst>
                <a:rect l="0" t="0" r="r" b="b"/>
                <a:pathLst>
                  <a:path w="81" h="39">
                    <a:moveTo>
                      <a:pt x="0" y="6"/>
                    </a:moveTo>
                    <a:lnTo>
                      <a:pt x="68" y="0"/>
                    </a:lnTo>
                    <a:lnTo>
                      <a:pt x="81" y="39"/>
                    </a:lnTo>
                    <a:lnTo>
                      <a:pt x="0" y="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0" name="ïŝľiḓê">
                <a:extLst>
                  <a:ext uri="{FF2B5EF4-FFF2-40B4-BE49-F238E27FC236}">
                    <a16:creationId xmlns="" xmlns:a16="http://schemas.microsoft.com/office/drawing/2014/main" id="{4F77E2CA-5B1C-4FCE-B358-662EE2317ECB}"/>
                  </a:ext>
                </a:extLst>
              </p:cNvPr>
              <p:cNvSpPr/>
              <p:nvPr/>
            </p:nvSpPr>
            <p:spPr bwMode="auto">
              <a:xfrm>
                <a:off x="5519738" y="1258888"/>
                <a:ext cx="142875" cy="184150"/>
              </a:xfrm>
              <a:custGeom>
                <a:avLst/>
                <a:gdLst>
                  <a:gd name="T0" fmla="*/ 90 w 90"/>
                  <a:gd name="T1" fmla="*/ 73 h 116"/>
                  <a:gd name="T2" fmla="*/ 0 w 90"/>
                  <a:gd name="T3" fmla="*/ 116 h 116"/>
                  <a:gd name="T4" fmla="*/ 0 w 90"/>
                  <a:gd name="T5" fmla="*/ 71 h 116"/>
                  <a:gd name="T6" fmla="*/ 90 w 90"/>
                  <a:gd name="T7" fmla="*/ 0 h 116"/>
                  <a:gd name="T8" fmla="*/ 90 w 90"/>
                  <a:gd name="T9" fmla="*/ 73 h 116"/>
                </a:gdLst>
                <a:ahLst/>
                <a:cxnLst>
                  <a:cxn ang="0">
                    <a:pos x="T0" y="T1"/>
                  </a:cxn>
                  <a:cxn ang="0">
                    <a:pos x="T2" y="T3"/>
                  </a:cxn>
                  <a:cxn ang="0">
                    <a:pos x="T4" y="T5"/>
                  </a:cxn>
                  <a:cxn ang="0">
                    <a:pos x="T6" y="T7"/>
                  </a:cxn>
                  <a:cxn ang="0">
                    <a:pos x="T8" y="T9"/>
                  </a:cxn>
                </a:cxnLst>
                <a:rect l="0" t="0" r="r" b="b"/>
                <a:pathLst>
                  <a:path w="90" h="116">
                    <a:moveTo>
                      <a:pt x="90" y="73"/>
                    </a:moveTo>
                    <a:lnTo>
                      <a:pt x="0" y="116"/>
                    </a:lnTo>
                    <a:lnTo>
                      <a:pt x="0" y="71"/>
                    </a:lnTo>
                    <a:lnTo>
                      <a:pt x="90" y="0"/>
                    </a:lnTo>
                    <a:lnTo>
                      <a:pt x="90" y="7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1" name="îşlîḍe">
                <a:extLst>
                  <a:ext uri="{FF2B5EF4-FFF2-40B4-BE49-F238E27FC236}">
                    <a16:creationId xmlns="" xmlns:a16="http://schemas.microsoft.com/office/drawing/2014/main" id="{947A825D-BB9A-47B5-A857-7611FCCB0AEB}"/>
                  </a:ext>
                </a:extLst>
              </p:cNvPr>
              <p:cNvSpPr/>
              <p:nvPr/>
            </p:nvSpPr>
            <p:spPr bwMode="auto">
              <a:xfrm>
                <a:off x="5411788" y="1144588"/>
                <a:ext cx="119063" cy="255588"/>
              </a:xfrm>
              <a:custGeom>
                <a:avLst/>
                <a:gdLst>
                  <a:gd name="T0" fmla="*/ 50 w 75"/>
                  <a:gd name="T1" fmla="*/ 124 h 161"/>
                  <a:gd name="T2" fmla="*/ 0 w 75"/>
                  <a:gd name="T3" fmla="*/ 161 h 161"/>
                  <a:gd name="T4" fmla="*/ 41 w 75"/>
                  <a:gd name="T5" fmla="*/ 51 h 161"/>
                  <a:gd name="T6" fmla="*/ 75 w 75"/>
                  <a:gd name="T7" fmla="*/ 0 h 161"/>
                  <a:gd name="T8" fmla="*/ 50 w 75"/>
                  <a:gd name="T9" fmla="*/ 124 h 161"/>
                </a:gdLst>
                <a:ahLst/>
                <a:cxnLst>
                  <a:cxn ang="0">
                    <a:pos x="T0" y="T1"/>
                  </a:cxn>
                  <a:cxn ang="0">
                    <a:pos x="T2" y="T3"/>
                  </a:cxn>
                  <a:cxn ang="0">
                    <a:pos x="T4" y="T5"/>
                  </a:cxn>
                  <a:cxn ang="0">
                    <a:pos x="T6" y="T7"/>
                  </a:cxn>
                  <a:cxn ang="0">
                    <a:pos x="T8" y="T9"/>
                  </a:cxn>
                </a:cxnLst>
                <a:rect l="0" t="0" r="r" b="b"/>
                <a:pathLst>
                  <a:path w="75" h="161">
                    <a:moveTo>
                      <a:pt x="50" y="124"/>
                    </a:moveTo>
                    <a:lnTo>
                      <a:pt x="0" y="161"/>
                    </a:lnTo>
                    <a:lnTo>
                      <a:pt x="41" y="51"/>
                    </a:lnTo>
                    <a:lnTo>
                      <a:pt x="75" y="0"/>
                    </a:lnTo>
                    <a:lnTo>
                      <a:pt x="50" y="12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2" name="ïṡḻíďè">
                <a:extLst>
                  <a:ext uri="{FF2B5EF4-FFF2-40B4-BE49-F238E27FC236}">
                    <a16:creationId xmlns="" xmlns:a16="http://schemas.microsoft.com/office/drawing/2014/main" id="{16EB3B3F-2A52-41C5-BA81-6719E4981BCE}"/>
                  </a:ext>
                </a:extLst>
              </p:cNvPr>
              <p:cNvSpPr/>
              <p:nvPr/>
            </p:nvSpPr>
            <p:spPr bwMode="auto">
              <a:xfrm>
                <a:off x="5491163" y="1081088"/>
                <a:ext cx="203200" cy="260350"/>
              </a:xfrm>
              <a:custGeom>
                <a:avLst/>
                <a:gdLst>
                  <a:gd name="T0" fmla="*/ 128 w 128"/>
                  <a:gd name="T1" fmla="*/ 102 h 164"/>
                  <a:gd name="T2" fmla="*/ 0 w 128"/>
                  <a:gd name="T3" fmla="*/ 164 h 164"/>
                  <a:gd name="T4" fmla="*/ 45 w 128"/>
                  <a:gd name="T5" fmla="*/ 25 h 164"/>
                  <a:gd name="T6" fmla="*/ 124 w 128"/>
                  <a:gd name="T7" fmla="*/ 0 h 164"/>
                  <a:gd name="T8" fmla="*/ 128 w 128"/>
                  <a:gd name="T9" fmla="*/ 102 h 164"/>
                </a:gdLst>
                <a:ahLst/>
                <a:cxnLst>
                  <a:cxn ang="0">
                    <a:pos x="T0" y="T1"/>
                  </a:cxn>
                  <a:cxn ang="0">
                    <a:pos x="T2" y="T3"/>
                  </a:cxn>
                  <a:cxn ang="0">
                    <a:pos x="T4" y="T5"/>
                  </a:cxn>
                  <a:cxn ang="0">
                    <a:pos x="T6" y="T7"/>
                  </a:cxn>
                  <a:cxn ang="0">
                    <a:pos x="T8" y="T9"/>
                  </a:cxn>
                </a:cxnLst>
                <a:rect l="0" t="0" r="r" b="b"/>
                <a:pathLst>
                  <a:path w="128" h="164">
                    <a:moveTo>
                      <a:pt x="128" y="102"/>
                    </a:moveTo>
                    <a:lnTo>
                      <a:pt x="0" y="164"/>
                    </a:lnTo>
                    <a:lnTo>
                      <a:pt x="45" y="25"/>
                    </a:lnTo>
                    <a:lnTo>
                      <a:pt x="124" y="0"/>
                    </a:lnTo>
                    <a:lnTo>
                      <a:pt x="128" y="10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3" name="íṩľíďé">
                <a:extLst>
                  <a:ext uri="{FF2B5EF4-FFF2-40B4-BE49-F238E27FC236}">
                    <a16:creationId xmlns="" xmlns:a16="http://schemas.microsoft.com/office/drawing/2014/main" id="{A4E85463-9455-41CD-84B5-6106C4701DAE}"/>
                  </a:ext>
                </a:extLst>
              </p:cNvPr>
              <p:cNvSpPr/>
              <p:nvPr/>
            </p:nvSpPr>
            <p:spPr bwMode="auto">
              <a:xfrm>
                <a:off x="5411788" y="1381125"/>
                <a:ext cx="85725" cy="161925"/>
              </a:xfrm>
              <a:custGeom>
                <a:avLst/>
                <a:gdLst>
                  <a:gd name="T0" fmla="*/ 54 w 54"/>
                  <a:gd name="T1" fmla="*/ 46 h 102"/>
                  <a:gd name="T2" fmla="*/ 10 w 54"/>
                  <a:gd name="T3" fmla="*/ 102 h 102"/>
                  <a:gd name="T4" fmla="*/ 0 w 54"/>
                  <a:gd name="T5" fmla="*/ 83 h 102"/>
                  <a:gd name="T6" fmla="*/ 50 w 54"/>
                  <a:gd name="T7" fmla="*/ 0 h 102"/>
                  <a:gd name="T8" fmla="*/ 54 w 54"/>
                  <a:gd name="T9" fmla="*/ 46 h 102"/>
                </a:gdLst>
                <a:ahLst/>
                <a:cxnLst>
                  <a:cxn ang="0">
                    <a:pos x="T0" y="T1"/>
                  </a:cxn>
                  <a:cxn ang="0">
                    <a:pos x="T2" y="T3"/>
                  </a:cxn>
                  <a:cxn ang="0">
                    <a:pos x="T4" y="T5"/>
                  </a:cxn>
                  <a:cxn ang="0">
                    <a:pos x="T6" y="T7"/>
                  </a:cxn>
                  <a:cxn ang="0">
                    <a:pos x="T8" y="T9"/>
                  </a:cxn>
                </a:cxnLst>
                <a:rect l="0" t="0" r="r" b="b"/>
                <a:pathLst>
                  <a:path w="54" h="102">
                    <a:moveTo>
                      <a:pt x="54" y="46"/>
                    </a:moveTo>
                    <a:lnTo>
                      <a:pt x="10" y="102"/>
                    </a:lnTo>
                    <a:lnTo>
                      <a:pt x="0" y="83"/>
                    </a:lnTo>
                    <a:lnTo>
                      <a:pt x="50" y="0"/>
                    </a:lnTo>
                    <a:lnTo>
                      <a:pt x="54" y="4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4" name="iSḻïde">
                <a:extLst>
                  <a:ext uri="{FF2B5EF4-FFF2-40B4-BE49-F238E27FC236}">
                    <a16:creationId xmlns="" xmlns:a16="http://schemas.microsoft.com/office/drawing/2014/main" id="{2C559CD8-CC37-4C47-8C1E-3DB4D5722F1D}"/>
                  </a:ext>
                </a:extLst>
              </p:cNvPr>
              <p:cNvSpPr/>
              <p:nvPr/>
            </p:nvSpPr>
            <p:spPr bwMode="auto">
              <a:xfrm>
                <a:off x="4810126" y="1414463"/>
                <a:ext cx="293688" cy="65088"/>
              </a:xfrm>
              <a:custGeom>
                <a:avLst/>
                <a:gdLst>
                  <a:gd name="T0" fmla="*/ 0 w 185"/>
                  <a:gd name="T1" fmla="*/ 12 h 41"/>
                  <a:gd name="T2" fmla="*/ 173 w 185"/>
                  <a:gd name="T3" fmla="*/ 0 h 41"/>
                  <a:gd name="T4" fmla="*/ 185 w 185"/>
                  <a:gd name="T5" fmla="*/ 41 h 41"/>
                  <a:gd name="T6" fmla="*/ 0 w 185"/>
                  <a:gd name="T7" fmla="*/ 12 h 41"/>
                </a:gdLst>
                <a:ahLst/>
                <a:cxnLst>
                  <a:cxn ang="0">
                    <a:pos x="T0" y="T1"/>
                  </a:cxn>
                  <a:cxn ang="0">
                    <a:pos x="T2" y="T3"/>
                  </a:cxn>
                  <a:cxn ang="0">
                    <a:pos x="T4" y="T5"/>
                  </a:cxn>
                  <a:cxn ang="0">
                    <a:pos x="T6" y="T7"/>
                  </a:cxn>
                </a:cxnLst>
                <a:rect l="0" t="0" r="r" b="b"/>
                <a:pathLst>
                  <a:path w="185" h="41">
                    <a:moveTo>
                      <a:pt x="0" y="12"/>
                    </a:moveTo>
                    <a:lnTo>
                      <a:pt x="173" y="0"/>
                    </a:lnTo>
                    <a:lnTo>
                      <a:pt x="185" y="41"/>
                    </a:lnTo>
                    <a:lnTo>
                      <a:pt x="0" y="1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5" name="îṩlidé">
                <a:extLst>
                  <a:ext uri="{FF2B5EF4-FFF2-40B4-BE49-F238E27FC236}">
                    <a16:creationId xmlns="" xmlns:a16="http://schemas.microsoft.com/office/drawing/2014/main" id="{7A20A4F6-C67F-49F4-9516-9006BBCB15B9}"/>
                  </a:ext>
                </a:extLst>
              </p:cNvPr>
              <p:cNvSpPr/>
              <p:nvPr/>
            </p:nvSpPr>
            <p:spPr bwMode="auto">
              <a:xfrm>
                <a:off x="5186363" y="1120775"/>
                <a:ext cx="211138" cy="61913"/>
              </a:xfrm>
              <a:custGeom>
                <a:avLst/>
                <a:gdLst>
                  <a:gd name="T0" fmla="*/ 0 w 133"/>
                  <a:gd name="T1" fmla="*/ 39 h 39"/>
                  <a:gd name="T2" fmla="*/ 133 w 133"/>
                  <a:gd name="T3" fmla="*/ 0 h 39"/>
                  <a:gd name="T4" fmla="*/ 106 w 133"/>
                  <a:gd name="T5" fmla="*/ 39 h 39"/>
                  <a:gd name="T6" fmla="*/ 0 w 133"/>
                  <a:gd name="T7" fmla="*/ 39 h 39"/>
                </a:gdLst>
                <a:ahLst/>
                <a:cxnLst>
                  <a:cxn ang="0">
                    <a:pos x="T0" y="T1"/>
                  </a:cxn>
                  <a:cxn ang="0">
                    <a:pos x="T2" y="T3"/>
                  </a:cxn>
                  <a:cxn ang="0">
                    <a:pos x="T4" y="T5"/>
                  </a:cxn>
                  <a:cxn ang="0">
                    <a:pos x="T6" y="T7"/>
                  </a:cxn>
                </a:cxnLst>
                <a:rect l="0" t="0" r="r" b="b"/>
                <a:pathLst>
                  <a:path w="133" h="39">
                    <a:moveTo>
                      <a:pt x="0" y="39"/>
                    </a:moveTo>
                    <a:lnTo>
                      <a:pt x="133" y="0"/>
                    </a:lnTo>
                    <a:lnTo>
                      <a:pt x="106" y="39"/>
                    </a:lnTo>
                    <a:lnTo>
                      <a:pt x="0" y="3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6" name="ïṩļïḑe">
                <a:extLst>
                  <a:ext uri="{FF2B5EF4-FFF2-40B4-BE49-F238E27FC236}">
                    <a16:creationId xmlns="" xmlns:a16="http://schemas.microsoft.com/office/drawing/2014/main" id="{27E005A2-2BA1-4B0E-8DE6-3D16DFF7C180}"/>
                  </a:ext>
                </a:extLst>
              </p:cNvPr>
              <p:cNvSpPr/>
              <p:nvPr/>
            </p:nvSpPr>
            <p:spPr bwMode="auto">
              <a:xfrm>
                <a:off x="6797676" y="1974850"/>
                <a:ext cx="184150" cy="92075"/>
              </a:xfrm>
              <a:custGeom>
                <a:avLst/>
                <a:gdLst>
                  <a:gd name="T0" fmla="*/ 20 w 116"/>
                  <a:gd name="T1" fmla="*/ 58 h 58"/>
                  <a:gd name="T2" fmla="*/ 0 w 116"/>
                  <a:gd name="T3" fmla="*/ 0 h 58"/>
                  <a:gd name="T4" fmla="*/ 116 w 116"/>
                  <a:gd name="T5" fmla="*/ 31 h 58"/>
                  <a:gd name="T6" fmla="*/ 20 w 116"/>
                  <a:gd name="T7" fmla="*/ 58 h 58"/>
                </a:gdLst>
                <a:ahLst/>
                <a:cxnLst>
                  <a:cxn ang="0">
                    <a:pos x="T0" y="T1"/>
                  </a:cxn>
                  <a:cxn ang="0">
                    <a:pos x="T2" y="T3"/>
                  </a:cxn>
                  <a:cxn ang="0">
                    <a:pos x="T4" y="T5"/>
                  </a:cxn>
                  <a:cxn ang="0">
                    <a:pos x="T6" y="T7"/>
                  </a:cxn>
                </a:cxnLst>
                <a:rect l="0" t="0" r="r" b="b"/>
                <a:pathLst>
                  <a:path w="116" h="58">
                    <a:moveTo>
                      <a:pt x="20" y="58"/>
                    </a:moveTo>
                    <a:lnTo>
                      <a:pt x="0" y="0"/>
                    </a:lnTo>
                    <a:lnTo>
                      <a:pt x="116" y="31"/>
                    </a:lnTo>
                    <a:lnTo>
                      <a:pt x="20" y="5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7" name="iṡľîḑe">
                <a:extLst>
                  <a:ext uri="{FF2B5EF4-FFF2-40B4-BE49-F238E27FC236}">
                    <a16:creationId xmlns="" xmlns:a16="http://schemas.microsoft.com/office/drawing/2014/main" id="{92DE3E09-4AE9-4E2A-8731-9AECE4093C04}"/>
                  </a:ext>
                </a:extLst>
              </p:cNvPr>
              <p:cNvSpPr/>
              <p:nvPr/>
            </p:nvSpPr>
            <p:spPr bwMode="auto">
              <a:xfrm>
                <a:off x="6657976" y="2274888"/>
                <a:ext cx="327025" cy="180975"/>
              </a:xfrm>
              <a:custGeom>
                <a:avLst/>
                <a:gdLst>
                  <a:gd name="T0" fmla="*/ 0 w 206"/>
                  <a:gd name="T1" fmla="*/ 114 h 114"/>
                  <a:gd name="T2" fmla="*/ 90 w 206"/>
                  <a:gd name="T3" fmla="*/ 0 h 114"/>
                  <a:gd name="T4" fmla="*/ 206 w 206"/>
                  <a:gd name="T5" fmla="*/ 31 h 114"/>
                  <a:gd name="T6" fmla="*/ 0 w 206"/>
                  <a:gd name="T7" fmla="*/ 114 h 114"/>
                </a:gdLst>
                <a:ahLst/>
                <a:cxnLst>
                  <a:cxn ang="0">
                    <a:pos x="T0" y="T1"/>
                  </a:cxn>
                  <a:cxn ang="0">
                    <a:pos x="T2" y="T3"/>
                  </a:cxn>
                  <a:cxn ang="0">
                    <a:pos x="T4" y="T5"/>
                  </a:cxn>
                  <a:cxn ang="0">
                    <a:pos x="T6" y="T7"/>
                  </a:cxn>
                </a:cxnLst>
                <a:rect l="0" t="0" r="r" b="b"/>
                <a:pathLst>
                  <a:path w="206" h="114">
                    <a:moveTo>
                      <a:pt x="0" y="114"/>
                    </a:moveTo>
                    <a:lnTo>
                      <a:pt x="90" y="0"/>
                    </a:lnTo>
                    <a:lnTo>
                      <a:pt x="206" y="31"/>
                    </a:lnTo>
                    <a:lnTo>
                      <a:pt x="0" y="11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8" name="îṥľîḍè">
                <a:extLst>
                  <a:ext uri="{FF2B5EF4-FFF2-40B4-BE49-F238E27FC236}">
                    <a16:creationId xmlns="" xmlns:a16="http://schemas.microsoft.com/office/drawing/2014/main" id="{BC812D07-7D33-4593-BE70-5EC051D17854}"/>
                  </a:ext>
                </a:extLst>
              </p:cNvPr>
              <p:cNvSpPr/>
              <p:nvPr/>
            </p:nvSpPr>
            <p:spPr bwMode="auto">
              <a:xfrm>
                <a:off x="7094538" y="1479550"/>
                <a:ext cx="122238" cy="284163"/>
              </a:xfrm>
              <a:custGeom>
                <a:avLst/>
                <a:gdLst>
                  <a:gd name="T0" fmla="*/ 16 w 77"/>
                  <a:gd name="T1" fmla="*/ 179 h 179"/>
                  <a:gd name="T2" fmla="*/ 0 w 77"/>
                  <a:gd name="T3" fmla="*/ 0 h 179"/>
                  <a:gd name="T4" fmla="*/ 77 w 77"/>
                  <a:gd name="T5" fmla="*/ 154 h 179"/>
                  <a:gd name="T6" fmla="*/ 16 w 77"/>
                  <a:gd name="T7" fmla="*/ 179 h 179"/>
                </a:gdLst>
                <a:ahLst/>
                <a:cxnLst>
                  <a:cxn ang="0">
                    <a:pos x="T0" y="T1"/>
                  </a:cxn>
                  <a:cxn ang="0">
                    <a:pos x="T2" y="T3"/>
                  </a:cxn>
                  <a:cxn ang="0">
                    <a:pos x="T4" y="T5"/>
                  </a:cxn>
                  <a:cxn ang="0">
                    <a:pos x="T6" y="T7"/>
                  </a:cxn>
                </a:cxnLst>
                <a:rect l="0" t="0" r="r" b="b"/>
                <a:pathLst>
                  <a:path w="77" h="179">
                    <a:moveTo>
                      <a:pt x="16" y="179"/>
                    </a:moveTo>
                    <a:lnTo>
                      <a:pt x="0" y="0"/>
                    </a:lnTo>
                    <a:lnTo>
                      <a:pt x="77" y="154"/>
                    </a:lnTo>
                    <a:lnTo>
                      <a:pt x="16" y="17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9" name="ïṥḷïdé">
                <a:extLst>
                  <a:ext uri="{FF2B5EF4-FFF2-40B4-BE49-F238E27FC236}">
                    <a16:creationId xmlns="" xmlns:a16="http://schemas.microsoft.com/office/drawing/2014/main" id="{F3295CB2-9C9E-431F-8DAB-551E7A5EB6EC}"/>
                  </a:ext>
                </a:extLst>
              </p:cNvPr>
              <p:cNvSpPr/>
              <p:nvPr/>
            </p:nvSpPr>
            <p:spPr bwMode="auto">
              <a:xfrm>
                <a:off x="6272213" y="2220913"/>
                <a:ext cx="152400" cy="134938"/>
              </a:xfrm>
              <a:custGeom>
                <a:avLst/>
                <a:gdLst>
                  <a:gd name="T0" fmla="*/ 0 w 96"/>
                  <a:gd name="T1" fmla="*/ 63 h 85"/>
                  <a:gd name="T2" fmla="*/ 8 w 96"/>
                  <a:gd name="T3" fmla="*/ 0 h 85"/>
                  <a:gd name="T4" fmla="*/ 96 w 96"/>
                  <a:gd name="T5" fmla="*/ 85 h 85"/>
                  <a:gd name="T6" fmla="*/ 0 w 96"/>
                  <a:gd name="T7" fmla="*/ 63 h 85"/>
                </a:gdLst>
                <a:ahLst/>
                <a:cxnLst>
                  <a:cxn ang="0">
                    <a:pos x="T0" y="T1"/>
                  </a:cxn>
                  <a:cxn ang="0">
                    <a:pos x="T2" y="T3"/>
                  </a:cxn>
                  <a:cxn ang="0">
                    <a:pos x="T4" y="T5"/>
                  </a:cxn>
                  <a:cxn ang="0">
                    <a:pos x="T6" y="T7"/>
                  </a:cxn>
                </a:cxnLst>
                <a:rect l="0" t="0" r="r" b="b"/>
                <a:pathLst>
                  <a:path w="96" h="85">
                    <a:moveTo>
                      <a:pt x="0" y="63"/>
                    </a:moveTo>
                    <a:lnTo>
                      <a:pt x="8" y="0"/>
                    </a:lnTo>
                    <a:lnTo>
                      <a:pt x="96" y="85"/>
                    </a:lnTo>
                    <a:lnTo>
                      <a:pt x="0" y="63"/>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0" name="ïṣḷidê">
                <a:extLst>
                  <a:ext uri="{FF2B5EF4-FFF2-40B4-BE49-F238E27FC236}">
                    <a16:creationId xmlns="" xmlns:a16="http://schemas.microsoft.com/office/drawing/2014/main" id="{8361031C-F86D-49FC-8A4A-3F81823B2568}"/>
                  </a:ext>
                </a:extLst>
              </p:cNvPr>
              <p:cNvSpPr/>
              <p:nvPr/>
            </p:nvSpPr>
            <p:spPr bwMode="auto">
              <a:xfrm>
                <a:off x="3913188" y="1522413"/>
                <a:ext cx="185738" cy="92075"/>
              </a:xfrm>
              <a:custGeom>
                <a:avLst/>
                <a:gdLst>
                  <a:gd name="T0" fmla="*/ 21 w 117"/>
                  <a:gd name="T1" fmla="*/ 58 h 58"/>
                  <a:gd name="T2" fmla="*/ 0 w 117"/>
                  <a:gd name="T3" fmla="*/ 0 h 58"/>
                  <a:gd name="T4" fmla="*/ 117 w 117"/>
                  <a:gd name="T5" fmla="*/ 31 h 58"/>
                  <a:gd name="T6" fmla="*/ 21 w 117"/>
                  <a:gd name="T7" fmla="*/ 58 h 58"/>
                </a:gdLst>
                <a:ahLst/>
                <a:cxnLst>
                  <a:cxn ang="0">
                    <a:pos x="T0" y="T1"/>
                  </a:cxn>
                  <a:cxn ang="0">
                    <a:pos x="T2" y="T3"/>
                  </a:cxn>
                  <a:cxn ang="0">
                    <a:pos x="T4" y="T5"/>
                  </a:cxn>
                  <a:cxn ang="0">
                    <a:pos x="T6" y="T7"/>
                  </a:cxn>
                </a:cxnLst>
                <a:rect l="0" t="0" r="r" b="b"/>
                <a:pathLst>
                  <a:path w="117" h="58">
                    <a:moveTo>
                      <a:pt x="21" y="58"/>
                    </a:moveTo>
                    <a:lnTo>
                      <a:pt x="0" y="0"/>
                    </a:lnTo>
                    <a:lnTo>
                      <a:pt x="117" y="31"/>
                    </a:lnTo>
                    <a:lnTo>
                      <a:pt x="21" y="58"/>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1" name="îšlíḑé">
                <a:extLst>
                  <a:ext uri="{FF2B5EF4-FFF2-40B4-BE49-F238E27FC236}">
                    <a16:creationId xmlns="" xmlns:a16="http://schemas.microsoft.com/office/drawing/2014/main" id="{9AB57550-A0C6-4890-AA81-CE9FF47C2185}"/>
                  </a:ext>
                </a:extLst>
              </p:cNvPr>
              <p:cNvSpPr/>
              <p:nvPr/>
            </p:nvSpPr>
            <p:spPr bwMode="auto">
              <a:xfrm>
                <a:off x="3673476" y="5087938"/>
                <a:ext cx="131763" cy="277813"/>
              </a:xfrm>
              <a:custGeom>
                <a:avLst/>
                <a:gdLst>
                  <a:gd name="T0" fmla="*/ 83 w 83"/>
                  <a:gd name="T1" fmla="*/ 0 h 175"/>
                  <a:gd name="T2" fmla="*/ 0 w 83"/>
                  <a:gd name="T3" fmla="*/ 175 h 175"/>
                  <a:gd name="T4" fmla="*/ 78 w 83"/>
                  <a:gd name="T5" fmla="*/ 104 h 175"/>
                  <a:gd name="T6" fmla="*/ 83 w 83"/>
                  <a:gd name="T7" fmla="*/ 0 h 175"/>
                </a:gdLst>
                <a:ahLst/>
                <a:cxnLst>
                  <a:cxn ang="0">
                    <a:pos x="T0" y="T1"/>
                  </a:cxn>
                  <a:cxn ang="0">
                    <a:pos x="T2" y="T3"/>
                  </a:cxn>
                  <a:cxn ang="0">
                    <a:pos x="T4" y="T5"/>
                  </a:cxn>
                  <a:cxn ang="0">
                    <a:pos x="T6" y="T7"/>
                  </a:cxn>
                </a:cxnLst>
                <a:rect l="0" t="0" r="r" b="b"/>
                <a:pathLst>
                  <a:path w="83" h="175">
                    <a:moveTo>
                      <a:pt x="83" y="0"/>
                    </a:moveTo>
                    <a:lnTo>
                      <a:pt x="0" y="175"/>
                    </a:lnTo>
                    <a:lnTo>
                      <a:pt x="78" y="104"/>
                    </a:lnTo>
                    <a:lnTo>
                      <a:pt x="83" y="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2" name="ïṡḻiḋé">
                <a:extLst>
                  <a:ext uri="{FF2B5EF4-FFF2-40B4-BE49-F238E27FC236}">
                    <a16:creationId xmlns="" xmlns:a16="http://schemas.microsoft.com/office/drawing/2014/main" id="{2082816D-6358-42DE-9795-F16C786283BF}"/>
                  </a:ext>
                </a:extLst>
              </p:cNvPr>
              <p:cNvSpPr/>
              <p:nvPr/>
            </p:nvSpPr>
            <p:spPr bwMode="auto">
              <a:xfrm>
                <a:off x="4233863" y="4603750"/>
                <a:ext cx="455613" cy="590550"/>
              </a:xfrm>
              <a:custGeom>
                <a:avLst/>
                <a:gdLst>
                  <a:gd name="T0" fmla="*/ 33 w 287"/>
                  <a:gd name="T1" fmla="*/ 160 h 372"/>
                  <a:gd name="T2" fmla="*/ 0 w 287"/>
                  <a:gd name="T3" fmla="*/ 372 h 372"/>
                  <a:gd name="T4" fmla="*/ 287 w 287"/>
                  <a:gd name="T5" fmla="*/ 0 h 372"/>
                  <a:gd name="T6" fmla="*/ 33 w 287"/>
                  <a:gd name="T7" fmla="*/ 160 h 372"/>
                </a:gdLst>
                <a:ahLst/>
                <a:cxnLst>
                  <a:cxn ang="0">
                    <a:pos x="T0" y="T1"/>
                  </a:cxn>
                  <a:cxn ang="0">
                    <a:pos x="T2" y="T3"/>
                  </a:cxn>
                  <a:cxn ang="0">
                    <a:pos x="T4" y="T5"/>
                  </a:cxn>
                  <a:cxn ang="0">
                    <a:pos x="T6" y="T7"/>
                  </a:cxn>
                </a:cxnLst>
                <a:rect l="0" t="0" r="r" b="b"/>
                <a:pathLst>
                  <a:path w="287" h="372">
                    <a:moveTo>
                      <a:pt x="33" y="160"/>
                    </a:moveTo>
                    <a:lnTo>
                      <a:pt x="0" y="372"/>
                    </a:lnTo>
                    <a:lnTo>
                      <a:pt x="287" y="0"/>
                    </a:lnTo>
                    <a:lnTo>
                      <a:pt x="33" y="16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3" name="iṩļïḋé">
                <a:extLst>
                  <a:ext uri="{FF2B5EF4-FFF2-40B4-BE49-F238E27FC236}">
                    <a16:creationId xmlns="" xmlns:a16="http://schemas.microsoft.com/office/drawing/2014/main" id="{0F475449-0E46-476A-8548-4D50A1D87A67}"/>
                  </a:ext>
                </a:extLst>
              </p:cNvPr>
              <p:cNvSpPr/>
              <p:nvPr/>
            </p:nvSpPr>
            <p:spPr bwMode="auto">
              <a:xfrm>
                <a:off x="3910013" y="4968875"/>
                <a:ext cx="287338" cy="342900"/>
              </a:xfrm>
              <a:custGeom>
                <a:avLst/>
                <a:gdLst>
                  <a:gd name="T0" fmla="*/ 0 w 181"/>
                  <a:gd name="T1" fmla="*/ 67 h 216"/>
                  <a:gd name="T2" fmla="*/ 15 w 181"/>
                  <a:gd name="T3" fmla="*/ 216 h 216"/>
                  <a:gd name="T4" fmla="*/ 181 w 181"/>
                  <a:gd name="T5" fmla="*/ 0 h 216"/>
                  <a:gd name="T6" fmla="*/ 0 w 181"/>
                  <a:gd name="T7" fmla="*/ 67 h 216"/>
                </a:gdLst>
                <a:ahLst/>
                <a:cxnLst>
                  <a:cxn ang="0">
                    <a:pos x="T0" y="T1"/>
                  </a:cxn>
                  <a:cxn ang="0">
                    <a:pos x="T2" y="T3"/>
                  </a:cxn>
                  <a:cxn ang="0">
                    <a:pos x="T4" y="T5"/>
                  </a:cxn>
                  <a:cxn ang="0">
                    <a:pos x="T6" y="T7"/>
                  </a:cxn>
                </a:cxnLst>
                <a:rect l="0" t="0" r="r" b="b"/>
                <a:pathLst>
                  <a:path w="181" h="216">
                    <a:moveTo>
                      <a:pt x="0" y="67"/>
                    </a:moveTo>
                    <a:lnTo>
                      <a:pt x="15" y="216"/>
                    </a:lnTo>
                    <a:lnTo>
                      <a:pt x="181" y="0"/>
                    </a:lnTo>
                    <a:lnTo>
                      <a:pt x="0" y="6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4" name="îşḻiḋé">
                <a:extLst>
                  <a:ext uri="{FF2B5EF4-FFF2-40B4-BE49-F238E27FC236}">
                    <a16:creationId xmlns="" xmlns:a16="http://schemas.microsoft.com/office/drawing/2014/main" id="{4EB7622A-1860-40E0-8B20-415B52C8CA89}"/>
                  </a:ext>
                </a:extLst>
              </p:cNvPr>
              <p:cNvSpPr/>
              <p:nvPr/>
            </p:nvSpPr>
            <p:spPr bwMode="auto">
              <a:xfrm>
                <a:off x="3805238" y="5140325"/>
                <a:ext cx="358775" cy="474663"/>
              </a:xfrm>
              <a:custGeom>
                <a:avLst/>
                <a:gdLst>
                  <a:gd name="T0" fmla="*/ 29 w 226"/>
                  <a:gd name="T1" fmla="*/ 125 h 299"/>
                  <a:gd name="T2" fmla="*/ 0 w 226"/>
                  <a:gd name="T3" fmla="*/ 299 h 299"/>
                  <a:gd name="T4" fmla="*/ 122 w 226"/>
                  <a:gd name="T5" fmla="*/ 299 h 299"/>
                  <a:gd name="T6" fmla="*/ 226 w 226"/>
                  <a:gd name="T7" fmla="*/ 0 h 299"/>
                  <a:gd name="T8" fmla="*/ 29 w 226"/>
                  <a:gd name="T9" fmla="*/ 125 h 299"/>
                </a:gdLst>
                <a:ahLst/>
                <a:cxnLst>
                  <a:cxn ang="0">
                    <a:pos x="T0" y="T1"/>
                  </a:cxn>
                  <a:cxn ang="0">
                    <a:pos x="T2" y="T3"/>
                  </a:cxn>
                  <a:cxn ang="0">
                    <a:pos x="T4" y="T5"/>
                  </a:cxn>
                  <a:cxn ang="0">
                    <a:pos x="T6" y="T7"/>
                  </a:cxn>
                  <a:cxn ang="0">
                    <a:pos x="T8" y="T9"/>
                  </a:cxn>
                </a:cxnLst>
                <a:rect l="0" t="0" r="r" b="b"/>
                <a:pathLst>
                  <a:path w="226" h="299">
                    <a:moveTo>
                      <a:pt x="29" y="125"/>
                    </a:moveTo>
                    <a:lnTo>
                      <a:pt x="0" y="299"/>
                    </a:lnTo>
                    <a:lnTo>
                      <a:pt x="122" y="299"/>
                    </a:lnTo>
                    <a:lnTo>
                      <a:pt x="226" y="0"/>
                    </a:lnTo>
                    <a:lnTo>
                      <a:pt x="29" y="12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5" name="ïšľïdê">
                <a:extLst>
                  <a:ext uri="{FF2B5EF4-FFF2-40B4-BE49-F238E27FC236}">
                    <a16:creationId xmlns="" xmlns:a16="http://schemas.microsoft.com/office/drawing/2014/main" id="{D62B4965-3E08-4213-8A8B-061F5820114B}"/>
                  </a:ext>
                </a:extLst>
              </p:cNvPr>
              <p:cNvSpPr/>
              <p:nvPr/>
            </p:nvSpPr>
            <p:spPr bwMode="auto">
              <a:xfrm>
                <a:off x="3805238" y="5703888"/>
                <a:ext cx="211138" cy="293688"/>
              </a:xfrm>
              <a:custGeom>
                <a:avLst/>
                <a:gdLst>
                  <a:gd name="T0" fmla="*/ 62 w 133"/>
                  <a:gd name="T1" fmla="*/ 185 h 185"/>
                  <a:gd name="T2" fmla="*/ 0 w 133"/>
                  <a:gd name="T3" fmla="*/ 142 h 185"/>
                  <a:gd name="T4" fmla="*/ 0 w 133"/>
                  <a:gd name="T5" fmla="*/ 48 h 185"/>
                  <a:gd name="T6" fmla="*/ 133 w 133"/>
                  <a:gd name="T7" fmla="*/ 0 h 185"/>
                  <a:gd name="T8" fmla="*/ 62 w 133"/>
                  <a:gd name="T9" fmla="*/ 185 h 185"/>
                </a:gdLst>
                <a:ahLst/>
                <a:cxnLst>
                  <a:cxn ang="0">
                    <a:pos x="T0" y="T1"/>
                  </a:cxn>
                  <a:cxn ang="0">
                    <a:pos x="T2" y="T3"/>
                  </a:cxn>
                  <a:cxn ang="0">
                    <a:pos x="T4" y="T5"/>
                  </a:cxn>
                  <a:cxn ang="0">
                    <a:pos x="T6" y="T7"/>
                  </a:cxn>
                  <a:cxn ang="0">
                    <a:pos x="T8" y="T9"/>
                  </a:cxn>
                </a:cxnLst>
                <a:rect l="0" t="0" r="r" b="b"/>
                <a:pathLst>
                  <a:path w="133" h="185">
                    <a:moveTo>
                      <a:pt x="62" y="185"/>
                    </a:moveTo>
                    <a:lnTo>
                      <a:pt x="0" y="142"/>
                    </a:lnTo>
                    <a:lnTo>
                      <a:pt x="0" y="48"/>
                    </a:lnTo>
                    <a:lnTo>
                      <a:pt x="133" y="0"/>
                    </a:lnTo>
                    <a:lnTo>
                      <a:pt x="62" y="18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6" name="íşľíḓé">
                <a:extLst>
                  <a:ext uri="{FF2B5EF4-FFF2-40B4-BE49-F238E27FC236}">
                    <a16:creationId xmlns="" xmlns:a16="http://schemas.microsoft.com/office/drawing/2014/main" id="{6AA4A0B9-D788-457A-B487-0F6578F30BC1}"/>
                  </a:ext>
                </a:extLst>
              </p:cNvPr>
              <p:cNvSpPr/>
              <p:nvPr/>
            </p:nvSpPr>
            <p:spPr bwMode="auto">
              <a:xfrm>
                <a:off x="5737226" y="1187450"/>
                <a:ext cx="277813" cy="258763"/>
              </a:xfrm>
              <a:custGeom>
                <a:avLst/>
                <a:gdLst>
                  <a:gd name="T0" fmla="*/ 175 w 175"/>
                  <a:gd name="T1" fmla="*/ 45 h 163"/>
                  <a:gd name="T2" fmla="*/ 71 w 175"/>
                  <a:gd name="T3" fmla="*/ 163 h 163"/>
                  <a:gd name="T4" fmla="*/ 0 w 175"/>
                  <a:gd name="T5" fmla="*/ 137 h 163"/>
                  <a:gd name="T6" fmla="*/ 67 w 175"/>
                  <a:gd name="T7" fmla="*/ 0 h 163"/>
                  <a:gd name="T8" fmla="*/ 175 w 175"/>
                  <a:gd name="T9" fmla="*/ 45 h 163"/>
                </a:gdLst>
                <a:ahLst/>
                <a:cxnLst>
                  <a:cxn ang="0">
                    <a:pos x="T0" y="T1"/>
                  </a:cxn>
                  <a:cxn ang="0">
                    <a:pos x="T2" y="T3"/>
                  </a:cxn>
                  <a:cxn ang="0">
                    <a:pos x="T4" y="T5"/>
                  </a:cxn>
                  <a:cxn ang="0">
                    <a:pos x="T6" y="T7"/>
                  </a:cxn>
                  <a:cxn ang="0">
                    <a:pos x="T8" y="T9"/>
                  </a:cxn>
                </a:cxnLst>
                <a:rect l="0" t="0" r="r" b="b"/>
                <a:pathLst>
                  <a:path w="175" h="163">
                    <a:moveTo>
                      <a:pt x="175" y="45"/>
                    </a:moveTo>
                    <a:lnTo>
                      <a:pt x="71" y="163"/>
                    </a:lnTo>
                    <a:lnTo>
                      <a:pt x="0" y="137"/>
                    </a:lnTo>
                    <a:lnTo>
                      <a:pt x="67" y="0"/>
                    </a:lnTo>
                    <a:lnTo>
                      <a:pt x="175" y="4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7" name="ïṡḻïḓe">
                <a:extLst>
                  <a:ext uri="{FF2B5EF4-FFF2-40B4-BE49-F238E27FC236}">
                    <a16:creationId xmlns="" xmlns:a16="http://schemas.microsoft.com/office/drawing/2014/main" id="{F2BCF0FF-2FE8-4A5F-9C86-33670A274A8E}"/>
                  </a:ext>
                </a:extLst>
              </p:cNvPr>
              <p:cNvSpPr/>
              <p:nvPr/>
            </p:nvSpPr>
            <p:spPr bwMode="auto">
              <a:xfrm>
                <a:off x="4078288" y="5216525"/>
                <a:ext cx="207963" cy="398463"/>
              </a:xfrm>
              <a:custGeom>
                <a:avLst/>
                <a:gdLst>
                  <a:gd name="T0" fmla="*/ 0 w 131"/>
                  <a:gd name="T1" fmla="*/ 251 h 251"/>
                  <a:gd name="T2" fmla="*/ 0 w 131"/>
                  <a:gd name="T3" fmla="*/ 195 h 251"/>
                  <a:gd name="T4" fmla="*/ 54 w 131"/>
                  <a:gd name="T5" fmla="*/ 19 h 251"/>
                  <a:gd name="T6" fmla="*/ 131 w 131"/>
                  <a:gd name="T7" fmla="*/ 0 h 251"/>
                  <a:gd name="T8" fmla="*/ 0 w 131"/>
                  <a:gd name="T9" fmla="*/ 251 h 251"/>
                </a:gdLst>
                <a:ahLst/>
                <a:cxnLst>
                  <a:cxn ang="0">
                    <a:pos x="T0" y="T1"/>
                  </a:cxn>
                  <a:cxn ang="0">
                    <a:pos x="T2" y="T3"/>
                  </a:cxn>
                  <a:cxn ang="0">
                    <a:pos x="T4" y="T5"/>
                  </a:cxn>
                  <a:cxn ang="0">
                    <a:pos x="T6" y="T7"/>
                  </a:cxn>
                  <a:cxn ang="0">
                    <a:pos x="T8" y="T9"/>
                  </a:cxn>
                </a:cxnLst>
                <a:rect l="0" t="0" r="r" b="b"/>
                <a:pathLst>
                  <a:path w="131" h="251">
                    <a:moveTo>
                      <a:pt x="0" y="251"/>
                    </a:moveTo>
                    <a:lnTo>
                      <a:pt x="0" y="195"/>
                    </a:lnTo>
                    <a:lnTo>
                      <a:pt x="54" y="19"/>
                    </a:lnTo>
                    <a:lnTo>
                      <a:pt x="131" y="0"/>
                    </a:lnTo>
                    <a:lnTo>
                      <a:pt x="0" y="25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8" name="íṣliḓé">
                <a:extLst>
                  <a:ext uri="{FF2B5EF4-FFF2-40B4-BE49-F238E27FC236}">
                    <a16:creationId xmlns="" xmlns:a16="http://schemas.microsoft.com/office/drawing/2014/main" id="{3F0208F8-97D7-4310-A64C-41E7430C397C}"/>
                  </a:ext>
                </a:extLst>
              </p:cNvPr>
              <p:cNvSpPr/>
              <p:nvPr/>
            </p:nvSpPr>
            <p:spPr bwMode="auto">
              <a:xfrm>
                <a:off x="5965826" y="1022350"/>
                <a:ext cx="76200" cy="239713"/>
              </a:xfrm>
              <a:custGeom>
                <a:avLst/>
                <a:gdLst>
                  <a:gd name="T0" fmla="*/ 12 w 48"/>
                  <a:gd name="T1" fmla="*/ 151 h 151"/>
                  <a:gd name="T2" fmla="*/ 0 w 48"/>
                  <a:gd name="T3" fmla="*/ 87 h 151"/>
                  <a:gd name="T4" fmla="*/ 8 w 48"/>
                  <a:gd name="T5" fmla="*/ 18 h 151"/>
                  <a:gd name="T6" fmla="*/ 48 w 48"/>
                  <a:gd name="T7" fmla="*/ 0 h 151"/>
                  <a:gd name="T8" fmla="*/ 12 w 48"/>
                  <a:gd name="T9" fmla="*/ 151 h 151"/>
                </a:gdLst>
                <a:ahLst/>
                <a:cxnLst>
                  <a:cxn ang="0">
                    <a:pos x="T0" y="T1"/>
                  </a:cxn>
                  <a:cxn ang="0">
                    <a:pos x="T2" y="T3"/>
                  </a:cxn>
                  <a:cxn ang="0">
                    <a:pos x="T4" y="T5"/>
                  </a:cxn>
                  <a:cxn ang="0">
                    <a:pos x="T6" y="T7"/>
                  </a:cxn>
                  <a:cxn ang="0">
                    <a:pos x="T8" y="T9"/>
                  </a:cxn>
                </a:cxnLst>
                <a:rect l="0" t="0" r="r" b="b"/>
                <a:pathLst>
                  <a:path w="48" h="151">
                    <a:moveTo>
                      <a:pt x="12" y="151"/>
                    </a:moveTo>
                    <a:lnTo>
                      <a:pt x="0" y="87"/>
                    </a:lnTo>
                    <a:lnTo>
                      <a:pt x="8" y="18"/>
                    </a:lnTo>
                    <a:lnTo>
                      <a:pt x="48" y="0"/>
                    </a:lnTo>
                    <a:lnTo>
                      <a:pt x="12" y="15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9" name="išľiḑe">
                <a:extLst>
                  <a:ext uri="{FF2B5EF4-FFF2-40B4-BE49-F238E27FC236}">
                    <a16:creationId xmlns="" xmlns:a16="http://schemas.microsoft.com/office/drawing/2014/main" id="{0B55771A-B172-4C59-926F-86DD2FE6ED33}"/>
                  </a:ext>
                </a:extLst>
              </p:cNvPr>
              <p:cNvSpPr/>
              <p:nvPr/>
            </p:nvSpPr>
            <p:spPr bwMode="auto">
              <a:xfrm>
                <a:off x="5632451" y="1055688"/>
                <a:ext cx="352425" cy="312738"/>
              </a:xfrm>
              <a:custGeom>
                <a:avLst/>
                <a:gdLst>
                  <a:gd name="T0" fmla="*/ 204 w 222"/>
                  <a:gd name="T1" fmla="*/ 0 h 197"/>
                  <a:gd name="T2" fmla="*/ 54 w 222"/>
                  <a:gd name="T3" fmla="*/ 8 h 197"/>
                  <a:gd name="T4" fmla="*/ 0 w 222"/>
                  <a:gd name="T5" fmla="*/ 126 h 197"/>
                  <a:gd name="T6" fmla="*/ 25 w 222"/>
                  <a:gd name="T7" fmla="*/ 197 h 197"/>
                  <a:gd name="T8" fmla="*/ 222 w 222"/>
                  <a:gd name="T9" fmla="*/ 130 h 197"/>
                  <a:gd name="T10" fmla="*/ 204 w 222"/>
                  <a:gd name="T11" fmla="*/ 0 h 197"/>
                </a:gdLst>
                <a:ahLst/>
                <a:cxnLst>
                  <a:cxn ang="0">
                    <a:pos x="T0" y="T1"/>
                  </a:cxn>
                  <a:cxn ang="0">
                    <a:pos x="T2" y="T3"/>
                  </a:cxn>
                  <a:cxn ang="0">
                    <a:pos x="T4" y="T5"/>
                  </a:cxn>
                  <a:cxn ang="0">
                    <a:pos x="T6" y="T7"/>
                  </a:cxn>
                  <a:cxn ang="0">
                    <a:pos x="T8" y="T9"/>
                  </a:cxn>
                  <a:cxn ang="0">
                    <a:pos x="T10" y="T11"/>
                  </a:cxn>
                </a:cxnLst>
                <a:rect l="0" t="0" r="r" b="b"/>
                <a:pathLst>
                  <a:path w="222" h="197">
                    <a:moveTo>
                      <a:pt x="204" y="0"/>
                    </a:moveTo>
                    <a:lnTo>
                      <a:pt x="54" y="8"/>
                    </a:lnTo>
                    <a:lnTo>
                      <a:pt x="0" y="126"/>
                    </a:lnTo>
                    <a:lnTo>
                      <a:pt x="25" y="197"/>
                    </a:lnTo>
                    <a:lnTo>
                      <a:pt x="222" y="130"/>
                    </a:lnTo>
                    <a:lnTo>
                      <a:pt x="204" y="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0" name="ïŝḷîḑê">
                <a:extLst>
                  <a:ext uri="{FF2B5EF4-FFF2-40B4-BE49-F238E27FC236}">
                    <a16:creationId xmlns="" xmlns:a16="http://schemas.microsoft.com/office/drawing/2014/main" id="{4306CAFD-316B-498A-9EC1-EA607F222DC2}"/>
                  </a:ext>
                </a:extLst>
              </p:cNvPr>
              <p:cNvSpPr/>
              <p:nvPr/>
            </p:nvSpPr>
            <p:spPr bwMode="auto">
              <a:xfrm>
                <a:off x="5699126" y="1430338"/>
                <a:ext cx="128588" cy="184150"/>
              </a:xfrm>
              <a:custGeom>
                <a:avLst/>
                <a:gdLst>
                  <a:gd name="T0" fmla="*/ 12 w 81"/>
                  <a:gd name="T1" fmla="*/ 116 h 116"/>
                  <a:gd name="T2" fmla="*/ 0 w 81"/>
                  <a:gd name="T3" fmla="*/ 62 h 116"/>
                  <a:gd name="T4" fmla="*/ 27 w 81"/>
                  <a:gd name="T5" fmla="*/ 0 h 116"/>
                  <a:gd name="T6" fmla="*/ 81 w 81"/>
                  <a:gd name="T7" fmla="*/ 13 h 116"/>
                  <a:gd name="T8" fmla="*/ 12 w 81"/>
                  <a:gd name="T9" fmla="*/ 116 h 116"/>
                </a:gdLst>
                <a:ahLst/>
                <a:cxnLst>
                  <a:cxn ang="0">
                    <a:pos x="T0" y="T1"/>
                  </a:cxn>
                  <a:cxn ang="0">
                    <a:pos x="T2" y="T3"/>
                  </a:cxn>
                  <a:cxn ang="0">
                    <a:pos x="T4" y="T5"/>
                  </a:cxn>
                  <a:cxn ang="0">
                    <a:pos x="T6" y="T7"/>
                  </a:cxn>
                  <a:cxn ang="0">
                    <a:pos x="T8" y="T9"/>
                  </a:cxn>
                </a:cxnLst>
                <a:rect l="0" t="0" r="r" b="b"/>
                <a:pathLst>
                  <a:path w="81" h="116">
                    <a:moveTo>
                      <a:pt x="12" y="116"/>
                    </a:moveTo>
                    <a:lnTo>
                      <a:pt x="0" y="62"/>
                    </a:lnTo>
                    <a:lnTo>
                      <a:pt x="27" y="0"/>
                    </a:lnTo>
                    <a:lnTo>
                      <a:pt x="81" y="13"/>
                    </a:lnTo>
                    <a:lnTo>
                      <a:pt x="12" y="116"/>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1" name="isľiďe">
                <a:extLst>
                  <a:ext uri="{FF2B5EF4-FFF2-40B4-BE49-F238E27FC236}">
                    <a16:creationId xmlns="" xmlns:a16="http://schemas.microsoft.com/office/drawing/2014/main" id="{24EAF38D-D804-483C-86F5-18D2FE02260B}"/>
                  </a:ext>
                </a:extLst>
              </p:cNvPr>
              <p:cNvSpPr/>
              <p:nvPr/>
            </p:nvSpPr>
            <p:spPr bwMode="auto">
              <a:xfrm>
                <a:off x="6045201" y="903288"/>
                <a:ext cx="850900" cy="217488"/>
              </a:xfrm>
              <a:custGeom>
                <a:avLst/>
                <a:gdLst>
                  <a:gd name="T0" fmla="*/ 509 w 536"/>
                  <a:gd name="T1" fmla="*/ 87 h 137"/>
                  <a:gd name="T2" fmla="*/ 23 w 536"/>
                  <a:gd name="T3" fmla="*/ 137 h 137"/>
                  <a:gd name="T4" fmla="*/ 0 w 536"/>
                  <a:gd name="T5" fmla="*/ 110 h 137"/>
                  <a:gd name="T6" fmla="*/ 536 w 536"/>
                  <a:gd name="T7" fmla="*/ 0 h 137"/>
                  <a:gd name="T8" fmla="*/ 509 w 536"/>
                  <a:gd name="T9" fmla="*/ 87 h 137"/>
                </a:gdLst>
                <a:ahLst/>
                <a:cxnLst>
                  <a:cxn ang="0">
                    <a:pos x="T0" y="T1"/>
                  </a:cxn>
                  <a:cxn ang="0">
                    <a:pos x="T2" y="T3"/>
                  </a:cxn>
                  <a:cxn ang="0">
                    <a:pos x="T4" y="T5"/>
                  </a:cxn>
                  <a:cxn ang="0">
                    <a:pos x="T6" y="T7"/>
                  </a:cxn>
                  <a:cxn ang="0">
                    <a:pos x="T8" y="T9"/>
                  </a:cxn>
                </a:cxnLst>
                <a:rect l="0" t="0" r="r" b="b"/>
                <a:pathLst>
                  <a:path w="536" h="137">
                    <a:moveTo>
                      <a:pt x="509" y="87"/>
                    </a:moveTo>
                    <a:lnTo>
                      <a:pt x="23" y="137"/>
                    </a:lnTo>
                    <a:lnTo>
                      <a:pt x="0" y="110"/>
                    </a:lnTo>
                    <a:lnTo>
                      <a:pt x="536" y="0"/>
                    </a:lnTo>
                    <a:lnTo>
                      <a:pt x="509" y="87"/>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2" name="iṣḷïḋê">
                <a:extLst>
                  <a:ext uri="{FF2B5EF4-FFF2-40B4-BE49-F238E27FC236}">
                    <a16:creationId xmlns="" xmlns:a16="http://schemas.microsoft.com/office/drawing/2014/main" id="{641E9670-8974-4A65-9E60-E3DD17B0105D}"/>
                  </a:ext>
                </a:extLst>
              </p:cNvPr>
              <p:cNvSpPr/>
              <p:nvPr/>
            </p:nvSpPr>
            <p:spPr bwMode="auto">
              <a:xfrm>
                <a:off x="5991226" y="962025"/>
                <a:ext cx="430213" cy="85725"/>
              </a:xfrm>
              <a:custGeom>
                <a:avLst/>
                <a:gdLst>
                  <a:gd name="T0" fmla="*/ 90 w 271"/>
                  <a:gd name="T1" fmla="*/ 54 h 54"/>
                  <a:gd name="T2" fmla="*/ 0 w 271"/>
                  <a:gd name="T3" fmla="*/ 11 h 54"/>
                  <a:gd name="T4" fmla="*/ 271 w 271"/>
                  <a:gd name="T5" fmla="*/ 0 h 54"/>
                  <a:gd name="T6" fmla="*/ 90 w 271"/>
                  <a:gd name="T7" fmla="*/ 54 h 54"/>
                </a:gdLst>
                <a:ahLst/>
                <a:cxnLst>
                  <a:cxn ang="0">
                    <a:pos x="T0" y="T1"/>
                  </a:cxn>
                  <a:cxn ang="0">
                    <a:pos x="T2" y="T3"/>
                  </a:cxn>
                  <a:cxn ang="0">
                    <a:pos x="T4" y="T5"/>
                  </a:cxn>
                  <a:cxn ang="0">
                    <a:pos x="T6" y="T7"/>
                  </a:cxn>
                </a:cxnLst>
                <a:rect l="0" t="0" r="r" b="b"/>
                <a:pathLst>
                  <a:path w="271" h="54">
                    <a:moveTo>
                      <a:pt x="90" y="54"/>
                    </a:moveTo>
                    <a:lnTo>
                      <a:pt x="0" y="11"/>
                    </a:lnTo>
                    <a:lnTo>
                      <a:pt x="271" y="0"/>
                    </a:lnTo>
                    <a:lnTo>
                      <a:pt x="90" y="54"/>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3" name="îŝlïḓé">
                <a:extLst>
                  <a:ext uri="{FF2B5EF4-FFF2-40B4-BE49-F238E27FC236}">
                    <a16:creationId xmlns="" xmlns:a16="http://schemas.microsoft.com/office/drawing/2014/main" id="{7B8CBFAE-E586-4D8F-BA0F-1F1DF2B7A650}"/>
                  </a:ext>
                </a:extLst>
              </p:cNvPr>
              <p:cNvSpPr/>
              <p:nvPr/>
            </p:nvSpPr>
            <p:spPr bwMode="auto">
              <a:xfrm>
                <a:off x="5718176" y="1055688"/>
                <a:ext cx="247650" cy="55563"/>
              </a:xfrm>
              <a:custGeom>
                <a:avLst/>
                <a:gdLst>
                  <a:gd name="T0" fmla="*/ 156 w 156"/>
                  <a:gd name="T1" fmla="*/ 35 h 35"/>
                  <a:gd name="T2" fmla="*/ 0 w 156"/>
                  <a:gd name="T3" fmla="*/ 8 h 35"/>
                  <a:gd name="T4" fmla="*/ 150 w 156"/>
                  <a:gd name="T5" fmla="*/ 0 h 35"/>
                  <a:gd name="T6" fmla="*/ 156 w 156"/>
                  <a:gd name="T7" fmla="*/ 35 h 35"/>
                </a:gdLst>
                <a:ahLst/>
                <a:cxnLst>
                  <a:cxn ang="0">
                    <a:pos x="T0" y="T1"/>
                  </a:cxn>
                  <a:cxn ang="0">
                    <a:pos x="T2" y="T3"/>
                  </a:cxn>
                  <a:cxn ang="0">
                    <a:pos x="T4" y="T5"/>
                  </a:cxn>
                  <a:cxn ang="0">
                    <a:pos x="T6" y="T7"/>
                  </a:cxn>
                </a:cxnLst>
                <a:rect l="0" t="0" r="r" b="b"/>
                <a:pathLst>
                  <a:path w="156" h="35">
                    <a:moveTo>
                      <a:pt x="156" y="35"/>
                    </a:moveTo>
                    <a:lnTo>
                      <a:pt x="0" y="8"/>
                    </a:lnTo>
                    <a:lnTo>
                      <a:pt x="150" y="0"/>
                    </a:lnTo>
                    <a:lnTo>
                      <a:pt x="156" y="35"/>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4" name="iṣ1ïḑe">
                <a:extLst>
                  <a:ext uri="{FF2B5EF4-FFF2-40B4-BE49-F238E27FC236}">
                    <a16:creationId xmlns="" xmlns:a16="http://schemas.microsoft.com/office/drawing/2014/main" id="{B48FFEEE-2F86-416B-AB39-7548DB0DF6ED}"/>
                  </a:ext>
                </a:extLst>
              </p:cNvPr>
              <p:cNvSpPr/>
              <p:nvPr/>
            </p:nvSpPr>
            <p:spPr bwMode="auto">
              <a:xfrm>
                <a:off x="7116763" y="912813"/>
                <a:ext cx="303213" cy="554038"/>
              </a:xfrm>
              <a:custGeom>
                <a:avLst/>
                <a:gdLst>
                  <a:gd name="T0" fmla="*/ 191 w 191"/>
                  <a:gd name="T1" fmla="*/ 349 h 349"/>
                  <a:gd name="T2" fmla="*/ 71 w 191"/>
                  <a:gd name="T3" fmla="*/ 249 h 349"/>
                  <a:gd name="T4" fmla="*/ 0 w 191"/>
                  <a:gd name="T5" fmla="*/ 0 h 349"/>
                  <a:gd name="T6" fmla="*/ 96 w 191"/>
                  <a:gd name="T7" fmla="*/ 148 h 349"/>
                  <a:gd name="T8" fmla="*/ 191 w 191"/>
                  <a:gd name="T9" fmla="*/ 349 h 349"/>
                </a:gdLst>
                <a:ahLst/>
                <a:cxnLst>
                  <a:cxn ang="0">
                    <a:pos x="T0" y="T1"/>
                  </a:cxn>
                  <a:cxn ang="0">
                    <a:pos x="T2" y="T3"/>
                  </a:cxn>
                  <a:cxn ang="0">
                    <a:pos x="T4" y="T5"/>
                  </a:cxn>
                  <a:cxn ang="0">
                    <a:pos x="T6" y="T7"/>
                  </a:cxn>
                  <a:cxn ang="0">
                    <a:pos x="T8" y="T9"/>
                  </a:cxn>
                </a:cxnLst>
                <a:rect l="0" t="0" r="r" b="b"/>
                <a:pathLst>
                  <a:path w="191" h="349">
                    <a:moveTo>
                      <a:pt x="191" y="349"/>
                    </a:moveTo>
                    <a:lnTo>
                      <a:pt x="71" y="249"/>
                    </a:lnTo>
                    <a:lnTo>
                      <a:pt x="0" y="0"/>
                    </a:lnTo>
                    <a:lnTo>
                      <a:pt x="96" y="148"/>
                    </a:lnTo>
                    <a:lnTo>
                      <a:pt x="191" y="349"/>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5" name="ísľíḑe">
                <a:extLst>
                  <a:ext uri="{FF2B5EF4-FFF2-40B4-BE49-F238E27FC236}">
                    <a16:creationId xmlns="" xmlns:a16="http://schemas.microsoft.com/office/drawing/2014/main" id="{9524850A-F935-4C1D-82A5-F34DCFD17EB7}"/>
                  </a:ext>
                </a:extLst>
              </p:cNvPr>
              <p:cNvSpPr/>
              <p:nvPr/>
            </p:nvSpPr>
            <p:spPr bwMode="auto">
              <a:xfrm>
                <a:off x="6235701" y="2790825"/>
                <a:ext cx="422275" cy="225425"/>
              </a:xfrm>
              <a:custGeom>
                <a:avLst/>
                <a:gdLst>
                  <a:gd name="T0" fmla="*/ 154 w 266"/>
                  <a:gd name="T1" fmla="*/ 142 h 142"/>
                  <a:gd name="T2" fmla="*/ 0 w 266"/>
                  <a:gd name="T3" fmla="*/ 29 h 142"/>
                  <a:gd name="T4" fmla="*/ 0 w 266"/>
                  <a:gd name="T5" fmla="*/ 0 h 142"/>
                  <a:gd name="T6" fmla="*/ 266 w 266"/>
                  <a:gd name="T7" fmla="*/ 19 h 142"/>
                  <a:gd name="T8" fmla="*/ 154 w 266"/>
                  <a:gd name="T9" fmla="*/ 142 h 142"/>
                </a:gdLst>
                <a:ahLst/>
                <a:cxnLst>
                  <a:cxn ang="0">
                    <a:pos x="T0" y="T1"/>
                  </a:cxn>
                  <a:cxn ang="0">
                    <a:pos x="T2" y="T3"/>
                  </a:cxn>
                  <a:cxn ang="0">
                    <a:pos x="T4" y="T5"/>
                  </a:cxn>
                  <a:cxn ang="0">
                    <a:pos x="T6" y="T7"/>
                  </a:cxn>
                  <a:cxn ang="0">
                    <a:pos x="T8" y="T9"/>
                  </a:cxn>
                </a:cxnLst>
                <a:rect l="0" t="0" r="r" b="b"/>
                <a:pathLst>
                  <a:path w="266" h="142">
                    <a:moveTo>
                      <a:pt x="154" y="142"/>
                    </a:moveTo>
                    <a:lnTo>
                      <a:pt x="0" y="29"/>
                    </a:lnTo>
                    <a:lnTo>
                      <a:pt x="0" y="0"/>
                    </a:lnTo>
                    <a:lnTo>
                      <a:pt x="266" y="19"/>
                    </a:lnTo>
                    <a:lnTo>
                      <a:pt x="154" y="142"/>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6" name="ïSḷiḑé">
                <a:extLst>
                  <a:ext uri="{FF2B5EF4-FFF2-40B4-BE49-F238E27FC236}">
                    <a16:creationId xmlns="" xmlns:a16="http://schemas.microsoft.com/office/drawing/2014/main" id="{7926695D-BCA4-44D2-B433-A361595F6D30}"/>
                  </a:ext>
                </a:extLst>
              </p:cNvPr>
              <p:cNvSpPr/>
              <p:nvPr/>
            </p:nvSpPr>
            <p:spPr bwMode="auto">
              <a:xfrm>
                <a:off x="6453188" y="3457575"/>
                <a:ext cx="874713" cy="428625"/>
              </a:xfrm>
              <a:custGeom>
                <a:avLst/>
                <a:gdLst>
                  <a:gd name="T0" fmla="*/ 551 w 551"/>
                  <a:gd name="T1" fmla="*/ 270 h 270"/>
                  <a:gd name="T2" fmla="*/ 258 w 551"/>
                  <a:gd name="T3" fmla="*/ 214 h 270"/>
                  <a:gd name="T4" fmla="*/ 0 w 551"/>
                  <a:gd name="T5" fmla="*/ 0 h 270"/>
                  <a:gd name="T6" fmla="*/ 231 w 551"/>
                  <a:gd name="T7" fmla="*/ 118 h 270"/>
                  <a:gd name="T8" fmla="*/ 551 w 551"/>
                  <a:gd name="T9" fmla="*/ 270 h 270"/>
                </a:gdLst>
                <a:ahLst/>
                <a:cxnLst>
                  <a:cxn ang="0">
                    <a:pos x="T0" y="T1"/>
                  </a:cxn>
                  <a:cxn ang="0">
                    <a:pos x="T2" y="T3"/>
                  </a:cxn>
                  <a:cxn ang="0">
                    <a:pos x="T4" y="T5"/>
                  </a:cxn>
                  <a:cxn ang="0">
                    <a:pos x="T6" y="T7"/>
                  </a:cxn>
                  <a:cxn ang="0">
                    <a:pos x="T8" y="T9"/>
                  </a:cxn>
                </a:cxnLst>
                <a:rect l="0" t="0" r="r" b="b"/>
                <a:pathLst>
                  <a:path w="551" h="270">
                    <a:moveTo>
                      <a:pt x="551" y="270"/>
                    </a:moveTo>
                    <a:lnTo>
                      <a:pt x="258" y="214"/>
                    </a:lnTo>
                    <a:lnTo>
                      <a:pt x="0" y="0"/>
                    </a:lnTo>
                    <a:lnTo>
                      <a:pt x="231" y="118"/>
                    </a:lnTo>
                    <a:lnTo>
                      <a:pt x="551" y="270"/>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7" name="î$ḷiďe">
                <a:extLst>
                  <a:ext uri="{FF2B5EF4-FFF2-40B4-BE49-F238E27FC236}">
                    <a16:creationId xmlns="" xmlns:a16="http://schemas.microsoft.com/office/drawing/2014/main" id="{4A636B11-BAD7-4E96-BEDB-451E7E892671}"/>
                  </a:ext>
                </a:extLst>
              </p:cNvPr>
              <p:cNvSpPr/>
              <p:nvPr/>
            </p:nvSpPr>
            <p:spPr bwMode="auto">
              <a:xfrm>
                <a:off x="6137276" y="4281488"/>
                <a:ext cx="1603375" cy="131763"/>
              </a:xfrm>
              <a:custGeom>
                <a:avLst/>
                <a:gdLst>
                  <a:gd name="T0" fmla="*/ 1010 w 1010"/>
                  <a:gd name="T1" fmla="*/ 31 h 83"/>
                  <a:gd name="T2" fmla="*/ 0 w 1010"/>
                  <a:gd name="T3" fmla="*/ 83 h 83"/>
                  <a:gd name="T4" fmla="*/ 295 w 1010"/>
                  <a:gd name="T5" fmla="*/ 0 h 83"/>
                  <a:gd name="T6" fmla="*/ 1010 w 1010"/>
                  <a:gd name="T7" fmla="*/ 31 h 83"/>
                </a:gdLst>
                <a:ahLst/>
                <a:cxnLst>
                  <a:cxn ang="0">
                    <a:pos x="T0" y="T1"/>
                  </a:cxn>
                  <a:cxn ang="0">
                    <a:pos x="T2" y="T3"/>
                  </a:cxn>
                  <a:cxn ang="0">
                    <a:pos x="T4" y="T5"/>
                  </a:cxn>
                  <a:cxn ang="0">
                    <a:pos x="T6" y="T7"/>
                  </a:cxn>
                </a:cxnLst>
                <a:rect l="0" t="0" r="r" b="b"/>
                <a:pathLst>
                  <a:path w="1010" h="83">
                    <a:moveTo>
                      <a:pt x="1010" y="31"/>
                    </a:moveTo>
                    <a:lnTo>
                      <a:pt x="0" y="83"/>
                    </a:lnTo>
                    <a:lnTo>
                      <a:pt x="295" y="0"/>
                    </a:lnTo>
                    <a:lnTo>
                      <a:pt x="1010" y="31"/>
                    </a:lnTo>
                    <a:close/>
                  </a:path>
                </a:pathLst>
              </a:custGeom>
              <a:solidFill>
                <a:srgbClr val="6AB82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494" name="矩形 493">
              <a:extLst>
                <a:ext uri="{FF2B5EF4-FFF2-40B4-BE49-F238E27FC236}">
                  <a16:creationId xmlns="" xmlns:a16="http://schemas.microsoft.com/office/drawing/2014/main" id="{5FD41E49-324E-4DC9-B8AE-6DE9D19934EC}"/>
                </a:ext>
              </a:extLst>
            </p:cNvPr>
            <p:cNvSpPr/>
            <p:nvPr/>
          </p:nvSpPr>
          <p:spPr>
            <a:xfrm>
              <a:off x="3398677" y="4684998"/>
              <a:ext cx="1651089"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废弃纸巾</a:t>
              </a:r>
            </a:p>
          </p:txBody>
        </p:sp>
        <p:sp>
          <p:nvSpPr>
            <p:cNvPr id="495" name="矩形 494">
              <a:extLst>
                <a:ext uri="{FF2B5EF4-FFF2-40B4-BE49-F238E27FC236}">
                  <a16:creationId xmlns="" xmlns:a16="http://schemas.microsoft.com/office/drawing/2014/main" id="{A71CA6FA-6186-4F99-BF34-6CDBABAF8F05}"/>
                </a:ext>
              </a:extLst>
            </p:cNvPr>
            <p:cNvSpPr/>
            <p:nvPr/>
          </p:nvSpPr>
          <p:spPr>
            <a:xfrm>
              <a:off x="3580850" y="4972198"/>
              <a:ext cx="1651089"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废弃瓶罐</a:t>
              </a:r>
            </a:p>
          </p:txBody>
        </p:sp>
        <p:sp>
          <p:nvSpPr>
            <p:cNvPr id="496" name="矩形 495">
              <a:extLst>
                <a:ext uri="{FF2B5EF4-FFF2-40B4-BE49-F238E27FC236}">
                  <a16:creationId xmlns="" xmlns:a16="http://schemas.microsoft.com/office/drawing/2014/main" id="{FFF6BDD9-6E39-4D97-815E-D7E783CADE46}"/>
                </a:ext>
              </a:extLst>
            </p:cNvPr>
            <p:cNvSpPr/>
            <p:nvPr/>
          </p:nvSpPr>
          <p:spPr>
            <a:xfrm>
              <a:off x="3764312" y="5250074"/>
              <a:ext cx="1651089"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灰土</a:t>
              </a:r>
            </a:p>
          </p:txBody>
        </p:sp>
        <p:sp>
          <p:nvSpPr>
            <p:cNvPr id="497" name="矩形 496">
              <a:extLst>
                <a:ext uri="{FF2B5EF4-FFF2-40B4-BE49-F238E27FC236}">
                  <a16:creationId xmlns="" xmlns:a16="http://schemas.microsoft.com/office/drawing/2014/main" id="{0267983B-2B80-4B72-AECF-7FD57D1F9755}"/>
                </a:ext>
              </a:extLst>
            </p:cNvPr>
            <p:cNvSpPr/>
            <p:nvPr/>
          </p:nvSpPr>
          <p:spPr>
            <a:xfrm>
              <a:off x="3923633" y="5534403"/>
              <a:ext cx="1651089"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烟头</a:t>
              </a:r>
            </a:p>
          </p:txBody>
        </p:sp>
        <p:sp>
          <p:nvSpPr>
            <p:cNvPr id="498" name="矩形 497">
              <a:extLst>
                <a:ext uri="{FF2B5EF4-FFF2-40B4-BE49-F238E27FC236}">
                  <a16:creationId xmlns="" xmlns:a16="http://schemas.microsoft.com/office/drawing/2014/main" id="{E2101E06-5E7B-4406-9D29-D758517F33F7}"/>
                </a:ext>
              </a:extLst>
            </p:cNvPr>
            <p:cNvSpPr/>
            <p:nvPr/>
          </p:nvSpPr>
          <p:spPr>
            <a:xfrm>
              <a:off x="4100880" y="5821342"/>
              <a:ext cx="1651089"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宠物粪便</a:t>
              </a:r>
            </a:p>
          </p:txBody>
        </p:sp>
      </p:grpSp>
      <p:grpSp>
        <p:nvGrpSpPr>
          <p:cNvPr id="3" name="组合 2">
            <a:extLst>
              <a:ext uri="{FF2B5EF4-FFF2-40B4-BE49-F238E27FC236}">
                <a16:creationId xmlns="" xmlns:a16="http://schemas.microsoft.com/office/drawing/2014/main" id="{46F3CD40-63A8-4F72-84E4-D31AF82FB0CC}"/>
              </a:ext>
            </a:extLst>
          </p:cNvPr>
          <p:cNvGrpSpPr/>
          <p:nvPr/>
        </p:nvGrpSpPr>
        <p:grpSpPr>
          <a:xfrm>
            <a:off x="6691798" y="1942028"/>
            <a:ext cx="4975337" cy="4013988"/>
            <a:chOff x="6691798" y="1942028"/>
            <a:chExt cx="4975337" cy="4013988"/>
          </a:xfrm>
        </p:grpSpPr>
        <p:sp>
          <p:nvSpPr>
            <p:cNvPr id="20" name="椭圆 19">
              <a:extLst>
                <a:ext uri="{FF2B5EF4-FFF2-40B4-BE49-F238E27FC236}">
                  <a16:creationId xmlns="" xmlns:a16="http://schemas.microsoft.com/office/drawing/2014/main" id="{C3461EA5-77CF-4D65-ABD8-6F7F861144D4}"/>
                </a:ext>
              </a:extLst>
            </p:cNvPr>
            <p:cNvSpPr/>
            <p:nvPr/>
          </p:nvSpPr>
          <p:spPr>
            <a:xfrm flipH="1">
              <a:off x="6691798" y="1942028"/>
              <a:ext cx="4013988" cy="4013988"/>
            </a:xfrm>
            <a:prstGeom prst="ellipse">
              <a:avLst/>
            </a:prstGeom>
            <a:solidFill>
              <a:srgbClr val="D1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1" name="图片 500">
              <a:extLst>
                <a:ext uri="{FF2B5EF4-FFF2-40B4-BE49-F238E27FC236}">
                  <a16:creationId xmlns="" xmlns:a16="http://schemas.microsoft.com/office/drawing/2014/main" id="{BF7509CB-E96B-EE45-A6A9-26B828B493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279" y="2138167"/>
              <a:ext cx="4904856" cy="3463804"/>
            </a:xfrm>
            <a:prstGeom prst="rect">
              <a:avLst/>
            </a:prstGeom>
          </p:spPr>
        </p:pic>
      </p:grpSp>
      <p:grpSp>
        <p:nvGrpSpPr>
          <p:cNvPr id="155" name="组合 154">
            <a:extLst>
              <a:ext uri="{FF2B5EF4-FFF2-40B4-BE49-F238E27FC236}">
                <a16:creationId xmlns="" xmlns:a16="http://schemas.microsoft.com/office/drawing/2014/main" id="{A3C0A64D-2CFD-4119-BE80-863CD6BF4F58}"/>
              </a:ext>
            </a:extLst>
          </p:cNvPr>
          <p:cNvGrpSpPr/>
          <p:nvPr/>
        </p:nvGrpSpPr>
        <p:grpSpPr>
          <a:xfrm>
            <a:off x="7647137" y="1942028"/>
            <a:ext cx="3302514" cy="3595707"/>
            <a:chOff x="7647137" y="1942028"/>
            <a:chExt cx="3302514" cy="3595707"/>
          </a:xfrm>
        </p:grpSpPr>
        <p:sp>
          <p:nvSpPr>
            <p:cNvPr id="156" name="椭圆 155">
              <a:extLst>
                <a:ext uri="{FF2B5EF4-FFF2-40B4-BE49-F238E27FC236}">
                  <a16:creationId xmlns="" xmlns:a16="http://schemas.microsoft.com/office/drawing/2014/main" id="{4ABD1BAE-A39A-49CF-BEA1-9DD32C86199D}"/>
                </a:ext>
              </a:extLst>
            </p:cNvPr>
            <p:cNvSpPr/>
            <p:nvPr/>
          </p:nvSpPr>
          <p:spPr>
            <a:xfrm flipH="1">
              <a:off x="10461921" y="1942028"/>
              <a:ext cx="487730" cy="48773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椭圆 156">
              <a:extLst>
                <a:ext uri="{FF2B5EF4-FFF2-40B4-BE49-F238E27FC236}">
                  <a16:creationId xmlns="" xmlns:a16="http://schemas.microsoft.com/office/drawing/2014/main" id="{024C44AD-1996-4CB4-B1DC-10F35ABDF1B3}"/>
                </a:ext>
              </a:extLst>
            </p:cNvPr>
            <p:cNvSpPr/>
            <p:nvPr/>
          </p:nvSpPr>
          <p:spPr>
            <a:xfrm flipH="1">
              <a:off x="7647137" y="5364156"/>
              <a:ext cx="173579" cy="173579"/>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55762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par>
                          <p:cTn id="16" fill="hold">
                            <p:stCondLst>
                              <p:cond delay="2000"/>
                            </p:stCondLst>
                            <p:childTnLst>
                              <p:par>
                                <p:cTn id="17" presetID="8" presetClass="emph" presetSubtype="0" repeatCount="indefinite" fill="hold" nodeType="afterEffect">
                                  <p:stCondLst>
                                    <p:cond delay="0"/>
                                  </p:stCondLst>
                                  <p:childTnLst>
                                    <p:animRot by="21600000">
                                      <p:cBhvr>
                                        <p:cTn id="18" dur="2000" fill="hold"/>
                                        <p:tgtEl>
                                          <p:spTgt spid="15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barn(inVertical)">
                                      <p:cBhvr>
                                        <p:cTn id="26" dur="500"/>
                                        <p:tgtEl>
                                          <p:spTgt spid="23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style.rotation</p:attrName>
                                        </p:attrNameLst>
                                      </p:cBhvr>
                                      <p:tavLst>
                                        <p:tav tm="0">
                                          <p:val>
                                            <p:fltVal val="90"/>
                                          </p:val>
                                        </p:tav>
                                        <p:tav tm="100000">
                                          <p:val>
                                            <p:fltVal val="0"/>
                                          </p:val>
                                        </p:tav>
                                      </p:tavLst>
                                    </p:anim>
                                    <p:animEffect transition="in" filter="fade">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8"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a:extLst>
              <a:ext uri="{FF2B5EF4-FFF2-40B4-BE49-F238E27FC236}">
                <a16:creationId xmlns="" xmlns:a16="http://schemas.microsoft.com/office/drawing/2014/main" id="{448FBBCC-C719-4FB2-97B3-BEEAEDA6763D}"/>
              </a:ext>
            </a:extLst>
          </p:cNvPr>
          <p:cNvGrpSpPr/>
          <p:nvPr/>
        </p:nvGrpSpPr>
        <p:grpSpPr>
          <a:xfrm>
            <a:off x="406233" y="815788"/>
            <a:ext cx="3941480" cy="959224"/>
            <a:chOff x="406233" y="815788"/>
            <a:chExt cx="3941480" cy="959224"/>
          </a:xfrm>
        </p:grpSpPr>
        <p:sp>
          <p:nvSpPr>
            <p:cNvPr id="12" name="矩形 11">
              <a:extLst>
                <a:ext uri="{FF2B5EF4-FFF2-40B4-BE49-F238E27FC236}">
                  <a16:creationId xmlns="" xmlns:a16="http://schemas.microsoft.com/office/drawing/2014/main" id="{25E410BE-B512-456F-B9CE-FDE868E18CDC}"/>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有害垃圾</a:t>
              </a:r>
            </a:p>
          </p:txBody>
        </p:sp>
      </p:grpSp>
      <p:sp>
        <p:nvSpPr>
          <p:cNvPr id="21" name="任意多边形 17">
            <a:extLst>
              <a:ext uri="{FF2B5EF4-FFF2-40B4-BE49-F238E27FC236}">
                <a16:creationId xmlns="" xmlns:a16="http://schemas.microsoft.com/office/drawing/2014/main" id="{1FB71480-FC9F-44DB-B5B4-D0E053BD77B8}"/>
              </a:ext>
            </a:extLst>
          </p:cNvPr>
          <p:cNvSpPr/>
          <p:nvPr/>
        </p:nvSpPr>
        <p:spPr>
          <a:xfrm flipH="1">
            <a:off x="7487331" y="1775012"/>
            <a:ext cx="3385471" cy="4348020"/>
          </a:xfrm>
          <a:custGeom>
            <a:avLst/>
            <a:gdLst>
              <a:gd name="connsiteX0" fmla="*/ 2293059 w 3570860"/>
              <a:gd name="connsiteY0" fmla="*/ 0 h 4586118"/>
              <a:gd name="connsiteX1" fmla="*/ 3386067 w 3570860"/>
              <a:gd name="connsiteY1" fmla="*/ 276760 h 4586118"/>
              <a:gd name="connsiteX2" fmla="*/ 3570859 w 3570860"/>
              <a:gd name="connsiteY2" fmla="*/ 389023 h 4586118"/>
              <a:gd name="connsiteX3" fmla="*/ 3546682 w 3570860"/>
              <a:gd name="connsiteY3" fmla="*/ 389023 h 4586118"/>
              <a:gd name="connsiteX4" fmla="*/ 3380078 w 3570860"/>
              <a:gd name="connsiteY4" fmla="*/ 287809 h 4586118"/>
              <a:gd name="connsiteX5" fmla="*/ 2293059 w 3570860"/>
              <a:gd name="connsiteY5" fmla="*/ 12566 h 4586118"/>
              <a:gd name="connsiteX6" fmla="*/ 12566 w 3570860"/>
              <a:gd name="connsiteY6" fmla="*/ 2293059 h 4586118"/>
              <a:gd name="connsiteX7" fmla="*/ 2293059 w 3570860"/>
              <a:gd name="connsiteY7" fmla="*/ 4573552 h 4586118"/>
              <a:gd name="connsiteX8" fmla="*/ 3380078 w 3570860"/>
              <a:gd name="connsiteY8" fmla="*/ 4298309 h 4586118"/>
              <a:gd name="connsiteX9" fmla="*/ 3546684 w 3570860"/>
              <a:gd name="connsiteY9" fmla="*/ 4197094 h 4586118"/>
              <a:gd name="connsiteX10" fmla="*/ 3570860 w 3570860"/>
              <a:gd name="connsiteY10" fmla="*/ 4197094 h 4586118"/>
              <a:gd name="connsiteX11" fmla="*/ 3386067 w 3570860"/>
              <a:gd name="connsiteY11" fmla="*/ 4309358 h 4586118"/>
              <a:gd name="connsiteX12" fmla="*/ 2293059 w 3570860"/>
              <a:gd name="connsiteY12" fmla="*/ 4586118 h 4586118"/>
              <a:gd name="connsiteX13" fmla="*/ 0 w 3570860"/>
              <a:gd name="connsiteY13" fmla="*/ 2293059 h 4586118"/>
              <a:gd name="connsiteX14" fmla="*/ 2293059 w 3570860"/>
              <a:gd name="connsiteY14" fmla="*/ 0 h 458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0860" h="4586118">
                <a:moveTo>
                  <a:pt x="2293059" y="0"/>
                </a:moveTo>
                <a:cubicBezTo>
                  <a:pt x="2688816" y="0"/>
                  <a:pt x="3061156" y="100258"/>
                  <a:pt x="3386067" y="276760"/>
                </a:cubicBezTo>
                <a:lnTo>
                  <a:pt x="3570859" y="389023"/>
                </a:lnTo>
                <a:lnTo>
                  <a:pt x="3546682" y="389023"/>
                </a:lnTo>
                <a:lnTo>
                  <a:pt x="3380078" y="287809"/>
                </a:lnTo>
                <a:cubicBezTo>
                  <a:pt x="3056947" y="112274"/>
                  <a:pt x="2686647" y="12566"/>
                  <a:pt x="2293059" y="12566"/>
                </a:cubicBezTo>
                <a:cubicBezTo>
                  <a:pt x="1033577" y="12566"/>
                  <a:pt x="12566" y="1033577"/>
                  <a:pt x="12566" y="2293059"/>
                </a:cubicBezTo>
                <a:cubicBezTo>
                  <a:pt x="12566" y="3552541"/>
                  <a:pt x="1033577" y="4573552"/>
                  <a:pt x="2293059" y="4573552"/>
                </a:cubicBezTo>
                <a:cubicBezTo>
                  <a:pt x="2686647" y="4573552"/>
                  <a:pt x="3056947" y="4473844"/>
                  <a:pt x="3380078" y="4298309"/>
                </a:cubicBezTo>
                <a:lnTo>
                  <a:pt x="3546684" y="4197094"/>
                </a:lnTo>
                <a:lnTo>
                  <a:pt x="3570860" y="4197094"/>
                </a:lnTo>
                <a:lnTo>
                  <a:pt x="3386067" y="4309358"/>
                </a:lnTo>
                <a:cubicBezTo>
                  <a:pt x="3061156" y="4485861"/>
                  <a:pt x="2688816" y="4586118"/>
                  <a:pt x="2293059" y="4586118"/>
                </a:cubicBezTo>
                <a:cubicBezTo>
                  <a:pt x="1026637" y="4586118"/>
                  <a:pt x="0" y="3559481"/>
                  <a:pt x="0" y="2293059"/>
                </a:cubicBezTo>
                <a:cubicBezTo>
                  <a:pt x="0" y="1026637"/>
                  <a:pt x="1026637" y="0"/>
                  <a:pt x="2293059" y="0"/>
                </a:cubicBezTo>
                <a:close/>
              </a:path>
            </a:pathLst>
          </a:cu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8" name="矩形 237">
            <a:extLst>
              <a:ext uri="{FF2B5EF4-FFF2-40B4-BE49-F238E27FC236}">
                <a16:creationId xmlns="" xmlns:a16="http://schemas.microsoft.com/office/drawing/2014/main" id="{B2CFCB34-A88F-450F-B4FA-BFDE836DB813}"/>
              </a:ext>
            </a:extLst>
          </p:cNvPr>
          <p:cNvSpPr/>
          <p:nvPr/>
        </p:nvSpPr>
        <p:spPr>
          <a:xfrm>
            <a:off x="1353465" y="2758859"/>
            <a:ext cx="4798925" cy="1464632"/>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存有对人体健康有害的重金属、有毒的物质或者对环境造成现实危害或者潜在危害的废弃物</a:t>
            </a:r>
            <a:endParaRPr lang="en-US" altLang="zh-CN" sz="2400" dirty="0">
              <a:latin typeface="字魂35号-经典雅黑" panose="00000500000000000000" pitchFamily="2" charset="-122"/>
              <a:ea typeface="字魂35号-经典雅黑" panose="00000500000000000000" pitchFamily="2" charset="-122"/>
            </a:endParaRPr>
          </a:p>
        </p:txBody>
      </p:sp>
      <p:grpSp>
        <p:nvGrpSpPr>
          <p:cNvPr id="3" name="组合 2">
            <a:extLst>
              <a:ext uri="{FF2B5EF4-FFF2-40B4-BE49-F238E27FC236}">
                <a16:creationId xmlns="" xmlns:a16="http://schemas.microsoft.com/office/drawing/2014/main" id="{8EA47607-3369-4176-8C33-4468182E4C96}"/>
              </a:ext>
            </a:extLst>
          </p:cNvPr>
          <p:cNvGrpSpPr/>
          <p:nvPr/>
        </p:nvGrpSpPr>
        <p:grpSpPr>
          <a:xfrm>
            <a:off x="6691798" y="1819666"/>
            <a:ext cx="4013988" cy="4136350"/>
            <a:chOff x="6691798" y="1819666"/>
            <a:chExt cx="4013988" cy="4136350"/>
          </a:xfrm>
        </p:grpSpPr>
        <p:sp>
          <p:nvSpPr>
            <p:cNvPr id="20" name="椭圆 19">
              <a:extLst>
                <a:ext uri="{FF2B5EF4-FFF2-40B4-BE49-F238E27FC236}">
                  <a16:creationId xmlns="" xmlns:a16="http://schemas.microsoft.com/office/drawing/2014/main" id="{C3461EA5-77CF-4D65-ABD8-6F7F861144D4}"/>
                </a:ext>
              </a:extLst>
            </p:cNvPr>
            <p:cNvSpPr/>
            <p:nvPr/>
          </p:nvSpPr>
          <p:spPr>
            <a:xfrm flipH="1">
              <a:off x="6691798" y="1942028"/>
              <a:ext cx="4013988" cy="4013988"/>
            </a:xfrm>
            <a:prstGeom prst="ellipse">
              <a:avLst/>
            </a:prstGeom>
            <a:solidFill>
              <a:srgbClr val="D1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7" name="图片 246" descr="图片包含 LEGO, 玩具&#10;&#10;描述已自动生成">
              <a:extLst>
                <a:ext uri="{FF2B5EF4-FFF2-40B4-BE49-F238E27FC236}">
                  <a16:creationId xmlns="" xmlns:a16="http://schemas.microsoft.com/office/drawing/2014/main" id="{F53366EA-4C32-4C98-8A42-7459048667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7206" y="1819666"/>
              <a:ext cx="3605680" cy="3605680"/>
            </a:xfrm>
            <a:prstGeom prst="rect">
              <a:avLst/>
            </a:prstGeom>
          </p:spPr>
        </p:pic>
      </p:grpSp>
      <p:sp>
        <p:nvSpPr>
          <p:cNvPr id="253" name="矩形 252">
            <a:extLst>
              <a:ext uri="{FF2B5EF4-FFF2-40B4-BE49-F238E27FC236}">
                <a16:creationId xmlns="" xmlns:a16="http://schemas.microsoft.com/office/drawing/2014/main" id="{DFEED999-0236-4919-AA9D-5C005222F7D8}"/>
              </a:ext>
            </a:extLst>
          </p:cNvPr>
          <p:cNvSpPr/>
          <p:nvPr/>
        </p:nvSpPr>
        <p:spPr>
          <a:xfrm>
            <a:off x="1307747" y="2615381"/>
            <a:ext cx="4868196" cy="1769514"/>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6" name="表格 5">
            <a:extLst>
              <a:ext uri="{FF2B5EF4-FFF2-40B4-BE49-F238E27FC236}">
                <a16:creationId xmlns="" xmlns:a16="http://schemas.microsoft.com/office/drawing/2014/main" id="{B8880556-F2E4-4D82-BEAB-B0537ED5825C}"/>
              </a:ext>
            </a:extLst>
          </p:cNvPr>
          <p:cNvGraphicFramePr>
            <a:graphicFrameLocks noGrp="1"/>
          </p:cNvGraphicFramePr>
          <p:nvPr>
            <p:extLst>
              <p:ext uri="{D42A27DB-BD31-4B8C-83A1-F6EECF244321}">
                <p14:modId xmlns:p14="http://schemas.microsoft.com/office/powerpoint/2010/main" val="262400276"/>
              </p:ext>
            </p:extLst>
          </p:nvPr>
        </p:nvGraphicFramePr>
        <p:xfrm>
          <a:off x="1205786" y="4823085"/>
          <a:ext cx="5024136" cy="741680"/>
        </p:xfrm>
        <a:graphic>
          <a:graphicData uri="http://schemas.openxmlformats.org/drawingml/2006/table">
            <a:tbl>
              <a:tblPr firstRow="1" bandRow="1">
                <a:tableStyleId>{68D230F3-CF80-4859-8CE7-A43EE81993B5}</a:tableStyleId>
              </a:tblPr>
              <a:tblGrid>
                <a:gridCol w="1256034">
                  <a:extLst>
                    <a:ext uri="{9D8B030D-6E8A-4147-A177-3AD203B41FA5}">
                      <a16:colId xmlns="" xmlns:a16="http://schemas.microsoft.com/office/drawing/2014/main" val="1792159717"/>
                    </a:ext>
                  </a:extLst>
                </a:gridCol>
                <a:gridCol w="1256034">
                  <a:extLst>
                    <a:ext uri="{9D8B030D-6E8A-4147-A177-3AD203B41FA5}">
                      <a16:colId xmlns="" xmlns:a16="http://schemas.microsoft.com/office/drawing/2014/main" val="3985767286"/>
                    </a:ext>
                  </a:extLst>
                </a:gridCol>
                <a:gridCol w="1256034">
                  <a:extLst>
                    <a:ext uri="{9D8B030D-6E8A-4147-A177-3AD203B41FA5}">
                      <a16:colId xmlns="" xmlns:a16="http://schemas.microsoft.com/office/drawing/2014/main" val="1113504161"/>
                    </a:ext>
                  </a:extLst>
                </a:gridCol>
                <a:gridCol w="1256034">
                  <a:extLst>
                    <a:ext uri="{9D8B030D-6E8A-4147-A177-3AD203B41FA5}">
                      <a16:colId xmlns="" xmlns:a16="http://schemas.microsoft.com/office/drawing/2014/main" val="3249418711"/>
                    </a:ext>
                  </a:extLst>
                </a:gridCol>
              </a:tblGrid>
              <a:tr h="370840">
                <a:tc>
                  <a:txBody>
                    <a:bodyPr/>
                    <a:lstStyle/>
                    <a:p>
                      <a:pPr algn="ctr"/>
                      <a:r>
                        <a:rPr lang="zh-CN" altLang="en-US" sz="1400" b="0" kern="1200" dirty="0">
                          <a:solidFill>
                            <a:schemeClr val="tx1"/>
                          </a:solidFill>
                          <a:latin typeface="字魂35号-经典雅黑" panose="00000500000000000000" pitchFamily="2" charset="-122"/>
                          <a:ea typeface="字魂35号-经典雅黑" panose="00000500000000000000" pitchFamily="2" charset="-122"/>
                          <a:cs typeface="+mn-cs"/>
                        </a:rPr>
                        <a:t>废电池</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6D6C4"/>
                    </a:solidFill>
                  </a:tcPr>
                </a:tc>
                <a:tc>
                  <a:txBody>
                    <a:bodyPr/>
                    <a:lstStyle/>
                    <a:p>
                      <a:pPr algn="ctr"/>
                      <a:r>
                        <a:rPr lang="zh-CN" altLang="en-US" sz="1400" b="0" kern="1200" dirty="0">
                          <a:solidFill>
                            <a:schemeClr val="tx1"/>
                          </a:solidFill>
                          <a:latin typeface="字魂35号-经典雅黑" panose="00000500000000000000" pitchFamily="2" charset="-122"/>
                          <a:ea typeface="字魂35号-经典雅黑" panose="00000500000000000000" pitchFamily="2" charset="-122"/>
                          <a:cs typeface="+mn-cs"/>
                        </a:rPr>
                        <a:t>废荧光灯管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6D6C4"/>
                    </a:solidFill>
                  </a:tcPr>
                </a:tc>
                <a:tc>
                  <a:txBody>
                    <a:bodyPr/>
                    <a:lstStyle/>
                    <a:p>
                      <a:pPr algn="ctr"/>
                      <a:r>
                        <a:rPr lang="zh-CN" altLang="en-US" sz="1400" b="0" kern="1200" dirty="0">
                          <a:solidFill>
                            <a:schemeClr val="tx1"/>
                          </a:solidFill>
                          <a:latin typeface="字魂35号-经典雅黑" panose="00000500000000000000" pitchFamily="2" charset="-122"/>
                          <a:ea typeface="字魂35号-经典雅黑" panose="00000500000000000000" pitchFamily="2" charset="-122"/>
                          <a:cs typeface="+mn-cs"/>
                        </a:rPr>
                        <a:t>废灯泡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6D6C4"/>
                    </a:solidFill>
                  </a:tcPr>
                </a:tc>
                <a:tc>
                  <a:txBody>
                    <a:bodyPr/>
                    <a:lstStyle/>
                    <a:p>
                      <a:pPr algn="ctr"/>
                      <a:r>
                        <a:rPr lang="zh-CN" altLang="en-US" sz="1400" b="0" kern="1200" dirty="0">
                          <a:solidFill>
                            <a:schemeClr val="tx1"/>
                          </a:solidFill>
                          <a:latin typeface="字魂35号-经典雅黑" panose="00000500000000000000" pitchFamily="2" charset="-122"/>
                          <a:ea typeface="字魂35号-经典雅黑" panose="00000500000000000000" pitchFamily="2" charset="-122"/>
                          <a:cs typeface="+mn-cs"/>
                        </a:rPr>
                        <a:t>废水银温度计</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A6D6C4"/>
                    </a:solidFill>
                  </a:tcPr>
                </a:tc>
                <a:extLst>
                  <a:ext uri="{0D108BD9-81ED-4DB2-BD59-A6C34878D82A}">
                    <a16:rowId xmlns="" xmlns:a16="http://schemas.microsoft.com/office/drawing/2014/main" val="1445729577"/>
                  </a:ext>
                </a:extLst>
              </a:tr>
              <a:tr h="370840">
                <a:tc>
                  <a:txBody>
                    <a:bodyPr/>
                    <a:lstStyle/>
                    <a:p>
                      <a:pPr algn="ctr"/>
                      <a:r>
                        <a:rPr lang="zh-CN" altLang="en-US" sz="1400" kern="1200" dirty="0">
                          <a:solidFill>
                            <a:schemeClr val="tx1"/>
                          </a:solidFill>
                          <a:latin typeface="字魂35号-经典雅黑" panose="00000500000000000000" pitchFamily="2" charset="-122"/>
                          <a:ea typeface="字魂35号-经典雅黑" panose="00000500000000000000" pitchFamily="2" charset="-122"/>
                          <a:cs typeface="+mn-cs"/>
                        </a:rPr>
                        <a:t>废油漆桶</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4B49A"/>
                    </a:solidFill>
                  </a:tcPr>
                </a:tc>
                <a:tc>
                  <a:txBody>
                    <a:bodyPr/>
                    <a:lstStyle/>
                    <a:p>
                      <a:pPr algn="ctr"/>
                      <a:r>
                        <a:rPr lang="zh-CN" altLang="en-US" sz="1400" kern="1200" dirty="0">
                          <a:solidFill>
                            <a:schemeClr val="tx1"/>
                          </a:solidFill>
                          <a:latin typeface="字魂35号-经典雅黑" panose="00000500000000000000" pitchFamily="2" charset="-122"/>
                          <a:ea typeface="字魂35号-经典雅黑" panose="00000500000000000000" pitchFamily="2" charset="-122"/>
                          <a:cs typeface="+mn-cs"/>
                        </a:rPr>
                        <a:t>废家电类</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4B49A"/>
                    </a:solidFill>
                  </a:tcPr>
                </a:tc>
                <a:tc>
                  <a:txBody>
                    <a:bodyPr/>
                    <a:lstStyle/>
                    <a:p>
                      <a:pPr algn="ctr"/>
                      <a:r>
                        <a:rPr lang="zh-CN" altLang="en-US" sz="1400" kern="1200" dirty="0">
                          <a:solidFill>
                            <a:schemeClr val="tx1"/>
                          </a:solidFill>
                          <a:latin typeface="字魂35号-经典雅黑" panose="00000500000000000000" pitchFamily="2" charset="-122"/>
                          <a:ea typeface="字魂35号-经典雅黑" panose="00000500000000000000" pitchFamily="2" charset="-122"/>
                          <a:cs typeface="+mn-cs"/>
                        </a:rPr>
                        <a:t>过期药品</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4B49A"/>
                    </a:solidFill>
                  </a:tcPr>
                </a:tc>
                <a:tc>
                  <a:txBody>
                    <a:bodyPr/>
                    <a:lstStyle/>
                    <a:p>
                      <a:pPr algn="ctr"/>
                      <a:r>
                        <a:rPr lang="zh-CN" altLang="en-US" sz="1400" kern="1200" dirty="0">
                          <a:solidFill>
                            <a:schemeClr val="tx1"/>
                          </a:solidFill>
                          <a:latin typeface="字魂35号-经典雅黑" panose="00000500000000000000" pitchFamily="2" charset="-122"/>
                          <a:ea typeface="字魂35号-经典雅黑" panose="00000500000000000000" pitchFamily="2" charset="-122"/>
                          <a:cs typeface="+mn-cs"/>
                        </a:rPr>
                        <a:t>过期化妆品</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74B49A"/>
                    </a:solidFill>
                  </a:tcPr>
                </a:tc>
                <a:extLst>
                  <a:ext uri="{0D108BD9-81ED-4DB2-BD59-A6C34878D82A}">
                    <a16:rowId xmlns="" xmlns:a16="http://schemas.microsoft.com/office/drawing/2014/main" val="4005216994"/>
                  </a:ext>
                </a:extLst>
              </a:tr>
            </a:tbl>
          </a:graphicData>
        </a:graphic>
      </p:graphicFrame>
      <p:grpSp>
        <p:nvGrpSpPr>
          <p:cNvPr id="14" name="组合 13">
            <a:extLst>
              <a:ext uri="{FF2B5EF4-FFF2-40B4-BE49-F238E27FC236}">
                <a16:creationId xmlns="" xmlns:a16="http://schemas.microsoft.com/office/drawing/2014/main" id="{3CC9FB09-3012-438F-A8B0-1233C09E2974}"/>
              </a:ext>
            </a:extLst>
          </p:cNvPr>
          <p:cNvGrpSpPr/>
          <p:nvPr/>
        </p:nvGrpSpPr>
        <p:grpSpPr>
          <a:xfrm>
            <a:off x="7647137" y="1942028"/>
            <a:ext cx="3302514" cy="3595707"/>
            <a:chOff x="7647137" y="1942028"/>
            <a:chExt cx="3302514" cy="3595707"/>
          </a:xfrm>
        </p:grpSpPr>
        <p:sp>
          <p:nvSpPr>
            <p:cNvPr id="15" name="椭圆 14">
              <a:extLst>
                <a:ext uri="{FF2B5EF4-FFF2-40B4-BE49-F238E27FC236}">
                  <a16:creationId xmlns="" xmlns:a16="http://schemas.microsoft.com/office/drawing/2014/main" id="{D9C742C9-5AE0-482D-B629-613162C88AB1}"/>
                </a:ext>
              </a:extLst>
            </p:cNvPr>
            <p:cNvSpPr/>
            <p:nvPr/>
          </p:nvSpPr>
          <p:spPr>
            <a:xfrm flipH="1">
              <a:off x="10461921" y="1942028"/>
              <a:ext cx="487730" cy="48773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a:extLst>
                <a:ext uri="{FF2B5EF4-FFF2-40B4-BE49-F238E27FC236}">
                  <a16:creationId xmlns="" xmlns:a16="http://schemas.microsoft.com/office/drawing/2014/main" id="{0415A0AA-2275-4AB8-8CF4-67F65448DC47}"/>
                </a:ext>
              </a:extLst>
            </p:cNvPr>
            <p:cNvSpPr/>
            <p:nvPr/>
          </p:nvSpPr>
          <p:spPr>
            <a:xfrm flipH="1">
              <a:off x="7647137" y="5364156"/>
              <a:ext cx="173579" cy="173579"/>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804312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childTnLst>
                          </p:cTn>
                        </p:par>
                        <p:par>
                          <p:cTn id="16" fill="hold">
                            <p:stCondLst>
                              <p:cond delay="2000"/>
                            </p:stCondLst>
                            <p:childTnLst>
                              <p:par>
                                <p:cTn id="17" presetID="8" presetClass="emph" presetSubtype="0" repeatCount="indefinite" fill="hold" nodeType="afterEffect">
                                  <p:stCondLst>
                                    <p:cond delay="0"/>
                                  </p:stCondLst>
                                  <p:childTnLst>
                                    <p:animRot by="21600000">
                                      <p:cBhvr>
                                        <p:cTn id="18" dur="2000" fill="hold"/>
                                        <p:tgtEl>
                                          <p:spTgt spid="1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3"/>
                                        </p:tgtEl>
                                        <p:attrNameLst>
                                          <p:attrName>style.visibility</p:attrName>
                                        </p:attrNameLst>
                                      </p:cBhvr>
                                      <p:to>
                                        <p:strVal val="visible"/>
                                      </p:to>
                                    </p:set>
                                    <p:animEffect transition="in" filter="barn(inVertical)">
                                      <p:cBhvr>
                                        <p:cTn id="23" dur="500"/>
                                        <p:tgtEl>
                                          <p:spTgt spid="25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barn(inVertical)">
                                      <p:cBhvr>
                                        <p:cTn id="26" dur="500"/>
                                        <p:tgtEl>
                                          <p:spTgt spid="23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style.rotation</p:attrName>
                                        </p:attrNameLst>
                                      </p:cBhvr>
                                      <p:tavLst>
                                        <p:tav tm="0">
                                          <p:val>
                                            <p:fltVal val="90"/>
                                          </p:val>
                                        </p:tav>
                                        <p:tav tm="100000">
                                          <p:val>
                                            <p:fltVal val="0"/>
                                          </p:val>
                                        </p:tav>
                                      </p:tavLst>
                                    </p:anim>
                                    <p:animEffect transition="in" filter="fade">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8" grpId="0"/>
      <p:bldP spid="2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1013012" y="835897"/>
            <a:ext cx="10165976" cy="5400516"/>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E00314D0-EE8E-4EFF-9CE6-71308660B09B}"/>
              </a:ext>
            </a:extLst>
          </p:cNvPr>
          <p:cNvPicPr>
            <a:picLocks noChangeAspect="1"/>
          </p:cNvPicPr>
          <p:nvPr/>
        </p:nvPicPr>
        <p:blipFill rotWithShape="1">
          <a:blip r:embed="rId2" cstate="screen">
            <a:extLst>
              <a:ext uri="{BEBA8EAE-BF5A-486C-A8C5-ECC9F3942E4B}">
                <a14:imgProps xmlns:a14="http://schemas.microsoft.com/office/drawing/2010/main">
                  <a14:imgLayer>
                    <a14:imgEffect>
                      <a14:colorTemperature colorTemp="11500"/>
                    </a14:imgEffect>
                  </a14:imgLayer>
                </a14:imgProps>
              </a:ext>
              <a:ext uri="{28A0092B-C50C-407E-A947-70E740481C1C}">
                <a14:useLocalDpi xmlns:a14="http://schemas.microsoft.com/office/drawing/2010/main"/>
              </a:ext>
            </a:extLst>
          </a:blip>
          <a:srcRect l="22602" r="23450"/>
          <a:stretch/>
        </p:blipFill>
        <p:spPr>
          <a:xfrm flipH="1">
            <a:off x="1575733" y="1704651"/>
            <a:ext cx="4093668" cy="5556764"/>
          </a:xfrm>
          <a:prstGeom prst="rect">
            <a:avLst/>
          </a:prstGeom>
          <a:effectLst>
            <a:outerShdw blurRad="50800" dist="38100" dir="2700000" algn="tl" rotWithShape="0">
              <a:srgbClr val="479600">
                <a:alpha val="68000"/>
              </a:srgbClr>
            </a:outerShdw>
          </a:effectLst>
        </p:spPr>
      </p:pic>
      <p:sp>
        <p:nvSpPr>
          <p:cNvPr id="21" name="文本框 20">
            <a:extLst>
              <a:ext uri="{FF2B5EF4-FFF2-40B4-BE49-F238E27FC236}">
                <a16:creationId xmlns="" xmlns:a16="http://schemas.microsoft.com/office/drawing/2014/main" id="{184FE67B-AFE3-4780-8561-3009F4A8777D}"/>
              </a:ext>
            </a:extLst>
          </p:cNvPr>
          <p:cNvSpPr txBox="1"/>
          <p:nvPr/>
        </p:nvSpPr>
        <p:spPr>
          <a:xfrm>
            <a:off x="6622543" y="2940582"/>
            <a:ext cx="2985744" cy="707886"/>
          </a:xfrm>
          <a:prstGeom prst="rect">
            <a:avLst/>
          </a:prstGeom>
          <a:noFill/>
        </p:spPr>
        <p:txBody>
          <a:bodyPr wrap="square" rtlCol="0">
            <a:spAutoFit/>
          </a:bodyPr>
          <a:lstStyle/>
          <a:p>
            <a:pPr algn="dist"/>
            <a:r>
              <a:rPr lang="zh-CN" altLang="en-US" sz="4000" b="1" dirty="0">
                <a:latin typeface="时尚中黑简体" panose="01010104010101010101" pitchFamily="2" charset="-122"/>
                <a:ea typeface="时尚中黑简体" panose="01010104010101010101" pitchFamily="2" charset="-122"/>
              </a:rPr>
              <a:t>分类原则</a:t>
            </a:r>
          </a:p>
        </p:txBody>
      </p:sp>
      <p:sp>
        <p:nvSpPr>
          <p:cNvPr id="49" name="任意多边形: 形状 48">
            <a:extLst>
              <a:ext uri="{FF2B5EF4-FFF2-40B4-BE49-F238E27FC236}">
                <a16:creationId xmlns="" xmlns:a16="http://schemas.microsoft.com/office/drawing/2014/main" id="{C97BC0C7-6103-4A58-AC1E-040F6064CFD1}"/>
              </a:ext>
            </a:extLst>
          </p:cNvPr>
          <p:cNvSpPr>
            <a:spLocks noChangeAspect="1"/>
          </p:cNvSpPr>
          <p:nvPr/>
        </p:nvSpPr>
        <p:spPr bwMode="auto">
          <a:xfrm>
            <a:off x="6614322" y="2137296"/>
            <a:ext cx="3002188" cy="2725998"/>
          </a:xfrm>
          <a:custGeom>
            <a:avLst/>
            <a:gdLst>
              <a:gd name="connsiteX0" fmla="*/ 3430037 w 4539823"/>
              <a:gd name="connsiteY0" fmla="*/ 2396041 h 4122179"/>
              <a:gd name="connsiteX1" fmla="*/ 4392917 w 4539823"/>
              <a:gd name="connsiteY1" fmla="*/ 2396041 h 4122179"/>
              <a:gd name="connsiteX2" fmla="*/ 4539823 w 4539823"/>
              <a:gd name="connsiteY2" fmla="*/ 2659859 h 4122179"/>
              <a:gd name="connsiteX3" fmla="*/ 4399912 w 4539823"/>
              <a:gd name="connsiteY3" fmla="*/ 2896070 h 4122179"/>
              <a:gd name="connsiteX4" fmla="*/ 3864646 w 4539823"/>
              <a:gd name="connsiteY4" fmla="*/ 3773275 h 4122179"/>
              <a:gd name="connsiteX5" fmla="*/ 3325777 w 4539823"/>
              <a:gd name="connsiteY5" fmla="*/ 3773275 h 4122179"/>
              <a:gd name="connsiteX6" fmla="*/ 3311333 w 4539823"/>
              <a:gd name="connsiteY6" fmla="*/ 4122179 h 4122179"/>
              <a:gd name="connsiteX7" fmla="*/ 2585612 w 4539823"/>
              <a:gd name="connsiteY7" fmla="*/ 3332421 h 4122179"/>
              <a:gd name="connsiteX8" fmla="*/ 3368201 w 4539823"/>
              <a:gd name="connsiteY8" fmla="*/ 2624702 h 4122179"/>
              <a:gd name="connsiteX9" fmla="*/ 3357368 w 4539823"/>
              <a:gd name="connsiteY9" fmla="*/ 2956473 h 4122179"/>
              <a:gd name="connsiteX10" fmla="*/ 3736474 w 4539823"/>
              <a:gd name="connsiteY10" fmla="*/ 2962781 h 4122179"/>
              <a:gd name="connsiteX11" fmla="*/ 187827 w 4539823"/>
              <a:gd name="connsiteY11" fmla="*/ 2396041 h 4122179"/>
              <a:gd name="connsiteX12" fmla="*/ 1137630 w 4539823"/>
              <a:gd name="connsiteY12" fmla="*/ 2396041 h 4122179"/>
              <a:gd name="connsiteX13" fmla="*/ 1246733 w 4539823"/>
              <a:gd name="connsiteY13" fmla="*/ 2856494 h 4122179"/>
              <a:gd name="connsiteX14" fmla="*/ 961457 w 4539823"/>
              <a:gd name="connsiteY14" fmla="*/ 2687031 h 4122179"/>
              <a:gd name="connsiteX15" fmla="*/ 772777 w 4539823"/>
              <a:gd name="connsiteY15" fmla="*/ 3016046 h 4122179"/>
              <a:gd name="connsiteX16" fmla="*/ 1963533 w 4539823"/>
              <a:gd name="connsiteY16" fmla="*/ 3025957 h 4122179"/>
              <a:gd name="connsiteX17" fmla="*/ 1957210 w 4539823"/>
              <a:gd name="connsiteY17" fmla="*/ 3858849 h 4122179"/>
              <a:gd name="connsiteX18" fmla="*/ 645481 w 4539823"/>
              <a:gd name="connsiteY18" fmla="*/ 3849836 h 4122179"/>
              <a:gd name="connsiteX19" fmla="*/ 510972 w 4539823"/>
              <a:gd name="connsiteY19" fmla="*/ 3628990 h 4122179"/>
              <a:gd name="connsiteX20" fmla="*/ 0 w 4539823"/>
              <a:gd name="connsiteY20" fmla="*/ 2736609 h 4122179"/>
              <a:gd name="connsiteX21" fmla="*/ 1659176 w 4539823"/>
              <a:gd name="connsiteY21" fmla="*/ 0 h 4122179"/>
              <a:gd name="connsiteX22" fmla="*/ 2935748 w 4539823"/>
              <a:gd name="connsiteY22" fmla="*/ 899 h 4122179"/>
              <a:gd name="connsiteX23" fmla="*/ 3215622 w 4539823"/>
              <a:gd name="connsiteY23" fmla="*/ 460615 h 4122179"/>
              <a:gd name="connsiteX24" fmla="*/ 3521672 w 4539823"/>
              <a:gd name="connsiteY24" fmla="*/ 290246 h 4122179"/>
              <a:gd name="connsiteX25" fmla="*/ 3279987 w 4539823"/>
              <a:gd name="connsiteY25" fmla="*/ 1126041 h 4122179"/>
              <a:gd name="connsiteX26" fmla="*/ 2565980 w 4539823"/>
              <a:gd name="connsiteY26" fmla="*/ 1126041 h 4122179"/>
              <a:gd name="connsiteX27" fmla="*/ 2211695 w 4539823"/>
              <a:gd name="connsiteY27" fmla="*/ 1021278 h 4122179"/>
              <a:gd name="connsiteX28" fmla="*/ 2501496 w 4539823"/>
              <a:gd name="connsiteY28" fmla="*/ 858131 h 4122179"/>
              <a:gd name="connsiteX29" fmla="*/ 2309197 w 4539823"/>
              <a:gd name="connsiteY29" fmla="*/ 531821 h 4122179"/>
              <a:gd name="connsiteX30" fmla="*/ 1961415 w 4539823"/>
              <a:gd name="connsiteY30" fmla="*/ 1126041 h 4122179"/>
              <a:gd name="connsiteX31" fmla="*/ 994222 w 4539823"/>
              <a:gd name="connsiteY31" fmla="*/ 1126041 h 4122179"/>
              <a:gd name="connsiteX32" fmla="*/ 1554452 w 4539823"/>
              <a:gd name="connsiteY32" fmla="*/ 167657 h 4122179"/>
              <a:gd name="connsiteX33" fmla="*/ 1653759 w 4539823"/>
              <a:gd name="connsiteY33" fmla="*/ 8113 h 41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9823" h="4122179">
                <a:moveTo>
                  <a:pt x="3430037" y="2396041"/>
                </a:moveTo>
                <a:lnTo>
                  <a:pt x="4392917" y="2396041"/>
                </a:lnTo>
                <a:lnTo>
                  <a:pt x="4539823" y="2659859"/>
                </a:lnTo>
                <a:lnTo>
                  <a:pt x="4399912" y="2896070"/>
                </a:lnTo>
                <a:lnTo>
                  <a:pt x="3864646" y="3773275"/>
                </a:lnTo>
                <a:lnTo>
                  <a:pt x="3325777" y="3773275"/>
                </a:lnTo>
                <a:lnTo>
                  <a:pt x="3311333" y="4122179"/>
                </a:lnTo>
                <a:lnTo>
                  <a:pt x="2585612" y="3332421"/>
                </a:lnTo>
                <a:lnTo>
                  <a:pt x="3368201" y="2624702"/>
                </a:lnTo>
                <a:lnTo>
                  <a:pt x="3357368" y="2956473"/>
                </a:lnTo>
                <a:lnTo>
                  <a:pt x="3736474" y="2962781"/>
                </a:lnTo>
                <a:close/>
                <a:moveTo>
                  <a:pt x="187827" y="2396041"/>
                </a:moveTo>
                <a:lnTo>
                  <a:pt x="1137630" y="2396041"/>
                </a:lnTo>
                <a:lnTo>
                  <a:pt x="1246733" y="2856494"/>
                </a:lnTo>
                <a:lnTo>
                  <a:pt x="961457" y="2687031"/>
                </a:lnTo>
                <a:lnTo>
                  <a:pt x="772777" y="3016046"/>
                </a:lnTo>
                <a:lnTo>
                  <a:pt x="1963533" y="3025957"/>
                </a:lnTo>
                <a:lnTo>
                  <a:pt x="1957210" y="3858849"/>
                </a:lnTo>
                <a:lnTo>
                  <a:pt x="645481" y="3849836"/>
                </a:lnTo>
                <a:lnTo>
                  <a:pt x="510972" y="3628990"/>
                </a:lnTo>
                <a:lnTo>
                  <a:pt x="0" y="2736609"/>
                </a:lnTo>
                <a:close/>
                <a:moveTo>
                  <a:pt x="1659176" y="0"/>
                </a:moveTo>
                <a:lnTo>
                  <a:pt x="2935748" y="899"/>
                </a:lnTo>
                <a:lnTo>
                  <a:pt x="3215622" y="460615"/>
                </a:lnTo>
                <a:lnTo>
                  <a:pt x="3521672" y="290246"/>
                </a:lnTo>
                <a:lnTo>
                  <a:pt x="3279987" y="1126041"/>
                </a:lnTo>
                <a:lnTo>
                  <a:pt x="2565980" y="1126041"/>
                </a:lnTo>
                <a:lnTo>
                  <a:pt x="2211695" y="1021278"/>
                </a:lnTo>
                <a:lnTo>
                  <a:pt x="2501496" y="858131"/>
                </a:lnTo>
                <a:lnTo>
                  <a:pt x="2309197" y="531821"/>
                </a:lnTo>
                <a:lnTo>
                  <a:pt x="1961415" y="1126041"/>
                </a:lnTo>
                <a:lnTo>
                  <a:pt x="994222" y="1126041"/>
                </a:lnTo>
                <a:lnTo>
                  <a:pt x="1554452" y="167657"/>
                </a:lnTo>
                <a:cubicBezTo>
                  <a:pt x="1609522" y="73918"/>
                  <a:pt x="1653759" y="8113"/>
                  <a:pt x="1653759" y="8113"/>
                </a:cubicBezTo>
                <a:close/>
              </a:path>
            </a:pathLst>
          </a:custGeom>
          <a:solidFill>
            <a:srgbClr val="5C8D88">
              <a:alpha val="80000"/>
            </a:srgbClr>
          </a:solidFill>
          <a:ln>
            <a:noFill/>
          </a:ln>
        </p:spPr>
        <p:txBody>
          <a:bodyPr wrap="square">
            <a:noAutofit/>
          </a:bodyPr>
          <a:lstStyle/>
          <a:p>
            <a:endParaRPr lang="zh-CN" altLang="en-US" dirty="0"/>
          </a:p>
        </p:txBody>
      </p:sp>
      <p:grpSp>
        <p:nvGrpSpPr>
          <p:cNvPr id="2" name="组合 1">
            <a:extLst>
              <a:ext uri="{FF2B5EF4-FFF2-40B4-BE49-F238E27FC236}">
                <a16:creationId xmlns="" xmlns:a16="http://schemas.microsoft.com/office/drawing/2014/main" id="{304D40A5-A0EB-4452-9C0C-9F3639354D15}"/>
              </a:ext>
            </a:extLst>
          </p:cNvPr>
          <p:cNvGrpSpPr/>
          <p:nvPr/>
        </p:nvGrpSpPr>
        <p:grpSpPr>
          <a:xfrm>
            <a:off x="1327787" y="1073561"/>
            <a:ext cx="2330369" cy="1099596"/>
            <a:chOff x="1327787" y="1073561"/>
            <a:chExt cx="2330369" cy="1099596"/>
          </a:xfrm>
        </p:grpSpPr>
        <p:sp>
          <p:nvSpPr>
            <p:cNvPr id="37" name="椭圆 36">
              <a:extLst>
                <a:ext uri="{FF2B5EF4-FFF2-40B4-BE49-F238E27FC236}">
                  <a16:creationId xmlns="" xmlns:a16="http://schemas.microsoft.com/office/drawing/2014/main" id="{DDF948A0-D6F3-4EAA-8CE9-6E3B84C989F9}"/>
                </a:ext>
              </a:extLst>
            </p:cNvPr>
            <p:cNvSpPr/>
            <p:nvPr/>
          </p:nvSpPr>
          <p:spPr>
            <a:xfrm>
              <a:off x="1346114" y="1073562"/>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a:extLst>
                <a:ext uri="{FF2B5EF4-FFF2-40B4-BE49-F238E27FC236}">
                  <a16:creationId xmlns="" xmlns:a16="http://schemas.microsoft.com/office/drawing/2014/main" id="{DA8F5E85-9016-4B9F-BC1F-04A6EEF18AA3}"/>
                </a:ext>
              </a:extLst>
            </p:cNvPr>
            <p:cNvSpPr/>
            <p:nvPr/>
          </p:nvSpPr>
          <p:spPr>
            <a:xfrm>
              <a:off x="2511298" y="1073561"/>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42">
              <a:extLst>
                <a:ext uri="{FF2B5EF4-FFF2-40B4-BE49-F238E27FC236}">
                  <a16:creationId xmlns="" xmlns:a16="http://schemas.microsoft.com/office/drawing/2014/main" id="{5A151A50-C8BE-43C1-A42A-5482B89A6805}"/>
                </a:ext>
              </a:extLst>
            </p:cNvPr>
            <p:cNvSpPr txBox="1"/>
            <p:nvPr/>
          </p:nvSpPr>
          <p:spPr>
            <a:xfrm>
              <a:off x="1327787" y="1364200"/>
              <a:ext cx="1136248" cy="523220"/>
            </a:xfrm>
            <a:prstGeom prst="rect">
              <a:avLst/>
            </a:prstGeom>
            <a:noFill/>
          </p:spPr>
          <p:txBody>
            <a:bodyPr wrap="square" rtlCol="0">
              <a:spAutoFit/>
            </a:bodyPr>
            <a:lstStyle/>
            <a:p>
              <a:pPr algn="ctr"/>
              <a:r>
                <a:rPr lang="en-US" altLang="zh-CN" sz="2800" b="1" dirty="0">
                  <a:solidFill>
                    <a:schemeClr val="bg1"/>
                  </a:solidFill>
                  <a:ea typeface="字魂27号-布丁体" panose="00000500000000000000" pitchFamily="2" charset="-122"/>
                </a:rPr>
                <a:t>PART</a:t>
              </a:r>
              <a:endParaRPr lang="zh-CN" altLang="en-US" sz="2800" b="1" dirty="0">
                <a:solidFill>
                  <a:schemeClr val="bg1"/>
                </a:solidFill>
                <a:ea typeface="字魂27号-布丁体" panose="00000500000000000000" pitchFamily="2" charset="-122"/>
              </a:endParaRPr>
            </a:p>
          </p:txBody>
        </p:sp>
        <p:sp>
          <p:nvSpPr>
            <p:cNvPr id="10" name="文本框 9">
              <a:extLst>
                <a:ext uri="{FF2B5EF4-FFF2-40B4-BE49-F238E27FC236}">
                  <a16:creationId xmlns="" xmlns:a16="http://schemas.microsoft.com/office/drawing/2014/main" id="{5212100F-C08C-468C-9601-86CF97E64D79}"/>
                </a:ext>
              </a:extLst>
            </p:cNvPr>
            <p:cNvSpPr txBox="1"/>
            <p:nvPr/>
          </p:nvSpPr>
          <p:spPr>
            <a:xfrm>
              <a:off x="2521908" y="1156200"/>
              <a:ext cx="1136248" cy="923330"/>
            </a:xfrm>
            <a:prstGeom prst="rect">
              <a:avLst/>
            </a:prstGeom>
            <a:noFill/>
          </p:spPr>
          <p:txBody>
            <a:bodyPr wrap="square" rtlCol="0">
              <a:spAutoFit/>
            </a:bodyPr>
            <a:lstStyle/>
            <a:p>
              <a:pPr algn="ctr"/>
              <a:r>
                <a:rPr lang="en-US" altLang="zh-CN" sz="5400" b="1" dirty="0">
                  <a:solidFill>
                    <a:schemeClr val="bg1"/>
                  </a:solidFill>
                  <a:latin typeface="字魂27号-布丁体" panose="00000500000000000000" pitchFamily="2" charset="-122"/>
                  <a:ea typeface="字魂27号-布丁体" panose="00000500000000000000" pitchFamily="2" charset="-122"/>
                </a:rPr>
                <a:t>03</a:t>
              </a:r>
              <a:endParaRPr lang="zh-CN" altLang="en-US" sz="5400" b="1" dirty="0">
                <a:solidFill>
                  <a:schemeClr val="bg1"/>
                </a:solidFill>
                <a:latin typeface="字魂27号-布丁体" panose="00000500000000000000" pitchFamily="2" charset="-122"/>
                <a:ea typeface="字魂27号-布丁体" panose="00000500000000000000" pitchFamily="2" charset="-122"/>
              </a:endParaRPr>
            </a:p>
          </p:txBody>
        </p:sp>
      </p:grpSp>
    </p:spTree>
    <p:extLst>
      <p:ext uri="{BB962C8B-B14F-4D97-AF65-F5344CB8AC3E}">
        <p14:creationId xmlns:p14="http://schemas.microsoft.com/office/powerpoint/2010/main" val="1918487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24" name="矩形: 圆角 23">
            <a:extLst>
              <a:ext uri="{FF2B5EF4-FFF2-40B4-BE49-F238E27FC236}">
                <a16:creationId xmlns="" xmlns:a16="http://schemas.microsoft.com/office/drawing/2014/main" id="{4AC0E922-21B3-465C-92DD-69B88E800D91}"/>
              </a:ext>
            </a:extLst>
          </p:cNvPr>
          <p:cNvSpPr/>
          <p:nvPr/>
        </p:nvSpPr>
        <p:spPr>
          <a:xfrm>
            <a:off x="406234" y="522104"/>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41" name="组合 240">
            <a:extLst>
              <a:ext uri="{FF2B5EF4-FFF2-40B4-BE49-F238E27FC236}">
                <a16:creationId xmlns="" xmlns:a16="http://schemas.microsoft.com/office/drawing/2014/main" id="{5C27394F-4175-4243-96E5-99541A5E8FB3}"/>
              </a:ext>
            </a:extLst>
          </p:cNvPr>
          <p:cNvGrpSpPr/>
          <p:nvPr/>
        </p:nvGrpSpPr>
        <p:grpSpPr>
          <a:xfrm>
            <a:off x="394201" y="815788"/>
            <a:ext cx="3953512" cy="959224"/>
            <a:chOff x="394201" y="815788"/>
            <a:chExt cx="3953512" cy="959224"/>
          </a:xfrm>
        </p:grpSpPr>
        <p:sp>
          <p:nvSpPr>
            <p:cNvPr id="12" name="矩形 11">
              <a:extLst>
                <a:ext uri="{FF2B5EF4-FFF2-40B4-BE49-F238E27FC236}">
                  <a16:creationId xmlns="" xmlns:a16="http://schemas.microsoft.com/office/drawing/2014/main" id="{25E410BE-B512-456F-B9CE-FDE868E18CDC}"/>
                </a:ext>
              </a:extLst>
            </p:cNvPr>
            <p:cNvSpPr/>
            <p:nvPr/>
          </p:nvSpPr>
          <p:spPr>
            <a:xfrm>
              <a:off x="394201"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分而用之</a:t>
              </a:r>
            </a:p>
          </p:txBody>
        </p:sp>
      </p:grpSp>
      <p:sp>
        <p:nvSpPr>
          <p:cNvPr id="36" name="任意多边形 14">
            <a:extLst>
              <a:ext uri="{FF2B5EF4-FFF2-40B4-BE49-F238E27FC236}">
                <a16:creationId xmlns="" xmlns:a16="http://schemas.microsoft.com/office/drawing/2014/main" id="{4E71136D-F3D4-498C-9335-F2623C7CBFCD}"/>
              </a:ext>
            </a:extLst>
          </p:cNvPr>
          <p:cNvSpPr/>
          <p:nvPr/>
        </p:nvSpPr>
        <p:spPr>
          <a:xfrm rot="5400000">
            <a:off x="5697256" y="2735854"/>
            <a:ext cx="754555" cy="1103852"/>
          </a:xfrm>
          <a:custGeom>
            <a:avLst/>
            <a:gdLst>
              <a:gd name="connsiteX0" fmla="*/ 23365 w 2099815"/>
              <a:gd name="connsiteY0" fmla="*/ 0 h 1409700"/>
              <a:gd name="connsiteX1" fmla="*/ 194815 w 2099815"/>
              <a:gd name="connsiteY1" fmla="*/ 1219200 h 1409700"/>
              <a:gd name="connsiteX2" fmla="*/ 1452115 w 2099815"/>
              <a:gd name="connsiteY2" fmla="*/ 1104900 h 1409700"/>
              <a:gd name="connsiteX3" fmla="*/ 2099815 w 2099815"/>
              <a:gd name="connsiteY3" fmla="*/ 1409700 h 1409700"/>
            </a:gdLst>
            <a:ahLst/>
            <a:cxnLst>
              <a:cxn ang="0">
                <a:pos x="connsiteX0" y="connsiteY0"/>
              </a:cxn>
              <a:cxn ang="0">
                <a:pos x="connsiteX1" y="connsiteY1"/>
              </a:cxn>
              <a:cxn ang="0">
                <a:pos x="connsiteX2" y="connsiteY2"/>
              </a:cxn>
              <a:cxn ang="0">
                <a:pos x="connsiteX3" y="connsiteY3"/>
              </a:cxn>
            </a:cxnLst>
            <a:rect l="l" t="t" r="r" b="b"/>
            <a:pathLst>
              <a:path w="2099815" h="1409700">
                <a:moveTo>
                  <a:pt x="23365" y="0"/>
                </a:moveTo>
                <a:cubicBezTo>
                  <a:pt x="-9973" y="517525"/>
                  <a:pt x="-43310" y="1035050"/>
                  <a:pt x="194815" y="1219200"/>
                </a:cubicBezTo>
                <a:cubicBezTo>
                  <a:pt x="432940" y="1403350"/>
                  <a:pt x="1134615" y="1073150"/>
                  <a:pt x="1452115" y="1104900"/>
                </a:cubicBezTo>
                <a:cubicBezTo>
                  <a:pt x="1769615" y="1136650"/>
                  <a:pt x="2099815" y="1409700"/>
                  <a:pt x="2099815" y="1409700"/>
                </a:cubicBezTo>
              </a:path>
            </a:pathLst>
          </a:custGeom>
          <a:noFill/>
          <a:ln w="38100">
            <a:solidFill>
              <a:srgbClr val="6EC0A3"/>
            </a:solidFill>
            <a:prstDash val="sysDash"/>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p>
        </p:txBody>
      </p:sp>
      <p:sp>
        <p:nvSpPr>
          <p:cNvPr id="37" name="任意多边形 15">
            <a:extLst>
              <a:ext uri="{FF2B5EF4-FFF2-40B4-BE49-F238E27FC236}">
                <a16:creationId xmlns="" xmlns:a16="http://schemas.microsoft.com/office/drawing/2014/main" id="{537750F4-A843-4A38-8021-2D77E6672FA5}"/>
              </a:ext>
            </a:extLst>
          </p:cNvPr>
          <p:cNvSpPr/>
          <p:nvPr/>
        </p:nvSpPr>
        <p:spPr>
          <a:xfrm rot="5400000">
            <a:off x="6979761" y="2316025"/>
            <a:ext cx="104764" cy="3096588"/>
          </a:xfrm>
          <a:custGeom>
            <a:avLst/>
            <a:gdLst>
              <a:gd name="connsiteX0" fmla="*/ 277369 w 658369"/>
              <a:gd name="connsiteY0" fmla="*/ 0 h 2057400"/>
              <a:gd name="connsiteX1" fmla="*/ 10669 w 658369"/>
              <a:gd name="connsiteY1" fmla="*/ 952500 h 2057400"/>
              <a:gd name="connsiteX2" fmla="*/ 601219 w 658369"/>
              <a:gd name="connsiteY2" fmla="*/ 1314450 h 2057400"/>
              <a:gd name="connsiteX3" fmla="*/ 658369 w 658369"/>
              <a:gd name="connsiteY3" fmla="*/ 2057400 h 2057400"/>
            </a:gdLst>
            <a:ahLst/>
            <a:cxnLst>
              <a:cxn ang="0">
                <a:pos x="connsiteX0" y="connsiteY0"/>
              </a:cxn>
              <a:cxn ang="0">
                <a:pos x="connsiteX1" y="connsiteY1"/>
              </a:cxn>
              <a:cxn ang="0">
                <a:pos x="connsiteX2" y="connsiteY2"/>
              </a:cxn>
              <a:cxn ang="0">
                <a:pos x="connsiteX3" y="connsiteY3"/>
              </a:cxn>
            </a:cxnLst>
            <a:rect l="l" t="t" r="r" b="b"/>
            <a:pathLst>
              <a:path w="658369" h="2057400">
                <a:moveTo>
                  <a:pt x="277369" y="0"/>
                </a:moveTo>
                <a:cubicBezTo>
                  <a:pt x="117031" y="366712"/>
                  <a:pt x="-43306" y="733425"/>
                  <a:pt x="10669" y="952500"/>
                </a:cubicBezTo>
                <a:cubicBezTo>
                  <a:pt x="64644" y="1171575"/>
                  <a:pt x="493269" y="1130300"/>
                  <a:pt x="601219" y="1314450"/>
                </a:cubicBezTo>
                <a:cubicBezTo>
                  <a:pt x="709169" y="1498600"/>
                  <a:pt x="566294" y="1943100"/>
                  <a:pt x="658369" y="2057400"/>
                </a:cubicBezTo>
              </a:path>
            </a:pathLst>
          </a:custGeom>
          <a:noFill/>
          <a:ln w="38100">
            <a:solidFill>
              <a:srgbClr val="6EC0A3"/>
            </a:solidFill>
            <a:prstDash val="sysDash"/>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p>
        </p:txBody>
      </p:sp>
      <p:sp>
        <p:nvSpPr>
          <p:cNvPr id="38" name="任意多边形 17">
            <a:extLst>
              <a:ext uri="{FF2B5EF4-FFF2-40B4-BE49-F238E27FC236}">
                <a16:creationId xmlns="" xmlns:a16="http://schemas.microsoft.com/office/drawing/2014/main" id="{FFE29FC0-4046-4DCF-8205-28923ACC19CD}"/>
              </a:ext>
            </a:extLst>
          </p:cNvPr>
          <p:cNvSpPr/>
          <p:nvPr/>
        </p:nvSpPr>
        <p:spPr>
          <a:xfrm rot="5400000">
            <a:off x="5511449" y="4322619"/>
            <a:ext cx="548791" cy="526473"/>
          </a:xfrm>
          <a:custGeom>
            <a:avLst/>
            <a:gdLst>
              <a:gd name="connsiteX0" fmla="*/ 1847850 w 1847850"/>
              <a:gd name="connsiteY0" fmla="*/ 0 h 247650"/>
              <a:gd name="connsiteX1" fmla="*/ 1524000 w 1847850"/>
              <a:gd name="connsiteY1" fmla="*/ 228600 h 247650"/>
              <a:gd name="connsiteX2" fmla="*/ 704850 w 1847850"/>
              <a:gd name="connsiteY2" fmla="*/ 114300 h 247650"/>
              <a:gd name="connsiteX3" fmla="*/ 0 w 18478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1847850" h="247650">
                <a:moveTo>
                  <a:pt x="1847850" y="0"/>
                </a:moveTo>
                <a:cubicBezTo>
                  <a:pt x="1781175" y="104775"/>
                  <a:pt x="1714500" y="209550"/>
                  <a:pt x="1524000" y="228600"/>
                </a:cubicBezTo>
                <a:cubicBezTo>
                  <a:pt x="1333500" y="247650"/>
                  <a:pt x="958850" y="111125"/>
                  <a:pt x="704850" y="114300"/>
                </a:cubicBezTo>
                <a:cubicBezTo>
                  <a:pt x="450850" y="117475"/>
                  <a:pt x="225425" y="182562"/>
                  <a:pt x="0" y="247650"/>
                </a:cubicBezTo>
              </a:path>
            </a:pathLst>
          </a:custGeom>
          <a:noFill/>
          <a:ln w="38100">
            <a:solidFill>
              <a:srgbClr val="6EC0A3"/>
            </a:solidFill>
            <a:prstDash val="sysDash"/>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p>
        </p:txBody>
      </p:sp>
      <p:sp>
        <p:nvSpPr>
          <p:cNvPr id="39" name="圆角矩形 7">
            <a:extLst>
              <a:ext uri="{FF2B5EF4-FFF2-40B4-BE49-F238E27FC236}">
                <a16:creationId xmlns="" xmlns:a16="http://schemas.microsoft.com/office/drawing/2014/main" id="{A17BB543-4D13-4ACE-ABC4-735870D95ED8}"/>
              </a:ext>
            </a:extLst>
          </p:cNvPr>
          <p:cNvSpPr/>
          <p:nvPr/>
        </p:nvSpPr>
        <p:spPr>
          <a:xfrm rot="5400000">
            <a:off x="1569568" y="2965877"/>
            <a:ext cx="1500013" cy="1899326"/>
          </a:xfrm>
          <a:prstGeom prst="roundRect">
            <a:avLst/>
          </a:prstGeom>
          <a:solidFill>
            <a:srgbClr val="6EC0A3"/>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solidFill>
                <a:srgbClr val="FFFFFF"/>
              </a:solidFill>
              <a:latin typeface="Calibri Light" panose="020F0302020204030204" charset="0"/>
              <a:ea typeface="宋体" panose="02010600030101010101" pitchFamily="2" charset="-122"/>
              <a:cs typeface="+mn-ea"/>
            </a:endParaRPr>
          </a:p>
        </p:txBody>
      </p:sp>
      <p:sp>
        <p:nvSpPr>
          <p:cNvPr id="230" name="文本框 229">
            <a:extLst>
              <a:ext uri="{FF2B5EF4-FFF2-40B4-BE49-F238E27FC236}">
                <a16:creationId xmlns="" xmlns:a16="http://schemas.microsoft.com/office/drawing/2014/main" id="{58EBDE92-EA5F-497E-A775-7291067EEA76}"/>
              </a:ext>
            </a:extLst>
          </p:cNvPr>
          <p:cNvSpPr txBox="1"/>
          <p:nvPr/>
        </p:nvSpPr>
        <p:spPr>
          <a:xfrm>
            <a:off x="1369913" y="3529965"/>
            <a:ext cx="1899326" cy="830997"/>
          </a:xfrm>
          <a:prstGeom prst="rect">
            <a:avLst/>
          </a:prstGeom>
          <a:noFill/>
        </p:spPr>
        <p:txBody>
          <a:bodyPr wrap="square" rtlCol="0">
            <a:spAutoFit/>
          </a:bodyPr>
          <a:lstStyle/>
          <a:p>
            <a:pPr algn="ctr"/>
            <a:r>
              <a:rPr lang="zh-CN" altLang="en-US" sz="2400" b="1" dirty="0">
                <a:solidFill>
                  <a:schemeClr val="bg1"/>
                </a:solidFill>
                <a:latin typeface="字魂35号-经典雅黑" panose="00000500000000000000" pitchFamily="2" charset="-122"/>
                <a:ea typeface="字魂35号-经典雅黑" panose="00000500000000000000" pitchFamily="2" charset="-122"/>
              </a:rPr>
              <a:t>利用现有生产制造能力</a:t>
            </a:r>
            <a:endParaRPr lang="zh-CN" altLang="en-US" sz="2400" b="1" dirty="0">
              <a:solidFill>
                <a:schemeClr val="bg1"/>
              </a:solidFill>
            </a:endParaRPr>
          </a:p>
        </p:txBody>
      </p:sp>
      <p:grpSp>
        <p:nvGrpSpPr>
          <p:cNvPr id="243" name="组合 242">
            <a:extLst>
              <a:ext uri="{FF2B5EF4-FFF2-40B4-BE49-F238E27FC236}">
                <a16:creationId xmlns="" xmlns:a16="http://schemas.microsoft.com/office/drawing/2014/main" id="{F6B7EC5A-89E6-46F7-A20D-FAEAE0A0D06E}"/>
              </a:ext>
            </a:extLst>
          </p:cNvPr>
          <p:cNvGrpSpPr/>
          <p:nvPr/>
        </p:nvGrpSpPr>
        <p:grpSpPr>
          <a:xfrm>
            <a:off x="3105499" y="3165533"/>
            <a:ext cx="2404931" cy="1500009"/>
            <a:chOff x="3105499" y="3165533"/>
            <a:chExt cx="2404931" cy="1500009"/>
          </a:xfrm>
        </p:grpSpPr>
        <p:cxnSp>
          <p:nvCxnSpPr>
            <p:cNvPr id="226" name="直接连接符 225">
              <a:extLst>
                <a:ext uri="{FF2B5EF4-FFF2-40B4-BE49-F238E27FC236}">
                  <a16:creationId xmlns="" xmlns:a16="http://schemas.microsoft.com/office/drawing/2014/main" id="{4EB193FF-CF1B-48A7-B99B-497917843878}"/>
                </a:ext>
              </a:extLst>
            </p:cNvPr>
            <p:cNvCxnSpPr>
              <a:cxnSpLocks/>
            </p:cNvCxnSpPr>
            <p:nvPr/>
          </p:nvCxnSpPr>
          <p:spPr>
            <a:xfrm>
              <a:off x="3105499" y="3916702"/>
              <a:ext cx="1701341" cy="0"/>
            </a:xfrm>
            <a:prstGeom prst="line">
              <a:avLst/>
            </a:prstGeom>
            <a:noFill/>
            <a:ln w="38100">
              <a:solidFill>
                <a:srgbClr val="6EC0A3"/>
              </a:solidFill>
              <a:prstDash val="sysDash"/>
            </a:ln>
          </p:spPr>
          <p:style>
            <a:lnRef idx="2">
              <a:srgbClr val="2CBEBB">
                <a:shade val="50000"/>
              </a:srgbClr>
            </a:lnRef>
            <a:fillRef idx="1">
              <a:srgbClr val="2CBEBB"/>
            </a:fillRef>
            <a:effectRef idx="0">
              <a:srgbClr val="2CBEBB"/>
            </a:effectRef>
            <a:fontRef idx="minor">
              <a:srgbClr val="FFFFFF"/>
            </a:fontRef>
          </p:style>
        </p:cxnSp>
        <p:sp>
          <p:nvSpPr>
            <p:cNvPr id="32" name="圆角矩形 7">
              <a:extLst>
                <a:ext uri="{FF2B5EF4-FFF2-40B4-BE49-F238E27FC236}">
                  <a16:creationId xmlns="" xmlns:a16="http://schemas.microsoft.com/office/drawing/2014/main" id="{C49DB950-3F96-4653-8A2B-925C46DD75FD}"/>
                </a:ext>
              </a:extLst>
            </p:cNvPr>
            <p:cNvSpPr/>
            <p:nvPr/>
          </p:nvSpPr>
          <p:spPr>
            <a:xfrm rot="5400000">
              <a:off x="3922873" y="3077985"/>
              <a:ext cx="1500009" cy="1675105"/>
            </a:xfrm>
            <a:prstGeom prst="roundRect">
              <a:avLst/>
            </a:prstGeom>
            <a:solidFill>
              <a:srgbClr val="6EC0A3"/>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solidFill>
                  <a:srgbClr val="FFFFFF"/>
                </a:solidFill>
                <a:latin typeface="Calibri Light" panose="020F0302020204030204" charset="0"/>
                <a:ea typeface="宋体" panose="02010600030101010101" pitchFamily="2" charset="-122"/>
                <a:cs typeface="+mn-ea"/>
              </a:endParaRPr>
            </a:p>
          </p:txBody>
        </p:sp>
        <p:sp>
          <p:nvSpPr>
            <p:cNvPr id="53" name="文本框 52">
              <a:extLst>
                <a:ext uri="{FF2B5EF4-FFF2-40B4-BE49-F238E27FC236}">
                  <a16:creationId xmlns="" xmlns:a16="http://schemas.microsoft.com/office/drawing/2014/main" id="{CC1FA9A0-ECFF-40E6-A93C-03D61E3C8C02}"/>
                </a:ext>
              </a:extLst>
            </p:cNvPr>
            <p:cNvSpPr txBox="1"/>
            <p:nvPr/>
          </p:nvSpPr>
          <p:spPr>
            <a:xfrm>
              <a:off x="3966382" y="3529964"/>
              <a:ext cx="1412989" cy="830997"/>
            </a:xfrm>
            <a:prstGeom prst="rect">
              <a:avLst/>
            </a:prstGeom>
            <a:noFill/>
          </p:spPr>
          <p:txBody>
            <a:bodyPr wrap="square" rtlCol="0">
              <a:spAutoFit/>
            </a:bodyPr>
            <a:lstStyle/>
            <a:p>
              <a:pPr algn="ctr"/>
              <a:r>
                <a:rPr lang="zh-CN" altLang="en-US" sz="2400" b="1" dirty="0">
                  <a:solidFill>
                    <a:schemeClr val="bg1"/>
                  </a:solidFill>
                  <a:latin typeface="字魂35号-经典雅黑" panose="00000500000000000000" pitchFamily="2" charset="-122"/>
                  <a:ea typeface="字魂35号-经典雅黑" panose="00000500000000000000" pitchFamily="2" charset="-122"/>
                </a:rPr>
                <a:t>回收利用回收品</a:t>
              </a:r>
              <a:endParaRPr lang="zh-CN" altLang="en-US" sz="2400" b="1" dirty="0">
                <a:solidFill>
                  <a:schemeClr val="bg1"/>
                </a:solidFill>
              </a:endParaRPr>
            </a:p>
          </p:txBody>
        </p:sp>
      </p:grpSp>
      <p:grpSp>
        <p:nvGrpSpPr>
          <p:cNvPr id="244" name="组合 243">
            <a:extLst>
              <a:ext uri="{FF2B5EF4-FFF2-40B4-BE49-F238E27FC236}">
                <a16:creationId xmlns="" xmlns:a16="http://schemas.microsoft.com/office/drawing/2014/main" id="{F0137916-994B-404A-8253-49F60B01531F}"/>
              </a:ext>
            </a:extLst>
          </p:cNvPr>
          <p:cNvGrpSpPr/>
          <p:nvPr/>
        </p:nvGrpSpPr>
        <p:grpSpPr>
          <a:xfrm>
            <a:off x="6624520" y="2483699"/>
            <a:ext cx="2115759" cy="887596"/>
            <a:chOff x="6624520" y="2483699"/>
            <a:chExt cx="2115759" cy="887596"/>
          </a:xfrm>
        </p:grpSpPr>
        <p:sp>
          <p:nvSpPr>
            <p:cNvPr id="33" name="圆角矩形 8">
              <a:extLst>
                <a:ext uri="{FF2B5EF4-FFF2-40B4-BE49-F238E27FC236}">
                  <a16:creationId xmlns="" xmlns:a16="http://schemas.microsoft.com/office/drawing/2014/main" id="{F40FF102-5498-447A-A0B1-904D35F26F3F}"/>
                </a:ext>
              </a:extLst>
            </p:cNvPr>
            <p:cNvSpPr/>
            <p:nvPr/>
          </p:nvSpPr>
          <p:spPr>
            <a:xfrm rot="5400000">
              <a:off x="7238602" y="1869617"/>
              <a:ext cx="887596" cy="2115759"/>
            </a:xfrm>
            <a:prstGeom prst="roundRect">
              <a:avLst/>
            </a:prstGeom>
            <a:noFill/>
            <a:ln w="38100">
              <a:solidFill>
                <a:srgbClr val="6EC0A3"/>
              </a:solid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solidFill>
                  <a:srgbClr val="5F5F5F"/>
                </a:solidFill>
              </a:endParaRPr>
            </a:p>
          </p:txBody>
        </p:sp>
        <p:sp>
          <p:nvSpPr>
            <p:cNvPr id="231" name="矩形 230">
              <a:extLst>
                <a:ext uri="{FF2B5EF4-FFF2-40B4-BE49-F238E27FC236}">
                  <a16:creationId xmlns="" xmlns:a16="http://schemas.microsoft.com/office/drawing/2014/main" id="{408C779B-A175-4FDD-A07B-46648070EB1F}"/>
                </a:ext>
              </a:extLst>
            </p:cNvPr>
            <p:cNvSpPr/>
            <p:nvPr/>
          </p:nvSpPr>
          <p:spPr>
            <a:xfrm>
              <a:off x="6975484" y="2691577"/>
              <a:ext cx="1415772" cy="461665"/>
            </a:xfrm>
            <a:prstGeom prst="rect">
              <a:avLst/>
            </a:prstGeom>
          </p:spPr>
          <p:txBody>
            <a:bodyPr wrap="square">
              <a:spAutoFit/>
            </a:bodyPr>
            <a:lstStyle/>
            <a:p>
              <a:r>
                <a:rPr lang="zh-CN" altLang="en-US" sz="2400" b="1" dirty="0">
                  <a:latin typeface="字魂35号-经典雅黑" panose="00000500000000000000" pitchFamily="2" charset="-122"/>
                  <a:ea typeface="字魂35号-经典雅黑" panose="00000500000000000000" pitchFamily="2" charset="-122"/>
                </a:rPr>
                <a:t>物质利用</a:t>
              </a:r>
              <a:endParaRPr lang="zh-CN" altLang="en-US" sz="2400" b="1" dirty="0"/>
            </a:p>
          </p:txBody>
        </p:sp>
      </p:grpSp>
      <p:grpSp>
        <p:nvGrpSpPr>
          <p:cNvPr id="245" name="组合 244">
            <a:extLst>
              <a:ext uri="{FF2B5EF4-FFF2-40B4-BE49-F238E27FC236}">
                <a16:creationId xmlns="" xmlns:a16="http://schemas.microsoft.com/office/drawing/2014/main" id="{59534C9C-B1AB-4A1A-B002-2D889B0A9D69}"/>
              </a:ext>
            </a:extLst>
          </p:cNvPr>
          <p:cNvGrpSpPr/>
          <p:nvPr/>
        </p:nvGrpSpPr>
        <p:grpSpPr>
          <a:xfrm>
            <a:off x="8579466" y="3501667"/>
            <a:ext cx="2115759" cy="887596"/>
            <a:chOff x="8579466" y="3501667"/>
            <a:chExt cx="2115759" cy="887596"/>
          </a:xfrm>
        </p:grpSpPr>
        <p:sp>
          <p:nvSpPr>
            <p:cNvPr id="34" name="圆角矩形 9">
              <a:extLst>
                <a:ext uri="{FF2B5EF4-FFF2-40B4-BE49-F238E27FC236}">
                  <a16:creationId xmlns="" xmlns:a16="http://schemas.microsoft.com/office/drawing/2014/main" id="{49480ACB-0209-4173-8A2F-C45C0A119391}"/>
                </a:ext>
              </a:extLst>
            </p:cNvPr>
            <p:cNvSpPr/>
            <p:nvPr/>
          </p:nvSpPr>
          <p:spPr>
            <a:xfrm rot="5400000">
              <a:off x="9193548" y="2887585"/>
              <a:ext cx="887596" cy="2115759"/>
            </a:xfrm>
            <a:prstGeom prst="roundRect">
              <a:avLst/>
            </a:prstGeom>
            <a:noFill/>
            <a:ln w="38100">
              <a:solidFill>
                <a:srgbClr val="6EC0A3"/>
              </a:solid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solidFill>
                  <a:srgbClr val="5F5F5F"/>
                </a:solidFill>
              </a:endParaRPr>
            </a:p>
          </p:txBody>
        </p:sp>
        <p:sp>
          <p:nvSpPr>
            <p:cNvPr id="232" name="矩形 231">
              <a:extLst>
                <a:ext uri="{FF2B5EF4-FFF2-40B4-BE49-F238E27FC236}">
                  <a16:creationId xmlns="" xmlns:a16="http://schemas.microsoft.com/office/drawing/2014/main" id="{C09C55C0-DEEF-44A3-A6FB-E5277D5C7AC2}"/>
                </a:ext>
              </a:extLst>
            </p:cNvPr>
            <p:cNvSpPr/>
            <p:nvPr/>
          </p:nvSpPr>
          <p:spPr>
            <a:xfrm>
              <a:off x="8929945" y="3684704"/>
              <a:ext cx="1415772" cy="461665"/>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能量利用</a:t>
              </a:r>
            </a:p>
          </p:txBody>
        </p:sp>
      </p:grpSp>
      <p:grpSp>
        <p:nvGrpSpPr>
          <p:cNvPr id="246" name="组合 245">
            <a:extLst>
              <a:ext uri="{FF2B5EF4-FFF2-40B4-BE49-F238E27FC236}">
                <a16:creationId xmlns="" xmlns:a16="http://schemas.microsoft.com/office/drawing/2014/main" id="{7F76CB32-6DC4-4B61-A5C1-FCD1BCFB56A6}"/>
              </a:ext>
            </a:extLst>
          </p:cNvPr>
          <p:cNvGrpSpPr/>
          <p:nvPr/>
        </p:nvGrpSpPr>
        <p:grpSpPr>
          <a:xfrm>
            <a:off x="6049081" y="4665544"/>
            <a:ext cx="2115759" cy="887596"/>
            <a:chOff x="6049081" y="4665544"/>
            <a:chExt cx="2115759" cy="887596"/>
          </a:xfrm>
        </p:grpSpPr>
        <p:sp>
          <p:nvSpPr>
            <p:cNvPr id="35" name="圆角矩形 10">
              <a:extLst>
                <a:ext uri="{FF2B5EF4-FFF2-40B4-BE49-F238E27FC236}">
                  <a16:creationId xmlns="" xmlns:a16="http://schemas.microsoft.com/office/drawing/2014/main" id="{0FBBAFAD-C5B6-4CA1-ADB2-62B38C820110}"/>
                </a:ext>
              </a:extLst>
            </p:cNvPr>
            <p:cNvSpPr/>
            <p:nvPr/>
          </p:nvSpPr>
          <p:spPr>
            <a:xfrm rot="5400000">
              <a:off x="6663163" y="4051462"/>
              <a:ext cx="887596" cy="2115759"/>
            </a:xfrm>
            <a:prstGeom prst="roundRect">
              <a:avLst/>
            </a:prstGeom>
            <a:noFill/>
            <a:ln w="38100">
              <a:solidFill>
                <a:srgbClr val="6EC0A3"/>
              </a:solid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solidFill>
                  <a:srgbClr val="5F5F5F"/>
                </a:solidFill>
              </a:endParaRPr>
            </a:p>
          </p:txBody>
        </p:sp>
        <p:sp>
          <p:nvSpPr>
            <p:cNvPr id="233" name="矩形 232">
              <a:extLst>
                <a:ext uri="{FF2B5EF4-FFF2-40B4-BE49-F238E27FC236}">
                  <a16:creationId xmlns="" xmlns:a16="http://schemas.microsoft.com/office/drawing/2014/main" id="{0B11E239-58A7-473C-994F-C359E905CE42}"/>
                </a:ext>
              </a:extLst>
            </p:cNvPr>
            <p:cNvSpPr/>
            <p:nvPr/>
          </p:nvSpPr>
          <p:spPr>
            <a:xfrm>
              <a:off x="6399075" y="4878508"/>
              <a:ext cx="1415772" cy="461665"/>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填埋处置</a:t>
              </a:r>
            </a:p>
          </p:txBody>
        </p:sp>
      </p:grpSp>
      <p:sp>
        <p:nvSpPr>
          <p:cNvPr id="57" name="矩形 56">
            <a:extLst>
              <a:ext uri="{FF2B5EF4-FFF2-40B4-BE49-F238E27FC236}">
                <a16:creationId xmlns="" xmlns:a16="http://schemas.microsoft.com/office/drawing/2014/main" id="{6AE4084E-F007-4F3C-9877-715C593ACFBF}"/>
              </a:ext>
            </a:extLst>
          </p:cNvPr>
          <p:cNvSpPr/>
          <p:nvPr/>
        </p:nvSpPr>
        <p:spPr>
          <a:xfrm>
            <a:off x="4613350" y="1049404"/>
            <a:ext cx="5584926" cy="504369"/>
          </a:xfrm>
          <a:prstGeom prst="rect">
            <a:avLst/>
          </a:prstGeom>
        </p:spPr>
        <p:txBody>
          <a:bodyPr wrap="square">
            <a:spAutoFit/>
          </a:bodyPr>
          <a:lstStyle/>
          <a:p>
            <a:pPr>
              <a:lnSpc>
                <a:spcPct val="130000"/>
              </a:lnSpc>
            </a:pPr>
            <a:r>
              <a:rPr lang="zh-CN" altLang="en-US" sz="2400" b="1" dirty="0">
                <a:latin typeface="字魂35号-经典雅黑" panose="00000500000000000000" pitchFamily="2" charset="-122"/>
                <a:ea typeface="字魂35号-经典雅黑" panose="00000500000000000000" pitchFamily="2" charset="-122"/>
              </a:rPr>
              <a:t>分类目的：将废弃物分流处理</a:t>
            </a:r>
            <a:endParaRPr lang="en-US" altLang="zh-CN" sz="2400" b="1" dirty="0">
              <a:latin typeface="字魂35号-经典雅黑" panose="00000500000000000000" pitchFamily="2" charset="-122"/>
              <a:ea typeface="字魂35号-经典雅黑" panose="00000500000000000000" pitchFamily="2" charset="-122"/>
            </a:endParaRPr>
          </a:p>
        </p:txBody>
      </p:sp>
      <p:pic>
        <p:nvPicPr>
          <p:cNvPr id="78" name="图片 77">
            <a:extLst>
              <a:ext uri="{FF2B5EF4-FFF2-40B4-BE49-F238E27FC236}">
                <a16:creationId xmlns="" xmlns:a16="http://schemas.microsoft.com/office/drawing/2014/main" id="{8767BF86-C650-432D-BA07-41E89FEBA7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602814" y="3966972"/>
            <a:ext cx="4792558" cy="3384499"/>
          </a:xfrm>
          <a:prstGeom prst="rect">
            <a:avLst/>
          </a:prstGeom>
        </p:spPr>
      </p:pic>
    </p:spTree>
    <p:extLst>
      <p:ext uri="{BB962C8B-B14F-4D97-AF65-F5344CB8AC3E}">
        <p14:creationId xmlns:p14="http://schemas.microsoft.com/office/powerpoint/2010/main" val="21093673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anim calcmode="lin" valueType="num">
                                      <p:cBhvr>
                                        <p:cTn id="8" dur="1000" fill="hold"/>
                                        <p:tgtEl>
                                          <p:spTgt spid="241"/>
                                        </p:tgtEl>
                                        <p:attrNameLst>
                                          <p:attrName>ppt_x</p:attrName>
                                        </p:attrNameLst>
                                      </p:cBhvr>
                                      <p:tavLst>
                                        <p:tav tm="0">
                                          <p:val>
                                            <p:strVal val="#ppt_x"/>
                                          </p:val>
                                        </p:tav>
                                        <p:tav tm="100000">
                                          <p:val>
                                            <p:strVal val="#ppt_x"/>
                                          </p:val>
                                        </p:tav>
                                      </p:tavLst>
                                    </p:anim>
                                    <p:anim calcmode="lin" valueType="num">
                                      <p:cBhvr>
                                        <p:cTn id="9" dur="1000" fill="hold"/>
                                        <p:tgtEl>
                                          <p:spTgt spid="241"/>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heel(1)">
                                      <p:cBhvr>
                                        <p:cTn id="12" dur="20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30"/>
                                        </p:tgtEl>
                                        <p:attrNameLst>
                                          <p:attrName>style.visibility</p:attrName>
                                        </p:attrNameLst>
                                      </p:cBhvr>
                                      <p:to>
                                        <p:strVal val="visible"/>
                                      </p:to>
                                    </p:set>
                                    <p:anim calcmode="lin" valueType="num">
                                      <p:cBhvr additive="base">
                                        <p:cTn id="24" dur="500" fill="hold"/>
                                        <p:tgtEl>
                                          <p:spTgt spid="230"/>
                                        </p:tgtEl>
                                        <p:attrNameLst>
                                          <p:attrName>ppt_x</p:attrName>
                                        </p:attrNameLst>
                                      </p:cBhvr>
                                      <p:tavLst>
                                        <p:tav tm="0">
                                          <p:val>
                                            <p:strVal val="0-#ppt_w/2"/>
                                          </p:val>
                                        </p:tav>
                                        <p:tav tm="100000">
                                          <p:val>
                                            <p:strVal val="#ppt_x"/>
                                          </p:val>
                                        </p:tav>
                                      </p:tavLst>
                                    </p:anim>
                                    <p:anim calcmode="lin" valueType="num">
                                      <p:cBhvr additive="base">
                                        <p:cTn id="25" dur="500" fill="hold"/>
                                        <p:tgtEl>
                                          <p:spTgt spid="23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0-#ppt_w/2"/>
                                          </p:val>
                                        </p:tav>
                                        <p:tav tm="100000">
                                          <p:val>
                                            <p:strVal val="#ppt_x"/>
                                          </p:val>
                                        </p:tav>
                                      </p:tavLst>
                                    </p:anim>
                                    <p:anim calcmode="lin" valueType="num">
                                      <p:cBhvr additive="base">
                                        <p:cTn id="29"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43"/>
                                        </p:tgtEl>
                                        <p:attrNameLst>
                                          <p:attrName>style.visibility</p:attrName>
                                        </p:attrNameLst>
                                      </p:cBhvr>
                                      <p:to>
                                        <p:strVal val="visible"/>
                                      </p:to>
                                    </p:set>
                                    <p:anim calcmode="lin" valueType="num">
                                      <p:cBhvr additive="base">
                                        <p:cTn id="34" dur="500" fill="hold"/>
                                        <p:tgtEl>
                                          <p:spTgt spid="243"/>
                                        </p:tgtEl>
                                        <p:attrNameLst>
                                          <p:attrName>ppt_x</p:attrName>
                                        </p:attrNameLst>
                                      </p:cBhvr>
                                      <p:tavLst>
                                        <p:tav tm="0">
                                          <p:val>
                                            <p:strVal val="0-#ppt_w/2"/>
                                          </p:val>
                                        </p:tav>
                                        <p:tav tm="100000">
                                          <p:val>
                                            <p:strVal val="#ppt_x"/>
                                          </p:val>
                                        </p:tav>
                                      </p:tavLst>
                                    </p:anim>
                                    <p:anim calcmode="lin" valueType="num">
                                      <p:cBhvr additive="base">
                                        <p:cTn id="35" dur="500" fill="hold"/>
                                        <p:tgtEl>
                                          <p:spTgt spid="24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1000"/>
                                  </p:stCondLst>
                                  <p:childTnLst>
                                    <p:set>
                                      <p:cBhvr>
                                        <p:cTn id="39" dur="1" fill="hold">
                                          <p:stCondLst>
                                            <p:cond delay="0"/>
                                          </p:stCondLst>
                                        </p:cTn>
                                        <p:tgtEl>
                                          <p:spTgt spid="244"/>
                                        </p:tgtEl>
                                        <p:attrNameLst>
                                          <p:attrName>style.visibility</p:attrName>
                                        </p:attrNameLst>
                                      </p:cBhvr>
                                      <p:to>
                                        <p:strVal val="visible"/>
                                      </p:to>
                                    </p:set>
                                    <p:animEffect transition="in" filter="randombar(horizontal)">
                                      <p:cBhvr>
                                        <p:cTn id="40" dur="500"/>
                                        <p:tgtEl>
                                          <p:spTgt spid="244"/>
                                        </p:tgtEl>
                                      </p:cBhvr>
                                    </p:animEffect>
                                  </p:childTnLst>
                                </p:cTn>
                              </p:par>
                              <p:par>
                                <p:cTn id="41" presetID="2" presetClass="entr" presetSubtype="4" fill="hold" grpId="0" nodeType="withEffect">
                                  <p:stCondLst>
                                    <p:cond delay="1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1000"/>
                                  </p:stCondLst>
                                  <p:childTnLst>
                                    <p:set>
                                      <p:cBhvr>
                                        <p:cTn id="48" dur="1" fill="hold">
                                          <p:stCondLst>
                                            <p:cond delay="0"/>
                                          </p:stCondLst>
                                        </p:cTn>
                                        <p:tgtEl>
                                          <p:spTgt spid="245"/>
                                        </p:tgtEl>
                                        <p:attrNameLst>
                                          <p:attrName>style.visibility</p:attrName>
                                        </p:attrNameLst>
                                      </p:cBhvr>
                                      <p:to>
                                        <p:strVal val="visible"/>
                                      </p:to>
                                    </p:set>
                                    <p:animEffect transition="in" filter="randombar(horizontal)">
                                      <p:cBhvr>
                                        <p:cTn id="49" dur="500"/>
                                        <p:tgtEl>
                                          <p:spTgt spid="245"/>
                                        </p:tgtEl>
                                      </p:cBhvr>
                                    </p:animEffect>
                                  </p:childTnLst>
                                </p:cTn>
                              </p:par>
                              <p:par>
                                <p:cTn id="50" presetID="2" presetClass="entr" presetSubtype="8" fill="hold" grpId="0" nodeType="withEffect">
                                  <p:stCondLst>
                                    <p:cond delay="100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0-#ppt_w/2"/>
                                          </p:val>
                                        </p:tav>
                                        <p:tav tm="100000">
                                          <p:val>
                                            <p:strVal val="#ppt_x"/>
                                          </p:val>
                                        </p:tav>
                                      </p:tavLst>
                                    </p:anim>
                                    <p:anim calcmode="lin" valueType="num">
                                      <p:cBhvr additive="base">
                                        <p:cTn id="5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1000"/>
                                  </p:stCondLst>
                                  <p:childTnLst>
                                    <p:set>
                                      <p:cBhvr>
                                        <p:cTn id="57" dur="1" fill="hold">
                                          <p:stCondLst>
                                            <p:cond delay="0"/>
                                          </p:stCondLst>
                                        </p:cTn>
                                        <p:tgtEl>
                                          <p:spTgt spid="246"/>
                                        </p:tgtEl>
                                        <p:attrNameLst>
                                          <p:attrName>style.visibility</p:attrName>
                                        </p:attrNameLst>
                                      </p:cBhvr>
                                      <p:to>
                                        <p:strVal val="visible"/>
                                      </p:to>
                                    </p:set>
                                    <p:animEffect transition="in" filter="randombar(horizontal)">
                                      <p:cBhvr>
                                        <p:cTn id="58" dur="500"/>
                                        <p:tgtEl>
                                          <p:spTgt spid="246"/>
                                        </p:tgtEl>
                                      </p:cBhvr>
                                    </p:animEffect>
                                  </p:childTnLst>
                                </p:cTn>
                              </p:par>
                              <p:par>
                                <p:cTn id="59" presetID="2" presetClass="entr" presetSubtype="4" fill="hold" grpId="0" nodeType="withEffect">
                                  <p:stCondLst>
                                    <p:cond delay="100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2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a:extLst>
              <a:ext uri="{FF2B5EF4-FFF2-40B4-BE49-F238E27FC236}">
                <a16:creationId xmlns="" xmlns:a16="http://schemas.microsoft.com/office/drawing/2014/main" id="{4AC0E922-21B3-465C-92DD-69B88E800D91}"/>
              </a:ext>
            </a:extLst>
          </p:cNvPr>
          <p:cNvSpPr/>
          <p:nvPr/>
        </p:nvSpPr>
        <p:spPr>
          <a:xfrm>
            <a:off x="406234" y="522104"/>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a:extLst>
              <a:ext uri="{FF2B5EF4-FFF2-40B4-BE49-F238E27FC236}">
                <a16:creationId xmlns="" xmlns:a16="http://schemas.microsoft.com/office/drawing/2014/main" id="{D35BBDC7-C197-4140-BDFE-42F735C004E7}"/>
              </a:ext>
            </a:extLst>
          </p:cNvPr>
          <p:cNvGrpSpPr/>
          <p:nvPr/>
        </p:nvGrpSpPr>
        <p:grpSpPr>
          <a:xfrm>
            <a:off x="394201" y="815788"/>
            <a:ext cx="3953512" cy="959224"/>
            <a:chOff x="394201" y="815788"/>
            <a:chExt cx="3953512" cy="959224"/>
          </a:xfrm>
        </p:grpSpPr>
        <p:sp>
          <p:nvSpPr>
            <p:cNvPr id="12" name="矩形 11">
              <a:extLst>
                <a:ext uri="{FF2B5EF4-FFF2-40B4-BE49-F238E27FC236}">
                  <a16:creationId xmlns="" xmlns:a16="http://schemas.microsoft.com/office/drawing/2014/main" id="{25E410BE-B512-456F-B9CE-FDE868E18CDC}"/>
                </a:ext>
              </a:extLst>
            </p:cNvPr>
            <p:cNvSpPr/>
            <p:nvPr/>
          </p:nvSpPr>
          <p:spPr>
            <a:xfrm>
              <a:off x="394201"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因地制宜</a:t>
              </a:r>
            </a:p>
          </p:txBody>
        </p:sp>
      </p:grpSp>
      <p:grpSp>
        <p:nvGrpSpPr>
          <p:cNvPr id="2" name="组合 1">
            <a:extLst>
              <a:ext uri="{FF2B5EF4-FFF2-40B4-BE49-F238E27FC236}">
                <a16:creationId xmlns="" xmlns:a16="http://schemas.microsoft.com/office/drawing/2014/main" id="{1033A938-FB6C-40F6-98DA-3D48AF1D9F39}"/>
              </a:ext>
            </a:extLst>
          </p:cNvPr>
          <p:cNvGrpSpPr/>
          <p:nvPr/>
        </p:nvGrpSpPr>
        <p:grpSpPr>
          <a:xfrm flipH="1">
            <a:off x="9478928" y="2735188"/>
            <a:ext cx="677794" cy="762000"/>
            <a:chOff x="9155600" y="1256738"/>
            <a:chExt cx="1558926" cy="1752600"/>
          </a:xfrm>
        </p:grpSpPr>
        <p:sp>
          <p:nvSpPr>
            <p:cNvPr id="76" name="椭圆 75">
              <a:extLst>
                <a:ext uri="{FF2B5EF4-FFF2-40B4-BE49-F238E27FC236}">
                  <a16:creationId xmlns="" xmlns:a16="http://schemas.microsoft.com/office/drawing/2014/main" id="{6DA54CD4-7022-4028-AB6A-F71CA5F32C01}"/>
                </a:ext>
              </a:extLst>
            </p:cNvPr>
            <p:cNvSpPr/>
            <p:nvPr/>
          </p:nvSpPr>
          <p:spPr>
            <a:xfrm>
              <a:off x="9244796" y="1377358"/>
              <a:ext cx="1469730" cy="1469728"/>
            </a:xfrm>
            <a:prstGeom prst="ellipse">
              <a:avLst/>
            </a:prstGeom>
            <a:solidFill>
              <a:srgbClr val="A6D6C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40" name="组合 239">
              <a:extLst>
                <a:ext uri="{FF2B5EF4-FFF2-40B4-BE49-F238E27FC236}">
                  <a16:creationId xmlns="" xmlns:a16="http://schemas.microsoft.com/office/drawing/2014/main" id="{F51FEAF6-EA4B-4462-A690-CA40F14EFE3E}"/>
                </a:ext>
              </a:extLst>
            </p:cNvPr>
            <p:cNvGrpSpPr/>
            <p:nvPr/>
          </p:nvGrpSpPr>
          <p:grpSpPr>
            <a:xfrm>
              <a:off x="9155600" y="1256738"/>
              <a:ext cx="1558925" cy="1752600"/>
              <a:chOff x="9155600" y="1256738"/>
              <a:chExt cx="1558925" cy="1752600"/>
            </a:xfrm>
          </p:grpSpPr>
          <p:sp>
            <p:nvSpPr>
              <p:cNvPr id="69" name="Freeform 557">
                <a:extLst>
                  <a:ext uri="{FF2B5EF4-FFF2-40B4-BE49-F238E27FC236}">
                    <a16:creationId xmlns="" xmlns:a16="http://schemas.microsoft.com/office/drawing/2014/main" id="{431C024A-DE36-4D60-A29B-D2748117281D}"/>
                  </a:ext>
                </a:extLst>
              </p:cNvPr>
              <p:cNvSpPr>
                <a:spLocks/>
              </p:cNvSpPr>
              <p:nvPr/>
            </p:nvSpPr>
            <p:spPr bwMode="auto">
              <a:xfrm flipH="1">
                <a:off x="9155600" y="1485338"/>
                <a:ext cx="596900" cy="508000"/>
              </a:xfrm>
              <a:custGeom>
                <a:avLst/>
                <a:gdLst>
                  <a:gd name="T0" fmla="*/ 0 w 188"/>
                  <a:gd name="T1" fmla="*/ 145 h 160"/>
                  <a:gd name="T2" fmla="*/ 46 w 188"/>
                  <a:gd name="T3" fmla="*/ 37 h 160"/>
                  <a:gd name="T4" fmla="*/ 179 w 188"/>
                  <a:gd name="T5" fmla="*/ 7 h 160"/>
                  <a:gd name="T6" fmla="*/ 13 w 188"/>
                  <a:gd name="T7" fmla="*/ 159 h 160"/>
                  <a:gd name="T8" fmla="*/ 116 w 188"/>
                  <a:gd name="T9" fmla="*/ 69 h 160"/>
                  <a:gd name="T10" fmla="*/ 0 w 188"/>
                  <a:gd name="T11" fmla="*/ 145 h 160"/>
                </a:gdLst>
                <a:ahLst/>
                <a:cxnLst>
                  <a:cxn ang="0">
                    <a:pos x="T0" y="T1"/>
                  </a:cxn>
                  <a:cxn ang="0">
                    <a:pos x="T2" y="T3"/>
                  </a:cxn>
                  <a:cxn ang="0">
                    <a:pos x="T4" y="T5"/>
                  </a:cxn>
                  <a:cxn ang="0">
                    <a:pos x="T6" y="T7"/>
                  </a:cxn>
                  <a:cxn ang="0">
                    <a:pos x="T8" y="T9"/>
                  </a:cxn>
                  <a:cxn ang="0">
                    <a:pos x="T10" y="T11"/>
                  </a:cxn>
                </a:cxnLst>
                <a:rect l="0" t="0" r="r" b="b"/>
                <a:pathLst>
                  <a:path w="188" h="160">
                    <a:moveTo>
                      <a:pt x="0" y="145"/>
                    </a:moveTo>
                    <a:cubicBezTo>
                      <a:pt x="0" y="145"/>
                      <a:pt x="2" y="75"/>
                      <a:pt x="46" y="37"/>
                    </a:cubicBezTo>
                    <a:cubicBezTo>
                      <a:pt x="90" y="0"/>
                      <a:pt x="121" y="34"/>
                      <a:pt x="179" y="7"/>
                    </a:cubicBezTo>
                    <a:cubicBezTo>
                      <a:pt x="179" y="7"/>
                      <a:pt x="188" y="160"/>
                      <a:pt x="13" y="159"/>
                    </a:cubicBezTo>
                    <a:cubicBezTo>
                      <a:pt x="13" y="159"/>
                      <a:pt x="96" y="115"/>
                      <a:pt x="116" y="69"/>
                    </a:cubicBezTo>
                    <a:cubicBezTo>
                      <a:pt x="116" y="69"/>
                      <a:pt x="81" y="116"/>
                      <a:pt x="0" y="145"/>
                    </a:cubicBezTo>
                    <a:close/>
                  </a:path>
                </a:pathLst>
              </a:custGeom>
              <a:solidFill>
                <a:srgbClr val="23582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sp>
            <p:nvSpPr>
              <p:cNvPr id="70" name="Freeform 558">
                <a:extLst>
                  <a:ext uri="{FF2B5EF4-FFF2-40B4-BE49-F238E27FC236}">
                    <a16:creationId xmlns="" xmlns:a16="http://schemas.microsoft.com/office/drawing/2014/main" id="{698D7184-BBCB-4EB6-95BC-BED7095FD534}"/>
                  </a:ext>
                </a:extLst>
              </p:cNvPr>
              <p:cNvSpPr>
                <a:spLocks/>
              </p:cNvSpPr>
              <p:nvPr/>
            </p:nvSpPr>
            <p:spPr bwMode="auto">
              <a:xfrm flipH="1">
                <a:off x="9796950" y="1256738"/>
                <a:ext cx="587375" cy="692150"/>
              </a:xfrm>
              <a:custGeom>
                <a:avLst/>
                <a:gdLst>
                  <a:gd name="T0" fmla="*/ 167 w 185"/>
                  <a:gd name="T1" fmla="*/ 218 h 218"/>
                  <a:gd name="T2" fmla="*/ 58 w 185"/>
                  <a:gd name="T3" fmla="*/ 162 h 218"/>
                  <a:gd name="T4" fmla="*/ 8 w 185"/>
                  <a:gd name="T5" fmla="*/ 0 h 218"/>
                  <a:gd name="T6" fmla="*/ 65 w 185"/>
                  <a:gd name="T7" fmla="*/ 38 h 218"/>
                  <a:gd name="T8" fmla="*/ 185 w 185"/>
                  <a:gd name="T9" fmla="*/ 202 h 218"/>
                  <a:gd name="T10" fmla="*/ 64 w 185"/>
                  <a:gd name="T11" fmla="*/ 90 h 218"/>
                  <a:gd name="T12" fmla="*/ 167 w 185"/>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85" h="218">
                    <a:moveTo>
                      <a:pt x="167" y="218"/>
                    </a:moveTo>
                    <a:cubicBezTo>
                      <a:pt x="167" y="218"/>
                      <a:pt x="99" y="218"/>
                      <a:pt x="58" y="162"/>
                    </a:cubicBezTo>
                    <a:cubicBezTo>
                      <a:pt x="16" y="106"/>
                      <a:pt x="0" y="64"/>
                      <a:pt x="8" y="0"/>
                    </a:cubicBezTo>
                    <a:cubicBezTo>
                      <a:pt x="8" y="0"/>
                      <a:pt x="20" y="25"/>
                      <a:pt x="65" y="38"/>
                    </a:cubicBezTo>
                    <a:cubicBezTo>
                      <a:pt x="109" y="50"/>
                      <a:pt x="169" y="81"/>
                      <a:pt x="185" y="202"/>
                    </a:cubicBezTo>
                    <a:cubicBezTo>
                      <a:pt x="185" y="202"/>
                      <a:pt x="101" y="145"/>
                      <a:pt x="64" y="90"/>
                    </a:cubicBezTo>
                    <a:cubicBezTo>
                      <a:pt x="64" y="90"/>
                      <a:pt x="91" y="159"/>
                      <a:pt x="167" y="218"/>
                    </a:cubicBezTo>
                    <a:close/>
                  </a:path>
                </a:pathLst>
              </a:custGeom>
              <a:solidFill>
                <a:srgbClr val="23582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sp>
            <p:nvSpPr>
              <p:cNvPr id="71" name="Freeform 559">
                <a:extLst>
                  <a:ext uri="{FF2B5EF4-FFF2-40B4-BE49-F238E27FC236}">
                    <a16:creationId xmlns="" xmlns:a16="http://schemas.microsoft.com/office/drawing/2014/main" id="{6849F2F3-2C82-49C7-AE94-8E32E840C433}"/>
                  </a:ext>
                </a:extLst>
              </p:cNvPr>
              <p:cNvSpPr>
                <a:spLocks/>
              </p:cNvSpPr>
              <p:nvPr/>
            </p:nvSpPr>
            <p:spPr bwMode="auto">
              <a:xfrm flipH="1">
                <a:off x="9482625" y="2028263"/>
                <a:ext cx="1231900" cy="981075"/>
              </a:xfrm>
              <a:custGeom>
                <a:avLst/>
                <a:gdLst>
                  <a:gd name="T0" fmla="*/ 132 w 388"/>
                  <a:gd name="T1" fmla="*/ 0 h 309"/>
                  <a:gd name="T2" fmla="*/ 100 w 388"/>
                  <a:gd name="T3" fmla="*/ 41 h 309"/>
                  <a:gd name="T4" fmla="*/ 7 w 388"/>
                  <a:gd name="T5" fmla="*/ 166 h 309"/>
                  <a:gd name="T6" fmla="*/ 69 w 388"/>
                  <a:gd name="T7" fmla="*/ 309 h 309"/>
                  <a:gd name="T8" fmla="*/ 138 w 388"/>
                  <a:gd name="T9" fmla="*/ 207 h 309"/>
                  <a:gd name="T10" fmla="*/ 296 w 388"/>
                  <a:gd name="T11" fmla="*/ 138 h 309"/>
                  <a:gd name="T12" fmla="*/ 379 w 388"/>
                  <a:gd name="T13" fmla="*/ 25 h 309"/>
                  <a:gd name="T14" fmla="*/ 361 w 388"/>
                  <a:gd name="T15" fmla="*/ 18 h 309"/>
                  <a:gd name="T16" fmla="*/ 320 w 388"/>
                  <a:gd name="T17" fmla="*/ 70 h 309"/>
                  <a:gd name="T18" fmla="*/ 230 w 388"/>
                  <a:gd name="T19" fmla="*/ 133 h 309"/>
                  <a:gd name="T20" fmla="*/ 116 w 388"/>
                  <a:gd name="T21" fmla="*/ 127 h 309"/>
                  <a:gd name="T22" fmla="*/ 125 w 388"/>
                  <a:gd name="T23" fmla="*/ 71 h 309"/>
                  <a:gd name="T24" fmla="*/ 132 w 388"/>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 h="309">
                    <a:moveTo>
                      <a:pt x="132" y="0"/>
                    </a:moveTo>
                    <a:cubicBezTo>
                      <a:pt x="132" y="0"/>
                      <a:pt x="134" y="12"/>
                      <a:pt x="100" y="41"/>
                    </a:cubicBezTo>
                    <a:cubicBezTo>
                      <a:pt x="67" y="69"/>
                      <a:pt x="15" y="118"/>
                      <a:pt x="7" y="166"/>
                    </a:cubicBezTo>
                    <a:cubicBezTo>
                      <a:pt x="0" y="214"/>
                      <a:pt x="20" y="257"/>
                      <a:pt x="69" y="309"/>
                    </a:cubicBezTo>
                    <a:cubicBezTo>
                      <a:pt x="69" y="309"/>
                      <a:pt x="68" y="233"/>
                      <a:pt x="138" y="207"/>
                    </a:cubicBezTo>
                    <a:cubicBezTo>
                      <a:pt x="208" y="181"/>
                      <a:pt x="254" y="177"/>
                      <a:pt x="296" y="138"/>
                    </a:cubicBezTo>
                    <a:cubicBezTo>
                      <a:pt x="338" y="100"/>
                      <a:pt x="370" y="34"/>
                      <a:pt x="379" y="25"/>
                    </a:cubicBezTo>
                    <a:cubicBezTo>
                      <a:pt x="388" y="15"/>
                      <a:pt x="373" y="14"/>
                      <a:pt x="361" y="18"/>
                    </a:cubicBezTo>
                    <a:cubicBezTo>
                      <a:pt x="349" y="23"/>
                      <a:pt x="334" y="50"/>
                      <a:pt x="320" y="70"/>
                    </a:cubicBezTo>
                    <a:cubicBezTo>
                      <a:pt x="307" y="89"/>
                      <a:pt x="284" y="114"/>
                      <a:pt x="230" y="133"/>
                    </a:cubicBezTo>
                    <a:cubicBezTo>
                      <a:pt x="176" y="153"/>
                      <a:pt x="142" y="146"/>
                      <a:pt x="116" y="127"/>
                    </a:cubicBezTo>
                    <a:cubicBezTo>
                      <a:pt x="89" y="109"/>
                      <a:pt x="115" y="81"/>
                      <a:pt x="125" y="71"/>
                    </a:cubicBezTo>
                    <a:cubicBezTo>
                      <a:pt x="135" y="60"/>
                      <a:pt x="166" y="34"/>
                      <a:pt x="132" y="0"/>
                    </a:cubicBezTo>
                    <a:close/>
                  </a:path>
                </a:pathLst>
              </a:custGeom>
              <a:solidFill>
                <a:schemeClr val="accent2">
                  <a:alpha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sp>
            <p:nvSpPr>
              <p:cNvPr id="72" name="Freeform 560">
                <a:extLst>
                  <a:ext uri="{FF2B5EF4-FFF2-40B4-BE49-F238E27FC236}">
                    <a16:creationId xmlns="" xmlns:a16="http://schemas.microsoft.com/office/drawing/2014/main" id="{6D573946-A04D-4CDF-A1D1-45B16EEC6679}"/>
                  </a:ext>
                </a:extLst>
              </p:cNvPr>
              <p:cNvSpPr>
                <a:spLocks/>
              </p:cNvSpPr>
              <p:nvPr/>
            </p:nvSpPr>
            <p:spPr bwMode="auto">
              <a:xfrm flipH="1">
                <a:off x="9669950" y="2040963"/>
                <a:ext cx="587375" cy="425450"/>
              </a:xfrm>
              <a:custGeom>
                <a:avLst/>
                <a:gdLst>
                  <a:gd name="T0" fmla="*/ 0 w 185"/>
                  <a:gd name="T1" fmla="*/ 117 h 134"/>
                  <a:gd name="T2" fmla="*/ 54 w 185"/>
                  <a:gd name="T3" fmla="*/ 56 h 134"/>
                  <a:gd name="T4" fmla="*/ 102 w 185"/>
                  <a:gd name="T5" fmla="*/ 19 h 134"/>
                  <a:gd name="T6" fmla="*/ 79 w 185"/>
                  <a:gd name="T7" fmla="*/ 58 h 134"/>
                  <a:gd name="T8" fmla="*/ 44 w 185"/>
                  <a:gd name="T9" fmla="*/ 106 h 134"/>
                  <a:gd name="T10" fmla="*/ 81 w 185"/>
                  <a:gd name="T11" fmla="*/ 70 h 134"/>
                  <a:gd name="T12" fmla="*/ 123 w 185"/>
                  <a:gd name="T13" fmla="*/ 6 h 134"/>
                  <a:gd name="T14" fmla="*/ 146 w 185"/>
                  <a:gd name="T15" fmla="*/ 8 h 134"/>
                  <a:gd name="T16" fmla="*/ 123 w 185"/>
                  <a:gd name="T17" fmla="*/ 44 h 134"/>
                  <a:gd name="T18" fmla="*/ 78 w 185"/>
                  <a:gd name="T19" fmla="*/ 107 h 134"/>
                  <a:gd name="T20" fmla="*/ 119 w 185"/>
                  <a:gd name="T21" fmla="*/ 73 h 134"/>
                  <a:gd name="T22" fmla="*/ 160 w 185"/>
                  <a:gd name="T23" fmla="*/ 6 h 134"/>
                  <a:gd name="T24" fmla="*/ 185 w 185"/>
                  <a:gd name="T25" fmla="*/ 9 h 134"/>
                  <a:gd name="T26" fmla="*/ 163 w 185"/>
                  <a:gd name="T27" fmla="*/ 43 h 134"/>
                  <a:gd name="T28" fmla="*/ 108 w 185"/>
                  <a:gd name="T29" fmla="*/ 115 h 134"/>
                  <a:gd name="T30" fmla="*/ 0 w 185"/>
                  <a:gd name="T31"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34">
                    <a:moveTo>
                      <a:pt x="0" y="117"/>
                    </a:moveTo>
                    <a:cubicBezTo>
                      <a:pt x="0" y="117"/>
                      <a:pt x="32" y="104"/>
                      <a:pt x="54" y="56"/>
                    </a:cubicBezTo>
                    <a:cubicBezTo>
                      <a:pt x="77" y="7"/>
                      <a:pt x="97" y="15"/>
                      <a:pt x="102" y="19"/>
                    </a:cubicBezTo>
                    <a:cubicBezTo>
                      <a:pt x="102" y="19"/>
                      <a:pt x="87" y="39"/>
                      <a:pt x="79" y="58"/>
                    </a:cubicBezTo>
                    <a:cubicBezTo>
                      <a:pt x="70" y="76"/>
                      <a:pt x="57" y="97"/>
                      <a:pt x="44" y="106"/>
                    </a:cubicBezTo>
                    <a:cubicBezTo>
                      <a:pt x="44" y="106"/>
                      <a:pt x="64" y="99"/>
                      <a:pt x="81" y="70"/>
                    </a:cubicBezTo>
                    <a:cubicBezTo>
                      <a:pt x="98" y="42"/>
                      <a:pt x="115" y="11"/>
                      <a:pt x="123" y="6"/>
                    </a:cubicBezTo>
                    <a:cubicBezTo>
                      <a:pt x="132" y="1"/>
                      <a:pt x="145" y="5"/>
                      <a:pt x="146" y="8"/>
                    </a:cubicBezTo>
                    <a:cubicBezTo>
                      <a:pt x="146" y="8"/>
                      <a:pt x="131" y="24"/>
                      <a:pt x="123" y="44"/>
                    </a:cubicBezTo>
                    <a:cubicBezTo>
                      <a:pt x="115" y="64"/>
                      <a:pt x="98" y="94"/>
                      <a:pt x="78" y="107"/>
                    </a:cubicBezTo>
                    <a:cubicBezTo>
                      <a:pt x="78" y="107"/>
                      <a:pt x="105" y="94"/>
                      <a:pt x="119" y="73"/>
                    </a:cubicBezTo>
                    <a:cubicBezTo>
                      <a:pt x="133" y="52"/>
                      <a:pt x="149" y="11"/>
                      <a:pt x="160" y="6"/>
                    </a:cubicBezTo>
                    <a:cubicBezTo>
                      <a:pt x="172" y="0"/>
                      <a:pt x="182" y="4"/>
                      <a:pt x="185" y="9"/>
                    </a:cubicBezTo>
                    <a:cubicBezTo>
                      <a:pt x="185" y="9"/>
                      <a:pt x="170" y="26"/>
                      <a:pt x="163" y="43"/>
                    </a:cubicBezTo>
                    <a:cubicBezTo>
                      <a:pt x="156" y="61"/>
                      <a:pt x="135" y="102"/>
                      <a:pt x="108" y="115"/>
                    </a:cubicBezTo>
                    <a:cubicBezTo>
                      <a:pt x="81" y="128"/>
                      <a:pt x="35" y="134"/>
                      <a:pt x="0" y="117"/>
                    </a:cubicBezTo>
                    <a:close/>
                  </a:path>
                </a:pathLst>
              </a:custGeom>
              <a:solidFill>
                <a:schemeClr val="accent2">
                  <a:alpha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grpSp>
      </p:grpSp>
      <p:sp>
        <p:nvSpPr>
          <p:cNvPr id="28" name="矩形 27">
            <a:extLst>
              <a:ext uri="{FF2B5EF4-FFF2-40B4-BE49-F238E27FC236}">
                <a16:creationId xmlns="" xmlns:a16="http://schemas.microsoft.com/office/drawing/2014/main" id="{4CD234A7-E58A-46DE-9361-928253415EB5}"/>
              </a:ext>
            </a:extLst>
          </p:cNvPr>
          <p:cNvSpPr/>
          <p:nvPr/>
        </p:nvSpPr>
        <p:spPr>
          <a:xfrm>
            <a:off x="5334474" y="2456685"/>
            <a:ext cx="4020173" cy="1464632"/>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各地、各区、各社</a:t>
            </a:r>
            <a:r>
              <a:rPr lang="en-US" altLang="zh-CN" sz="2400" dirty="0">
                <a:latin typeface="字魂35号-经典雅黑" panose="00000500000000000000" pitchFamily="2" charset="-122"/>
                <a:ea typeface="字魂35号-经典雅黑" panose="00000500000000000000" pitchFamily="2" charset="-122"/>
              </a:rPr>
              <a:t>(</a:t>
            </a:r>
            <a:r>
              <a:rPr lang="zh-CN" altLang="en-US" sz="2400" dirty="0">
                <a:latin typeface="字魂35号-经典雅黑" panose="00000500000000000000" pitchFamily="2" charset="-122"/>
                <a:ea typeface="字魂35号-经典雅黑" panose="00000500000000000000" pitchFamily="2" charset="-122"/>
              </a:rPr>
              <a:t>区</a:t>
            </a:r>
            <a:r>
              <a:rPr lang="en-US" altLang="zh-CN" sz="2400" dirty="0">
                <a:latin typeface="字魂35号-经典雅黑" panose="00000500000000000000" pitchFamily="2" charset="-122"/>
                <a:ea typeface="字魂35号-经典雅黑" panose="00000500000000000000" pitchFamily="2" charset="-122"/>
              </a:rPr>
              <a:t>)</a:t>
            </a:r>
            <a:r>
              <a:rPr lang="zh-CN" altLang="en-US" sz="2400" dirty="0">
                <a:latin typeface="字魂35号-经典雅黑" panose="00000500000000000000" pitchFamily="2" charset="-122"/>
                <a:ea typeface="字魂35号-经典雅黑" panose="00000500000000000000" pitchFamily="2" charset="-122"/>
              </a:rPr>
              <a:t>、各小区地理、经济发展水平、企业回收利用废弃物的能力</a:t>
            </a:r>
            <a:endParaRPr lang="en-US" altLang="zh-CN" sz="2400" dirty="0">
              <a:latin typeface="字魂35号-经典雅黑" panose="00000500000000000000" pitchFamily="2" charset="-122"/>
              <a:ea typeface="字魂35号-经典雅黑" panose="00000500000000000000" pitchFamily="2" charset="-122"/>
            </a:endParaRPr>
          </a:p>
        </p:txBody>
      </p:sp>
      <p:sp>
        <p:nvSpPr>
          <p:cNvPr id="29" name="矩形 28">
            <a:extLst>
              <a:ext uri="{FF2B5EF4-FFF2-40B4-BE49-F238E27FC236}">
                <a16:creationId xmlns="" xmlns:a16="http://schemas.microsoft.com/office/drawing/2014/main" id="{E181ABE4-8D2C-4DA3-B281-1B40F0B5666C}"/>
              </a:ext>
            </a:extLst>
          </p:cNvPr>
          <p:cNvSpPr/>
          <p:nvPr/>
        </p:nvSpPr>
        <p:spPr>
          <a:xfrm>
            <a:off x="7747835" y="4398566"/>
            <a:ext cx="2961414" cy="984500"/>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居民来源、生活习惯、经济与心理承担能力</a:t>
            </a:r>
          </a:p>
        </p:txBody>
      </p:sp>
      <p:pic>
        <p:nvPicPr>
          <p:cNvPr id="63" name="图片 62" descr="图片包含 杯子, 餐桌, 咖啡, 就坐&#10;&#10;已生成极高可信度的说明">
            <a:extLst>
              <a:ext uri="{FF2B5EF4-FFF2-40B4-BE49-F238E27FC236}">
                <a16:creationId xmlns="" xmlns:a16="http://schemas.microsoft.com/office/drawing/2014/main" id="{03AEF571-1266-4858-938D-6F59F91E2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2751" y="2615486"/>
            <a:ext cx="2984870" cy="3239502"/>
          </a:xfrm>
          <a:prstGeom prst="rect">
            <a:avLst/>
          </a:prstGeom>
        </p:spPr>
      </p:pic>
      <p:grpSp>
        <p:nvGrpSpPr>
          <p:cNvPr id="64" name="组合 63">
            <a:extLst>
              <a:ext uri="{FF2B5EF4-FFF2-40B4-BE49-F238E27FC236}">
                <a16:creationId xmlns="" xmlns:a16="http://schemas.microsoft.com/office/drawing/2014/main" id="{65C3B254-911E-4554-8268-B2DB43E07DF8}"/>
              </a:ext>
            </a:extLst>
          </p:cNvPr>
          <p:cNvGrpSpPr/>
          <p:nvPr/>
        </p:nvGrpSpPr>
        <p:grpSpPr>
          <a:xfrm>
            <a:off x="6754625" y="4509816"/>
            <a:ext cx="677794" cy="762000"/>
            <a:chOff x="9155600" y="1256738"/>
            <a:chExt cx="1558926" cy="1752600"/>
          </a:xfrm>
        </p:grpSpPr>
        <p:sp>
          <p:nvSpPr>
            <p:cNvPr id="65" name="椭圆 64">
              <a:extLst>
                <a:ext uri="{FF2B5EF4-FFF2-40B4-BE49-F238E27FC236}">
                  <a16:creationId xmlns="" xmlns:a16="http://schemas.microsoft.com/office/drawing/2014/main" id="{4D217E41-F034-4A01-AA89-F268BB3C98AC}"/>
                </a:ext>
              </a:extLst>
            </p:cNvPr>
            <p:cNvSpPr/>
            <p:nvPr/>
          </p:nvSpPr>
          <p:spPr>
            <a:xfrm>
              <a:off x="9244796" y="1377358"/>
              <a:ext cx="1469730" cy="1469728"/>
            </a:xfrm>
            <a:prstGeom prst="ellipse">
              <a:avLst/>
            </a:prstGeom>
            <a:solidFill>
              <a:srgbClr val="A6D6C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66" name="组合 65">
              <a:extLst>
                <a:ext uri="{FF2B5EF4-FFF2-40B4-BE49-F238E27FC236}">
                  <a16:creationId xmlns="" xmlns:a16="http://schemas.microsoft.com/office/drawing/2014/main" id="{529A9BB6-B946-4A53-81B5-E259506CDBC2}"/>
                </a:ext>
              </a:extLst>
            </p:cNvPr>
            <p:cNvGrpSpPr/>
            <p:nvPr/>
          </p:nvGrpSpPr>
          <p:grpSpPr>
            <a:xfrm>
              <a:off x="9155600" y="1256738"/>
              <a:ext cx="1558925" cy="1752600"/>
              <a:chOff x="9155600" y="1256738"/>
              <a:chExt cx="1558925" cy="1752600"/>
            </a:xfrm>
          </p:grpSpPr>
          <p:sp>
            <p:nvSpPr>
              <p:cNvPr id="67" name="Freeform 557">
                <a:extLst>
                  <a:ext uri="{FF2B5EF4-FFF2-40B4-BE49-F238E27FC236}">
                    <a16:creationId xmlns="" xmlns:a16="http://schemas.microsoft.com/office/drawing/2014/main" id="{786C0602-7E41-418A-A44B-515B1880A180}"/>
                  </a:ext>
                </a:extLst>
              </p:cNvPr>
              <p:cNvSpPr>
                <a:spLocks/>
              </p:cNvSpPr>
              <p:nvPr/>
            </p:nvSpPr>
            <p:spPr bwMode="auto">
              <a:xfrm flipH="1">
                <a:off x="9155600" y="1485338"/>
                <a:ext cx="596900" cy="508000"/>
              </a:xfrm>
              <a:custGeom>
                <a:avLst/>
                <a:gdLst>
                  <a:gd name="T0" fmla="*/ 0 w 188"/>
                  <a:gd name="T1" fmla="*/ 145 h 160"/>
                  <a:gd name="T2" fmla="*/ 46 w 188"/>
                  <a:gd name="T3" fmla="*/ 37 h 160"/>
                  <a:gd name="T4" fmla="*/ 179 w 188"/>
                  <a:gd name="T5" fmla="*/ 7 h 160"/>
                  <a:gd name="T6" fmla="*/ 13 w 188"/>
                  <a:gd name="T7" fmla="*/ 159 h 160"/>
                  <a:gd name="T8" fmla="*/ 116 w 188"/>
                  <a:gd name="T9" fmla="*/ 69 h 160"/>
                  <a:gd name="T10" fmla="*/ 0 w 188"/>
                  <a:gd name="T11" fmla="*/ 145 h 160"/>
                </a:gdLst>
                <a:ahLst/>
                <a:cxnLst>
                  <a:cxn ang="0">
                    <a:pos x="T0" y="T1"/>
                  </a:cxn>
                  <a:cxn ang="0">
                    <a:pos x="T2" y="T3"/>
                  </a:cxn>
                  <a:cxn ang="0">
                    <a:pos x="T4" y="T5"/>
                  </a:cxn>
                  <a:cxn ang="0">
                    <a:pos x="T6" y="T7"/>
                  </a:cxn>
                  <a:cxn ang="0">
                    <a:pos x="T8" y="T9"/>
                  </a:cxn>
                  <a:cxn ang="0">
                    <a:pos x="T10" y="T11"/>
                  </a:cxn>
                </a:cxnLst>
                <a:rect l="0" t="0" r="r" b="b"/>
                <a:pathLst>
                  <a:path w="188" h="160">
                    <a:moveTo>
                      <a:pt x="0" y="145"/>
                    </a:moveTo>
                    <a:cubicBezTo>
                      <a:pt x="0" y="145"/>
                      <a:pt x="2" y="75"/>
                      <a:pt x="46" y="37"/>
                    </a:cubicBezTo>
                    <a:cubicBezTo>
                      <a:pt x="90" y="0"/>
                      <a:pt x="121" y="34"/>
                      <a:pt x="179" y="7"/>
                    </a:cubicBezTo>
                    <a:cubicBezTo>
                      <a:pt x="179" y="7"/>
                      <a:pt x="188" y="160"/>
                      <a:pt x="13" y="159"/>
                    </a:cubicBezTo>
                    <a:cubicBezTo>
                      <a:pt x="13" y="159"/>
                      <a:pt x="96" y="115"/>
                      <a:pt x="116" y="69"/>
                    </a:cubicBezTo>
                    <a:cubicBezTo>
                      <a:pt x="116" y="69"/>
                      <a:pt x="81" y="116"/>
                      <a:pt x="0" y="145"/>
                    </a:cubicBezTo>
                    <a:close/>
                  </a:path>
                </a:pathLst>
              </a:custGeom>
              <a:solidFill>
                <a:srgbClr val="23582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sp>
            <p:nvSpPr>
              <p:cNvPr id="68" name="Freeform 558">
                <a:extLst>
                  <a:ext uri="{FF2B5EF4-FFF2-40B4-BE49-F238E27FC236}">
                    <a16:creationId xmlns="" xmlns:a16="http://schemas.microsoft.com/office/drawing/2014/main" id="{6D4C483F-DC24-4D29-875B-D237581968E9}"/>
                  </a:ext>
                </a:extLst>
              </p:cNvPr>
              <p:cNvSpPr>
                <a:spLocks/>
              </p:cNvSpPr>
              <p:nvPr/>
            </p:nvSpPr>
            <p:spPr bwMode="auto">
              <a:xfrm flipH="1">
                <a:off x="9796950" y="1256738"/>
                <a:ext cx="587375" cy="692150"/>
              </a:xfrm>
              <a:custGeom>
                <a:avLst/>
                <a:gdLst>
                  <a:gd name="T0" fmla="*/ 167 w 185"/>
                  <a:gd name="T1" fmla="*/ 218 h 218"/>
                  <a:gd name="T2" fmla="*/ 58 w 185"/>
                  <a:gd name="T3" fmla="*/ 162 h 218"/>
                  <a:gd name="T4" fmla="*/ 8 w 185"/>
                  <a:gd name="T5" fmla="*/ 0 h 218"/>
                  <a:gd name="T6" fmla="*/ 65 w 185"/>
                  <a:gd name="T7" fmla="*/ 38 h 218"/>
                  <a:gd name="T8" fmla="*/ 185 w 185"/>
                  <a:gd name="T9" fmla="*/ 202 h 218"/>
                  <a:gd name="T10" fmla="*/ 64 w 185"/>
                  <a:gd name="T11" fmla="*/ 90 h 218"/>
                  <a:gd name="T12" fmla="*/ 167 w 185"/>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85" h="218">
                    <a:moveTo>
                      <a:pt x="167" y="218"/>
                    </a:moveTo>
                    <a:cubicBezTo>
                      <a:pt x="167" y="218"/>
                      <a:pt x="99" y="218"/>
                      <a:pt x="58" y="162"/>
                    </a:cubicBezTo>
                    <a:cubicBezTo>
                      <a:pt x="16" y="106"/>
                      <a:pt x="0" y="64"/>
                      <a:pt x="8" y="0"/>
                    </a:cubicBezTo>
                    <a:cubicBezTo>
                      <a:pt x="8" y="0"/>
                      <a:pt x="20" y="25"/>
                      <a:pt x="65" y="38"/>
                    </a:cubicBezTo>
                    <a:cubicBezTo>
                      <a:pt x="109" y="50"/>
                      <a:pt x="169" y="81"/>
                      <a:pt x="185" y="202"/>
                    </a:cubicBezTo>
                    <a:cubicBezTo>
                      <a:pt x="185" y="202"/>
                      <a:pt x="101" y="145"/>
                      <a:pt x="64" y="90"/>
                    </a:cubicBezTo>
                    <a:cubicBezTo>
                      <a:pt x="64" y="90"/>
                      <a:pt x="91" y="159"/>
                      <a:pt x="167" y="218"/>
                    </a:cubicBezTo>
                    <a:close/>
                  </a:path>
                </a:pathLst>
              </a:custGeom>
              <a:solidFill>
                <a:srgbClr val="23582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sp>
            <p:nvSpPr>
              <p:cNvPr id="73" name="Freeform 559">
                <a:extLst>
                  <a:ext uri="{FF2B5EF4-FFF2-40B4-BE49-F238E27FC236}">
                    <a16:creationId xmlns="" xmlns:a16="http://schemas.microsoft.com/office/drawing/2014/main" id="{20898777-F9CD-4A0F-8CE6-14B44E0B67A8}"/>
                  </a:ext>
                </a:extLst>
              </p:cNvPr>
              <p:cNvSpPr>
                <a:spLocks/>
              </p:cNvSpPr>
              <p:nvPr/>
            </p:nvSpPr>
            <p:spPr bwMode="auto">
              <a:xfrm flipH="1">
                <a:off x="9482625" y="2028263"/>
                <a:ext cx="1231900" cy="981075"/>
              </a:xfrm>
              <a:custGeom>
                <a:avLst/>
                <a:gdLst>
                  <a:gd name="T0" fmla="*/ 132 w 388"/>
                  <a:gd name="T1" fmla="*/ 0 h 309"/>
                  <a:gd name="T2" fmla="*/ 100 w 388"/>
                  <a:gd name="T3" fmla="*/ 41 h 309"/>
                  <a:gd name="T4" fmla="*/ 7 w 388"/>
                  <a:gd name="T5" fmla="*/ 166 h 309"/>
                  <a:gd name="T6" fmla="*/ 69 w 388"/>
                  <a:gd name="T7" fmla="*/ 309 h 309"/>
                  <a:gd name="T8" fmla="*/ 138 w 388"/>
                  <a:gd name="T9" fmla="*/ 207 h 309"/>
                  <a:gd name="T10" fmla="*/ 296 w 388"/>
                  <a:gd name="T11" fmla="*/ 138 h 309"/>
                  <a:gd name="T12" fmla="*/ 379 w 388"/>
                  <a:gd name="T13" fmla="*/ 25 h 309"/>
                  <a:gd name="T14" fmla="*/ 361 w 388"/>
                  <a:gd name="T15" fmla="*/ 18 h 309"/>
                  <a:gd name="T16" fmla="*/ 320 w 388"/>
                  <a:gd name="T17" fmla="*/ 70 h 309"/>
                  <a:gd name="T18" fmla="*/ 230 w 388"/>
                  <a:gd name="T19" fmla="*/ 133 h 309"/>
                  <a:gd name="T20" fmla="*/ 116 w 388"/>
                  <a:gd name="T21" fmla="*/ 127 h 309"/>
                  <a:gd name="T22" fmla="*/ 125 w 388"/>
                  <a:gd name="T23" fmla="*/ 71 h 309"/>
                  <a:gd name="T24" fmla="*/ 132 w 388"/>
                  <a:gd name="T25"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 h="309">
                    <a:moveTo>
                      <a:pt x="132" y="0"/>
                    </a:moveTo>
                    <a:cubicBezTo>
                      <a:pt x="132" y="0"/>
                      <a:pt x="134" y="12"/>
                      <a:pt x="100" y="41"/>
                    </a:cubicBezTo>
                    <a:cubicBezTo>
                      <a:pt x="67" y="69"/>
                      <a:pt x="15" y="118"/>
                      <a:pt x="7" y="166"/>
                    </a:cubicBezTo>
                    <a:cubicBezTo>
                      <a:pt x="0" y="214"/>
                      <a:pt x="20" y="257"/>
                      <a:pt x="69" y="309"/>
                    </a:cubicBezTo>
                    <a:cubicBezTo>
                      <a:pt x="69" y="309"/>
                      <a:pt x="68" y="233"/>
                      <a:pt x="138" y="207"/>
                    </a:cubicBezTo>
                    <a:cubicBezTo>
                      <a:pt x="208" y="181"/>
                      <a:pt x="254" y="177"/>
                      <a:pt x="296" y="138"/>
                    </a:cubicBezTo>
                    <a:cubicBezTo>
                      <a:pt x="338" y="100"/>
                      <a:pt x="370" y="34"/>
                      <a:pt x="379" y="25"/>
                    </a:cubicBezTo>
                    <a:cubicBezTo>
                      <a:pt x="388" y="15"/>
                      <a:pt x="373" y="14"/>
                      <a:pt x="361" y="18"/>
                    </a:cubicBezTo>
                    <a:cubicBezTo>
                      <a:pt x="349" y="23"/>
                      <a:pt x="334" y="50"/>
                      <a:pt x="320" y="70"/>
                    </a:cubicBezTo>
                    <a:cubicBezTo>
                      <a:pt x="307" y="89"/>
                      <a:pt x="284" y="114"/>
                      <a:pt x="230" y="133"/>
                    </a:cubicBezTo>
                    <a:cubicBezTo>
                      <a:pt x="176" y="153"/>
                      <a:pt x="142" y="146"/>
                      <a:pt x="116" y="127"/>
                    </a:cubicBezTo>
                    <a:cubicBezTo>
                      <a:pt x="89" y="109"/>
                      <a:pt x="115" y="81"/>
                      <a:pt x="125" y="71"/>
                    </a:cubicBezTo>
                    <a:cubicBezTo>
                      <a:pt x="135" y="60"/>
                      <a:pt x="166" y="34"/>
                      <a:pt x="132" y="0"/>
                    </a:cubicBezTo>
                    <a:close/>
                  </a:path>
                </a:pathLst>
              </a:custGeom>
              <a:solidFill>
                <a:schemeClr val="accent2">
                  <a:alpha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sp>
            <p:nvSpPr>
              <p:cNvPr id="74" name="Freeform 560">
                <a:extLst>
                  <a:ext uri="{FF2B5EF4-FFF2-40B4-BE49-F238E27FC236}">
                    <a16:creationId xmlns="" xmlns:a16="http://schemas.microsoft.com/office/drawing/2014/main" id="{4E31565F-3BD5-4405-B43B-9BD920C6E7C5}"/>
                  </a:ext>
                </a:extLst>
              </p:cNvPr>
              <p:cNvSpPr>
                <a:spLocks/>
              </p:cNvSpPr>
              <p:nvPr/>
            </p:nvSpPr>
            <p:spPr bwMode="auto">
              <a:xfrm flipH="1">
                <a:off x="9669950" y="2040963"/>
                <a:ext cx="587375" cy="425450"/>
              </a:xfrm>
              <a:custGeom>
                <a:avLst/>
                <a:gdLst>
                  <a:gd name="T0" fmla="*/ 0 w 185"/>
                  <a:gd name="T1" fmla="*/ 117 h 134"/>
                  <a:gd name="T2" fmla="*/ 54 w 185"/>
                  <a:gd name="T3" fmla="*/ 56 h 134"/>
                  <a:gd name="T4" fmla="*/ 102 w 185"/>
                  <a:gd name="T5" fmla="*/ 19 h 134"/>
                  <a:gd name="T6" fmla="*/ 79 w 185"/>
                  <a:gd name="T7" fmla="*/ 58 h 134"/>
                  <a:gd name="T8" fmla="*/ 44 w 185"/>
                  <a:gd name="T9" fmla="*/ 106 h 134"/>
                  <a:gd name="T10" fmla="*/ 81 w 185"/>
                  <a:gd name="T11" fmla="*/ 70 h 134"/>
                  <a:gd name="T12" fmla="*/ 123 w 185"/>
                  <a:gd name="T13" fmla="*/ 6 h 134"/>
                  <a:gd name="T14" fmla="*/ 146 w 185"/>
                  <a:gd name="T15" fmla="*/ 8 h 134"/>
                  <a:gd name="T16" fmla="*/ 123 w 185"/>
                  <a:gd name="T17" fmla="*/ 44 h 134"/>
                  <a:gd name="T18" fmla="*/ 78 w 185"/>
                  <a:gd name="T19" fmla="*/ 107 h 134"/>
                  <a:gd name="T20" fmla="*/ 119 w 185"/>
                  <a:gd name="T21" fmla="*/ 73 h 134"/>
                  <a:gd name="T22" fmla="*/ 160 w 185"/>
                  <a:gd name="T23" fmla="*/ 6 h 134"/>
                  <a:gd name="T24" fmla="*/ 185 w 185"/>
                  <a:gd name="T25" fmla="*/ 9 h 134"/>
                  <a:gd name="T26" fmla="*/ 163 w 185"/>
                  <a:gd name="T27" fmla="*/ 43 h 134"/>
                  <a:gd name="T28" fmla="*/ 108 w 185"/>
                  <a:gd name="T29" fmla="*/ 115 h 134"/>
                  <a:gd name="T30" fmla="*/ 0 w 185"/>
                  <a:gd name="T31" fmla="*/ 11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34">
                    <a:moveTo>
                      <a:pt x="0" y="117"/>
                    </a:moveTo>
                    <a:cubicBezTo>
                      <a:pt x="0" y="117"/>
                      <a:pt x="32" y="104"/>
                      <a:pt x="54" y="56"/>
                    </a:cubicBezTo>
                    <a:cubicBezTo>
                      <a:pt x="77" y="7"/>
                      <a:pt x="97" y="15"/>
                      <a:pt x="102" y="19"/>
                    </a:cubicBezTo>
                    <a:cubicBezTo>
                      <a:pt x="102" y="19"/>
                      <a:pt x="87" y="39"/>
                      <a:pt x="79" y="58"/>
                    </a:cubicBezTo>
                    <a:cubicBezTo>
                      <a:pt x="70" y="76"/>
                      <a:pt x="57" y="97"/>
                      <a:pt x="44" y="106"/>
                    </a:cubicBezTo>
                    <a:cubicBezTo>
                      <a:pt x="44" y="106"/>
                      <a:pt x="64" y="99"/>
                      <a:pt x="81" y="70"/>
                    </a:cubicBezTo>
                    <a:cubicBezTo>
                      <a:pt x="98" y="42"/>
                      <a:pt x="115" y="11"/>
                      <a:pt x="123" y="6"/>
                    </a:cubicBezTo>
                    <a:cubicBezTo>
                      <a:pt x="132" y="1"/>
                      <a:pt x="145" y="5"/>
                      <a:pt x="146" y="8"/>
                    </a:cubicBezTo>
                    <a:cubicBezTo>
                      <a:pt x="146" y="8"/>
                      <a:pt x="131" y="24"/>
                      <a:pt x="123" y="44"/>
                    </a:cubicBezTo>
                    <a:cubicBezTo>
                      <a:pt x="115" y="64"/>
                      <a:pt x="98" y="94"/>
                      <a:pt x="78" y="107"/>
                    </a:cubicBezTo>
                    <a:cubicBezTo>
                      <a:pt x="78" y="107"/>
                      <a:pt x="105" y="94"/>
                      <a:pt x="119" y="73"/>
                    </a:cubicBezTo>
                    <a:cubicBezTo>
                      <a:pt x="133" y="52"/>
                      <a:pt x="149" y="11"/>
                      <a:pt x="160" y="6"/>
                    </a:cubicBezTo>
                    <a:cubicBezTo>
                      <a:pt x="172" y="0"/>
                      <a:pt x="182" y="4"/>
                      <a:pt x="185" y="9"/>
                    </a:cubicBezTo>
                    <a:cubicBezTo>
                      <a:pt x="185" y="9"/>
                      <a:pt x="170" y="26"/>
                      <a:pt x="163" y="43"/>
                    </a:cubicBezTo>
                    <a:cubicBezTo>
                      <a:pt x="156" y="61"/>
                      <a:pt x="135" y="102"/>
                      <a:pt x="108" y="115"/>
                    </a:cubicBezTo>
                    <a:cubicBezTo>
                      <a:pt x="81" y="128"/>
                      <a:pt x="35" y="134"/>
                      <a:pt x="0" y="117"/>
                    </a:cubicBezTo>
                    <a:close/>
                  </a:path>
                </a:pathLst>
              </a:custGeom>
              <a:solidFill>
                <a:schemeClr val="accent2">
                  <a:alpha val="6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lumMod val="85000"/>
                      <a:lumOff val="15000"/>
                    </a:schemeClr>
                  </a:solidFill>
                  <a:effectLst/>
                  <a:uLnTx/>
                  <a:uFillTx/>
                  <a:latin typeface="字魂27号-布丁体" panose="00000500000000000000" pitchFamily="2" charset="-122"/>
                  <a:ea typeface="字魂27号-布丁体" panose="00000500000000000000" pitchFamily="2" charset="-122"/>
                </a:endParaRPr>
              </a:p>
            </p:txBody>
          </p:sp>
        </p:grpSp>
      </p:grpSp>
    </p:spTree>
    <p:extLst>
      <p:ext uri="{BB962C8B-B14F-4D97-AF65-F5344CB8AC3E}">
        <p14:creationId xmlns:p14="http://schemas.microsoft.com/office/powerpoint/2010/main" val="22999489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heel(1)">
                                      <p:cBhvr>
                                        <p:cTn id="12" dur="20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0-#ppt_w/2"/>
                                          </p:val>
                                        </p:tav>
                                        <p:tav tm="100000">
                                          <p:val>
                                            <p:strVal val="#ppt_x"/>
                                          </p:val>
                                        </p:tav>
                                      </p:tavLst>
                                    </p:anim>
                                    <p:anim calcmode="lin" valueType="num">
                                      <p:cBhvr additive="base">
                                        <p:cTn id="28" dur="500" fill="hold"/>
                                        <p:tgtEl>
                                          <p:spTgt spid="64"/>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a:extLst>
              <a:ext uri="{FF2B5EF4-FFF2-40B4-BE49-F238E27FC236}">
                <a16:creationId xmlns="" xmlns:a16="http://schemas.microsoft.com/office/drawing/2014/main" id="{4AC0E922-21B3-465C-92DD-69B88E800D91}"/>
              </a:ext>
            </a:extLst>
          </p:cNvPr>
          <p:cNvSpPr/>
          <p:nvPr/>
        </p:nvSpPr>
        <p:spPr>
          <a:xfrm>
            <a:off x="406234" y="522104"/>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 xmlns:a16="http://schemas.microsoft.com/office/drawing/2014/main" id="{6537206D-5C04-4B6E-B52B-744845C9BB41}"/>
              </a:ext>
            </a:extLst>
          </p:cNvPr>
          <p:cNvGrpSpPr/>
          <p:nvPr/>
        </p:nvGrpSpPr>
        <p:grpSpPr>
          <a:xfrm>
            <a:off x="394201" y="815788"/>
            <a:ext cx="3953512" cy="959224"/>
            <a:chOff x="394201" y="815788"/>
            <a:chExt cx="3953512" cy="959224"/>
          </a:xfrm>
        </p:grpSpPr>
        <p:sp>
          <p:nvSpPr>
            <p:cNvPr id="12" name="矩形 11">
              <a:extLst>
                <a:ext uri="{FF2B5EF4-FFF2-40B4-BE49-F238E27FC236}">
                  <a16:creationId xmlns="" xmlns:a16="http://schemas.microsoft.com/office/drawing/2014/main" id="{25E410BE-B512-456F-B9CE-FDE868E18CDC}"/>
                </a:ext>
              </a:extLst>
            </p:cNvPr>
            <p:cNvSpPr/>
            <p:nvPr/>
          </p:nvSpPr>
          <p:spPr>
            <a:xfrm>
              <a:off x="394201"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自觉自治</a:t>
              </a:r>
            </a:p>
          </p:txBody>
        </p:sp>
      </p:grpSp>
      <p:sp>
        <p:nvSpPr>
          <p:cNvPr id="25" name="矩形 24">
            <a:extLst>
              <a:ext uri="{FF2B5EF4-FFF2-40B4-BE49-F238E27FC236}">
                <a16:creationId xmlns="" xmlns:a16="http://schemas.microsoft.com/office/drawing/2014/main" id="{81C0FF19-0041-4ABA-89BE-2F478791213D}"/>
              </a:ext>
            </a:extLst>
          </p:cNvPr>
          <p:cNvSpPr/>
          <p:nvPr/>
        </p:nvSpPr>
        <p:spPr>
          <a:xfrm>
            <a:off x="7632321" y="3913556"/>
            <a:ext cx="4903807" cy="984500"/>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创新垃圾分类</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b="1" dirty="0">
                <a:latin typeface="字魂35号-经典雅黑" panose="00000500000000000000" pitchFamily="2" charset="-122"/>
                <a:ea typeface="字魂35号-经典雅黑" panose="00000500000000000000" pitchFamily="2" charset="-122"/>
              </a:rPr>
              <a:t>处理模式</a:t>
            </a:r>
            <a:endParaRPr lang="en-US" altLang="zh-CN" sz="2400" b="1" dirty="0">
              <a:latin typeface="字魂35号-经典雅黑" panose="00000500000000000000" pitchFamily="2" charset="-122"/>
              <a:ea typeface="字魂35号-经典雅黑" panose="00000500000000000000" pitchFamily="2" charset="-122"/>
            </a:endParaRPr>
          </a:p>
        </p:txBody>
      </p:sp>
      <p:pic>
        <p:nvPicPr>
          <p:cNvPr id="26" name="图片 25">
            <a:extLst>
              <a:ext uri="{FF2B5EF4-FFF2-40B4-BE49-F238E27FC236}">
                <a16:creationId xmlns="" xmlns:a16="http://schemas.microsoft.com/office/drawing/2014/main" id="{8BFDF994-9109-47A6-A4F8-3FB4F449C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7431" y="3861825"/>
            <a:ext cx="4357370" cy="2212975"/>
          </a:xfrm>
          <a:prstGeom prst="rect">
            <a:avLst/>
          </a:prstGeom>
        </p:spPr>
      </p:pic>
      <p:sp>
        <p:nvSpPr>
          <p:cNvPr id="30" name="矩形 29">
            <a:extLst>
              <a:ext uri="{FF2B5EF4-FFF2-40B4-BE49-F238E27FC236}">
                <a16:creationId xmlns="" xmlns:a16="http://schemas.microsoft.com/office/drawing/2014/main" id="{14B1A05F-2500-462B-86B3-FB4DDD78592C}"/>
              </a:ext>
            </a:extLst>
          </p:cNvPr>
          <p:cNvSpPr/>
          <p:nvPr/>
        </p:nvSpPr>
        <p:spPr>
          <a:xfrm>
            <a:off x="917041" y="3913556"/>
            <a:ext cx="3000274" cy="1464632"/>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养成</a:t>
            </a:r>
            <a:r>
              <a:rPr lang="en-US" altLang="zh-CN" sz="2400" dirty="0">
                <a:latin typeface="字魂35号-经典雅黑" panose="00000500000000000000" pitchFamily="2" charset="-122"/>
                <a:ea typeface="字魂35号-经典雅黑" panose="00000500000000000000" pitchFamily="2" charset="-122"/>
              </a:rPr>
              <a:t>"</a:t>
            </a:r>
            <a:r>
              <a:rPr lang="zh-CN" altLang="en-US" sz="2400" dirty="0">
                <a:latin typeface="字魂35号-经典雅黑" panose="00000500000000000000" pitchFamily="2" charset="-122"/>
                <a:ea typeface="字魂35号-经典雅黑" panose="00000500000000000000" pitchFamily="2" charset="-122"/>
              </a:rPr>
              <a:t>减量、循环、</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自觉、自治</a:t>
            </a:r>
            <a:r>
              <a:rPr lang="en-US" altLang="zh-CN" sz="2400" dirty="0">
                <a:latin typeface="字魂35号-经典雅黑" panose="00000500000000000000" pitchFamily="2" charset="-122"/>
                <a:ea typeface="字魂35号-经典雅黑" panose="00000500000000000000" pitchFamily="2" charset="-122"/>
              </a:rPr>
              <a:t>“</a:t>
            </a:r>
            <a:r>
              <a:rPr lang="zh-CN" altLang="en-US" sz="2400" dirty="0">
                <a:latin typeface="字魂35号-经典雅黑" panose="00000500000000000000" pitchFamily="2" charset="-122"/>
                <a:ea typeface="字魂35号-经典雅黑" panose="00000500000000000000" pitchFamily="2" charset="-122"/>
              </a:rPr>
              <a:t>的</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b="1" dirty="0">
                <a:latin typeface="字魂35号-经典雅黑" panose="00000500000000000000" pitchFamily="2" charset="-122"/>
                <a:ea typeface="字魂35号-经典雅黑" panose="00000500000000000000" pitchFamily="2" charset="-122"/>
              </a:rPr>
              <a:t>行为规范</a:t>
            </a:r>
            <a:endParaRPr lang="en-US" altLang="zh-CN" sz="2400" b="1" dirty="0">
              <a:latin typeface="字魂35号-经典雅黑" panose="00000500000000000000" pitchFamily="2" charset="-122"/>
              <a:ea typeface="字魂35号-经典雅黑" panose="00000500000000000000" pitchFamily="2" charset="-122"/>
            </a:endParaRPr>
          </a:p>
        </p:txBody>
      </p:sp>
      <p:sp>
        <p:nvSpPr>
          <p:cNvPr id="31" name="矩形 30">
            <a:extLst>
              <a:ext uri="{FF2B5EF4-FFF2-40B4-BE49-F238E27FC236}">
                <a16:creationId xmlns="" xmlns:a16="http://schemas.microsoft.com/office/drawing/2014/main" id="{285B224B-A2C3-48AB-B7EE-776215252BAD}"/>
              </a:ext>
            </a:extLst>
          </p:cNvPr>
          <p:cNvSpPr/>
          <p:nvPr/>
        </p:nvSpPr>
        <p:spPr>
          <a:xfrm>
            <a:off x="3917315" y="2255508"/>
            <a:ext cx="4903807" cy="1464632"/>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成为垃圾减量、分类、</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回收和利用的</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b="1" dirty="0">
                <a:latin typeface="字魂35号-经典雅黑" panose="00000500000000000000" pitchFamily="2" charset="-122"/>
                <a:ea typeface="字魂35号-经典雅黑" panose="00000500000000000000" pitchFamily="2" charset="-122"/>
              </a:rPr>
              <a:t>主力军</a:t>
            </a:r>
          </a:p>
        </p:txBody>
      </p:sp>
      <p:sp>
        <p:nvSpPr>
          <p:cNvPr id="37" name="任意多边形: 形状 36">
            <a:extLst>
              <a:ext uri="{FF2B5EF4-FFF2-40B4-BE49-F238E27FC236}">
                <a16:creationId xmlns="" xmlns:a16="http://schemas.microsoft.com/office/drawing/2014/main" id="{EF91614A-2933-40F4-9154-6A719D1356A6}"/>
              </a:ext>
            </a:extLst>
          </p:cNvPr>
          <p:cNvSpPr/>
          <p:nvPr/>
        </p:nvSpPr>
        <p:spPr>
          <a:xfrm rot="3173039">
            <a:off x="3740237" y="2718182"/>
            <a:ext cx="159209" cy="960822"/>
          </a:xfrm>
          <a:custGeom>
            <a:avLst/>
            <a:gdLst>
              <a:gd name="connsiteX0" fmla="*/ 192643 w 192643"/>
              <a:gd name="connsiteY0" fmla="*/ 0 h 1056904"/>
              <a:gd name="connsiteX1" fmla="*/ 26389 w 192643"/>
              <a:gd name="connsiteY1" fmla="*/ 546265 h 1056904"/>
              <a:gd name="connsiteX2" fmla="*/ 2638 w 192643"/>
              <a:gd name="connsiteY2" fmla="*/ 1056904 h 1056904"/>
            </a:gdLst>
            <a:ahLst/>
            <a:cxnLst>
              <a:cxn ang="0">
                <a:pos x="connsiteX0" y="connsiteY0"/>
              </a:cxn>
              <a:cxn ang="0">
                <a:pos x="connsiteX1" y="connsiteY1"/>
              </a:cxn>
              <a:cxn ang="0">
                <a:pos x="connsiteX2" y="connsiteY2"/>
              </a:cxn>
            </a:cxnLst>
            <a:rect l="l" t="t" r="r" b="b"/>
            <a:pathLst>
              <a:path w="192643" h="1056904">
                <a:moveTo>
                  <a:pt x="192643" y="0"/>
                </a:moveTo>
                <a:cubicBezTo>
                  <a:pt x="125349" y="185057"/>
                  <a:pt x="58056" y="370114"/>
                  <a:pt x="26389" y="546265"/>
                </a:cubicBezTo>
                <a:cubicBezTo>
                  <a:pt x="-5278" y="722416"/>
                  <a:pt x="-1320" y="889660"/>
                  <a:pt x="2638" y="1056904"/>
                </a:cubicBezTo>
              </a:path>
            </a:pathLst>
          </a:custGeom>
          <a:noFill/>
          <a:ln w="38100">
            <a:solidFill>
              <a:srgbClr val="6EC0A3"/>
            </a:solidFill>
            <a:headEnd type="triangle"/>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dirty="0">
              <a:latin typeface="微软雅黑" panose="020B0503020204020204" charset="-122"/>
              <a:ea typeface="微软雅黑" panose="020B0503020204020204" charset="-122"/>
            </a:endParaRPr>
          </a:p>
        </p:txBody>
      </p:sp>
      <p:sp>
        <p:nvSpPr>
          <p:cNvPr id="38" name="任意多边形: 形状 37">
            <a:extLst>
              <a:ext uri="{FF2B5EF4-FFF2-40B4-BE49-F238E27FC236}">
                <a16:creationId xmlns="" xmlns:a16="http://schemas.microsoft.com/office/drawing/2014/main" id="{82E73D09-B26B-493C-9D4F-E9FE2B2FB64D}"/>
              </a:ext>
            </a:extLst>
          </p:cNvPr>
          <p:cNvSpPr/>
          <p:nvPr/>
        </p:nvSpPr>
        <p:spPr>
          <a:xfrm rot="18426961" flipH="1">
            <a:off x="8741518" y="2718182"/>
            <a:ext cx="159209" cy="960822"/>
          </a:xfrm>
          <a:custGeom>
            <a:avLst/>
            <a:gdLst>
              <a:gd name="connsiteX0" fmla="*/ 192643 w 192643"/>
              <a:gd name="connsiteY0" fmla="*/ 0 h 1056904"/>
              <a:gd name="connsiteX1" fmla="*/ 26389 w 192643"/>
              <a:gd name="connsiteY1" fmla="*/ 546265 h 1056904"/>
              <a:gd name="connsiteX2" fmla="*/ 2638 w 192643"/>
              <a:gd name="connsiteY2" fmla="*/ 1056904 h 1056904"/>
            </a:gdLst>
            <a:ahLst/>
            <a:cxnLst>
              <a:cxn ang="0">
                <a:pos x="connsiteX0" y="connsiteY0"/>
              </a:cxn>
              <a:cxn ang="0">
                <a:pos x="connsiteX1" y="connsiteY1"/>
              </a:cxn>
              <a:cxn ang="0">
                <a:pos x="connsiteX2" y="connsiteY2"/>
              </a:cxn>
            </a:cxnLst>
            <a:rect l="l" t="t" r="r" b="b"/>
            <a:pathLst>
              <a:path w="192643" h="1056904">
                <a:moveTo>
                  <a:pt x="192643" y="0"/>
                </a:moveTo>
                <a:cubicBezTo>
                  <a:pt x="125349" y="185057"/>
                  <a:pt x="58056" y="370114"/>
                  <a:pt x="26389" y="546265"/>
                </a:cubicBezTo>
                <a:cubicBezTo>
                  <a:pt x="-5278" y="722416"/>
                  <a:pt x="-1320" y="889660"/>
                  <a:pt x="2638" y="1056904"/>
                </a:cubicBezTo>
              </a:path>
            </a:pathLst>
          </a:custGeom>
          <a:noFill/>
          <a:ln w="38100">
            <a:solidFill>
              <a:srgbClr val="6EC0A3"/>
            </a:solidFill>
            <a:headEnd type="triangle"/>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dirty="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729864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1013012" y="835897"/>
            <a:ext cx="10165976" cy="5400516"/>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E00314D0-EE8E-4EFF-9CE6-71308660B09B}"/>
              </a:ext>
            </a:extLst>
          </p:cNvPr>
          <p:cNvPicPr>
            <a:picLocks noChangeAspect="1"/>
          </p:cNvPicPr>
          <p:nvPr/>
        </p:nvPicPr>
        <p:blipFill rotWithShape="1">
          <a:blip r:embed="rId2" cstate="screen">
            <a:extLst>
              <a:ext uri="{BEBA8EAE-BF5A-486C-A8C5-ECC9F3942E4B}">
                <a14:imgProps xmlns:a14="http://schemas.microsoft.com/office/drawing/2010/main">
                  <a14:imgLayer>
                    <a14:imgEffect>
                      <a14:colorTemperature colorTemp="11500"/>
                    </a14:imgEffect>
                  </a14:imgLayer>
                </a14:imgProps>
              </a:ext>
              <a:ext uri="{28A0092B-C50C-407E-A947-70E740481C1C}">
                <a14:useLocalDpi xmlns:a14="http://schemas.microsoft.com/office/drawing/2010/main"/>
              </a:ext>
            </a:extLst>
          </a:blip>
          <a:srcRect l="22602" r="23450"/>
          <a:stretch/>
        </p:blipFill>
        <p:spPr>
          <a:xfrm flipH="1">
            <a:off x="1575733" y="1704651"/>
            <a:ext cx="4093668" cy="5556764"/>
          </a:xfrm>
          <a:prstGeom prst="rect">
            <a:avLst/>
          </a:prstGeom>
          <a:effectLst>
            <a:outerShdw blurRad="50800" dist="38100" dir="2700000" algn="tl" rotWithShape="0">
              <a:srgbClr val="479600">
                <a:alpha val="68000"/>
              </a:srgbClr>
            </a:outerShdw>
          </a:effectLst>
        </p:spPr>
      </p:pic>
      <p:sp>
        <p:nvSpPr>
          <p:cNvPr id="21" name="文本框 20">
            <a:extLst>
              <a:ext uri="{FF2B5EF4-FFF2-40B4-BE49-F238E27FC236}">
                <a16:creationId xmlns="" xmlns:a16="http://schemas.microsoft.com/office/drawing/2014/main" id="{184FE67B-AFE3-4780-8561-3009F4A8777D}"/>
              </a:ext>
            </a:extLst>
          </p:cNvPr>
          <p:cNvSpPr txBox="1"/>
          <p:nvPr/>
        </p:nvSpPr>
        <p:spPr>
          <a:xfrm>
            <a:off x="6622543" y="2940582"/>
            <a:ext cx="2985744" cy="707886"/>
          </a:xfrm>
          <a:prstGeom prst="rect">
            <a:avLst/>
          </a:prstGeom>
          <a:noFill/>
        </p:spPr>
        <p:txBody>
          <a:bodyPr wrap="square" rtlCol="0">
            <a:spAutoFit/>
          </a:bodyPr>
          <a:lstStyle/>
          <a:p>
            <a:pPr algn="dist"/>
            <a:r>
              <a:rPr lang="zh-CN" altLang="en-US" sz="4000" b="1" dirty="0">
                <a:latin typeface="时尚中黑简体" panose="01010104010101010101" pitchFamily="2" charset="-122"/>
                <a:ea typeface="时尚中黑简体" panose="01010104010101010101" pitchFamily="2" charset="-122"/>
              </a:rPr>
              <a:t>分类好处</a:t>
            </a:r>
          </a:p>
        </p:txBody>
      </p:sp>
      <p:sp>
        <p:nvSpPr>
          <p:cNvPr id="49" name="任意多边形: 形状 48">
            <a:extLst>
              <a:ext uri="{FF2B5EF4-FFF2-40B4-BE49-F238E27FC236}">
                <a16:creationId xmlns="" xmlns:a16="http://schemas.microsoft.com/office/drawing/2014/main" id="{C97BC0C7-6103-4A58-AC1E-040F6064CFD1}"/>
              </a:ext>
            </a:extLst>
          </p:cNvPr>
          <p:cNvSpPr>
            <a:spLocks noChangeAspect="1"/>
          </p:cNvSpPr>
          <p:nvPr/>
        </p:nvSpPr>
        <p:spPr bwMode="auto">
          <a:xfrm>
            <a:off x="6614322" y="2137296"/>
            <a:ext cx="3002188" cy="2725998"/>
          </a:xfrm>
          <a:custGeom>
            <a:avLst/>
            <a:gdLst>
              <a:gd name="connsiteX0" fmla="*/ 3430037 w 4539823"/>
              <a:gd name="connsiteY0" fmla="*/ 2396041 h 4122179"/>
              <a:gd name="connsiteX1" fmla="*/ 4392917 w 4539823"/>
              <a:gd name="connsiteY1" fmla="*/ 2396041 h 4122179"/>
              <a:gd name="connsiteX2" fmla="*/ 4539823 w 4539823"/>
              <a:gd name="connsiteY2" fmla="*/ 2659859 h 4122179"/>
              <a:gd name="connsiteX3" fmla="*/ 4399912 w 4539823"/>
              <a:gd name="connsiteY3" fmla="*/ 2896070 h 4122179"/>
              <a:gd name="connsiteX4" fmla="*/ 3864646 w 4539823"/>
              <a:gd name="connsiteY4" fmla="*/ 3773275 h 4122179"/>
              <a:gd name="connsiteX5" fmla="*/ 3325777 w 4539823"/>
              <a:gd name="connsiteY5" fmla="*/ 3773275 h 4122179"/>
              <a:gd name="connsiteX6" fmla="*/ 3311333 w 4539823"/>
              <a:gd name="connsiteY6" fmla="*/ 4122179 h 4122179"/>
              <a:gd name="connsiteX7" fmla="*/ 2585612 w 4539823"/>
              <a:gd name="connsiteY7" fmla="*/ 3332421 h 4122179"/>
              <a:gd name="connsiteX8" fmla="*/ 3368201 w 4539823"/>
              <a:gd name="connsiteY8" fmla="*/ 2624702 h 4122179"/>
              <a:gd name="connsiteX9" fmla="*/ 3357368 w 4539823"/>
              <a:gd name="connsiteY9" fmla="*/ 2956473 h 4122179"/>
              <a:gd name="connsiteX10" fmla="*/ 3736474 w 4539823"/>
              <a:gd name="connsiteY10" fmla="*/ 2962781 h 4122179"/>
              <a:gd name="connsiteX11" fmla="*/ 187827 w 4539823"/>
              <a:gd name="connsiteY11" fmla="*/ 2396041 h 4122179"/>
              <a:gd name="connsiteX12" fmla="*/ 1137630 w 4539823"/>
              <a:gd name="connsiteY12" fmla="*/ 2396041 h 4122179"/>
              <a:gd name="connsiteX13" fmla="*/ 1246733 w 4539823"/>
              <a:gd name="connsiteY13" fmla="*/ 2856494 h 4122179"/>
              <a:gd name="connsiteX14" fmla="*/ 961457 w 4539823"/>
              <a:gd name="connsiteY14" fmla="*/ 2687031 h 4122179"/>
              <a:gd name="connsiteX15" fmla="*/ 772777 w 4539823"/>
              <a:gd name="connsiteY15" fmla="*/ 3016046 h 4122179"/>
              <a:gd name="connsiteX16" fmla="*/ 1963533 w 4539823"/>
              <a:gd name="connsiteY16" fmla="*/ 3025957 h 4122179"/>
              <a:gd name="connsiteX17" fmla="*/ 1957210 w 4539823"/>
              <a:gd name="connsiteY17" fmla="*/ 3858849 h 4122179"/>
              <a:gd name="connsiteX18" fmla="*/ 645481 w 4539823"/>
              <a:gd name="connsiteY18" fmla="*/ 3849836 h 4122179"/>
              <a:gd name="connsiteX19" fmla="*/ 510972 w 4539823"/>
              <a:gd name="connsiteY19" fmla="*/ 3628990 h 4122179"/>
              <a:gd name="connsiteX20" fmla="*/ 0 w 4539823"/>
              <a:gd name="connsiteY20" fmla="*/ 2736609 h 4122179"/>
              <a:gd name="connsiteX21" fmla="*/ 1659176 w 4539823"/>
              <a:gd name="connsiteY21" fmla="*/ 0 h 4122179"/>
              <a:gd name="connsiteX22" fmla="*/ 2935748 w 4539823"/>
              <a:gd name="connsiteY22" fmla="*/ 899 h 4122179"/>
              <a:gd name="connsiteX23" fmla="*/ 3215622 w 4539823"/>
              <a:gd name="connsiteY23" fmla="*/ 460615 h 4122179"/>
              <a:gd name="connsiteX24" fmla="*/ 3521672 w 4539823"/>
              <a:gd name="connsiteY24" fmla="*/ 290246 h 4122179"/>
              <a:gd name="connsiteX25" fmla="*/ 3279987 w 4539823"/>
              <a:gd name="connsiteY25" fmla="*/ 1126041 h 4122179"/>
              <a:gd name="connsiteX26" fmla="*/ 2565980 w 4539823"/>
              <a:gd name="connsiteY26" fmla="*/ 1126041 h 4122179"/>
              <a:gd name="connsiteX27" fmla="*/ 2211695 w 4539823"/>
              <a:gd name="connsiteY27" fmla="*/ 1021278 h 4122179"/>
              <a:gd name="connsiteX28" fmla="*/ 2501496 w 4539823"/>
              <a:gd name="connsiteY28" fmla="*/ 858131 h 4122179"/>
              <a:gd name="connsiteX29" fmla="*/ 2309197 w 4539823"/>
              <a:gd name="connsiteY29" fmla="*/ 531821 h 4122179"/>
              <a:gd name="connsiteX30" fmla="*/ 1961415 w 4539823"/>
              <a:gd name="connsiteY30" fmla="*/ 1126041 h 4122179"/>
              <a:gd name="connsiteX31" fmla="*/ 994222 w 4539823"/>
              <a:gd name="connsiteY31" fmla="*/ 1126041 h 4122179"/>
              <a:gd name="connsiteX32" fmla="*/ 1554452 w 4539823"/>
              <a:gd name="connsiteY32" fmla="*/ 167657 h 4122179"/>
              <a:gd name="connsiteX33" fmla="*/ 1653759 w 4539823"/>
              <a:gd name="connsiteY33" fmla="*/ 8113 h 41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9823" h="4122179">
                <a:moveTo>
                  <a:pt x="3430037" y="2396041"/>
                </a:moveTo>
                <a:lnTo>
                  <a:pt x="4392917" y="2396041"/>
                </a:lnTo>
                <a:lnTo>
                  <a:pt x="4539823" y="2659859"/>
                </a:lnTo>
                <a:lnTo>
                  <a:pt x="4399912" y="2896070"/>
                </a:lnTo>
                <a:lnTo>
                  <a:pt x="3864646" y="3773275"/>
                </a:lnTo>
                <a:lnTo>
                  <a:pt x="3325777" y="3773275"/>
                </a:lnTo>
                <a:lnTo>
                  <a:pt x="3311333" y="4122179"/>
                </a:lnTo>
                <a:lnTo>
                  <a:pt x="2585612" y="3332421"/>
                </a:lnTo>
                <a:lnTo>
                  <a:pt x="3368201" y="2624702"/>
                </a:lnTo>
                <a:lnTo>
                  <a:pt x="3357368" y="2956473"/>
                </a:lnTo>
                <a:lnTo>
                  <a:pt x="3736474" y="2962781"/>
                </a:lnTo>
                <a:close/>
                <a:moveTo>
                  <a:pt x="187827" y="2396041"/>
                </a:moveTo>
                <a:lnTo>
                  <a:pt x="1137630" y="2396041"/>
                </a:lnTo>
                <a:lnTo>
                  <a:pt x="1246733" y="2856494"/>
                </a:lnTo>
                <a:lnTo>
                  <a:pt x="961457" y="2687031"/>
                </a:lnTo>
                <a:lnTo>
                  <a:pt x="772777" y="3016046"/>
                </a:lnTo>
                <a:lnTo>
                  <a:pt x="1963533" y="3025957"/>
                </a:lnTo>
                <a:lnTo>
                  <a:pt x="1957210" y="3858849"/>
                </a:lnTo>
                <a:lnTo>
                  <a:pt x="645481" y="3849836"/>
                </a:lnTo>
                <a:lnTo>
                  <a:pt x="510972" y="3628990"/>
                </a:lnTo>
                <a:lnTo>
                  <a:pt x="0" y="2736609"/>
                </a:lnTo>
                <a:close/>
                <a:moveTo>
                  <a:pt x="1659176" y="0"/>
                </a:moveTo>
                <a:lnTo>
                  <a:pt x="2935748" y="899"/>
                </a:lnTo>
                <a:lnTo>
                  <a:pt x="3215622" y="460615"/>
                </a:lnTo>
                <a:lnTo>
                  <a:pt x="3521672" y="290246"/>
                </a:lnTo>
                <a:lnTo>
                  <a:pt x="3279987" y="1126041"/>
                </a:lnTo>
                <a:lnTo>
                  <a:pt x="2565980" y="1126041"/>
                </a:lnTo>
                <a:lnTo>
                  <a:pt x="2211695" y="1021278"/>
                </a:lnTo>
                <a:lnTo>
                  <a:pt x="2501496" y="858131"/>
                </a:lnTo>
                <a:lnTo>
                  <a:pt x="2309197" y="531821"/>
                </a:lnTo>
                <a:lnTo>
                  <a:pt x="1961415" y="1126041"/>
                </a:lnTo>
                <a:lnTo>
                  <a:pt x="994222" y="1126041"/>
                </a:lnTo>
                <a:lnTo>
                  <a:pt x="1554452" y="167657"/>
                </a:lnTo>
                <a:cubicBezTo>
                  <a:pt x="1609522" y="73918"/>
                  <a:pt x="1653759" y="8113"/>
                  <a:pt x="1653759" y="8113"/>
                </a:cubicBezTo>
                <a:close/>
              </a:path>
            </a:pathLst>
          </a:custGeom>
          <a:solidFill>
            <a:srgbClr val="5C8D88">
              <a:alpha val="80000"/>
            </a:srgbClr>
          </a:solidFill>
          <a:ln>
            <a:noFill/>
          </a:ln>
        </p:spPr>
        <p:txBody>
          <a:bodyPr wrap="square">
            <a:noAutofit/>
          </a:bodyPr>
          <a:lstStyle/>
          <a:p>
            <a:endParaRPr lang="zh-CN" altLang="en-US" dirty="0"/>
          </a:p>
        </p:txBody>
      </p:sp>
      <p:grpSp>
        <p:nvGrpSpPr>
          <p:cNvPr id="2" name="组合 1">
            <a:extLst>
              <a:ext uri="{FF2B5EF4-FFF2-40B4-BE49-F238E27FC236}">
                <a16:creationId xmlns="" xmlns:a16="http://schemas.microsoft.com/office/drawing/2014/main" id="{AAA3BDCE-0439-4E4E-8FAF-F42745B67A00}"/>
              </a:ext>
            </a:extLst>
          </p:cNvPr>
          <p:cNvGrpSpPr/>
          <p:nvPr/>
        </p:nvGrpSpPr>
        <p:grpSpPr>
          <a:xfrm>
            <a:off x="1327787" y="1073561"/>
            <a:ext cx="2330369" cy="1099596"/>
            <a:chOff x="1327787" y="1073561"/>
            <a:chExt cx="2330369" cy="1099596"/>
          </a:xfrm>
        </p:grpSpPr>
        <p:sp>
          <p:nvSpPr>
            <p:cNvPr id="37" name="椭圆 36">
              <a:extLst>
                <a:ext uri="{FF2B5EF4-FFF2-40B4-BE49-F238E27FC236}">
                  <a16:creationId xmlns="" xmlns:a16="http://schemas.microsoft.com/office/drawing/2014/main" id="{DDF948A0-D6F3-4EAA-8CE9-6E3B84C989F9}"/>
                </a:ext>
              </a:extLst>
            </p:cNvPr>
            <p:cNvSpPr/>
            <p:nvPr/>
          </p:nvSpPr>
          <p:spPr>
            <a:xfrm>
              <a:off x="1346114" y="1073562"/>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a:extLst>
                <a:ext uri="{FF2B5EF4-FFF2-40B4-BE49-F238E27FC236}">
                  <a16:creationId xmlns="" xmlns:a16="http://schemas.microsoft.com/office/drawing/2014/main" id="{DA8F5E85-9016-4B9F-BC1F-04A6EEF18AA3}"/>
                </a:ext>
              </a:extLst>
            </p:cNvPr>
            <p:cNvSpPr/>
            <p:nvPr/>
          </p:nvSpPr>
          <p:spPr>
            <a:xfrm>
              <a:off x="2511298" y="1073561"/>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42">
              <a:extLst>
                <a:ext uri="{FF2B5EF4-FFF2-40B4-BE49-F238E27FC236}">
                  <a16:creationId xmlns="" xmlns:a16="http://schemas.microsoft.com/office/drawing/2014/main" id="{5A151A50-C8BE-43C1-A42A-5482B89A6805}"/>
                </a:ext>
              </a:extLst>
            </p:cNvPr>
            <p:cNvSpPr txBox="1"/>
            <p:nvPr/>
          </p:nvSpPr>
          <p:spPr>
            <a:xfrm>
              <a:off x="1327787" y="1364200"/>
              <a:ext cx="1136248" cy="523220"/>
            </a:xfrm>
            <a:prstGeom prst="rect">
              <a:avLst/>
            </a:prstGeom>
            <a:noFill/>
          </p:spPr>
          <p:txBody>
            <a:bodyPr wrap="square" rtlCol="0">
              <a:spAutoFit/>
            </a:bodyPr>
            <a:lstStyle/>
            <a:p>
              <a:pPr algn="ctr"/>
              <a:r>
                <a:rPr lang="en-US" altLang="zh-CN" sz="2800" b="1" dirty="0">
                  <a:solidFill>
                    <a:schemeClr val="bg1"/>
                  </a:solidFill>
                  <a:ea typeface="字魂27号-布丁体" panose="00000500000000000000" pitchFamily="2" charset="-122"/>
                </a:rPr>
                <a:t>PART</a:t>
              </a:r>
              <a:endParaRPr lang="zh-CN" altLang="en-US" sz="2800" b="1" dirty="0">
                <a:solidFill>
                  <a:schemeClr val="bg1"/>
                </a:solidFill>
                <a:ea typeface="字魂27号-布丁体" panose="00000500000000000000" pitchFamily="2" charset="-122"/>
              </a:endParaRPr>
            </a:p>
          </p:txBody>
        </p:sp>
        <p:sp>
          <p:nvSpPr>
            <p:cNvPr id="10" name="文本框 9">
              <a:extLst>
                <a:ext uri="{FF2B5EF4-FFF2-40B4-BE49-F238E27FC236}">
                  <a16:creationId xmlns="" xmlns:a16="http://schemas.microsoft.com/office/drawing/2014/main" id="{A035977E-10BE-47A2-B4C1-E3EAA12EF50B}"/>
                </a:ext>
              </a:extLst>
            </p:cNvPr>
            <p:cNvSpPr txBox="1"/>
            <p:nvPr/>
          </p:nvSpPr>
          <p:spPr>
            <a:xfrm>
              <a:off x="2521908" y="1156200"/>
              <a:ext cx="1136248" cy="923330"/>
            </a:xfrm>
            <a:prstGeom prst="rect">
              <a:avLst/>
            </a:prstGeom>
            <a:noFill/>
          </p:spPr>
          <p:txBody>
            <a:bodyPr wrap="square" rtlCol="0">
              <a:spAutoFit/>
            </a:bodyPr>
            <a:lstStyle/>
            <a:p>
              <a:pPr algn="ctr"/>
              <a:r>
                <a:rPr lang="en-US" altLang="zh-CN" sz="5400" b="1" dirty="0">
                  <a:solidFill>
                    <a:schemeClr val="bg1"/>
                  </a:solidFill>
                  <a:latin typeface="字魂27号-布丁体" panose="00000500000000000000" pitchFamily="2" charset="-122"/>
                  <a:ea typeface="字魂27号-布丁体" panose="00000500000000000000" pitchFamily="2" charset="-122"/>
                </a:rPr>
                <a:t>04</a:t>
              </a:r>
              <a:endParaRPr lang="zh-CN" altLang="en-US" sz="5400" b="1" dirty="0">
                <a:solidFill>
                  <a:schemeClr val="bg1"/>
                </a:solidFill>
                <a:latin typeface="字魂27号-布丁体" panose="00000500000000000000" pitchFamily="2" charset="-122"/>
                <a:ea typeface="字魂27号-布丁体" panose="00000500000000000000" pitchFamily="2" charset="-122"/>
              </a:endParaRPr>
            </a:p>
          </p:txBody>
        </p:sp>
      </p:grpSp>
    </p:spTree>
    <p:extLst>
      <p:ext uri="{BB962C8B-B14F-4D97-AF65-F5344CB8AC3E}">
        <p14:creationId xmlns:p14="http://schemas.microsoft.com/office/powerpoint/2010/main" val="3107640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 xmlns:a16="http://schemas.microsoft.com/office/drawing/2014/main" id="{B9842E5A-395C-4EB2-8F6D-531595AB6F80}"/>
              </a:ext>
            </a:extLst>
          </p:cNvPr>
          <p:cNvGrpSpPr/>
          <p:nvPr/>
        </p:nvGrpSpPr>
        <p:grpSpPr>
          <a:xfrm>
            <a:off x="7983846" y="2771039"/>
            <a:ext cx="3005992" cy="2990095"/>
            <a:chOff x="5687116" y="3038061"/>
            <a:chExt cx="1640947" cy="1632261"/>
          </a:xfrm>
        </p:grpSpPr>
        <p:grpSp>
          <p:nvGrpSpPr>
            <p:cNvPr id="3" name="组合 2">
              <a:extLst>
                <a:ext uri="{FF2B5EF4-FFF2-40B4-BE49-F238E27FC236}">
                  <a16:creationId xmlns="" xmlns:a16="http://schemas.microsoft.com/office/drawing/2014/main" id="{8ECCB7E8-C8A5-7845-BD72-381D5199F8B0}"/>
                </a:ext>
              </a:extLst>
            </p:cNvPr>
            <p:cNvGrpSpPr/>
            <p:nvPr/>
          </p:nvGrpSpPr>
          <p:grpSpPr>
            <a:xfrm>
              <a:off x="5687116" y="3038061"/>
              <a:ext cx="1640947" cy="1632261"/>
              <a:chOff x="6069511" y="2129938"/>
              <a:chExt cx="743211" cy="740704"/>
            </a:xfrm>
          </p:grpSpPr>
          <p:sp>
            <p:nvSpPr>
              <p:cNvPr id="4" name="椭圆 3">
                <a:extLst>
                  <a:ext uri="{FF2B5EF4-FFF2-40B4-BE49-F238E27FC236}">
                    <a16:creationId xmlns="" xmlns:a16="http://schemas.microsoft.com/office/drawing/2014/main" id="{9105B41D-751A-7645-B5F2-2BC2EA5B84CB}"/>
                  </a:ext>
                </a:extLst>
              </p:cNvPr>
              <p:cNvSpPr/>
              <p:nvPr/>
            </p:nvSpPr>
            <p:spPr>
              <a:xfrm>
                <a:off x="6096000" y="2153920"/>
                <a:ext cx="716722" cy="716722"/>
              </a:xfrm>
              <a:prstGeom prst="ellipse">
                <a:avLst/>
              </a:prstGeom>
              <a:solidFill>
                <a:srgbClr val="5C8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cs typeface="+mn-ea"/>
                  <a:sym typeface="+mn-lt"/>
                </a:endParaRPr>
              </a:p>
            </p:txBody>
          </p:sp>
          <p:sp>
            <p:nvSpPr>
              <p:cNvPr id="5" name="椭圆 4">
                <a:extLst>
                  <a:ext uri="{FF2B5EF4-FFF2-40B4-BE49-F238E27FC236}">
                    <a16:creationId xmlns="" xmlns:a16="http://schemas.microsoft.com/office/drawing/2014/main" id="{3EB8E9FE-1487-704A-B11E-C0C4EA7CFA29}"/>
                  </a:ext>
                </a:extLst>
              </p:cNvPr>
              <p:cNvSpPr/>
              <p:nvPr/>
            </p:nvSpPr>
            <p:spPr>
              <a:xfrm>
                <a:off x="6069511" y="2129938"/>
                <a:ext cx="716722" cy="716722"/>
              </a:xfrm>
              <a:prstGeom prst="ellipse">
                <a:avLst/>
              </a:prstGeom>
              <a:solidFill>
                <a:schemeClr val="bg1"/>
              </a:solidFill>
              <a:ln w="38100">
                <a:solidFill>
                  <a:srgbClr val="74B4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b="1" dirty="0">
                  <a:solidFill>
                    <a:srgbClr val="5C8D89"/>
                  </a:solidFill>
                  <a:cs typeface="+mn-ea"/>
                  <a:sym typeface="+mn-lt"/>
                </a:endParaRPr>
              </a:p>
            </p:txBody>
          </p:sp>
        </p:grpSp>
        <p:sp>
          <p:nvSpPr>
            <p:cNvPr id="14" name="curved-up-arrow_20901">
              <a:extLst>
                <a:ext uri="{FF2B5EF4-FFF2-40B4-BE49-F238E27FC236}">
                  <a16:creationId xmlns="" xmlns:a16="http://schemas.microsoft.com/office/drawing/2014/main" id="{EDA6D2E7-9CFC-40D2-AF7C-F597B2E6FF27}"/>
                </a:ext>
              </a:extLst>
            </p:cNvPr>
            <p:cNvSpPr>
              <a:spLocks noChangeAspect="1"/>
            </p:cNvSpPr>
            <p:nvPr/>
          </p:nvSpPr>
          <p:spPr bwMode="auto">
            <a:xfrm>
              <a:off x="6708545" y="3736714"/>
              <a:ext cx="512861" cy="605207"/>
            </a:xfrm>
            <a:custGeom>
              <a:avLst/>
              <a:gdLst>
                <a:gd name="T0" fmla="*/ 1363 w 1738"/>
                <a:gd name="T1" fmla="*/ 606 h 2069"/>
                <a:gd name="T2" fmla="*/ 1738 w 1738"/>
                <a:gd name="T3" fmla="*/ 606 h 2069"/>
                <a:gd name="T4" fmla="*/ 1133 w 1738"/>
                <a:gd name="T5" fmla="*/ 0 h 2069"/>
                <a:gd name="T6" fmla="*/ 527 w 1738"/>
                <a:gd name="T7" fmla="*/ 606 h 2069"/>
                <a:gd name="T8" fmla="*/ 907 w 1738"/>
                <a:gd name="T9" fmla="*/ 606 h 2069"/>
                <a:gd name="T10" fmla="*/ 0 w 1738"/>
                <a:gd name="T11" fmla="*/ 2036 h 2069"/>
                <a:gd name="T12" fmla="*/ 228 w 1738"/>
                <a:gd name="T13" fmla="*/ 2069 h 2069"/>
                <a:gd name="T14" fmla="*/ 1363 w 1738"/>
                <a:gd name="T15" fmla="*/ 606 h 20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8" h="2069">
                  <a:moveTo>
                    <a:pt x="1363" y="606"/>
                  </a:moveTo>
                  <a:lnTo>
                    <a:pt x="1738" y="606"/>
                  </a:lnTo>
                  <a:lnTo>
                    <a:pt x="1133" y="0"/>
                  </a:lnTo>
                  <a:lnTo>
                    <a:pt x="527" y="606"/>
                  </a:lnTo>
                  <a:lnTo>
                    <a:pt x="907" y="606"/>
                  </a:lnTo>
                  <a:cubicBezTo>
                    <a:pt x="854" y="1319"/>
                    <a:pt x="482" y="1896"/>
                    <a:pt x="0" y="2036"/>
                  </a:cubicBezTo>
                  <a:cubicBezTo>
                    <a:pt x="74" y="2057"/>
                    <a:pt x="150" y="2069"/>
                    <a:pt x="228" y="2069"/>
                  </a:cubicBezTo>
                  <a:cubicBezTo>
                    <a:pt x="816" y="2069"/>
                    <a:pt x="1301" y="1428"/>
                    <a:pt x="1363" y="606"/>
                  </a:cubicBezTo>
                  <a:close/>
                </a:path>
              </a:pathLst>
            </a:custGeom>
            <a:noFill/>
            <a:ln w="38100">
              <a:solidFill>
                <a:srgbClr val="5C8D89"/>
              </a:solidFill>
            </a:ln>
          </p:spPr>
        </p:sp>
      </p:grpSp>
      <p:grpSp>
        <p:nvGrpSpPr>
          <p:cNvPr id="33" name="组合 32">
            <a:extLst>
              <a:ext uri="{FF2B5EF4-FFF2-40B4-BE49-F238E27FC236}">
                <a16:creationId xmlns="" xmlns:a16="http://schemas.microsoft.com/office/drawing/2014/main" id="{25A4598B-BB9A-411B-A0C1-D6B1105802F8}"/>
              </a:ext>
            </a:extLst>
          </p:cNvPr>
          <p:cNvGrpSpPr/>
          <p:nvPr/>
        </p:nvGrpSpPr>
        <p:grpSpPr>
          <a:xfrm>
            <a:off x="406233" y="815788"/>
            <a:ext cx="3941480" cy="959224"/>
            <a:chOff x="406233" y="815788"/>
            <a:chExt cx="3941480" cy="959224"/>
          </a:xfrm>
        </p:grpSpPr>
        <p:sp>
          <p:nvSpPr>
            <p:cNvPr id="15" name="矩形 14">
              <a:extLst>
                <a:ext uri="{FF2B5EF4-FFF2-40B4-BE49-F238E27FC236}">
                  <a16:creationId xmlns="" xmlns:a16="http://schemas.microsoft.com/office/drawing/2014/main" id="{FA9DDF5A-7D6A-4B16-AAE9-78C0D31B3BE9}"/>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 xmlns:a16="http://schemas.microsoft.com/office/drawing/2014/main" id="{F35B4468-8CF6-4234-9B24-6EEBE3B6E653}"/>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文本框 16">
              <a:extLst>
                <a:ext uri="{FF2B5EF4-FFF2-40B4-BE49-F238E27FC236}">
                  <a16:creationId xmlns="" xmlns:a16="http://schemas.microsoft.com/office/drawing/2014/main" id="{1D6BF4E2-E4B8-49E3-ACAB-C4499AF7070D}"/>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减少占地</a:t>
              </a:r>
            </a:p>
          </p:txBody>
        </p:sp>
      </p:grpSp>
      <p:grpSp>
        <p:nvGrpSpPr>
          <p:cNvPr id="34" name="组合 33">
            <a:extLst>
              <a:ext uri="{FF2B5EF4-FFF2-40B4-BE49-F238E27FC236}">
                <a16:creationId xmlns="" xmlns:a16="http://schemas.microsoft.com/office/drawing/2014/main" id="{70BD0B2F-8222-4D00-9CD5-832ADB306D25}"/>
              </a:ext>
            </a:extLst>
          </p:cNvPr>
          <p:cNvGrpSpPr/>
          <p:nvPr/>
        </p:nvGrpSpPr>
        <p:grpSpPr>
          <a:xfrm>
            <a:off x="1307747" y="2361674"/>
            <a:ext cx="4868196" cy="1397250"/>
            <a:chOff x="1307747" y="2361674"/>
            <a:chExt cx="4868196" cy="1397250"/>
          </a:xfrm>
        </p:grpSpPr>
        <p:sp>
          <p:nvSpPr>
            <p:cNvPr id="20" name="矩形 19">
              <a:extLst>
                <a:ext uri="{FF2B5EF4-FFF2-40B4-BE49-F238E27FC236}">
                  <a16:creationId xmlns="" xmlns:a16="http://schemas.microsoft.com/office/drawing/2014/main" id="{A3A146E8-A037-4A0C-A5B7-9DD923153AFE}"/>
                </a:ext>
              </a:extLst>
            </p:cNvPr>
            <p:cNvSpPr/>
            <p:nvPr/>
          </p:nvSpPr>
          <p:spPr>
            <a:xfrm>
              <a:off x="1539719" y="2552379"/>
              <a:ext cx="4612671" cy="984500"/>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生活垃圾中有些物质不易降解</a:t>
              </a:r>
              <a:endParaRPr lang="en-US" altLang="zh-CN" sz="2400" dirty="0">
                <a:latin typeface="字魂35号-经典雅黑" panose="00000500000000000000" pitchFamily="2" charset="-122"/>
                <a:ea typeface="字魂35号-经典雅黑" panose="00000500000000000000" pitchFamily="2" charset="-122"/>
              </a:endParaRPr>
            </a:p>
            <a:p>
              <a:pPr>
                <a:lnSpc>
                  <a:spcPct val="130000"/>
                </a:lnSpc>
              </a:pPr>
              <a:r>
                <a:rPr lang="zh-CN" altLang="en-US" sz="2400" dirty="0">
                  <a:latin typeface="字魂35号-经典雅黑" panose="00000500000000000000" pitchFamily="2" charset="-122"/>
                  <a:ea typeface="字魂35号-经典雅黑" panose="00000500000000000000" pitchFamily="2" charset="-122"/>
                </a:rPr>
                <a:t>使土地受到严重侵蚀</a:t>
              </a:r>
              <a:endParaRPr lang="en-US" altLang="zh-CN" sz="2400" dirty="0">
                <a:latin typeface="字魂35号-经典雅黑" panose="00000500000000000000" pitchFamily="2" charset="-122"/>
                <a:ea typeface="字魂35号-经典雅黑" panose="00000500000000000000" pitchFamily="2" charset="-122"/>
              </a:endParaRPr>
            </a:p>
          </p:txBody>
        </p:sp>
        <p:sp>
          <p:nvSpPr>
            <p:cNvPr id="21" name="矩形 20">
              <a:extLst>
                <a:ext uri="{FF2B5EF4-FFF2-40B4-BE49-F238E27FC236}">
                  <a16:creationId xmlns="" xmlns:a16="http://schemas.microsoft.com/office/drawing/2014/main" id="{4498B61E-C96E-4424-82C5-1C5480BB826D}"/>
                </a:ext>
              </a:extLst>
            </p:cNvPr>
            <p:cNvSpPr/>
            <p:nvPr/>
          </p:nvSpPr>
          <p:spPr>
            <a:xfrm>
              <a:off x="1307747" y="2361674"/>
              <a:ext cx="4868196" cy="1397250"/>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a:extLst>
              <a:ext uri="{FF2B5EF4-FFF2-40B4-BE49-F238E27FC236}">
                <a16:creationId xmlns="" xmlns:a16="http://schemas.microsoft.com/office/drawing/2014/main" id="{45E0160D-BFB0-4C6E-8F4A-5A51304BB6BE}"/>
              </a:ext>
            </a:extLst>
          </p:cNvPr>
          <p:cNvSpPr txBox="1"/>
          <p:nvPr/>
        </p:nvSpPr>
        <p:spPr>
          <a:xfrm>
            <a:off x="8325610" y="3939598"/>
            <a:ext cx="1722280" cy="1200329"/>
          </a:xfrm>
          <a:prstGeom prst="rect">
            <a:avLst/>
          </a:prstGeom>
          <a:noFill/>
        </p:spPr>
        <p:txBody>
          <a:bodyPr wrap="square" rtlCol="0">
            <a:spAutoFit/>
          </a:bodyPr>
          <a:lstStyle/>
          <a:p>
            <a:r>
              <a:rPr lang="en-US" altLang="zh-CN" sz="7200" b="1" dirty="0">
                <a:solidFill>
                  <a:srgbClr val="5C8D89"/>
                </a:solidFill>
                <a:cs typeface="+mn-ea"/>
                <a:sym typeface="+mn-lt"/>
              </a:rPr>
              <a:t>60%    </a:t>
            </a:r>
          </a:p>
        </p:txBody>
      </p:sp>
      <p:sp>
        <p:nvSpPr>
          <p:cNvPr id="23" name="矩形 22">
            <a:extLst>
              <a:ext uri="{FF2B5EF4-FFF2-40B4-BE49-F238E27FC236}">
                <a16:creationId xmlns="" xmlns:a16="http://schemas.microsoft.com/office/drawing/2014/main" id="{130445C0-1455-46E8-B772-88381483D445}"/>
              </a:ext>
            </a:extLst>
          </p:cNvPr>
          <p:cNvSpPr/>
          <p:nvPr/>
        </p:nvSpPr>
        <p:spPr>
          <a:xfrm>
            <a:off x="8628493" y="3105067"/>
            <a:ext cx="1620957" cy="954107"/>
          </a:xfrm>
          <a:prstGeom prst="rect">
            <a:avLst/>
          </a:prstGeom>
        </p:spPr>
        <p:txBody>
          <a:bodyPr wrap="none">
            <a:spAutoFit/>
          </a:bodyPr>
          <a:lstStyle/>
          <a:p>
            <a:pPr algn="ctr"/>
            <a:r>
              <a:rPr lang="zh-CN" altLang="en-US" sz="2800" b="1" dirty="0">
                <a:latin typeface="字魂35号-经典雅黑" panose="00000500000000000000" pitchFamily="2" charset="-122"/>
                <a:ea typeface="字魂35号-经典雅黑" panose="00000500000000000000" pitchFamily="2" charset="-122"/>
              </a:rPr>
              <a:t>减少垃圾</a:t>
            </a:r>
            <a:endParaRPr lang="en-US" altLang="zh-CN" sz="2800" b="1" dirty="0">
              <a:latin typeface="字魂35号-经典雅黑" panose="00000500000000000000" pitchFamily="2" charset="-122"/>
              <a:ea typeface="字魂35号-经典雅黑" panose="00000500000000000000" pitchFamily="2" charset="-122"/>
            </a:endParaRPr>
          </a:p>
          <a:p>
            <a:pPr algn="ctr"/>
            <a:r>
              <a:rPr lang="zh-CN" altLang="en-US" sz="2800" b="1" dirty="0">
                <a:latin typeface="字魂35号-经典雅黑" panose="00000500000000000000" pitchFamily="2" charset="-122"/>
                <a:ea typeface="字魂35号-经典雅黑" panose="00000500000000000000" pitchFamily="2" charset="-122"/>
              </a:rPr>
              <a:t>数量达</a:t>
            </a:r>
          </a:p>
        </p:txBody>
      </p:sp>
      <p:sp>
        <p:nvSpPr>
          <p:cNvPr id="24" name="椭圆 23">
            <a:extLst>
              <a:ext uri="{FF2B5EF4-FFF2-40B4-BE49-F238E27FC236}">
                <a16:creationId xmlns="" xmlns:a16="http://schemas.microsoft.com/office/drawing/2014/main" id="{3DF2466D-98BD-437E-BAAD-74CAF989305D}"/>
              </a:ext>
            </a:extLst>
          </p:cNvPr>
          <p:cNvSpPr/>
          <p:nvPr/>
        </p:nvSpPr>
        <p:spPr>
          <a:xfrm>
            <a:off x="3660376" y="4314492"/>
            <a:ext cx="1810037" cy="1806463"/>
          </a:xfrm>
          <a:prstGeom prst="ellipse">
            <a:avLst/>
          </a:prstGeom>
          <a:solidFill>
            <a:srgbClr val="74B49A"/>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r>
              <a:rPr lang="zh-CN" altLang="en-US"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rPr>
              <a:t>垃圾</a:t>
            </a:r>
            <a:endParaRPr lang="en-US" altLang="zh-CN"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endParaRPr>
          </a:p>
          <a:p>
            <a:pPr algn="ctr"/>
            <a:r>
              <a:rPr lang="zh-CN" altLang="en-US"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rPr>
              <a:t>分类</a:t>
            </a:r>
            <a:endParaRPr lang="en-US" altLang="zh-CN"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endParaRPr>
          </a:p>
        </p:txBody>
      </p:sp>
      <p:grpSp>
        <p:nvGrpSpPr>
          <p:cNvPr id="25" name="组合 24">
            <a:extLst>
              <a:ext uri="{FF2B5EF4-FFF2-40B4-BE49-F238E27FC236}">
                <a16:creationId xmlns="" xmlns:a16="http://schemas.microsoft.com/office/drawing/2014/main" id="{208FA4A7-66A5-423E-8ED9-F3C4E038D227}"/>
              </a:ext>
            </a:extLst>
          </p:cNvPr>
          <p:cNvGrpSpPr/>
          <p:nvPr/>
        </p:nvGrpSpPr>
        <p:grpSpPr>
          <a:xfrm>
            <a:off x="1307747" y="4789251"/>
            <a:ext cx="2743357" cy="1085616"/>
            <a:chOff x="1316435" y="3547891"/>
            <a:chExt cx="2737939" cy="1085616"/>
          </a:xfrm>
        </p:grpSpPr>
        <p:sp>
          <p:nvSpPr>
            <p:cNvPr id="29" name="文本框 24">
              <a:extLst>
                <a:ext uri="{FF2B5EF4-FFF2-40B4-BE49-F238E27FC236}">
                  <a16:creationId xmlns="" xmlns:a16="http://schemas.microsoft.com/office/drawing/2014/main" id="{321C437C-A7CE-49BA-8656-D6F2F0340183}"/>
                </a:ext>
              </a:extLst>
            </p:cNvPr>
            <p:cNvSpPr txBox="1"/>
            <p:nvPr/>
          </p:nvSpPr>
          <p:spPr>
            <a:xfrm>
              <a:off x="1316435" y="3665006"/>
              <a:ext cx="1721834" cy="968501"/>
            </a:xfrm>
            <a:prstGeom prst="rect">
              <a:avLst/>
            </a:prstGeom>
            <a:noFill/>
          </p:spPr>
          <p:txBody>
            <a:bodyPr wrap="square"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400" b="1" dirty="0">
                  <a:latin typeface="字魂35号-经典雅黑" panose="00000500000000000000" pitchFamily="2" charset="-122"/>
                  <a:ea typeface="字魂35号-经典雅黑" panose="00000500000000000000" pitchFamily="2" charset="-122"/>
                </a:rPr>
                <a:t>去掉可以回收的物质</a:t>
              </a:r>
              <a:endParaRPr lang="en-US" altLang="zh-CN" sz="2400" b="1" dirty="0">
                <a:latin typeface="字魂35号-经典雅黑" panose="00000500000000000000" pitchFamily="2" charset="-122"/>
                <a:ea typeface="字魂35号-经典雅黑" panose="00000500000000000000" pitchFamily="2" charset="-122"/>
                <a:sym typeface="Arial" panose="020B0604020202020204" pitchFamily="34" charset="0"/>
              </a:endParaRPr>
            </a:p>
          </p:txBody>
        </p:sp>
        <p:sp>
          <p:nvSpPr>
            <p:cNvPr id="30" name="椭圆 29">
              <a:extLst>
                <a:ext uri="{FF2B5EF4-FFF2-40B4-BE49-F238E27FC236}">
                  <a16:creationId xmlns="" xmlns:a16="http://schemas.microsoft.com/office/drawing/2014/main" id="{B08F72F1-C957-43C1-92EA-33D40E88D7D5}"/>
                </a:ext>
              </a:extLst>
            </p:cNvPr>
            <p:cNvSpPr/>
            <p:nvPr/>
          </p:nvSpPr>
          <p:spPr>
            <a:xfrm>
              <a:off x="3197429" y="3547891"/>
              <a:ext cx="856945" cy="856945"/>
            </a:xfrm>
            <a:prstGeom prst="ellipse">
              <a:avLst/>
            </a:prstGeom>
            <a:solidFill>
              <a:srgbClr val="A6D6C4">
                <a:alpha val="44000"/>
              </a:srgbClr>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dirty="0">
                <a:solidFill>
                  <a:srgbClr val="CE7932"/>
                </a:solidFill>
                <a:sym typeface="Arial" panose="020B0604020202020204" pitchFamily="34" charset="0"/>
              </a:endParaRPr>
            </a:p>
          </p:txBody>
        </p:sp>
      </p:grpSp>
      <p:grpSp>
        <p:nvGrpSpPr>
          <p:cNvPr id="26" name="组合 25">
            <a:extLst>
              <a:ext uri="{FF2B5EF4-FFF2-40B4-BE49-F238E27FC236}">
                <a16:creationId xmlns="" xmlns:a16="http://schemas.microsoft.com/office/drawing/2014/main" id="{16DB1064-6B4F-423E-9432-A47DAEE74327}"/>
              </a:ext>
            </a:extLst>
          </p:cNvPr>
          <p:cNvGrpSpPr/>
          <p:nvPr/>
        </p:nvGrpSpPr>
        <p:grpSpPr>
          <a:xfrm>
            <a:off x="5132026" y="4789251"/>
            <a:ext cx="2715481" cy="857190"/>
            <a:chOff x="5133168" y="3547892"/>
            <a:chExt cx="2710121" cy="857190"/>
          </a:xfrm>
        </p:grpSpPr>
        <p:sp>
          <p:nvSpPr>
            <p:cNvPr id="27" name="椭圆 26">
              <a:extLst>
                <a:ext uri="{FF2B5EF4-FFF2-40B4-BE49-F238E27FC236}">
                  <a16:creationId xmlns="" xmlns:a16="http://schemas.microsoft.com/office/drawing/2014/main" id="{2604A544-7338-4257-A951-ACCBDAACD885}"/>
                </a:ext>
              </a:extLst>
            </p:cNvPr>
            <p:cNvSpPr/>
            <p:nvPr/>
          </p:nvSpPr>
          <p:spPr>
            <a:xfrm>
              <a:off x="5133168" y="3547892"/>
              <a:ext cx="856945" cy="856945"/>
            </a:xfrm>
            <a:prstGeom prst="ellipse">
              <a:avLst/>
            </a:prstGeom>
            <a:solidFill>
              <a:srgbClr val="A6D6C4">
                <a:alpha val="44000"/>
              </a:srgbClr>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rm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endParaRPr lang="zh-CN" altLang="en-US">
                <a:solidFill>
                  <a:srgbClr val="CE7932"/>
                </a:solidFill>
                <a:sym typeface="Arial" panose="020B0604020202020204" pitchFamily="34" charset="0"/>
              </a:endParaRPr>
            </a:p>
          </p:txBody>
        </p:sp>
        <p:sp>
          <p:nvSpPr>
            <p:cNvPr id="28" name="文本框 28">
              <a:extLst>
                <a:ext uri="{FF2B5EF4-FFF2-40B4-BE49-F238E27FC236}">
                  <a16:creationId xmlns="" xmlns:a16="http://schemas.microsoft.com/office/drawing/2014/main" id="{60C887EA-3D62-424F-8BC0-C09E35C1CF15}"/>
                </a:ext>
              </a:extLst>
            </p:cNvPr>
            <p:cNvSpPr txBox="1"/>
            <p:nvPr/>
          </p:nvSpPr>
          <p:spPr>
            <a:xfrm>
              <a:off x="6076907" y="3665252"/>
              <a:ext cx="1766382" cy="73983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120000"/>
                </a:lnSpc>
              </a:pPr>
              <a:r>
                <a:rPr lang="zh-CN" altLang="en-US" sz="2400" b="1" dirty="0">
                  <a:latin typeface="字魂35号-经典雅黑" panose="00000500000000000000" pitchFamily="2" charset="-122"/>
                  <a:ea typeface="字魂35号-经典雅黑" panose="00000500000000000000" pitchFamily="2" charset="-122"/>
                </a:rPr>
                <a:t>去掉不易降解的物质</a:t>
              </a:r>
              <a:endParaRPr lang="en-US" altLang="zh-CN" sz="2400" b="1" dirty="0">
                <a:latin typeface="字魂35号-经典雅黑" panose="00000500000000000000" pitchFamily="2" charset="-122"/>
                <a:ea typeface="字魂35号-经典雅黑" panose="00000500000000000000" pitchFamily="2" charset="-122"/>
                <a:sym typeface="Arial" panose="020B0604020202020204" pitchFamily="34" charset="0"/>
              </a:endParaRPr>
            </a:p>
          </p:txBody>
        </p:sp>
      </p:grpSp>
    </p:spTree>
    <p:extLst>
      <p:ext uri="{BB962C8B-B14F-4D97-AF65-F5344CB8AC3E}">
        <p14:creationId xmlns:p14="http://schemas.microsoft.com/office/powerpoint/2010/main" val="19824658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 xmlns:a16="http://schemas.microsoft.com/office/drawing/2014/main" id="{FE746549-B5EB-4614-95B0-1B09AE073B01}"/>
              </a:ext>
            </a:extLst>
          </p:cNvPr>
          <p:cNvGrpSpPr/>
          <p:nvPr/>
        </p:nvGrpSpPr>
        <p:grpSpPr>
          <a:xfrm>
            <a:off x="406233" y="815788"/>
            <a:ext cx="3941480" cy="959224"/>
            <a:chOff x="406233" y="815788"/>
            <a:chExt cx="3941480" cy="959224"/>
          </a:xfrm>
        </p:grpSpPr>
        <p:sp>
          <p:nvSpPr>
            <p:cNvPr id="4" name="矩形 3">
              <a:extLst>
                <a:ext uri="{FF2B5EF4-FFF2-40B4-BE49-F238E27FC236}">
                  <a16:creationId xmlns="" xmlns:a16="http://schemas.microsoft.com/office/drawing/2014/main" id="{760207B8-2002-4C0D-9EE4-69745941E259}"/>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 xmlns:a16="http://schemas.microsoft.com/office/drawing/2014/main" id="{2C80352C-3D31-4D76-AA18-B79CCB433F7A}"/>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文本框 5">
              <a:extLst>
                <a:ext uri="{FF2B5EF4-FFF2-40B4-BE49-F238E27FC236}">
                  <a16:creationId xmlns="" xmlns:a16="http://schemas.microsoft.com/office/drawing/2014/main" id="{41BB12D5-0F39-4A84-82E5-933F342C8A1D}"/>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减少污染</a:t>
              </a:r>
            </a:p>
          </p:txBody>
        </p:sp>
      </p:grpSp>
      <p:grpSp>
        <p:nvGrpSpPr>
          <p:cNvPr id="27" name="组合 26">
            <a:extLst>
              <a:ext uri="{FF2B5EF4-FFF2-40B4-BE49-F238E27FC236}">
                <a16:creationId xmlns="" xmlns:a16="http://schemas.microsoft.com/office/drawing/2014/main" id="{51E60E1A-86D4-4F9C-A9E6-10ED12054BB2}"/>
              </a:ext>
            </a:extLst>
          </p:cNvPr>
          <p:cNvGrpSpPr/>
          <p:nvPr/>
        </p:nvGrpSpPr>
        <p:grpSpPr>
          <a:xfrm>
            <a:off x="1307747" y="2361674"/>
            <a:ext cx="4477037" cy="1397250"/>
            <a:chOff x="1307747" y="2361674"/>
            <a:chExt cx="4477037" cy="1397250"/>
          </a:xfrm>
        </p:grpSpPr>
        <p:sp>
          <p:nvSpPr>
            <p:cNvPr id="7" name="矩形 6">
              <a:extLst>
                <a:ext uri="{FF2B5EF4-FFF2-40B4-BE49-F238E27FC236}">
                  <a16:creationId xmlns="" xmlns:a16="http://schemas.microsoft.com/office/drawing/2014/main" id="{AF806C14-F1A1-4323-8E3B-C40D1CC27108}"/>
                </a:ext>
              </a:extLst>
            </p:cNvPr>
            <p:cNvSpPr/>
            <p:nvPr/>
          </p:nvSpPr>
          <p:spPr>
            <a:xfrm>
              <a:off x="1433845" y="2552379"/>
              <a:ext cx="4245064" cy="984500"/>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目前我国的垃圾处理多采用卫生，填埋甚至简易填埋的方式</a:t>
              </a:r>
              <a:endParaRPr lang="en-US" altLang="zh-CN" sz="2400" dirty="0">
                <a:latin typeface="字魂35号-经典雅黑" panose="00000500000000000000" pitchFamily="2" charset="-122"/>
                <a:ea typeface="字魂35号-经典雅黑" panose="00000500000000000000" pitchFamily="2" charset="-122"/>
              </a:endParaRPr>
            </a:p>
          </p:txBody>
        </p:sp>
        <p:sp>
          <p:nvSpPr>
            <p:cNvPr id="8" name="矩形 7">
              <a:extLst>
                <a:ext uri="{FF2B5EF4-FFF2-40B4-BE49-F238E27FC236}">
                  <a16:creationId xmlns="" xmlns:a16="http://schemas.microsoft.com/office/drawing/2014/main" id="{241C369E-D016-49CE-93A7-3AE772B7F9B3}"/>
                </a:ext>
              </a:extLst>
            </p:cNvPr>
            <p:cNvSpPr/>
            <p:nvPr/>
          </p:nvSpPr>
          <p:spPr>
            <a:xfrm>
              <a:off x="1307747" y="2361674"/>
              <a:ext cx="4477037" cy="1397250"/>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a:extLst>
              <a:ext uri="{FF2B5EF4-FFF2-40B4-BE49-F238E27FC236}">
                <a16:creationId xmlns="" xmlns:a16="http://schemas.microsoft.com/office/drawing/2014/main" id="{2A92616B-8761-431D-9B4D-9B14E6CBBBA4}"/>
              </a:ext>
            </a:extLst>
          </p:cNvPr>
          <p:cNvGrpSpPr/>
          <p:nvPr/>
        </p:nvGrpSpPr>
        <p:grpSpPr>
          <a:xfrm>
            <a:off x="5773917" y="3174134"/>
            <a:ext cx="4999817" cy="3400238"/>
            <a:chOff x="5528054" y="3202842"/>
            <a:chExt cx="5391236" cy="3666432"/>
          </a:xfrm>
        </p:grpSpPr>
        <p:pic>
          <p:nvPicPr>
            <p:cNvPr id="11" name="图片 10">
              <a:extLst>
                <a:ext uri="{FF2B5EF4-FFF2-40B4-BE49-F238E27FC236}">
                  <a16:creationId xmlns="" xmlns:a16="http://schemas.microsoft.com/office/drawing/2014/main" id="{B8B9DE34-FB48-45C4-8F38-06335ADA08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807" b="54991"/>
            <a:stretch/>
          </p:blipFill>
          <p:spPr>
            <a:xfrm rot="8172822">
              <a:off x="9327162" y="3725092"/>
              <a:ext cx="1592128" cy="3144182"/>
            </a:xfrm>
            <a:prstGeom prst="rect">
              <a:avLst/>
            </a:prstGeom>
          </p:spPr>
        </p:pic>
        <p:pic>
          <p:nvPicPr>
            <p:cNvPr id="3" name="图片 2">
              <a:extLst>
                <a:ext uri="{FF2B5EF4-FFF2-40B4-BE49-F238E27FC236}">
                  <a16:creationId xmlns="" xmlns:a16="http://schemas.microsoft.com/office/drawing/2014/main" id="{E5014ECC-D8C1-6649-B31B-A0D9F2264D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995" b="54991"/>
            <a:stretch/>
          </p:blipFill>
          <p:spPr>
            <a:xfrm rot="12113245">
              <a:off x="5528054" y="3202842"/>
              <a:ext cx="4097720" cy="3144182"/>
            </a:xfrm>
            <a:prstGeom prst="rect">
              <a:avLst/>
            </a:prstGeom>
          </p:spPr>
        </p:pic>
      </p:grpSp>
      <p:sp>
        <p:nvSpPr>
          <p:cNvPr id="10" name="椭圆 9">
            <a:extLst>
              <a:ext uri="{FF2B5EF4-FFF2-40B4-BE49-F238E27FC236}">
                <a16:creationId xmlns="" xmlns:a16="http://schemas.microsoft.com/office/drawing/2014/main" id="{63DA40AF-81DF-4C4C-A0EA-FA25E4F549C1}"/>
              </a:ext>
            </a:extLst>
          </p:cNvPr>
          <p:cNvSpPr/>
          <p:nvPr/>
        </p:nvSpPr>
        <p:spPr>
          <a:xfrm>
            <a:off x="7669455" y="1980758"/>
            <a:ext cx="2122432" cy="2118240"/>
          </a:xfrm>
          <a:prstGeom prst="ellipse">
            <a:avLst/>
          </a:prstGeom>
          <a:solidFill>
            <a:srgbClr val="74B49A"/>
          </a:solidFill>
          <a:ln>
            <a:noFill/>
          </a:ln>
        </p:spPr>
        <p:style>
          <a:lnRef idx="2">
            <a:srgbClr val="CE7932">
              <a:shade val="50000"/>
            </a:srgbClr>
          </a:lnRef>
          <a:fillRef idx="1">
            <a:srgbClr val="CE7932"/>
          </a:fillRef>
          <a:effectRef idx="0">
            <a:srgbClr val="CE7932"/>
          </a:effectRef>
          <a:fontRef idx="minor">
            <a:sysClr val="window" lastClr="FFFFFF"/>
          </a:fontRef>
        </p:style>
        <p:txBody>
          <a:bodyPr rtlCol="0" anchor="ctr">
            <a:noAutofit/>
          </a:bodyPr>
          <a:lstStyle>
            <a:defPPr>
              <a:defRPr lang="zh-CN">
                <a:solidFill>
                  <a:sysClr val="window" lastClr="FFFFFF"/>
                </a:solidFill>
              </a:defRPr>
            </a:defPPr>
            <a:lvl1pPr marL="0" algn="l" defTabSz="914400" rtl="0" eaLnBrk="1" latinLnBrk="0" hangingPunct="1">
              <a:defRPr sz="1800" kern="1200">
                <a:solidFill>
                  <a:sysClr val="window" lastClr="FFFFFF"/>
                </a:solidFill>
                <a:latin typeface="+mn-lt"/>
                <a:ea typeface="+mn-ea"/>
                <a:cs typeface="+mn-cs"/>
              </a:defRPr>
            </a:lvl1pPr>
            <a:lvl2pPr marL="457200" algn="l" defTabSz="914400" rtl="0" eaLnBrk="1" latinLnBrk="0" hangingPunct="1">
              <a:defRPr sz="1800" kern="1200">
                <a:solidFill>
                  <a:sysClr val="window" lastClr="FFFFFF"/>
                </a:solidFill>
                <a:latin typeface="+mn-lt"/>
                <a:ea typeface="+mn-ea"/>
                <a:cs typeface="+mn-cs"/>
              </a:defRPr>
            </a:lvl2pPr>
            <a:lvl3pPr marL="914400" algn="l" defTabSz="914400" rtl="0" eaLnBrk="1" latinLnBrk="0" hangingPunct="1">
              <a:defRPr sz="1800" kern="1200">
                <a:solidFill>
                  <a:sysClr val="window" lastClr="FFFFFF"/>
                </a:solidFill>
                <a:latin typeface="+mn-lt"/>
                <a:ea typeface="+mn-ea"/>
                <a:cs typeface="+mn-cs"/>
              </a:defRPr>
            </a:lvl3pPr>
            <a:lvl4pPr marL="1371600" algn="l" defTabSz="914400" rtl="0" eaLnBrk="1" latinLnBrk="0" hangingPunct="1">
              <a:defRPr sz="1800" kern="1200">
                <a:solidFill>
                  <a:sysClr val="window" lastClr="FFFFFF"/>
                </a:solidFill>
                <a:latin typeface="+mn-lt"/>
                <a:ea typeface="+mn-ea"/>
                <a:cs typeface="+mn-cs"/>
              </a:defRPr>
            </a:lvl4pPr>
            <a:lvl5pPr marL="1828800" algn="l" defTabSz="914400" rtl="0" eaLnBrk="1" latinLnBrk="0" hangingPunct="1">
              <a:defRPr sz="1800" kern="1200">
                <a:solidFill>
                  <a:sysClr val="window" lastClr="FFFFFF"/>
                </a:solidFill>
                <a:latin typeface="+mn-lt"/>
                <a:ea typeface="+mn-ea"/>
                <a:cs typeface="+mn-cs"/>
              </a:defRPr>
            </a:lvl5pPr>
            <a:lvl6pPr marL="2286000" algn="l" defTabSz="914400" rtl="0" eaLnBrk="1" latinLnBrk="0" hangingPunct="1">
              <a:defRPr sz="1800" kern="1200">
                <a:solidFill>
                  <a:sysClr val="window" lastClr="FFFFFF"/>
                </a:solidFill>
                <a:latin typeface="+mn-lt"/>
                <a:ea typeface="+mn-ea"/>
                <a:cs typeface="+mn-cs"/>
              </a:defRPr>
            </a:lvl6pPr>
            <a:lvl7pPr marL="2743200" algn="l" defTabSz="914400" rtl="0" eaLnBrk="1" latinLnBrk="0" hangingPunct="1">
              <a:defRPr sz="1800" kern="1200">
                <a:solidFill>
                  <a:sysClr val="window" lastClr="FFFFFF"/>
                </a:solidFill>
                <a:latin typeface="+mn-lt"/>
                <a:ea typeface="+mn-ea"/>
                <a:cs typeface="+mn-cs"/>
              </a:defRPr>
            </a:lvl7pPr>
            <a:lvl8pPr marL="3200400" algn="l" defTabSz="914400" rtl="0" eaLnBrk="1" latinLnBrk="0" hangingPunct="1">
              <a:defRPr sz="1800" kern="1200">
                <a:solidFill>
                  <a:sysClr val="window" lastClr="FFFFFF"/>
                </a:solidFill>
                <a:latin typeface="+mn-lt"/>
                <a:ea typeface="+mn-ea"/>
                <a:cs typeface="+mn-cs"/>
              </a:defRPr>
            </a:lvl8pPr>
            <a:lvl9pPr marL="3657600" algn="l" defTabSz="914400" rtl="0" eaLnBrk="1" latinLnBrk="0" hangingPunct="1">
              <a:defRPr sz="1800" kern="1200">
                <a:solidFill>
                  <a:sysClr val="window" lastClr="FFFFFF"/>
                </a:solidFill>
                <a:latin typeface="+mn-lt"/>
                <a:ea typeface="+mn-ea"/>
                <a:cs typeface="+mn-cs"/>
              </a:defRPr>
            </a:lvl9pPr>
          </a:lstStyle>
          <a:p>
            <a:pPr algn="ctr"/>
            <a:r>
              <a:rPr lang="zh-CN" altLang="en-US"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rPr>
              <a:t>卫生填埋</a:t>
            </a:r>
            <a:endParaRPr lang="en-US" altLang="zh-CN"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endParaRPr>
          </a:p>
          <a:p>
            <a:pPr algn="ctr"/>
            <a:r>
              <a:rPr lang="zh-CN" altLang="en-US"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rPr>
              <a:t>简易填埋</a:t>
            </a:r>
            <a:endParaRPr lang="en-US" altLang="zh-CN" sz="2400" b="1" dirty="0">
              <a:solidFill>
                <a:schemeClr val="bg1"/>
              </a:solidFill>
              <a:latin typeface="字魂35号-经典雅黑" panose="00000500000000000000" pitchFamily="2" charset="-122"/>
              <a:ea typeface="字魂35号-经典雅黑" panose="00000500000000000000" pitchFamily="2" charset="-122"/>
              <a:sym typeface="Arial" panose="020B0604020202020204" pitchFamily="34" charset="0"/>
            </a:endParaRPr>
          </a:p>
        </p:txBody>
      </p:sp>
      <p:sp>
        <p:nvSpPr>
          <p:cNvPr id="12" name="矩形 11">
            <a:extLst>
              <a:ext uri="{FF2B5EF4-FFF2-40B4-BE49-F238E27FC236}">
                <a16:creationId xmlns="" xmlns:a16="http://schemas.microsoft.com/office/drawing/2014/main" id="{ACE55243-0277-476D-8C87-0CB0E496D2E0}"/>
              </a:ext>
            </a:extLst>
          </p:cNvPr>
          <p:cNvSpPr/>
          <p:nvPr/>
        </p:nvSpPr>
        <p:spPr>
          <a:xfrm>
            <a:off x="3823051" y="4169180"/>
            <a:ext cx="2169277" cy="428147"/>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占用上万亩土地</a:t>
            </a:r>
          </a:p>
        </p:txBody>
      </p:sp>
      <p:sp>
        <p:nvSpPr>
          <p:cNvPr id="13" name="矩形 12">
            <a:extLst>
              <a:ext uri="{FF2B5EF4-FFF2-40B4-BE49-F238E27FC236}">
                <a16:creationId xmlns="" xmlns:a16="http://schemas.microsoft.com/office/drawing/2014/main" id="{0CC92C43-D65C-45F6-9C82-53F6645A3684}"/>
              </a:ext>
            </a:extLst>
          </p:cNvPr>
          <p:cNvSpPr/>
          <p:nvPr/>
        </p:nvSpPr>
        <p:spPr>
          <a:xfrm>
            <a:off x="6156815" y="5120503"/>
            <a:ext cx="1312983" cy="428147"/>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污水四溢</a:t>
            </a:r>
          </a:p>
        </p:txBody>
      </p:sp>
      <p:sp>
        <p:nvSpPr>
          <p:cNvPr id="14" name="矩形 13">
            <a:extLst>
              <a:ext uri="{FF2B5EF4-FFF2-40B4-BE49-F238E27FC236}">
                <a16:creationId xmlns="" xmlns:a16="http://schemas.microsoft.com/office/drawing/2014/main" id="{07367087-941E-405A-9DCC-F7771F799A69}"/>
              </a:ext>
            </a:extLst>
          </p:cNvPr>
          <p:cNvSpPr/>
          <p:nvPr/>
        </p:nvSpPr>
        <p:spPr>
          <a:xfrm>
            <a:off x="9377713" y="5657465"/>
            <a:ext cx="1883845" cy="428147"/>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严重污染环境</a:t>
            </a:r>
          </a:p>
        </p:txBody>
      </p:sp>
      <p:sp>
        <p:nvSpPr>
          <p:cNvPr id="15" name="矩形 14">
            <a:extLst>
              <a:ext uri="{FF2B5EF4-FFF2-40B4-BE49-F238E27FC236}">
                <a16:creationId xmlns="" xmlns:a16="http://schemas.microsoft.com/office/drawing/2014/main" id="{98251FC3-328D-4710-9C1B-5C2806EEADD8}"/>
              </a:ext>
            </a:extLst>
          </p:cNvPr>
          <p:cNvSpPr/>
          <p:nvPr/>
        </p:nvSpPr>
        <p:spPr>
          <a:xfrm>
            <a:off x="5547983" y="4651578"/>
            <a:ext cx="1312983" cy="428147"/>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虫蝇乱飞</a:t>
            </a:r>
          </a:p>
        </p:txBody>
      </p:sp>
      <p:sp>
        <p:nvSpPr>
          <p:cNvPr id="16" name="矩形 15">
            <a:extLst>
              <a:ext uri="{FF2B5EF4-FFF2-40B4-BE49-F238E27FC236}">
                <a16:creationId xmlns="" xmlns:a16="http://schemas.microsoft.com/office/drawing/2014/main" id="{B225862D-F6CC-47F2-98D4-3D4B58E3ADA7}"/>
              </a:ext>
            </a:extLst>
          </p:cNvPr>
          <p:cNvSpPr/>
          <p:nvPr/>
        </p:nvSpPr>
        <p:spPr>
          <a:xfrm>
            <a:off x="7467530" y="5549639"/>
            <a:ext cx="1312983" cy="428147"/>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臭气熏天</a:t>
            </a:r>
          </a:p>
        </p:txBody>
      </p:sp>
      <p:sp>
        <p:nvSpPr>
          <p:cNvPr id="17" name="79 Forma libre">
            <a:extLst>
              <a:ext uri="{FF2B5EF4-FFF2-40B4-BE49-F238E27FC236}">
                <a16:creationId xmlns="" xmlns:a16="http://schemas.microsoft.com/office/drawing/2014/main" id="{1140A8FC-1156-474A-B930-84994A35CC40}"/>
              </a:ext>
            </a:extLst>
          </p:cNvPr>
          <p:cNvSpPr/>
          <p:nvPr/>
        </p:nvSpPr>
        <p:spPr bwMode="auto">
          <a:xfrm rot="10800000" flipH="1">
            <a:off x="6215489" y="4150943"/>
            <a:ext cx="587584" cy="22141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1969 h 511969"/>
              <a:gd name="connsiteX1" fmla="*/ 947011 w 1135857"/>
              <a:gd name="connsiteY1" fmla="*/ 0 h 511969"/>
              <a:gd name="connsiteX2" fmla="*/ 0 w 1135857"/>
              <a:gd name="connsiteY2" fmla="*/ 0 h 511969"/>
              <a:gd name="connsiteX0" fmla="*/ 1135857 w 1135857"/>
              <a:gd name="connsiteY0" fmla="*/ 511969 h 511969"/>
              <a:gd name="connsiteX1" fmla="*/ 810332 w 1135857"/>
              <a:gd name="connsiteY1" fmla="*/ 0 h 511969"/>
              <a:gd name="connsiteX2" fmla="*/ 0 w 1135857"/>
              <a:gd name="connsiteY2" fmla="*/ 0 h 511969"/>
            </a:gdLst>
            <a:ahLst/>
            <a:cxnLst>
              <a:cxn ang="0">
                <a:pos x="connsiteX0" y="connsiteY0"/>
              </a:cxn>
              <a:cxn ang="0">
                <a:pos x="connsiteX1" y="connsiteY1"/>
              </a:cxn>
              <a:cxn ang="0">
                <a:pos x="connsiteX2" y="connsiteY2"/>
              </a:cxn>
            </a:cxnLst>
            <a:rect l="l" t="t" r="r" b="b"/>
            <a:pathLst>
              <a:path w="1135857" h="511969">
                <a:moveTo>
                  <a:pt x="1135857" y="511969"/>
                </a:moveTo>
                <a:lnTo>
                  <a:pt x="810332" y="0"/>
                </a:lnTo>
                <a:lnTo>
                  <a:pt x="0" y="0"/>
                </a:lnTo>
              </a:path>
            </a:pathLst>
          </a:custGeom>
          <a:noFill/>
          <a:ln w="9525" cap="rnd">
            <a:solidFill>
              <a:srgbClr val="1F1F1F"/>
            </a:solidFill>
            <a:bevel/>
            <a:headEnd w="med" len="sm"/>
            <a:tailEnd type="oval" w="med" len="med"/>
          </a:ln>
        </p:spPr>
        <p:txBody>
          <a:bodyPr lIns="120846" tIns="60423" rIns="120846" bIns="60423"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262626"/>
              </a:solidFill>
              <a:effectLst/>
              <a:uLnTx/>
              <a:uFillTx/>
              <a:cs typeface="+mn-ea"/>
              <a:sym typeface="+mn-lt"/>
            </a:endParaRPr>
          </a:p>
        </p:txBody>
      </p:sp>
      <p:sp>
        <p:nvSpPr>
          <p:cNvPr id="18" name="79 Forma libre">
            <a:extLst>
              <a:ext uri="{FF2B5EF4-FFF2-40B4-BE49-F238E27FC236}">
                <a16:creationId xmlns="" xmlns:a16="http://schemas.microsoft.com/office/drawing/2014/main" id="{A412990F-9242-4BD8-8011-70FD5C66311D}"/>
              </a:ext>
            </a:extLst>
          </p:cNvPr>
          <p:cNvSpPr/>
          <p:nvPr/>
        </p:nvSpPr>
        <p:spPr bwMode="auto">
          <a:xfrm rot="10800000" flipH="1">
            <a:off x="7039242" y="4649614"/>
            <a:ext cx="454196" cy="19998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1969 h 511969"/>
              <a:gd name="connsiteX1" fmla="*/ 947011 w 1135857"/>
              <a:gd name="connsiteY1" fmla="*/ 0 h 511969"/>
              <a:gd name="connsiteX2" fmla="*/ 0 w 1135857"/>
              <a:gd name="connsiteY2" fmla="*/ 0 h 511969"/>
              <a:gd name="connsiteX0" fmla="*/ 1135857 w 1135857"/>
              <a:gd name="connsiteY0" fmla="*/ 511969 h 511969"/>
              <a:gd name="connsiteX1" fmla="*/ 810332 w 1135857"/>
              <a:gd name="connsiteY1" fmla="*/ 0 h 511969"/>
              <a:gd name="connsiteX2" fmla="*/ 0 w 1135857"/>
              <a:gd name="connsiteY2" fmla="*/ 0 h 511969"/>
            </a:gdLst>
            <a:ahLst/>
            <a:cxnLst>
              <a:cxn ang="0">
                <a:pos x="connsiteX0" y="connsiteY0"/>
              </a:cxn>
              <a:cxn ang="0">
                <a:pos x="connsiteX1" y="connsiteY1"/>
              </a:cxn>
              <a:cxn ang="0">
                <a:pos x="connsiteX2" y="connsiteY2"/>
              </a:cxn>
            </a:cxnLst>
            <a:rect l="l" t="t" r="r" b="b"/>
            <a:pathLst>
              <a:path w="1135857" h="511969">
                <a:moveTo>
                  <a:pt x="1135857" y="511969"/>
                </a:moveTo>
                <a:lnTo>
                  <a:pt x="810332" y="0"/>
                </a:lnTo>
                <a:lnTo>
                  <a:pt x="0" y="0"/>
                </a:lnTo>
              </a:path>
            </a:pathLst>
          </a:custGeom>
          <a:noFill/>
          <a:ln w="9525" cap="rnd">
            <a:solidFill>
              <a:srgbClr val="1F1F1F"/>
            </a:solidFill>
            <a:bevel/>
            <a:headEnd w="med" len="sm"/>
            <a:tailEnd type="oval" w="med" len="med"/>
          </a:ln>
        </p:spPr>
        <p:txBody>
          <a:bodyPr lIns="120846" tIns="60423" rIns="120846" bIns="60423"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262626"/>
              </a:solidFill>
              <a:effectLst/>
              <a:uLnTx/>
              <a:uFillTx/>
              <a:cs typeface="+mn-ea"/>
              <a:sym typeface="+mn-lt"/>
            </a:endParaRPr>
          </a:p>
        </p:txBody>
      </p:sp>
      <p:sp>
        <p:nvSpPr>
          <p:cNvPr id="19" name="79 Forma libre">
            <a:extLst>
              <a:ext uri="{FF2B5EF4-FFF2-40B4-BE49-F238E27FC236}">
                <a16:creationId xmlns="" xmlns:a16="http://schemas.microsoft.com/office/drawing/2014/main" id="{A418B16A-888A-4A89-82AD-AF5BCC5451B3}"/>
              </a:ext>
            </a:extLst>
          </p:cNvPr>
          <p:cNvSpPr/>
          <p:nvPr/>
        </p:nvSpPr>
        <p:spPr bwMode="auto">
          <a:xfrm rot="10800000" flipH="1">
            <a:off x="7648730" y="5095039"/>
            <a:ext cx="587584" cy="22141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1969 h 511969"/>
              <a:gd name="connsiteX1" fmla="*/ 947011 w 1135857"/>
              <a:gd name="connsiteY1" fmla="*/ 0 h 511969"/>
              <a:gd name="connsiteX2" fmla="*/ 0 w 1135857"/>
              <a:gd name="connsiteY2" fmla="*/ 0 h 511969"/>
              <a:gd name="connsiteX0" fmla="*/ 1135857 w 1135857"/>
              <a:gd name="connsiteY0" fmla="*/ 511969 h 511969"/>
              <a:gd name="connsiteX1" fmla="*/ 810332 w 1135857"/>
              <a:gd name="connsiteY1" fmla="*/ 0 h 511969"/>
              <a:gd name="connsiteX2" fmla="*/ 0 w 1135857"/>
              <a:gd name="connsiteY2" fmla="*/ 0 h 511969"/>
            </a:gdLst>
            <a:ahLst/>
            <a:cxnLst>
              <a:cxn ang="0">
                <a:pos x="connsiteX0" y="connsiteY0"/>
              </a:cxn>
              <a:cxn ang="0">
                <a:pos x="connsiteX1" y="connsiteY1"/>
              </a:cxn>
              <a:cxn ang="0">
                <a:pos x="connsiteX2" y="connsiteY2"/>
              </a:cxn>
            </a:cxnLst>
            <a:rect l="l" t="t" r="r" b="b"/>
            <a:pathLst>
              <a:path w="1135857" h="511969">
                <a:moveTo>
                  <a:pt x="1135857" y="511969"/>
                </a:moveTo>
                <a:lnTo>
                  <a:pt x="810332" y="0"/>
                </a:lnTo>
                <a:lnTo>
                  <a:pt x="0" y="0"/>
                </a:lnTo>
              </a:path>
            </a:pathLst>
          </a:custGeom>
          <a:noFill/>
          <a:ln w="9525" cap="rnd">
            <a:solidFill>
              <a:srgbClr val="1F1F1F"/>
            </a:solidFill>
            <a:bevel/>
            <a:headEnd w="med" len="sm"/>
            <a:tailEnd type="oval" w="med" len="med"/>
          </a:ln>
        </p:spPr>
        <p:txBody>
          <a:bodyPr lIns="120846" tIns="60423" rIns="120846" bIns="60423"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262626"/>
              </a:solidFill>
              <a:effectLst/>
              <a:uLnTx/>
              <a:uFillTx/>
              <a:cs typeface="+mn-ea"/>
              <a:sym typeface="+mn-lt"/>
            </a:endParaRPr>
          </a:p>
        </p:txBody>
      </p:sp>
      <p:sp>
        <p:nvSpPr>
          <p:cNvPr id="20" name="79 Forma libre">
            <a:extLst>
              <a:ext uri="{FF2B5EF4-FFF2-40B4-BE49-F238E27FC236}">
                <a16:creationId xmlns="" xmlns:a16="http://schemas.microsoft.com/office/drawing/2014/main" id="{82B6BF8C-FB64-4D26-90A2-1F379A3AB3D5}"/>
              </a:ext>
            </a:extLst>
          </p:cNvPr>
          <p:cNvSpPr/>
          <p:nvPr/>
        </p:nvSpPr>
        <p:spPr bwMode="auto">
          <a:xfrm rot="10800000" flipH="1">
            <a:off x="8946746" y="5072421"/>
            <a:ext cx="289762" cy="68830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1969 h 511969"/>
              <a:gd name="connsiteX1" fmla="*/ 947011 w 1135857"/>
              <a:gd name="connsiteY1" fmla="*/ 0 h 511969"/>
              <a:gd name="connsiteX2" fmla="*/ 0 w 1135857"/>
              <a:gd name="connsiteY2" fmla="*/ 0 h 511969"/>
              <a:gd name="connsiteX0" fmla="*/ 1135857 w 1135857"/>
              <a:gd name="connsiteY0" fmla="*/ 511969 h 511969"/>
              <a:gd name="connsiteX1" fmla="*/ 810332 w 1135857"/>
              <a:gd name="connsiteY1" fmla="*/ 0 h 511969"/>
              <a:gd name="connsiteX2" fmla="*/ 0 w 1135857"/>
              <a:gd name="connsiteY2" fmla="*/ 0 h 511969"/>
            </a:gdLst>
            <a:ahLst/>
            <a:cxnLst>
              <a:cxn ang="0">
                <a:pos x="connsiteX0" y="connsiteY0"/>
              </a:cxn>
              <a:cxn ang="0">
                <a:pos x="connsiteX1" y="connsiteY1"/>
              </a:cxn>
              <a:cxn ang="0">
                <a:pos x="connsiteX2" y="connsiteY2"/>
              </a:cxn>
            </a:cxnLst>
            <a:rect l="l" t="t" r="r" b="b"/>
            <a:pathLst>
              <a:path w="1135857" h="511969">
                <a:moveTo>
                  <a:pt x="1135857" y="511969"/>
                </a:moveTo>
                <a:lnTo>
                  <a:pt x="810332" y="0"/>
                </a:lnTo>
                <a:lnTo>
                  <a:pt x="0" y="0"/>
                </a:lnTo>
              </a:path>
            </a:pathLst>
          </a:custGeom>
          <a:noFill/>
          <a:ln w="9525" cap="rnd">
            <a:solidFill>
              <a:srgbClr val="1F1F1F"/>
            </a:solidFill>
            <a:bevel/>
            <a:headEnd w="med" len="sm"/>
            <a:tailEnd type="oval" w="med" len="med"/>
          </a:ln>
        </p:spPr>
        <p:txBody>
          <a:bodyPr lIns="120846" tIns="60423" rIns="120846" bIns="60423"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262626"/>
              </a:solidFill>
              <a:effectLst/>
              <a:uLnTx/>
              <a:uFillTx/>
              <a:cs typeface="+mn-ea"/>
              <a:sym typeface="+mn-lt"/>
            </a:endParaRPr>
          </a:p>
        </p:txBody>
      </p:sp>
      <p:sp>
        <p:nvSpPr>
          <p:cNvPr id="25" name="79 Forma libre">
            <a:extLst>
              <a:ext uri="{FF2B5EF4-FFF2-40B4-BE49-F238E27FC236}">
                <a16:creationId xmlns="" xmlns:a16="http://schemas.microsoft.com/office/drawing/2014/main" id="{DCFD99EA-1F15-4708-9AE8-044C92004EAF}"/>
              </a:ext>
            </a:extLst>
          </p:cNvPr>
          <p:cNvSpPr/>
          <p:nvPr/>
        </p:nvSpPr>
        <p:spPr bwMode="auto">
          <a:xfrm rot="7102923" flipH="1">
            <a:off x="9955688" y="5011911"/>
            <a:ext cx="596554" cy="542492"/>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 fmla="*/ 1212057 w 1212057"/>
              <a:gd name="connsiteY0" fmla="*/ 623888 h 623888"/>
              <a:gd name="connsiteX1" fmla="*/ 754857 w 1212057"/>
              <a:gd name="connsiteY1" fmla="*/ 111919 h 623888"/>
              <a:gd name="connsiteX2" fmla="*/ 76200 w 1212057"/>
              <a:gd name="connsiteY2" fmla="*/ 111919 h 623888"/>
              <a:gd name="connsiteX3" fmla="*/ 0 w 1212057"/>
              <a:gd name="connsiteY3" fmla="*/ 0 h 623888"/>
              <a:gd name="connsiteX0" fmla="*/ 1135857 w 1135857"/>
              <a:gd name="connsiteY0" fmla="*/ 511969 h 511969"/>
              <a:gd name="connsiteX1" fmla="*/ 678657 w 1135857"/>
              <a:gd name="connsiteY1" fmla="*/ 0 h 511969"/>
              <a:gd name="connsiteX2" fmla="*/ 0 w 1135857"/>
              <a:gd name="connsiteY2" fmla="*/ 0 h 511969"/>
              <a:gd name="connsiteX0" fmla="*/ 1135857 w 1135857"/>
              <a:gd name="connsiteY0" fmla="*/ 511969 h 511969"/>
              <a:gd name="connsiteX1" fmla="*/ 947011 w 1135857"/>
              <a:gd name="connsiteY1" fmla="*/ 0 h 511969"/>
              <a:gd name="connsiteX2" fmla="*/ 0 w 1135857"/>
              <a:gd name="connsiteY2" fmla="*/ 0 h 511969"/>
              <a:gd name="connsiteX0" fmla="*/ 1135857 w 1135857"/>
              <a:gd name="connsiteY0" fmla="*/ 511969 h 511969"/>
              <a:gd name="connsiteX1" fmla="*/ 810332 w 1135857"/>
              <a:gd name="connsiteY1" fmla="*/ 0 h 511969"/>
              <a:gd name="connsiteX2" fmla="*/ 0 w 1135857"/>
              <a:gd name="connsiteY2" fmla="*/ 0 h 511969"/>
            </a:gdLst>
            <a:ahLst/>
            <a:cxnLst>
              <a:cxn ang="0">
                <a:pos x="connsiteX0" y="connsiteY0"/>
              </a:cxn>
              <a:cxn ang="0">
                <a:pos x="connsiteX1" y="connsiteY1"/>
              </a:cxn>
              <a:cxn ang="0">
                <a:pos x="connsiteX2" y="connsiteY2"/>
              </a:cxn>
            </a:cxnLst>
            <a:rect l="l" t="t" r="r" b="b"/>
            <a:pathLst>
              <a:path w="1135857" h="511969">
                <a:moveTo>
                  <a:pt x="1135857" y="511969"/>
                </a:moveTo>
                <a:lnTo>
                  <a:pt x="810332" y="0"/>
                </a:lnTo>
                <a:lnTo>
                  <a:pt x="0" y="0"/>
                </a:lnTo>
              </a:path>
            </a:pathLst>
          </a:custGeom>
          <a:noFill/>
          <a:ln w="9525" cap="rnd">
            <a:solidFill>
              <a:srgbClr val="1F1F1F"/>
            </a:solidFill>
            <a:bevel/>
            <a:headEnd w="med" len="sm"/>
            <a:tailEnd type="oval" w="med" len="med"/>
          </a:ln>
        </p:spPr>
        <p:txBody>
          <a:bodyPr lIns="120846" tIns="60423" rIns="120846" bIns="60423"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dirty="0">
              <a:ln>
                <a:noFill/>
              </a:ln>
              <a:solidFill>
                <a:srgbClr val="262626"/>
              </a:solidFill>
              <a:effectLst/>
              <a:uLnTx/>
              <a:uFillTx/>
              <a:cs typeface="+mn-ea"/>
              <a:sym typeface="+mn-lt"/>
            </a:endParaRPr>
          </a:p>
        </p:txBody>
      </p:sp>
    </p:spTree>
    <p:extLst>
      <p:ext uri="{BB962C8B-B14F-4D97-AF65-F5344CB8AC3E}">
        <p14:creationId xmlns:p14="http://schemas.microsoft.com/office/powerpoint/2010/main" val="148073271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1"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1+#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1+#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1+#ppt_w/2"/>
                                          </p:val>
                                        </p:tav>
                                        <p:tav tm="100000">
                                          <p:val>
                                            <p:strVal val="#ppt_x"/>
                                          </p:val>
                                        </p:tav>
                                      </p:tavLst>
                                    </p:anim>
                                    <p:anim calcmode="lin" valueType="num">
                                      <p:cBhvr additive="base">
                                        <p:cTn id="51" dur="500" fill="hold"/>
                                        <p:tgtEl>
                                          <p:spTgt spid="19"/>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1+#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1+#ppt_w/2"/>
                                          </p:val>
                                        </p:tav>
                                        <p:tav tm="100000">
                                          <p:val>
                                            <p:strVal val="#ppt_x"/>
                                          </p:val>
                                        </p:tav>
                                      </p:tavLst>
                                    </p:anim>
                                    <p:anim calcmode="lin" valueType="num">
                                      <p:cBhvr additive="base">
                                        <p:cTn id="61" dur="500" fill="hold"/>
                                        <p:tgtEl>
                                          <p:spTgt spid="20"/>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1+#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1+#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additive="base">
                                        <p:cTn id="74" dur="500" fill="hold"/>
                                        <p:tgtEl>
                                          <p:spTgt spid="14"/>
                                        </p:tgtEl>
                                        <p:attrNameLst>
                                          <p:attrName>ppt_x</p:attrName>
                                        </p:attrNameLst>
                                      </p:cBhvr>
                                      <p:tavLst>
                                        <p:tav tm="0">
                                          <p:val>
                                            <p:strVal val="1+#ppt_w/2"/>
                                          </p:val>
                                        </p:tav>
                                        <p:tav tm="100000">
                                          <p:val>
                                            <p:strVal val="#ppt_x"/>
                                          </p:val>
                                        </p:tav>
                                      </p:tavLst>
                                    </p:anim>
                                    <p:anim calcmode="lin" valueType="num">
                                      <p:cBhvr additive="base">
                                        <p:cTn id="7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5" grpId="0"/>
      <p:bldP spid="16" grpId="0"/>
      <p:bldP spid="17" grpId="0" animBg="1"/>
      <p:bldP spid="18" grpId="0" animBg="1"/>
      <p:bldP spid="19" grpId="0" animBg="1"/>
      <p:bldP spid="20"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a:extLst>
              <a:ext uri="{FF2B5EF4-FFF2-40B4-BE49-F238E27FC236}">
                <a16:creationId xmlns="" xmlns:a16="http://schemas.microsoft.com/office/drawing/2014/main" id="{4EB89354-D9CC-400D-BDBB-1C8A2A26D5FC}"/>
              </a:ext>
            </a:extLst>
          </p:cNvPr>
          <p:cNvGrpSpPr/>
          <p:nvPr/>
        </p:nvGrpSpPr>
        <p:grpSpPr>
          <a:xfrm>
            <a:off x="406233" y="815788"/>
            <a:ext cx="3941480" cy="959224"/>
            <a:chOff x="406233" y="815788"/>
            <a:chExt cx="3941480" cy="959224"/>
          </a:xfrm>
        </p:grpSpPr>
        <p:sp>
          <p:nvSpPr>
            <p:cNvPr id="4" name="矩形 3">
              <a:extLst>
                <a:ext uri="{FF2B5EF4-FFF2-40B4-BE49-F238E27FC236}">
                  <a16:creationId xmlns="" xmlns:a16="http://schemas.microsoft.com/office/drawing/2014/main" id="{760207B8-2002-4C0D-9EE4-69745941E259}"/>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 xmlns:a16="http://schemas.microsoft.com/office/drawing/2014/main" id="{2C80352C-3D31-4D76-AA18-B79CCB433F7A}"/>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文本框 5">
              <a:extLst>
                <a:ext uri="{FF2B5EF4-FFF2-40B4-BE49-F238E27FC236}">
                  <a16:creationId xmlns="" xmlns:a16="http://schemas.microsoft.com/office/drawing/2014/main" id="{41BB12D5-0F39-4A84-82E5-933F342C8A1D}"/>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变废为宝</a:t>
              </a:r>
            </a:p>
          </p:txBody>
        </p:sp>
      </p:grpSp>
      <p:sp>
        <p:nvSpPr>
          <p:cNvPr id="10" name="任意多边形 29">
            <a:extLst>
              <a:ext uri="{FF2B5EF4-FFF2-40B4-BE49-F238E27FC236}">
                <a16:creationId xmlns="" xmlns:a16="http://schemas.microsoft.com/office/drawing/2014/main" id="{C7F27FB0-5D7B-47EA-97E9-81B88B920448}"/>
              </a:ext>
            </a:extLst>
          </p:cNvPr>
          <p:cNvSpPr/>
          <p:nvPr/>
        </p:nvSpPr>
        <p:spPr>
          <a:xfrm>
            <a:off x="2819863" y="4093238"/>
            <a:ext cx="2241383" cy="885955"/>
          </a:xfrm>
          <a:custGeom>
            <a:avLst/>
            <a:gdLst>
              <a:gd name="connsiteX0" fmla="*/ 391584 w 2201333"/>
              <a:gd name="connsiteY0" fmla="*/ 0 h 990600"/>
              <a:gd name="connsiteX1" fmla="*/ 1809749 w 2201333"/>
              <a:gd name="connsiteY1" fmla="*/ 0 h 990600"/>
              <a:gd name="connsiteX2" fmla="*/ 2201333 w 2201333"/>
              <a:gd name="connsiteY2" fmla="*/ 990600 h 990600"/>
              <a:gd name="connsiteX3" fmla="*/ 2118390 w 2201333"/>
              <a:gd name="connsiteY3" fmla="*/ 990600 h 990600"/>
              <a:gd name="connsiteX4" fmla="*/ 1757931 w 2201333"/>
              <a:gd name="connsiteY4" fmla="*/ 78739 h 990600"/>
              <a:gd name="connsiteX5" fmla="*/ 443401 w 2201333"/>
              <a:gd name="connsiteY5" fmla="*/ 78739 h 990600"/>
              <a:gd name="connsiteX6" fmla="*/ 82942 w 2201333"/>
              <a:gd name="connsiteY6" fmla="*/ 990600 h 990600"/>
              <a:gd name="connsiteX7" fmla="*/ 0 w 2201333"/>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333" h="990600">
                <a:moveTo>
                  <a:pt x="391584" y="0"/>
                </a:moveTo>
                <a:lnTo>
                  <a:pt x="1809749" y="0"/>
                </a:lnTo>
                <a:lnTo>
                  <a:pt x="2201333" y="990600"/>
                </a:lnTo>
                <a:lnTo>
                  <a:pt x="2118390" y="990600"/>
                </a:lnTo>
                <a:lnTo>
                  <a:pt x="1757931" y="78739"/>
                </a:lnTo>
                <a:lnTo>
                  <a:pt x="443401" y="78739"/>
                </a:lnTo>
                <a:lnTo>
                  <a:pt x="82942" y="990600"/>
                </a:lnTo>
                <a:lnTo>
                  <a:pt x="0" y="990600"/>
                </a:lnTo>
                <a:close/>
              </a:path>
            </a:pathLst>
          </a:custGeom>
          <a:solidFill>
            <a:srgbClr val="01C8DD"/>
          </a:solidFill>
        </p:spPr>
        <p:txBody>
          <a:bodyPr rot="0" spcFirstLastPara="0" vert="horz" wrap="square" lIns="432000" tIns="45720" rIns="43200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kern="0" dirty="0">
                <a:solidFill>
                  <a:srgbClr val="01C8DD">
                    <a:lumMod val="75000"/>
                  </a:srgbClr>
                </a:solidFill>
                <a:latin typeface="Arial" panose="020B0604020202020204" pitchFamily="34" charset="0"/>
                <a:ea typeface="黑体" panose="02010609060101010101" charset="-122"/>
                <a:cs typeface="+mn-ea"/>
                <a:sym typeface="Arial" panose="020B0604020202020204" pitchFamily="34" charset="0"/>
              </a:rPr>
              <a:t> </a:t>
            </a:r>
            <a:endParaRPr lang="zh-CN" altLang="en-US" kern="0" dirty="0">
              <a:solidFill>
                <a:srgbClr val="01C8DD">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11" name="任意多边形 30">
            <a:extLst>
              <a:ext uri="{FF2B5EF4-FFF2-40B4-BE49-F238E27FC236}">
                <a16:creationId xmlns="" xmlns:a16="http://schemas.microsoft.com/office/drawing/2014/main" id="{74F44203-DBCF-4583-A3BA-CE48158988A1}"/>
              </a:ext>
            </a:extLst>
          </p:cNvPr>
          <p:cNvSpPr/>
          <p:nvPr/>
        </p:nvSpPr>
        <p:spPr>
          <a:xfrm>
            <a:off x="7130754" y="4093238"/>
            <a:ext cx="2241383" cy="885955"/>
          </a:xfrm>
          <a:custGeom>
            <a:avLst/>
            <a:gdLst>
              <a:gd name="connsiteX0" fmla="*/ 391584 w 2201333"/>
              <a:gd name="connsiteY0" fmla="*/ 0 h 990600"/>
              <a:gd name="connsiteX1" fmla="*/ 1809749 w 2201333"/>
              <a:gd name="connsiteY1" fmla="*/ 0 h 990600"/>
              <a:gd name="connsiteX2" fmla="*/ 2201333 w 2201333"/>
              <a:gd name="connsiteY2" fmla="*/ 990600 h 990600"/>
              <a:gd name="connsiteX3" fmla="*/ 2118390 w 2201333"/>
              <a:gd name="connsiteY3" fmla="*/ 990600 h 990600"/>
              <a:gd name="connsiteX4" fmla="*/ 1757931 w 2201333"/>
              <a:gd name="connsiteY4" fmla="*/ 78739 h 990600"/>
              <a:gd name="connsiteX5" fmla="*/ 443401 w 2201333"/>
              <a:gd name="connsiteY5" fmla="*/ 78739 h 990600"/>
              <a:gd name="connsiteX6" fmla="*/ 82942 w 2201333"/>
              <a:gd name="connsiteY6" fmla="*/ 990600 h 990600"/>
              <a:gd name="connsiteX7" fmla="*/ 0 w 2201333"/>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333" h="990600">
                <a:moveTo>
                  <a:pt x="391584" y="0"/>
                </a:moveTo>
                <a:lnTo>
                  <a:pt x="1809749" y="0"/>
                </a:lnTo>
                <a:lnTo>
                  <a:pt x="2201333" y="990600"/>
                </a:lnTo>
                <a:lnTo>
                  <a:pt x="2118390" y="990600"/>
                </a:lnTo>
                <a:lnTo>
                  <a:pt x="1757931" y="78739"/>
                </a:lnTo>
                <a:lnTo>
                  <a:pt x="443401" y="78739"/>
                </a:lnTo>
                <a:lnTo>
                  <a:pt x="82942" y="990600"/>
                </a:lnTo>
                <a:lnTo>
                  <a:pt x="0" y="990600"/>
                </a:lnTo>
                <a:close/>
              </a:path>
            </a:pathLst>
          </a:custGeom>
          <a:solidFill>
            <a:srgbClr val="28C29A"/>
          </a:solidFill>
        </p:spPr>
        <p:txBody>
          <a:bodyPr rot="0" spcFirstLastPara="0" vert="horz" wrap="square" lIns="432000" tIns="45720" rIns="43200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kern="0" dirty="0">
                <a:solidFill>
                  <a:srgbClr val="28C29A">
                    <a:lumMod val="75000"/>
                  </a:srgbClr>
                </a:solidFill>
                <a:latin typeface="Arial" panose="020B0604020202020204" pitchFamily="34" charset="0"/>
                <a:ea typeface="黑体" panose="02010609060101010101" charset="-122"/>
                <a:cs typeface="+mn-ea"/>
                <a:sym typeface="Arial" panose="020B0604020202020204" pitchFamily="34" charset="0"/>
              </a:rPr>
              <a:t> </a:t>
            </a:r>
            <a:endParaRPr lang="zh-CN" altLang="en-US" kern="0" dirty="0">
              <a:solidFill>
                <a:srgbClr val="28C29A">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12" name="任意多边形 31">
            <a:extLst>
              <a:ext uri="{FF2B5EF4-FFF2-40B4-BE49-F238E27FC236}">
                <a16:creationId xmlns="" xmlns:a16="http://schemas.microsoft.com/office/drawing/2014/main" id="{216C733C-B565-4D78-A8DB-59CA9C793A94}"/>
              </a:ext>
            </a:extLst>
          </p:cNvPr>
          <p:cNvSpPr/>
          <p:nvPr/>
        </p:nvSpPr>
        <p:spPr>
          <a:xfrm>
            <a:off x="4975309" y="4981357"/>
            <a:ext cx="2241383" cy="885955"/>
          </a:xfrm>
          <a:custGeom>
            <a:avLst/>
            <a:gdLst>
              <a:gd name="connsiteX0" fmla="*/ 0 w 1968449"/>
              <a:gd name="connsiteY0" fmla="*/ 0 h 885802"/>
              <a:gd name="connsiteX1" fmla="*/ 74168 w 1968449"/>
              <a:gd name="connsiteY1" fmla="*/ 0 h 885802"/>
              <a:gd name="connsiteX2" fmla="*/ 396493 w 1968449"/>
              <a:gd name="connsiteY2" fmla="*/ 815393 h 885802"/>
              <a:gd name="connsiteX3" fmla="*/ 1571956 w 1968449"/>
              <a:gd name="connsiteY3" fmla="*/ 815393 h 885802"/>
              <a:gd name="connsiteX4" fmla="*/ 1894281 w 1968449"/>
              <a:gd name="connsiteY4" fmla="*/ 0 h 885802"/>
              <a:gd name="connsiteX5" fmla="*/ 1968449 w 1968449"/>
              <a:gd name="connsiteY5" fmla="*/ 0 h 885802"/>
              <a:gd name="connsiteX6" fmla="*/ 1618292 w 1968449"/>
              <a:gd name="connsiteY6" fmla="*/ 885802 h 885802"/>
              <a:gd name="connsiteX7" fmla="*/ 350158 w 1968449"/>
              <a:gd name="connsiteY7" fmla="*/ 885802 h 88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8449" h="885802">
                <a:moveTo>
                  <a:pt x="0" y="0"/>
                </a:moveTo>
                <a:lnTo>
                  <a:pt x="74168" y="0"/>
                </a:lnTo>
                <a:lnTo>
                  <a:pt x="396493" y="815393"/>
                </a:lnTo>
                <a:lnTo>
                  <a:pt x="1571956" y="815393"/>
                </a:lnTo>
                <a:lnTo>
                  <a:pt x="1894281" y="0"/>
                </a:lnTo>
                <a:lnTo>
                  <a:pt x="1968449" y="0"/>
                </a:lnTo>
                <a:lnTo>
                  <a:pt x="1618292" y="885802"/>
                </a:lnTo>
                <a:lnTo>
                  <a:pt x="350158" y="885802"/>
                </a:lnTo>
                <a:close/>
              </a:path>
            </a:pathLst>
          </a:custGeom>
          <a:solidFill>
            <a:srgbClr val="77C7A3"/>
          </a:solidFill>
        </p:spPr>
        <p:txBody>
          <a:bodyPr rot="0" spcFirstLastPara="0" vert="horz" wrap="square" lIns="432000" tIns="45720" rIns="43200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pt-BR" altLang="zh-CN" kern="0" dirty="0">
                <a:solidFill>
                  <a:srgbClr val="77C7A3">
                    <a:lumMod val="75000"/>
                  </a:srgbClr>
                </a:solidFill>
                <a:latin typeface="Arial" panose="020B0604020202020204" pitchFamily="34" charset="0"/>
                <a:ea typeface="黑体" panose="02010609060101010101" charset="-122"/>
                <a:cs typeface="+mn-ea"/>
                <a:sym typeface="Arial" panose="020B0604020202020204" pitchFamily="34" charset="0"/>
              </a:rPr>
              <a:t> </a:t>
            </a:r>
            <a:endParaRPr lang="zh-CN" altLang="en-US" kern="0" dirty="0">
              <a:solidFill>
                <a:srgbClr val="77C7A3">
                  <a:lumMod val="75000"/>
                </a:srgbClr>
              </a:solidFill>
              <a:latin typeface="Arial" panose="020B0604020202020204" pitchFamily="34" charset="0"/>
              <a:ea typeface="黑体" panose="02010609060101010101" charset="-122"/>
              <a:cs typeface="+mn-ea"/>
              <a:sym typeface="Arial" panose="020B0604020202020204" pitchFamily="34" charset="0"/>
            </a:endParaRPr>
          </a:p>
        </p:txBody>
      </p:sp>
      <p:sp>
        <p:nvSpPr>
          <p:cNvPr id="2" name="文本框 1">
            <a:extLst>
              <a:ext uri="{FF2B5EF4-FFF2-40B4-BE49-F238E27FC236}">
                <a16:creationId xmlns="" xmlns:a16="http://schemas.microsoft.com/office/drawing/2014/main" id="{57967229-82B4-4D55-B844-0E8F903AB5CD}"/>
              </a:ext>
            </a:extLst>
          </p:cNvPr>
          <p:cNvSpPr txBox="1"/>
          <p:nvPr/>
        </p:nvSpPr>
        <p:spPr>
          <a:xfrm>
            <a:off x="3077106" y="3524855"/>
            <a:ext cx="1701874" cy="376602"/>
          </a:xfrm>
          <a:prstGeom prst="rect">
            <a:avLst/>
          </a:prstGeom>
          <a:noFill/>
        </p:spPr>
        <p:txBody>
          <a:bodyPr wrap="square" rtlCol="0">
            <a:spAutoFit/>
          </a:bodyPr>
          <a:lstStyle/>
          <a:p>
            <a:pPr algn="ctr">
              <a:lnSpc>
                <a:spcPct val="130000"/>
              </a:lnSpc>
            </a:pPr>
            <a:r>
              <a:rPr lang="zh-CN" altLang="en-US" sz="2400" b="1" dirty="0">
                <a:solidFill>
                  <a:srgbClr val="01C8DD"/>
                </a:solidFill>
                <a:latin typeface="字魂35号-经典雅黑" panose="00000500000000000000" pitchFamily="2" charset="-122"/>
                <a:ea typeface="字魂35号-经典雅黑" panose="00000500000000000000" pitchFamily="2" charset="-122"/>
              </a:rPr>
              <a:t>堆肥</a:t>
            </a:r>
          </a:p>
        </p:txBody>
      </p:sp>
      <p:sp>
        <p:nvSpPr>
          <p:cNvPr id="16" name="文本框 15">
            <a:extLst>
              <a:ext uri="{FF2B5EF4-FFF2-40B4-BE49-F238E27FC236}">
                <a16:creationId xmlns="" xmlns:a16="http://schemas.microsoft.com/office/drawing/2014/main" id="{822BFD97-ED76-46FE-8E34-0CFC1AC33D6F}"/>
              </a:ext>
            </a:extLst>
          </p:cNvPr>
          <p:cNvSpPr txBox="1"/>
          <p:nvPr/>
        </p:nvSpPr>
        <p:spPr>
          <a:xfrm>
            <a:off x="7192308" y="3556741"/>
            <a:ext cx="2093250" cy="344716"/>
          </a:xfrm>
          <a:prstGeom prst="rect">
            <a:avLst/>
          </a:prstGeom>
          <a:noFill/>
        </p:spPr>
        <p:txBody>
          <a:bodyPr wrap="square" rtlCol="0">
            <a:spAutoFit/>
          </a:bodyPr>
          <a:lstStyle/>
          <a:p>
            <a:pPr algn="ctr"/>
            <a:r>
              <a:rPr lang="zh-CN" altLang="en-US" sz="2400" b="1" dirty="0">
                <a:solidFill>
                  <a:srgbClr val="28C29A"/>
                </a:solidFill>
                <a:latin typeface="字魂35号-经典雅黑" panose="00000500000000000000" pitchFamily="2" charset="-122"/>
                <a:ea typeface="字魂35号-经典雅黑" panose="00000500000000000000" pitchFamily="2" charset="-122"/>
              </a:rPr>
              <a:t>加工成建材</a:t>
            </a:r>
          </a:p>
        </p:txBody>
      </p:sp>
      <p:sp>
        <p:nvSpPr>
          <p:cNvPr id="17" name="文本框 16">
            <a:extLst>
              <a:ext uri="{FF2B5EF4-FFF2-40B4-BE49-F238E27FC236}">
                <a16:creationId xmlns="" xmlns:a16="http://schemas.microsoft.com/office/drawing/2014/main" id="{9D4F1C58-3C36-4536-A9FC-DDADBDE54426}"/>
              </a:ext>
            </a:extLst>
          </p:cNvPr>
          <p:cNvSpPr txBox="1"/>
          <p:nvPr/>
        </p:nvSpPr>
        <p:spPr>
          <a:xfrm>
            <a:off x="4718397" y="5874272"/>
            <a:ext cx="2755203" cy="461665"/>
          </a:xfrm>
          <a:prstGeom prst="rect">
            <a:avLst/>
          </a:prstGeom>
          <a:noFill/>
        </p:spPr>
        <p:txBody>
          <a:bodyPr wrap="square" rtlCol="0">
            <a:spAutoFit/>
          </a:bodyPr>
          <a:lstStyle/>
          <a:p>
            <a:pPr algn="ctr"/>
            <a:r>
              <a:rPr lang="zh-CN" altLang="en-US" sz="2400" b="1" dirty="0">
                <a:solidFill>
                  <a:srgbClr val="77C7A3"/>
                </a:solidFill>
                <a:latin typeface="字魂35号-经典雅黑" panose="00000500000000000000" pitchFamily="2" charset="-122"/>
                <a:ea typeface="字魂35号-经典雅黑" panose="00000500000000000000" pitchFamily="2" charset="-122"/>
              </a:rPr>
              <a:t>发电、供热或制冷</a:t>
            </a:r>
          </a:p>
        </p:txBody>
      </p:sp>
      <p:sp>
        <p:nvSpPr>
          <p:cNvPr id="3" name="矩形 2">
            <a:extLst>
              <a:ext uri="{FF2B5EF4-FFF2-40B4-BE49-F238E27FC236}">
                <a16:creationId xmlns="" xmlns:a16="http://schemas.microsoft.com/office/drawing/2014/main" id="{84F1B34A-945A-4BE8-A5FF-E1991FAAD031}"/>
              </a:ext>
            </a:extLst>
          </p:cNvPr>
          <p:cNvSpPr/>
          <p:nvPr/>
        </p:nvSpPr>
        <p:spPr>
          <a:xfrm>
            <a:off x="3539187" y="4394511"/>
            <a:ext cx="800220" cy="1200329"/>
          </a:xfrm>
          <a:prstGeom prst="rect">
            <a:avLst/>
          </a:prstGeom>
        </p:spPr>
        <p:txBody>
          <a:bodyPr wrap="none">
            <a:spAutoFit/>
          </a:bodyPr>
          <a:lstStyle/>
          <a:p>
            <a:pPr algn="ctr"/>
            <a:r>
              <a:rPr lang="zh-CN" altLang="en-US" sz="2400" dirty="0">
                <a:latin typeface="字魂35号-经典雅黑" panose="00000500000000000000" pitchFamily="2" charset="-122"/>
                <a:ea typeface="字魂35号-经典雅黑" panose="00000500000000000000" pitchFamily="2" charset="-122"/>
              </a:rPr>
              <a:t>食品</a:t>
            </a:r>
            <a:endParaRPr lang="en-US" altLang="zh-CN" sz="2400" dirty="0">
              <a:latin typeface="字魂35号-经典雅黑" panose="00000500000000000000" pitchFamily="2" charset="-122"/>
              <a:ea typeface="字魂35号-经典雅黑" panose="00000500000000000000" pitchFamily="2" charset="-122"/>
            </a:endParaRPr>
          </a:p>
          <a:p>
            <a:pPr algn="ctr"/>
            <a:r>
              <a:rPr lang="zh-CN" altLang="en-US" sz="2400" dirty="0">
                <a:latin typeface="字魂35号-经典雅黑" panose="00000500000000000000" pitchFamily="2" charset="-122"/>
                <a:ea typeface="字魂35号-经典雅黑" panose="00000500000000000000" pitchFamily="2" charset="-122"/>
              </a:rPr>
              <a:t>草木</a:t>
            </a:r>
            <a:endParaRPr lang="en-US" altLang="zh-CN" sz="2400" dirty="0">
              <a:latin typeface="字魂35号-经典雅黑" panose="00000500000000000000" pitchFamily="2" charset="-122"/>
              <a:ea typeface="字魂35号-经典雅黑" panose="00000500000000000000" pitchFamily="2" charset="-122"/>
            </a:endParaRPr>
          </a:p>
          <a:p>
            <a:pPr algn="ctr"/>
            <a:r>
              <a:rPr lang="zh-CN" altLang="en-US" sz="2400" dirty="0">
                <a:latin typeface="字魂35号-经典雅黑" panose="00000500000000000000" pitchFamily="2" charset="-122"/>
                <a:ea typeface="字魂35号-经典雅黑" panose="00000500000000000000" pitchFamily="2" charset="-122"/>
              </a:rPr>
              <a:t>织物</a:t>
            </a:r>
          </a:p>
        </p:txBody>
      </p:sp>
      <p:sp>
        <p:nvSpPr>
          <p:cNvPr id="7" name="矩形 6">
            <a:extLst>
              <a:ext uri="{FF2B5EF4-FFF2-40B4-BE49-F238E27FC236}">
                <a16:creationId xmlns="" xmlns:a16="http://schemas.microsoft.com/office/drawing/2014/main" id="{E72CF7F1-4F08-4655-A43C-0A7B320010C9}"/>
              </a:ext>
            </a:extLst>
          </p:cNvPr>
          <p:cNvSpPr/>
          <p:nvPr/>
        </p:nvSpPr>
        <p:spPr>
          <a:xfrm>
            <a:off x="5232622" y="4684432"/>
            <a:ext cx="1726756" cy="620488"/>
          </a:xfrm>
          <a:prstGeom prst="rect">
            <a:avLst/>
          </a:prstGeom>
        </p:spPr>
        <p:txBody>
          <a:bodyPr wrap="none">
            <a:spAutoFit/>
          </a:bodyPr>
          <a:lstStyle/>
          <a:p>
            <a:pPr algn="ctr"/>
            <a:r>
              <a:rPr lang="zh-CN" altLang="en-US" sz="2400" dirty="0">
                <a:latin typeface="字魂35号-经典雅黑" panose="00000500000000000000" pitchFamily="2" charset="-122"/>
                <a:ea typeface="字魂35号-经典雅黑" panose="00000500000000000000" pitchFamily="2" charset="-122"/>
              </a:rPr>
              <a:t>生产有机肥料</a:t>
            </a:r>
            <a:endParaRPr lang="en-US" altLang="zh-CN" sz="2400" dirty="0">
              <a:latin typeface="字魂35号-经典雅黑" panose="00000500000000000000" pitchFamily="2" charset="-122"/>
              <a:ea typeface="字魂35号-经典雅黑" panose="00000500000000000000" pitchFamily="2" charset="-122"/>
            </a:endParaRPr>
          </a:p>
          <a:p>
            <a:pPr algn="ctr"/>
            <a:r>
              <a:rPr lang="zh-CN" altLang="en-US" sz="2400" dirty="0">
                <a:latin typeface="字魂35号-经典雅黑" panose="00000500000000000000" pitchFamily="2" charset="-122"/>
                <a:ea typeface="字魂35号-经典雅黑" panose="00000500000000000000" pitchFamily="2" charset="-122"/>
              </a:rPr>
              <a:t>垃圾焚烧</a:t>
            </a:r>
          </a:p>
        </p:txBody>
      </p:sp>
      <p:sp>
        <p:nvSpPr>
          <p:cNvPr id="8" name="矩形 7">
            <a:extLst>
              <a:ext uri="{FF2B5EF4-FFF2-40B4-BE49-F238E27FC236}">
                <a16:creationId xmlns="" xmlns:a16="http://schemas.microsoft.com/office/drawing/2014/main" id="{21C5F2D3-2F7B-4284-969F-8BAE4DDEE2FD}"/>
              </a:ext>
            </a:extLst>
          </p:cNvPr>
          <p:cNvSpPr/>
          <p:nvPr/>
        </p:nvSpPr>
        <p:spPr>
          <a:xfrm>
            <a:off x="7822898" y="4396721"/>
            <a:ext cx="857094" cy="830997"/>
          </a:xfrm>
          <a:prstGeom prst="rect">
            <a:avLst/>
          </a:prstGeom>
        </p:spPr>
        <p:txBody>
          <a:bodyPr wrap="none">
            <a:spAutoFit/>
          </a:bodyPr>
          <a:lstStyle/>
          <a:p>
            <a:pPr algn="ctr"/>
            <a:r>
              <a:rPr lang="zh-CN" altLang="en-US" sz="2400" dirty="0">
                <a:latin typeface="字魂35号-经典雅黑" panose="00000500000000000000" pitchFamily="2" charset="-122"/>
                <a:ea typeface="字魂35号-经典雅黑" panose="00000500000000000000" pitchFamily="2" charset="-122"/>
              </a:rPr>
              <a:t>砖瓦</a:t>
            </a:r>
            <a:endParaRPr lang="en-US" altLang="zh-CN" sz="2400" dirty="0">
              <a:latin typeface="字魂35号-经典雅黑" panose="00000500000000000000" pitchFamily="2" charset="-122"/>
              <a:ea typeface="字魂35号-经典雅黑" panose="00000500000000000000" pitchFamily="2" charset="-122"/>
            </a:endParaRPr>
          </a:p>
          <a:p>
            <a:r>
              <a:rPr lang="zh-CN" altLang="en-US" sz="2400" dirty="0">
                <a:latin typeface="字魂35号-经典雅黑" panose="00000500000000000000" pitchFamily="2" charset="-122"/>
                <a:ea typeface="字魂35号-经典雅黑" panose="00000500000000000000" pitchFamily="2" charset="-122"/>
              </a:rPr>
              <a:t>灰土</a:t>
            </a:r>
          </a:p>
        </p:txBody>
      </p:sp>
      <p:grpSp>
        <p:nvGrpSpPr>
          <p:cNvPr id="31" name="组合 30">
            <a:extLst>
              <a:ext uri="{FF2B5EF4-FFF2-40B4-BE49-F238E27FC236}">
                <a16:creationId xmlns="" xmlns:a16="http://schemas.microsoft.com/office/drawing/2014/main" id="{4A321B4B-E20C-45F8-B0C7-B7FE69206C69}"/>
              </a:ext>
            </a:extLst>
          </p:cNvPr>
          <p:cNvGrpSpPr/>
          <p:nvPr/>
        </p:nvGrpSpPr>
        <p:grpSpPr>
          <a:xfrm>
            <a:off x="1307747" y="2361674"/>
            <a:ext cx="5304809" cy="923342"/>
            <a:chOff x="1307747" y="2361674"/>
            <a:chExt cx="5304809" cy="923342"/>
          </a:xfrm>
        </p:grpSpPr>
        <p:sp>
          <p:nvSpPr>
            <p:cNvPr id="32" name="矩形 31">
              <a:extLst>
                <a:ext uri="{FF2B5EF4-FFF2-40B4-BE49-F238E27FC236}">
                  <a16:creationId xmlns="" xmlns:a16="http://schemas.microsoft.com/office/drawing/2014/main" id="{F8F360C6-3124-4555-AFB7-0D7EB55D1E81}"/>
                </a:ext>
              </a:extLst>
            </p:cNvPr>
            <p:cNvSpPr/>
            <p:nvPr/>
          </p:nvSpPr>
          <p:spPr>
            <a:xfrm>
              <a:off x="1433844" y="2552379"/>
              <a:ext cx="5178712" cy="504369"/>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垃圾中的其他物质也能转化为资源</a:t>
              </a:r>
              <a:endParaRPr lang="en-US" altLang="zh-CN" sz="2400" dirty="0">
                <a:latin typeface="字魂35号-经典雅黑" panose="00000500000000000000" pitchFamily="2" charset="-122"/>
                <a:ea typeface="字魂35号-经典雅黑" panose="00000500000000000000" pitchFamily="2" charset="-122"/>
              </a:endParaRPr>
            </a:p>
          </p:txBody>
        </p:sp>
        <p:sp>
          <p:nvSpPr>
            <p:cNvPr id="33" name="矩形 32">
              <a:extLst>
                <a:ext uri="{FF2B5EF4-FFF2-40B4-BE49-F238E27FC236}">
                  <a16:creationId xmlns="" xmlns:a16="http://schemas.microsoft.com/office/drawing/2014/main" id="{B8C0500A-261B-4679-ADFB-DA238DF686BA}"/>
                </a:ext>
              </a:extLst>
            </p:cNvPr>
            <p:cNvSpPr/>
            <p:nvPr/>
          </p:nvSpPr>
          <p:spPr>
            <a:xfrm>
              <a:off x="1307747" y="2361674"/>
              <a:ext cx="5178712" cy="923342"/>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a:extLst>
              <a:ext uri="{FF2B5EF4-FFF2-40B4-BE49-F238E27FC236}">
                <a16:creationId xmlns="" xmlns:a16="http://schemas.microsoft.com/office/drawing/2014/main" id="{814F1A53-11E6-4E19-89A3-6A37B1F0AEB9}"/>
              </a:ext>
            </a:extLst>
          </p:cNvPr>
          <p:cNvGrpSpPr/>
          <p:nvPr/>
        </p:nvGrpSpPr>
        <p:grpSpPr>
          <a:xfrm>
            <a:off x="8390409" y="844594"/>
            <a:ext cx="2886334" cy="2353566"/>
            <a:chOff x="8390409" y="844594"/>
            <a:chExt cx="2886334" cy="2353566"/>
          </a:xfrm>
        </p:grpSpPr>
        <p:sp>
          <p:nvSpPr>
            <p:cNvPr id="38" name="椭圆 37">
              <a:extLst>
                <a:ext uri="{FF2B5EF4-FFF2-40B4-BE49-F238E27FC236}">
                  <a16:creationId xmlns="" xmlns:a16="http://schemas.microsoft.com/office/drawing/2014/main" id="{CCDEF02C-EF2C-45A5-9256-FF1E955C9C70}"/>
                </a:ext>
              </a:extLst>
            </p:cNvPr>
            <p:cNvSpPr/>
            <p:nvPr/>
          </p:nvSpPr>
          <p:spPr>
            <a:xfrm>
              <a:off x="8705889" y="939058"/>
              <a:ext cx="2259102" cy="2259102"/>
            </a:xfrm>
            <a:prstGeom prst="ellipse">
              <a:avLst/>
            </a:prstGeom>
            <a:solidFill>
              <a:srgbClr val="A6D6C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36" name="图片 35" descr="图片包含 玩具, 玩偶, 矢量图形&#10;&#10;已生成极高可信度的说明">
              <a:extLst>
                <a:ext uri="{FF2B5EF4-FFF2-40B4-BE49-F238E27FC236}">
                  <a16:creationId xmlns="" xmlns:a16="http://schemas.microsoft.com/office/drawing/2014/main" id="{AAEEFB4A-89DC-4664-B34E-03A192BC46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0409" y="844594"/>
              <a:ext cx="2886334" cy="2252183"/>
            </a:xfrm>
            <a:prstGeom prst="rect">
              <a:avLst/>
            </a:prstGeom>
          </p:spPr>
        </p:pic>
      </p:grpSp>
    </p:spTree>
    <p:extLst>
      <p:ext uri="{BB962C8B-B14F-4D97-AF65-F5344CB8AC3E}">
        <p14:creationId xmlns:p14="http://schemas.microsoft.com/office/powerpoint/2010/main" val="3099944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heel(1)">
                                      <p:cBhvr>
                                        <p:cTn id="12" dur="20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 grpId="0"/>
      <p:bldP spid="16" grpId="0"/>
      <p:bldP spid="17" grpId="0"/>
      <p:bldP spid="3"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 xmlns:a16="http://schemas.microsoft.com/office/drawing/2014/main" id="{FF5BD8E8-DAFE-416D-B566-190CF40FA5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862" y="490803"/>
            <a:ext cx="6348997" cy="6348997"/>
          </a:xfrm>
          <a:prstGeom prst="rect">
            <a:avLst/>
          </a:prstGeom>
        </p:spPr>
      </p:pic>
      <p:sp>
        <p:nvSpPr>
          <p:cNvPr id="38" name="椭圆 37">
            <a:extLst>
              <a:ext uri="{FF2B5EF4-FFF2-40B4-BE49-F238E27FC236}">
                <a16:creationId xmlns="" xmlns:a16="http://schemas.microsoft.com/office/drawing/2014/main" id="{7E7B0134-2B24-4519-8B66-318B28D6E091}"/>
              </a:ext>
            </a:extLst>
          </p:cNvPr>
          <p:cNvSpPr/>
          <p:nvPr/>
        </p:nvSpPr>
        <p:spPr>
          <a:xfrm>
            <a:off x="1346114" y="1073562"/>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椭圆 38">
            <a:extLst>
              <a:ext uri="{FF2B5EF4-FFF2-40B4-BE49-F238E27FC236}">
                <a16:creationId xmlns="" xmlns:a16="http://schemas.microsoft.com/office/drawing/2014/main" id="{29689134-3CB4-49F7-B791-D7D0B397CD21}"/>
              </a:ext>
            </a:extLst>
          </p:cNvPr>
          <p:cNvSpPr/>
          <p:nvPr/>
        </p:nvSpPr>
        <p:spPr>
          <a:xfrm>
            <a:off x="2511298" y="1073561"/>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文本框 39">
            <a:extLst>
              <a:ext uri="{FF2B5EF4-FFF2-40B4-BE49-F238E27FC236}">
                <a16:creationId xmlns="" xmlns:a16="http://schemas.microsoft.com/office/drawing/2014/main" id="{D090B9D8-8CE4-4F33-8E3B-40E968A0D897}"/>
              </a:ext>
            </a:extLst>
          </p:cNvPr>
          <p:cNvSpPr txBox="1"/>
          <p:nvPr/>
        </p:nvSpPr>
        <p:spPr>
          <a:xfrm>
            <a:off x="1327788" y="918613"/>
            <a:ext cx="1136248" cy="1323439"/>
          </a:xfrm>
          <a:prstGeom prst="rect">
            <a:avLst/>
          </a:prstGeom>
          <a:noFill/>
        </p:spPr>
        <p:txBody>
          <a:bodyPr wrap="square" rtlCol="0">
            <a:spAutoFit/>
          </a:bodyPr>
          <a:lstStyle/>
          <a:p>
            <a:pPr algn="ctr"/>
            <a:r>
              <a:rPr lang="zh-CN" altLang="en-US" sz="8000" b="1" dirty="0">
                <a:solidFill>
                  <a:schemeClr val="bg1"/>
                </a:solidFill>
                <a:latin typeface="字魂27号-布丁体" panose="00000500000000000000" pitchFamily="2" charset="-122"/>
                <a:ea typeface="字魂27号-布丁体" panose="00000500000000000000" pitchFamily="2" charset="-122"/>
              </a:rPr>
              <a:t>目</a:t>
            </a:r>
          </a:p>
        </p:txBody>
      </p:sp>
      <p:sp>
        <p:nvSpPr>
          <p:cNvPr id="41" name="文本框 40">
            <a:extLst>
              <a:ext uri="{FF2B5EF4-FFF2-40B4-BE49-F238E27FC236}">
                <a16:creationId xmlns="" xmlns:a16="http://schemas.microsoft.com/office/drawing/2014/main" id="{24E33D31-BD57-40C6-94D3-3C0A5A985A70}"/>
              </a:ext>
            </a:extLst>
          </p:cNvPr>
          <p:cNvSpPr txBox="1"/>
          <p:nvPr/>
        </p:nvSpPr>
        <p:spPr>
          <a:xfrm>
            <a:off x="2482362" y="918613"/>
            <a:ext cx="1136248" cy="1323439"/>
          </a:xfrm>
          <a:prstGeom prst="rect">
            <a:avLst/>
          </a:prstGeom>
          <a:noFill/>
        </p:spPr>
        <p:txBody>
          <a:bodyPr wrap="square" rtlCol="0">
            <a:spAutoFit/>
          </a:bodyPr>
          <a:lstStyle/>
          <a:p>
            <a:pPr algn="ctr"/>
            <a:r>
              <a:rPr lang="zh-CN" altLang="en-US" sz="8000" b="1" dirty="0">
                <a:solidFill>
                  <a:schemeClr val="bg1"/>
                </a:solidFill>
                <a:latin typeface="字魂27号-布丁体" panose="00000500000000000000" pitchFamily="2" charset="-122"/>
                <a:ea typeface="字魂27号-布丁体" panose="00000500000000000000" pitchFamily="2" charset="-122"/>
              </a:rPr>
              <a:t>录</a:t>
            </a:r>
          </a:p>
        </p:txBody>
      </p:sp>
      <p:cxnSp>
        <p:nvCxnSpPr>
          <p:cNvPr id="5" name="直接连接符 4">
            <a:extLst>
              <a:ext uri="{FF2B5EF4-FFF2-40B4-BE49-F238E27FC236}">
                <a16:creationId xmlns="" xmlns:a16="http://schemas.microsoft.com/office/drawing/2014/main" id="{D7D558B9-747B-4FE3-BC4F-1FDC8AF8CCCC}"/>
              </a:ext>
            </a:extLst>
          </p:cNvPr>
          <p:cNvCxnSpPr>
            <a:cxnSpLocks/>
            <a:stCxn id="45" idx="16"/>
          </p:cNvCxnSpPr>
          <p:nvPr/>
        </p:nvCxnSpPr>
        <p:spPr>
          <a:xfrm>
            <a:off x="6836229" y="2045233"/>
            <a:ext cx="671780" cy="727084"/>
          </a:xfrm>
          <a:prstGeom prst="line">
            <a:avLst/>
          </a:prstGeom>
          <a:ln>
            <a:solidFill>
              <a:srgbClr val="5C8D88"/>
            </a:solidFill>
            <a:prstDash val="dash"/>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 xmlns:a16="http://schemas.microsoft.com/office/drawing/2014/main" id="{8D6BAAF9-07CB-4819-BB15-8E7FE5B959CB}"/>
              </a:ext>
            </a:extLst>
          </p:cNvPr>
          <p:cNvSpPr txBox="1"/>
          <p:nvPr/>
        </p:nvSpPr>
        <p:spPr>
          <a:xfrm>
            <a:off x="7268915" y="1491963"/>
            <a:ext cx="2985744" cy="658257"/>
          </a:xfrm>
          <a:prstGeom prst="rect">
            <a:avLst/>
          </a:prstGeom>
          <a:noFill/>
        </p:spPr>
        <p:txBody>
          <a:bodyPr wrap="square" rtlCol="0">
            <a:spAutoFit/>
          </a:bodyPr>
          <a:lstStyle/>
          <a:p>
            <a:pPr algn="dist"/>
            <a:r>
              <a:rPr lang="en-US" altLang="zh-CN" sz="3600" b="1" dirty="0">
                <a:latin typeface="时尚中黑简体" panose="01010104010101010101" pitchFamily="2" charset="-122"/>
                <a:ea typeface="时尚中黑简体" panose="01010104010101010101" pitchFamily="2" charset="-122"/>
              </a:rPr>
              <a:t>01</a:t>
            </a:r>
            <a:r>
              <a:rPr lang="zh-CN" altLang="en-US" sz="3600" b="1" dirty="0">
                <a:latin typeface="时尚中黑简体" panose="01010104010101010101" pitchFamily="2" charset="-122"/>
                <a:ea typeface="时尚中黑简体" panose="01010104010101010101" pitchFamily="2" charset="-122"/>
              </a:rPr>
              <a:t>产生原因</a:t>
            </a:r>
          </a:p>
        </p:txBody>
      </p:sp>
      <p:sp>
        <p:nvSpPr>
          <p:cNvPr id="25" name="文本框 24">
            <a:extLst>
              <a:ext uri="{FF2B5EF4-FFF2-40B4-BE49-F238E27FC236}">
                <a16:creationId xmlns="" xmlns:a16="http://schemas.microsoft.com/office/drawing/2014/main" id="{F01462A0-72B7-4628-B68E-6B400BA7B76C}"/>
              </a:ext>
            </a:extLst>
          </p:cNvPr>
          <p:cNvSpPr txBox="1"/>
          <p:nvPr/>
        </p:nvSpPr>
        <p:spPr>
          <a:xfrm>
            <a:off x="7988750" y="2643289"/>
            <a:ext cx="2985744" cy="666796"/>
          </a:xfrm>
          <a:prstGeom prst="rect">
            <a:avLst/>
          </a:prstGeom>
          <a:noFill/>
        </p:spPr>
        <p:txBody>
          <a:bodyPr wrap="square" rtlCol="0">
            <a:spAutoFit/>
          </a:bodyPr>
          <a:lstStyle/>
          <a:p>
            <a:pPr algn="dist"/>
            <a:r>
              <a:rPr lang="en-US" altLang="zh-CN" sz="3600" b="1" dirty="0">
                <a:latin typeface="时尚中黑简体" panose="01010104010101010101" pitchFamily="2" charset="-122"/>
                <a:ea typeface="时尚中黑简体" panose="01010104010101010101" pitchFamily="2" charset="-122"/>
              </a:rPr>
              <a:t>02</a:t>
            </a:r>
            <a:r>
              <a:rPr lang="zh-CN" altLang="en-US" sz="3600" b="1" dirty="0">
                <a:latin typeface="时尚中黑简体" panose="01010104010101010101" pitchFamily="2" charset="-122"/>
                <a:ea typeface="时尚中黑简体" panose="01010104010101010101" pitchFamily="2" charset="-122"/>
              </a:rPr>
              <a:t>垃圾分类</a:t>
            </a:r>
          </a:p>
        </p:txBody>
      </p:sp>
      <p:sp>
        <p:nvSpPr>
          <p:cNvPr id="30" name="文本框 29">
            <a:extLst>
              <a:ext uri="{FF2B5EF4-FFF2-40B4-BE49-F238E27FC236}">
                <a16:creationId xmlns="" xmlns:a16="http://schemas.microsoft.com/office/drawing/2014/main" id="{C3A84EB9-EC5C-4BED-A54D-90C5DEBC1599}"/>
              </a:ext>
            </a:extLst>
          </p:cNvPr>
          <p:cNvSpPr txBox="1"/>
          <p:nvPr/>
        </p:nvSpPr>
        <p:spPr>
          <a:xfrm>
            <a:off x="7268913" y="3782689"/>
            <a:ext cx="2985744" cy="646331"/>
          </a:xfrm>
          <a:prstGeom prst="rect">
            <a:avLst/>
          </a:prstGeom>
          <a:noFill/>
        </p:spPr>
        <p:txBody>
          <a:bodyPr wrap="square" rtlCol="0">
            <a:spAutoFit/>
          </a:bodyPr>
          <a:lstStyle/>
          <a:p>
            <a:pPr algn="dist"/>
            <a:r>
              <a:rPr lang="en-US" altLang="zh-CN" sz="3600" b="1" dirty="0">
                <a:latin typeface="时尚中黑简体" panose="01010104010101010101" pitchFamily="2" charset="-122"/>
                <a:ea typeface="时尚中黑简体" panose="01010104010101010101" pitchFamily="2" charset="-122"/>
              </a:rPr>
              <a:t>03</a:t>
            </a:r>
            <a:r>
              <a:rPr lang="zh-CN" altLang="en-US" sz="3600" b="1" dirty="0">
                <a:latin typeface="时尚中黑简体" panose="01010104010101010101" pitchFamily="2" charset="-122"/>
                <a:ea typeface="时尚中黑简体" panose="01010104010101010101" pitchFamily="2" charset="-122"/>
              </a:rPr>
              <a:t>分类原则</a:t>
            </a:r>
          </a:p>
        </p:txBody>
      </p:sp>
      <p:sp>
        <p:nvSpPr>
          <p:cNvPr id="35" name="文本框 34">
            <a:extLst>
              <a:ext uri="{FF2B5EF4-FFF2-40B4-BE49-F238E27FC236}">
                <a16:creationId xmlns="" xmlns:a16="http://schemas.microsoft.com/office/drawing/2014/main" id="{CC2B18A1-C5F1-41A7-BAA3-BD91D992C210}"/>
              </a:ext>
            </a:extLst>
          </p:cNvPr>
          <p:cNvSpPr txBox="1"/>
          <p:nvPr/>
        </p:nvSpPr>
        <p:spPr>
          <a:xfrm>
            <a:off x="7988765" y="4934016"/>
            <a:ext cx="2985746" cy="646331"/>
          </a:xfrm>
          <a:prstGeom prst="rect">
            <a:avLst/>
          </a:prstGeom>
          <a:noFill/>
        </p:spPr>
        <p:txBody>
          <a:bodyPr wrap="square" rtlCol="0">
            <a:spAutoFit/>
          </a:bodyPr>
          <a:lstStyle/>
          <a:p>
            <a:pPr algn="dist"/>
            <a:r>
              <a:rPr lang="en-US" altLang="zh-CN" sz="3600" b="1" dirty="0">
                <a:latin typeface="时尚中黑简体" panose="01010104010101010101" pitchFamily="2" charset="-122"/>
                <a:ea typeface="时尚中黑简体" panose="01010104010101010101" pitchFamily="2" charset="-122"/>
              </a:rPr>
              <a:t>04</a:t>
            </a:r>
            <a:r>
              <a:rPr lang="zh-CN" altLang="en-US" sz="3600" b="1" dirty="0">
                <a:latin typeface="时尚中黑简体" panose="01010104010101010101" pitchFamily="2" charset="-122"/>
                <a:ea typeface="时尚中黑简体" panose="01010104010101010101" pitchFamily="2" charset="-122"/>
              </a:rPr>
              <a:t>分类好处</a:t>
            </a:r>
          </a:p>
        </p:txBody>
      </p:sp>
      <p:sp>
        <p:nvSpPr>
          <p:cNvPr id="45" name="recycling-can_85750">
            <a:extLst>
              <a:ext uri="{FF2B5EF4-FFF2-40B4-BE49-F238E27FC236}">
                <a16:creationId xmlns="" xmlns:a16="http://schemas.microsoft.com/office/drawing/2014/main" id="{C9FC12B7-EB78-48C7-B3C2-95EDCF2EDA6F}"/>
              </a:ext>
            </a:extLst>
          </p:cNvPr>
          <p:cNvSpPr>
            <a:spLocks noChangeAspect="1"/>
          </p:cNvSpPr>
          <p:nvPr/>
        </p:nvSpPr>
        <p:spPr bwMode="auto">
          <a:xfrm flipH="1">
            <a:off x="6472747" y="1491963"/>
            <a:ext cx="439264" cy="553270"/>
          </a:xfrm>
          <a:custGeom>
            <a:avLst/>
            <a:gdLst>
              <a:gd name="connsiteX0" fmla="*/ 349125 w 482879"/>
              <a:gd name="connsiteY0" fmla="*/ 182170 h 608203"/>
              <a:gd name="connsiteX1" fmla="*/ 349125 w 482879"/>
              <a:gd name="connsiteY1" fmla="*/ 532300 h 608203"/>
              <a:gd name="connsiteX2" fmla="*/ 400746 w 482879"/>
              <a:gd name="connsiteY2" fmla="*/ 532300 h 608203"/>
              <a:gd name="connsiteX3" fmla="*/ 400746 w 482879"/>
              <a:gd name="connsiteY3" fmla="*/ 182170 h 608203"/>
              <a:gd name="connsiteX4" fmla="*/ 215664 w 482879"/>
              <a:gd name="connsiteY4" fmla="*/ 182170 h 608203"/>
              <a:gd name="connsiteX5" fmla="*/ 215664 w 482879"/>
              <a:gd name="connsiteY5" fmla="*/ 532300 h 608203"/>
              <a:gd name="connsiteX6" fmla="*/ 267286 w 482879"/>
              <a:gd name="connsiteY6" fmla="*/ 532300 h 608203"/>
              <a:gd name="connsiteX7" fmla="*/ 267286 w 482879"/>
              <a:gd name="connsiteY7" fmla="*/ 182170 h 608203"/>
              <a:gd name="connsiteX8" fmla="*/ 82204 w 482879"/>
              <a:gd name="connsiteY8" fmla="*/ 182170 h 608203"/>
              <a:gd name="connsiteX9" fmla="*/ 82204 w 482879"/>
              <a:gd name="connsiteY9" fmla="*/ 532300 h 608203"/>
              <a:gd name="connsiteX10" fmla="*/ 133826 w 482879"/>
              <a:gd name="connsiteY10" fmla="*/ 532300 h 608203"/>
              <a:gd name="connsiteX11" fmla="*/ 133826 w 482879"/>
              <a:gd name="connsiteY11" fmla="*/ 182170 h 608203"/>
              <a:gd name="connsiteX12" fmla="*/ 31684 w 482879"/>
              <a:gd name="connsiteY12" fmla="*/ 119467 h 608203"/>
              <a:gd name="connsiteX13" fmla="*/ 451266 w 482879"/>
              <a:gd name="connsiteY13" fmla="*/ 119467 h 608203"/>
              <a:gd name="connsiteX14" fmla="*/ 451266 w 482879"/>
              <a:gd name="connsiteY14" fmla="*/ 556658 h 608203"/>
              <a:gd name="connsiteX15" fmla="*/ 399645 w 482879"/>
              <a:gd name="connsiteY15" fmla="*/ 608203 h 608203"/>
              <a:gd name="connsiteX16" fmla="*/ 83306 w 482879"/>
              <a:gd name="connsiteY16" fmla="*/ 608203 h 608203"/>
              <a:gd name="connsiteX17" fmla="*/ 31684 w 482879"/>
              <a:gd name="connsiteY17" fmla="*/ 556658 h 608203"/>
              <a:gd name="connsiteX18" fmla="*/ 225386 w 482879"/>
              <a:gd name="connsiteY18" fmla="*/ 0 h 608203"/>
              <a:gd name="connsiteX19" fmla="*/ 271029 w 482879"/>
              <a:gd name="connsiteY19" fmla="*/ 0 h 608203"/>
              <a:gd name="connsiteX20" fmla="*/ 322654 w 482879"/>
              <a:gd name="connsiteY20" fmla="*/ 19175 h 608203"/>
              <a:gd name="connsiteX21" fmla="*/ 322654 w 482879"/>
              <a:gd name="connsiteY21" fmla="*/ 38349 h 608203"/>
              <a:gd name="connsiteX22" fmla="*/ 431255 w 482879"/>
              <a:gd name="connsiteY22" fmla="*/ 38349 h 608203"/>
              <a:gd name="connsiteX23" fmla="*/ 482879 w 482879"/>
              <a:gd name="connsiteY23" fmla="*/ 67583 h 608203"/>
              <a:gd name="connsiteX24" fmla="*/ 482879 w 482879"/>
              <a:gd name="connsiteY24" fmla="*/ 96816 h 608203"/>
              <a:gd name="connsiteX25" fmla="*/ 0 w 482879"/>
              <a:gd name="connsiteY25" fmla="*/ 96816 h 608203"/>
              <a:gd name="connsiteX26" fmla="*/ 0 w 482879"/>
              <a:gd name="connsiteY26" fmla="*/ 67583 h 608203"/>
              <a:gd name="connsiteX27" fmla="*/ 51625 w 482879"/>
              <a:gd name="connsiteY27" fmla="*/ 38349 h 608203"/>
              <a:gd name="connsiteX28" fmla="*/ 173761 w 482879"/>
              <a:gd name="connsiteY28" fmla="*/ 38349 h 608203"/>
              <a:gd name="connsiteX29" fmla="*/ 173761 w 482879"/>
              <a:gd name="connsiteY29" fmla="*/ 19175 h 608203"/>
              <a:gd name="connsiteX30" fmla="*/ 225386 w 482879"/>
              <a:gd name="connsiteY30"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2879" h="608203">
                <a:moveTo>
                  <a:pt x="349125" y="182170"/>
                </a:moveTo>
                <a:lnTo>
                  <a:pt x="349125" y="532300"/>
                </a:lnTo>
                <a:lnTo>
                  <a:pt x="400746" y="532300"/>
                </a:lnTo>
                <a:lnTo>
                  <a:pt x="400746" y="182170"/>
                </a:lnTo>
                <a:close/>
                <a:moveTo>
                  <a:pt x="215664" y="182170"/>
                </a:moveTo>
                <a:lnTo>
                  <a:pt x="215664" y="532300"/>
                </a:lnTo>
                <a:lnTo>
                  <a:pt x="267286" y="532300"/>
                </a:lnTo>
                <a:lnTo>
                  <a:pt x="267286" y="182170"/>
                </a:lnTo>
                <a:close/>
                <a:moveTo>
                  <a:pt x="82204" y="182170"/>
                </a:moveTo>
                <a:lnTo>
                  <a:pt x="82204" y="532300"/>
                </a:lnTo>
                <a:lnTo>
                  <a:pt x="133826" y="532300"/>
                </a:lnTo>
                <a:lnTo>
                  <a:pt x="133826" y="182170"/>
                </a:lnTo>
                <a:close/>
                <a:moveTo>
                  <a:pt x="31684" y="119467"/>
                </a:moveTo>
                <a:lnTo>
                  <a:pt x="451266" y="119467"/>
                </a:lnTo>
                <a:lnTo>
                  <a:pt x="451266" y="556658"/>
                </a:lnTo>
                <a:cubicBezTo>
                  <a:pt x="451266" y="585102"/>
                  <a:pt x="428131" y="608203"/>
                  <a:pt x="399645" y="608203"/>
                </a:cubicBezTo>
                <a:lnTo>
                  <a:pt x="83306" y="608203"/>
                </a:lnTo>
                <a:cubicBezTo>
                  <a:pt x="54819" y="608203"/>
                  <a:pt x="31684" y="585102"/>
                  <a:pt x="31684" y="556658"/>
                </a:cubicBezTo>
                <a:close/>
                <a:moveTo>
                  <a:pt x="225386" y="0"/>
                </a:moveTo>
                <a:lnTo>
                  <a:pt x="271029" y="0"/>
                </a:lnTo>
                <a:cubicBezTo>
                  <a:pt x="299517" y="0"/>
                  <a:pt x="322654" y="8644"/>
                  <a:pt x="322654" y="19175"/>
                </a:cubicBezTo>
                <a:lnTo>
                  <a:pt x="322654" y="38349"/>
                </a:lnTo>
                <a:lnTo>
                  <a:pt x="431255" y="38349"/>
                </a:lnTo>
                <a:cubicBezTo>
                  <a:pt x="459743" y="38349"/>
                  <a:pt x="482879" y="51394"/>
                  <a:pt x="482879" y="67583"/>
                </a:cubicBezTo>
                <a:cubicBezTo>
                  <a:pt x="482879" y="83771"/>
                  <a:pt x="482879" y="96816"/>
                  <a:pt x="482879" y="96816"/>
                </a:cubicBezTo>
                <a:lnTo>
                  <a:pt x="0" y="96816"/>
                </a:lnTo>
                <a:lnTo>
                  <a:pt x="0" y="67583"/>
                </a:lnTo>
                <a:cubicBezTo>
                  <a:pt x="0" y="51394"/>
                  <a:pt x="23136" y="38349"/>
                  <a:pt x="51625" y="38349"/>
                </a:cubicBezTo>
                <a:lnTo>
                  <a:pt x="173761" y="38349"/>
                </a:lnTo>
                <a:lnTo>
                  <a:pt x="173761" y="19175"/>
                </a:lnTo>
                <a:cubicBezTo>
                  <a:pt x="173761" y="8644"/>
                  <a:pt x="196898" y="0"/>
                  <a:pt x="225386" y="0"/>
                </a:cubicBezTo>
                <a:close/>
              </a:path>
            </a:pathLst>
          </a:custGeom>
          <a:solidFill>
            <a:srgbClr val="5C8D88"/>
          </a:solidFill>
          <a:ln>
            <a:solidFill>
              <a:srgbClr val="5C8D88"/>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recycling-can_85750">
            <a:extLst>
              <a:ext uri="{FF2B5EF4-FFF2-40B4-BE49-F238E27FC236}">
                <a16:creationId xmlns="" xmlns:a16="http://schemas.microsoft.com/office/drawing/2014/main" id="{0FAFABAB-4DD0-4834-AFCE-8C69E48C879D}"/>
              </a:ext>
            </a:extLst>
          </p:cNvPr>
          <p:cNvSpPr>
            <a:spLocks noChangeAspect="1"/>
          </p:cNvSpPr>
          <p:nvPr/>
        </p:nvSpPr>
        <p:spPr bwMode="auto">
          <a:xfrm flipH="1">
            <a:off x="7233499" y="2704322"/>
            <a:ext cx="439264" cy="553270"/>
          </a:xfrm>
          <a:custGeom>
            <a:avLst/>
            <a:gdLst>
              <a:gd name="connsiteX0" fmla="*/ 349125 w 482879"/>
              <a:gd name="connsiteY0" fmla="*/ 182170 h 608203"/>
              <a:gd name="connsiteX1" fmla="*/ 349125 w 482879"/>
              <a:gd name="connsiteY1" fmla="*/ 532300 h 608203"/>
              <a:gd name="connsiteX2" fmla="*/ 400746 w 482879"/>
              <a:gd name="connsiteY2" fmla="*/ 532300 h 608203"/>
              <a:gd name="connsiteX3" fmla="*/ 400746 w 482879"/>
              <a:gd name="connsiteY3" fmla="*/ 182170 h 608203"/>
              <a:gd name="connsiteX4" fmla="*/ 215664 w 482879"/>
              <a:gd name="connsiteY4" fmla="*/ 182170 h 608203"/>
              <a:gd name="connsiteX5" fmla="*/ 215664 w 482879"/>
              <a:gd name="connsiteY5" fmla="*/ 532300 h 608203"/>
              <a:gd name="connsiteX6" fmla="*/ 267286 w 482879"/>
              <a:gd name="connsiteY6" fmla="*/ 532300 h 608203"/>
              <a:gd name="connsiteX7" fmla="*/ 267286 w 482879"/>
              <a:gd name="connsiteY7" fmla="*/ 182170 h 608203"/>
              <a:gd name="connsiteX8" fmla="*/ 82204 w 482879"/>
              <a:gd name="connsiteY8" fmla="*/ 182170 h 608203"/>
              <a:gd name="connsiteX9" fmla="*/ 82204 w 482879"/>
              <a:gd name="connsiteY9" fmla="*/ 532300 h 608203"/>
              <a:gd name="connsiteX10" fmla="*/ 133826 w 482879"/>
              <a:gd name="connsiteY10" fmla="*/ 532300 h 608203"/>
              <a:gd name="connsiteX11" fmla="*/ 133826 w 482879"/>
              <a:gd name="connsiteY11" fmla="*/ 182170 h 608203"/>
              <a:gd name="connsiteX12" fmla="*/ 31684 w 482879"/>
              <a:gd name="connsiteY12" fmla="*/ 119467 h 608203"/>
              <a:gd name="connsiteX13" fmla="*/ 451266 w 482879"/>
              <a:gd name="connsiteY13" fmla="*/ 119467 h 608203"/>
              <a:gd name="connsiteX14" fmla="*/ 451266 w 482879"/>
              <a:gd name="connsiteY14" fmla="*/ 556658 h 608203"/>
              <a:gd name="connsiteX15" fmla="*/ 399645 w 482879"/>
              <a:gd name="connsiteY15" fmla="*/ 608203 h 608203"/>
              <a:gd name="connsiteX16" fmla="*/ 83306 w 482879"/>
              <a:gd name="connsiteY16" fmla="*/ 608203 h 608203"/>
              <a:gd name="connsiteX17" fmla="*/ 31684 w 482879"/>
              <a:gd name="connsiteY17" fmla="*/ 556658 h 608203"/>
              <a:gd name="connsiteX18" fmla="*/ 225386 w 482879"/>
              <a:gd name="connsiteY18" fmla="*/ 0 h 608203"/>
              <a:gd name="connsiteX19" fmla="*/ 271029 w 482879"/>
              <a:gd name="connsiteY19" fmla="*/ 0 h 608203"/>
              <a:gd name="connsiteX20" fmla="*/ 322654 w 482879"/>
              <a:gd name="connsiteY20" fmla="*/ 19175 h 608203"/>
              <a:gd name="connsiteX21" fmla="*/ 322654 w 482879"/>
              <a:gd name="connsiteY21" fmla="*/ 38349 h 608203"/>
              <a:gd name="connsiteX22" fmla="*/ 431255 w 482879"/>
              <a:gd name="connsiteY22" fmla="*/ 38349 h 608203"/>
              <a:gd name="connsiteX23" fmla="*/ 482879 w 482879"/>
              <a:gd name="connsiteY23" fmla="*/ 67583 h 608203"/>
              <a:gd name="connsiteX24" fmla="*/ 482879 w 482879"/>
              <a:gd name="connsiteY24" fmla="*/ 96816 h 608203"/>
              <a:gd name="connsiteX25" fmla="*/ 0 w 482879"/>
              <a:gd name="connsiteY25" fmla="*/ 96816 h 608203"/>
              <a:gd name="connsiteX26" fmla="*/ 0 w 482879"/>
              <a:gd name="connsiteY26" fmla="*/ 67583 h 608203"/>
              <a:gd name="connsiteX27" fmla="*/ 51625 w 482879"/>
              <a:gd name="connsiteY27" fmla="*/ 38349 h 608203"/>
              <a:gd name="connsiteX28" fmla="*/ 173761 w 482879"/>
              <a:gd name="connsiteY28" fmla="*/ 38349 h 608203"/>
              <a:gd name="connsiteX29" fmla="*/ 173761 w 482879"/>
              <a:gd name="connsiteY29" fmla="*/ 19175 h 608203"/>
              <a:gd name="connsiteX30" fmla="*/ 225386 w 482879"/>
              <a:gd name="connsiteY30"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2879" h="608203">
                <a:moveTo>
                  <a:pt x="349125" y="182170"/>
                </a:moveTo>
                <a:lnTo>
                  <a:pt x="349125" y="532300"/>
                </a:lnTo>
                <a:lnTo>
                  <a:pt x="400746" y="532300"/>
                </a:lnTo>
                <a:lnTo>
                  <a:pt x="400746" y="182170"/>
                </a:lnTo>
                <a:close/>
                <a:moveTo>
                  <a:pt x="215664" y="182170"/>
                </a:moveTo>
                <a:lnTo>
                  <a:pt x="215664" y="532300"/>
                </a:lnTo>
                <a:lnTo>
                  <a:pt x="267286" y="532300"/>
                </a:lnTo>
                <a:lnTo>
                  <a:pt x="267286" y="182170"/>
                </a:lnTo>
                <a:close/>
                <a:moveTo>
                  <a:pt x="82204" y="182170"/>
                </a:moveTo>
                <a:lnTo>
                  <a:pt x="82204" y="532300"/>
                </a:lnTo>
                <a:lnTo>
                  <a:pt x="133826" y="532300"/>
                </a:lnTo>
                <a:lnTo>
                  <a:pt x="133826" y="182170"/>
                </a:lnTo>
                <a:close/>
                <a:moveTo>
                  <a:pt x="31684" y="119467"/>
                </a:moveTo>
                <a:lnTo>
                  <a:pt x="451266" y="119467"/>
                </a:lnTo>
                <a:lnTo>
                  <a:pt x="451266" y="556658"/>
                </a:lnTo>
                <a:cubicBezTo>
                  <a:pt x="451266" y="585102"/>
                  <a:pt x="428131" y="608203"/>
                  <a:pt x="399645" y="608203"/>
                </a:cubicBezTo>
                <a:lnTo>
                  <a:pt x="83306" y="608203"/>
                </a:lnTo>
                <a:cubicBezTo>
                  <a:pt x="54819" y="608203"/>
                  <a:pt x="31684" y="585102"/>
                  <a:pt x="31684" y="556658"/>
                </a:cubicBezTo>
                <a:close/>
                <a:moveTo>
                  <a:pt x="225386" y="0"/>
                </a:moveTo>
                <a:lnTo>
                  <a:pt x="271029" y="0"/>
                </a:lnTo>
                <a:cubicBezTo>
                  <a:pt x="299517" y="0"/>
                  <a:pt x="322654" y="8644"/>
                  <a:pt x="322654" y="19175"/>
                </a:cubicBezTo>
                <a:lnTo>
                  <a:pt x="322654" y="38349"/>
                </a:lnTo>
                <a:lnTo>
                  <a:pt x="431255" y="38349"/>
                </a:lnTo>
                <a:cubicBezTo>
                  <a:pt x="459743" y="38349"/>
                  <a:pt x="482879" y="51394"/>
                  <a:pt x="482879" y="67583"/>
                </a:cubicBezTo>
                <a:cubicBezTo>
                  <a:pt x="482879" y="83771"/>
                  <a:pt x="482879" y="96816"/>
                  <a:pt x="482879" y="96816"/>
                </a:cubicBezTo>
                <a:lnTo>
                  <a:pt x="0" y="96816"/>
                </a:lnTo>
                <a:lnTo>
                  <a:pt x="0" y="67583"/>
                </a:lnTo>
                <a:cubicBezTo>
                  <a:pt x="0" y="51394"/>
                  <a:pt x="23136" y="38349"/>
                  <a:pt x="51625" y="38349"/>
                </a:cubicBezTo>
                <a:lnTo>
                  <a:pt x="173761" y="38349"/>
                </a:lnTo>
                <a:lnTo>
                  <a:pt x="173761" y="19175"/>
                </a:lnTo>
                <a:cubicBezTo>
                  <a:pt x="173761" y="8644"/>
                  <a:pt x="196898" y="0"/>
                  <a:pt x="225386" y="0"/>
                </a:cubicBezTo>
                <a:close/>
              </a:path>
            </a:pathLst>
          </a:custGeom>
          <a:solidFill>
            <a:srgbClr val="5C8D88"/>
          </a:solidFill>
          <a:ln>
            <a:solidFill>
              <a:srgbClr val="5C8D88"/>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recycling-can_85750">
            <a:extLst>
              <a:ext uri="{FF2B5EF4-FFF2-40B4-BE49-F238E27FC236}">
                <a16:creationId xmlns="" xmlns:a16="http://schemas.microsoft.com/office/drawing/2014/main" id="{68E43BD5-6ECD-4773-9709-2595810FB48C}"/>
              </a:ext>
            </a:extLst>
          </p:cNvPr>
          <p:cNvSpPr>
            <a:spLocks noChangeAspect="1"/>
          </p:cNvSpPr>
          <p:nvPr/>
        </p:nvSpPr>
        <p:spPr bwMode="auto">
          <a:xfrm flipH="1">
            <a:off x="6433484" y="3823257"/>
            <a:ext cx="439264" cy="553270"/>
          </a:xfrm>
          <a:custGeom>
            <a:avLst/>
            <a:gdLst>
              <a:gd name="connsiteX0" fmla="*/ 349125 w 482879"/>
              <a:gd name="connsiteY0" fmla="*/ 182170 h 608203"/>
              <a:gd name="connsiteX1" fmla="*/ 349125 w 482879"/>
              <a:gd name="connsiteY1" fmla="*/ 532300 h 608203"/>
              <a:gd name="connsiteX2" fmla="*/ 400746 w 482879"/>
              <a:gd name="connsiteY2" fmla="*/ 532300 h 608203"/>
              <a:gd name="connsiteX3" fmla="*/ 400746 w 482879"/>
              <a:gd name="connsiteY3" fmla="*/ 182170 h 608203"/>
              <a:gd name="connsiteX4" fmla="*/ 215664 w 482879"/>
              <a:gd name="connsiteY4" fmla="*/ 182170 h 608203"/>
              <a:gd name="connsiteX5" fmla="*/ 215664 w 482879"/>
              <a:gd name="connsiteY5" fmla="*/ 532300 h 608203"/>
              <a:gd name="connsiteX6" fmla="*/ 267286 w 482879"/>
              <a:gd name="connsiteY6" fmla="*/ 532300 h 608203"/>
              <a:gd name="connsiteX7" fmla="*/ 267286 w 482879"/>
              <a:gd name="connsiteY7" fmla="*/ 182170 h 608203"/>
              <a:gd name="connsiteX8" fmla="*/ 82204 w 482879"/>
              <a:gd name="connsiteY8" fmla="*/ 182170 h 608203"/>
              <a:gd name="connsiteX9" fmla="*/ 82204 w 482879"/>
              <a:gd name="connsiteY9" fmla="*/ 532300 h 608203"/>
              <a:gd name="connsiteX10" fmla="*/ 133826 w 482879"/>
              <a:gd name="connsiteY10" fmla="*/ 532300 h 608203"/>
              <a:gd name="connsiteX11" fmla="*/ 133826 w 482879"/>
              <a:gd name="connsiteY11" fmla="*/ 182170 h 608203"/>
              <a:gd name="connsiteX12" fmla="*/ 31684 w 482879"/>
              <a:gd name="connsiteY12" fmla="*/ 119467 h 608203"/>
              <a:gd name="connsiteX13" fmla="*/ 451266 w 482879"/>
              <a:gd name="connsiteY13" fmla="*/ 119467 h 608203"/>
              <a:gd name="connsiteX14" fmla="*/ 451266 w 482879"/>
              <a:gd name="connsiteY14" fmla="*/ 556658 h 608203"/>
              <a:gd name="connsiteX15" fmla="*/ 399645 w 482879"/>
              <a:gd name="connsiteY15" fmla="*/ 608203 h 608203"/>
              <a:gd name="connsiteX16" fmla="*/ 83306 w 482879"/>
              <a:gd name="connsiteY16" fmla="*/ 608203 h 608203"/>
              <a:gd name="connsiteX17" fmla="*/ 31684 w 482879"/>
              <a:gd name="connsiteY17" fmla="*/ 556658 h 608203"/>
              <a:gd name="connsiteX18" fmla="*/ 225386 w 482879"/>
              <a:gd name="connsiteY18" fmla="*/ 0 h 608203"/>
              <a:gd name="connsiteX19" fmla="*/ 271029 w 482879"/>
              <a:gd name="connsiteY19" fmla="*/ 0 h 608203"/>
              <a:gd name="connsiteX20" fmla="*/ 322654 w 482879"/>
              <a:gd name="connsiteY20" fmla="*/ 19175 h 608203"/>
              <a:gd name="connsiteX21" fmla="*/ 322654 w 482879"/>
              <a:gd name="connsiteY21" fmla="*/ 38349 h 608203"/>
              <a:gd name="connsiteX22" fmla="*/ 431255 w 482879"/>
              <a:gd name="connsiteY22" fmla="*/ 38349 h 608203"/>
              <a:gd name="connsiteX23" fmla="*/ 482879 w 482879"/>
              <a:gd name="connsiteY23" fmla="*/ 67583 h 608203"/>
              <a:gd name="connsiteX24" fmla="*/ 482879 w 482879"/>
              <a:gd name="connsiteY24" fmla="*/ 96816 h 608203"/>
              <a:gd name="connsiteX25" fmla="*/ 0 w 482879"/>
              <a:gd name="connsiteY25" fmla="*/ 96816 h 608203"/>
              <a:gd name="connsiteX26" fmla="*/ 0 w 482879"/>
              <a:gd name="connsiteY26" fmla="*/ 67583 h 608203"/>
              <a:gd name="connsiteX27" fmla="*/ 51625 w 482879"/>
              <a:gd name="connsiteY27" fmla="*/ 38349 h 608203"/>
              <a:gd name="connsiteX28" fmla="*/ 173761 w 482879"/>
              <a:gd name="connsiteY28" fmla="*/ 38349 h 608203"/>
              <a:gd name="connsiteX29" fmla="*/ 173761 w 482879"/>
              <a:gd name="connsiteY29" fmla="*/ 19175 h 608203"/>
              <a:gd name="connsiteX30" fmla="*/ 225386 w 482879"/>
              <a:gd name="connsiteY30"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2879" h="608203">
                <a:moveTo>
                  <a:pt x="349125" y="182170"/>
                </a:moveTo>
                <a:lnTo>
                  <a:pt x="349125" y="532300"/>
                </a:lnTo>
                <a:lnTo>
                  <a:pt x="400746" y="532300"/>
                </a:lnTo>
                <a:lnTo>
                  <a:pt x="400746" y="182170"/>
                </a:lnTo>
                <a:close/>
                <a:moveTo>
                  <a:pt x="215664" y="182170"/>
                </a:moveTo>
                <a:lnTo>
                  <a:pt x="215664" y="532300"/>
                </a:lnTo>
                <a:lnTo>
                  <a:pt x="267286" y="532300"/>
                </a:lnTo>
                <a:lnTo>
                  <a:pt x="267286" y="182170"/>
                </a:lnTo>
                <a:close/>
                <a:moveTo>
                  <a:pt x="82204" y="182170"/>
                </a:moveTo>
                <a:lnTo>
                  <a:pt x="82204" y="532300"/>
                </a:lnTo>
                <a:lnTo>
                  <a:pt x="133826" y="532300"/>
                </a:lnTo>
                <a:lnTo>
                  <a:pt x="133826" y="182170"/>
                </a:lnTo>
                <a:close/>
                <a:moveTo>
                  <a:pt x="31684" y="119467"/>
                </a:moveTo>
                <a:lnTo>
                  <a:pt x="451266" y="119467"/>
                </a:lnTo>
                <a:lnTo>
                  <a:pt x="451266" y="556658"/>
                </a:lnTo>
                <a:cubicBezTo>
                  <a:pt x="451266" y="585102"/>
                  <a:pt x="428131" y="608203"/>
                  <a:pt x="399645" y="608203"/>
                </a:cubicBezTo>
                <a:lnTo>
                  <a:pt x="83306" y="608203"/>
                </a:lnTo>
                <a:cubicBezTo>
                  <a:pt x="54819" y="608203"/>
                  <a:pt x="31684" y="585102"/>
                  <a:pt x="31684" y="556658"/>
                </a:cubicBezTo>
                <a:close/>
                <a:moveTo>
                  <a:pt x="225386" y="0"/>
                </a:moveTo>
                <a:lnTo>
                  <a:pt x="271029" y="0"/>
                </a:lnTo>
                <a:cubicBezTo>
                  <a:pt x="299517" y="0"/>
                  <a:pt x="322654" y="8644"/>
                  <a:pt x="322654" y="19175"/>
                </a:cubicBezTo>
                <a:lnTo>
                  <a:pt x="322654" y="38349"/>
                </a:lnTo>
                <a:lnTo>
                  <a:pt x="431255" y="38349"/>
                </a:lnTo>
                <a:cubicBezTo>
                  <a:pt x="459743" y="38349"/>
                  <a:pt x="482879" y="51394"/>
                  <a:pt x="482879" y="67583"/>
                </a:cubicBezTo>
                <a:cubicBezTo>
                  <a:pt x="482879" y="83771"/>
                  <a:pt x="482879" y="96816"/>
                  <a:pt x="482879" y="96816"/>
                </a:cubicBezTo>
                <a:lnTo>
                  <a:pt x="0" y="96816"/>
                </a:lnTo>
                <a:lnTo>
                  <a:pt x="0" y="67583"/>
                </a:lnTo>
                <a:cubicBezTo>
                  <a:pt x="0" y="51394"/>
                  <a:pt x="23136" y="38349"/>
                  <a:pt x="51625" y="38349"/>
                </a:cubicBezTo>
                <a:lnTo>
                  <a:pt x="173761" y="38349"/>
                </a:lnTo>
                <a:lnTo>
                  <a:pt x="173761" y="19175"/>
                </a:lnTo>
                <a:cubicBezTo>
                  <a:pt x="173761" y="8644"/>
                  <a:pt x="196898" y="0"/>
                  <a:pt x="225386" y="0"/>
                </a:cubicBezTo>
                <a:close/>
              </a:path>
            </a:pathLst>
          </a:custGeom>
          <a:solidFill>
            <a:srgbClr val="5C8D88"/>
          </a:solidFill>
          <a:ln>
            <a:solidFill>
              <a:srgbClr val="5C8D88"/>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recycling-can_85750">
            <a:extLst>
              <a:ext uri="{FF2B5EF4-FFF2-40B4-BE49-F238E27FC236}">
                <a16:creationId xmlns="" xmlns:a16="http://schemas.microsoft.com/office/drawing/2014/main" id="{06FA2CD3-857A-4F61-846E-73E21F0FD325}"/>
              </a:ext>
            </a:extLst>
          </p:cNvPr>
          <p:cNvSpPr>
            <a:spLocks noChangeAspect="1"/>
          </p:cNvSpPr>
          <p:nvPr/>
        </p:nvSpPr>
        <p:spPr bwMode="auto">
          <a:xfrm flipH="1">
            <a:off x="7233498" y="4946817"/>
            <a:ext cx="439264" cy="553270"/>
          </a:xfrm>
          <a:custGeom>
            <a:avLst/>
            <a:gdLst>
              <a:gd name="connsiteX0" fmla="*/ 349125 w 482879"/>
              <a:gd name="connsiteY0" fmla="*/ 182170 h 608203"/>
              <a:gd name="connsiteX1" fmla="*/ 349125 w 482879"/>
              <a:gd name="connsiteY1" fmla="*/ 532300 h 608203"/>
              <a:gd name="connsiteX2" fmla="*/ 400746 w 482879"/>
              <a:gd name="connsiteY2" fmla="*/ 532300 h 608203"/>
              <a:gd name="connsiteX3" fmla="*/ 400746 w 482879"/>
              <a:gd name="connsiteY3" fmla="*/ 182170 h 608203"/>
              <a:gd name="connsiteX4" fmla="*/ 215664 w 482879"/>
              <a:gd name="connsiteY4" fmla="*/ 182170 h 608203"/>
              <a:gd name="connsiteX5" fmla="*/ 215664 w 482879"/>
              <a:gd name="connsiteY5" fmla="*/ 532300 h 608203"/>
              <a:gd name="connsiteX6" fmla="*/ 267286 w 482879"/>
              <a:gd name="connsiteY6" fmla="*/ 532300 h 608203"/>
              <a:gd name="connsiteX7" fmla="*/ 267286 w 482879"/>
              <a:gd name="connsiteY7" fmla="*/ 182170 h 608203"/>
              <a:gd name="connsiteX8" fmla="*/ 82204 w 482879"/>
              <a:gd name="connsiteY8" fmla="*/ 182170 h 608203"/>
              <a:gd name="connsiteX9" fmla="*/ 82204 w 482879"/>
              <a:gd name="connsiteY9" fmla="*/ 532300 h 608203"/>
              <a:gd name="connsiteX10" fmla="*/ 133826 w 482879"/>
              <a:gd name="connsiteY10" fmla="*/ 532300 h 608203"/>
              <a:gd name="connsiteX11" fmla="*/ 133826 w 482879"/>
              <a:gd name="connsiteY11" fmla="*/ 182170 h 608203"/>
              <a:gd name="connsiteX12" fmla="*/ 31684 w 482879"/>
              <a:gd name="connsiteY12" fmla="*/ 119467 h 608203"/>
              <a:gd name="connsiteX13" fmla="*/ 451266 w 482879"/>
              <a:gd name="connsiteY13" fmla="*/ 119467 h 608203"/>
              <a:gd name="connsiteX14" fmla="*/ 451266 w 482879"/>
              <a:gd name="connsiteY14" fmla="*/ 556658 h 608203"/>
              <a:gd name="connsiteX15" fmla="*/ 399645 w 482879"/>
              <a:gd name="connsiteY15" fmla="*/ 608203 h 608203"/>
              <a:gd name="connsiteX16" fmla="*/ 83306 w 482879"/>
              <a:gd name="connsiteY16" fmla="*/ 608203 h 608203"/>
              <a:gd name="connsiteX17" fmla="*/ 31684 w 482879"/>
              <a:gd name="connsiteY17" fmla="*/ 556658 h 608203"/>
              <a:gd name="connsiteX18" fmla="*/ 225386 w 482879"/>
              <a:gd name="connsiteY18" fmla="*/ 0 h 608203"/>
              <a:gd name="connsiteX19" fmla="*/ 271029 w 482879"/>
              <a:gd name="connsiteY19" fmla="*/ 0 h 608203"/>
              <a:gd name="connsiteX20" fmla="*/ 322654 w 482879"/>
              <a:gd name="connsiteY20" fmla="*/ 19175 h 608203"/>
              <a:gd name="connsiteX21" fmla="*/ 322654 w 482879"/>
              <a:gd name="connsiteY21" fmla="*/ 38349 h 608203"/>
              <a:gd name="connsiteX22" fmla="*/ 431255 w 482879"/>
              <a:gd name="connsiteY22" fmla="*/ 38349 h 608203"/>
              <a:gd name="connsiteX23" fmla="*/ 482879 w 482879"/>
              <a:gd name="connsiteY23" fmla="*/ 67583 h 608203"/>
              <a:gd name="connsiteX24" fmla="*/ 482879 w 482879"/>
              <a:gd name="connsiteY24" fmla="*/ 96816 h 608203"/>
              <a:gd name="connsiteX25" fmla="*/ 0 w 482879"/>
              <a:gd name="connsiteY25" fmla="*/ 96816 h 608203"/>
              <a:gd name="connsiteX26" fmla="*/ 0 w 482879"/>
              <a:gd name="connsiteY26" fmla="*/ 67583 h 608203"/>
              <a:gd name="connsiteX27" fmla="*/ 51625 w 482879"/>
              <a:gd name="connsiteY27" fmla="*/ 38349 h 608203"/>
              <a:gd name="connsiteX28" fmla="*/ 173761 w 482879"/>
              <a:gd name="connsiteY28" fmla="*/ 38349 h 608203"/>
              <a:gd name="connsiteX29" fmla="*/ 173761 w 482879"/>
              <a:gd name="connsiteY29" fmla="*/ 19175 h 608203"/>
              <a:gd name="connsiteX30" fmla="*/ 225386 w 482879"/>
              <a:gd name="connsiteY30"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82879" h="608203">
                <a:moveTo>
                  <a:pt x="349125" y="182170"/>
                </a:moveTo>
                <a:lnTo>
                  <a:pt x="349125" y="532300"/>
                </a:lnTo>
                <a:lnTo>
                  <a:pt x="400746" y="532300"/>
                </a:lnTo>
                <a:lnTo>
                  <a:pt x="400746" y="182170"/>
                </a:lnTo>
                <a:close/>
                <a:moveTo>
                  <a:pt x="215664" y="182170"/>
                </a:moveTo>
                <a:lnTo>
                  <a:pt x="215664" y="532300"/>
                </a:lnTo>
                <a:lnTo>
                  <a:pt x="267286" y="532300"/>
                </a:lnTo>
                <a:lnTo>
                  <a:pt x="267286" y="182170"/>
                </a:lnTo>
                <a:close/>
                <a:moveTo>
                  <a:pt x="82204" y="182170"/>
                </a:moveTo>
                <a:lnTo>
                  <a:pt x="82204" y="532300"/>
                </a:lnTo>
                <a:lnTo>
                  <a:pt x="133826" y="532300"/>
                </a:lnTo>
                <a:lnTo>
                  <a:pt x="133826" y="182170"/>
                </a:lnTo>
                <a:close/>
                <a:moveTo>
                  <a:pt x="31684" y="119467"/>
                </a:moveTo>
                <a:lnTo>
                  <a:pt x="451266" y="119467"/>
                </a:lnTo>
                <a:lnTo>
                  <a:pt x="451266" y="556658"/>
                </a:lnTo>
                <a:cubicBezTo>
                  <a:pt x="451266" y="585102"/>
                  <a:pt x="428131" y="608203"/>
                  <a:pt x="399645" y="608203"/>
                </a:cubicBezTo>
                <a:lnTo>
                  <a:pt x="83306" y="608203"/>
                </a:lnTo>
                <a:cubicBezTo>
                  <a:pt x="54819" y="608203"/>
                  <a:pt x="31684" y="585102"/>
                  <a:pt x="31684" y="556658"/>
                </a:cubicBezTo>
                <a:close/>
                <a:moveTo>
                  <a:pt x="225386" y="0"/>
                </a:moveTo>
                <a:lnTo>
                  <a:pt x="271029" y="0"/>
                </a:lnTo>
                <a:cubicBezTo>
                  <a:pt x="299517" y="0"/>
                  <a:pt x="322654" y="8644"/>
                  <a:pt x="322654" y="19175"/>
                </a:cubicBezTo>
                <a:lnTo>
                  <a:pt x="322654" y="38349"/>
                </a:lnTo>
                <a:lnTo>
                  <a:pt x="431255" y="38349"/>
                </a:lnTo>
                <a:cubicBezTo>
                  <a:pt x="459743" y="38349"/>
                  <a:pt x="482879" y="51394"/>
                  <a:pt x="482879" y="67583"/>
                </a:cubicBezTo>
                <a:cubicBezTo>
                  <a:pt x="482879" y="83771"/>
                  <a:pt x="482879" y="96816"/>
                  <a:pt x="482879" y="96816"/>
                </a:cubicBezTo>
                <a:lnTo>
                  <a:pt x="0" y="96816"/>
                </a:lnTo>
                <a:lnTo>
                  <a:pt x="0" y="67583"/>
                </a:lnTo>
                <a:cubicBezTo>
                  <a:pt x="0" y="51394"/>
                  <a:pt x="23136" y="38349"/>
                  <a:pt x="51625" y="38349"/>
                </a:cubicBezTo>
                <a:lnTo>
                  <a:pt x="173761" y="38349"/>
                </a:lnTo>
                <a:lnTo>
                  <a:pt x="173761" y="19175"/>
                </a:lnTo>
                <a:cubicBezTo>
                  <a:pt x="173761" y="8644"/>
                  <a:pt x="196898" y="0"/>
                  <a:pt x="225386" y="0"/>
                </a:cubicBezTo>
                <a:close/>
              </a:path>
            </a:pathLst>
          </a:custGeom>
          <a:solidFill>
            <a:srgbClr val="5C8D88"/>
          </a:solidFill>
          <a:ln>
            <a:solidFill>
              <a:srgbClr val="5C8D88"/>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cxnSp>
        <p:nvCxnSpPr>
          <p:cNvPr id="54" name="直接连接符 53">
            <a:extLst>
              <a:ext uri="{FF2B5EF4-FFF2-40B4-BE49-F238E27FC236}">
                <a16:creationId xmlns="" xmlns:a16="http://schemas.microsoft.com/office/drawing/2014/main" id="{03D12B84-D2E9-4413-84CB-165E9E1CCC67}"/>
              </a:ext>
            </a:extLst>
          </p:cNvPr>
          <p:cNvCxnSpPr>
            <a:cxnSpLocks/>
          </p:cNvCxnSpPr>
          <p:nvPr/>
        </p:nvCxnSpPr>
        <p:spPr>
          <a:xfrm>
            <a:off x="6742417" y="4319210"/>
            <a:ext cx="730763" cy="645344"/>
          </a:xfrm>
          <a:prstGeom prst="line">
            <a:avLst/>
          </a:prstGeom>
          <a:ln>
            <a:solidFill>
              <a:srgbClr val="5C8D88"/>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 xmlns:a16="http://schemas.microsoft.com/office/drawing/2014/main" id="{0038DDA6-1209-41F4-9477-BBE10E029EA1}"/>
              </a:ext>
            </a:extLst>
          </p:cNvPr>
          <p:cNvCxnSpPr>
            <a:cxnSpLocks/>
            <a:stCxn id="46" idx="15"/>
          </p:cNvCxnSpPr>
          <p:nvPr/>
        </p:nvCxnSpPr>
        <p:spPr>
          <a:xfrm flipH="1">
            <a:off x="6640143" y="3257592"/>
            <a:ext cx="669072" cy="569435"/>
          </a:xfrm>
          <a:prstGeom prst="line">
            <a:avLst/>
          </a:prstGeom>
          <a:ln>
            <a:solidFill>
              <a:srgbClr val="5C8D88"/>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743852" y="745724"/>
            <a:ext cx="1565363" cy="246221"/>
          </a:xfrm>
          <a:prstGeom prst="rect">
            <a:avLst/>
          </a:prstGeom>
          <a:noFill/>
        </p:spPr>
        <p:txBody>
          <a:bodyPr wrap="square" rtlCol="0">
            <a:spAutoFit/>
          </a:bodyPr>
          <a:lstStyle/>
          <a:p>
            <a:r>
              <a:rPr lang="en-US" altLang="zh-CN" sz="1000" dirty="0">
                <a:solidFill>
                  <a:srgbClr val="F3FAF3"/>
                </a:solidFill>
              </a:rPr>
              <a:t>https://www.ypppt.com/</a:t>
            </a:r>
            <a:endParaRPr lang="zh-CN" altLang="en-US" sz="1000" dirty="0">
              <a:solidFill>
                <a:srgbClr val="F3FAF3"/>
              </a:solidFill>
            </a:endParaRPr>
          </a:p>
        </p:txBody>
      </p:sp>
    </p:spTree>
    <p:extLst>
      <p:ext uri="{BB962C8B-B14F-4D97-AF65-F5344CB8AC3E}">
        <p14:creationId xmlns:p14="http://schemas.microsoft.com/office/powerpoint/2010/main" val="41971144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6"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1+#ppt_w/2"/>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1+#ppt_w/2"/>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6"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500" fill="hold"/>
                                        <p:tgtEl>
                                          <p:spTgt spid="46"/>
                                        </p:tgtEl>
                                        <p:attrNameLst>
                                          <p:attrName>ppt_x</p:attrName>
                                        </p:attrNameLst>
                                      </p:cBhvr>
                                      <p:tavLst>
                                        <p:tav tm="0">
                                          <p:val>
                                            <p:strVal val="1+#ppt_w/2"/>
                                          </p:val>
                                        </p:tav>
                                        <p:tav tm="100000">
                                          <p:val>
                                            <p:strVal val="#ppt_x"/>
                                          </p:val>
                                        </p:tav>
                                      </p:tavLst>
                                    </p:anim>
                                    <p:anim calcmode="lin" valueType="num">
                                      <p:cBhvr additive="base">
                                        <p:cTn id="43" dur="500" fill="hold"/>
                                        <p:tgtEl>
                                          <p:spTgt spid="46"/>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500" fill="hold"/>
                                        <p:tgtEl>
                                          <p:spTgt spid="55"/>
                                        </p:tgtEl>
                                        <p:attrNameLst>
                                          <p:attrName>ppt_x</p:attrName>
                                        </p:attrNameLst>
                                      </p:cBhvr>
                                      <p:tavLst>
                                        <p:tav tm="0">
                                          <p:val>
                                            <p:strVal val="1+#ppt_w/2"/>
                                          </p:val>
                                        </p:tav>
                                        <p:tav tm="100000">
                                          <p:val>
                                            <p:strVal val="#ppt_x"/>
                                          </p:val>
                                        </p:tav>
                                      </p:tavLst>
                                    </p:anim>
                                    <p:anim calcmode="lin" valueType="num">
                                      <p:cBhvr additive="base">
                                        <p:cTn id="47" dur="500" fill="hold"/>
                                        <p:tgtEl>
                                          <p:spTgt spid="55"/>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1+#ppt_w/2"/>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6"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500" fill="hold"/>
                                        <p:tgtEl>
                                          <p:spTgt spid="54"/>
                                        </p:tgtEl>
                                        <p:attrNameLst>
                                          <p:attrName>ppt_x</p:attrName>
                                        </p:attrNameLst>
                                      </p:cBhvr>
                                      <p:tavLst>
                                        <p:tav tm="0">
                                          <p:val>
                                            <p:strVal val="1+#ppt_w/2"/>
                                          </p:val>
                                        </p:tav>
                                        <p:tav tm="100000">
                                          <p:val>
                                            <p:strVal val="#ppt_x"/>
                                          </p:val>
                                        </p:tav>
                                      </p:tavLst>
                                    </p:anim>
                                    <p:anim calcmode="lin" valueType="num">
                                      <p:cBhvr additive="base">
                                        <p:cTn id="60" dur="500" fill="hold"/>
                                        <p:tgtEl>
                                          <p:spTgt spid="54"/>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1+#ppt_w/2"/>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childTnLst>
                          </p:cTn>
                        </p:par>
                        <p:par>
                          <p:cTn id="65" fill="hold">
                            <p:stCondLst>
                              <p:cond delay="2500"/>
                            </p:stCondLst>
                            <p:childTnLst>
                              <p:par>
                                <p:cTn id="66" presetID="2" presetClass="entr" presetSubtype="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additive="base">
                                        <p:cTn id="68" dur="500" fill="hold"/>
                                        <p:tgtEl>
                                          <p:spTgt spid="48"/>
                                        </p:tgtEl>
                                        <p:attrNameLst>
                                          <p:attrName>ppt_x</p:attrName>
                                        </p:attrNameLst>
                                      </p:cBhvr>
                                      <p:tavLst>
                                        <p:tav tm="0">
                                          <p:val>
                                            <p:strVal val="1+#ppt_w/2"/>
                                          </p:val>
                                        </p:tav>
                                        <p:tav tm="100000">
                                          <p:val>
                                            <p:strVal val="#ppt_x"/>
                                          </p:val>
                                        </p:tav>
                                      </p:tavLst>
                                    </p:anim>
                                    <p:anim calcmode="lin" valueType="num">
                                      <p:cBhvr additive="base">
                                        <p:cTn id="69" dur="500" fill="hold"/>
                                        <p:tgtEl>
                                          <p:spTgt spid="48"/>
                                        </p:tgtEl>
                                        <p:attrNameLst>
                                          <p:attrName>ppt_y</p:attrName>
                                        </p:attrNameLst>
                                      </p:cBhvr>
                                      <p:tavLst>
                                        <p:tav tm="0">
                                          <p:val>
                                            <p:strVal val="1+#ppt_h/2"/>
                                          </p:val>
                                        </p:tav>
                                        <p:tav tm="100000">
                                          <p:val>
                                            <p:strVal val="#ppt_y"/>
                                          </p:val>
                                        </p:tav>
                                      </p:tavLst>
                                    </p:anim>
                                  </p:childTnLst>
                                </p:cTn>
                              </p:par>
                              <p:par>
                                <p:cTn id="70" presetID="2" presetClass="entr" presetSubtype="6"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1+#ppt_w/2"/>
                                          </p:val>
                                        </p:tav>
                                        <p:tav tm="100000">
                                          <p:val>
                                            <p:strVal val="#ppt_x"/>
                                          </p:val>
                                        </p:tav>
                                      </p:tavLst>
                                    </p:anim>
                                    <p:anim calcmode="lin" valueType="num">
                                      <p:cBhvr additive="base">
                                        <p:cTn id="7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p:bldP spid="41" grpId="0"/>
      <p:bldP spid="20" grpId="0"/>
      <p:bldP spid="25" grpId="0"/>
      <p:bldP spid="30" grpId="0"/>
      <p:bldP spid="35" grpId="0"/>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end_223484">
            <a:extLst>
              <a:ext uri="{FF2B5EF4-FFF2-40B4-BE49-F238E27FC236}">
                <a16:creationId xmlns="" xmlns:a16="http://schemas.microsoft.com/office/drawing/2014/main" id="{69C92D57-69EA-4DF7-9BC0-8AF05805744A}"/>
              </a:ext>
            </a:extLst>
          </p:cNvPr>
          <p:cNvSpPr>
            <a:spLocks noChangeAspect="1"/>
          </p:cNvSpPr>
          <p:nvPr/>
        </p:nvSpPr>
        <p:spPr bwMode="auto">
          <a:xfrm>
            <a:off x="769308" y="1020273"/>
            <a:ext cx="1343207" cy="1229123"/>
          </a:xfrm>
          <a:custGeom>
            <a:avLst/>
            <a:gdLst>
              <a:gd name="connsiteX0" fmla="*/ 250793 w 608932"/>
              <a:gd name="connsiteY0" fmla="*/ 287274 h 557213"/>
              <a:gd name="connsiteX1" fmla="*/ 269027 w 608932"/>
              <a:gd name="connsiteY1" fmla="*/ 289167 h 557213"/>
              <a:gd name="connsiteX2" fmla="*/ 267132 w 608932"/>
              <a:gd name="connsiteY2" fmla="*/ 306907 h 557213"/>
              <a:gd name="connsiteX3" fmla="*/ 247004 w 608932"/>
              <a:gd name="connsiteY3" fmla="*/ 323227 h 557213"/>
              <a:gd name="connsiteX4" fmla="*/ 238716 w 608932"/>
              <a:gd name="connsiteY4" fmla="*/ 325829 h 557213"/>
              <a:gd name="connsiteX5" fmla="*/ 228652 w 608932"/>
              <a:gd name="connsiteY5" fmla="*/ 321335 h 557213"/>
              <a:gd name="connsiteX6" fmla="*/ 230546 w 608932"/>
              <a:gd name="connsiteY6" fmla="*/ 303713 h 557213"/>
              <a:gd name="connsiteX7" fmla="*/ 571531 w 608932"/>
              <a:gd name="connsiteY7" fmla="*/ 71655 h 557213"/>
              <a:gd name="connsiteX8" fmla="*/ 329060 w 608932"/>
              <a:gd name="connsiteY8" fmla="*/ 402099 h 557213"/>
              <a:gd name="connsiteX9" fmla="*/ 480604 w 608932"/>
              <a:gd name="connsiteY9" fmla="*/ 532031 h 557213"/>
              <a:gd name="connsiteX10" fmla="*/ 537433 w 608932"/>
              <a:gd name="connsiteY10" fmla="*/ 52148 h 557213"/>
              <a:gd name="connsiteX11" fmla="*/ 24668 w 608932"/>
              <a:gd name="connsiteY11" fmla="*/ 275951 h 557213"/>
              <a:gd name="connsiteX12" fmla="*/ 202141 w 608932"/>
              <a:gd name="connsiteY12" fmla="*/ 335301 h 557213"/>
              <a:gd name="connsiteX13" fmla="*/ 211020 w 608932"/>
              <a:gd name="connsiteY13" fmla="*/ 347242 h 557213"/>
              <a:gd name="connsiteX14" fmla="*/ 211020 w 608932"/>
              <a:gd name="connsiteY14" fmla="*/ 507439 h 557213"/>
              <a:gd name="connsiteX15" fmla="*/ 215401 w 608932"/>
              <a:gd name="connsiteY15" fmla="*/ 513114 h 557213"/>
              <a:gd name="connsiteX16" fmla="*/ 222978 w 608932"/>
              <a:gd name="connsiteY16" fmla="*/ 510513 h 557213"/>
              <a:gd name="connsiteX17" fmla="*/ 301947 w 608932"/>
              <a:gd name="connsiteY17" fmla="*/ 396424 h 557213"/>
              <a:gd name="connsiteX18" fmla="*/ 519793 w 608932"/>
              <a:gd name="connsiteY18" fmla="*/ 98847 h 557213"/>
              <a:gd name="connsiteX19" fmla="*/ 300645 w 608932"/>
              <a:gd name="connsiteY19" fmla="*/ 278552 h 557213"/>
              <a:gd name="connsiteX20" fmla="*/ 292476 w 608932"/>
              <a:gd name="connsiteY20" fmla="*/ 281626 h 557213"/>
              <a:gd name="connsiteX21" fmla="*/ 283004 w 608932"/>
              <a:gd name="connsiteY21" fmla="*/ 277252 h 557213"/>
              <a:gd name="connsiteX22" fmla="*/ 284898 w 608932"/>
              <a:gd name="connsiteY22" fmla="*/ 259636 h 557213"/>
              <a:gd name="connsiteX23" fmla="*/ 591066 w 608932"/>
              <a:gd name="connsiteY23" fmla="*/ 1074 h 557213"/>
              <a:gd name="connsiteX24" fmla="*/ 604326 w 608932"/>
              <a:gd name="connsiteY24" fmla="*/ 2965 h 557213"/>
              <a:gd name="connsiteX25" fmla="*/ 608825 w 608932"/>
              <a:gd name="connsiteY25" fmla="*/ 15616 h 557213"/>
              <a:gd name="connsiteX26" fmla="*/ 505230 w 608932"/>
              <a:gd name="connsiteY26" fmla="*/ 536996 h 557213"/>
              <a:gd name="connsiteX27" fmla="*/ 488773 w 608932"/>
              <a:gd name="connsiteY27" fmla="*/ 555912 h 557213"/>
              <a:gd name="connsiteX28" fmla="*/ 480604 w 608932"/>
              <a:gd name="connsiteY28" fmla="*/ 557213 h 557213"/>
              <a:gd name="connsiteX29" fmla="*/ 464147 w 608932"/>
              <a:gd name="connsiteY29" fmla="*/ 551538 h 557213"/>
              <a:gd name="connsiteX30" fmla="*/ 314497 w 608932"/>
              <a:gd name="connsiteY30" fmla="*/ 422907 h 557213"/>
              <a:gd name="connsiteX31" fmla="*/ 243816 w 608932"/>
              <a:gd name="connsiteY31" fmla="*/ 525055 h 557213"/>
              <a:gd name="connsiteX32" fmla="*/ 207824 w 608932"/>
              <a:gd name="connsiteY32" fmla="*/ 536996 h 557213"/>
              <a:gd name="connsiteX33" fmla="*/ 185684 w 608932"/>
              <a:gd name="connsiteY33" fmla="*/ 507439 h 557213"/>
              <a:gd name="connsiteX34" fmla="*/ 185684 w 608932"/>
              <a:gd name="connsiteY34" fmla="*/ 356109 h 557213"/>
              <a:gd name="connsiteX35" fmla="*/ 17091 w 608932"/>
              <a:gd name="connsiteY35" fmla="*/ 300542 h 557213"/>
              <a:gd name="connsiteX36" fmla="*/ 42 w 608932"/>
              <a:gd name="connsiteY36" fmla="*/ 277252 h 557213"/>
              <a:gd name="connsiteX37" fmla="*/ 14604 w 608932"/>
              <a:gd name="connsiteY37" fmla="*/ 253252 h 5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8932" h="557213">
                <a:moveTo>
                  <a:pt x="250793" y="287274"/>
                </a:moveTo>
                <a:cubicBezTo>
                  <a:pt x="256476" y="283490"/>
                  <a:pt x="264646" y="284200"/>
                  <a:pt x="269027" y="289167"/>
                </a:cubicBezTo>
                <a:cubicBezTo>
                  <a:pt x="273526" y="294252"/>
                  <a:pt x="272816" y="302412"/>
                  <a:pt x="267132" y="306907"/>
                </a:cubicBezTo>
                <a:lnTo>
                  <a:pt x="247004" y="323227"/>
                </a:lnTo>
                <a:cubicBezTo>
                  <a:pt x="244399" y="325119"/>
                  <a:pt x="241321" y="325829"/>
                  <a:pt x="238716" y="325829"/>
                </a:cubicBezTo>
                <a:cubicBezTo>
                  <a:pt x="234927" y="325829"/>
                  <a:pt x="231138" y="324528"/>
                  <a:pt x="228652" y="321335"/>
                </a:cubicBezTo>
                <a:cubicBezTo>
                  <a:pt x="224271" y="316368"/>
                  <a:pt x="224863" y="308089"/>
                  <a:pt x="230546" y="303713"/>
                </a:cubicBezTo>
                <a:close/>
                <a:moveTo>
                  <a:pt x="571531" y="71655"/>
                </a:moveTo>
                <a:lnTo>
                  <a:pt x="329060" y="402099"/>
                </a:lnTo>
                <a:lnTo>
                  <a:pt x="480604" y="532031"/>
                </a:lnTo>
                <a:close/>
                <a:moveTo>
                  <a:pt x="537433" y="52148"/>
                </a:moveTo>
                <a:lnTo>
                  <a:pt x="24668" y="275951"/>
                </a:lnTo>
                <a:lnTo>
                  <a:pt x="202141" y="335301"/>
                </a:lnTo>
                <a:cubicBezTo>
                  <a:pt x="207824" y="337193"/>
                  <a:pt x="211020" y="341567"/>
                  <a:pt x="211020" y="347242"/>
                </a:cubicBezTo>
                <a:lnTo>
                  <a:pt x="211020" y="507439"/>
                </a:lnTo>
                <a:cubicBezTo>
                  <a:pt x="211020" y="511223"/>
                  <a:pt x="214099" y="513114"/>
                  <a:pt x="215401" y="513114"/>
                </a:cubicBezTo>
                <a:cubicBezTo>
                  <a:pt x="217295" y="513706"/>
                  <a:pt x="220492" y="514297"/>
                  <a:pt x="222978" y="510513"/>
                </a:cubicBezTo>
                <a:lnTo>
                  <a:pt x="301947" y="396424"/>
                </a:lnTo>
                <a:lnTo>
                  <a:pt x="519793" y="98847"/>
                </a:lnTo>
                <a:lnTo>
                  <a:pt x="300645" y="278552"/>
                </a:lnTo>
                <a:cubicBezTo>
                  <a:pt x="298159" y="281035"/>
                  <a:pt x="294962" y="281626"/>
                  <a:pt x="292476" y="281626"/>
                </a:cubicBezTo>
                <a:cubicBezTo>
                  <a:pt x="289279" y="281626"/>
                  <a:pt x="285490" y="280444"/>
                  <a:pt x="283004" y="277252"/>
                </a:cubicBezTo>
                <a:cubicBezTo>
                  <a:pt x="278505" y="272168"/>
                  <a:pt x="279216" y="264010"/>
                  <a:pt x="284898" y="259636"/>
                </a:cubicBezTo>
                <a:close/>
                <a:moveTo>
                  <a:pt x="591066" y="1074"/>
                </a:moveTo>
                <a:cubicBezTo>
                  <a:pt x="595565" y="-818"/>
                  <a:pt x="600537" y="-227"/>
                  <a:pt x="604326" y="2965"/>
                </a:cubicBezTo>
                <a:cubicBezTo>
                  <a:pt x="607523" y="6157"/>
                  <a:pt x="609417" y="11123"/>
                  <a:pt x="608825" y="15616"/>
                </a:cubicBezTo>
                <a:lnTo>
                  <a:pt x="505230" y="536996"/>
                </a:lnTo>
                <a:cubicBezTo>
                  <a:pt x="503928" y="545863"/>
                  <a:pt x="497653" y="552839"/>
                  <a:pt x="488773" y="555912"/>
                </a:cubicBezTo>
                <a:cubicBezTo>
                  <a:pt x="486287" y="556622"/>
                  <a:pt x="483801" y="557213"/>
                  <a:pt x="480604" y="557213"/>
                </a:cubicBezTo>
                <a:cubicBezTo>
                  <a:pt x="474329" y="557213"/>
                  <a:pt x="468646" y="555321"/>
                  <a:pt x="464147" y="551538"/>
                </a:cubicBezTo>
                <a:lnTo>
                  <a:pt x="314497" y="422907"/>
                </a:lnTo>
                <a:lnTo>
                  <a:pt x="243816" y="525055"/>
                </a:lnTo>
                <a:cubicBezTo>
                  <a:pt x="235646" y="536405"/>
                  <a:pt x="221084" y="541489"/>
                  <a:pt x="207824" y="536996"/>
                </a:cubicBezTo>
                <a:cubicBezTo>
                  <a:pt x="194564" y="533213"/>
                  <a:pt x="185684" y="521272"/>
                  <a:pt x="185684" y="507439"/>
                </a:cubicBezTo>
                <a:lnTo>
                  <a:pt x="185684" y="356109"/>
                </a:lnTo>
                <a:lnTo>
                  <a:pt x="17091" y="300542"/>
                </a:lnTo>
                <a:cubicBezTo>
                  <a:pt x="7027" y="296759"/>
                  <a:pt x="752" y="288010"/>
                  <a:pt x="42" y="277252"/>
                </a:cubicBezTo>
                <a:cubicBezTo>
                  <a:pt x="-550" y="266493"/>
                  <a:pt x="5133" y="257035"/>
                  <a:pt x="14604" y="253252"/>
                </a:cubicBezTo>
                <a:close/>
              </a:path>
            </a:pathLst>
          </a:custGeom>
          <a:solidFill>
            <a:schemeClr val="bg1"/>
          </a:solidFill>
          <a:ln>
            <a:noFill/>
          </a:ln>
        </p:spPr>
      </p:sp>
      <p:sp>
        <p:nvSpPr>
          <p:cNvPr id="9" name="矩形: 圆角 8">
            <a:extLst>
              <a:ext uri="{FF2B5EF4-FFF2-40B4-BE49-F238E27FC236}">
                <a16:creationId xmlns="" xmlns:a16="http://schemas.microsoft.com/office/drawing/2014/main" id="{54880120-3F84-4E1C-9CCD-419800E6AFC2}"/>
              </a:ext>
            </a:extLst>
          </p:cNvPr>
          <p:cNvSpPr/>
          <p:nvPr/>
        </p:nvSpPr>
        <p:spPr>
          <a:xfrm>
            <a:off x="1917700" y="513555"/>
            <a:ext cx="8547100" cy="4820445"/>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pic>
        <p:nvPicPr>
          <p:cNvPr id="7" name="图片 6">
            <a:extLst>
              <a:ext uri="{FF2B5EF4-FFF2-40B4-BE49-F238E27FC236}">
                <a16:creationId xmlns="" xmlns:a16="http://schemas.microsoft.com/office/drawing/2014/main" id="{EA3C0ADF-F463-4A20-9C7C-B3BD21682775}"/>
              </a:ext>
            </a:extLst>
          </p:cNvPr>
          <p:cNvPicPr>
            <a:picLocks noChangeAspect="1"/>
          </p:cNvPicPr>
          <p:nvPr/>
        </p:nvPicPr>
        <p:blipFill rotWithShape="1">
          <a:blip r:embed="rId2">
            <a:extLst>
              <a:ext uri="{28A0092B-C50C-407E-A947-70E740481C1C}">
                <a14:useLocalDpi xmlns:a14="http://schemas.microsoft.com/office/drawing/2010/main" val="0"/>
              </a:ext>
            </a:extLst>
          </a:blip>
          <a:srcRect t="40313"/>
          <a:stretch/>
        </p:blipFill>
        <p:spPr>
          <a:xfrm>
            <a:off x="685800" y="3386367"/>
            <a:ext cx="10744200" cy="4574417"/>
          </a:xfrm>
          <a:prstGeom prst="rect">
            <a:avLst/>
          </a:prstGeom>
        </p:spPr>
      </p:pic>
      <p:sp>
        <p:nvSpPr>
          <p:cNvPr id="10" name="椭圆 9">
            <a:extLst>
              <a:ext uri="{FF2B5EF4-FFF2-40B4-BE49-F238E27FC236}">
                <a16:creationId xmlns="" xmlns:a16="http://schemas.microsoft.com/office/drawing/2014/main" id="{99761688-5A20-46EF-8BBC-ED68C09C50C2}"/>
              </a:ext>
            </a:extLst>
          </p:cNvPr>
          <p:cNvSpPr/>
          <p:nvPr/>
        </p:nvSpPr>
        <p:spPr>
          <a:xfrm>
            <a:off x="3060700" y="1003300"/>
            <a:ext cx="1270000" cy="1270000"/>
          </a:xfrm>
          <a:prstGeom prst="ellipse">
            <a:avLst/>
          </a:prstGeom>
          <a:solidFill>
            <a:srgbClr val="75D5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 xmlns:a16="http://schemas.microsoft.com/office/drawing/2014/main" id="{42FA1DE1-D5E6-4262-91CB-C6FFD5171515}"/>
              </a:ext>
            </a:extLst>
          </p:cNvPr>
          <p:cNvSpPr/>
          <p:nvPr/>
        </p:nvSpPr>
        <p:spPr>
          <a:xfrm>
            <a:off x="8044180" y="1003300"/>
            <a:ext cx="1270000" cy="1270000"/>
          </a:xfrm>
          <a:prstGeom prst="ellipse">
            <a:avLst/>
          </a:prstGeom>
          <a:solidFill>
            <a:srgbClr val="EC6A5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 xmlns:a16="http://schemas.microsoft.com/office/drawing/2014/main" id="{8EDBCA16-5F95-4705-B3D7-931BDEA33C92}"/>
              </a:ext>
            </a:extLst>
          </p:cNvPr>
          <p:cNvSpPr/>
          <p:nvPr/>
        </p:nvSpPr>
        <p:spPr>
          <a:xfrm>
            <a:off x="6383020" y="1003300"/>
            <a:ext cx="1270000" cy="1270000"/>
          </a:xfrm>
          <a:prstGeom prst="ellipse">
            <a:avLst/>
          </a:prstGeom>
          <a:solidFill>
            <a:srgbClr val="F4D65B"/>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4F51347B-8F70-4C17-91A0-6BE5ED734AFC}"/>
              </a:ext>
            </a:extLst>
          </p:cNvPr>
          <p:cNvSpPr/>
          <p:nvPr/>
        </p:nvSpPr>
        <p:spPr>
          <a:xfrm>
            <a:off x="4721860" y="1003300"/>
            <a:ext cx="1270000" cy="1270000"/>
          </a:xfrm>
          <a:prstGeom prst="ellipse">
            <a:avLst/>
          </a:prstGeom>
          <a:solidFill>
            <a:srgbClr val="98D3A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 xmlns:a16="http://schemas.microsoft.com/office/drawing/2014/main" id="{E9E4ECE1-CCCA-4EE7-AACD-7A2E072EDFE1}"/>
              </a:ext>
            </a:extLst>
          </p:cNvPr>
          <p:cNvSpPr txBox="1"/>
          <p:nvPr/>
        </p:nvSpPr>
        <p:spPr>
          <a:xfrm>
            <a:off x="3141702" y="9966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谢</a:t>
            </a:r>
          </a:p>
        </p:txBody>
      </p:sp>
      <p:sp>
        <p:nvSpPr>
          <p:cNvPr id="16" name="文本框 15">
            <a:extLst>
              <a:ext uri="{FF2B5EF4-FFF2-40B4-BE49-F238E27FC236}">
                <a16:creationId xmlns="" xmlns:a16="http://schemas.microsoft.com/office/drawing/2014/main" id="{AA872DE7-4FCF-4198-9E00-F3F318006D19}"/>
              </a:ext>
            </a:extLst>
          </p:cNvPr>
          <p:cNvSpPr txBox="1"/>
          <p:nvPr/>
        </p:nvSpPr>
        <p:spPr>
          <a:xfrm>
            <a:off x="4802862" y="9966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谢</a:t>
            </a:r>
          </a:p>
        </p:txBody>
      </p:sp>
      <p:sp>
        <p:nvSpPr>
          <p:cNvPr id="17" name="文本框 16">
            <a:extLst>
              <a:ext uri="{FF2B5EF4-FFF2-40B4-BE49-F238E27FC236}">
                <a16:creationId xmlns="" xmlns:a16="http://schemas.microsoft.com/office/drawing/2014/main" id="{B6D4EE8B-A49C-4DBB-A81C-22AEE8F99F32}"/>
              </a:ext>
            </a:extLst>
          </p:cNvPr>
          <p:cNvSpPr txBox="1"/>
          <p:nvPr/>
        </p:nvSpPr>
        <p:spPr>
          <a:xfrm>
            <a:off x="6464022" y="9965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观</a:t>
            </a:r>
          </a:p>
        </p:txBody>
      </p:sp>
      <p:sp>
        <p:nvSpPr>
          <p:cNvPr id="18" name="文本框 17">
            <a:extLst>
              <a:ext uri="{FF2B5EF4-FFF2-40B4-BE49-F238E27FC236}">
                <a16:creationId xmlns="" xmlns:a16="http://schemas.microsoft.com/office/drawing/2014/main" id="{A5281D48-45BC-49E0-9411-6C61AB963A6E}"/>
              </a:ext>
            </a:extLst>
          </p:cNvPr>
          <p:cNvSpPr txBox="1"/>
          <p:nvPr/>
        </p:nvSpPr>
        <p:spPr>
          <a:xfrm>
            <a:off x="8125182" y="1034671"/>
            <a:ext cx="1107996" cy="1200329"/>
          </a:xfrm>
          <a:prstGeom prst="rect">
            <a:avLst/>
          </a:prstGeom>
          <a:noFill/>
        </p:spPr>
        <p:txBody>
          <a:bodyPr wrap="none" rtlCol="0">
            <a:spAutoFit/>
          </a:bodyPr>
          <a:lstStyle/>
          <a:p>
            <a:r>
              <a:rPr lang="zh-CN" altLang="en-US" sz="7200" b="1" dirty="0">
                <a:solidFill>
                  <a:schemeClr val="bg1"/>
                </a:solidFill>
                <a:latin typeface="汉仪双线体简" panose="02010609000101010101" pitchFamily="49" charset="-122"/>
                <a:ea typeface="汉仪双线体简" panose="02010609000101010101" pitchFamily="49" charset="-122"/>
              </a:rPr>
              <a:t>看</a:t>
            </a:r>
          </a:p>
        </p:txBody>
      </p:sp>
      <p:grpSp>
        <p:nvGrpSpPr>
          <p:cNvPr id="24" name="组合 23">
            <a:extLst>
              <a:ext uri="{FF2B5EF4-FFF2-40B4-BE49-F238E27FC236}">
                <a16:creationId xmlns="" xmlns:a16="http://schemas.microsoft.com/office/drawing/2014/main" id="{52FD8A08-E1D6-4DAD-A5B2-5360E75D3006}"/>
              </a:ext>
            </a:extLst>
          </p:cNvPr>
          <p:cNvGrpSpPr/>
          <p:nvPr/>
        </p:nvGrpSpPr>
        <p:grpSpPr>
          <a:xfrm>
            <a:off x="4405769" y="2686645"/>
            <a:ext cx="3570962" cy="865412"/>
            <a:chOff x="4405769" y="2533455"/>
            <a:chExt cx="3570962" cy="865412"/>
          </a:xfrm>
        </p:grpSpPr>
        <p:grpSp>
          <p:nvGrpSpPr>
            <p:cNvPr id="22" name="组合 21">
              <a:extLst>
                <a:ext uri="{FF2B5EF4-FFF2-40B4-BE49-F238E27FC236}">
                  <a16:creationId xmlns="" xmlns:a16="http://schemas.microsoft.com/office/drawing/2014/main" id="{2A6BA16E-C280-41AB-91DA-9F4A3092AD2A}"/>
                </a:ext>
              </a:extLst>
            </p:cNvPr>
            <p:cNvGrpSpPr/>
            <p:nvPr/>
          </p:nvGrpSpPr>
          <p:grpSpPr>
            <a:xfrm>
              <a:off x="4405769" y="2533455"/>
              <a:ext cx="3570962" cy="865412"/>
              <a:chOff x="3274338" y="2476500"/>
              <a:chExt cx="4978400" cy="1206500"/>
            </a:xfrm>
          </p:grpSpPr>
          <p:sp>
            <p:nvSpPr>
              <p:cNvPr id="21" name="矩形 20">
                <a:extLst>
                  <a:ext uri="{FF2B5EF4-FFF2-40B4-BE49-F238E27FC236}">
                    <a16:creationId xmlns="" xmlns:a16="http://schemas.microsoft.com/office/drawing/2014/main" id="{DF68F9C0-6E30-46B8-84F1-875D40C1693C}"/>
                  </a:ext>
                </a:extLst>
              </p:cNvPr>
              <p:cNvSpPr/>
              <p:nvPr/>
            </p:nvSpPr>
            <p:spPr>
              <a:xfrm>
                <a:off x="3426738" y="2628900"/>
                <a:ext cx="4826000" cy="1054100"/>
              </a:xfrm>
              <a:prstGeom prst="rect">
                <a:avLst/>
              </a:prstGeom>
              <a:noFill/>
              <a:ln w="38100">
                <a:solidFill>
                  <a:srgbClr val="5C8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 xmlns:a16="http://schemas.microsoft.com/office/drawing/2014/main" id="{BEEBC560-2970-4683-9A13-5FA94FB9CDD8}"/>
                  </a:ext>
                </a:extLst>
              </p:cNvPr>
              <p:cNvSpPr/>
              <p:nvPr/>
            </p:nvSpPr>
            <p:spPr>
              <a:xfrm>
                <a:off x="3274338" y="2476500"/>
                <a:ext cx="4826000" cy="1054100"/>
              </a:xfrm>
              <a:prstGeom prst="rect">
                <a:avLst/>
              </a:prstGeom>
              <a:solidFill>
                <a:srgbClr val="F3FAF3"/>
              </a:solidFill>
              <a:ln w="38100">
                <a:solidFill>
                  <a:srgbClr val="5C8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a:extLst>
                <a:ext uri="{FF2B5EF4-FFF2-40B4-BE49-F238E27FC236}">
                  <a16:creationId xmlns="" xmlns:a16="http://schemas.microsoft.com/office/drawing/2014/main" id="{A66A0082-7235-4C99-A000-C9D282B321A8}"/>
                </a:ext>
              </a:extLst>
            </p:cNvPr>
            <p:cNvSpPr txBox="1"/>
            <p:nvPr/>
          </p:nvSpPr>
          <p:spPr>
            <a:xfrm>
              <a:off x="4405769" y="2591795"/>
              <a:ext cx="3461647" cy="646331"/>
            </a:xfrm>
            <a:prstGeom prst="rect">
              <a:avLst/>
            </a:prstGeom>
            <a:noFill/>
          </p:spPr>
          <p:txBody>
            <a:bodyPr wrap="square" rtlCol="0">
              <a:spAutoFit/>
            </a:bodyPr>
            <a:lstStyle/>
            <a:p>
              <a:pPr algn="ctr"/>
              <a:r>
                <a:rPr lang="en-US" altLang="zh-CN" sz="3600" b="1" dirty="0">
                  <a:solidFill>
                    <a:srgbClr val="EC6A5D"/>
                  </a:solidFill>
                  <a:latin typeface="汉仪水滴体简" panose="02010609000101010101" pitchFamily="49" charset="-122"/>
                  <a:ea typeface="汉仪水滴体简" panose="02010609000101010101" pitchFamily="49" charset="-122"/>
                </a:rPr>
                <a:t>T H A N K S</a:t>
              </a:r>
              <a:endParaRPr lang="zh-CN" altLang="en-US" sz="3600" b="1" dirty="0">
                <a:solidFill>
                  <a:srgbClr val="EC6A5D"/>
                </a:solidFill>
                <a:latin typeface="汉仪水滴体简" panose="02010609000101010101" pitchFamily="49" charset="-122"/>
                <a:ea typeface="汉仪水滴体简" panose="02010609000101010101" pitchFamily="49" charset="-122"/>
              </a:endParaRPr>
            </a:p>
          </p:txBody>
        </p:sp>
      </p:grpSp>
      <p:sp>
        <p:nvSpPr>
          <p:cNvPr id="25" name="send_223484">
            <a:extLst>
              <a:ext uri="{FF2B5EF4-FFF2-40B4-BE49-F238E27FC236}">
                <a16:creationId xmlns="" xmlns:a16="http://schemas.microsoft.com/office/drawing/2014/main" id="{597D04AB-7DE8-4853-A56D-8086444B190D}"/>
              </a:ext>
            </a:extLst>
          </p:cNvPr>
          <p:cNvSpPr>
            <a:spLocks noChangeAspect="1"/>
          </p:cNvSpPr>
          <p:nvPr/>
        </p:nvSpPr>
        <p:spPr bwMode="auto">
          <a:xfrm>
            <a:off x="10378345" y="2305023"/>
            <a:ext cx="609685" cy="557902"/>
          </a:xfrm>
          <a:custGeom>
            <a:avLst/>
            <a:gdLst>
              <a:gd name="connsiteX0" fmla="*/ 250793 w 608932"/>
              <a:gd name="connsiteY0" fmla="*/ 287274 h 557213"/>
              <a:gd name="connsiteX1" fmla="*/ 269027 w 608932"/>
              <a:gd name="connsiteY1" fmla="*/ 289167 h 557213"/>
              <a:gd name="connsiteX2" fmla="*/ 267132 w 608932"/>
              <a:gd name="connsiteY2" fmla="*/ 306907 h 557213"/>
              <a:gd name="connsiteX3" fmla="*/ 247004 w 608932"/>
              <a:gd name="connsiteY3" fmla="*/ 323227 h 557213"/>
              <a:gd name="connsiteX4" fmla="*/ 238716 w 608932"/>
              <a:gd name="connsiteY4" fmla="*/ 325829 h 557213"/>
              <a:gd name="connsiteX5" fmla="*/ 228652 w 608932"/>
              <a:gd name="connsiteY5" fmla="*/ 321335 h 557213"/>
              <a:gd name="connsiteX6" fmla="*/ 230546 w 608932"/>
              <a:gd name="connsiteY6" fmla="*/ 303713 h 557213"/>
              <a:gd name="connsiteX7" fmla="*/ 571531 w 608932"/>
              <a:gd name="connsiteY7" fmla="*/ 71655 h 557213"/>
              <a:gd name="connsiteX8" fmla="*/ 329060 w 608932"/>
              <a:gd name="connsiteY8" fmla="*/ 402099 h 557213"/>
              <a:gd name="connsiteX9" fmla="*/ 480604 w 608932"/>
              <a:gd name="connsiteY9" fmla="*/ 532031 h 557213"/>
              <a:gd name="connsiteX10" fmla="*/ 537433 w 608932"/>
              <a:gd name="connsiteY10" fmla="*/ 52148 h 557213"/>
              <a:gd name="connsiteX11" fmla="*/ 24668 w 608932"/>
              <a:gd name="connsiteY11" fmla="*/ 275951 h 557213"/>
              <a:gd name="connsiteX12" fmla="*/ 202141 w 608932"/>
              <a:gd name="connsiteY12" fmla="*/ 335301 h 557213"/>
              <a:gd name="connsiteX13" fmla="*/ 211020 w 608932"/>
              <a:gd name="connsiteY13" fmla="*/ 347242 h 557213"/>
              <a:gd name="connsiteX14" fmla="*/ 211020 w 608932"/>
              <a:gd name="connsiteY14" fmla="*/ 507439 h 557213"/>
              <a:gd name="connsiteX15" fmla="*/ 215401 w 608932"/>
              <a:gd name="connsiteY15" fmla="*/ 513114 h 557213"/>
              <a:gd name="connsiteX16" fmla="*/ 222978 w 608932"/>
              <a:gd name="connsiteY16" fmla="*/ 510513 h 557213"/>
              <a:gd name="connsiteX17" fmla="*/ 301947 w 608932"/>
              <a:gd name="connsiteY17" fmla="*/ 396424 h 557213"/>
              <a:gd name="connsiteX18" fmla="*/ 519793 w 608932"/>
              <a:gd name="connsiteY18" fmla="*/ 98847 h 557213"/>
              <a:gd name="connsiteX19" fmla="*/ 300645 w 608932"/>
              <a:gd name="connsiteY19" fmla="*/ 278552 h 557213"/>
              <a:gd name="connsiteX20" fmla="*/ 292476 w 608932"/>
              <a:gd name="connsiteY20" fmla="*/ 281626 h 557213"/>
              <a:gd name="connsiteX21" fmla="*/ 283004 w 608932"/>
              <a:gd name="connsiteY21" fmla="*/ 277252 h 557213"/>
              <a:gd name="connsiteX22" fmla="*/ 284898 w 608932"/>
              <a:gd name="connsiteY22" fmla="*/ 259636 h 557213"/>
              <a:gd name="connsiteX23" fmla="*/ 591066 w 608932"/>
              <a:gd name="connsiteY23" fmla="*/ 1074 h 557213"/>
              <a:gd name="connsiteX24" fmla="*/ 604326 w 608932"/>
              <a:gd name="connsiteY24" fmla="*/ 2965 h 557213"/>
              <a:gd name="connsiteX25" fmla="*/ 608825 w 608932"/>
              <a:gd name="connsiteY25" fmla="*/ 15616 h 557213"/>
              <a:gd name="connsiteX26" fmla="*/ 505230 w 608932"/>
              <a:gd name="connsiteY26" fmla="*/ 536996 h 557213"/>
              <a:gd name="connsiteX27" fmla="*/ 488773 w 608932"/>
              <a:gd name="connsiteY27" fmla="*/ 555912 h 557213"/>
              <a:gd name="connsiteX28" fmla="*/ 480604 w 608932"/>
              <a:gd name="connsiteY28" fmla="*/ 557213 h 557213"/>
              <a:gd name="connsiteX29" fmla="*/ 464147 w 608932"/>
              <a:gd name="connsiteY29" fmla="*/ 551538 h 557213"/>
              <a:gd name="connsiteX30" fmla="*/ 314497 w 608932"/>
              <a:gd name="connsiteY30" fmla="*/ 422907 h 557213"/>
              <a:gd name="connsiteX31" fmla="*/ 243816 w 608932"/>
              <a:gd name="connsiteY31" fmla="*/ 525055 h 557213"/>
              <a:gd name="connsiteX32" fmla="*/ 207824 w 608932"/>
              <a:gd name="connsiteY32" fmla="*/ 536996 h 557213"/>
              <a:gd name="connsiteX33" fmla="*/ 185684 w 608932"/>
              <a:gd name="connsiteY33" fmla="*/ 507439 h 557213"/>
              <a:gd name="connsiteX34" fmla="*/ 185684 w 608932"/>
              <a:gd name="connsiteY34" fmla="*/ 356109 h 557213"/>
              <a:gd name="connsiteX35" fmla="*/ 17091 w 608932"/>
              <a:gd name="connsiteY35" fmla="*/ 300542 h 557213"/>
              <a:gd name="connsiteX36" fmla="*/ 42 w 608932"/>
              <a:gd name="connsiteY36" fmla="*/ 277252 h 557213"/>
              <a:gd name="connsiteX37" fmla="*/ 14604 w 608932"/>
              <a:gd name="connsiteY37" fmla="*/ 253252 h 5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8932" h="557213">
                <a:moveTo>
                  <a:pt x="250793" y="287274"/>
                </a:moveTo>
                <a:cubicBezTo>
                  <a:pt x="256476" y="283490"/>
                  <a:pt x="264646" y="284200"/>
                  <a:pt x="269027" y="289167"/>
                </a:cubicBezTo>
                <a:cubicBezTo>
                  <a:pt x="273526" y="294252"/>
                  <a:pt x="272816" y="302412"/>
                  <a:pt x="267132" y="306907"/>
                </a:cubicBezTo>
                <a:lnTo>
                  <a:pt x="247004" y="323227"/>
                </a:lnTo>
                <a:cubicBezTo>
                  <a:pt x="244399" y="325119"/>
                  <a:pt x="241321" y="325829"/>
                  <a:pt x="238716" y="325829"/>
                </a:cubicBezTo>
                <a:cubicBezTo>
                  <a:pt x="234927" y="325829"/>
                  <a:pt x="231138" y="324528"/>
                  <a:pt x="228652" y="321335"/>
                </a:cubicBezTo>
                <a:cubicBezTo>
                  <a:pt x="224271" y="316368"/>
                  <a:pt x="224863" y="308089"/>
                  <a:pt x="230546" y="303713"/>
                </a:cubicBezTo>
                <a:close/>
                <a:moveTo>
                  <a:pt x="571531" y="71655"/>
                </a:moveTo>
                <a:lnTo>
                  <a:pt x="329060" y="402099"/>
                </a:lnTo>
                <a:lnTo>
                  <a:pt x="480604" y="532031"/>
                </a:lnTo>
                <a:close/>
                <a:moveTo>
                  <a:pt x="537433" y="52148"/>
                </a:moveTo>
                <a:lnTo>
                  <a:pt x="24668" y="275951"/>
                </a:lnTo>
                <a:lnTo>
                  <a:pt x="202141" y="335301"/>
                </a:lnTo>
                <a:cubicBezTo>
                  <a:pt x="207824" y="337193"/>
                  <a:pt x="211020" y="341567"/>
                  <a:pt x="211020" y="347242"/>
                </a:cubicBezTo>
                <a:lnTo>
                  <a:pt x="211020" y="507439"/>
                </a:lnTo>
                <a:cubicBezTo>
                  <a:pt x="211020" y="511223"/>
                  <a:pt x="214099" y="513114"/>
                  <a:pt x="215401" y="513114"/>
                </a:cubicBezTo>
                <a:cubicBezTo>
                  <a:pt x="217295" y="513706"/>
                  <a:pt x="220492" y="514297"/>
                  <a:pt x="222978" y="510513"/>
                </a:cubicBezTo>
                <a:lnTo>
                  <a:pt x="301947" y="396424"/>
                </a:lnTo>
                <a:lnTo>
                  <a:pt x="519793" y="98847"/>
                </a:lnTo>
                <a:lnTo>
                  <a:pt x="300645" y="278552"/>
                </a:lnTo>
                <a:cubicBezTo>
                  <a:pt x="298159" y="281035"/>
                  <a:pt x="294962" y="281626"/>
                  <a:pt x="292476" y="281626"/>
                </a:cubicBezTo>
                <a:cubicBezTo>
                  <a:pt x="289279" y="281626"/>
                  <a:pt x="285490" y="280444"/>
                  <a:pt x="283004" y="277252"/>
                </a:cubicBezTo>
                <a:cubicBezTo>
                  <a:pt x="278505" y="272168"/>
                  <a:pt x="279216" y="264010"/>
                  <a:pt x="284898" y="259636"/>
                </a:cubicBezTo>
                <a:close/>
                <a:moveTo>
                  <a:pt x="591066" y="1074"/>
                </a:moveTo>
                <a:cubicBezTo>
                  <a:pt x="595565" y="-818"/>
                  <a:pt x="600537" y="-227"/>
                  <a:pt x="604326" y="2965"/>
                </a:cubicBezTo>
                <a:cubicBezTo>
                  <a:pt x="607523" y="6157"/>
                  <a:pt x="609417" y="11123"/>
                  <a:pt x="608825" y="15616"/>
                </a:cubicBezTo>
                <a:lnTo>
                  <a:pt x="505230" y="536996"/>
                </a:lnTo>
                <a:cubicBezTo>
                  <a:pt x="503928" y="545863"/>
                  <a:pt x="497653" y="552839"/>
                  <a:pt x="488773" y="555912"/>
                </a:cubicBezTo>
                <a:cubicBezTo>
                  <a:pt x="486287" y="556622"/>
                  <a:pt x="483801" y="557213"/>
                  <a:pt x="480604" y="557213"/>
                </a:cubicBezTo>
                <a:cubicBezTo>
                  <a:pt x="474329" y="557213"/>
                  <a:pt x="468646" y="555321"/>
                  <a:pt x="464147" y="551538"/>
                </a:cubicBezTo>
                <a:lnTo>
                  <a:pt x="314497" y="422907"/>
                </a:lnTo>
                <a:lnTo>
                  <a:pt x="243816" y="525055"/>
                </a:lnTo>
                <a:cubicBezTo>
                  <a:pt x="235646" y="536405"/>
                  <a:pt x="221084" y="541489"/>
                  <a:pt x="207824" y="536996"/>
                </a:cubicBezTo>
                <a:cubicBezTo>
                  <a:pt x="194564" y="533213"/>
                  <a:pt x="185684" y="521272"/>
                  <a:pt x="185684" y="507439"/>
                </a:cubicBezTo>
                <a:lnTo>
                  <a:pt x="185684" y="356109"/>
                </a:lnTo>
                <a:lnTo>
                  <a:pt x="17091" y="300542"/>
                </a:lnTo>
                <a:cubicBezTo>
                  <a:pt x="7027" y="296759"/>
                  <a:pt x="752" y="288010"/>
                  <a:pt x="42" y="277252"/>
                </a:cubicBezTo>
                <a:cubicBezTo>
                  <a:pt x="-550" y="266493"/>
                  <a:pt x="5133" y="257035"/>
                  <a:pt x="14604" y="253252"/>
                </a:cubicBezTo>
                <a:close/>
              </a:path>
            </a:pathLst>
          </a:custGeom>
          <a:solidFill>
            <a:schemeClr val="bg1"/>
          </a:solidFill>
          <a:ln>
            <a:noFill/>
          </a:ln>
        </p:spPr>
      </p:sp>
    </p:spTree>
    <p:extLst>
      <p:ext uri="{BB962C8B-B14F-4D97-AF65-F5344CB8AC3E}">
        <p14:creationId xmlns:p14="http://schemas.microsoft.com/office/powerpoint/2010/main" val="427813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2000" fill="hold"/>
                                        <p:tgtEl>
                                          <p:spTgt spid="5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25"/>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80">
                                          <p:stCondLst>
                                            <p:cond delay="0"/>
                                          </p:stCondLst>
                                        </p:cTn>
                                        <p:tgtEl>
                                          <p:spTgt spid="10"/>
                                        </p:tgtEl>
                                      </p:cBhvr>
                                    </p:animEffect>
                                    <p:anim calcmode="lin" valueType="num">
                                      <p:cBhvr>
                                        <p:cTn id="1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
                                        </p:tgtEl>
                                      </p:cBhvr>
                                      <p:to x="100000" y="60000"/>
                                    </p:animScale>
                                    <p:animScale>
                                      <p:cBhvr>
                                        <p:cTn id="20" dur="166" decel="50000">
                                          <p:stCondLst>
                                            <p:cond delay="676"/>
                                          </p:stCondLst>
                                        </p:cTn>
                                        <p:tgtEl>
                                          <p:spTgt spid="10"/>
                                        </p:tgtEl>
                                      </p:cBhvr>
                                      <p:to x="100000" y="100000"/>
                                    </p:animScale>
                                    <p:animScale>
                                      <p:cBhvr>
                                        <p:cTn id="21" dur="26">
                                          <p:stCondLst>
                                            <p:cond delay="1312"/>
                                          </p:stCondLst>
                                        </p:cTn>
                                        <p:tgtEl>
                                          <p:spTgt spid="10"/>
                                        </p:tgtEl>
                                      </p:cBhvr>
                                      <p:to x="100000" y="80000"/>
                                    </p:animScale>
                                    <p:animScale>
                                      <p:cBhvr>
                                        <p:cTn id="22" dur="166" decel="50000">
                                          <p:stCondLst>
                                            <p:cond delay="1338"/>
                                          </p:stCondLst>
                                        </p:cTn>
                                        <p:tgtEl>
                                          <p:spTgt spid="10"/>
                                        </p:tgtEl>
                                      </p:cBhvr>
                                      <p:to x="100000" y="100000"/>
                                    </p:animScale>
                                    <p:animScale>
                                      <p:cBhvr>
                                        <p:cTn id="23" dur="26">
                                          <p:stCondLst>
                                            <p:cond delay="1642"/>
                                          </p:stCondLst>
                                        </p:cTn>
                                        <p:tgtEl>
                                          <p:spTgt spid="10"/>
                                        </p:tgtEl>
                                      </p:cBhvr>
                                      <p:to x="100000" y="90000"/>
                                    </p:animScale>
                                    <p:animScale>
                                      <p:cBhvr>
                                        <p:cTn id="24" dur="166" decel="50000">
                                          <p:stCondLst>
                                            <p:cond delay="1668"/>
                                          </p:stCondLst>
                                        </p:cTn>
                                        <p:tgtEl>
                                          <p:spTgt spid="10"/>
                                        </p:tgtEl>
                                      </p:cBhvr>
                                      <p:to x="100000" y="100000"/>
                                    </p:animScale>
                                    <p:animScale>
                                      <p:cBhvr>
                                        <p:cTn id="25" dur="26">
                                          <p:stCondLst>
                                            <p:cond delay="1808"/>
                                          </p:stCondLst>
                                        </p:cTn>
                                        <p:tgtEl>
                                          <p:spTgt spid="10"/>
                                        </p:tgtEl>
                                      </p:cBhvr>
                                      <p:to x="100000" y="95000"/>
                                    </p:animScale>
                                    <p:animScale>
                                      <p:cBhvr>
                                        <p:cTn id="26" dur="166" decel="50000">
                                          <p:stCondLst>
                                            <p:cond delay="1834"/>
                                          </p:stCondLst>
                                        </p:cTn>
                                        <p:tgtEl>
                                          <p:spTgt spid="10"/>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80">
                                          <p:stCondLst>
                                            <p:cond delay="0"/>
                                          </p:stCondLst>
                                        </p:cTn>
                                        <p:tgtEl>
                                          <p:spTgt spid="11"/>
                                        </p:tgtEl>
                                      </p:cBhvr>
                                    </p:animEffect>
                                    <p:anim calcmode="lin" valueType="num">
                                      <p:cBhvr>
                                        <p:cTn id="3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5" dur="26">
                                          <p:stCondLst>
                                            <p:cond delay="650"/>
                                          </p:stCondLst>
                                        </p:cTn>
                                        <p:tgtEl>
                                          <p:spTgt spid="11"/>
                                        </p:tgtEl>
                                      </p:cBhvr>
                                      <p:to x="100000" y="60000"/>
                                    </p:animScale>
                                    <p:animScale>
                                      <p:cBhvr>
                                        <p:cTn id="36" dur="166" decel="50000">
                                          <p:stCondLst>
                                            <p:cond delay="676"/>
                                          </p:stCondLst>
                                        </p:cTn>
                                        <p:tgtEl>
                                          <p:spTgt spid="11"/>
                                        </p:tgtEl>
                                      </p:cBhvr>
                                      <p:to x="100000" y="100000"/>
                                    </p:animScale>
                                    <p:animScale>
                                      <p:cBhvr>
                                        <p:cTn id="37" dur="26">
                                          <p:stCondLst>
                                            <p:cond delay="1312"/>
                                          </p:stCondLst>
                                        </p:cTn>
                                        <p:tgtEl>
                                          <p:spTgt spid="11"/>
                                        </p:tgtEl>
                                      </p:cBhvr>
                                      <p:to x="100000" y="80000"/>
                                    </p:animScale>
                                    <p:animScale>
                                      <p:cBhvr>
                                        <p:cTn id="38" dur="166" decel="50000">
                                          <p:stCondLst>
                                            <p:cond delay="1338"/>
                                          </p:stCondLst>
                                        </p:cTn>
                                        <p:tgtEl>
                                          <p:spTgt spid="11"/>
                                        </p:tgtEl>
                                      </p:cBhvr>
                                      <p:to x="100000" y="100000"/>
                                    </p:animScale>
                                    <p:animScale>
                                      <p:cBhvr>
                                        <p:cTn id="39" dur="26">
                                          <p:stCondLst>
                                            <p:cond delay="1642"/>
                                          </p:stCondLst>
                                        </p:cTn>
                                        <p:tgtEl>
                                          <p:spTgt spid="11"/>
                                        </p:tgtEl>
                                      </p:cBhvr>
                                      <p:to x="100000" y="90000"/>
                                    </p:animScale>
                                    <p:animScale>
                                      <p:cBhvr>
                                        <p:cTn id="40" dur="166" decel="50000">
                                          <p:stCondLst>
                                            <p:cond delay="1668"/>
                                          </p:stCondLst>
                                        </p:cTn>
                                        <p:tgtEl>
                                          <p:spTgt spid="11"/>
                                        </p:tgtEl>
                                      </p:cBhvr>
                                      <p:to x="100000" y="100000"/>
                                    </p:animScale>
                                    <p:animScale>
                                      <p:cBhvr>
                                        <p:cTn id="41" dur="26">
                                          <p:stCondLst>
                                            <p:cond delay="1808"/>
                                          </p:stCondLst>
                                        </p:cTn>
                                        <p:tgtEl>
                                          <p:spTgt spid="11"/>
                                        </p:tgtEl>
                                      </p:cBhvr>
                                      <p:to x="100000" y="95000"/>
                                    </p:animScale>
                                    <p:animScale>
                                      <p:cBhvr>
                                        <p:cTn id="42" dur="166" decel="50000">
                                          <p:stCondLst>
                                            <p:cond delay="1834"/>
                                          </p:stCondLst>
                                        </p:cTn>
                                        <p:tgtEl>
                                          <p:spTgt spid="11"/>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80">
                                          <p:stCondLst>
                                            <p:cond delay="0"/>
                                          </p:stCondLst>
                                        </p:cTn>
                                        <p:tgtEl>
                                          <p:spTgt spid="12"/>
                                        </p:tgtEl>
                                      </p:cBhvr>
                                    </p:animEffect>
                                    <p:anim calcmode="lin" valueType="num">
                                      <p:cBhvr>
                                        <p:cTn id="4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1" dur="26">
                                          <p:stCondLst>
                                            <p:cond delay="650"/>
                                          </p:stCondLst>
                                        </p:cTn>
                                        <p:tgtEl>
                                          <p:spTgt spid="12"/>
                                        </p:tgtEl>
                                      </p:cBhvr>
                                      <p:to x="100000" y="60000"/>
                                    </p:animScale>
                                    <p:animScale>
                                      <p:cBhvr>
                                        <p:cTn id="52" dur="166" decel="50000">
                                          <p:stCondLst>
                                            <p:cond delay="676"/>
                                          </p:stCondLst>
                                        </p:cTn>
                                        <p:tgtEl>
                                          <p:spTgt spid="12"/>
                                        </p:tgtEl>
                                      </p:cBhvr>
                                      <p:to x="100000" y="100000"/>
                                    </p:animScale>
                                    <p:animScale>
                                      <p:cBhvr>
                                        <p:cTn id="53" dur="26">
                                          <p:stCondLst>
                                            <p:cond delay="1312"/>
                                          </p:stCondLst>
                                        </p:cTn>
                                        <p:tgtEl>
                                          <p:spTgt spid="12"/>
                                        </p:tgtEl>
                                      </p:cBhvr>
                                      <p:to x="100000" y="80000"/>
                                    </p:animScale>
                                    <p:animScale>
                                      <p:cBhvr>
                                        <p:cTn id="54" dur="166" decel="50000">
                                          <p:stCondLst>
                                            <p:cond delay="1338"/>
                                          </p:stCondLst>
                                        </p:cTn>
                                        <p:tgtEl>
                                          <p:spTgt spid="12"/>
                                        </p:tgtEl>
                                      </p:cBhvr>
                                      <p:to x="100000" y="100000"/>
                                    </p:animScale>
                                    <p:animScale>
                                      <p:cBhvr>
                                        <p:cTn id="55" dur="26">
                                          <p:stCondLst>
                                            <p:cond delay="1642"/>
                                          </p:stCondLst>
                                        </p:cTn>
                                        <p:tgtEl>
                                          <p:spTgt spid="12"/>
                                        </p:tgtEl>
                                      </p:cBhvr>
                                      <p:to x="100000" y="90000"/>
                                    </p:animScale>
                                    <p:animScale>
                                      <p:cBhvr>
                                        <p:cTn id="56" dur="166" decel="50000">
                                          <p:stCondLst>
                                            <p:cond delay="1668"/>
                                          </p:stCondLst>
                                        </p:cTn>
                                        <p:tgtEl>
                                          <p:spTgt spid="12"/>
                                        </p:tgtEl>
                                      </p:cBhvr>
                                      <p:to x="100000" y="100000"/>
                                    </p:animScale>
                                    <p:animScale>
                                      <p:cBhvr>
                                        <p:cTn id="57" dur="26">
                                          <p:stCondLst>
                                            <p:cond delay="1808"/>
                                          </p:stCondLst>
                                        </p:cTn>
                                        <p:tgtEl>
                                          <p:spTgt spid="12"/>
                                        </p:tgtEl>
                                      </p:cBhvr>
                                      <p:to x="100000" y="95000"/>
                                    </p:animScale>
                                    <p:animScale>
                                      <p:cBhvr>
                                        <p:cTn id="58" dur="166" decel="50000">
                                          <p:stCondLst>
                                            <p:cond delay="1834"/>
                                          </p:stCondLst>
                                        </p:cTn>
                                        <p:tgtEl>
                                          <p:spTgt spid="12"/>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80">
                                          <p:stCondLst>
                                            <p:cond delay="0"/>
                                          </p:stCondLst>
                                        </p:cTn>
                                        <p:tgtEl>
                                          <p:spTgt spid="15"/>
                                        </p:tgtEl>
                                      </p:cBhvr>
                                    </p:animEffect>
                                    <p:anim calcmode="lin" valueType="num">
                                      <p:cBhvr>
                                        <p:cTn id="7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3" dur="26">
                                          <p:stCondLst>
                                            <p:cond delay="650"/>
                                          </p:stCondLst>
                                        </p:cTn>
                                        <p:tgtEl>
                                          <p:spTgt spid="15"/>
                                        </p:tgtEl>
                                      </p:cBhvr>
                                      <p:to x="100000" y="60000"/>
                                    </p:animScale>
                                    <p:animScale>
                                      <p:cBhvr>
                                        <p:cTn id="84" dur="166" decel="50000">
                                          <p:stCondLst>
                                            <p:cond delay="676"/>
                                          </p:stCondLst>
                                        </p:cTn>
                                        <p:tgtEl>
                                          <p:spTgt spid="15"/>
                                        </p:tgtEl>
                                      </p:cBhvr>
                                      <p:to x="100000" y="100000"/>
                                    </p:animScale>
                                    <p:animScale>
                                      <p:cBhvr>
                                        <p:cTn id="85" dur="26">
                                          <p:stCondLst>
                                            <p:cond delay="1312"/>
                                          </p:stCondLst>
                                        </p:cTn>
                                        <p:tgtEl>
                                          <p:spTgt spid="15"/>
                                        </p:tgtEl>
                                      </p:cBhvr>
                                      <p:to x="100000" y="80000"/>
                                    </p:animScale>
                                    <p:animScale>
                                      <p:cBhvr>
                                        <p:cTn id="86" dur="166" decel="50000">
                                          <p:stCondLst>
                                            <p:cond delay="1338"/>
                                          </p:stCondLst>
                                        </p:cTn>
                                        <p:tgtEl>
                                          <p:spTgt spid="15"/>
                                        </p:tgtEl>
                                      </p:cBhvr>
                                      <p:to x="100000" y="100000"/>
                                    </p:animScale>
                                    <p:animScale>
                                      <p:cBhvr>
                                        <p:cTn id="87" dur="26">
                                          <p:stCondLst>
                                            <p:cond delay="1642"/>
                                          </p:stCondLst>
                                        </p:cTn>
                                        <p:tgtEl>
                                          <p:spTgt spid="15"/>
                                        </p:tgtEl>
                                      </p:cBhvr>
                                      <p:to x="100000" y="90000"/>
                                    </p:animScale>
                                    <p:animScale>
                                      <p:cBhvr>
                                        <p:cTn id="88" dur="166" decel="50000">
                                          <p:stCondLst>
                                            <p:cond delay="1668"/>
                                          </p:stCondLst>
                                        </p:cTn>
                                        <p:tgtEl>
                                          <p:spTgt spid="15"/>
                                        </p:tgtEl>
                                      </p:cBhvr>
                                      <p:to x="100000" y="100000"/>
                                    </p:animScale>
                                    <p:animScale>
                                      <p:cBhvr>
                                        <p:cTn id="89" dur="26">
                                          <p:stCondLst>
                                            <p:cond delay="1808"/>
                                          </p:stCondLst>
                                        </p:cTn>
                                        <p:tgtEl>
                                          <p:spTgt spid="15"/>
                                        </p:tgtEl>
                                      </p:cBhvr>
                                      <p:to x="100000" y="95000"/>
                                    </p:animScale>
                                    <p:animScale>
                                      <p:cBhvr>
                                        <p:cTn id="90" dur="166" decel="50000">
                                          <p:stCondLst>
                                            <p:cond delay="1834"/>
                                          </p:stCondLst>
                                        </p:cTn>
                                        <p:tgtEl>
                                          <p:spTgt spid="15"/>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down)">
                                      <p:cBhvr>
                                        <p:cTn id="93" dur="580">
                                          <p:stCondLst>
                                            <p:cond delay="0"/>
                                          </p:stCondLst>
                                        </p:cTn>
                                        <p:tgtEl>
                                          <p:spTgt spid="16"/>
                                        </p:tgtEl>
                                      </p:cBhvr>
                                    </p:animEffect>
                                    <p:anim calcmode="lin" valueType="num">
                                      <p:cBhvr>
                                        <p:cTn id="9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9" dur="26">
                                          <p:stCondLst>
                                            <p:cond delay="650"/>
                                          </p:stCondLst>
                                        </p:cTn>
                                        <p:tgtEl>
                                          <p:spTgt spid="16"/>
                                        </p:tgtEl>
                                      </p:cBhvr>
                                      <p:to x="100000" y="60000"/>
                                    </p:animScale>
                                    <p:animScale>
                                      <p:cBhvr>
                                        <p:cTn id="100" dur="166" decel="50000">
                                          <p:stCondLst>
                                            <p:cond delay="676"/>
                                          </p:stCondLst>
                                        </p:cTn>
                                        <p:tgtEl>
                                          <p:spTgt spid="16"/>
                                        </p:tgtEl>
                                      </p:cBhvr>
                                      <p:to x="100000" y="100000"/>
                                    </p:animScale>
                                    <p:animScale>
                                      <p:cBhvr>
                                        <p:cTn id="101" dur="26">
                                          <p:stCondLst>
                                            <p:cond delay="1312"/>
                                          </p:stCondLst>
                                        </p:cTn>
                                        <p:tgtEl>
                                          <p:spTgt spid="16"/>
                                        </p:tgtEl>
                                      </p:cBhvr>
                                      <p:to x="100000" y="80000"/>
                                    </p:animScale>
                                    <p:animScale>
                                      <p:cBhvr>
                                        <p:cTn id="102" dur="166" decel="50000">
                                          <p:stCondLst>
                                            <p:cond delay="1338"/>
                                          </p:stCondLst>
                                        </p:cTn>
                                        <p:tgtEl>
                                          <p:spTgt spid="16"/>
                                        </p:tgtEl>
                                      </p:cBhvr>
                                      <p:to x="100000" y="100000"/>
                                    </p:animScale>
                                    <p:animScale>
                                      <p:cBhvr>
                                        <p:cTn id="103" dur="26">
                                          <p:stCondLst>
                                            <p:cond delay="1642"/>
                                          </p:stCondLst>
                                        </p:cTn>
                                        <p:tgtEl>
                                          <p:spTgt spid="16"/>
                                        </p:tgtEl>
                                      </p:cBhvr>
                                      <p:to x="100000" y="90000"/>
                                    </p:animScale>
                                    <p:animScale>
                                      <p:cBhvr>
                                        <p:cTn id="104" dur="166" decel="50000">
                                          <p:stCondLst>
                                            <p:cond delay="1668"/>
                                          </p:stCondLst>
                                        </p:cTn>
                                        <p:tgtEl>
                                          <p:spTgt spid="16"/>
                                        </p:tgtEl>
                                      </p:cBhvr>
                                      <p:to x="100000" y="100000"/>
                                    </p:animScale>
                                    <p:animScale>
                                      <p:cBhvr>
                                        <p:cTn id="105" dur="26">
                                          <p:stCondLst>
                                            <p:cond delay="1808"/>
                                          </p:stCondLst>
                                        </p:cTn>
                                        <p:tgtEl>
                                          <p:spTgt spid="16"/>
                                        </p:tgtEl>
                                      </p:cBhvr>
                                      <p:to x="100000" y="95000"/>
                                    </p:animScale>
                                    <p:animScale>
                                      <p:cBhvr>
                                        <p:cTn id="106" dur="166" decel="50000">
                                          <p:stCondLst>
                                            <p:cond delay="1834"/>
                                          </p:stCondLst>
                                        </p:cTn>
                                        <p:tgtEl>
                                          <p:spTgt spid="16"/>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down)">
                                      <p:cBhvr>
                                        <p:cTn id="109" dur="580">
                                          <p:stCondLst>
                                            <p:cond delay="0"/>
                                          </p:stCondLst>
                                        </p:cTn>
                                        <p:tgtEl>
                                          <p:spTgt spid="17"/>
                                        </p:tgtEl>
                                      </p:cBhvr>
                                    </p:animEffect>
                                    <p:anim calcmode="lin" valueType="num">
                                      <p:cBhvr>
                                        <p:cTn id="11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5" dur="26">
                                          <p:stCondLst>
                                            <p:cond delay="650"/>
                                          </p:stCondLst>
                                        </p:cTn>
                                        <p:tgtEl>
                                          <p:spTgt spid="17"/>
                                        </p:tgtEl>
                                      </p:cBhvr>
                                      <p:to x="100000" y="60000"/>
                                    </p:animScale>
                                    <p:animScale>
                                      <p:cBhvr>
                                        <p:cTn id="116" dur="166" decel="50000">
                                          <p:stCondLst>
                                            <p:cond delay="676"/>
                                          </p:stCondLst>
                                        </p:cTn>
                                        <p:tgtEl>
                                          <p:spTgt spid="17"/>
                                        </p:tgtEl>
                                      </p:cBhvr>
                                      <p:to x="100000" y="100000"/>
                                    </p:animScale>
                                    <p:animScale>
                                      <p:cBhvr>
                                        <p:cTn id="117" dur="26">
                                          <p:stCondLst>
                                            <p:cond delay="1312"/>
                                          </p:stCondLst>
                                        </p:cTn>
                                        <p:tgtEl>
                                          <p:spTgt spid="17"/>
                                        </p:tgtEl>
                                      </p:cBhvr>
                                      <p:to x="100000" y="80000"/>
                                    </p:animScale>
                                    <p:animScale>
                                      <p:cBhvr>
                                        <p:cTn id="118" dur="166" decel="50000">
                                          <p:stCondLst>
                                            <p:cond delay="1338"/>
                                          </p:stCondLst>
                                        </p:cTn>
                                        <p:tgtEl>
                                          <p:spTgt spid="17"/>
                                        </p:tgtEl>
                                      </p:cBhvr>
                                      <p:to x="100000" y="100000"/>
                                    </p:animScale>
                                    <p:animScale>
                                      <p:cBhvr>
                                        <p:cTn id="119" dur="26">
                                          <p:stCondLst>
                                            <p:cond delay="1642"/>
                                          </p:stCondLst>
                                        </p:cTn>
                                        <p:tgtEl>
                                          <p:spTgt spid="17"/>
                                        </p:tgtEl>
                                      </p:cBhvr>
                                      <p:to x="100000" y="90000"/>
                                    </p:animScale>
                                    <p:animScale>
                                      <p:cBhvr>
                                        <p:cTn id="120" dur="166" decel="50000">
                                          <p:stCondLst>
                                            <p:cond delay="1668"/>
                                          </p:stCondLst>
                                        </p:cTn>
                                        <p:tgtEl>
                                          <p:spTgt spid="17"/>
                                        </p:tgtEl>
                                      </p:cBhvr>
                                      <p:to x="100000" y="100000"/>
                                    </p:animScale>
                                    <p:animScale>
                                      <p:cBhvr>
                                        <p:cTn id="121" dur="26">
                                          <p:stCondLst>
                                            <p:cond delay="1808"/>
                                          </p:stCondLst>
                                        </p:cTn>
                                        <p:tgtEl>
                                          <p:spTgt spid="17"/>
                                        </p:tgtEl>
                                      </p:cBhvr>
                                      <p:to x="100000" y="95000"/>
                                    </p:animScale>
                                    <p:animScale>
                                      <p:cBhvr>
                                        <p:cTn id="122" dur="166" decel="50000">
                                          <p:stCondLst>
                                            <p:cond delay="1834"/>
                                          </p:stCondLst>
                                        </p:cTn>
                                        <p:tgtEl>
                                          <p:spTgt spid="17"/>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down)">
                                      <p:cBhvr>
                                        <p:cTn id="125" dur="580">
                                          <p:stCondLst>
                                            <p:cond delay="0"/>
                                          </p:stCondLst>
                                        </p:cTn>
                                        <p:tgtEl>
                                          <p:spTgt spid="18"/>
                                        </p:tgtEl>
                                      </p:cBhvr>
                                    </p:animEffect>
                                    <p:anim calcmode="lin" valueType="num">
                                      <p:cBhvr>
                                        <p:cTn id="1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1" dur="26">
                                          <p:stCondLst>
                                            <p:cond delay="650"/>
                                          </p:stCondLst>
                                        </p:cTn>
                                        <p:tgtEl>
                                          <p:spTgt spid="18"/>
                                        </p:tgtEl>
                                      </p:cBhvr>
                                      <p:to x="100000" y="60000"/>
                                    </p:animScale>
                                    <p:animScale>
                                      <p:cBhvr>
                                        <p:cTn id="132" dur="166" decel="50000">
                                          <p:stCondLst>
                                            <p:cond delay="676"/>
                                          </p:stCondLst>
                                        </p:cTn>
                                        <p:tgtEl>
                                          <p:spTgt spid="18"/>
                                        </p:tgtEl>
                                      </p:cBhvr>
                                      <p:to x="100000" y="100000"/>
                                    </p:animScale>
                                    <p:animScale>
                                      <p:cBhvr>
                                        <p:cTn id="133" dur="26">
                                          <p:stCondLst>
                                            <p:cond delay="1312"/>
                                          </p:stCondLst>
                                        </p:cTn>
                                        <p:tgtEl>
                                          <p:spTgt spid="18"/>
                                        </p:tgtEl>
                                      </p:cBhvr>
                                      <p:to x="100000" y="80000"/>
                                    </p:animScale>
                                    <p:animScale>
                                      <p:cBhvr>
                                        <p:cTn id="134" dur="166" decel="50000">
                                          <p:stCondLst>
                                            <p:cond delay="1338"/>
                                          </p:stCondLst>
                                        </p:cTn>
                                        <p:tgtEl>
                                          <p:spTgt spid="18"/>
                                        </p:tgtEl>
                                      </p:cBhvr>
                                      <p:to x="100000" y="100000"/>
                                    </p:animScale>
                                    <p:animScale>
                                      <p:cBhvr>
                                        <p:cTn id="135" dur="26">
                                          <p:stCondLst>
                                            <p:cond delay="1642"/>
                                          </p:stCondLst>
                                        </p:cTn>
                                        <p:tgtEl>
                                          <p:spTgt spid="18"/>
                                        </p:tgtEl>
                                      </p:cBhvr>
                                      <p:to x="100000" y="90000"/>
                                    </p:animScale>
                                    <p:animScale>
                                      <p:cBhvr>
                                        <p:cTn id="136" dur="166" decel="50000">
                                          <p:stCondLst>
                                            <p:cond delay="1668"/>
                                          </p:stCondLst>
                                        </p:cTn>
                                        <p:tgtEl>
                                          <p:spTgt spid="18"/>
                                        </p:tgtEl>
                                      </p:cBhvr>
                                      <p:to x="100000" y="100000"/>
                                    </p:animScale>
                                    <p:animScale>
                                      <p:cBhvr>
                                        <p:cTn id="137" dur="26">
                                          <p:stCondLst>
                                            <p:cond delay="1808"/>
                                          </p:stCondLst>
                                        </p:cTn>
                                        <p:tgtEl>
                                          <p:spTgt spid="18"/>
                                        </p:tgtEl>
                                      </p:cBhvr>
                                      <p:to x="100000" y="95000"/>
                                    </p:animScale>
                                    <p:animScale>
                                      <p:cBhvr>
                                        <p:cTn id="138" dur="166" decel="50000">
                                          <p:stCondLst>
                                            <p:cond delay="1834"/>
                                          </p:stCondLst>
                                        </p:cTn>
                                        <p:tgtEl>
                                          <p:spTgt spid="18"/>
                                        </p:tgtEl>
                                      </p:cBhvr>
                                      <p:to x="100000" y="100000"/>
                                    </p:animScale>
                                  </p:childTnLst>
                                </p:cTn>
                              </p:par>
                            </p:childTnLst>
                          </p:cTn>
                        </p:par>
                        <p:par>
                          <p:cTn id="139" fill="hold">
                            <p:stCondLst>
                              <p:cond delay="2000"/>
                            </p:stCondLst>
                            <p:childTnLst>
                              <p:par>
                                <p:cTn id="140" presetID="53" presetClass="entr" presetSubtype="16" fill="hold" nodeType="afterEffect">
                                  <p:stCondLst>
                                    <p:cond delay="0"/>
                                  </p:stCondLst>
                                  <p:childTnLst>
                                    <p:set>
                                      <p:cBhvr>
                                        <p:cTn id="141" dur="1" fill="hold">
                                          <p:stCondLst>
                                            <p:cond delay="0"/>
                                          </p:stCondLst>
                                        </p:cTn>
                                        <p:tgtEl>
                                          <p:spTgt spid="24"/>
                                        </p:tgtEl>
                                        <p:attrNameLst>
                                          <p:attrName>style.visibility</p:attrName>
                                        </p:attrNameLst>
                                      </p:cBhvr>
                                      <p:to>
                                        <p:strVal val="visible"/>
                                      </p:to>
                                    </p:set>
                                    <p:anim calcmode="lin" valueType="num">
                                      <p:cBhvr>
                                        <p:cTn id="142" dur="2000" fill="hold"/>
                                        <p:tgtEl>
                                          <p:spTgt spid="24"/>
                                        </p:tgtEl>
                                        <p:attrNameLst>
                                          <p:attrName>ppt_w</p:attrName>
                                        </p:attrNameLst>
                                      </p:cBhvr>
                                      <p:tavLst>
                                        <p:tav tm="0">
                                          <p:val>
                                            <p:fltVal val="0"/>
                                          </p:val>
                                        </p:tav>
                                        <p:tav tm="100000">
                                          <p:val>
                                            <p:strVal val="#ppt_w"/>
                                          </p:val>
                                        </p:tav>
                                      </p:tavLst>
                                    </p:anim>
                                    <p:anim calcmode="lin" valueType="num">
                                      <p:cBhvr>
                                        <p:cTn id="143" dur="2000" fill="hold"/>
                                        <p:tgtEl>
                                          <p:spTgt spid="24"/>
                                        </p:tgtEl>
                                        <p:attrNameLst>
                                          <p:attrName>ppt_h</p:attrName>
                                        </p:attrNameLst>
                                      </p:cBhvr>
                                      <p:tavLst>
                                        <p:tav tm="0">
                                          <p:val>
                                            <p:fltVal val="0"/>
                                          </p:val>
                                        </p:tav>
                                        <p:tav tm="100000">
                                          <p:val>
                                            <p:strVal val="#ppt_h"/>
                                          </p:val>
                                        </p:tav>
                                      </p:tavLst>
                                    </p:anim>
                                    <p:animEffect transition="in" filter="fade">
                                      <p:cBhvr>
                                        <p:cTn id="14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92676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1013012" y="835897"/>
            <a:ext cx="10165976" cy="5400516"/>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E00314D0-EE8E-4EFF-9CE6-71308660B09B}"/>
              </a:ext>
            </a:extLst>
          </p:cNvPr>
          <p:cNvPicPr>
            <a:picLocks noChangeAspect="1"/>
          </p:cNvPicPr>
          <p:nvPr/>
        </p:nvPicPr>
        <p:blipFill rotWithShape="1">
          <a:blip r:embed="rId2" cstate="screen">
            <a:extLst>
              <a:ext uri="{BEBA8EAE-BF5A-486C-A8C5-ECC9F3942E4B}">
                <a14:imgProps xmlns:a14="http://schemas.microsoft.com/office/drawing/2010/main">
                  <a14:imgLayer>
                    <a14:imgEffect>
                      <a14:colorTemperature colorTemp="11500"/>
                    </a14:imgEffect>
                  </a14:imgLayer>
                </a14:imgProps>
              </a:ext>
              <a:ext uri="{28A0092B-C50C-407E-A947-70E740481C1C}">
                <a14:useLocalDpi xmlns:a14="http://schemas.microsoft.com/office/drawing/2010/main"/>
              </a:ext>
            </a:extLst>
          </a:blip>
          <a:srcRect l="22602" r="23450"/>
          <a:stretch/>
        </p:blipFill>
        <p:spPr>
          <a:xfrm flipH="1">
            <a:off x="1575733" y="1704651"/>
            <a:ext cx="4093668" cy="5556764"/>
          </a:xfrm>
          <a:prstGeom prst="rect">
            <a:avLst/>
          </a:prstGeom>
          <a:effectLst>
            <a:outerShdw blurRad="50800" dist="38100" dir="2700000" algn="tl" rotWithShape="0">
              <a:srgbClr val="479600">
                <a:alpha val="68000"/>
              </a:srgbClr>
            </a:outerShdw>
          </a:effectLst>
        </p:spPr>
      </p:pic>
      <p:sp>
        <p:nvSpPr>
          <p:cNvPr id="21" name="文本框 20">
            <a:extLst>
              <a:ext uri="{FF2B5EF4-FFF2-40B4-BE49-F238E27FC236}">
                <a16:creationId xmlns="" xmlns:a16="http://schemas.microsoft.com/office/drawing/2014/main" id="{184FE67B-AFE3-4780-8561-3009F4A8777D}"/>
              </a:ext>
            </a:extLst>
          </p:cNvPr>
          <p:cNvSpPr txBox="1"/>
          <p:nvPr/>
        </p:nvSpPr>
        <p:spPr>
          <a:xfrm>
            <a:off x="6622543" y="2940582"/>
            <a:ext cx="2985744" cy="707886"/>
          </a:xfrm>
          <a:prstGeom prst="rect">
            <a:avLst/>
          </a:prstGeom>
          <a:noFill/>
        </p:spPr>
        <p:txBody>
          <a:bodyPr wrap="square" rtlCol="0">
            <a:spAutoFit/>
          </a:bodyPr>
          <a:lstStyle/>
          <a:p>
            <a:pPr algn="dist"/>
            <a:r>
              <a:rPr lang="zh-CN" altLang="en-US" sz="4000" b="1" dirty="0">
                <a:latin typeface="时尚中黑简体" panose="01010104010101010101" pitchFamily="2" charset="-122"/>
                <a:ea typeface="时尚中黑简体" panose="01010104010101010101" pitchFamily="2" charset="-122"/>
              </a:rPr>
              <a:t>产生原因</a:t>
            </a:r>
          </a:p>
        </p:txBody>
      </p:sp>
      <p:sp>
        <p:nvSpPr>
          <p:cNvPr id="49" name="任意多边形: 形状 48">
            <a:extLst>
              <a:ext uri="{FF2B5EF4-FFF2-40B4-BE49-F238E27FC236}">
                <a16:creationId xmlns="" xmlns:a16="http://schemas.microsoft.com/office/drawing/2014/main" id="{C97BC0C7-6103-4A58-AC1E-040F6064CFD1}"/>
              </a:ext>
            </a:extLst>
          </p:cNvPr>
          <p:cNvSpPr>
            <a:spLocks noChangeAspect="1"/>
          </p:cNvSpPr>
          <p:nvPr/>
        </p:nvSpPr>
        <p:spPr bwMode="auto">
          <a:xfrm>
            <a:off x="6614322" y="2137296"/>
            <a:ext cx="3002188" cy="2725998"/>
          </a:xfrm>
          <a:custGeom>
            <a:avLst/>
            <a:gdLst>
              <a:gd name="connsiteX0" fmla="*/ 3430037 w 4539823"/>
              <a:gd name="connsiteY0" fmla="*/ 2396041 h 4122179"/>
              <a:gd name="connsiteX1" fmla="*/ 4392917 w 4539823"/>
              <a:gd name="connsiteY1" fmla="*/ 2396041 h 4122179"/>
              <a:gd name="connsiteX2" fmla="*/ 4539823 w 4539823"/>
              <a:gd name="connsiteY2" fmla="*/ 2659859 h 4122179"/>
              <a:gd name="connsiteX3" fmla="*/ 4399912 w 4539823"/>
              <a:gd name="connsiteY3" fmla="*/ 2896070 h 4122179"/>
              <a:gd name="connsiteX4" fmla="*/ 3864646 w 4539823"/>
              <a:gd name="connsiteY4" fmla="*/ 3773275 h 4122179"/>
              <a:gd name="connsiteX5" fmla="*/ 3325777 w 4539823"/>
              <a:gd name="connsiteY5" fmla="*/ 3773275 h 4122179"/>
              <a:gd name="connsiteX6" fmla="*/ 3311333 w 4539823"/>
              <a:gd name="connsiteY6" fmla="*/ 4122179 h 4122179"/>
              <a:gd name="connsiteX7" fmla="*/ 2585612 w 4539823"/>
              <a:gd name="connsiteY7" fmla="*/ 3332421 h 4122179"/>
              <a:gd name="connsiteX8" fmla="*/ 3368201 w 4539823"/>
              <a:gd name="connsiteY8" fmla="*/ 2624702 h 4122179"/>
              <a:gd name="connsiteX9" fmla="*/ 3357368 w 4539823"/>
              <a:gd name="connsiteY9" fmla="*/ 2956473 h 4122179"/>
              <a:gd name="connsiteX10" fmla="*/ 3736474 w 4539823"/>
              <a:gd name="connsiteY10" fmla="*/ 2962781 h 4122179"/>
              <a:gd name="connsiteX11" fmla="*/ 187827 w 4539823"/>
              <a:gd name="connsiteY11" fmla="*/ 2396041 h 4122179"/>
              <a:gd name="connsiteX12" fmla="*/ 1137630 w 4539823"/>
              <a:gd name="connsiteY12" fmla="*/ 2396041 h 4122179"/>
              <a:gd name="connsiteX13" fmla="*/ 1246733 w 4539823"/>
              <a:gd name="connsiteY13" fmla="*/ 2856494 h 4122179"/>
              <a:gd name="connsiteX14" fmla="*/ 961457 w 4539823"/>
              <a:gd name="connsiteY14" fmla="*/ 2687031 h 4122179"/>
              <a:gd name="connsiteX15" fmla="*/ 772777 w 4539823"/>
              <a:gd name="connsiteY15" fmla="*/ 3016046 h 4122179"/>
              <a:gd name="connsiteX16" fmla="*/ 1963533 w 4539823"/>
              <a:gd name="connsiteY16" fmla="*/ 3025957 h 4122179"/>
              <a:gd name="connsiteX17" fmla="*/ 1957210 w 4539823"/>
              <a:gd name="connsiteY17" fmla="*/ 3858849 h 4122179"/>
              <a:gd name="connsiteX18" fmla="*/ 645481 w 4539823"/>
              <a:gd name="connsiteY18" fmla="*/ 3849836 h 4122179"/>
              <a:gd name="connsiteX19" fmla="*/ 510972 w 4539823"/>
              <a:gd name="connsiteY19" fmla="*/ 3628990 h 4122179"/>
              <a:gd name="connsiteX20" fmla="*/ 0 w 4539823"/>
              <a:gd name="connsiteY20" fmla="*/ 2736609 h 4122179"/>
              <a:gd name="connsiteX21" fmla="*/ 1659176 w 4539823"/>
              <a:gd name="connsiteY21" fmla="*/ 0 h 4122179"/>
              <a:gd name="connsiteX22" fmla="*/ 2935748 w 4539823"/>
              <a:gd name="connsiteY22" fmla="*/ 899 h 4122179"/>
              <a:gd name="connsiteX23" fmla="*/ 3215622 w 4539823"/>
              <a:gd name="connsiteY23" fmla="*/ 460615 h 4122179"/>
              <a:gd name="connsiteX24" fmla="*/ 3521672 w 4539823"/>
              <a:gd name="connsiteY24" fmla="*/ 290246 h 4122179"/>
              <a:gd name="connsiteX25" fmla="*/ 3279987 w 4539823"/>
              <a:gd name="connsiteY25" fmla="*/ 1126041 h 4122179"/>
              <a:gd name="connsiteX26" fmla="*/ 2565980 w 4539823"/>
              <a:gd name="connsiteY26" fmla="*/ 1126041 h 4122179"/>
              <a:gd name="connsiteX27" fmla="*/ 2211695 w 4539823"/>
              <a:gd name="connsiteY27" fmla="*/ 1021278 h 4122179"/>
              <a:gd name="connsiteX28" fmla="*/ 2501496 w 4539823"/>
              <a:gd name="connsiteY28" fmla="*/ 858131 h 4122179"/>
              <a:gd name="connsiteX29" fmla="*/ 2309197 w 4539823"/>
              <a:gd name="connsiteY29" fmla="*/ 531821 h 4122179"/>
              <a:gd name="connsiteX30" fmla="*/ 1961415 w 4539823"/>
              <a:gd name="connsiteY30" fmla="*/ 1126041 h 4122179"/>
              <a:gd name="connsiteX31" fmla="*/ 994222 w 4539823"/>
              <a:gd name="connsiteY31" fmla="*/ 1126041 h 4122179"/>
              <a:gd name="connsiteX32" fmla="*/ 1554452 w 4539823"/>
              <a:gd name="connsiteY32" fmla="*/ 167657 h 4122179"/>
              <a:gd name="connsiteX33" fmla="*/ 1653759 w 4539823"/>
              <a:gd name="connsiteY33" fmla="*/ 8113 h 41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9823" h="4122179">
                <a:moveTo>
                  <a:pt x="3430037" y="2396041"/>
                </a:moveTo>
                <a:lnTo>
                  <a:pt x="4392917" y="2396041"/>
                </a:lnTo>
                <a:lnTo>
                  <a:pt x="4539823" y="2659859"/>
                </a:lnTo>
                <a:lnTo>
                  <a:pt x="4399912" y="2896070"/>
                </a:lnTo>
                <a:lnTo>
                  <a:pt x="3864646" y="3773275"/>
                </a:lnTo>
                <a:lnTo>
                  <a:pt x="3325777" y="3773275"/>
                </a:lnTo>
                <a:lnTo>
                  <a:pt x="3311333" y="4122179"/>
                </a:lnTo>
                <a:lnTo>
                  <a:pt x="2585612" y="3332421"/>
                </a:lnTo>
                <a:lnTo>
                  <a:pt x="3368201" y="2624702"/>
                </a:lnTo>
                <a:lnTo>
                  <a:pt x="3357368" y="2956473"/>
                </a:lnTo>
                <a:lnTo>
                  <a:pt x="3736474" y="2962781"/>
                </a:lnTo>
                <a:close/>
                <a:moveTo>
                  <a:pt x="187827" y="2396041"/>
                </a:moveTo>
                <a:lnTo>
                  <a:pt x="1137630" y="2396041"/>
                </a:lnTo>
                <a:lnTo>
                  <a:pt x="1246733" y="2856494"/>
                </a:lnTo>
                <a:lnTo>
                  <a:pt x="961457" y="2687031"/>
                </a:lnTo>
                <a:lnTo>
                  <a:pt x="772777" y="3016046"/>
                </a:lnTo>
                <a:lnTo>
                  <a:pt x="1963533" y="3025957"/>
                </a:lnTo>
                <a:lnTo>
                  <a:pt x="1957210" y="3858849"/>
                </a:lnTo>
                <a:lnTo>
                  <a:pt x="645481" y="3849836"/>
                </a:lnTo>
                <a:lnTo>
                  <a:pt x="510972" y="3628990"/>
                </a:lnTo>
                <a:lnTo>
                  <a:pt x="0" y="2736609"/>
                </a:lnTo>
                <a:close/>
                <a:moveTo>
                  <a:pt x="1659176" y="0"/>
                </a:moveTo>
                <a:lnTo>
                  <a:pt x="2935748" y="899"/>
                </a:lnTo>
                <a:lnTo>
                  <a:pt x="3215622" y="460615"/>
                </a:lnTo>
                <a:lnTo>
                  <a:pt x="3521672" y="290246"/>
                </a:lnTo>
                <a:lnTo>
                  <a:pt x="3279987" y="1126041"/>
                </a:lnTo>
                <a:lnTo>
                  <a:pt x="2565980" y="1126041"/>
                </a:lnTo>
                <a:lnTo>
                  <a:pt x="2211695" y="1021278"/>
                </a:lnTo>
                <a:lnTo>
                  <a:pt x="2501496" y="858131"/>
                </a:lnTo>
                <a:lnTo>
                  <a:pt x="2309197" y="531821"/>
                </a:lnTo>
                <a:lnTo>
                  <a:pt x="1961415" y="1126041"/>
                </a:lnTo>
                <a:lnTo>
                  <a:pt x="994222" y="1126041"/>
                </a:lnTo>
                <a:lnTo>
                  <a:pt x="1554452" y="167657"/>
                </a:lnTo>
                <a:cubicBezTo>
                  <a:pt x="1609522" y="73918"/>
                  <a:pt x="1653759" y="8113"/>
                  <a:pt x="1653759" y="8113"/>
                </a:cubicBezTo>
                <a:close/>
              </a:path>
            </a:pathLst>
          </a:custGeom>
          <a:solidFill>
            <a:srgbClr val="5C8D88">
              <a:alpha val="80000"/>
            </a:srgbClr>
          </a:solidFill>
          <a:ln>
            <a:noFill/>
          </a:ln>
        </p:spPr>
        <p:txBody>
          <a:bodyPr wrap="square">
            <a:noAutofit/>
          </a:bodyPr>
          <a:lstStyle/>
          <a:p>
            <a:endParaRPr lang="zh-CN" altLang="en-US" dirty="0"/>
          </a:p>
        </p:txBody>
      </p:sp>
      <p:grpSp>
        <p:nvGrpSpPr>
          <p:cNvPr id="2" name="组合 1">
            <a:extLst>
              <a:ext uri="{FF2B5EF4-FFF2-40B4-BE49-F238E27FC236}">
                <a16:creationId xmlns="" xmlns:a16="http://schemas.microsoft.com/office/drawing/2014/main" id="{B7F97DFD-D9FF-4DE6-A15A-F4ADFEE8935B}"/>
              </a:ext>
            </a:extLst>
          </p:cNvPr>
          <p:cNvGrpSpPr/>
          <p:nvPr/>
        </p:nvGrpSpPr>
        <p:grpSpPr>
          <a:xfrm>
            <a:off x="1327787" y="1073561"/>
            <a:ext cx="2330369" cy="1099596"/>
            <a:chOff x="1327787" y="1073561"/>
            <a:chExt cx="2330369" cy="1099596"/>
          </a:xfrm>
        </p:grpSpPr>
        <p:sp>
          <p:nvSpPr>
            <p:cNvPr id="37" name="椭圆 36">
              <a:extLst>
                <a:ext uri="{FF2B5EF4-FFF2-40B4-BE49-F238E27FC236}">
                  <a16:creationId xmlns="" xmlns:a16="http://schemas.microsoft.com/office/drawing/2014/main" id="{DDF948A0-D6F3-4EAA-8CE9-6E3B84C989F9}"/>
                </a:ext>
              </a:extLst>
            </p:cNvPr>
            <p:cNvSpPr/>
            <p:nvPr/>
          </p:nvSpPr>
          <p:spPr>
            <a:xfrm>
              <a:off x="1346114" y="1073562"/>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a:extLst>
                <a:ext uri="{FF2B5EF4-FFF2-40B4-BE49-F238E27FC236}">
                  <a16:creationId xmlns="" xmlns:a16="http://schemas.microsoft.com/office/drawing/2014/main" id="{DA8F5E85-9016-4B9F-BC1F-04A6EEF18AA3}"/>
                </a:ext>
              </a:extLst>
            </p:cNvPr>
            <p:cNvSpPr/>
            <p:nvPr/>
          </p:nvSpPr>
          <p:spPr>
            <a:xfrm>
              <a:off x="2511298" y="1073561"/>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42">
              <a:extLst>
                <a:ext uri="{FF2B5EF4-FFF2-40B4-BE49-F238E27FC236}">
                  <a16:creationId xmlns="" xmlns:a16="http://schemas.microsoft.com/office/drawing/2014/main" id="{5A151A50-C8BE-43C1-A42A-5482B89A6805}"/>
                </a:ext>
              </a:extLst>
            </p:cNvPr>
            <p:cNvSpPr txBox="1"/>
            <p:nvPr/>
          </p:nvSpPr>
          <p:spPr>
            <a:xfrm>
              <a:off x="1327787" y="1364200"/>
              <a:ext cx="1136248" cy="523220"/>
            </a:xfrm>
            <a:prstGeom prst="rect">
              <a:avLst/>
            </a:prstGeom>
            <a:noFill/>
          </p:spPr>
          <p:txBody>
            <a:bodyPr wrap="square" rtlCol="0">
              <a:spAutoFit/>
            </a:bodyPr>
            <a:lstStyle/>
            <a:p>
              <a:pPr algn="ctr"/>
              <a:r>
                <a:rPr lang="en-US" altLang="zh-CN" sz="2800" b="1" dirty="0">
                  <a:solidFill>
                    <a:schemeClr val="bg1"/>
                  </a:solidFill>
                  <a:latin typeface="字魂27号-布丁体" panose="00000500000000000000" pitchFamily="2" charset="-122"/>
                  <a:ea typeface="字魂27号-布丁体" panose="00000500000000000000" pitchFamily="2" charset="-122"/>
                </a:rPr>
                <a:t>PART</a:t>
              </a:r>
              <a:endParaRPr lang="zh-CN" altLang="en-US" sz="2800" b="1" dirty="0">
                <a:solidFill>
                  <a:schemeClr val="bg1"/>
                </a:solidFill>
                <a:latin typeface="字魂27号-布丁体" panose="00000500000000000000" pitchFamily="2" charset="-122"/>
                <a:ea typeface="字魂27号-布丁体" panose="00000500000000000000" pitchFamily="2" charset="-122"/>
              </a:endParaRPr>
            </a:p>
          </p:txBody>
        </p:sp>
        <p:sp>
          <p:nvSpPr>
            <p:cNvPr id="44" name="文本框 43">
              <a:extLst>
                <a:ext uri="{FF2B5EF4-FFF2-40B4-BE49-F238E27FC236}">
                  <a16:creationId xmlns="" xmlns:a16="http://schemas.microsoft.com/office/drawing/2014/main" id="{2044754F-E76C-496B-81FE-7B618ED25963}"/>
                </a:ext>
              </a:extLst>
            </p:cNvPr>
            <p:cNvSpPr txBox="1"/>
            <p:nvPr/>
          </p:nvSpPr>
          <p:spPr>
            <a:xfrm>
              <a:off x="2521908" y="1156200"/>
              <a:ext cx="1136248" cy="923330"/>
            </a:xfrm>
            <a:prstGeom prst="rect">
              <a:avLst/>
            </a:prstGeom>
            <a:noFill/>
          </p:spPr>
          <p:txBody>
            <a:bodyPr wrap="square" rtlCol="0">
              <a:spAutoFit/>
            </a:bodyPr>
            <a:lstStyle/>
            <a:p>
              <a:pPr algn="ctr"/>
              <a:r>
                <a:rPr lang="en-US" altLang="zh-CN" sz="5400" b="1" dirty="0">
                  <a:solidFill>
                    <a:schemeClr val="bg1"/>
                  </a:solidFill>
                  <a:latin typeface="字魂27号-布丁体" panose="00000500000000000000" pitchFamily="2" charset="-122"/>
                  <a:ea typeface="字魂27号-布丁体" panose="00000500000000000000" pitchFamily="2" charset="-122"/>
                </a:rPr>
                <a:t>01</a:t>
              </a:r>
              <a:endParaRPr lang="zh-CN" altLang="en-US" sz="5400" b="1" dirty="0">
                <a:solidFill>
                  <a:schemeClr val="bg1"/>
                </a:solidFill>
                <a:latin typeface="字魂27号-布丁体" panose="00000500000000000000" pitchFamily="2" charset="-122"/>
                <a:ea typeface="字魂27号-布丁体" panose="00000500000000000000" pitchFamily="2" charset="-122"/>
              </a:endParaRPr>
            </a:p>
          </p:txBody>
        </p:sp>
      </p:grpSp>
    </p:spTree>
    <p:extLst>
      <p:ext uri="{BB962C8B-B14F-4D97-AF65-F5344CB8AC3E}">
        <p14:creationId xmlns:p14="http://schemas.microsoft.com/office/powerpoint/2010/main" val="2623657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ppt_w</p:attrName>
                                        </p:attrNameLst>
                                      </p:cBhvr>
                                      <p:tavLst>
                                        <p:tav tm="0">
                                          <p:val>
                                            <p:fltVal val="0"/>
                                          </p:val>
                                        </p:tav>
                                        <p:tav tm="100000">
                                          <p:val>
                                            <p:strVal val="#ppt_w"/>
                                          </p:val>
                                        </p:tav>
                                      </p:tavLst>
                                    </p:anim>
                                    <p:anim calcmode="lin" valueType="num">
                                      <p:cBhvr>
                                        <p:cTn id="17" dur="500" fill="hold"/>
                                        <p:tgtEl>
                                          <p:spTgt spid="49"/>
                                        </p:tgtEl>
                                        <p:attrNameLst>
                                          <p:attrName>ppt_h</p:attrName>
                                        </p:attrNameLst>
                                      </p:cBhvr>
                                      <p:tavLst>
                                        <p:tav tm="0">
                                          <p:val>
                                            <p:fltVal val="0"/>
                                          </p:val>
                                        </p:tav>
                                        <p:tav tm="100000">
                                          <p:val>
                                            <p:strVal val="#ppt_h"/>
                                          </p:val>
                                        </p:tav>
                                      </p:tavLst>
                                    </p:anim>
                                    <p:animEffect transition="in" filter="fade">
                                      <p:cBhvr>
                                        <p:cTn id="18" dur="500"/>
                                        <p:tgtEl>
                                          <p:spTgt spid="4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 xmlns:a16="http://schemas.microsoft.com/office/drawing/2014/main" id="{2D40387F-9145-40BF-923D-1E50470BF02D}"/>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 xmlns:a16="http://schemas.microsoft.com/office/drawing/2014/main" id="{64EF24BA-71E5-4A0B-B46B-7175463EB9E6}"/>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椭圆 7">
            <a:extLst>
              <a:ext uri="{FF2B5EF4-FFF2-40B4-BE49-F238E27FC236}">
                <a16:creationId xmlns="" xmlns:a16="http://schemas.microsoft.com/office/drawing/2014/main" id="{BA69379C-9F7D-4EEF-BE97-79201C6E0417}"/>
              </a:ext>
            </a:extLst>
          </p:cNvPr>
          <p:cNvSpPr>
            <a:spLocks noChangeAspect="1"/>
          </p:cNvSpPr>
          <p:nvPr/>
        </p:nvSpPr>
        <p:spPr>
          <a:xfrm>
            <a:off x="7883016" y="2730746"/>
            <a:ext cx="179849" cy="18000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0" name="文本框 9">
            <a:extLst>
              <a:ext uri="{FF2B5EF4-FFF2-40B4-BE49-F238E27FC236}">
                <a16:creationId xmlns="" xmlns:a16="http://schemas.microsoft.com/office/drawing/2014/main" id="{D782535B-98DC-4A01-BC15-F90A8F3396FB}"/>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垃圾分类认识</a:t>
            </a:r>
          </a:p>
        </p:txBody>
      </p:sp>
      <p:grpSp>
        <p:nvGrpSpPr>
          <p:cNvPr id="28" name="组合 27">
            <a:extLst>
              <a:ext uri="{FF2B5EF4-FFF2-40B4-BE49-F238E27FC236}">
                <a16:creationId xmlns="" xmlns:a16="http://schemas.microsoft.com/office/drawing/2014/main" id="{5A38BD1C-B2A5-4C10-A02E-077C08C3E95E}"/>
              </a:ext>
            </a:extLst>
          </p:cNvPr>
          <p:cNvGrpSpPr/>
          <p:nvPr/>
        </p:nvGrpSpPr>
        <p:grpSpPr>
          <a:xfrm>
            <a:off x="4697505" y="2820746"/>
            <a:ext cx="2796990" cy="2781924"/>
            <a:chOff x="4297293" y="2556576"/>
            <a:chExt cx="3585631" cy="3566318"/>
          </a:xfrm>
        </p:grpSpPr>
        <p:sp>
          <p:nvSpPr>
            <p:cNvPr id="27" name="椭圆 26">
              <a:extLst>
                <a:ext uri="{FF2B5EF4-FFF2-40B4-BE49-F238E27FC236}">
                  <a16:creationId xmlns="" xmlns:a16="http://schemas.microsoft.com/office/drawing/2014/main" id="{0468BD75-8385-4034-945B-80FF29CD790C}"/>
                </a:ext>
              </a:extLst>
            </p:cNvPr>
            <p:cNvSpPr/>
            <p:nvPr/>
          </p:nvSpPr>
          <p:spPr>
            <a:xfrm>
              <a:off x="4297293" y="2556576"/>
              <a:ext cx="3566318" cy="3566318"/>
            </a:xfrm>
            <a:prstGeom prst="ellipse">
              <a:avLst/>
            </a:prstGeom>
            <a:solidFill>
              <a:srgbClr val="A6D6C4">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5" name="图片 24">
              <a:extLst>
                <a:ext uri="{FF2B5EF4-FFF2-40B4-BE49-F238E27FC236}">
                  <a16:creationId xmlns="" xmlns:a16="http://schemas.microsoft.com/office/drawing/2014/main" id="{C1DDADC8-DE80-44A1-97B8-BFD2653064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1734" y="2650604"/>
              <a:ext cx="3471190" cy="3202548"/>
            </a:xfrm>
            <a:prstGeom prst="rect">
              <a:avLst/>
            </a:prstGeom>
          </p:spPr>
        </p:pic>
      </p:grpSp>
      <p:grpSp>
        <p:nvGrpSpPr>
          <p:cNvPr id="33" name="组合 32">
            <a:extLst>
              <a:ext uri="{FF2B5EF4-FFF2-40B4-BE49-F238E27FC236}">
                <a16:creationId xmlns="" xmlns:a16="http://schemas.microsoft.com/office/drawing/2014/main" id="{5C7D809E-02F9-4D82-A7EE-4C663335EE61}"/>
              </a:ext>
            </a:extLst>
          </p:cNvPr>
          <p:cNvGrpSpPr/>
          <p:nvPr/>
        </p:nvGrpSpPr>
        <p:grpSpPr>
          <a:xfrm>
            <a:off x="1163514" y="2551528"/>
            <a:ext cx="3300911" cy="1051311"/>
            <a:chOff x="1163514" y="2708844"/>
            <a:chExt cx="3300911" cy="1051311"/>
          </a:xfrm>
        </p:grpSpPr>
        <p:sp>
          <p:nvSpPr>
            <p:cNvPr id="31" name="矩形 30">
              <a:extLst>
                <a:ext uri="{FF2B5EF4-FFF2-40B4-BE49-F238E27FC236}">
                  <a16:creationId xmlns="" xmlns:a16="http://schemas.microsoft.com/office/drawing/2014/main" id="{2EE9EA12-C652-416D-8922-C2FA89612D61}"/>
                </a:ext>
              </a:extLst>
            </p:cNvPr>
            <p:cNvSpPr/>
            <p:nvPr/>
          </p:nvSpPr>
          <p:spPr>
            <a:xfrm>
              <a:off x="1163514" y="2708844"/>
              <a:ext cx="800219" cy="461665"/>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定义</a:t>
              </a:r>
            </a:p>
          </p:txBody>
        </p:sp>
        <p:sp>
          <p:nvSpPr>
            <p:cNvPr id="32" name="矩形 31">
              <a:extLst>
                <a:ext uri="{FF2B5EF4-FFF2-40B4-BE49-F238E27FC236}">
                  <a16:creationId xmlns="" xmlns:a16="http://schemas.microsoft.com/office/drawing/2014/main" id="{B17F737F-7BD6-46D8-AEDF-34DB868DB9DA}"/>
                </a:ext>
              </a:extLst>
            </p:cNvPr>
            <p:cNvSpPr/>
            <p:nvPr/>
          </p:nvSpPr>
          <p:spPr>
            <a:xfrm>
              <a:off x="1163514" y="3147359"/>
              <a:ext cx="3300911" cy="612796"/>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拉圾分类，指按一定规定或标准将垃圾分类储存、分类投放和分类搬运，从而转变成公共资源的一系列活动的总称。</a:t>
              </a:r>
            </a:p>
          </p:txBody>
        </p:sp>
      </p:grpSp>
      <p:grpSp>
        <p:nvGrpSpPr>
          <p:cNvPr id="34" name="组合 33">
            <a:extLst>
              <a:ext uri="{FF2B5EF4-FFF2-40B4-BE49-F238E27FC236}">
                <a16:creationId xmlns="" xmlns:a16="http://schemas.microsoft.com/office/drawing/2014/main" id="{C2CBA9AE-D101-4F50-B588-5338BE9A8B80}"/>
              </a:ext>
            </a:extLst>
          </p:cNvPr>
          <p:cNvGrpSpPr/>
          <p:nvPr/>
        </p:nvGrpSpPr>
        <p:grpSpPr>
          <a:xfrm>
            <a:off x="1163514" y="4471667"/>
            <a:ext cx="3300911" cy="1331388"/>
            <a:chOff x="1163514" y="2708844"/>
            <a:chExt cx="3300911" cy="1331388"/>
          </a:xfrm>
        </p:grpSpPr>
        <p:sp>
          <p:nvSpPr>
            <p:cNvPr id="36" name="矩形 35">
              <a:extLst>
                <a:ext uri="{FF2B5EF4-FFF2-40B4-BE49-F238E27FC236}">
                  <a16:creationId xmlns="" xmlns:a16="http://schemas.microsoft.com/office/drawing/2014/main" id="{507E4401-F770-4A78-81C3-3F185E6BEDF9}"/>
                </a:ext>
              </a:extLst>
            </p:cNvPr>
            <p:cNvSpPr/>
            <p:nvPr/>
          </p:nvSpPr>
          <p:spPr>
            <a:xfrm>
              <a:off x="1163514" y="2708844"/>
              <a:ext cx="800219" cy="461665"/>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成就</a:t>
              </a:r>
            </a:p>
          </p:txBody>
        </p:sp>
        <p:sp>
          <p:nvSpPr>
            <p:cNvPr id="37" name="矩形 36">
              <a:extLst>
                <a:ext uri="{FF2B5EF4-FFF2-40B4-BE49-F238E27FC236}">
                  <a16:creationId xmlns="" xmlns:a16="http://schemas.microsoft.com/office/drawing/2014/main" id="{15BB65C3-7ABD-45C3-A122-986EAED91770}"/>
                </a:ext>
              </a:extLst>
            </p:cNvPr>
            <p:cNvSpPr/>
            <p:nvPr/>
          </p:nvSpPr>
          <p:spPr>
            <a:xfrm>
              <a:off x="1163514" y="3147359"/>
              <a:ext cx="3300911" cy="892873"/>
            </a:xfrm>
            <a:prstGeom prst="rect">
              <a:avLst/>
            </a:prstGeom>
          </p:spPr>
          <p:txBody>
            <a:bodyPr wrap="square">
              <a:spAutoFit/>
            </a:bodyPr>
            <a:lstStyle/>
            <a:p>
              <a:pPr>
                <a:lnSpc>
                  <a:spcPct val="130000"/>
                </a:lnSpc>
              </a:pPr>
              <a:r>
                <a:rPr lang="en-US" altLang="zh-CN" sz="1400" dirty="0">
                  <a:latin typeface="字魂35号-经典雅黑" panose="00000500000000000000" pitchFamily="2" charset="-122"/>
                  <a:ea typeface="字魂35号-经典雅黑" panose="00000500000000000000" pitchFamily="2" charset="-122"/>
                </a:rPr>
                <a:t>2019</a:t>
              </a:r>
              <a:r>
                <a:rPr lang="zh-CN" altLang="en-US" sz="1400" dirty="0">
                  <a:latin typeface="字魂35号-经典雅黑" panose="00000500000000000000" pitchFamily="2" charset="-122"/>
                  <a:ea typeface="字魂35号-经典雅黑" panose="00000500000000000000" pitchFamily="2" charset="-122"/>
                </a:rPr>
                <a:t>年，北京将实现全市</a:t>
              </a:r>
              <a:r>
                <a:rPr lang="en-US" altLang="zh-CN" sz="1400" dirty="0">
                  <a:latin typeface="字魂35号-经典雅黑" panose="00000500000000000000" pitchFamily="2" charset="-122"/>
                  <a:ea typeface="字魂35号-经典雅黑" panose="00000500000000000000" pitchFamily="2" charset="-122"/>
                </a:rPr>
                <a:t>97%</a:t>
              </a:r>
              <a:r>
                <a:rPr lang="zh-CN" altLang="en-US" sz="1400" dirty="0">
                  <a:latin typeface="字魂35号-经典雅黑" panose="00000500000000000000" pitchFamily="2" charset="-122"/>
                  <a:ea typeface="字魂35号-经典雅黑" panose="00000500000000000000" pitchFamily="2" charset="-122"/>
                </a:rPr>
                <a:t>的行政村生活垃圾得到有效治理，完成全市</a:t>
              </a:r>
              <a:r>
                <a:rPr lang="en-US" altLang="zh-CN" sz="1400" dirty="0">
                  <a:latin typeface="字魂35号-经典雅黑" panose="00000500000000000000" pitchFamily="2" charset="-122"/>
                  <a:ea typeface="字魂35号-经典雅黑" panose="00000500000000000000" pitchFamily="2" charset="-122"/>
                </a:rPr>
                <a:t>162</a:t>
              </a:r>
              <a:r>
                <a:rPr lang="zh-CN" altLang="en-US" sz="1400" dirty="0">
                  <a:latin typeface="字魂35号-经典雅黑" panose="00000500000000000000" pitchFamily="2" charset="-122"/>
                  <a:ea typeface="字魂35号-经典雅黑" panose="00000500000000000000" pitchFamily="2" charset="-122"/>
                </a:rPr>
                <a:t>处非正规垃圾堆放点</a:t>
              </a:r>
              <a:r>
                <a:rPr lang="en-US" altLang="zh-CN" sz="1400" dirty="0">
                  <a:latin typeface="字魂35号-经典雅黑" panose="00000500000000000000" pitchFamily="2" charset="-122"/>
                  <a:ea typeface="字魂35号-经典雅黑" panose="00000500000000000000" pitchFamily="2" charset="-122"/>
                </a:rPr>
                <a:t>75%</a:t>
              </a:r>
              <a:r>
                <a:rPr lang="zh-CN" altLang="en-US" sz="1400" dirty="0">
                  <a:latin typeface="字魂35号-经典雅黑" panose="00000500000000000000" pitchFamily="2" charset="-122"/>
                  <a:ea typeface="字魂35号-经典雅黑" panose="00000500000000000000" pitchFamily="2" charset="-122"/>
                </a:rPr>
                <a:t>的治理任务。</a:t>
              </a:r>
            </a:p>
          </p:txBody>
        </p:sp>
      </p:grpSp>
      <p:grpSp>
        <p:nvGrpSpPr>
          <p:cNvPr id="38" name="组合 37">
            <a:extLst>
              <a:ext uri="{FF2B5EF4-FFF2-40B4-BE49-F238E27FC236}">
                <a16:creationId xmlns="" xmlns:a16="http://schemas.microsoft.com/office/drawing/2014/main" id="{1E26A3D6-593C-47E9-A17C-243B15CF2863}"/>
              </a:ext>
            </a:extLst>
          </p:cNvPr>
          <p:cNvGrpSpPr/>
          <p:nvPr/>
        </p:nvGrpSpPr>
        <p:grpSpPr>
          <a:xfrm>
            <a:off x="8062865" y="2551528"/>
            <a:ext cx="3300911" cy="1051311"/>
            <a:chOff x="1163514" y="2708844"/>
            <a:chExt cx="3300911" cy="1051311"/>
          </a:xfrm>
        </p:grpSpPr>
        <p:sp>
          <p:nvSpPr>
            <p:cNvPr id="40" name="矩形 39">
              <a:extLst>
                <a:ext uri="{FF2B5EF4-FFF2-40B4-BE49-F238E27FC236}">
                  <a16:creationId xmlns="" xmlns:a16="http://schemas.microsoft.com/office/drawing/2014/main" id="{0BC9AA61-F867-44B3-A44C-C03FD57F0949}"/>
                </a:ext>
              </a:extLst>
            </p:cNvPr>
            <p:cNvSpPr/>
            <p:nvPr/>
          </p:nvSpPr>
          <p:spPr>
            <a:xfrm>
              <a:off x="1163514" y="2708844"/>
              <a:ext cx="800219" cy="461665"/>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目的</a:t>
              </a:r>
            </a:p>
          </p:txBody>
        </p:sp>
        <p:sp>
          <p:nvSpPr>
            <p:cNvPr id="41" name="矩形 40">
              <a:extLst>
                <a:ext uri="{FF2B5EF4-FFF2-40B4-BE49-F238E27FC236}">
                  <a16:creationId xmlns="" xmlns:a16="http://schemas.microsoft.com/office/drawing/2014/main" id="{9C2F7BC3-F1C7-47F4-A9AA-48458CFDE0FF}"/>
                </a:ext>
              </a:extLst>
            </p:cNvPr>
            <p:cNvSpPr/>
            <p:nvPr/>
          </p:nvSpPr>
          <p:spPr>
            <a:xfrm>
              <a:off x="1163514" y="3147359"/>
              <a:ext cx="3300911" cy="612796"/>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分类的目的是提高垃圾的资源价值和经济价值，力争物尽其用。</a:t>
              </a:r>
            </a:p>
          </p:txBody>
        </p:sp>
      </p:grpSp>
      <p:grpSp>
        <p:nvGrpSpPr>
          <p:cNvPr id="42" name="组合 41">
            <a:extLst>
              <a:ext uri="{FF2B5EF4-FFF2-40B4-BE49-F238E27FC236}">
                <a16:creationId xmlns="" xmlns:a16="http://schemas.microsoft.com/office/drawing/2014/main" id="{E73F27AB-7D8C-46AD-B7F5-839616460890}"/>
              </a:ext>
            </a:extLst>
          </p:cNvPr>
          <p:cNvGrpSpPr/>
          <p:nvPr/>
        </p:nvGrpSpPr>
        <p:grpSpPr>
          <a:xfrm>
            <a:off x="8062865" y="4471667"/>
            <a:ext cx="3300911" cy="1331388"/>
            <a:chOff x="1163514" y="2708844"/>
            <a:chExt cx="3300911" cy="1331388"/>
          </a:xfrm>
        </p:grpSpPr>
        <p:sp>
          <p:nvSpPr>
            <p:cNvPr id="44" name="矩形 43">
              <a:extLst>
                <a:ext uri="{FF2B5EF4-FFF2-40B4-BE49-F238E27FC236}">
                  <a16:creationId xmlns="" xmlns:a16="http://schemas.microsoft.com/office/drawing/2014/main" id="{146B3A96-F513-436E-A15C-AAF4EA0B12C1}"/>
                </a:ext>
              </a:extLst>
            </p:cNvPr>
            <p:cNvSpPr/>
            <p:nvPr/>
          </p:nvSpPr>
          <p:spPr>
            <a:xfrm>
              <a:off x="1163514" y="2708844"/>
              <a:ext cx="800219" cy="461665"/>
            </a:xfrm>
            <a:prstGeom prst="rect">
              <a:avLst/>
            </a:prstGeom>
          </p:spPr>
          <p:txBody>
            <a:bodyPr wrap="none">
              <a:spAutoFit/>
            </a:bodyPr>
            <a:lstStyle/>
            <a:p>
              <a:r>
                <a:rPr lang="zh-CN" altLang="en-US" sz="2400" b="1" dirty="0">
                  <a:latin typeface="字魂35号-经典雅黑" panose="00000500000000000000" pitchFamily="2" charset="-122"/>
                  <a:ea typeface="字魂35号-经典雅黑" panose="00000500000000000000" pitchFamily="2" charset="-122"/>
                </a:rPr>
                <a:t>实现</a:t>
              </a:r>
            </a:p>
          </p:txBody>
        </p:sp>
        <p:sp>
          <p:nvSpPr>
            <p:cNvPr id="45" name="矩形 44">
              <a:extLst>
                <a:ext uri="{FF2B5EF4-FFF2-40B4-BE49-F238E27FC236}">
                  <a16:creationId xmlns="" xmlns:a16="http://schemas.microsoft.com/office/drawing/2014/main" id="{C1501685-AA9C-45B8-98DB-508788706613}"/>
                </a:ext>
              </a:extLst>
            </p:cNvPr>
            <p:cNvSpPr/>
            <p:nvPr/>
          </p:nvSpPr>
          <p:spPr>
            <a:xfrm>
              <a:off x="1163514" y="3147359"/>
              <a:ext cx="3300911" cy="892873"/>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垃圾在分类储存阶段属于公众的私有品，垃圾经公众分类投放后成为公众所在小区或社区的区域性准公共资源。</a:t>
              </a:r>
            </a:p>
          </p:txBody>
        </p:sp>
      </p:grpSp>
      <p:sp>
        <p:nvSpPr>
          <p:cNvPr id="46" name="椭圆 45">
            <a:extLst>
              <a:ext uri="{FF2B5EF4-FFF2-40B4-BE49-F238E27FC236}">
                <a16:creationId xmlns="" xmlns:a16="http://schemas.microsoft.com/office/drawing/2014/main" id="{4F0DDC2F-549D-4BE1-8C12-BCFCF6F4EC80}"/>
              </a:ext>
            </a:extLst>
          </p:cNvPr>
          <p:cNvSpPr>
            <a:spLocks noChangeAspect="1"/>
          </p:cNvSpPr>
          <p:nvPr/>
        </p:nvSpPr>
        <p:spPr>
          <a:xfrm>
            <a:off x="960641" y="4612781"/>
            <a:ext cx="179849" cy="18000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7" name="椭圆 46">
            <a:extLst>
              <a:ext uri="{FF2B5EF4-FFF2-40B4-BE49-F238E27FC236}">
                <a16:creationId xmlns="" xmlns:a16="http://schemas.microsoft.com/office/drawing/2014/main" id="{25848B13-214A-4A53-AB1C-90335556E864}"/>
              </a:ext>
            </a:extLst>
          </p:cNvPr>
          <p:cNvSpPr>
            <a:spLocks noChangeAspect="1"/>
          </p:cNvSpPr>
          <p:nvPr/>
        </p:nvSpPr>
        <p:spPr>
          <a:xfrm>
            <a:off x="7886298" y="4627701"/>
            <a:ext cx="179849" cy="18000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8" name="椭圆 47">
            <a:extLst>
              <a:ext uri="{FF2B5EF4-FFF2-40B4-BE49-F238E27FC236}">
                <a16:creationId xmlns="" xmlns:a16="http://schemas.microsoft.com/office/drawing/2014/main" id="{7FC4A216-1C0D-438A-BEE7-9D17EDED07CC}"/>
              </a:ext>
            </a:extLst>
          </p:cNvPr>
          <p:cNvSpPr>
            <a:spLocks noChangeAspect="1"/>
          </p:cNvSpPr>
          <p:nvPr/>
        </p:nvSpPr>
        <p:spPr>
          <a:xfrm>
            <a:off x="985538" y="2730746"/>
            <a:ext cx="179849" cy="18000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Tree>
    <p:extLst>
      <p:ext uri="{BB962C8B-B14F-4D97-AF65-F5344CB8AC3E}">
        <p14:creationId xmlns:p14="http://schemas.microsoft.com/office/powerpoint/2010/main" val="429442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1" presetClass="entr" presetSubtype="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2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circle(in)">
                                      <p:cBhvr>
                                        <p:cTn id="28" dur="2000"/>
                                        <p:tgtEl>
                                          <p:spTgt spid="3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circle(in)">
                                      <p:cBhvr>
                                        <p:cTn id="31" dur="20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par>
                                <p:cTn id="37" presetID="6" presetClass="entr" presetSubtype="16"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circle(in)">
                                      <p:cBhvr>
                                        <p:cTn id="39" dur="20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circle(in)">
                                      <p:cBhvr>
                                        <p:cTn id="44" dur="2000"/>
                                        <p:tgtEl>
                                          <p:spTgt spid="34"/>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circle(in)">
                                      <p:cBhvr>
                                        <p:cTn id="47" dur="2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circle(in)">
                                      <p:cBhvr>
                                        <p:cTn id="52" dur="2000"/>
                                        <p:tgtEl>
                                          <p:spTgt spid="42"/>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circle(in)">
                                      <p:cBhvr>
                                        <p:cTn id="55"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10" grpId="0"/>
      <p:bldP spid="46"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 xmlns:a16="http://schemas.microsoft.com/office/drawing/2014/main" id="{2464B805-09DC-45E0-AE88-7E0AA37043ED}"/>
              </a:ext>
            </a:extLst>
          </p:cNvPr>
          <p:cNvGrpSpPr/>
          <p:nvPr/>
        </p:nvGrpSpPr>
        <p:grpSpPr>
          <a:xfrm>
            <a:off x="1199541" y="4838060"/>
            <a:ext cx="9891252" cy="1709372"/>
            <a:chOff x="3190952" y="4438303"/>
            <a:chExt cx="5810096" cy="1709372"/>
          </a:xfrm>
        </p:grpSpPr>
        <p:pic>
          <p:nvPicPr>
            <p:cNvPr id="4" name="图片 3">
              <a:extLst>
                <a:ext uri="{FF2B5EF4-FFF2-40B4-BE49-F238E27FC236}">
                  <a16:creationId xmlns="" xmlns:a16="http://schemas.microsoft.com/office/drawing/2014/main" id="{3F7E3718-C313-4DEF-914C-ADDA64F06D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0375" y="4449283"/>
              <a:ext cx="1380673" cy="1698392"/>
            </a:xfrm>
            <a:prstGeom prst="rect">
              <a:avLst/>
            </a:prstGeom>
          </p:spPr>
        </p:pic>
        <p:pic>
          <p:nvPicPr>
            <p:cNvPr id="5" name="图片 4">
              <a:extLst>
                <a:ext uri="{FF2B5EF4-FFF2-40B4-BE49-F238E27FC236}">
                  <a16:creationId xmlns="" xmlns:a16="http://schemas.microsoft.com/office/drawing/2014/main" id="{E646D9A1-306A-49B5-9D5A-929E0A288C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0952" y="4449284"/>
              <a:ext cx="1379505" cy="1698391"/>
            </a:xfrm>
            <a:prstGeom prst="rect">
              <a:avLst/>
            </a:prstGeom>
          </p:spPr>
        </p:pic>
        <p:pic>
          <p:nvPicPr>
            <p:cNvPr id="6" name="图片 5">
              <a:extLst>
                <a:ext uri="{FF2B5EF4-FFF2-40B4-BE49-F238E27FC236}">
                  <a16:creationId xmlns="" xmlns:a16="http://schemas.microsoft.com/office/drawing/2014/main" id="{E91BB690-DAC9-4247-B258-CD09EB312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4145" y="4438303"/>
              <a:ext cx="1380673" cy="1698392"/>
            </a:xfrm>
            <a:prstGeom prst="rect">
              <a:avLst/>
            </a:prstGeom>
          </p:spPr>
        </p:pic>
        <p:pic>
          <p:nvPicPr>
            <p:cNvPr id="7" name="图片 6">
              <a:extLst>
                <a:ext uri="{FF2B5EF4-FFF2-40B4-BE49-F238E27FC236}">
                  <a16:creationId xmlns="" xmlns:a16="http://schemas.microsoft.com/office/drawing/2014/main" id="{92EE8388-0F0C-48F4-9117-722F378AB0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66013" y="4449283"/>
              <a:ext cx="1382576" cy="1698392"/>
            </a:xfrm>
            <a:prstGeom prst="rect">
              <a:avLst/>
            </a:prstGeom>
          </p:spPr>
        </p:pic>
      </p:grpSp>
      <p:grpSp>
        <p:nvGrpSpPr>
          <p:cNvPr id="8" name="组合 7">
            <a:extLst>
              <a:ext uri="{FF2B5EF4-FFF2-40B4-BE49-F238E27FC236}">
                <a16:creationId xmlns="" xmlns:a16="http://schemas.microsoft.com/office/drawing/2014/main" id="{96B78F1F-A061-4EF3-B239-FBEAFC3A3BDF}"/>
              </a:ext>
            </a:extLst>
          </p:cNvPr>
          <p:cNvGrpSpPr/>
          <p:nvPr/>
        </p:nvGrpSpPr>
        <p:grpSpPr>
          <a:xfrm>
            <a:off x="406233" y="815788"/>
            <a:ext cx="3941480" cy="959224"/>
            <a:chOff x="406233" y="815788"/>
            <a:chExt cx="3941480" cy="959224"/>
          </a:xfrm>
        </p:grpSpPr>
        <p:sp>
          <p:nvSpPr>
            <p:cNvPr id="12" name="矩形 11">
              <a:extLst>
                <a:ext uri="{FF2B5EF4-FFF2-40B4-BE49-F238E27FC236}">
                  <a16:creationId xmlns="" xmlns:a16="http://schemas.microsoft.com/office/drawing/2014/main" id="{25E410BE-B512-456F-B9CE-FDE868E18CDC}"/>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垃圾分类现状</a:t>
              </a:r>
            </a:p>
          </p:txBody>
        </p:sp>
      </p:grpSp>
      <p:sp>
        <p:nvSpPr>
          <p:cNvPr id="2" name="对话气泡: 椭圆形 1">
            <a:extLst>
              <a:ext uri="{FF2B5EF4-FFF2-40B4-BE49-F238E27FC236}">
                <a16:creationId xmlns="" xmlns:a16="http://schemas.microsoft.com/office/drawing/2014/main" id="{2CCC80CD-7D60-4CD7-BBEE-BA9916F0B75B}"/>
              </a:ext>
            </a:extLst>
          </p:cNvPr>
          <p:cNvSpPr/>
          <p:nvPr/>
        </p:nvSpPr>
        <p:spPr>
          <a:xfrm flipH="1">
            <a:off x="1130120" y="2466875"/>
            <a:ext cx="2391094" cy="1907458"/>
          </a:xfrm>
          <a:prstGeom prst="wedgeEllipseCallout">
            <a:avLst>
              <a:gd name="adj1" fmla="val 1616"/>
              <a:gd name="adj2" fmla="val 74871"/>
            </a:avLst>
          </a:prstGeom>
          <a:solidFill>
            <a:srgbClr val="A7D6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对话气泡: 椭圆形 27">
            <a:extLst>
              <a:ext uri="{FF2B5EF4-FFF2-40B4-BE49-F238E27FC236}">
                <a16:creationId xmlns="" xmlns:a16="http://schemas.microsoft.com/office/drawing/2014/main" id="{969CE9AB-353A-4137-B86D-4ADD4E48B4EF}"/>
              </a:ext>
            </a:extLst>
          </p:cNvPr>
          <p:cNvSpPr/>
          <p:nvPr/>
        </p:nvSpPr>
        <p:spPr>
          <a:xfrm flipH="1">
            <a:off x="3681226" y="2465439"/>
            <a:ext cx="2391094" cy="1907458"/>
          </a:xfrm>
          <a:prstGeom prst="wedgeEllipseCallout">
            <a:avLst>
              <a:gd name="adj1" fmla="val 1616"/>
              <a:gd name="adj2" fmla="val 74871"/>
            </a:avLst>
          </a:prstGeom>
          <a:solidFill>
            <a:srgbClr val="A7D6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9" name="对话气泡: 椭圆形 28">
            <a:extLst>
              <a:ext uri="{FF2B5EF4-FFF2-40B4-BE49-F238E27FC236}">
                <a16:creationId xmlns="" xmlns:a16="http://schemas.microsoft.com/office/drawing/2014/main" id="{FB07D63B-0D01-4DE0-96FF-253EF2A654BC}"/>
              </a:ext>
            </a:extLst>
          </p:cNvPr>
          <p:cNvSpPr/>
          <p:nvPr/>
        </p:nvSpPr>
        <p:spPr>
          <a:xfrm flipH="1">
            <a:off x="6236833" y="2465439"/>
            <a:ext cx="2391094" cy="1907458"/>
          </a:xfrm>
          <a:prstGeom prst="wedgeEllipseCallout">
            <a:avLst>
              <a:gd name="adj1" fmla="val 1616"/>
              <a:gd name="adj2" fmla="val 74871"/>
            </a:avLst>
          </a:prstGeom>
          <a:solidFill>
            <a:srgbClr val="A7D6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0" name="对话气泡: 椭圆形 29">
            <a:extLst>
              <a:ext uri="{FF2B5EF4-FFF2-40B4-BE49-F238E27FC236}">
                <a16:creationId xmlns="" xmlns:a16="http://schemas.microsoft.com/office/drawing/2014/main" id="{70707883-A666-4B0E-9F25-621E7D10509E}"/>
              </a:ext>
            </a:extLst>
          </p:cNvPr>
          <p:cNvSpPr/>
          <p:nvPr/>
        </p:nvSpPr>
        <p:spPr>
          <a:xfrm flipH="1">
            <a:off x="8812104" y="2465439"/>
            <a:ext cx="2391094" cy="1907458"/>
          </a:xfrm>
          <a:prstGeom prst="wedgeEllipseCallout">
            <a:avLst>
              <a:gd name="adj1" fmla="val 1616"/>
              <a:gd name="adj2" fmla="val 74871"/>
            </a:avLst>
          </a:prstGeom>
          <a:solidFill>
            <a:srgbClr val="A7D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a:extLst>
              <a:ext uri="{FF2B5EF4-FFF2-40B4-BE49-F238E27FC236}">
                <a16:creationId xmlns="" xmlns:a16="http://schemas.microsoft.com/office/drawing/2014/main" id="{D4D9700A-B5A4-4903-93D5-361659BC78BA}"/>
              </a:ext>
            </a:extLst>
          </p:cNvPr>
          <p:cNvSpPr/>
          <p:nvPr/>
        </p:nvSpPr>
        <p:spPr>
          <a:xfrm>
            <a:off x="1105956" y="2926918"/>
            <a:ext cx="2391093" cy="984500"/>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每个人每天都会</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扔出许多垃圾</a:t>
            </a:r>
          </a:p>
        </p:txBody>
      </p:sp>
      <p:sp>
        <p:nvSpPr>
          <p:cNvPr id="32" name="矩形 31">
            <a:extLst>
              <a:ext uri="{FF2B5EF4-FFF2-40B4-BE49-F238E27FC236}">
                <a16:creationId xmlns="" xmlns:a16="http://schemas.microsoft.com/office/drawing/2014/main" id="{4CAFF751-BC85-4B99-9B68-00BA18460E50}"/>
              </a:ext>
            </a:extLst>
          </p:cNvPr>
          <p:cNvSpPr/>
          <p:nvPr/>
        </p:nvSpPr>
        <p:spPr>
          <a:xfrm>
            <a:off x="3681227" y="2926918"/>
            <a:ext cx="2391093" cy="984500"/>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大部分垃圾得到</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无害化处理</a:t>
            </a:r>
          </a:p>
        </p:txBody>
      </p:sp>
      <p:sp>
        <p:nvSpPr>
          <p:cNvPr id="33" name="矩形 32">
            <a:extLst>
              <a:ext uri="{FF2B5EF4-FFF2-40B4-BE49-F238E27FC236}">
                <a16:creationId xmlns="" xmlns:a16="http://schemas.microsoft.com/office/drawing/2014/main" id="{A9042DC7-E7F9-4B7F-B622-956FCBF21888}"/>
              </a:ext>
            </a:extLst>
          </p:cNvPr>
          <p:cNvSpPr/>
          <p:nvPr/>
        </p:nvSpPr>
        <p:spPr>
          <a:xfrm>
            <a:off x="6220087" y="2689943"/>
            <a:ext cx="2391093" cy="1464632"/>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更多地方的</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垃圾被简易堆放</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或填埋</a:t>
            </a:r>
          </a:p>
        </p:txBody>
      </p:sp>
      <p:sp>
        <p:nvSpPr>
          <p:cNvPr id="34" name="矩形 33">
            <a:extLst>
              <a:ext uri="{FF2B5EF4-FFF2-40B4-BE49-F238E27FC236}">
                <a16:creationId xmlns="" xmlns:a16="http://schemas.microsoft.com/office/drawing/2014/main" id="{FCAD06AC-C0BC-435E-8955-54A43F06E7F1}"/>
              </a:ext>
            </a:extLst>
          </p:cNvPr>
          <p:cNvSpPr/>
          <p:nvPr/>
        </p:nvSpPr>
        <p:spPr>
          <a:xfrm>
            <a:off x="8812105" y="2689943"/>
            <a:ext cx="2391093" cy="1464632"/>
          </a:xfrm>
          <a:prstGeom prst="rect">
            <a:avLst/>
          </a:prstGeom>
        </p:spPr>
        <p:txBody>
          <a:bodyPr wrap="square">
            <a:spAutoFit/>
          </a:bodyPr>
          <a:lstStyle/>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臭气蔓延</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污染土壤</a:t>
            </a:r>
            <a:endParaRPr lang="en-US" altLang="zh-CN" sz="2400" dirty="0">
              <a:latin typeface="字魂35号-经典雅黑" panose="00000500000000000000" pitchFamily="2" charset="-122"/>
              <a:ea typeface="字魂35号-经典雅黑" panose="00000500000000000000" pitchFamily="2" charset="-122"/>
            </a:endParaRPr>
          </a:p>
          <a:p>
            <a:pPr algn="ctr">
              <a:lnSpc>
                <a:spcPct val="130000"/>
              </a:lnSpc>
            </a:pPr>
            <a:r>
              <a:rPr lang="zh-CN" altLang="en-US" sz="2400" dirty="0">
                <a:latin typeface="字魂35号-经典雅黑" panose="00000500000000000000" pitchFamily="2" charset="-122"/>
                <a:ea typeface="字魂35号-经典雅黑" panose="00000500000000000000" pitchFamily="2" charset="-122"/>
              </a:rPr>
              <a:t>地下水体</a:t>
            </a:r>
          </a:p>
        </p:txBody>
      </p:sp>
    </p:spTree>
    <p:extLst>
      <p:ext uri="{BB962C8B-B14F-4D97-AF65-F5344CB8AC3E}">
        <p14:creationId xmlns:p14="http://schemas.microsoft.com/office/powerpoint/2010/main" val="1933408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0"/>
                                        <p:tgtEl>
                                          <p:spTgt spid="31"/>
                                        </p:tgtEl>
                                      </p:cBhvr>
                                    </p:animEffect>
                                    <p:anim calcmode="lin" valueType="num">
                                      <p:cBhvr>
                                        <p:cTn id="41" dur="2000" fill="hold"/>
                                        <p:tgtEl>
                                          <p:spTgt spid="31"/>
                                        </p:tgtEl>
                                        <p:attrNameLst>
                                          <p:attrName>ppt_x</p:attrName>
                                        </p:attrNameLst>
                                      </p:cBhvr>
                                      <p:tavLst>
                                        <p:tav tm="0">
                                          <p:val>
                                            <p:strVal val="#ppt_x"/>
                                          </p:val>
                                        </p:tav>
                                        <p:tav tm="100000">
                                          <p:val>
                                            <p:strVal val="#ppt_x"/>
                                          </p:val>
                                        </p:tav>
                                      </p:tavLst>
                                    </p:anim>
                                    <p:anim calcmode="lin" valueType="num">
                                      <p:cBhvr>
                                        <p:cTn id="42" dur="2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anim calcmode="lin" valueType="num">
                                      <p:cBhvr>
                                        <p:cTn id="48" dur="2000" fill="hold"/>
                                        <p:tgtEl>
                                          <p:spTgt spid="32"/>
                                        </p:tgtEl>
                                        <p:attrNameLst>
                                          <p:attrName>ppt_x</p:attrName>
                                        </p:attrNameLst>
                                      </p:cBhvr>
                                      <p:tavLst>
                                        <p:tav tm="0">
                                          <p:val>
                                            <p:strVal val="#ppt_x"/>
                                          </p:val>
                                        </p:tav>
                                        <p:tav tm="100000">
                                          <p:val>
                                            <p:strVal val="#ppt_x"/>
                                          </p:val>
                                        </p:tav>
                                      </p:tavLst>
                                    </p:anim>
                                    <p:anim calcmode="lin" valueType="num">
                                      <p:cBhvr>
                                        <p:cTn id="49" dur="2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2000"/>
                                        <p:tgtEl>
                                          <p:spTgt spid="33"/>
                                        </p:tgtEl>
                                      </p:cBhvr>
                                    </p:animEffect>
                                    <p:anim calcmode="lin" valueType="num">
                                      <p:cBhvr>
                                        <p:cTn id="55" dur="2000" fill="hold"/>
                                        <p:tgtEl>
                                          <p:spTgt spid="33"/>
                                        </p:tgtEl>
                                        <p:attrNameLst>
                                          <p:attrName>ppt_x</p:attrName>
                                        </p:attrNameLst>
                                      </p:cBhvr>
                                      <p:tavLst>
                                        <p:tav tm="0">
                                          <p:val>
                                            <p:strVal val="#ppt_x"/>
                                          </p:val>
                                        </p:tav>
                                        <p:tav tm="100000">
                                          <p:val>
                                            <p:strVal val="#ppt_x"/>
                                          </p:val>
                                        </p:tav>
                                      </p:tavLst>
                                    </p:anim>
                                    <p:anim calcmode="lin" valueType="num">
                                      <p:cBhvr>
                                        <p:cTn id="56" dur="2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2000"/>
                                        <p:tgtEl>
                                          <p:spTgt spid="34"/>
                                        </p:tgtEl>
                                      </p:cBhvr>
                                    </p:animEffect>
                                    <p:anim calcmode="lin" valueType="num">
                                      <p:cBhvr>
                                        <p:cTn id="62" dur="2000" fill="hold"/>
                                        <p:tgtEl>
                                          <p:spTgt spid="34"/>
                                        </p:tgtEl>
                                        <p:attrNameLst>
                                          <p:attrName>ppt_x</p:attrName>
                                        </p:attrNameLst>
                                      </p:cBhvr>
                                      <p:tavLst>
                                        <p:tav tm="0">
                                          <p:val>
                                            <p:strVal val="#ppt_x"/>
                                          </p:val>
                                        </p:tav>
                                        <p:tav tm="100000">
                                          <p:val>
                                            <p:strVal val="#ppt_x"/>
                                          </p:val>
                                        </p:tav>
                                      </p:tavLst>
                                    </p:anim>
                                    <p:anim calcmode="lin" valueType="num">
                                      <p:cBhvr>
                                        <p:cTn id="63" dur="2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 xmlns:a16="http://schemas.microsoft.com/office/drawing/2014/main" id="{DE261426-C681-4A46-A0FF-B6826A3D0C7B}"/>
              </a:ext>
            </a:extLst>
          </p:cNvPr>
          <p:cNvGrpSpPr/>
          <p:nvPr/>
        </p:nvGrpSpPr>
        <p:grpSpPr>
          <a:xfrm>
            <a:off x="406233" y="815788"/>
            <a:ext cx="3941480" cy="959224"/>
            <a:chOff x="406233" y="815788"/>
            <a:chExt cx="3941480" cy="959224"/>
          </a:xfrm>
        </p:grpSpPr>
        <p:sp>
          <p:nvSpPr>
            <p:cNvPr id="3" name="矩形 2">
              <a:extLst>
                <a:ext uri="{FF2B5EF4-FFF2-40B4-BE49-F238E27FC236}">
                  <a16:creationId xmlns="" xmlns:a16="http://schemas.microsoft.com/office/drawing/2014/main" id="{13AA19A9-CE5E-40AA-B1C9-3FA25DD76548}"/>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 xmlns:a16="http://schemas.microsoft.com/office/drawing/2014/main" id="{9E99AC32-40EF-4453-94F7-9C6BDC027240}"/>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文本框 10">
              <a:extLst>
                <a:ext uri="{FF2B5EF4-FFF2-40B4-BE49-F238E27FC236}">
                  <a16:creationId xmlns="" xmlns:a16="http://schemas.microsoft.com/office/drawing/2014/main" id="{20769F03-4F65-4567-B626-40CE71F11E22}"/>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垃圾处理成本</a:t>
              </a:r>
            </a:p>
          </p:txBody>
        </p:sp>
      </p:grpSp>
      <p:sp>
        <p:nvSpPr>
          <p:cNvPr id="17" name="矩形 16">
            <a:extLst>
              <a:ext uri="{FF2B5EF4-FFF2-40B4-BE49-F238E27FC236}">
                <a16:creationId xmlns="" xmlns:a16="http://schemas.microsoft.com/office/drawing/2014/main" id="{53E99F41-F779-4BBA-AC7F-CDA680D90012}"/>
              </a:ext>
            </a:extLst>
          </p:cNvPr>
          <p:cNvSpPr/>
          <p:nvPr/>
        </p:nvSpPr>
        <p:spPr>
          <a:xfrm>
            <a:off x="1840463" y="3205595"/>
            <a:ext cx="2954655" cy="461665"/>
          </a:xfrm>
          <a:prstGeom prst="rect">
            <a:avLst/>
          </a:prstGeom>
        </p:spPr>
        <p:txBody>
          <a:bodyPr wrap="none">
            <a:spAutoFit/>
          </a:bodyPr>
          <a:lstStyle/>
          <a:p>
            <a:pPr algn="ctr"/>
            <a:r>
              <a:rPr lang="zh-CN" altLang="en-US" sz="2400" b="1" dirty="0">
                <a:latin typeface="字魂35号-经典雅黑" panose="00000500000000000000" pitchFamily="2" charset="-122"/>
                <a:ea typeface="字魂35号-经典雅黑" panose="00000500000000000000" pitchFamily="2" charset="-122"/>
              </a:rPr>
              <a:t>一百元至几百元不等</a:t>
            </a:r>
          </a:p>
        </p:txBody>
      </p:sp>
      <p:sp>
        <p:nvSpPr>
          <p:cNvPr id="20" name="矩形 19">
            <a:extLst>
              <a:ext uri="{FF2B5EF4-FFF2-40B4-BE49-F238E27FC236}">
                <a16:creationId xmlns="" xmlns:a16="http://schemas.microsoft.com/office/drawing/2014/main" id="{B7B3D1EE-E8A3-40F2-A717-C5899340FDF6}"/>
              </a:ext>
            </a:extLst>
          </p:cNvPr>
          <p:cNvSpPr/>
          <p:nvPr/>
        </p:nvSpPr>
        <p:spPr>
          <a:xfrm>
            <a:off x="1670293" y="3937193"/>
            <a:ext cx="3294997" cy="1453026"/>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垃圾无害化处理的费用是非常高的，根据处理方式的不同，处理一吨垃圾的费用约为一百元至几百元不等。人们大量地消耗资源，大规模生产，大量地消费，又大量地生产着垃圾。后果将不堪设想。</a:t>
            </a:r>
          </a:p>
        </p:txBody>
      </p:sp>
      <p:pic>
        <p:nvPicPr>
          <p:cNvPr id="22" name="图片 21">
            <a:extLst>
              <a:ext uri="{FF2B5EF4-FFF2-40B4-BE49-F238E27FC236}">
                <a16:creationId xmlns="" xmlns:a16="http://schemas.microsoft.com/office/drawing/2014/main" id="{6BA25F0E-8C64-4385-9593-0D2962CEAD05}"/>
              </a:ext>
            </a:extLst>
          </p:cNvPr>
          <p:cNvPicPr>
            <a:picLocks noChangeAspect="1"/>
          </p:cNvPicPr>
          <p:nvPr/>
        </p:nvPicPr>
        <p:blipFill rotWithShape="1">
          <a:blip r:embed="rId2">
            <a:extLst>
              <a:ext uri="{28A0092B-C50C-407E-A947-70E740481C1C}">
                <a14:useLocalDpi xmlns:a14="http://schemas.microsoft.com/office/drawing/2010/main" val="0"/>
              </a:ext>
            </a:extLst>
          </a:blip>
          <a:srcRect l="3417" t="4873" b="5520"/>
          <a:stretch/>
        </p:blipFill>
        <p:spPr>
          <a:xfrm flipH="1">
            <a:off x="5620780" y="2265378"/>
            <a:ext cx="4730757" cy="3606371"/>
          </a:xfrm>
          <a:prstGeom prst="snip2DiagRect">
            <a:avLst/>
          </a:prstGeom>
          <a:ln w="38100">
            <a:solidFill>
              <a:srgbClr val="A7D6C4"/>
            </a:solidFill>
          </a:ln>
        </p:spPr>
      </p:pic>
    </p:spTree>
    <p:extLst>
      <p:ext uri="{BB962C8B-B14F-4D97-AF65-F5344CB8AC3E}">
        <p14:creationId xmlns:p14="http://schemas.microsoft.com/office/powerpoint/2010/main" val="20209395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2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1013012" y="835897"/>
            <a:ext cx="10165976" cy="5400516"/>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 xmlns:a16="http://schemas.microsoft.com/office/drawing/2014/main" id="{E00314D0-EE8E-4EFF-9CE6-71308660B09B}"/>
              </a:ext>
            </a:extLst>
          </p:cNvPr>
          <p:cNvPicPr>
            <a:picLocks noChangeAspect="1"/>
          </p:cNvPicPr>
          <p:nvPr/>
        </p:nvPicPr>
        <p:blipFill rotWithShape="1">
          <a:blip r:embed="rId2" cstate="screen">
            <a:extLst>
              <a:ext uri="{BEBA8EAE-BF5A-486C-A8C5-ECC9F3942E4B}">
                <a14:imgProps xmlns:a14="http://schemas.microsoft.com/office/drawing/2010/main">
                  <a14:imgLayer>
                    <a14:imgEffect>
                      <a14:colorTemperature colorTemp="11500"/>
                    </a14:imgEffect>
                  </a14:imgLayer>
                </a14:imgProps>
              </a:ext>
              <a:ext uri="{28A0092B-C50C-407E-A947-70E740481C1C}">
                <a14:useLocalDpi xmlns:a14="http://schemas.microsoft.com/office/drawing/2010/main"/>
              </a:ext>
            </a:extLst>
          </a:blip>
          <a:srcRect l="22602" r="23450"/>
          <a:stretch/>
        </p:blipFill>
        <p:spPr>
          <a:xfrm flipH="1">
            <a:off x="1575733" y="1704651"/>
            <a:ext cx="4093668" cy="5556764"/>
          </a:xfrm>
          <a:prstGeom prst="rect">
            <a:avLst/>
          </a:prstGeom>
          <a:effectLst>
            <a:outerShdw blurRad="50800" dist="38100" dir="2700000" algn="tl" rotWithShape="0">
              <a:srgbClr val="479600">
                <a:alpha val="68000"/>
              </a:srgbClr>
            </a:outerShdw>
          </a:effectLst>
        </p:spPr>
      </p:pic>
      <p:sp>
        <p:nvSpPr>
          <p:cNvPr id="21" name="文本框 20">
            <a:extLst>
              <a:ext uri="{FF2B5EF4-FFF2-40B4-BE49-F238E27FC236}">
                <a16:creationId xmlns="" xmlns:a16="http://schemas.microsoft.com/office/drawing/2014/main" id="{184FE67B-AFE3-4780-8561-3009F4A8777D}"/>
              </a:ext>
            </a:extLst>
          </p:cNvPr>
          <p:cNvSpPr txBox="1"/>
          <p:nvPr/>
        </p:nvSpPr>
        <p:spPr>
          <a:xfrm>
            <a:off x="6622543" y="2940582"/>
            <a:ext cx="2985744" cy="707886"/>
          </a:xfrm>
          <a:prstGeom prst="rect">
            <a:avLst/>
          </a:prstGeom>
          <a:noFill/>
        </p:spPr>
        <p:txBody>
          <a:bodyPr wrap="square" rtlCol="0">
            <a:spAutoFit/>
          </a:bodyPr>
          <a:lstStyle/>
          <a:p>
            <a:pPr algn="dist"/>
            <a:r>
              <a:rPr lang="zh-CN" altLang="en-US" sz="4000" b="1" dirty="0">
                <a:latin typeface="时尚中黑简体" panose="01010104010101010101" pitchFamily="2" charset="-122"/>
                <a:ea typeface="时尚中黑简体" panose="01010104010101010101" pitchFamily="2" charset="-122"/>
              </a:rPr>
              <a:t>垃圾分类</a:t>
            </a:r>
          </a:p>
        </p:txBody>
      </p:sp>
      <p:sp>
        <p:nvSpPr>
          <p:cNvPr id="49" name="任意多边形: 形状 48">
            <a:extLst>
              <a:ext uri="{FF2B5EF4-FFF2-40B4-BE49-F238E27FC236}">
                <a16:creationId xmlns="" xmlns:a16="http://schemas.microsoft.com/office/drawing/2014/main" id="{C97BC0C7-6103-4A58-AC1E-040F6064CFD1}"/>
              </a:ext>
            </a:extLst>
          </p:cNvPr>
          <p:cNvSpPr>
            <a:spLocks noChangeAspect="1"/>
          </p:cNvSpPr>
          <p:nvPr/>
        </p:nvSpPr>
        <p:spPr bwMode="auto">
          <a:xfrm>
            <a:off x="6614322" y="2137296"/>
            <a:ext cx="3002188" cy="2725998"/>
          </a:xfrm>
          <a:custGeom>
            <a:avLst/>
            <a:gdLst>
              <a:gd name="connsiteX0" fmla="*/ 3430037 w 4539823"/>
              <a:gd name="connsiteY0" fmla="*/ 2396041 h 4122179"/>
              <a:gd name="connsiteX1" fmla="*/ 4392917 w 4539823"/>
              <a:gd name="connsiteY1" fmla="*/ 2396041 h 4122179"/>
              <a:gd name="connsiteX2" fmla="*/ 4539823 w 4539823"/>
              <a:gd name="connsiteY2" fmla="*/ 2659859 h 4122179"/>
              <a:gd name="connsiteX3" fmla="*/ 4399912 w 4539823"/>
              <a:gd name="connsiteY3" fmla="*/ 2896070 h 4122179"/>
              <a:gd name="connsiteX4" fmla="*/ 3864646 w 4539823"/>
              <a:gd name="connsiteY4" fmla="*/ 3773275 h 4122179"/>
              <a:gd name="connsiteX5" fmla="*/ 3325777 w 4539823"/>
              <a:gd name="connsiteY5" fmla="*/ 3773275 h 4122179"/>
              <a:gd name="connsiteX6" fmla="*/ 3311333 w 4539823"/>
              <a:gd name="connsiteY6" fmla="*/ 4122179 h 4122179"/>
              <a:gd name="connsiteX7" fmla="*/ 2585612 w 4539823"/>
              <a:gd name="connsiteY7" fmla="*/ 3332421 h 4122179"/>
              <a:gd name="connsiteX8" fmla="*/ 3368201 w 4539823"/>
              <a:gd name="connsiteY8" fmla="*/ 2624702 h 4122179"/>
              <a:gd name="connsiteX9" fmla="*/ 3357368 w 4539823"/>
              <a:gd name="connsiteY9" fmla="*/ 2956473 h 4122179"/>
              <a:gd name="connsiteX10" fmla="*/ 3736474 w 4539823"/>
              <a:gd name="connsiteY10" fmla="*/ 2962781 h 4122179"/>
              <a:gd name="connsiteX11" fmla="*/ 187827 w 4539823"/>
              <a:gd name="connsiteY11" fmla="*/ 2396041 h 4122179"/>
              <a:gd name="connsiteX12" fmla="*/ 1137630 w 4539823"/>
              <a:gd name="connsiteY12" fmla="*/ 2396041 h 4122179"/>
              <a:gd name="connsiteX13" fmla="*/ 1246733 w 4539823"/>
              <a:gd name="connsiteY13" fmla="*/ 2856494 h 4122179"/>
              <a:gd name="connsiteX14" fmla="*/ 961457 w 4539823"/>
              <a:gd name="connsiteY14" fmla="*/ 2687031 h 4122179"/>
              <a:gd name="connsiteX15" fmla="*/ 772777 w 4539823"/>
              <a:gd name="connsiteY15" fmla="*/ 3016046 h 4122179"/>
              <a:gd name="connsiteX16" fmla="*/ 1963533 w 4539823"/>
              <a:gd name="connsiteY16" fmla="*/ 3025957 h 4122179"/>
              <a:gd name="connsiteX17" fmla="*/ 1957210 w 4539823"/>
              <a:gd name="connsiteY17" fmla="*/ 3858849 h 4122179"/>
              <a:gd name="connsiteX18" fmla="*/ 645481 w 4539823"/>
              <a:gd name="connsiteY18" fmla="*/ 3849836 h 4122179"/>
              <a:gd name="connsiteX19" fmla="*/ 510972 w 4539823"/>
              <a:gd name="connsiteY19" fmla="*/ 3628990 h 4122179"/>
              <a:gd name="connsiteX20" fmla="*/ 0 w 4539823"/>
              <a:gd name="connsiteY20" fmla="*/ 2736609 h 4122179"/>
              <a:gd name="connsiteX21" fmla="*/ 1659176 w 4539823"/>
              <a:gd name="connsiteY21" fmla="*/ 0 h 4122179"/>
              <a:gd name="connsiteX22" fmla="*/ 2935748 w 4539823"/>
              <a:gd name="connsiteY22" fmla="*/ 899 h 4122179"/>
              <a:gd name="connsiteX23" fmla="*/ 3215622 w 4539823"/>
              <a:gd name="connsiteY23" fmla="*/ 460615 h 4122179"/>
              <a:gd name="connsiteX24" fmla="*/ 3521672 w 4539823"/>
              <a:gd name="connsiteY24" fmla="*/ 290246 h 4122179"/>
              <a:gd name="connsiteX25" fmla="*/ 3279987 w 4539823"/>
              <a:gd name="connsiteY25" fmla="*/ 1126041 h 4122179"/>
              <a:gd name="connsiteX26" fmla="*/ 2565980 w 4539823"/>
              <a:gd name="connsiteY26" fmla="*/ 1126041 h 4122179"/>
              <a:gd name="connsiteX27" fmla="*/ 2211695 w 4539823"/>
              <a:gd name="connsiteY27" fmla="*/ 1021278 h 4122179"/>
              <a:gd name="connsiteX28" fmla="*/ 2501496 w 4539823"/>
              <a:gd name="connsiteY28" fmla="*/ 858131 h 4122179"/>
              <a:gd name="connsiteX29" fmla="*/ 2309197 w 4539823"/>
              <a:gd name="connsiteY29" fmla="*/ 531821 h 4122179"/>
              <a:gd name="connsiteX30" fmla="*/ 1961415 w 4539823"/>
              <a:gd name="connsiteY30" fmla="*/ 1126041 h 4122179"/>
              <a:gd name="connsiteX31" fmla="*/ 994222 w 4539823"/>
              <a:gd name="connsiteY31" fmla="*/ 1126041 h 4122179"/>
              <a:gd name="connsiteX32" fmla="*/ 1554452 w 4539823"/>
              <a:gd name="connsiteY32" fmla="*/ 167657 h 4122179"/>
              <a:gd name="connsiteX33" fmla="*/ 1653759 w 4539823"/>
              <a:gd name="connsiteY33" fmla="*/ 8113 h 412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9823" h="4122179">
                <a:moveTo>
                  <a:pt x="3430037" y="2396041"/>
                </a:moveTo>
                <a:lnTo>
                  <a:pt x="4392917" y="2396041"/>
                </a:lnTo>
                <a:lnTo>
                  <a:pt x="4539823" y="2659859"/>
                </a:lnTo>
                <a:lnTo>
                  <a:pt x="4399912" y="2896070"/>
                </a:lnTo>
                <a:lnTo>
                  <a:pt x="3864646" y="3773275"/>
                </a:lnTo>
                <a:lnTo>
                  <a:pt x="3325777" y="3773275"/>
                </a:lnTo>
                <a:lnTo>
                  <a:pt x="3311333" y="4122179"/>
                </a:lnTo>
                <a:lnTo>
                  <a:pt x="2585612" y="3332421"/>
                </a:lnTo>
                <a:lnTo>
                  <a:pt x="3368201" y="2624702"/>
                </a:lnTo>
                <a:lnTo>
                  <a:pt x="3357368" y="2956473"/>
                </a:lnTo>
                <a:lnTo>
                  <a:pt x="3736474" y="2962781"/>
                </a:lnTo>
                <a:close/>
                <a:moveTo>
                  <a:pt x="187827" y="2396041"/>
                </a:moveTo>
                <a:lnTo>
                  <a:pt x="1137630" y="2396041"/>
                </a:lnTo>
                <a:lnTo>
                  <a:pt x="1246733" y="2856494"/>
                </a:lnTo>
                <a:lnTo>
                  <a:pt x="961457" y="2687031"/>
                </a:lnTo>
                <a:lnTo>
                  <a:pt x="772777" y="3016046"/>
                </a:lnTo>
                <a:lnTo>
                  <a:pt x="1963533" y="3025957"/>
                </a:lnTo>
                <a:lnTo>
                  <a:pt x="1957210" y="3858849"/>
                </a:lnTo>
                <a:lnTo>
                  <a:pt x="645481" y="3849836"/>
                </a:lnTo>
                <a:lnTo>
                  <a:pt x="510972" y="3628990"/>
                </a:lnTo>
                <a:lnTo>
                  <a:pt x="0" y="2736609"/>
                </a:lnTo>
                <a:close/>
                <a:moveTo>
                  <a:pt x="1659176" y="0"/>
                </a:moveTo>
                <a:lnTo>
                  <a:pt x="2935748" y="899"/>
                </a:lnTo>
                <a:lnTo>
                  <a:pt x="3215622" y="460615"/>
                </a:lnTo>
                <a:lnTo>
                  <a:pt x="3521672" y="290246"/>
                </a:lnTo>
                <a:lnTo>
                  <a:pt x="3279987" y="1126041"/>
                </a:lnTo>
                <a:lnTo>
                  <a:pt x="2565980" y="1126041"/>
                </a:lnTo>
                <a:lnTo>
                  <a:pt x="2211695" y="1021278"/>
                </a:lnTo>
                <a:lnTo>
                  <a:pt x="2501496" y="858131"/>
                </a:lnTo>
                <a:lnTo>
                  <a:pt x="2309197" y="531821"/>
                </a:lnTo>
                <a:lnTo>
                  <a:pt x="1961415" y="1126041"/>
                </a:lnTo>
                <a:lnTo>
                  <a:pt x="994222" y="1126041"/>
                </a:lnTo>
                <a:lnTo>
                  <a:pt x="1554452" y="167657"/>
                </a:lnTo>
                <a:cubicBezTo>
                  <a:pt x="1609522" y="73918"/>
                  <a:pt x="1653759" y="8113"/>
                  <a:pt x="1653759" y="8113"/>
                </a:cubicBezTo>
                <a:close/>
              </a:path>
            </a:pathLst>
          </a:custGeom>
          <a:solidFill>
            <a:srgbClr val="5C8D88">
              <a:alpha val="80000"/>
            </a:srgbClr>
          </a:solidFill>
          <a:ln>
            <a:noFill/>
          </a:ln>
        </p:spPr>
        <p:txBody>
          <a:bodyPr wrap="square">
            <a:noAutofit/>
          </a:bodyPr>
          <a:lstStyle/>
          <a:p>
            <a:endParaRPr lang="zh-CN" altLang="en-US" dirty="0"/>
          </a:p>
        </p:txBody>
      </p:sp>
      <p:grpSp>
        <p:nvGrpSpPr>
          <p:cNvPr id="2" name="组合 1">
            <a:extLst>
              <a:ext uri="{FF2B5EF4-FFF2-40B4-BE49-F238E27FC236}">
                <a16:creationId xmlns="" xmlns:a16="http://schemas.microsoft.com/office/drawing/2014/main" id="{10259D7D-A165-4EB3-AB19-376D70EF6F5D}"/>
              </a:ext>
            </a:extLst>
          </p:cNvPr>
          <p:cNvGrpSpPr/>
          <p:nvPr/>
        </p:nvGrpSpPr>
        <p:grpSpPr>
          <a:xfrm>
            <a:off x="1327787" y="1073561"/>
            <a:ext cx="2330369" cy="1099596"/>
            <a:chOff x="1327787" y="1073561"/>
            <a:chExt cx="2330369" cy="1099596"/>
          </a:xfrm>
        </p:grpSpPr>
        <p:sp>
          <p:nvSpPr>
            <p:cNvPr id="37" name="椭圆 36">
              <a:extLst>
                <a:ext uri="{FF2B5EF4-FFF2-40B4-BE49-F238E27FC236}">
                  <a16:creationId xmlns="" xmlns:a16="http://schemas.microsoft.com/office/drawing/2014/main" id="{DDF948A0-D6F3-4EAA-8CE9-6E3B84C989F9}"/>
                </a:ext>
              </a:extLst>
            </p:cNvPr>
            <p:cNvSpPr/>
            <p:nvPr/>
          </p:nvSpPr>
          <p:spPr>
            <a:xfrm>
              <a:off x="1346114" y="1073562"/>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a:extLst>
                <a:ext uri="{FF2B5EF4-FFF2-40B4-BE49-F238E27FC236}">
                  <a16:creationId xmlns="" xmlns:a16="http://schemas.microsoft.com/office/drawing/2014/main" id="{DA8F5E85-9016-4B9F-BC1F-04A6EEF18AA3}"/>
                </a:ext>
              </a:extLst>
            </p:cNvPr>
            <p:cNvSpPr/>
            <p:nvPr/>
          </p:nvSpPr>
          <p:spPr>
            <a:xfrm>
              <a:off x="2511298" y="1073561"/>
              <a:ext cx="1099595" cy="1099595"/>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42">
              <a:extLst>
                <a:ext uri="{FF2B5EF4-FFF2-40B4-BE49-F238E27FC236}">
                  <a16:creationId xmlns="" xmlns:a16="http://schemas.microsoft.com/office/drawing/2014/main" id="{5A151A50-C8BE-43C1-A42A-5482B89A6805}"/>
                </a:ext>
              </a:extLst>
            </p:cNvPr>
            <p:cNvSpPr txBox="1"/>
            <p:nvPr/>
          </p:nvSpPr>
          <p:spPr>
            <a:xfrm>
              <a:off x="1327787" y="1364200"/>
              <a:ext cx="1136248" cy="523220"/>
            </a:xfrm>
            <a:prstGeom prst="rect">
              <a:avLst/>
            </a:prstGeom>
            <a:noFill/>
          </p:spPr>
          <p:txBody>
            <a:bodyPr wrap="square" rtlCol="0">
              <a:spAutoFit/>
            </a:bodyPr>
            <a:lstStyle/>
            <a:p>
              <a:pPr algn="ctr"/>
              <a:r>
                <a:rPr lang="en-US" altLang="zh-CN" sz="2800" b="1" dirty="0">
                  <a:solidFill>
                    <a:schemeClr val="bg1"/>
                  </a:solidFill>
                  <a:latin typeface="字魂27号-布丁体" panose="00000500000000000000" pitchFamily="2" charset="-122"/>
                  <a:ea typeface="字魂27号-布丁体" panose="00000500000000000000" pitchFamily="2" charset="-122"/>
                </a:rPr>
                <a:t>PART</a:t>
              </a:r>
              <a:endParaRPr lang="zh-CN" altLang="en-US" sz="2800" b="1" dirty="0">
                <a:solidFill>
                  <a:schemeClr val="bg1"/>
                </a:solidFill>
                <a:latin typeface="字魂27号-布丁体" panose="00000500000000000000" pitchFamily="2" charset="-122"/>
                <a:ea typeface="字魂27号-布丁体" panose="00000500000000000000" pitchFamily="2" charset="-122"/>
              </a:endParaRPr>
            </a:p>
          </p:txBody>
        </p:sp>
        <p:sp>
          <p:nvSpPr>
            <p:cNvPr id="10" name="文本框 9">
              <a:extLst>
                <a:ext uri="{FF2B5EF4-FFF2-40B4-BE49-F238E27FC236}">
                  <a16:creationId xmlns="" xmlns:a16="http://schemas.microsoft.com/office/drawing/2014/main" id="{B566CEB8-0B4C-4640-B8B9-691CE6056515}"/>
                </a:ext>
              </a:extLst>
            </p:cNvPr>
            <p:cNvSpPr txBox="1"/>
            <p:nvPr/>
          </p:nvSpPr>
          <p:spPr>
            <a:xfrm>
              <a:off x="2521908" y="1156200"/>
              <a:ext cx="1136248" cy="923330"/>
            </a:xfrm>
            <a:prstGeom prst="rect">
              <a:avLst/>
            </a:prstGeom>
            <a:noFill/>
          </p:spPr>
          <p:txBody>
            <a:bodyPr wrap="square" rtlCol="0">
              <a:spAutoFit/>
            </a:bodyPr>
            <a:lstStyle/>
            <a:p>
              <a:pPr algn="ctr"/>
              <a:r>
                <a:rPr lang="en-US" altLang="zh-CN" sz="5400" b="1" dirty="0">
                  <a:solidFill>
                    <a:schemeClr val="bg1"/>
                  </a:solidFill>
                  <a:latin typeface="字魂27号-布丁体" panose="00000500000000000000" pitchFamily="2" charset="-122"/>
                  <a:ea typeface="字魂27号-布丁体" panose="00000500000000000000" pitchFamily="2" charset="-122"/>
                </a:rPr>
                <a:t>02</a:t>
              </a:r>
              <a:endParaRPr lang="zh-CN" altLang="en-US" sz="5400" b="1" dirty="0">
                <a:solidFill>
                  <a:schemeClr val="bg1"/>
                </a:solidFill>
                <a:latin typeface="字魂27号-布丁体" panose="00000500000000000000" pitchFamily="2" charset="-122"/>
                <a:ea typeface="字魂27号-布丁体" panose="00000500000000000000" pitchFamily="2" charset="-122"/>
              </a:endParaRPr>
            </a:p>
          </p:txBody>
        </p:sp>
      </p:grpSp>
    </p:spTree>
    <p:extLst>
      <p:ext uri="{BB962C8B-B14F-4D97-AF65-F5344CB8AC3E}">
        <p14:creationId xmlns:p14="http://schemas.microsoft.com/office/powerpoint/2010/main" val="34746921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anim calcmode="lin" valueType="num">
                                      <p:cBhvr>
                                        <p:cTn id="12" dur="500" fill="hold"/>
                                        <p:tgtEl>
                                          <p:spTgt spid="19"/>
                                        </p:tgtEl>
                                        <p:attrNameLst>
                                          <p:attrName>ppt_x</p:attrName>
                                        </p:attrNameLst>
                                      </p:cBhvr>
                                      <p:tavLst>
                                        <p:tav tm="0">
                                          <p:val>
                                            <p:strVal val="#ppt_x"/>
                                          </p:val>
                                        </p:tav>
                                        <p:tav tm="100000">
                                          <p:val>
                                            <p:strVal val="#ppt_x"/>
                                          </p:val>
                                        </p:tav>
                                      </p:tavLst>
                                    </p:anim>
                                    <p:anim calcmode="lin" valueType="num">
                                      <p:cBhvr>
                                        <p:cTn id="13" dur="5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a:extLst>
              <a:ext uri="{FF2B5EF4-FFF2-40B4-BE49-F238E27FC236}">
                <a16:creationId xmlns="" xmlns:a16="http://schemas.microsoft.com/office/drawing/2014/main" id="{BA08BCD0-80EE-47C7-8C48-0966FFA2C3E8}"/>
              </a:ext>
            </a:extLst>
          </p:cNvPr>
          <p:cNvGrpSpPr/>
          <p:nvPr/>
        </p:nvGrpSpPr>
        <p:grpSpPr>
          <a:xfrm>
            <a:off x="406233" y="815788"/>
            <a:ext cx="3941480" cy="959224"/>
            <a:chOff x="406233" y="815788"/>
            <a:chExt cx="3941480" cy="959224"/>
          </a:xfrm>
        </p:grpSpPr>
        <p:sp>
          <p:nvSpPr>
            <p:cNvPr id="12" name="矩形 11">
              <a:extLst>
                <a:ext uri="{FF2B5EF4-FFF2-40B4-BE49-F238E27FC236}">
                  <a16:creationId xmlns="" xmlns:a16="http://schemas.microsoft.com/office/drawing/2014/main" id="{25E410BE-B512-456F-B9CE-FDE868E18CDC}"/>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可回收垃圾</a:t>
              </a:r>
            </a:p>
          </p:txBody>
        </p:sp>
      </p:grpSp>
      <p:sp>
        <p:nvSpPr>
          <p:cNvPr id="21" name="任意多边形 17">
            <a:extLst>
              <a:ext uri="{FF2B5EF4-FFF2-40B4-BE49-F238E27FC236}">
                <a16:creationId xmlns="" xmlns:a16="http://schemas.microsoft.com/office/drawing/2014/main" id="{1FB71480-FC9F-44DB-B5B4-D0E053BD77B8}"/>
              </a:ext>
            </a:extLst>
          </p:cNvPr>
          <p:cNvSpPr/>
          <p:nvPr/>
        </p:nvSpPr>
        <p:spPr>
          <a:xfrm flipH="1">
            <a:off x="7487331" y="1775012"/>
            <a:ext cx="3385471" cy="4348020"/>
          </a:xfrm>
          <a:custGeom>
            <a:avLst/>
            <a:gdLst>
              <a:gd name="connsiteX0" fmla="*/ 2293059 w 3570860"/>
              <a:gd name="connsiteY0" fmla="*/ 0 h 4586118"/>
              <a:gd name="connsiteX1" fmla="*/ 3386067 w 3570860"/>
              <a:gd name="connsiteY1" fmla="*/ 276760 h 4586118"/>
              <a:gd name="connsiteX2" fmla="*/ 3570859 w 3570860"/>
              <a:gd name="connsiteY2" fmla="*/ 389023 h 4586118"/>
              <a:gd name="connsiteX3" fmla="*/ 3546682 w 3570860"/>
              <a:gd name="connsiteY3" fmla="*/ 389023 h 4586118"/>
              <a:gd name="connsiteX4" fmla="*/ 3380078 w 3570860"/>
              <a:gd name="connsiteY4" fmla="*/ 287809 h 4586118"/>
              <a:gd name="connsiteX5" fmla="*/ 2293059 w 3570860"/>
              <a:gd name="connsiteY5" fmla="*/ 12566 h 4586118"/>
              <a:gd name="connsiteX6" fmla="*/ 12566 w 3570860"/>
              <a:gd name="connsiteY6" fmla="*/ 2293059 h 4586118"/>
              <a:gd name="connsiteX7" fmla="*/ 2293059 w 3570860"/>
              <a:gd name="connsiteY7" fmla="*/ 4573552 h 4586118"/>
              <a:gd name="connsiteX8" fmla="*/ 3380078 w 3570860"/>
              <a:gd name="connsiteY8" fmla="*/ 4298309 h 4586118"/>
              <a:gd name="connsiteX9" fmla="*/ 3546684 w 3570860"/>
              <a:gd name="connsiteY9" fmla="*/ 4197094 h 4586118"/>
              <a:gd name="connsiteX10" fmla="*/ 3570860 w 3570860"/>
              <a:gd name="connsiteY10" fmla="*/ 4197094 h 4586118"/>
              <a:gd name="connsiteX11" fmla="*/ 3386067 w 3570860"/>
              <a:gd name="connsiteY11" fmla="*/ 4309358 h 4586118"/>
              <a:gd name="connsiteX12" fmla="*/ 2293059 w 3570860"/>
              <a:gd name="connsiteY12" fmla="*/ 4586118 h 4586118"/>
              <a:gd name="connsiteX13" fmla="*/ 0 w 3570860"/>
              <a:gd name="connsiteY13" fmla="*/ 2293059 h 4586118"/>
              <a:gd name="connsiteX14" fmla="*/ 2293059 w 3570860"/>
              <a:gd name="connsiteY14" fmla="*/ 0 h 458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0860" h="4586118">
                <a:moveTo>
                  <a:pt x="2293059" y="0"/>
                </a:moveTo>
                <a:cubicBezTo>
                  <a:pt x="2688816" y="0"/>
                  <a:pt x="3061156" y="100258"/>
                  <a:pt x="3386067" y="276760"/>
                </a:cubicBezTo>
                <a:lnTo>
                  <a:pt x="3570859" y="389023"/>
                </a:lnTo>
                <a:lnTo>
                  <a:pt x="3546682" y="389023"/>
                </a:lnTo>
                <a:lnTo>
                  <a:pt x="3380078" y="287809"/>
                </a:lnTo>
                <a:cubicBezTo>
                  <a:pt x="3056947" y="112274"/>
                  <a:pt x="2686647" y="12566"/>
                  <a:pt x="2293059" y="12566"/>
                </a:cubicBezTo>
                <a:cubicBezTo>
                  <a:pt x="1033577" y="12566"/>
                  <a:pt x="12566" y="1033577"/>
                  <a:pt x="12566" y="2293059"/>
                </a:cubicBezTo>
                <a:cubicBezTo>
                  <a:pt x="12566" y="3552541"/>
                  <a:pt x="1033577" y="4573552"/>
                  <a:pt x="2293059" y="4573552"/>
                </a:cubicBezTo>
                <a:cubicBezTo>
                  <a:pt x="2686647" y="4573552"/>
                  <a:pt x="3056947" y="4473844"/>
                  <a:pt x="3380078" y="4298309"/>
                </a:cubicBezTo>
                <a:lnTo>
                  <a:pt x="3546684" y="4197094"/>
                </a:lnTo>
                <a:lnTo>
                  <a:pt x="3570860" y="4197094"/>
                </a:lnTo>
                <a:lnTo>
                  <a:pt x="3386067" y="4309358"/>
                </a:lnTo>
                <a:cubicBezTo>
                  <a:pt x="3061156" y="4485861"/>
                  <a:pt x="2688816" y="4586118"/>
                  <a:pt x="2293059" y="4586118"/>
                </a:cubicBezTo>
                <a:cubicBezTo>
                  <a:pt x="1026637" y="4586118"/>
                  <a:pt x="0" y="3559481"/>
                  <a:pt x="0" y="2293059"/>
                </a:cubicBezTo>
                <a:cubicBezTo>
                  <a:pt x="0" y="1026637"/>
                  <a:pt x="1026637" y="0"/>
                  <a:pt x="2293059" y="0"/>
                </a:cubicBezTo>
                <a:close/>
              </a:path>
            </a:pathLst>
          </a:cu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组合 2">
            <a:extLst>
              <a:ext uri="{FF2B5EF4-FFF2-40B4-BE49-F238E27FC236}">
                <a16:creationId xmlns="" xmlns:a16="http://schemas.microsoft.com/office/drawing/2014/main" id="{C6212C68-FC46-4359-8CA8-668316881720}"/>
              </a:ext>
            </a:extLst>
          </p:cNvPr>
          <p:cNvGrpSpPr/>
          <p:nvPr/>
        </p:nvGrpSpPr>
        <p:grpSpPr>
          <a:xfrm>
            <a:off x="6691798" y="1942028"/>
            <a:ext cx="4013988" cy="4013988"/>
            <a:chOff x="6691798" y="1942028"/>
            <a:chExt cx="4013988" cy="4013988"/>
          </a:xfrm>
        </p:grpSpPr>
        <p:sp>
          <p:nvSpPr>
            <p:cNvPr id="20" name="椭圆 19">
              <a:extLst>
                <a:ext uri="{FF2B5EF4-FFF2-40B4-BE49-F238E27FC236}">
                  <a16:creationId xmlns="" xmlns:a16="http://schemas.microsoft.com/office/drawing/2014/main" id="{C3461EA5-77CF-4D65-ABD8-6F7F861144D4}"/>
                </a:ext>
              </a:extLst>
            </p:cNvPr>
            <p:cNvSpPr/>
            <p:nvPr/>
          </p:nvSpPr>
          <p:spPr>
            <a:xfrm flipH="1">
              <a:off x="6691798" y="1942028"/>
              <a:ext cx="4013988" cy="4013988"/>
            </a:xfrm>
            <a:prstGeom prst="ellipse">
              <a:avLst/>
            </a:prstGeom>
            <a:solidFill>
              <a:srgbClr val="D1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22b23e6e-5b82-4c35-bb72-f4b780b9343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C3DB7EF7-6B33-4016-B9A4-52E6C1F79D2B}"/>
                </a:ext>
              </a:extLst>
            </p:cNvPr>
            <p:cNvGrpSpPr>
              <a:grpSpLocks noChangeAspect="1"/>
            </p:cNvGrpSpPr>
            <p:nvPr>
              <p:custDataLst>
                <p:tags r:id="rId1"/>
              </p:custDataLst>
            </p:nvPr>
          </p:nvGrpSpPr>
          <p:grpSpPr>
            <a:xfrm>
              <a:off x="7467003" y="2716663"/>
              <a:ext cx="2463578" cy="2464718"/>
              <a:chOff x="3665539" y="1265825"/>
              <a:chExt cx="4860923" cy="4863174"/>
            </a:xfrm>
          </p:grpSpPr>
          <p:sp>
            <p:nvSpPr>
              <p:cNvPr id="29" name="iṩḻiḓe">
                <a:extLst>
                  <a:ext uri="{FF2B5EF4-FFF2-40B4-BE49-F238E27FC236}">
                    <a16:creationId xmlns="" xmlns:a16="http://schemas.microsoft.com/office/drawing/2014/main" id="{3928C6AC-B198-42E1-8A93-3E3F79B93C5A}"/>
                  </a:ext>
                </a:extLst>
              </p:cNvPr>
              <p:cNvSpPr/>
              <p:nvPr/>
            </p:nvSpPr>
            <p:spPr bwMode="auto">
              <a:xfrm>
                <a:off x="4707326" y="1580051"/>
                <a:ext cx="752339" cy="692648"/>
              </a:xfrm>
              <a:custGeom>
                <a:avLst/>
                <a:gdLst>
                  <a:gd name="T0" fmla="*/ 211 w 444"/>
                  <a:gd name="T1" fmla="*/ 410 h 410"/>
                  <a:gd name="T2" fmla="*/ 97 w 444"/>
                  <a:gd name="T3" fmla="*/ 375 h 410"/>
                  <a:gd name="T4" fmla="*/ 10 w 444"/>
                  <a:gd name="T5" fmla="*/ 244 h 410"/>
                  <a:gd name="T6" fmla="*/ 41 w 444"/>
                  <a:gd name="T7" fmla="*/ 91 h 410"/>
                  <a:gd name="T8" fmla="*/ 211 w 444"/>
                  <a:gd name="T9" fmla="*/ 0 h 410"/>
                  <a:gd name="T10" fmla="*/ 325 w 444"/>
                  <a:gd name="T11" fmla="*/ 35 h 410"/>
                  <a:gd name="T12" fmla="*/ 381 w 444"/>
                  <a:gd name="T13" fmla="*/ 319 h 410"/>
                  <a:gd name="T14" fmla="*/ 211 w 444"/>
                  <a:gd name="T15" fmla="*/ 410 h 410"/>
                  <a:gd name="T16" fmla="*/ 211 w 444"/>
                  <a:gd name="T17" fmla="*/ 12 h 410"/>
                  <a:gd name="T18" fmla="*/ 51 w 444"/>
                  <a:gd name="T19" fmla="*/ 97 h 410"/>
                  <a:gd name="T20" fmla="*/ 21 w 444"/>
                  <a:gd name="T21" fmla="*/ 242 h 410"/>
                  <a:gd name="T22" fmla="*/ 103 w 444"/>
                  <a:gd name="T23" fmla="*/ 365 h 410"/>
                  <a:gd name="T24" fmla="*/ 211 w 444"/>
                  <a:gd name="T25" fmla="*/ 398 h 410"/>
                  <a:gd name="T26" fmla="*/ 371 w 444"/>
                  <a:gd name="T27" fmla="*/ 313 h 410"/>
                  <a:gd name="T28" fmla="*/ 319 w 444"/>
                  <a:gd name="T29" fmla="*/ 45 h 410"/>
                  <a:gd name="T30" fmla="*/ 211 w 444"/>
                  <a:gd name="T31" fmla="*/ 1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10">
                    <a:moveTo>
                      <a:pt x="211" y="410"/>
                    </a:moveTo>
                    <a:cubicBezTo>
                      <a:pt x="170" y="410"/>
                      <a:pt x="131" y="398"/>
                      <a:pt x="97" y="375"/>
                    </a:cubicBezTo>
                    <a:cubicBezTo>
                      <a:pt x="52" y="344"/>
                      <a:pt x="21" y="298"/>
                      <a:pt x="10" y="244"/>
                    </a:cubicBezTo>
                    <a:cubicBezTo>
                      <a:pt x="0" y="191"/>
                      <a:pt x="11" y="136"/>
                      <a:pt x="41" y="91"/>
                    </a:cubicBezTo>
                    <a:cubicBezTo>
                      <a:pt x="79" y="34"/>
                      <a:pt x="143" y="0"/>
                      <a:pt x="211" y="0"/>
                    </a:cubicBezTo>
                    <a:cubicBezTo>
                      <a:pt x="252" y="0"/>
                      <a:pt x="291" y="12"/>
                      <a:pt x="325" y="35"/>
                    </a:cubicBezTo>
                    <a:cubicBezTo>
                      <a:pt x="419" y="98"/>
                      <a:pt x="444" y="225"/>
                      <a:pt x="381" y="319"/>
                    </a:cubicBezTo>
                    <a:cubicBezTo>
                      <a:pt x="343" y="376"/>
                      <a:pt x="279" y="410"/>
                      <a:pt x="211" y="410"/>
                    </a:cubicBezTo>
                    <a:close/>
                    <a:moveTo>
                      <a:pt x="211" y="12"/>
                    </a:moveTo>
                    <a:cubicBezTo>
                      <a:pt x="147" y="12"/>
                      <a:pt x="87" y="44"/>
                      <a:pt x="51" y="97"/>
                    </a:cubicBezTo>
                    <a:cubicBezTo>
                      <a:pt x="22" y="140"/>
                      <a:pt x="11" y="192"/>
                      <a:pt x="21" y="242"/>
                    </a:cubicBezTo>
                    <a:cubicBezTo>
                      <a:pt x="31" y="293"/>
                      <a:pt x="60" y="337"/>
                      <a:pt x="103" y="365"/>
                    </a:cubicBezTo>
                    <a:cubicBezTo>
                      <a:pt x="135" y="387"/>
                      <a:pt x="172" y="398"/>
                      <a:pt x="211" y="398"/>
                    </a:cubicBezTo>
                    <a:cubicBezTo>
                      <a:pt x="275" y="398"/>
                      <a:pt x="335" y="366"/>
                      <a:pt x="371" y="313"/>
                    </a:cubicBezTo>
                    <a:cubicBezTo>
                      <a:pt x="431" y="224"/>
                      <a:pt x="407" y="104"/>
                      <a:pt x="319" y="45"/>
                    </a:cubicBezTo>
                    <a:cubicBezTo>
                      <a:pt x="287" y="23"/>
                      <a:pt x="250" y="12"/>
                      <a:pt x="21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iślíḓé">
                <a:extLst>
                  <a:ext uri="{FF2B5EF4-FFF2-40B4-BE49-F238E27FC236}">
                    <a16:creationId xmlns="" xmlns:a16="http://schemas.microsoft.com/office/drawing/2014/main" id="{58AEDCF2-3BCF-4979-8F22-ED47CD7D9602}"/>
                  </a:ext>
                </a:extLst>
              </p:cNvPr>
              <p:cNvSpPr/>
              <p:nvPr/>
            </p:nvSpPr>
            <p:spPr bwMode="auto">
              <a:xfrm>
                <a:off x="5413489" y="1884140"/>
                <a:ext cx="97985" cy="293953"/>
              </a:xfrm>
              <a:custGeom>
                <a:avLst/>
                <a:gdLst>
                  <a:gd name="T0" fmla="*/ 7 w 58"/>
                  <a:gd name="T1" fmla="*/ 174 h 174"/>
                  <a:gd name="T2" fmla="*/ 4 w 58"/>
                  <a:gd name="T3" fmla="*/ 173 h 174"/>
                  <a:gd name="T4" fmla="*/ 2 w 58"/>
                  <a:gd name="T5" fmla="*/ 165 h 174"/>
                  <a:gd name="T6" fmla="*/ 32 w 58"/>
                  <a:gd name="T7" fmla="*/ 105 h 174"/>
                  <a:gd name="T8" fmla="*/ 44 w 58"/>
                  <a:gd name="T9" fmla="*/ 6 h 174"/>
                  <a:gd name="T10" fmla="*/ 49 w 58"/>
                  <a:gd name="T11" fmla="*/ 0 h 174"/>
                  <a:gd name="T12" fmla="*/ 56 w 58"/>
                  <a:gd name="T13" fmla="*/ 5 h 174"/>
                  <a:gd name="T14" fmla="*/ 43 w 58"/>
                  <a:gd name="T15" fmla="*/ 109 h 174"/>
                  <a:gd name="T16" fmla="*/ 12 w 58"/>
                  <a:gd name="T17" fmla="*/ 171 h 174"/>
                  <a:gd name="T18" fmla="*/ 7 w 58"/>
                  <a:gd name="T19"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174">
                    <a:moveTo>
                      <a:pt x="7" y="174"/>
                    </a:moveTo>
                    <a:cubicBezTo>
                      <a:pt x="6" y="174"/>
                      <a:pt x="5" y="173"/>
                      <a:pt x="4" y="173"/>
                    </a:cubicBezTo>
                    <a:cubicBezTo>
                      <a:pt x="1" y="171"/>
                      <a:pt x="0" y="167"/>
                      <a:pt x="2" y="165"/>
                    </a:cubicBezTo>
                    <a:cubicBezTo>
                      <a:pt x="15" y="146"/>
                      <a:pt x="25" y="126"/>
                      <a:pt x="32" y="105"/>
                    </a:cubicBezTo>
                    <a:cubicBezTo>
                      <a:pt x="43" y="73"/>
                      <a:pt x="47" y="40"/>
                      <a:pt x="44" y="6"/>
                    </a:cubicBezTo>
                    <a:cubicBezTo>
                      <a:pt x="44" y="3"/>
                      <a:pt x="46" y="0"/>
                      <a:pt x="49" y="0"/>
                    </a:cubicBezTo>
                    <a:cubicBezTo>
                      <a:pt x="52" y="0"/>
                      <a:pt x="55" y="2"/>
                      <a:pt x="56" y="5"/>
                    </a:cubicBezTo>
                    <a:cubicBezTo>
                      <a:pt x="58" y="41"/>
                      <a:pt x="54" y="76"/>
                      <a:pt x="43" y="109"/>
                    </a:cubicBezTo>
                    <a:cubicBezTo>
                      <a:pt x="35" y="131"/>
                      <a:pt x="25" y="152"/>
                      <a:pt x="12" y="171"/>
                    </a:cubicBezTo>
                    <a:cubicBezTo>
                      <a:pt x="11" y="173"/>
                      <a:pt x="9" y="174"/>
                      <a:pt x="7" y="1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ïśļiḍè">
                <a:extLst>
                  <a:ext uri="{FF2B5EF4-FFF2-40B4-BE49-F238E27FC236}">
                    <a16:creationId xmlns="" xmlns:a16="http://schemas.microsoft.com/office/drawing/2014/main" id="{5E4D81DA-51B9-4D18-8F5F-6BECBFA70592}"/>
                  </a:ext>
                </a:extLst>
              </p:cNvPr>
              <p:cNvSpPr/>
              <p:nvPr/>
            </p:nvSpPr>
            <p:spPr bwMode="auto">
              <a:xfrm>
                <a:off x="5297485" y="1556399"/>
                <a:ext cx="105868" cy="95732"/>
              </a:xfrm>
              <a:custGeom>
                <a:avLst/>
                <a:gdLst>
                  <a:gd name="T0" fmla="*/ 57 w 63"/>
                  <a:gd name="T1" fmla="*/ 57 h 57"/>
                  <a:gd name="T2" fmla="*/ 53 w 63"/>
                  <a:gd name="T3" fmla="*/ 55 h 57"/>
                  <a:gd name="T4" fmla="*/ 3 w 63"/>
                  <a:gd name="T5" fmla="*/ 11 h 57"/>
                  <a:gd name="T6" fmla="*/ 1 w 63"/>
                  <a:gd name="T7" fmla="*/ 3 h 57"/>
                  <a:gd name="T8" fmla="*/ 9 w 63"/>
                  <a:gd name="T9" fmla="*/ 1 h 57"/>
                  <a:gd name="T10" fmla="*/ 61 w 63"/>
                  <a:gd name="T11" fmla="*/ 47 h 57"/>
                  <a:gd name="T12" fmla="*/ 61 w 63"/>
                  <a:gd name="T13" fmla="*/ 55 h 57"/>
                  <a:gd name="T14" fmla="*/ 57 w 63"/>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57">
                    <a:moveTo>
                      <a:pt x="57" y="57"/>
                    </a:moveTo>
                    <a:cubicBezTo>
                      <a:pt x="56" y="57"/>
                      <a:pt x="54" y="56"/>
                      <a:pt x="53" y="55"/>
                    </a:cubicBezTo>
                    <a:cubicBezTo>
                      <a:pt x="38" y="38"/>
                      <a:pt x="21" y="23"/>
                      <a:pt x="3" y="11"/>
                    </a:cubicBezTo>
                    <a:cubicBezTo>
                      <a:pt x="0" y="9"/>
                      <a:pt x="0" y="6"/>
                      <a:pt x="1" y="3"/>
                    </a:cubicBezTo>
                    <a:cubicBezTo>
                      <a:pt x="3" y="0"/>
                      <a:pt x="7" y="0"/>
                      <a:pt x="9" y="1"/>
                    </a:cubicBezTo>
                    <a:cubicBezTo>
                      <a:pt x="29" y="14"/>
                      <a:pt x="46" y="30"/>
                      <a:pt x="61" y="47"/>
                    </a:cubicBezTo>
                    <a:cubicBezTo>
                      <a:pt x="63" y="50"/>
                      <a:pt x="63" y="53"/>
                      <a:pt x="61" y="55"/>
                    </a:cubicBezTo>
                    <a:cubicBezTo>
                      <a:pt x="60" y="56"/>
                      <a:pt x="58" y="57"/>
                      <a:pt x="57"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íṩļïḍê">
                <a:extLst>
                  <a:ext uri="{FF2B5EF4-FFF2-40B4-BE49-F238E27FC236}">
                    <a16:creationId xmlns="" xmlns:a16="http://schemas.microsoft.com/office/drawing/2014/main" id="{EF304576-7187-46C2-B3AA-C94FED645790}"/>
                  </a:ext>
                </a:extLst>
              </p:cNvPr>
              <p:cNvSpPr/>
              <p:nvPr/>
            </p:nvSpPr>
            <p:spPr bwMode="auto">
              <a:xfrm>
                <a:off x="4797427" y="1479814"/>
                <a:ext cx="369412" cy="106995"/>
              </a:xfrm>
              <a:custGeom>
                <a:avLst/>
                <a:gdLst>
                  <a:gd name="T0" fmla="*/ 6 w 218"/>
                  <a:gd name="T1" fmla="*/ 63 h 63"/>
                  <a:gd name="T2" fmla="*/ 2 w 218"/>
                  <a:gd name="T3" fmla="*/ 61 h 63"/>
                  <a:gd name="T4" fmla="*/ 3 w 218"/>
                  <a:gd name="T5" fmla="*/ 53 h 63"/>
                  <a:gd name="T6" fmla="*/ 119 w 218"/>
                  <a:gd name="T7" fmla="*/ 5 h 63"/>
                  <a:gd name="T8" fmla="*/ 213 w 218"/>
                  <a:gd name="T9" fmla="*/ 8 h 63"/>
                  <a:gd name="T10" fmla="*/ 218 w 218"/>
                  <a:gd name="T11" fmla="*/ 14 h 63"/>
                  <a:gd name="T12" fmla="*/ 211 w 218"/>
                  <a:gd name="T13" fmla="*/ 19 h 63"/>
                  <a:gd name="T14" fmla="*/ 120 w 218"/>
                  <a:gd name="T15" fmla="*/ 16 h 63"/>
                  <a:gd name="T16" fmla="*/ 10 w 218"/>
                  <a:gd name="T17" fmla="*/ 62 h 63"/>
                  <a:gd name="T18" fmla="*/ 6 w 218"/>
                  <a:gd name="T1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63">
                    <a:moveTo>
                      <a:pt x="6" y="63"/>
                    </a:moveTo>
                    <a:cubicBezTo>
                      <a:pt x="4" y="63"/>
                      <a:pt x="3" y="62"/>
                      <a:pt x="2" y="61"/>
                    </a:cubicBezTo>
                    <a:cubicBezTo>
                      <a:pt x="0" y="58"/>
                      <a:pt x="0" y="54"/>
                      <a:pt x="3" y="53"/>
                    </a:cubicBezTo>
                    <a:cubicBezTo>
                      <a:pt x="37" y="28"/>
                      <a:pt x="77" y="11"/>
                      <a:pt x="119" y="5"/>
                    </a:cubicBezTo>
                    <a:cubicBezTo>
                      <a:pt x="150" y="0"/>
                      <a:pt x="182" y="1"/>
                      <a:pt x="213" y="8"/>
                    </a:cubicBezTo>
                    <a:cubicBezTo>
                      <a:pt x="216" y="8"/>
                      <a:pt x="218" y="11"/>
                      <a:pt x="218" y="14"/>
                    </a:cubicBezTo>
                    <a:cubicBezTo>
                      <a:pt x="217" y="17"/>
                      <a:pt x="214" y="19"/>
                      <a:pt x="211" y="19"/>
                    </a:cubicBezTo>
                    <a:cubicBezTo>
                      <a:pt x="181" y="12"/>
                      <a:pt x="151" y="11"/>
                      <a:pt x="120" y="16"/>
                    </a:cubicBezTo>
                    <a:cubicBezTo>
                      <a:pt x="80" y="22"/>
                      <a:pt x="42" y="38"/>
                      <a:pt x="10" y="62"/>
                    </a:cubicBezTo>
                    <a:cubicBezTo>
                      <a:pt x="9" y="63"/>
                      <a:pt x="7" y="63"/>
                      <a:pt x="6" y="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ïṣlîḋé">
                <a:extLst>
                  <a:ext uri="{FF2B5EF4-FFF2-40B4-BE49-F238E27FC236}">
                    <a16:creationId xmlns="" xmlns:a16="http://schemas.microsoft.com/office/drawing/2014/main" id="{A5AFFEB1-B09E-4741-8044-0FB45EAA18C3}"/>
                  </a:ext>
                </a:extLst>
              </p:cNvPr>
              <p:cNvSpPr/>
              <p:nvPr/>
            </p:nvSpPr>
            <p:spPr bwMode="auto">
              <a:xfrm>
                <a:off x="4625109" y="1672404"/>
                <a:ext cx="91227" cy="200474"/>
              </a:xfrm>
              <a:custGeom>
                <a:avLst/>
                <a:gdLst>
                  <a:gd name="T0" fmla="*/ 6 w 54"/>
                  <a:gd name="T1" fmla="*/ 118 h 118"/>
                  <a:gd name="T2" fmla="*/ 5 w 54"/>
                  <a:gd name="T3" fmla="*/ 118 h 118"/>
                  <a:gd name="T4" fmla="*/ 1 w 54"/>
                  <a:gd name="T5" fmla="*/ 111 h 118"/>
                  <a:gd name="T6" fmla="*/ 42 w 54"/>
                  <a:gd name="T7" fmla="*/ 4 h 118"/>
                  <a:gd name="T8" fmla="*/ 50 w 54"/>
                  <a:gd name="T9" fmla="*/ 2 h 118"/>
                  <a:gd name="T10" fmla="*/ 52 w 54"/>
                  <a:gd name="T11" fmla="*/ 10 h 118"/>
                  <a:gd name="T12" fmla="*/ 12 w 54"/>
                  <a:gd name="T13" fmla="*/ 113 h 118"/>
                  <a:gd name="T14" fmla="*/ 6 w 54"/>
                  <a:gd name="T15" fmla="*/ 11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18">
                    <a:moveTo>
                      <a:pt x="6" y="118"/>
                    </a:moveTo>
                    <a:cubicBezTo>
                      <a:pt x="6" y="118"/>
                      <a:pt x="6" y="118"/>
                      <a:pt x="5" y="118"/>
                    </a:cubicBezTo>
                    <a:cubicBezTo>
                      <a:pt x="2" y="117"/>
                      <a:pt x="0" y="114"/>
                      <a:pt x="1" y="111"/>
                    </a:cubicBezTo>
                    <a:cubicBezTo>
                      <a:pt x="6" y="73"/>
                      <a:pt x="20" y="36"/>
                      <a:pt x="42" y="4"/>
                    </a:cubicBezTo>
                    <a:cubicBezTo>
                      <a:pt x="44" y="1"/>
                      <a:pt x="48" y="0"/>
                      <a:pt x="50" y="2"/>
                    </a:cubicBezTo>
                    <a:cubicBezTo>
                      <a:pt x="53" y="4"/>
                      <a:pt x="54" y="8"/>
                      <a:pt x="52" y="10"/>
                    </a:cubicBezTo>
                    <a:cubicBezTo>
                      <a:pt x="31" y="41"/>
                      <a:pt x="17" y="76"/>
                      <a:pt x="12" y="113"/>
                    </a:cubicBezTo>
                    <a:cubicBezTo>
                      <a:pt x="12" y="116"/>
                      <a:pt x="9" y="118"/>
                      <a:pt x="6" y="1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ïśľîďê">
                <a:extLst>
                  <a:ext uri="{FF2B5EF4-FFF2-40B4-BE49-F238E27FC236}">
                    <a16:creationId xmlns="" xmlns:a16="http://schemas.microsoft.com/office/drawing/2014/main" id="{DEB581BC-B6FA-4776-9EAB-BAD4121490B5}"/>
                  </a:ext>
                </a:extLst>
              </p:cNvPr>
              <p:cNvSpPr/>
              <p:nvPr/>
            </p:nvSpPr>
            <p:spPr bwMode="auto">
              <a:xfrm>
                <a:off x="4621731" y="1941579"/>
                <a:ext cx="212863" cy="354771"/>
              </a:xfrm>
              <a:custGeom>
                <a:avLst/>
                <a:gdLst>
                  <a:gd name="T0" fmla="*/ 119 w 126"/>
                  <a:gd name="T1" fmla="*/ 210 h 210"/>
                  <a:gd name="T2" fmla="*/ 116 w 126"/>
                  <a:gd name="T3" fmla="*/ 209 h 210"/>
                  <a:gd name="T4" fmla="*/ 56 w 126"/>
                  <a:gd name="T5" fmla="*/ 154 h 210"/>
                  <a:gd name="T6" fmla="*/ 17 w 126"/>
                  <a:gd name="T7" fmla="*/ 84 h 210"/>
                  <a:gd name="T8" fmla="*/ 0 w 126"/>
                  <a:gd name="T9" fmla="*/ 6 h 210"/>
                  <a:gd name="T10" fmla="*/ 6 w 126"/>
                  <a:gd name="T11" fmla="*/ 0 h 210"/>
                  <a:gd name="T12" fmla="*/ 12 w 126"/>
                  <a:gd name="T13" fmla="*/ 5 h 210"/>
                  <a:gd name="T14" fmla="*/ 28 w 126"/>
                  <a:gd name="T15" fmla="*/ 80 h 210"/>
                  <a:gd name="T16" fmla="*/ 65 w 126"/>
                  <a:gd name="T17" fmla="*/ 146 h 210"/>
                  <a:gd name="T18" fmla="*/ 122 w 126"/>
                  <a:gd name="T19" fmla="*/ 199 h 210"/>
                  <a:gd name="T20" fmla="*/ 124 w 126"/>
                  <a:gd name="T21" fmla="*/ 207 h 210"/>
                  <a:gd name="T22" fmla="*/ 119 w 126"/>
                  <a:gd name="T2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210">
                    <a:moveTo>
                      <a:pt x="119" y="210"/>
                    </a:moveTo>
                    <a:cubicBezTo>
                      <a:pt x="118" y="210"/>
                      <a:pt x="117" y="209"/>
                      <a:pt x="116" y="209"/>
                    </a:cubicBezTo>
                    <a:cubicBezTo>
                      <a:pt x="93" y="193"/>
                      <a:pt x="73" y="175"/>
                      <a:pt x="56" y="154"/>
                    </a:cubicBezTo>
                    <a:cubicBezTo>
                      <a:pt x="40" y="133"/>
                      <a:pt x="26" y="109"/>
                      <a:pt x="17" y="84"/>
                    </a:cubicBezTo>
                    <a:cubicBezTo>
                      <a:pt x="7" y="59"/>
                      <a:pt x="2" y="33"/>
                      <a:pt x="0" y="6"/>
                    </a:cubicBezTo>
                    <a:cubicBezTo>
                      <a:pt x="0" y="3"/>
                      <a:pt x="2" y="0"/>
                      <a:pt x="6" y="0"/>
                    </a:cubicBezTo>
                    <a:cubicBezTo>
                      <a:pt x="9" y="0"/>
                      <a:pt x="11" y="2"/>
                      <a:pt x="12" y="5"/>
                    </a:cubicBezTo>
                    <a:cubicBezTo>
                      <a:pt x="13" y="31"/>
                      <a:pt x="19" y="56"/>
                      <a:pt x="28" y="80"/>
                    </a:cubicBezTo>
                    <a:cubicBezTo>
                      <a:pt x="37" y="104"/>
                      <a:pt x="49" y="126"/>
                      <a:pt x="65" y="146"/>
                    </a:cubicBezTo>
                    <a:cubicBezTo>
                      <a:pt x="81" y="167"/>
                      <a:pt x="100" y="185"/>
                      <a:pt x="122" y="199"/>
                    </a:cubicBezTo>
                    <a:cubicBezTo>
                      <a:pt x="125" y="201"/>
                      <a:pt x="126" y="204"/>
                      <a:pt x="124" y="207"/>
                    </a:cubicBezTo>
                    <a:cubicBezTo>
                      <a:pt x="123" y="209"/>
                      <a:pt x="121" y="210"/>
                      <a:pt x="119" y="2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íṩlïḑé">
                <a:extLst>
                  <a:ext uri="{FF2B5EF4-FFF2-40B4-BE49-F238E27FC236}">
                    <a16:creationId xmlns="" xmlns:a16="http://schemas.microsoft.com/office/drawing/2014/main" id="{7020B4AE-513F-4D96-AC99-A3FE331A8870}"/>
                  </a:ext>
                </a:extLst>
              </p:cNvPr>
              <p:cNvSpPr/>
              <p:nvPr/>
            </p:nvSpPr>
            <p:spPr bwMode="auto">
              <a:xfrm>
                <a:off x="4912305" y="2325632"/>
                <a:ext cx="200474" cy="43924"/>
              </a:xfrm>
              <a:custGeom>
                <a:avLst/>
                <a:gdLst>
                  <a:gd name="T0" fmla="*/ 90 w 118"/>
                  <a:gd name="T1" fmla="*/ 26 h 26"/>
                  <a:gd name="T2" fmla="*/ 62 w 118"/>
                  <a:gd name="T3" fmla="*/ 25 h 26"/>
                  <a:gd name="T4" fmla="*/ 4 w 118"/>
                  <a:gd name="T5" fmla="*/ 12 h 26"/>
                  <a:gd name="T6" fmla="*/ 1 w 118"/>
                  <a:gd name="T7" fmla="*/ 5 h 26"/>
                  <a:gd name="T8" fmla="*/ 8 w 118"/>
                  <a:gd name="T9" fmla="*/ 1 h 26"/>
                  <a:gd name="T10" fmla="*/ 64 w 118"/>
                  <a:gd name="T11" fmla="*/ 13 h 26"/>
                  <a:gd name="T12" fmla="*/ 111 w 118"/>
                  <a:gd name="T13" fmla="*/ 14 h 26"/>
                  <a:gd name="T14" fmla="*/ 118 w 118"/>
                  <a:gd name="T15" fmla="*/ 19 h 26"/>
                  <a:gd name="T16" fmla="*/ 112 w 118"/>
                  <a:gd name="T17" fmla="*/ 25 h 26"/>
                  <a:gd name="T18" fmla="*/ 90 w 118"/>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6">
                    <a:moveTo>
                      <a:pt x="90" y="26"/>
                    </a:moveTo>
                    <a:cubicBezTo>
                      <a:pt x="81" y="26"/>
                      <a:pt x="71" y="26"/>
                      <a:pt x="62" y="25"/>
                    </a:cubicBezTo>
                    <a:cubicBezTo>
                      <a:pt x="43" y="23"/>
                      <a:pt x="23" y="18"/>
                      <a:pt x="4" y="12"/>
                    </a:cubicBezTo>
                    <a:cubicBezTo>
                      <a:pt x="1" y="11"/>
                      <a:pt x="0" y="8"/>
                      <a:pt x="1" y="5"/>
                    </a:cubicBezTo>
                    <a:cubicBezTo>
                      <a:pt x="2" y="2"/>
                      <a:pt x="5" y="0"/>
                      <a:pt x="8" y="1"/>
                    </a:cubicBezTo>
                    <a:cubicBezTo>
                      <a:pt x="26" y="7"/>
                      <a:pt x="45" y="11"/>
                      <a:pt x="64" y="13"/>
                    </a:cubicBezTo>
                    <a:cubicBezTo>
                      <a:pt x="79" y="15"/>
                      <a:pt x="96" y="15"/>
                      <a:pt x="111" y="14"/>
                    </a:cubicBezTo>
                    <a:cubicBezTo>
                      <a:pt x="114" y="14"/>
                      <a:pt x="117" y="16"/>
                      <a:pt x="118" y="19"/>
                    </a:cubicBezTo>
                    <a:cubicBezTo>
                      <a:pt x="118" y="22"/>
                      <a:pt x="116" y="25"/>
                      <a:pt x="112" y="25"/>
                    </a:cubicBezTo>
                    <a:cubicBezTo>
                      <a:pt x="105" y="26"/>
                      <a:pt x="97" y="26"/>
                      <a:pt x="90"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iSḻíḓé">
                <a:extLst>
                  <a:ext uri="{FF2B5EF4-FFF2-40B4-BE49-F238E27FC236}">
                    <a16:creationId xmlns="" xmlns:a16="http://schemas.microsoft.com/office/drawing/2014/main" id="{CC58A82A-6BF1-434E-8940-C2C479F4D09C}"/>
                  </a:ext>
                </a:extLst>
              </p:cNvPr>
              <p:cNvSpPr/>
              <p:nvPr/>
            </p:nvSpPr>
            <p:spPr bwMode="auto">
              <a:xfrm>
                <a:off x="5224278" y="2268193"/>
                <a:ext cx="104742" cy="67575"/>
              </a:xfrm>
              <a:custGeom>
                <a:avLst/>
                <a:gdLst>
                  <a:gd name="T0" fmla="*/ 6 w 62"/>
                  <a:gd name="T1" fmla="*/ 40 h 40"/>
                  <a:gd name="T2" fmla="*/ 1 w 62"/>
                  <a:gd name="T3" fmla="*/ 36 h 40"/>
                  <a:gd name="T4" fmla="*/ 4 w 62"/>
                  <a:gd name="T5" fmla="*/ 29 h 40"/>
                  <a:gd name="T6" fmla="*/ 52 w 62"/>
                  <a:gd name="T7" fmla="*/ 2 h 40"/>
                  <a:gd name="T8" fmla="*/ 60 w 62"/>
                  <a:gd name="T9" fmla="*/ 3 h 40"/>
                  <a:gd name="T10" fmla="*/ 59 w 62"/>
                  <a:gd name="T11" fmla="*/ 11 h 40"/>
                  <a:gd name="T12" fmla="*/ 9 w 62"/>
                  <a:gd name="T13" fmla="*/ 39 h 40"/>
                  <a:gd name="T14" fmla="*/ 6 w 62"/>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40">
                    <a:moveTo>
                      <a:pt x="6" y="40"/>
                    </a:moveTo>
                    <a:cubicBezTo>
                      <a:pt x="4" y="40"/>
                      <a:pt x="2" y="39"/>
                      <a:pt x="1" y="36"/>
                    </a:cubicBezTo>
                    <a:cubicBezTo>
                      <a:pt x="0" y="33"/>
                      <a:pt x="1" y="30"/>
                      <a:pt x="4" y="29"/>
                    </a:cubicBezTo>
                    <a:cubicBezTo>
                      <a:pt x="21" y="22"/>
                      <a:pt x="37" y="13"/>
                      <a:pt x="52" y="2"/>
                    </a:cubicBezTo>
                    <a:cubicBezTo>
                      <a:pt x="55" y="0"/>
                      <a:pt x="58" y="1"/>
                      <a:pt x="60" y="3"/>
                    </a:cubicBezTo>
                    <a:cubicBezTo>
                      <a:pt x="62" y="6"/>
                      <a:pt x="62" y="9"/>
                      <a:pt x="59" y="11"/>
                    </a:cubicBezTo>
                    <a:cubicBezTo>
                      <a:pt x="43" y="22"/>
                      <a:pt x="26" y="32"/>
                      <a:pt x="9" y="39"/>
                    </a:cubicBezTo>
                    <a:cubicBezTo>
                      <a:pt x="8" y="40"/>
                      <a:pt x="7" y="40"/>
                      <a:pt x="6"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7" name="îṣ1iḓê">
                <a:extLst>
                  <a:ext uri="{FF2B5EF4-FFF2-40B4-BE49-F238E27FC236}">
                    <a16:creationId xmlns="" xmlns:a16="http://schemas.microsoft.com/office/drawing/2014/main" id="{CF37C577-9E06-4097-B218-1CC9A6A97988}"/>
                  </a:ext>
                </a:extLst>
              </p:cNvPr>
              <p:cNvSpPr/>
              <p:nvPr/>
            </p:nvSpPr>
            <p:spPr bwMode="auto">
              <a:xfrm>
                <a:off x="5775017" y="1310875"/>
                <a:ext cx="309721" cy="725309"/>
              </a:xfrm>
              <a:custGeom>
                <a:avLst/>
                <a:gdLst>
                  <a:gd name="T0" fmla="*/ 275 w 275"/>
                  <a:gd name="T1" fmla="*/ 297 h 644"/>
                  <a:gd name="T2" fmla="*/ 162 w 275"/>
                  <a:gd name="T3" fmla="*/ 278 h 644"/>
                  <a:gd name="T4" fmla="*/ 212 w 275"/>
                  <a:gd name="T5" fmla="*/ 0 h 644"/>
                  <a:gd name="T6" fmla="*/ 0 w 275"/>
                  <a:gd name="T7" fmla="*/ 347 h 644"/>
                  <a:gd name="T8" fmla="*/ 112 w 275"/>
                  <a:gd name="T9" fmla="*/ 368 h 644"/>
                  <a:gd name="T10" fmla="*/ 64 w 275"/>
                  <a:gd name="T11" fmla="*/ 644 h 644"/>
                  <a:gd name="T12" fmla="*/ 275 w 275"/>
                  <a:gd name="T13" fmla="*/ 297 h 644"/>
                </a:gdLst>
                <a:ahLst/>
                <a:cxnLst>
                  <a:cxn ang="0">
                    <a:pos x="T0" y="T1"/>
                  </a:cxn>
                  <a:cxn ang="0">
                    <a:pos x="T2" y="T3"/>
                  </a:cxn>
                  <a:cxn ang="0">
                    <a:pos x="T4" y="T5"/>
                  </a:cxn>
                  <a:cxn ang="0">
                    <a:pos x="T6" y="T7"/>
                  </a:cxn>
                  <a:cxn ang="0">
                    <a:pos x="T8" y="T9"/>
                  </a:cxn>
                  <a:cxn ang="0">
                    <a:pos x="T10" y="T11"/>
                  </a:cxn>
                  <a:cxn ang="0">
                    <a:pos x="T12" y="T13"/>
                  </a:cxn>
                </a:cxnLst>
                <a:rect l="0" t="0" r="r" b="b"/>
                <a:pathLst>
                  <a:path w="275" h="644">
                    <a:moveTo>
                      <a:pt x="275" y="297"/>
                    </a:moveTo>
                    <a:lnTo>
                      <a:pt x="162" y="278"/>
                    </a:lnTo>
                    <a:lnTo>
                      <a:pt x="212" y="0"/>
                    </a:lnTo>
                    <a:lnTo>
                      <a:pt x="0" y="347"/>
                    </a:lnTo>
                    <a:lnTo>
                      <a:pt x="112" y="368"/>
                    </a:lnTo>
                    <a:lnTo>
                      <a:pt x="64" y="644"/>
                    </a:lnTo>
                    <a:lnTo>
                      <a:pt x="275"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8" name="ís1iḍe">
                <a:extLst>
                  <a:ext uri="{FF2B5EF4-FFF2-40B4-BE49-F238E27FC236}">
                    <a16:creationId xmlns="" xmlns:a16="http://schemas.microsoft.com/office/drawing/2014/main" id="{DD18AD3E-F5AF-4276-8DC4-37C4BEEB70C9}"/>
                  </a:ext>
                </a:extLst>
              </p:cNvPr>
              <p:cNvSpPr/>
              <p:nvPr/>
            </p:nvSpPr>
            <p:spPr bwMode="auto">
              <a:xfrm>
                <a:off x="5764881" y="1300739"/>
                <a:ext cx="329993" cy="745581"/>
              </a:xfrm>
              <a:custGeom>
                <a:avLst/>
                <a:gdLst>
                  <a:gd name="T0" fmla="*/ 49 w 195"/>
                  <a:gd name="T1" fmla="*/ 441 h 441"/>
                  <a:gd name="T2" fmla="*/ 47 w 195"/>
                  <a:gd name="T3" fmla="*/ 441 h 441"/>
                  <a:gd name="T4" fmla="*/ 43 w 195"/>
                  <a:gd name="T5" fmla="*/ 434 h 441"/>
                  <a:gd name="T6" fmla="*/ 75 w 195"/>
                  <a:gd name="T7" fmla="*/ 255 h 441"/>
                  <a:gd name="T8" fmla="*/ 5 w 195"/>
                  <a:gd name="T9" fmla="*/ 243 h 441"/>
                  <a:gd name="T10" fmla="*/ 1 w 195"/>
                  <a:gd name="T11" fmla="*/ 240 h 441"/>
                  <a:gd name="T12" fmla="*/ 2 w 195"/>
                  <a:gd name="T13" fmla="*/ 235 h 441"/>
                  <a:gd name="T14" fmla="*/ 142 w 195"/>
                  <a:gd name="T15" fmla="*/ 3 h 441"/>
                  <a:gd name="T16" fmla="*/ 149 w 195"/>
                  <a:gd name="T17" fmla="*/ 1 h 441"/>
                  <a:gd name="T18" fmla="*/ 152 w 195"/>
                  <a:gd name="T19" fmla="*/ 7 h 441"/>
                  <a:gd name="T20" fmla="*/ 121 w 195"/>
                  <a:gd name="T21" fmla="*/ 186 h 441"/>
                  <a:gd name="T22" fmla="*/ 190 w 195"/>
                  <a:gd name="T23" fmla="*/ 199 h 441"/>
                  <a:gd name="T24" fmla="*/ 194 w 195"/>
                  <a:gd name="T25" fmla="*/ 202 h 441"/>
                  <a:gd name="T26" fmla="*/ 194 w 195"/>
                  <a:gd name="T27" fmla="*/ 207 h 441"/>
                  <a:gd name="T28" fmla="*/ 54 w 195"/>
                  <a:gd name="T29" fmla="*/ 438 h 441"/>
                  <a:gd name="T30" fmla="*/ 49 w 195"/>
                  <a:gd name="T31" fmla="*/ 441 h 441"/>
                  <a:gd name="T32" fmla="*/ 16 w 195"/>
                  <a:gd name="T33" fmla="*/ 233 h 441"/>
                  <a:gd name="T34" fmla="*/ 82 w 195"/>
                  <a:gd name="T35" fmla="*/ 245 h 441"/>
                  <a:gd name="T36" fmla="*/ 87 w 195"/>
                  <a:gd name="T37" fmla="*/ 252 h 441"/>
                  <a:gd name="T38" fmla="*/ 60 w 195"/>
                  <a:gd name="T39" fmla="*/ 406 h 441"/>
                  <a:gd name="T40" fmla="*/ 180 w 195"/>
                  <a:gd name="T41" fmla="*/ 208 h 441"/>
                  <a:gd name="T42" fmla="*/ 113 w 195"/>
                  <a:gd name="T43" fmla="*/ 197 h 441"/>
                  <a:gd name="T44" fmla="*/ 108 w 195"/>
                  <a:gd name="T45" fmla="*/ 190 h 441"/>
                  <a:gd name="T46" fmla="*/ 136 w 195"/>
                  <a:gd name="T47" fmla="*/ 35 h 441"/>
                  <a:gd name="T48" fmla="*/ 16 w 195"/>
                  <a:gd name="T49" fmla="*/ 23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441">
                    <a:moveTo>
                      <a:pt x="49" y="441"/>
                    </a:moveTo>
                    <a:cubicBezTo>
                      <a:pt x="48" y="441"/>
                      <a:pt x="47" y="441"/>
                      <a:pt x="47" y="441"/>
                    </a:cubicBezTo>
                    <a:cubicBezTo>
                      <a:pt x="44" y="440"/>
                      <a:pt x="43" y="437"/>
                      <a:pt x="43" y="434"/>
                    </a:cubicBezTo>
                    <a:cubicBezTo>
                      <a:pt x="75" y="255"/>
                      <a:pt x="75" y="255"/>
                      <a:pt x="75" y="255"/>
                    </a:cubicBezTo>
                    <a:cubicBezTo>
                      <a:pt x="5" y="243"/>
                      <a:pt x="5" y="243"/>
                      <a:pt x="5" y="243"/>
                    </a:cubicBezTo>
                    <a:cubicBezTo>
                      <a:pt x="4" y="243"/>
                      <a:pt x="2" y="242"/>
                      <a:pt x="1" y="240"/>
                    </a:cubicBezTo>
                    <a:cubicBezTo>
                      <a:pt x="0" y="238"/>
                      <a:pt x="1" y="236"/>
                      <a:pt x="2" y="235"/>
                    </a:cubicBezTo>
                    <a:cubicBezTo>
                      <a:pt x="142" y="3"/>
                      <a:pt x="142" y="3"/>
                      <a:pt x="142" y="3"/>
                    </a:cubicBezTo>
                    <a:cubicBezTo>
                      <a:pt x="143" y="1"/>
                      <a:pt x="146" y="0"/>
                      <a:pt x="149" y="1"/>
                    </a:cubicBezTo>
                    <a:cubicBezTo>
                      <a:pt x="151" y="2"/>
                      <a:pt x="153" y="5"/>
                      <a:pt x="152" y="7"/>
                    </a:cubicBezTo>
                    <a:cubicBezTo>
                      <a:pt x="121" y="186"/>
                      <a:pt x="121" y="186"/>
                      <a:pt x="121" y="186"/>
                    </a:cubicBezTo>
                    <a:cubicBezTo>
                      <a:pt x="190" y="199"/>
                      <a:pt x="190" y="199"/>
                      <a:pt x="190" y="199"/>
                    </a:cubicBezTo>
                    <a:cubicBezTo>
                      <a:pt x="192" y="199"/>
                      <a:pt x="193" y="200"/>
                      <a:pt x="194" y="202"/>
                    </a:cubicBezTo>
                    <a:cubicBezTo>
                      <a:pt x="195" y="203"/>
                      <a:pt x="195" y="205"/>
                      <a:pt x="194" y="207"/>
                    </a:cubicBezTo>
                    <a:cubicBezTo>
                      <a:pt x="54" y="438"/>
                      <a:pt x="54" y="438"/>
                      <a:pt x="54" y="438"/>
                    </a:cubicBezTo>
                    <a:cubicBezTo>
                      <a:pt x="53" y="440"/>
                      <a:pt x="51" y="441"/>
                      <a:pt x="49" y="441"/>
                    </a:cubicBezTo>
                    <a:close/>
                    <a:moveTo>
                      <a:pt x="16" y="233"/>
                    </a:moveTo>
                    <a:cubicBezTo>
                      <a:pt x="82" y="245"/>
                      <a:pt x="82" y="245"/>
                      <a:pt x="82" y="245"/>
                    </a:cubicBezTo>
                    <a:cubicBezTo>
                      <a:pt x="85" y="246"/>
                      <a:pt x="88" y="249"/>
                      <a:pt x="87" y="252"/>
                    </a:cubicBezTo>
                    <a:cubicBezTo>
                      <a:pt x="60" y="406"/>
                      <a:pt x="60" y="406"/>
                      <a:pt x="60" y="406"/>
                    </a:cubicBezTo>
                    <a:cubicBezTo>
                      <a:pt x="180" y="208"/>
                      <a:pt x="180" y="208"/>
                      <a:pt x="180" y="208"/>
                    </a:cubicBezTo>
                    <a:cubicBezTo>
                      <a:pt x="113" y="197"/>
                      <a:pt x="113" y="197"/>
                      <a:pt x="113" y="197"/>
                    </a:cubicBezTo>
                    <a:cubicBezTo>
                      <a:pt x="110" y="196"/>
                      <a:pt x="108" y="193"/>
                      <a:pt x="108" y="190"/>
                    </a:cubicBezTo>
                    <a:cubicBezTo>
                      <a:pt x="136" y="35"/>
                      <a:pt x="136" y="35"/>
                      <a:pt x="136" y="35"/>
                    </a:cubicBezTo>
                    <a:lnTo>
                      <a:pt x="16" y="2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9" name="ïṩ1îḍè">
                <a:extLst>
                  <a:ext uri="{FF2B5EF4-FFF2-40B4-BE49-F238E27FC236}">
                    <a16:creationId xmlns="" xmlns:a16="http://schemas.microsoft.com/office/drawing/2014/main" id="{6E9CFF41-D955-4D64-A7D1-665F399B52A5}"/>
                  </a:ext>
                </a:extLst>
              </p:cNvPr>
              <p:cNvSpPr/>
              <p:nvPr/>
            </p:nvSpPr>
            <p:spPr bwMode="auto">
              <a:xfrm>
                <a:off x="4761387" y="2369556"/>
                <a:ext cx="2635440" cy="2633186"/>
              </a:xfrm>
              <a:prstGeom prst="ellipse">
                <a:avLst/>
              </a:prstGeom>
              <a:solidFill>
                <a:srgbClr val="85BB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0" name="iślîďe">
                <a:extLst>
                  <a:ext uri="{FF2B5EF4-FFF2-40B4-BE49-F238E27FC236}">
                    <a16:creationId xmlns="" xmlns:a16="http://schemas.microsoft.com/office/drawing/2014/main" id="{1E5E7D99-7623-41FD-83E9-1DB48324C48D}"/>
                  </a:ext>
                </a:extLst>
              </p:cNvPr>
              <p:cNvSpPr/>
              <p:nvPr/>
            </p:nvSpPr>
            <p:spPr bwMode="auto">
              <a:xfrm>
                <a:off x="4751250" y="2359420"/>
                <a:ext cx="2655712" cy="2653459"/>
              </a:xfrm>
              <a:custGeom>
                <a:avLst/>
                <a:gdLst>
                  <a:gd name="T0" fmla="*/ 784 w 1568"/>
                  <a:gd name="T1" fmla="*/ 1569 h 1569"/>
                  <a:gd name="T2" fmla="*/ 0 w 1568"/>
                  <a:gd name="T3" fmla="*/ 784 h 1569"/>
                  <a:gd name="T4" fmla="*/ 784 w 1568"/>
                  <a:gd name="T5" fmla="*/ 0 h 1569"/>
                  <a:gd name="T6" fmla="*/ 1568 w 1568"/>
                  <a:gd name="T7" fmla="*/ 784 h 1569"/>
                  <a:gd name="T8" fmla="*/ 784 w 1568"/>
                  <a:gd name="T9" fmla="*/ 1569 h 1569"/>
                  <a:gd name="T10" fmla="*/ 784 w 1568"/>
                  <a:gd name="T11" fmla="*/ 12 h 1569"/>
                  <a:gd name="T12" fmla="*/ 11 w 1568"/>
                  <a:gd name="T13" fmla="*/ 784 h 1569"/>
                  <a:gd name="T14" fmla="*/ 784 w 1568"/>
                  <a:gd name="T15" fmla="*/ 1557 h 1569"/>
                  <a:gd name="T16" fmla="*/ 1557 w 1568"/>
                  <a:gd name="T17" fmla="*/ 784 h 1569"/>
                  <a:gd name="T18" fmla="*/ 784 w 1568"/>
                  <a:gd name="T19" fmla="*/ 12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8" h="1569">
                    <a:moveTo>
                      <a:pt x="784" y="1569"/>
                    </a:moveTo>
                    <a:cubicBezTo>
                      <a:pt x="352" y="1569"/>
                      <a:pt x="0" y="1217"/>
                      <a:pt x="0" y="784"/>
                    </a:cubicBezTo>
                    <a:cubicBezTo>
                      <a:pt x="0" y="352"/>
                      <a:pt x="352" y="0"/>
                      <a:pt x="784" y="0"/>
                    </a:cubicBezTo>
                    <a:cubicBezTo>
                      <a:pt x="1216" y="0"/>
                      <a:pt x="1568" y="352"/>
                      <a:pt x="1568" y="784"/>
                    </a:cubicBezTo>
                    <a:cubicBezTo>
                      <a:pt x="1568" y="1217"/>
                      <a:pt x="1216" y="1569"/>
                      <a:pt x="784" y="1569"/>
                    </a:cubicBezTo>
                    <a:close/>
                    <a:moveTo>
                      <a:pt x="784" y="12"/>
                    </a:moveTo>
                    <a:cubicBezTo>
                      <a:pt x="358" y="12"/>
                      <a:pt x="11" y="358"/>
                      <a:pt x="11" y="784"/>
                    </a:cubicBezTo>
                    <a:cubicBezTo>
                      <a:pt x="11" y="1211"/>
                      <a:pt x="358" y="1557"/>
                      <a:pt x="784" y="1557"/>
                    </a:cubicBezTo>
                    <a:cubicBezTo>
                      <a:pt x="1210" y="1557"/>
                      <a:pt x="1557" y="1211"/>
                      <a:pt x="1557" y="784"/>
                    </a:cubicBezTo>
                    <a:cubicBezTo>
                      <a:pt x="1557" y="358"/>
                      <a:pt x="1210" y="12"/>
                      <a:pt x="784"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1" name="iṣḻïďè">
                <a:extLst>
                  <a:ext uri="{FF2B5EF4-FFF2-40B4-BE49-F238E27FC236}">
                    <a16:creationId xmlns="" xmlns:a16="http://schemas.microsoft.com/office/drawing/2014/main" id="{98BD0184-6D1F-4B8A-BFEE-C6C0D3449283}"/>
                  </a:ext>
                </a:extLst>
              </p:cNvPr>
              <p:cNvSpPr/>
              <p:nvPr/>
            </p:nvSpPr>
            <p:spPr bwMode="auto">
              <a:xfrm>
                <a:off x="6617457" y="2936063"/>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ïṩḻîďé">
                <a:extLst>
                  <a:ext uri="{FF2B5EF4-FFF2-40B4-BE49-F238E27FC236}">
                    <a16:creationId xmlns="" xmlns:a16="http://schemas.microsoft.com/office/drawing/2014/main" id="{6E303AF7-41D0-434A-A011-83063FB805D9}"/>
                  </a:ext>
                </a:extLst>
              </p:cNvPr>
              <p:cNvSpPr/>
              <p:nvPr/>
            </p:nvSpPr>
            <p:spPr bwMode="auto">
              <a:xfrm>
                <a:off x="6617457" y="3260425"/>
                <a:ext cx="211736"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îŝļîḋê">
                <a:extLst>
                  <a:ext uri="{FF2B5EF4-FFF2-40B4-BE49-F238E27FC236}">
                    <a16:creationId xmlns="" xmlns:a16="http://schemas.microsoft.com/office/drawing/2014/main" id="{5148AC2E-735F-4EA2-9AB6-6ADFD780C097}"/>
                  </a:ext>
                </a:extLst>
              </p:cNvPr>
              <p:cNvSpPr/>
              <p:nvPr/>
            </p:nvSpPr>
            <p:spPr bwMode="auto">
              <a:xfrm>
                <a:off x="6617457" y="3583660"/>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îs1iďe">
                <a:extLst>
                  <a:ext uri="{FF2B5EF4-FFF2-40B4-BE49-F238E27FC236}">
                    <a16:creationId xmlns="" xmlns:a16="http://schemas.microsoft.com/office/drawing/2014/main" id="{4F31A175-5F4F-4B31-A679-177857150043}"/>
                  </a:ext>
                </a:extLst>
              </p:cNvPr>
              <p:cNvSpPr/>
              <p:nvPr/>
            </p:nvSpPr>
            <p:spPr bwMode="auto">
              <a:xfrm>
                <a:off x="6617457" y="3908022"/>
                <a:ext cx="211736"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îṡļîḋè">
                <a:extLst>
                  <a:ext uri="{FF2B5EF4-FFF2-40B4-BE49-F238E27FC236}">
                    <a16:creationId xmlns="" xmlns:a16="http://schemas.microsoft.com/office/drawing/2014/main" id="{2CE731FD-C985-4CFC-AE48-89D4A1FD1DB6}"/>
                  </a:ext>
                </a:extLst>
              </p:cNvPr>
              <p:cNvSpPr/>
              <p:nvPr/>
            </p:nvSpPr>
            <p:spPr bwMode="auto">
              <a:xfrm>
                <a:off x="6617457" y="4231257"/>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íšḷïďe">
                <a:extLst>
                  <a:ext uri="{FF2B5EF4-FFF2-40B4-BE49-F238E27FC236}">
                    <a16:creationId xmlns="" xmlns:a16="http://schemas.microsoft.com/office/drawing/2014/main" id="{83E09022-75DF-4D82-81F3-7A6BF60CB131}"/>
                  </a:ext>
                </a:extLst>
              </p:cNvPr>
              <p:cNvSpPr/>
              <p:nvPr/>
            </p:nvSpPr>
            <p:spPr bwMode="auto">
              <a:xfrm>
                <a:off x="6949702" y="3260425"/>
                <a:ext cx="213989"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ïṣlïḋê">
                <a:extLst>
                  <a:ext uri="{FF2B5EF4-FFF2-40B4-BE49-F238E27FC236}">
                    <a16:creationId xmlns="" xmlns:a16="http://schemas.microsoft.com/office/drawing/2014/main" id="{FC784ED6-0641-4355-ABB3-C9A8A2A98181}"/>
                  </a:ext>
                </a:extLst>
              </p:cNvPr>
              <p:cNvSpPr/>
              <p:nvPr/>
            </p:nvSpPr>
            <p:spPr bwMode="auto">
              <a:xfrm>
                <a:off x="6949702" y="3583660"/>
                <a:ext cx="213989"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iśľídê">
                <a:extLst>
                  <a:ext uri="{FF2B5EF4-FFF2-40B4-BE49-F238E27FC236}">
                    <a16:creationId xmlns="" xmlns:a16="http://schemas.microsoft.com/office/drawing/2014/main" id="{6C8F96FF-76FE-4202-A8D8-93AC1F888E95}"/>
                  </a:ext>
                </a:extLst>
              </p:cNvPr>
              <p:cNvSpPr/>
              <p:nvPr/>
            </p:nvSpPr>
            <p:spPr bwMode="auto">
              <a:xfrm>
                <a:off x="5618467" y="2936063"/>
                <a:ext cx="213989"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ïṣḻídê">
                <a:extLst>
                  <a:ext uri="{FF2B5EF4-FFF2-40B4-BE49-F238E27FC236}">
                    <a16:creationId xmlns="" xmlns:a16="http://schemas.microsoft.com/office/drawing/2014/main" id="{D6221AA8-BFE9-4C90-ABD8-37C394BCF1F6}"/>
                  </a:ext>
                </a:extLst>
              </p:cNvPr>
              <p:cNvSpPr/>
              <p:nvPr/>
            </p:nvSpPr>
            <p:spPr bwMode="auto">
              <a:xfrm>
                <a:off x="5618467" y="3260425"/>
                <a:ext cx="213989"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i$ḷïdè">
                <a:extLst>
                  <a:ext uri="{FF2B5EF4-FFF2-40B4-BE49-F238E27FC236}">
                    <a16:creationId xmlns="" xmlns:a16="http://schemas.microsoft.com/office/drawing/2014/main" id="{4C3A7478-BDE2-4805-B16A-E1624E3E8EFB}"/>
                  </a:ext>
                </a:extLst>
              </p:cNvPr>
              <p:cNvSpPr/>
              <p:nvPr/>
            </p:nvSpPr>
            <p:spPr bwMode="auto">
              <a:xfrm>
                <a:off x="5618467" y="3583660"/>
                <a:ext cx="213989"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ïślíḍe">
                <a:extLst>
                  <a:ext uri="{FF2B5EF4-FFF2-40B4-BE49-F238E27FC236}">
                    <a16:creationId xmlns="" xmlns:a16="http://schemas.microsoft.com/office/drawing/2014/main" id="{610BF0A1-75D4-4250-A716-6951018AEB03}"/>
                  </a:ext>
                </a:extLst>
              </p:cNvPr>
              <p:cNvSpPr/>
              <p:nvPr/>
            </p:nvSpPr>
            <p:spPr bwMode="auto">
              <a:xfrm>
                <a:off x="5618467" y="3908022"/>
                <a:ext cx="213989"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ïṥḷîḑé">
                <a:extLst>
                  <a:ext uri="{FF2B5EF4-FFF2-40B4-BE49-F238E27FC236}">
                    <a16:creationId xmlns="" xmlns:a16="http://schemas.microsoft.com/office/drawing/2014/main" id="{F0F0C816-F925-4773-AC53-0C18023540F3}"/>
                  </a:ext>
                </a:extLst>
              </p:cNvPr>
              <p:cNvSpPr/>
              <p:nvPr/>
            </p:nvSpPr>
            <p:spPr bwMode="auto">
              <a:xfrm>
                <a:off x="5618467" y="4231257"/>
                <a:ext cx="213989"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îşḷiḓé">
                <a:extLst>
                  <a:ext uri="{FF2B5EF4-FFF2-40B4-BE49-F238E27FC236}">
                    <a16:creationId xmlns="" xmlns:a16="http://schemas.microsoft.com/office/drawing/2014/main" id="{74578A66-2411-483F-9323-69DEDAC622A2}"/>
                  </a:ext>
                </a:extLst>
              </p:cNvPr>
              <p:cNvSpPr/>
              <p:nvPr/>
            </p:nvSpPr>
            <p:spPr bwMode="auto">
              <a:xfrm>
                <a:off x="5951839" y="2936063"/>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îślïḑé">
                <a:extLst>
                  <a:ext uri="{FF2B5EF4-FFF2-40B4-BE49-F238E27FC236}">
                    <a16:creationId xmlns="" xmlns:a16="http://schemas.microsoft.com/office/drawing/2014/main" id="{1009EDA5-F63B-4C70-85BC-2E75D8599309}"/>
                  </a:ext>
                </a:extLst>
              </p:cNvPr>
              <p:cNvSpPr/>
              <p:nvPr/>
            </p:nvSpPr>
            <p:spPr bwMode="auto">
              <a:xfrm>
                <a:off x="5951839" y="3260425"/>
                <a:ext cx="211736"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íšḻïďê">
                <a:extLst>
                  <a:ext uri="{FF2B5EF4-FFF2-40B4-BE49-F238E27FC236}">
                    <a16:creationId xmlns="" xmlns:a16="http://schemas.microsoft.com/office/drawing/2014/main" id="{4F16B662-FB1C-46B2-A20A-C2D517B5E004}"/>
                  </a:ext>
                </a:extLst>
              </p:cNvPr>
              <p:cNvSpPr/>
              <p:nvPr/>
            </p:nvSpPr>
            <p:spPr bwMode="auto">
              <a:xfrm>
                <a:off x="5951839" y="3908022"/>
                <a:ext cx="211736"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íSľîďe">
                <a:extLst>
                  <a:ext uri="{FF2B5EF4-FFF2-40B4-BE49-F238E27FC236}">
                    <a16:creationId xmlns="" xmlns:a16="http://schemas.microsoft.com/office/drawing/2014/main" id="{558B5350-9D96-43C1-A804-5D221271565B}"/>
                  </a:ext>
                </a:extLst>
              </p:cNvPr>
              <p:cNvSpPr/>
              <p:nvPr/>
            </p:nvSpPr>
            <p:spPr bwMode="auto">
              <a:xfrm>
                <a:off x="5951839" y="4231257"/>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ïṧḻíḍé">
                <a:extLst>
                  <a:ext uri="{FF2B5EF4-FFF2-40B4-BE49-F238E27FC236}">
                    <a16:creationId xmlns="" xmlns:a16="http://schemas.microsoft.com/office/drawing/2014/main" id="{3E53A2D8-6F18-4A14-8F2E-0CF40BA8C716}"/>
                  </a:ext>
                </a:extLst>
              </p:cNvPr>
              <p:cNvSpPr/>
              <p:nvPr/>
            </p:nvSpPr>
            <p:spPr bwMode="auto">
              <a:xfrm>
                <a:off x="6284085" y="2936063"/>
                <a:ext cx="213989"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iṡḻíḓe">
                <a:extLst>
                  <a:ext uri="{FF2B5EF4-FFF2-40B4-BE49-F238E27FC236}">
                    <a16:creationId xmlns="" xmlns:a16="http://schemas.microsoft.com/office/drawing/2014/main" id="{B52979CE-EEF6-4CB6-BE85-D4BB998CEF7F}"/>
                  </a:ext>
                </a:extLst>
              </p:cNvPr>
              <p:cNvSpPr/>
              <p:nvPr/>
            </p:nvSpPr>
            <p:spPr bwMode="auto">
              <a:xfrm>
                <a:off x="6284085" y="3260425"/>
                <a:ext cx="213989"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işľiḋê">
                <a:extLst>
                  <a:ext uri="{FF2B5EF4-FFF2-40B4-BE49-F238E27FC236}">
                    <a16:creationId xmlns="" xmlns:a16="http://schemas.microsoft.com/office/drawing/2014/main" id="{A06BF2CF-EAEC-410D-9271-C291E13B89B4}"/>
                  </a:ext>
                </a:extLst>
              </p:cNvPr>
              <p:cNvSpPr/>
              <p:nvPr/>
            </p:nvSpPr>
            <p:spPr bwMode="auto">
              <a:xfrm>
                <a:off x="6284085" y="3583660"/>
                <a:ext cx="213989"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íşḷîdè">
                <a:extLst>
                  <a:ext uri="{FF2B5EF4-FFF2-40B4-BE49-F238E27FC236}">
                    <a16:creationId xmlns="" xmlns:a16="http://schemas.microsoft.com/office/drawing/2014/main" id="{74BACF35-C9F5-470B-85E3-BFCC1AA6B09D}"/>
                  </a:ext>
                </a:extLst>
              </p:cNvPr>
              <p:cNvSpPr/>
              <p:nvPr/>
            </p:nvSpPr>
            <p:spPr bwMode="auto">
              <a:xfrm>
                <a:off x="6284085" y="3908022"/>
                <a:ext cx="213989"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isļiḋé">
                <a:extLst>
                  <a:ext uri="{FF2B5EF4-FFF2-40B4-BE49-F238E27FC236}">
                    <a16:creationId xmlns="" xmlns:a16="http://schemas.microsoft.com/office/drawing/2014/main" id="{21B7686F-F599-40DA-9AB3-183A2E4054EF}"/>
                  </a:ext>
                </a:extLst>
              </p:cNvPr>
              <p:cNvSpPr/>
              <p:nvPr/>
            </p:nvSpPr>
            <p:spPr bwMode="auto">
              <a:xfrm>
                <a:off x="4955103" y="3583660"/>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išḻïḋe">
                <a:extLst>
                  <a:ext uri="{FF2B5EF4-FFF2-40B4-BE49-F238E27FC236}">
                    <a16:creationId xmlns="" xmlns:a16="http://schemas.microsoft.com/office/drawing/2014/main" id="{9F235A62-50F0-4AFD-9F82-74E15349CAC6}"/>
                  </a:ext>
                </a:extLst>
              </p:cNvPr>
              <p:cNvSpPr/>
              <p:nvPr/>
            </p:nvSpPr>
            <p:spPr bwMode="auto">
              <a:xfrm>
                <a:off x="4955103" y="3908022"/>
                <a:ext cx="211736"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î$ḷîḓè">
                <a:extLst>
                  <a:ext uri="{FF2B5EF4-FFF2-40B4-BE49-F238E27FC236}">
                    <a16:creationId xmlns="" xmlns:a16="http://schemas.microsoft.com/office/drawing/2014/main" id="{591A34F3-385F-4792-9FBD-899F8143D3A0}"/>
                  </a:ext>
                </a:extLst>
              </p:cNvPr>
              <p:cNvSpPr/>
              <p:nvPr/>
            </p:nvSpPr>
            <p:spPr bwMode="auto">
              <a:xfrm>
                <a:off x="4955103" y="4231257"/>
                <a:ext cx="211736"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îs1ïďe">
                <a:extLst>
                  <a:ext uri="{FF2B5EF4-FFF2-40B4-BE49-F238E27FC236}">
                    <a16:creationId xmlns="" xmlns:a16="http://schemas.microsoft.com/office/drawing/2014/main" id="{98CC8BDD-78ED-462A-8731-41591FC51B50}"/>
                  </a:ext>
                </a:extLst>
              </p:cNvPr>
              <p:cNvSpPr/>
              <p:nvPr/>
            </p:nvSpPr>
            <p:spPr bwMode="auto">
              <a:xfrm>
                <a:off x="5287348" y="3260425"/>
                <a:ext cx="212863"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ísḷîḍe">
                <a:extLst>
                  <a:ext uri="{FF2B5EF4-FFF2-40B4-BE49-F238E27FC236}">
                    <a16:creationId xmlns="" xmlns:a16="http://schemas.microsoft.com/office/drawing/2014/main" id="{EA377852-F7C2-4B8B-A0CD-B64FBBF97336}"/>
                  </a:ext>
                </a:extLst>
              </p:cNvPr>
              <p:cNvSpPr/>
              <p:nvPr/>
            </p:nvSpPr>
            <p:spPr bwMode="auto">
              <a:xfrm>
                <a:off x="5287348" y="3583660"/>
                <a:ext cx="212863" cy="212863"/>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íśḷídè">
                <a:extLst>
                  <a:ext uri="{FF2B5EF4-FFF2-40B4-BE49-F238E27FC236}">
                    <a16:creationId xmlns="" xmlns:a16="http://schemas.microsoft.com/office/drawing/2014/main" id="{9EBD255D-7E48-46CD-B81E-092F26282310}"/>
                  </a:ext>
                </a:extLst>
              </p:cNvPr>
              <p:cNvSpPr/>
              <p:nvPr/>
            </p:nvSpPr>
            <p:spPr bwMode="auto">
              <a:xfrm>
                <a:off x="5287348" y="3908022"/>
                <a:ext cx="212863" cy="211736"/>
              </a:xfrm>
              <a:prstGeom prst="ellipse">
                <a:avLst/>
              </a:pr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ïş1ídê">
                <a:extLst>
                  <a:ext uri="{FF2B5EF4-FFF2-40B4-BE49-F238E27FC236}">
                    <a16:creationId xmlns="" xmlns:a16="http://schemas.microsoft.com/office/drawing/2014/main" id="{E257ECA7-F669-4EAC-BC55-B1594B517EE1}"/>
                  </a:ext>
                </a:extLst>
              </p:cNvPr>
              <p:cNvSpPr/>
              <p:nvPr/>
            </p:nvSpPr>
            <p:spPr bwMode="auto">
              <a:xfrm>
                <a:off x="7281948" y="3583660"/>
                <a:ext cx="114878" cy="212863"/>
              </a:xfrm>
              <a:custGeom>
                <a:avLst/>
                <a:gdLst>
                  <a:gd name="T0" fmla="*/ 66 w 68"/>
                  <a:gd name="T1" fmla="*/ 0 h 126"/>
                  <a:gd name="T2" fmla="*/ 63 w 68"/>
                  <a:gd name="T3" fmla="*/ 0 h 126"/>
                  <a:gd name="T4" fmla="*/ 0 w 68"/>
                  <a:gd name="T5" fmla="*/ 63 h 126"/>
                  <a:gd name="T6" fmla="*/ 63 w 68"/>
                  <a:gd name="T7" fmla="*/ 126 h 126"/>
                  <a:gd name="T8" fmla="*/ 66 w 68"/>
                  <a:gd name="T9" fmla="*/ 126 h 126"/>
                  <a:gd name="T10" fmla="*/ 68 w 68"/>
                  <a:gd name="T11" fmla="*/ 60 h 126"/>
                  <a:gd name="T12" fmla="*/ 66 w 68"/>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68" h="126">
                    <a:moveTo>
                      <a:pt x="66" y="0"/>
                    </a:moveTo>
                    <a:cubicBezTo>
                      <a:pt x="65" y="0"/>
                      <a:pt x="64" y="0"/>
                      <a:pt x="63" y="0"/>
                    </a:cubicBezTo>
                    <a:cubicBezTo>
                      <a:pt x="29" y="0"/>
                      <a:pt x="0" y="28"/>
                      <a:pt x="0" y="63"/>
                    </a:cubicBezTo>
                    <a:cubicBezTo>
                      <a:pt x="0" y="98"/>
                      <a:pt x="29" y="126"/>
                      <a:pt x="63" y="126"/>
                    </a:cubicBezTo>
                    <a:cubicBezTo>
                      <a:pt x="64" y="126"/>
                      <a:pt x="65" y="126"/>
                      <a:pt x="66" y="126"/>
                    </a:cubicBezTo>
                    <a:cubicBezTo>
                      <a:pt x="67" y="104"/>
                      <a:pt x="68" y="82"/>
                      <a:pt x="68" y="60"/>
                    </a:cubicBezTo>
                    <a:cubicBezTo>
                      <a:pt x="68" y="40"/>
                      <a:pt x="68" y="20"/>
                      <a:pt x="66" y="0"/>
                    </a:cubicBezTo>
                    <a:close/>
                  </a:path>
                </a:pathLst>
              </a:cu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iśļíḑe">
                <a:extLst>
                  <a:ext uri="{FF2B5EF4-FFF2-40B4-BE49-F238E27FC236}">
                    <a16:creationId xmlns="" xmlns:a16="http://schemas.microsoft.com/office/drawing/2014/main" id="{E1EC20BA-7C5C-4E82-8DA9-C408B33EBAF5}"/>
                  </a:ext>
                </a:extLst>
              </p:cNvPr>
              <p:cNvSpPr/>
              <p:nvPr/>
            </p:nvSpPr>
            <p:spPr bwMode="auto">
              <a:xfrm>
                <a:off x="4761387" y="3590417"/>
                <a:ext cx="73207" cy="199348"/>
              </a:xfrm>
              <a:custGeom>
                <a:avLst/>
                <a:gdLst>
                  <a:gd name="T0" fmla="*/ 43 w 43"/>
                  <a:gd name="T1" fmla="*/ 59 h 118"/>
                  <a:gd name="T2" fmla="*/ 2 w 43"/>
                  <a:gd name="T3" fmla="*/ 0 h 118"/>
                  <a:gd name="T4" fmla="*/ 0 w 43"/>
                  <a:gd name="T5" fmla="*/ 56 h 118"/>
                  <a:gd name="T6" fmla="*/ 2 w 43"/>
                  <a:gd name="T7" fmla="*/ 118 h 118"/>
                  <a:gd name="T8" fmla="*/ 43 w 43"/>
                  <a:gd name="T9" fmla="*/ 59 h 118"/>
                </a:gdLst>
                <a:ahLst/>
                <a:cxnLst>
                  <a:cxn ang="0">
                    <a:pos x="T0" y="T1"/>
                  </a:cxn>
                  <a:cxn ang="0">
                    <a:pos x="T2" y="T3"/>
                  </a:cxn>
                  <a:cxn ang="0">
                    <a:pos x="T4" y="T5"/>
                  </a:cxn>
                  <a:cxn ang="0">
                    <a:pos x="T6" y="T7"/>
                  </a:cxn>
                  <a:cxn ang="0">
                    <a:pos x="T8" y="T9"/>
                  </a:cxn>
                </a:cxnLst>
                <a:rect l="0" t="0" r="r" b="b"/>
                <a:pathLst>
                  <a:path w="43" h="118">
                    <a:moveTo>
                      <a:pt x="43" y="59"/>
                    </a:moveTo>
                    <a:cubicBezTo>
                      <a:pt x="43" y="32"/>
                      <a:pt x="26" y="9"/>
                      <a:pt x="2" y="0"/>
                    </a:cubicBezTo>
                    <a:cubicBezTo>
                      <a:pt x="0" y="19"/>
                      <a:pt x="0" y="38"/>
                      <a:pt x="0" y="56"/>
                    </a:cubicBezTo>
                    <a:cubicBezTo>
                      <a:pt x="0" y="77"/>
                      <a:pt x="0" y="98"/>
                      <a:pt x="2" y="118"/>
                    </a:cubicBezTo>
                    <a:cubicBezTo>
                      <a:pt x="26" y="109"/>
                      <a:pt x="43" y="86"/>
                      <a:pt x="43" y="59"/>
                    </a:cubicBezTo>
                    <a:close/>
                  </a:path>
                </a:pathLst>
              </a:custGeom>
              <a:solidFill>
                <a:srgbClr val="79AB6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iṣlíďê">
                <a:extLst>
                  <a:ext uri="{FF2B5EF4-FFF2-40B4-BE49-F238E27FC236}">
                    <a16:creationId xmlns="" xmlns:a16="http://schemas.microsoft.com/office/drawing/2014/main" id="{858C94E4-2380-467F-A12F-DF2407B8FB84}"/>
                  </a:ext>
                </a:extLst>
              </p:cNvPr>
              <p:cNvSpPr/>
              <p:nvPr/>
            </p:nvSpPr>
            <p:spPr bwMode="auto">
              <a:xfrm>
                <a:off x="4751250" y="2359420"/>
                <a:ext cx="2655712" cy="2653459"/>
              </a:xfrm>
              <a:custGeom>
                <a:avLst/>
                <a:gdLst>
                  <a:gd name="T0" fmla="*/ 784 w 1568"/>
                  <a:gd name="T1" fmla="*/ 1569 h 1569"/>
                  <a:gd name="T2" fmla="*/ 0 w 1568"/>
                  <a:gd name="T3" fmla="*/ 784 h 1569"/>
                  <a:gd name="T4" fmla="*/ 784 w 1568"/>
                  <a:gd name="T5" fmla="*/ 0 h 1569"/>
                  <a:gd name="T6" fmla="*/ 1568 w 1568"/>
                  <a:gd name="T7" fmla="*/ 784 h 1569"/>
                  <a:gd name="T8" fmla="*/ 784 w 1568"/>
                  <a:gd name="T9" fmla="*/ 1569 h 1569"/>
                  <a:gd name="T10" fmla="*/ 784 w 1568"/>
                  <a:gd name="T11" fmla="*/ 12 h 1569"/>
                  <a:gd name="T12" fmla="*/ 11 w 1568"/>
                  <a:gd name="T13" fmla="*/ 784 h 1569"/>
                  <a:gd name="T14" fmla="*/ 784 w 1568"/>
                  <a:gd name="T15" fmla="*/ 1557 h 1569"/>
                  <a:gd name="T16" fmla="*/ 1557 w 1568"/>
                  <a:gd name="T17" fmla="*/ 784 h 1569"/>
                  <a:gd name="T18" fmla="*/ 784 w 1568"/>
                  <a:gd name="T19" fmla="*/ 12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8" h="1569">
                    <a:moveTo>
                      <a:pt x="784" y="1569"/>
                    </a:moveTo>
                    <a:cubicBezTo>
                      <a:pt x="352" y="1569"/>
                      <a:pt x="0" y="1217"/>
                      <a:pt x="0" y="784"/>
                    </a:cubicBezTo>
                    <a:cubicBezTo>
                      <a:pt x="0" y="352"/>
                      <a:pt x="352" y="0"/>
                      <a:pt x="784" y="0"/>
                    </a:cubicBezTo>
                    <a:cubicBezTo>
                      <a:pt x="1216" y="0"/>
                      <a:pt x="1568" y="352"/>
                      <a:pt x="1568" y="784"/>
                    </a:cubicBezTo>
                    <a:cubicBezTo>
                      <a:pt x="1568" y="1217"/>
                      <a:pt x="1216" y="1569"/>
                      <a:pt x="784" y="1569"/>
                    </a:cubicBezTo>
                    <a:close/>
                    <a:moveTo>
                      <a:pt x="784" y="12"/>
                    </a:moveTo>
                    <a:cubicBezTo>
                      <a:pt x="358" y="12"/>
                      <a:pt x="11" y="358"/>
                      <a:pt x="11" y="784"/>
                    </a:cubicBezTo>
                    <a:cubicBezTo>
                      <a:pt x="11" y="1211"/>
                      <a:pt x="358" y="1557"/>
                      <a:pt x="784" y="1557"/>
                    </a:cubicBezTo>
                    <a:cubicBezTo>
                      <a:pt x="1210" y="1557"/>
                      <a:pt x="1557" y="1211"/>
                      <a:pt x="1557" y="784"/>
                    </a:cubicBezTo>
                    <a:cubicBezTo>
                      <a:pt x="1557" y="358"/>
                      <a:pt x="1210" y="12"/>
                      <a:pt x="784"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íṩlîḑe">
                <a:extLst>
                  <a:ext uri="{FF2B5EF4-FFF2-40B4-BE49-F238E27FC236}">
                    <a16:creationId xmlns="" xmlns:a16="http://schemas.microsoft.com/office/drawing/2014/main" id="{17BE2903-052B-4DEC-99EC-F9D828244D4C}"/>
                  </a:ext>
                </a:extLst>
              </p:cNvPr>
              <p:cNvSpPr/>
              <p:nvPr/>
            </p:nvSpPr>
            <p:spPr bwMode="auto">
              <a:xfrm>
                <a:off x="5618467" y="2160072"/>
                <a:ext cx="618315" cy="483164"/>
              </a:xfrm>
              <a:custGeom>
                <a:avLst/>
                <a:gdLst>
                  <a:gd name="T0" fmla="*/ 48 w 365"/>
                  <a:gd name="T1" fmla="*/ 265 h 286"/>
                  <a:gd name="T2" fmla="*/ 198 w 365"/>
                  <a:gd name="T3" fmla="*/ 265 h 286"/>
                  <a:gd name="T4" fmla="*/ 340 w 365"/>
                  <a:gd name="T5" fmla="*/ 115 h 286"/>
                  <a:gd name="T6" fmla="*/ 338 w 365"/>
                  <a:gd name="T7" fmla="*/ 25 h 286"/>
                  <a:gd name="T8" fmla="*/ 247 w 365"/>
                  <a:gd name="T9" fmla="*/ 27 h 286"/>
                  <a:gd name="T10" fmla="*/ 1 w 365"/>
                  <a:gd name="T11" fmla="*/ 285 h 286"/>
                  <a:gd name="T12" fmla="*/ 0 w 365"/>
                  <a:gd name="T13" fmla="*/ 286 h 286"/>
                  <a:gd name="T14" fmla="*/ 48 w 365"/>
                  <a:gd name="T15" fmla="*/ 265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86">
                    <a:moveTo>
                      <a:pt x="48" y="265"/>
                    </a:moveTo>
                    <a:cubicBezTo>
                      <a:pt x="198" y="265"/>
                      <a:pt x="198" y="265"/>
                      <a:pt x="198" y="265"/>
                    </a:cubicBezTo>
                    <a:cubicBezTo>
                      <a:pt x="340" y="115"/>
                      <a:pt x="340" y="115"/>
                      <a:pt x="340" y="115"/>
                    </a:cubicBezTo>
                    <a:cubicBezTo>
                      <a:pt x="365" y="90"/>
                      <a:pt x="364" y="49"/>
                      <a:pt x="338" y="25"/>
                    </a:cubicBezTo>
                    <a:cubicBezTo>
                      <a:pt x="312" y="0"/>
                      <a:pt x="271" y="1"/>
                      <a:pt x="247" y="27"/>
                    </a:cubicBezTo>
                    <a:cubicBezTo>
                      <a:pt x="1" y="285"/>
                      <a:pt x="1" y="285"/>
                      <a:pt x="1" y="285"/>
                    </a:cubicBezTo>
                    <a:cubicBezTo>
                      <a:pt x="0" y="285"/>
                      <a:pt x="0" y="286"/>
                      <a:pt x="0" y="286"/>
                    </a:cubicBezTo>
                    <a:cubicBezTo>
                      <a:pt x="11" y="273"/>
                      <a:pt x="28" y="265"/>
                      <a:pt x="48" y="2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ïṥľïḍe">
                <a:extLst>
                  <a:ext uri="{FF2B5EF4-FFF2-40B4-BE49-F238E27FC236}">
                    <a16:creationId xmlns="" xmlns:a16="http://schemas.microsoft.com/office/drawing/2014/main" id="{E6D8665E-59E1-4AFA-B89C-F4564EBA7884}"/>
                  </a:ext>
                </a:extLst>
              </p:cNvPr>
              <p:cNvSpPr/>
              <p:nvPr/>
            </p:nvSpPr>
            <p:spPr bwMode="auto">
              <a:xfrm>
                <a:off x="5607205" y="2161199"/>
                <a:ext cx="639714" cy="492174"/>
              </a:xfrm>
              <a:custGeom>
                <a:avLst/>
                <a:gdLst>
                  <a:gd name="T0" fmla="*/ 7 w 378"/>
                  <a:gd name="T1" fmla="*/ 291 h 291"/>
                  <a:gd name="T2" fmla="*/ 3 w 378"/>
                  <a:gd name="T3" fmla="*/ 290 h 291"/>
                  <a:gd name="T4" fmla="*/ 2 w 378"/>
                  <a:gd name="T5" fmla="*/ 282 h 291"/>
                  <a:gd name="T6" fmla="*/ 7 w 378"/>
                  <a:gd name="T7" fmla="*/ 285 h 291"/>
                  <a:gd name="T8" fmla="*/ 2 w 378"/>
                  <a:gd name="T9" fmla="*/ 281 h 291"/>
                  <a:gd name="T10" fmla="*/ 2 w 378"/>
                  <a:gd name="T11" fmla="*/ 281 h 291"/>
                  <a:gd name="T12" fmla="*/ 2 w 378"/>
                  <a:gd name="T13" fmla="*/ 281 h 291"/>
                  <a:gd name="T14" fmla="*/ 4 w 378"/>
                  <a:gd name="T15" fmla="*/ 280 h 291"/>
                  <a:gd name="T16" fmla="*/ 250 w 378"/>
                  <a:gd name="T17" fmla="*/ 22 h 291"/>
                  <a:gd name="T18" fmla="*/ 300 w 378"/>
                  <a:gd name="T19" fmla="*/ 0 h 291"/>
                  <a:gd name="T20" fmla="*/ 349 w 378"/>
                  <a:gd name="T21" fmla="*/ 19 h 291"/>
                  <a:gd name="T22" fmla="*/ 351 w 378"/>
                  <a:gd name="T23" fmla="*/ 118 h 291"/>
                  <a:gd name="T24" fmla="*/ 209 w 378"/>
                  <a:gd name="T25" fmla="*/ 268 h 291"/>
                  <a:gd name="T26" fmla="*/ 205 w 378"/>
                  <a:gd name="T27" fmla="*/ 270 h 291"/>
                  <a:gd name="T28" fmla="*/ 55 w 378"/>
                  <a:gd name="T29" fmla="*/ 270 h 291"/>
                  <a:gd name="T30" fmla="*/ 11 w 378"/>
                  <a:gd name="T31" fmla="*/ 289 h 291"/>
                  <a:gd name="T32" fmla="*/ 7 w 378"/>
                  <a:gd name="T33" fmla="*/ 291 h 291"/>
                  <a:gd name="T34" fmla="*/ 300 w 378"/>
                  <a:gd name="T35" fmla="*/ 11 h 291"/>
                  <a:gd name="T36" fmla="*/ 258 w 378"/>
                  <a:gd name="T37" fmla="*/ 30 h 291"/>
                  <a:gd name="T38" fmla="*/ 39 w 378"/>
                  <a:gd name="T39" fmla="*/ 260 h 291"/>
                  <a:gd name="T40" fmla="*/ 55 w 378"/>
                  <a:gd name="T41" fmla="*/ 258 h 291"/>
                  <a:gd name="T42" fmla="*/ 202 w 378"/>
                  <a:gd name="T43" fmla="*/ 258 h 291"/>
                  <a:gd name="T44" fmla="*/ 343 w 378"/>
                  <a:gd name="T45" fmla="*/ 111 h 291"/>
                  <a:gd name="T46" fmla="*/ 341 w 378"/>
                  <a:gd name="T47" fmla="*/ 28 h 291"/>
                  <a:gd name="T48" fmla="*/ 300 w 378"/>
                  <a:gd name="T49" fmla="*/ 1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8" h="291">
                    <a:moveTo>
                      <a:pt x="7" y="291"/>
                    </a:moveTo>
                    <a:cubicBezTo>
                      <a:pt x="5" y="291"/>
                      <a:pt x="4" y="291"/>
                      <a:pt x="3" y="290"/>
                    </a:cubicBezTo>
                    <a:cubicBezTo>
                      <a:pt x="1" y="288"/>
                      <a:pt x="0" y="284"/>
                      <a:pt x="2" y="282"/>
                    </a:cubicBezTo>
                    <a:cubicBezTo>
                      <a:pt x="7" y="285"/>
                      <a:pt x="7" y="285"/>
                      <a:pt x="7" y="285"/>
                    </a:cubicBezTo>
                    <a:cubicBezTo>
                      <a:pt x="2" y="281"/>
                      <a:pt x="2" y="281"/>
                      <a:pt x="2" y="281"/>
                    </a:cubicBezTo>
                    <a:cubicBezTo>
                      <a:pt x="2" y="281"/>
                      <a:pt x="2" y="281"/>
                      <a:pt x="2" y="281"/>
                    </a:cubicBezTo>
                    <a:cubicBezTo>
                      <a:pt x="2" y="281"/>
                      <a:pt x="2" y="281"/>
                      <a:pt x="2" y="281"/>
                    </a:cubicBezTo>
                    <a:cubicBezTo>
                      <a:pt x="3" y="281"/>
                      <a:pt x="3" y="280"/>
                      <a:pt x="4" y="280"/>
                    </a:cubicBezTo>
                    <a:cubicBezTo>
                      <a:pt x="250" y="22"/>
                      <a:pt x="250" y="22"/>
                      <a:pt x="250" y="22"/>
                    </a:cubicBezTo>
                    <a:cubicBezTo>
                      <a:pt x="263" y="8"/>
                      <a:pt x="281" y="0"/>
                      <a:pt x="300" y="0"/>
                    </a:cubicBezTo>
                    <a:cubicBezTo>
                      <a:pt x="319" y="0"/>
                      <a:pt x="336" y="7"/>
                      <a:pt x="349" y="19"/>
                    </a:cubicBezTo>
                    <a:cubicBezTo>
                      <a:pt x="377" y="46"/>
                      <a:pt x="378" y="90"/>
                      <a:pt x="351" y="118"/>
                    </a:cubicBezTo>
                    <a:cubicBezTo>
                      <a:pt x="209" y="268"/>
                      <a:pt x="209" y="268"/>
                      <a:pt x="209" y="268"/>
                    </a:cubicBezTo>
                    <a:cubicBezTo>
                      <a:pt x="208" y="269"/>
                      <a:pt x="206" y="270"/>
                      <a:pt x="205" y="270"/>
                    </a:cubicBezTo>
                    <a:cubicBezTo>
                      <a:pt x="55" y="270"/>
                      <a:pt x="55" y="270"/>
                      <a:pt x="55" y="270"/>
                    </a:cubicBezTo>
                    <a:cubicBezTo>
                      <a:pt x="38" y="270"/>
                      <a:pt x="22" y="277"/>
                      <a:pt x="11" y="289"/>
                    </a:cubicBezTo>
                    <a:cubicBezTo>
                      <a:pt x="10" y="290"/>
                      <a:pt x="8" y="291"/>
                      <a:pt x="7" y="291"/>
                    </a:cubicBezTo>
                    <a:close/>
                    <a:moveTo>
                      <a:pt x="300" y="11"/>
                    </a:moveTo>
                    <a:cubicBezTo>
                      <a:pt x="284" y="11"/>
                      <a:pt x="269" y="18"/>
                      <a:pt x="258" y="30"/>
                    </a:cubicBezTo>
                    <a:cubicBezTo>
                      <a:pt x="39" y="260"/>
                      <a:pt x="39" y="260"/>
                      <a:pt x="39" y="260"/>
                    </a:cubicBezTo>
                    <a:cubicBezTo>
                      <a:pt x="44" y="259"/>
                      <a:pt x="49" y="258"/>
                      <a:pt x="55" y="258"/>
                    </a:cubicBezTo>
                    <a:cubicBezTo>
                      <a:pt x="202" y="258"/>
                      <a:pt x="202" y="258"/>
                      <a:pt x="202" y="258"/>
                    </a:cubicBezTo>
                    <a:cubicBezTo>
                      <a:pt x="343" y="111"/>
                      <a:pt x="343" y="111"/>
                      <a:pt x="343" y="111"/>
                    </a:cubicBezTo>
                    <a:cubicBezTo>
                      <a:pt x="365" y="87"/>
                      <a:pt x="364" y="50"/>
                      <a:pt x="341" y="28"/>
                    </a:cubicBezTo>
                    <a:cubicBezTo>
                      <a:pt x="330" y="17"/>
                      <a:pt x="316" y="11"/>
                      <a:pt x="30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ís1íḓê">
                <a:extLst>
                  <a:ext uri="{FF2B5EF4-FFF2-40B4-BE49-F238E27FC236}">
                    <a16:creationId xmlns="" xmlns:a16="http://schemas.microsoft.com/office/drawing/2014/main" id="{31A8227D-6151-4040-9910-00D8BF75524B}"/>
                  </a:ext>
                </a:extLst>
              </p:cNvPr>
              <p:cNvSpPr/>
              <p:nvPr/>
            </p:nvSpPr>
            <p:spPr bwMode="auto">
              <a:xfrm>
                <a:off x="5590311" y="2608322"/>
                <a:ext cx="978717" cy="216241"/>
              </a:xfrm>
              <a:custGeom>
                <a:avLst/>
                <a:gdLst>
                  <a:gd name="T0" fmla="*/ 513 w 578"/>
                  <a:gd name="T1" fmla="*/ 0 h 128"/>
                  <a:gd name="T2" fmla="*/ 215 w 578"/>
                  <a:gd name="T3" fmla="*/ 0 h 128"/>
                  <a:gd name="T4" fmla="*/ 65 w 578"/>
                  <a:gd name="T5" fmla="*/ 0 h 128"/>
                  <a:gd name="T6" fmla="*/ 17 w 578"/>
                  <a:gd name="T7" fmla="*/ 21 h 128"/>
                  <a:gd name="T8" fmla="*/ 14 w 578"/>
                  <a:gd name="T9" fmla="*/ 24 h 128"/>
                  <a:gd name="T10" fmla="*/ 12 w 578"/>
                  <a:gd name="T11" fmla="*/ 26 h 128"/>
                  <a:gd name="T12" fmla="*/ 11 w 578"/>
                  <a:gd name="T13" fmla="*/ 29 h 128"/>
                  <a:gd name="T14" fmla="*/ 9 w 578"/>
                  <a:gd name="T15" fmla="*/ 32 h 128"/>
                  <a:gd name="T16" fmla="*/ 7 w 578"/>
                  <a:gd name="T17" fmla="*/ 35 h 128"/>
                  <a:gd name="T18" fmla="*/ 6 w 578"/>
                  <a:gd name="T19" fmla="*/ 37 h 128"/>
                  <a:gd name="T20" fmla="*/ 5 w 578"/>
                  <a:gd name="T21" fmla="*/ 40 h 128"/>
                  <a:gd name="T22" fmla="*/ 4 w 578"/>
                  <a:gd name="T23" fmla="*/ 43 h 128"/>
                  <a:gd name="T24" fmla="*/ 3 w 578"/>
                  <a:gd name="T25" fmla="*/ 46 h 128"/>
                  <a:gd name="T26" fmla="*/ 2 w 578"/>
                  <a:gd name="T27" fmla="*/ 49 h 128"/>
                  <a:gd name="T28" fmla="*/ 1 w 578"/>
                  <a:gd name="T29" fmla="*/ 52 h 128"/>
                  <a:gd name="T30" fmla="*/ 1 w 578"/>
                  <a:gd name="T31" fmla="*/ 56 h 128"/>
                  <a:gd name="T32" fmla="*/ 0 w 578"/>
                  <a:gd name="T33" fmla="*/ 59 h 128"/>
                  <a:gd name="T34" fmla="*/ 0 w 578"/>
                  <a:gd name="T35" fmla="*/ 62 h 128"/>
                  <a:gd name="T36" fmla="*/ 0 w 578"/>
                  <a:gd name="T37" fmla="*/ 64 h 128"/>
                  <a:gd name="T38" fmla="*/ 0 w 578"/>
                  <a:gd name="T39" fmla="*/ 65 h 128"/>
                  <a:gd name="T40" fmla="*/ 0 w 578"/>
                  <a:gd name="T41" fmla="*/ 69 h 128"/>
                  <a:gd name="T42" fmla="*/ 1 w 578"/>
                  <a:gd name="T43" fmla="*/ 71 h 128"/>
                  <a:gd name="T44" fmla="*/ 1 w 578"/>
                  <a:gd name="T45" fmla="*/ 75 h 128"/>
                  <a:gd name="T46" fmla="*/ 2 w 578"/>
                  <a:gd name="T47" fmla="*/ 78 h 128"/>
                  <a:gd name="T48" fmla="*/ 2 w 578"/>
                  <a:gd name="T49" fmla="*/ 80 h 128"/>
                  <a:gd name="T50" fmla="*/ 3 w 578"/>
                  <a:gd name="T51" fmla="*/ 84 h 128"/>
                  <a:gd name="T52" fmla="*/ 4 w 578"/>
                  <a:gd name="T53" fmla="*/ 86 h 128"/>
                  <a:gd name="T54" fmla="*/ 5 w 578"/>
                  <a:gd name="T55" fmla="*/ 89 h 128"/>
                  <a:gd name="T56" fmla="*/ 7 w 578"/>
                  <a:gd name="T57" fmla="*/ 92 h 128"/>
                  <a:gd name="T58" fmla="*/ 8 w 578"/>
                  <a:gd name="T59" fmla="*/ 95 h 128"/>
                  <a:gd name="T60" fmla="*/ 10 w 578"/>
                  <a:gd name="T61" fmla="*/ 98 h 128"/>
                  <a:gd name="T62" fmla="*/ 11 w 578"/>
                  <a:gd name="T63" fmla="*/ 100 h 128"/>
                  <a:gd name="T64" fmla="*/ 13 w 578"/>
                  <a:gd name="T65" fmla="*/ 103 h 128"/>
                  <a:gd name="T66" fmla="*/ 15 w 578"/>
                  <a:gd name="T67" fmla="*/ 105 h 128"/>
                  <a:gd name="T68" fmla="*/ 17 w 578"/>
                  <a:gd name="T69" fmla="*/ 108 h 128"/>
                  <a:gd name="T70" fmla="*/ 20 w 578"/>
                  <a:gd name="T71" fmla="*/ 110 h 128"/>
                  <a:gd name="T72" fmla="*/ 20 w 578"/>
                  <a:gd name="T73" fmla="*/ 111 h 128"/>
                  <a:gd name="T74" fmla="*/ 22 w 578"/>
                  <a:gd name="T75" fmla="*/ 112 h 128"/>
                  <a:gd name="T76" fmla="*/ 24 w 578"/>
                  <a:gd name="T77" fmla="*/ 114 h 128"/>
                  <a:gd name="T78" fmla="*/ 27 w 578"/>
                  <a:gd name="T79" fmla="*/ 116 h 128"/>
                  <a:gd name="T80" fmla="*/ 29 w 578"/>
                  <a:gd name="T81" fmla="*/ 118 h 128"/>
                  <a:gd name="T82" fmla="*/ 32 w 578"/>
                  <a:gd name="T83" fmla="*/ 120 h 128"/>
                  <a:gd name="T84" fmla="*/ 35 w 578"/>
                  <a:gd name="T85" fmla="*/ 121 h 128"/>
                  <a:gd name="T86" fmla="*/ 38 w 578"/>
                  <a:gd name="T87" fmla="*/ 123 h 128"/>
                  <a:gd name="T88" fmla="*/ 40 w 578"/>
                  <a:gd name="T89" fmla="*/ 124 h 128"/>
                  <a:gd name="T90" fmla="*/ 43 w 578"/>
                  <a:gd name="T91" fmla="*/ 125 h 128"/>
                  <a:gd name="T92" fmla="*/ 46 w 578"/>
                  <a:gd name="T93" fmla="*/ 126 h 128"/>
                  <a:gd name="T94" fmla="*/ 49 w 578"/>
                  <a:gd name="T95" fmla="*/ 127 h 128"/>
                  <a:gd name="T96" fmla="*/ 52 w 578"/>
                  <a:gd name="T97" fmla="*/ 127 h 128"/>
                  <a:gd name="T98" fmla="*/ 56 w 578"/>
                  <a:gd name="T99" fmla="*/ 128 h 128"/>
                  <a:gd name="T100" fmla="*/ 58 w 578"/>
                  <a:gd name="T101" fmla="*/ 128 h 128"/>
                  <a:gd name="T102" fmla="*/ 65 w 578"/>
                  <a:gd name="T103" fmla="*/ 128 h 128"/>
                  <a:gd name="T104" fmla="*/ 65 w 578"/>
                  <a:gd name="T105" fmla="*/ 128 h 128"/>
                  <a:gd name="T106" fmla="*/ 513 w 578"/>
                  <a:gd name="T107" fmla="*/ 128 h 128"/>
                  <a:gd name="T108" fmla="*/ 578 w 578"/>
                  <a:gd name="T109" fmla="*/ 64 h 128"/>
                  <a:gd name="T110" fmla="*/ 513 w 578"/>
                  <a:gd name="T11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 h="128">
                    <a:moveTo>
                      <a:pt x="513" y="0"/>
                    </a:moveTo>
                    <a:cubicBezTo>
                      <a:pt x="215" y="0"/>
                      <a:pt x="215" y="0"/>
                      <a:pt x="215" y="0"/>
                    </a:cubicBezTo>
                    <a:cubicBezTo>
                      <a:pt x="65" y="0"/>
                      <a:pt x="65" y="0"/>
                      <a:pt x="65" y="0"/>
                    </a:cubicBezTo>
                    <a:cubicBezTo>
                      <a:pt x="45" y="0"/>
                      <a:pt x="28" y="8"/>
                      <a:pt x="17" y="21"/>
                    </a:cubicBezTo>
                    <a:cubicBezTo>
                      <a:pt x="16" y="22"/>
                      <a:pt x="15" y="23"/>
                      <a:pt x="14" y="24"/>
                    </a:cubicBezTo>
                    <a:cubicBezTo>
                      <a:pt x="14" y="25"/>
                      <a:pt x="13" y="26"/>
                      <a:pt x="12" y="26"/>
                    </a:cubicBezTo>
                    <a:cubicBezTo>
                      <a:pt x="12" y="27"/>
                      <a:pt x="11" y="28"/>
                      <a:pt x="11" y="29"/>
                    </a:cubicBezTo>
                    <a:cubicBezTo>
                      <a:pt x="10" y="30"/>
                      <a:pt x="9" y="31"/>
                      <a:pt x="9" y="32"/>
                    </a:cubicBezTo>
                    <a:cubicBezTo>
                      <a:pt x="8" y="33"/>
                      <a:pt x="8" y="34"/>
                      <a:pt x="7" y="35"/>
                    </a:cubicBezTo>
                    <a:cubicBezTo>
                      <a:pt x="7" y="35"/>
                      <a:pt x="6" y="36"/>
                      <a:pt x="6" y="37"/>
                    </a:cubicBezTo>
                    <a:cubicBezTo>
                      <a:pt x="6" y="38"/>
                      <a:pt x="5" y="39"/>
                      <a:pt x="5" y="40"/>
                    </a:cubicBezTo>
                    <a:cubicBezTo>
                      <a:pt x="4" y="41"/>
                      <a:pt x="4" y="42"/>
                      <a:pt x="4" y="43"/>
                    </a:cubicBezTo>
                    <a:cubicBezTo>
                      <a:pt x="3" y="44"/>
                      <a:pt x="3" y="45"/>
                      <a:pt x="3" y="46"/>
                    </a:cubicBezTo>
                    <a:cubicBezTo>
                      <a:pt x="2" y="47"/>
                      <a:pt x="2" y="48"/>
                      <a:pt x="2" y="49"/>
                    </a:cubicBezTo>
                    <a:cubicBezTo>
                      <a:pt x="2" y="50"/>
                      <a:pt x="2" y="51"/>
                      <a:pt x="1" y="52"/>
                    </a:cubicBezTo>
                    <a:cubicBezTo>
                      <a:pt x="1" y="53"/>
                      <a:pt x="1" y="54"/>
                      <a:pt x="1" y="56"/>
                    </a:cubicBezTo>
                    <a:cubicBezTo>
                      <a:pt x="1" y="57"/>
                      <a:pt x="1" y="58"/>
                      <a:pt x="0" y="59"/>
                    </a:cubicBezTo>
                    <a:cubicBezTo>
                      <a:pt x="0" y="60"/>
                      <a:pt x="0" y="61"/>
                      <a:pt x="0" y="62"/>
                    </a:cubicBezTo>
                    <a:cubicBezTo>
                      <a:pt x="0" y="63"/>
                      <a:pt x="0" y="63"/>
                      <a:pt x="0" y="64"/>
                    </a:cubicBezTo>
                    <a:cubicBezTo>
                      <a:pt x="0" y="64"/>
                      <a:pt x="0" y="65"/>
                      <a:pt x="0" y="65"/>
                    </a:cubicBezTo>
                    <a:cubicBezTo>
                      <a:pt x="0" y="66"/>
                      <a:pt x="0" y="67"/>
                      <a:pt x="0" y="69"/>
                    </a:cubicBezTo>
                    <a:cubicBezTo>
                      <a:pt x="0" y="69"/>
                      <a:pt x="1" y="70"/>
                      <a:pt x="1" y="71"/>
                    </a:cubicBezTo>
                    <a:cubicBezTo>
                      <a:pt x="1" y="72"/>
                      <a:pt x="1" y="73"/>
                      <a:pt x="1" y="75"/>
                    </a:cubicBezTo>
                    <a:cubicBezTo>
                      <a:pt x="1" y="76"/>
                      <a:pt x="1" y="77"/>
                      <a:pt x="2" y="78"/>
                    </a:cubicBezTo>
                    <a:cubicBezTo>
                      <a:pt x="2" y="79"/>
                      <a:pt x="2" y="79"/>
                      <a:pt x="2" y="80"/>
                    </a:cubicBezTo>
                    <a:cubicBezTo>
                      <a:pt x="3" y="82"/>
                      <a:pt x="3" y="83"/>
                      <a:pt x="3" y="84"/>
                    </a:cubicBezTo>
                    <a:cubicBezTo>
                      <a:pt x="4" y="85"/>
                      <a:pt x="4" y="86"/>
                      <a:pt x="4" y="86"/>
                    </a:cubicBezTo>
                    <a:cubicBezTo>
                      <a:pt x="5" y="87"/>
                      <a:pt x="5" y="88"/>
                      <a:pt x="5" y="89"/>
                    </a:cubicBezTo>
                    <a:cubicBezTo>
                      <a:pt x="6" y="90"/>
                      <a:pt x="6" y="91"/>
                      <a:pt x="7" y="92"/>
                    </a:cubicBezTo>
                    <a:cubicBezTo>
                      <a:pt x="7" y="93"/>
                      <a:pt x="8" y="94"/>
                      <a:pt x="8" y="95"/>
                    </a:cubicBezTo>
                    <a:cubicBezTo>
                      <a:pt x="9" y="96"/>
                      <a:pt x="9" y="97"/>
                      <a:pt x="10" y="98"/>
                    </a:cubicBezTo>
                    <a:cubicBezTo>
                      <a:pt x="10" y="99"/>
                      <a:pt x="11" y="100"/>
                      <a:pt x="11" y="100"/>
                    </a:cubicBezTo>
                    <a:cubicBezTo>
                      <a:pt x="12" y="101"/>
                      <a:pt x="13" y="102"/>
                      <a:pt x="13" y="103"/>
                    </a:cubicBezTo>
                    <a:cubicBezTo>
                      <a:pt x="14" y="104"/>
                      <a:pt x="15" y="105"/>
                      <a:pt x="15" y="105"/>
                    </a:cubicBezTo>
                    <a:cubicBezTo>
                      <a:pt x="16" y="106"/>
                      <a:pt x="16" y="107"/>
                      <a:pt x="17" y="108"/>
                    </a:cubicBezTo>
                    <a:cubicBezTo>
                      <a:pt x="18" y="108"/>
                      <a:pt x="19" y="109"/>
                      <a:pt x="20" y="110"/>
                    </a:cubicBezTo>
                    <a:cubicBezTo>
                      <a:pt x="20" y="110"/>
                      <a:pt x="20" y="111"/>
                      <a:pt x="20" y="111"/>
                    </a:cubicBezTo>
                    <a:cubicBezTo>
                      <a:pt x="21" y="111"/>
                      <a:pt x="21" y="112"/>
                      <a:pt x="22" y="112"/>
                    </a:cubicBezTo>
                    <a:cubicBezTo>
                      <a:pt x="23" y="113"/>
                      <a:pt x="23" y="114"/>
                      <a:pt x="24" y="114"/>
                    </a:cubicBezTo>
                    <a:cubicBezTo>
                      <a:pt x="25" y="115"/>
                      <a:pt x="26" y="116"/>
                      <a:pt x="27" y="116"/>
                    </a:cubicBezTo>
                    <a:cubicBezTo>
                      <a:pt x="28" y="117"/>
                      <a:pt x="28" y="117"/>
                      <a:pt x="29" y="118"/>
                    </a:cubicBezTo>
                    <a:cubicBezTo>
                      <a:pt x="30" y="119"/>
                      <a:pt x="31" y="119"/>
                      <a:pt x="32" y="120"/>
                    </a:cubicBezTo>
                    <a:cubicBezTo>
                      <a:pt x="33" y="120"/>
                      <a:pt x="34" y="121"/>
                      <a:pt x="35" y="121"/>
                    </a:cubicBezTo>
                    <a:cubicBezTo>
                      <a:pt x="36" y="122"/>
                      <a:pt x="37" y="122"/>
                      <a:pt x="38" y="123"/>
                    </a:cubicBezTo>
                    <a:cubicBezTo>
                      <a:pt x="38" y="123"/>
                      <a:pt x="39" y="123"/>
                      <a:pt x="40" y="124"/>
                    </a:cubicBezTo>
                    <a:cubicBezTo>
                      <a:pt x="41" y="124"/>
                      <a:pt x="42" y="125"/>
                      <a:pt x="43" y="125"/>
                    </a:cubicBezTo>
                    <a:cubicBezTo>
                      <a:pt x="44" y="125"/>
                      <a:pt x="45" y="126"/>
                      <a:pt x="46" y="126"/>
                    </a:cubicBezTo>
                    <a:cubicBezTo>
                      <a:pt x="47" y="126"/>
                      <a:pt x="48" y="126"/>
                      <a:pt x="49" y="127"/>
                    </a:cubicBezTo>
                    <a:cubicBezTo>
                      <a:pt x="50" y="127"/>
                      <a:pt x="51" y="127"/>
                      <a:pt x="52" y="127"/>
                    </a:cubicBezTo>
                    <a:cubicBezTo>
                      <a:pt x="53" y="128"/>
                      <a:pt x="55" y="128"/>
                      <a:pt x="56" y="128"/>
                    </a:cubicBezTo>
                    <a:cubicBezTo>
                      <a:pt x="57" y="128"/>
                      <a:pt x="57" y="128"/>
                      <a:pt x="58" y="128"/>
                    </a:cubicBezTo>
                    <a:cubicBezTo>
                      <a:pt x="60" y="128"/>
                      <a:pt x="62" y="128"/>
                      <a:pt x="65" y="128"/>
                    </a:cubicBezTo>
                    <a:cubicBezTo>
                      <a:pt x="65" y="128"/>
                      <a:pt x="65" y="128"/>
                      <a:pt x="65" y="128"/>
                    </a:cubicBezTo>
                    <a:cubicBezTo>
                      <a:pt x="513" y="128"/>
                      <a:pt x="513" y="128"/>
                      <a:pt x="513" y="128"/>
                    </a:cubicBezTo>
                    <a:cubicBezTo>
                      <a:pt x="549" y="128"/>
                      <a:pt x="578" y="100"/>
                      <a:pt x="578" y="64"/>
                    </a:cubicBezTo>
                    <a:cubicBezTo>
                      <a:pt x="578" y="29"/>
                      <a:pt x="549" y="0"/>
                      <a:pt x="5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iś1iḑé">
                <a:extLst>
                  <a:ext uri="{FF2B5EF4-FFF2-40B4-BE49-F238E27FC236}">
                    <a16:creationId xmlns="" xmlns:a16="http://schemas.microsoft.com/office/drawing/2014/main" id="{2A930566-7DD3-4748-8761-C35B58E63E22}"/>
                  </a:ext>
                </a:extLst>
              </p:cNvPr>
              <p:cNvSpPr/>
              <p:nvPr/>
            </p:nvSpPr>
            <p:spPr bwMode="auto">
              <a:xfrm>
                <a:off x="5580175" y="2598186"/>
                <a:ext cx="998990" cy="236514"/>
              </a:xfrm>
              <a:custGeom>
                <a:avLst/>
                <a:gdLst>
                  <a:gd name="T0" fmla="*/ 71 w 590"/>
                  <a:gd name="T1" fmla="*/ 140 h 140"/>
                  <a:gd name="T2" fmla="*/ 62 w 590"/>
                  <a:gd name="T3" fmla="*/ 140 h 140"/>
                  <a:gd name="T4" fmla="*/ 61 w 590"/>
                  <a:gd name="T5" fmla="*/ 139 h 140"/>
                  <a:gd name="T6" fmla="*/ 55 w 590"/>
                  <a:gd name="T7" fmla="*/ 138 h 140"/>
                  <a:gd name="T8" fmla="*/ 47 w 590"/>
                  <a:gd name="T9" fmla="*/ 136 h 140"/>
                  <a:gd name="T10" fmla="*/ 42 w 590"/>
                  <a:gd name="T11" fmla="*/ 134 h 140"/>
                  <a:gd name="T12" fmla="*/ 38 w 590"/>
                  <a:gd name="T13" fmla="*/ 132 h 140"/>
                  <a:gd name="T14" fmla="*/ 32 w 590"/>
                  <a:gd name="T15" fmla="*/ 129 h 140"/>
                  <a:gd name="T16" fmla="*/ 27 w 590"/>
                  <a:gd name="T17" fmla="*/ 125 h 140"/>
                  <a:gd name="T18" fmla="*/ 27 w 590"/>
                  <a:gd name="T19" fmla="*/ 118 h 140"/>
                  <a:gd name="T20" fmla="*/ 22 w 590"/>
                  <a:gd name="T21" fmla="*/ 121 h 140"/>
                  <a:gd name="T22" fmla="*/ 19 w 590"/>
                  <a:gd name="T23" fmla="*/ 117 h 140"/>
                  <a:gd name="T24" fmla="*/ 15 w 590"/>
                  <a:gd name="T25" fmla="*/ 113 h 140"/>
                  <a:gd name="T26" fmla="*/ 14 w 590"/>
                  <a:gd name="T27" fmla="*/ 112 h 140"/>
                  <a:gd name="T28" fmla="*/ 11 w 590"/>
                  <a:gd name="T29" fmla="*/ 108 h 140"/>
                  <a:gd name="T30" fmla="*/ 10 w 590"/>
                  <a:gd name="T31" fmla="*/ 106 h 140"/>
                  <a:gd name="T32" fmla="*/ 8 w 590"/>
                  <a:gd name="T33" fmla="*/ 102 h 140"/>
                  <a:gd name="T34" fmla="*/ 6 w 590"/>
                  <a:gd name="T35" fmla="*/ 98 h 140"/>
                  <a:gd name="T36" fmla="*/ 5 w 590"/>
                  <a:gd name="T37" fmla="*/ 94 h 140"/>
                  <a:gd name="T38" fmla="*/ 3 w 590"/>
                  <a:gd name="T39" fmla="*/ 88 h 140"/>
                  <a:gd name="T40" fmla="*/ 1 w 590"/>
                  <a:gd name="T41" fmla="*/ 75 h 140"/>
                  <a:gd name="T42" fmla="*/ 1 w 590"/>
                  <a:gd name="T43" fmla="*/ 69 h 140"/>
                  <a:gd name="T44" fmla="*/ 1 w 590"/>
                  <a:gd name="T45" fmla="*/ 62 h 140"/>
                  <a:gd name="T46" fmla="*/ 2 w 590"/>
                  <a:gd name="T47" fmla="*/ 57 h 140"/>
                  <a:gd name="T48" fmla="*/ 3 w 590"/>
                  <a:gd name="T49" fmla="*/ 51 h 140"/>
                  <a:gd name="T50" fmla="*/ 5 w 590"/>
                  <a:gd name="T51" fmla="*/ 44 h 140"/>
                  <a:gd name="T52" fmla="*/ 8 w 590"/>
                  <a:gd name="T53" fmla="*/ 38 h 140"/>
                  <a:gd name="T54" fmla="*/ 12 w 590"/>
                  <a:gd name="T55" fmla="*/ 32 h 140"/>
                  <a:gd name="T56" fmla="*/ 16 w 590"/>
                  <a:gd name="T57" fmla="*/ 26 h 140"/>
                  <a:gd name="T58" fmla="*/ 71 w 590"/>
                  <a:gd name="T59" fmla="*/ 0 h 140"/>
                  <a:gd name="T60" fmla="*/ 590 w 590"/>
                  <a:gd name="T61" fmla="*/ 70 h 140"/>
                  <a:gd name="T62" fmla="*/ 46 w 590"/>
                  <a:gd name="T63" fmla="*/ 124 h 140"/>
                  <a:gd name="T64" fmla="*/ 51 w 590"/>
                  <a:gd name="T65" fmla="*/ 125 h 140"/>
                  <a:gd name="T66" fmla="*/ 56 w 590"/>
                  <a:gd name="T67" fmla="*/ 127 h 140"/>
                  <a:gd name="T68" fmla="*/ 59 w 590"/>
                  <a:gd name="T69" fmla="*/ 128 h 140"/>
                  <a:gd name="T70" fmla="*/ 64 w 590"/>
                  <a:gd name="T71" fmla="*/ 128 h 140"/>
                  <a:gd name="T72" fmla="*/ 519 w 590"/>
                  <a:gd name="T73" fmla="*/ 129 h 140"/>
                  <a:gd name="T74" fmla="*/ 519 w 590"/>
                  <a:gd name="T75" fmla="*/ 12 h 140"/>
                  <a:gd name="T76" fmla="*/ 27 w 590"/>
                  <a:gd name="T77" fmla="*/ 31 h 140"/>
                  <a:gd name="T78" fmla="*/ 23 w 590"/>
                  <a:gd name="T79" fmla="*/ 36 h 140"/>
                  <a:gd name="T80" fmla="*/ 20 w 590"/>
                  <a:gd name="T81" fmla="*/ 41 h 140"/>
                  <a:gd name="T82" fmla="*/ 17 w 590"/>
                  <a:gd name="T83" fmla="*/ 46 h 140"/>
                  <a:gd name="T84" fmla="*/ 15 w 590"/>
                  <a:gd name="T85" fmla="*/ 51 h 140"/>
                  <a:gd name="T86" fmla="*/ 13 w 590"/>
                  <a:gd name="T87" fmla="*/ 57 h 140"/>
                  <a:gd name="T88" fmla="*/ 13 w 590"/>
                  <a:gd name="T89" fmla="*/ 62 h 140"/>
                  <a:gd name="T90" fmla="*/ 12 w 590"/>
                  <a:gd name="T91" fmla="*/ 68 h 140"/>
                  <a:gd name="T92" fmla="*/ 12 w 590"/>
                  <a:gd name="T93" fmla="*/ 71 h 140"/>
                  <a:gd name="T94" fmla="*/ 12 w 590"/>
                  <a:gd name="T95" fmla="*/ 77 h 140"/>
                  <a:gd name="T96" fmla="*/ 15 w 590"/>
                  <a:gd name="T97" fmla="*/ 88 h 140"/>
                  <a:gd name="T98" fmla="*/ 17 w 590"/>
                  <a:gd name="T99" fmla="*/ 95 h 140"/>
                  <a:gd name="T100" fmla="*/ 20 w 590"/>
                  <a:gd name="T101" fmla="*/ 100 h 140"/>
                  <a:gd name="T102" fmla="*/ 24 w 590"/>
                  <a:gd name="T103" fmla="*/ 106 h 140"/>
                  <a:gd name="T104" fmla="*/ 31 w 590"/>
                  <a:gd name="T105" fmla="*/ 113 h 140"/>
                  <a:gd name="T106" fmla="*/ 34 w 590"/>
                  <a:gd name="T107" fmla="*/ 116 h 140"/>
                  <a:gd name="T108" fmla="*/ 38 w 590"/>
                  <a:gd name="T109" fmla="*/ 119 h 140"/>
                  <a:gd name="T110" fmla="*/ 43 w 590"/>
                  <a:gd name="T111" fmla="*/ 122 h 140"/>
                  <a:gd name="T112" fmla="*/ 44 w 590"/>
                  <a:gd name="T113" fmla="*/ 12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0" h="140">
                    <a:moveTo>
                      <a:pt x="519" y="140"/>
                    </a:moveTo>
                    <a:cubicBezTo>
                      <a:pt x="71" y="140"/>
                      <a:pt x="71" y="140"/>
                      <a:pt x="71" y="140"/>
                    </a:cubicBezTo>
                    <a:cubicBezTo>
                      <a:pt x="68" y="140"/>
                      <a:pt x="66" y="140"/>
                      <a:pt x="64" y="140"/>
                    </a:cubicBezTo>
                    <a:cubicBezTo>
                      <a:pt x="62" y="140"/>
                      <a:pt x="62" y="140"/>
                      <a:pt x="62" y="140"/>
                    </a:cubicBezTo>
                    <a:cubicBezTo>
                      <a:pt x="61" y="134"/>
                      <a:pt x="61" y="134"/>
                      <a:pt x="61" y="134"/>
                    </a:cubicBezTo>
                    <a:cubicBezTo>
                      <a:pt x="61" y="139"/>
                      <a:pt x="61" y="139"/>
                      <a:pt x="61" y="139"/>
                    </a:cubicBezTo>
                    <a:cubicBezTo>
                      <a:pt x="59" y="139"/>
                      <a:pt x="58" y="139"/>
                      <a:pt x="57" y="139"/>
                    </a:cubicBezTo>
                    <a:cubicBezTo>
                      <a:pt x="55" y="138"/>
                      <a:pt x="55" y="138"/>
                      <a:pt x="55" y="138"/>
                    </a:cubicBezTo>
                    <a:cubicBezTo>
                      <a:pt x="53" y="138"/>
                      <a:pt x="51" y="138"/>
                      <a:pt x="50" y="137"/>
                    </a:cubicBezTo>
                    <a:cubicBezTo>
                      <a:pt x="49" y="137"/>
                      <a:pt x="48" y="137"/>
                      <a:pt x="47" y="136"/>
                    </a:cubicBezTo>
                    <a:cubicBezTo>
                      <a:pt x="46" y="136"/>
                      <a:pt x="45" y="135"/>
                      <a:pt x="44" y="135"/>
                    </a:cubicBezTo>
                    <a:cubicBezTo>
                      <a:pt x="43" y="135"/>
                      <a:pt x="42" y="134"/>
                      <a:pt x="42" y="134"/>
                    </a:cubicBezTo>
                    <a:cubicBezTo>
                      <a:pt x="42" y="134"/>
                      <a:pt x="40" y="133"/>
                      <a:pt x="40" y="133"/>
                    </a:cubicBezTo>
                    <a:cubicBezTo>
                      <a:pt x="38" y="132"/>
                      <a:pt x="38" y="132"/>
                      <a:pt x="38" y="132"/>
                    </a:cubicBezTo>
                    <a:cubicBezTo>
                      <a:pt x="37" y="132"/>
                      <a:pt x="36" y="131"/>
                      <a:pt x="35" y="131"/>
                    </a:cubicBezTo>
                    <a:cubicBezTo>
                      <a:pt x="34" y="130"/>
                      <a:pt x="33" y="129"/>
                      <a:pt x="32" y="129"/>
                    </a:cubicBezTo>
                    <a:cubicBezTo>
                      <a:pt x="31" y="128"/>
                      <a:pt x="30" y="127"/>
                      <a:pt x="29" y="127"/>
                    </a:cubicBezTo>
                    <a:cubicBezTo>
                      <a:pt x="28" y="126"/>
                      <a:pt x="27" y="125"/>
                      <a:pt x="27" y="125"/>
                    </a:cubicBezTo>
                    <a:cubicBezTo>
                      <a:pt x="26" y="124"/>
                      <a:pt x="25" y="124"/>
                      <a:pt x="25" y="123"/>
                    </a:cubicBezTo>
                    <a:cubicBezTo>
                      <a:pt x="27" y="118"/>
                      <a:pt x="27" y="118"/>
                      <a:pt x="27" y="118"/>
                    </a:cubicBezTo>
                    <a:cubicBezTo>
                      <a:pt x="23" y="122"/>
                      <a:pt x="23" y="122"/>
                      <a:pt x="23" y="122"/>
                    </a:cubicBezTo>
                    <a:cubicBezTo>
                      <a:pt x="22" y="121"/>
                      <a:pt x="22" y="121"/>
                      <a:pt x="22" y="121"/>
                    </a:cubicBezTo>
                    <a:cubicBezTo>
                      <a:pt x="21" y="120"/>
                      <a:pt x="20" y="119"/>
                      <a:pt x="20" y="118"/>
                    </a:cubicBezTo>
                    <a:cubicBezTo>
                      <a:pt x="20" y="118"/>
                      <a:pt x="19" y="117"/>
                      <a:pt x="19" y="117"/>
                    </a:cubicBezTo>
                    <a:cubicBezTo>
                      <a:pt x="17" y="115"/>
                      <a:pt x="17" y="115"/>
                      <a:pt x="17" y="115"/>
                    </a:cubicBezTo>
                    <a:cubicBezTo>
                      <a:pt x="16" y="114"/>
                      <a:pt x="15" y="113"/>
                      <a:pt x="15" y="113"/>
                    </a:cubicBezTo>
                    <a:cubicBezTo>
                      <a:pt x="19" y="108"/>
                      <a:pt x="19" y="108"/>
                      <a:pt x="19" y="108"/>
                    </a:cubicBezTo>
                    <a:cubicBezTo>
                      <a:pt x="14" y="112"/>
                      <a:pt x="14" y="112"/>
                      <a:pt x="14" y="112"/>
                    </a:cubicBezTo>
                    <a:cubicBezTo>
                      <a:pt x="13" y="110"/>
                      <a:pt x="13" y="110"/>
                      <a:pt x="13" y="110"/>
                    </a:cubicBezTo>
                    <a:cubicBezTo>
                      <a:pt x="12" y="109"/>
                      <a:pt x="12" y="108"/>
                      <a:pt x="11" y="108"/>
                    </a:cubicBezTo>
                    <a:cubicBezTo>
                      <a:pt x="15" y="103"/>
                      <a:pt x="15" y="103"/>
                      <a:pt x="15" y="103"/>
                    </a:cubicBezTo>
                    <a:cubicBezTo>
                      <a:pt x="10" y="106"/>
                      <a:pt x="10" y="106"/>
                      <a:pt x="10" y="106"/>
                    </a:cubicBezTo>
                    <a:cubicBezTo>
                      <a:pt x="10" y="105"/>
                      <a:pt x="9" y="105"/>
                      <a:pt x="9" y="104"/>
                    </a:cubicBezTo>
                    <a:cubicBezTo>
                      <a:pt x="9" y="103"/>
                      <a:pt x="8" y="103"/>
                      <a:pt x="8" y="102"/>
                    </a:cubicBezTo>
                    <a:cubicBezTo>
                      <a:pt x="8" y="102"/>
                      <a:pt x="8" y="101"/>
                      <a:pt x="8" y="101"/>
                    </a:cubicBezTo>
                    <a:cubicBezTo>
                      <a:pt x="7" y="99"/>
                      <a:pt x="6" y="99"/>
                      <a:pt x="6" y="98"/>
                    </a:cubicBezTo>
                    <a:cubicBezTo>
                      <a:pt x="6" y="97"/>
                      <a:pt x="6" y="96"/>
                      <a:pt x="5" y="96"/>
                    </a:cubicBezTo>
                    <a:cubicBezTo>
                      <a:pt x="5" y="96"/>
                      <a:pt x="5" y="94"/>
                      <a:pt x="5" y="94"/>
                    </a:cubicBezTo>
                    <a:cubicBezTo>
                      <a:pt x="4" y="91"/>
                      <a:pt x="4" y="91"/>
                      <a:pt x="4" y="91"/>
                    </a:cubicBezTo>
                    <a:cubicBezTo>
                      <a:pt x="3" y="90"/>
                      <a:pt x="3" y="89"/>
                      <a:pt x="3" y="88"/>
                    </a:cubicBezTo>
                    <a:cubicBezTo>
                      <a:pt x="1" y="78"/>
                      <a:pt x="1" y="78"/>
                      <a:pt x="1" y="78"/>
                    </a:cubicBezTo>
                    <a:cubicBezTo>
                      <a:pt x="1" y="77"/>
                      <a:pt x="1" y="76"/>
                      <a:pt x="1" y="75"/>
                    </a:cubicBezTo>
                    <a:cubicBezTo>
                      <a:pt x="1" y="73"/>
                      <a:pt x="0" y="72"/>
                      <a:pt x="0" y="71"/>
                    </a:cubicBezTo>
                    <a:cubicBezTo>
                      <a:pt x="1" y="69"/>
                      <a:pt x="1" y="69"/>
                      <a:pt x="1" y="69"/>
                    </a:cubicBezTo>
                    <a:cubicBezTo>
                      <a:pt x="1" y="66"/>
                      <a:pt x="1" y="65"/>
                      <a:pt x="1" y="64"/>
                    </a:cubicBezTo>
                    <a:cubicBezTo>
                      <a:pt x="1" y="62"/>
                      <a:pt x="1" y="62"/>
                      <a:pt x="1" y="62"/>
                    </a:cubicBezTo>
                    <a:cubicBezTo>
                      <a:pt x="1" y="62"/>
                      <a:pt x="1" y="61"/>
                      <a:pt x="1" y="61"/>
                    </a:cubicBezTo>
                    <a:cubicBezTo>
                      <a:pt x="1" y="59"/>
                      <a:pt x="1" y="58"/>
                      <a:pt x="2" y="57"/>
                    </a:cubicBezTo>
                    <a:cubicBezTo>
                      <a:pt x="2" y="56"/>
                      <a:pt x="2" y="55"/>
                      <a:pt x="2" y="54"/>
                    </a:cubicBezTo>
                    <a:cubicBezTo>
                      <a:pt x="3" y="51"/>
                      <a:pt x="3" y="51"/>
                      <a:pt x="3" y="51"/>
                    </a:cubicBezTo>
                    <a:cubicBezTo>
                      <a:pt x="4" y="49"/>
                      <a:pt x="4" y="48"/>
                      <a:pt x="4" y="47"/>
                    </a:cubicBezTo>
                    <a:cubicBezTo>
                      <a:pt x="5" y="46"/>
                      <a:pt x="5" y="45"/>
                      <a:pt x="5" y="44"/>
                    </a:cubicBezTo>
                    <a:cubicBezTo>
                      <a:pt x="7" y="42"/>
                      <a:pt x="7" y="42"/>
                      <a:pt x="7" y="42"/>
                    </a:cubicBezTo>
                    <a:cubicBezTo>
                      <a:pt x="7" y="40"/>
                      <a:pt x="8" y="39"/>
                      <a:pt x="8" y="38"/>
                    </a:cubicBezTo>
                    <a:cubicBezTo>
                      <a:pt x="10" y="36"/>
                      <a:pt x="10" y="36"/>
                      <a:pt x="10" y="36"/>
                    </a:cubicBezTo>
                    <a:cubicBezTo>
                      <a:pt x="11" y="34"/>
                      <a:pt x="11" y="33"/>
                      <a:pt x="12" y="32"/>
                    </a:cubicBezTo>
                    <a:cubicBezTo>
                      <a:pt x="12" y="31"/>
                      <a:pt x="13" y="31"/>
                      <a:pt x="13" y="30"/>
                    </a:cubicBezTo>
                    <a:cubicBezTo>
                      <a:pt x="14" y="28"/>
                      <a:pt x="15" y="27"/>
                      <a:pt x="16" y="26"/>
                    </a:cubicBezTo>
                    <a:cubicBezTo>
                      <a:pt x="17" y="25"/>
                      <a:pt x="18" y="24"/>
                      <a:pt x="18" y="23"/>
                    </a:cubicBezTo>
                    <a:cubicBezTo>
                      <a:pt x="32" y="9"/>
                      <a:pt x="51" y="0"/>
                      <a:pt x="71" y="0"/>
                    </a:cubicBezTo>
                    <a:cubicBezTo>
                      <a:pt x="519" y="0"/>
                      <a:pt x="519" y="0"/>
                      <a:pt x="519" y="0"/>
                    </a:cubicBezTo>
                    <a:cubicBezTo>
                      <a:pt x="558" y="0"/>
                      <a:pt x="590" y="32"/>
                      <a:pt x="590" y="70"/>
                    </a:cubicBezTo>
                    <a:cubicBezTo>
                      <a:pt x="590" y="109"/>
                      <a:pt x="558" y="140"/>
                      <a:pt x="519" y="140"/>
                    </a:cubicBezTo>
                    <a:close/>
                    <a:moveTo>
                      <a:pt x="46" y="124"/>
                    </a:moveTo>
                    <a:cubicBezTo>
                      <a:pt x="48" y="124"/>
                      <a:pt x="48" y="124"/>
                      <a:pt x="48" y="124"/>
                    </a:cubicBezTo>
                    <a:cubicBezTo>
                      <a:pt x="49" y="125"/>
                      <a:pt x="50" y="125"/>
                      <a:pt x="51" y="125"/>
                    </a:cubicBezTo>
                    <a:cubicBezTo>
                      <a:pt x="54" y="126"/>
                      <a:pt x="54" y="126"/>
                      <a:pt x="54" y="126"/>
                    </a:cubicBezTo>
                    <a:cubicBezTo>
                      <a:pt x="55" y="127"/>
                      <a:pt x="55" y="127"/>
                      <a:pt x="56" y="127"/>
                    </a:cubicBezTo>
                    <a:cubicBezTo>
                      <a:pt x="56" y="127"/>
                      <a:pt x="57" y="127"/>
                      <a:pt x="57" y="127"/>
                    </a:cubicBezTo>
                    <a:cubicBezTo>
                      <a:pt x="59" y="128"/>
                      <a:pt x="59" y="128"/>
                      <a:pt x="59" y="128"/>
                    </a:cubicBezTo>
                    <a:cubicBezTo>
                      <a:pt x="60" y="128"/>
                      <a:pt x="61" y="128"/>
                      <a:pt x="62" y="128"/>
                    </a:cubicBezTo>
                    <a:cubicBezTo>
                      <a:pt x="64" y="128"/>
                      <a:pt x="64" y="128"/>
                      <a:pt x="64" y="128"/>
                    </a:cubicBezTo>
                    <a:cubicBezTo>
                      <a:pt x="67" y="129"/>
                      <a:pt x="69" y="129"/>
                      <a:pt x="71" y="129"/>
                    </a:cubicBezTo>
                    <a:cubicBezTo>
                      <a:pt x="519" y="129"/>
                      <a:pt x="519" y="129"/>
                      <a:pt x="519" y="129"/>
                    </a:cubicBezTo>
                    <a:cubicBezTo>
                      <a:pt x="552" y="129"/>
                      <a:pt x="578" y="102"/>
                      <a:pt x="578" y="70"/>
                    </a:cubicBezTo>
                    <a:cubicBezTo>
                      <a:pt x="578" y="38"/>
                      <a:pt x="552" y="12"/>
                      <a:pt x="519" y="12"/>
                    </a:cubicBezTo>
                    <a:cubicBezTo>
                      <a:pt x="71" y="12"/>
                      <a:pt x="71" y="12"/>
                      <a:pt x="71" y="12"/>
                    </a:cubicBezTo>
                    <a:cubicBezTo>
                      <a:pt x="54" y="12"/>
                      <a:pt x="38" y="19"/>
                      <a:pt x="27" y="31"/>
                    </a:cubicBezTo>
                    <a:cubicBezTo>
                      <a:pt x="26" y="32"/>
                      <a:pt x="25" y="33"/>
                      <a:pt x="25" y="34"/>
                    </a:cubicBezTo>
                    <a:cubicBezTo>
                      <a:pt x="24" y="34"/>
                      <a:pt x="24" y="35"/>
                      <a:pt x="23" y="36"/>
                    </a:cubicBezTo>
                    <a:cubicBezTo>
                      <a:pt x="21" y="38"/>
                      <a:pt x="21" y="38"/>
                      <a:pt x="21" y="38"/>
                    </a:cubicBezTo>
                    <a:cubicBezTo>
                      <a:pt x="21" y="39"/>
                      <a:pt x="20" y="40"/>
                      <a:pt x="20" y="41"/>
                    </a:cubicBezTo>
                    <a:cubicBezTo>
                      <a:pt x="19" y="43"/>
                      <a:pt x="19" y="43"/>
                      <a:pt x="19" y="43"/>
                    </a:cubicBezTo>
                    <a:cubicBezTo>
                      <a:pt x="18" y="44"/>
                      <a:pt x="18" y="45"/>
                      <a:pt x="17" y="46"/>
                    </a:cubicBezTo>
                    <a:cubicBezTo>
                      <a:pt x="16" y="48"/>
                      <a:pt x="16" y="48"/>
                      <a:pt x="16" y="48"/>
                    </a:cubicBezTo>
                    <a:cubicBezTo>
                      <a:pt x="16" y="49"/>
                      <a:pt x="15" y="50"/>
                      <a:pt x="15" y="51"/>
                    </a:cubicBezTo>
                    <a:cubicBezTo>
                      <a:pt x="15" y="52"/>
                      <a:pt x="14" y="53"/>
                      <a:pt x="14" y="54"/>
                    </a:cubicBezTo>
                    <a:cubicBezTo>
                      <a:pt x="13" y="57"/>
                      <a:pt x="13" y="57"/>
                      <a:pt x="13" y="57"/>
                    </a:cubicBezTo>
                    <a:cubicBezTo>
                      <a:pt x="13" y="58"/>
                      <a:pt x="13" y="58"/>
                      <a:pt x="13" y="59"/>
                    </a:cubicBezTo>
                    <a:cubicBezTo>
                      <a:pt x="13" y="60"/>
                      <a:pt x="13" y="61"/>
                      <a:pt x="13" y="62"/>
                    </a:cubicBezTo>
                    <a:cubicBezTo>
                      <a:pt x="12" y="65"/>
                      <a:pt x="12" y="65"/>
                      <a:pt x="12" y="65"/>
                    </a:cubicBezTo>
                    <a:cubicBezTo>
                      <a:pt x="12" y="66"/>
                      <a:pt x="12" y="67"/>
                      <a:pt x="12" y="68"/>
                    </a:cubicBezTo>
                    <a:cubicBezTo>
                      <a:pt x="12" y="69"/>
                      <a:pt x="12" y="69"/>
                      <a:pt x="12" y="69"/>
                    </a:cubicBezTo>
                    <a:cubicBezTo>
                      <a:pt x="12" y="70"/>
                      <a:pt x="12" y="71"/>
                      <a:pt x="12" y="71"/>
                    </a:cubicBezTo>
                    <a:cubicBezTo>
                      <a:pt x="12" y="72"/>
                      <a:pt x="12" y="73"/>
                      <a:pt x="12" y="73"/>
                    </a:cubicBezTo>
                    <a:cubicBezTo>
                      <a:pt x="12" y="75"/>
                      <a:pt x="12" y="76"/>
                      <a:pt x="12" y="77"/>
                    </a:cubicBezTo>
                    <a:cubicBezTo>
                      <a:pt x="14" y="85"/>
                      <a:pt x="14" y="85"/>
                      <a:pt x="14" y="85"/>
                    </a:cubicBezTo>
                    <a:cubicBezTo>
                      <a:pt x="14" y="86"/>
                      <a:pt x="14" y="87"/>
                      <a:pt x="15" y="88"/>
                    </a:cubicBezTo>
                    <a:cubicBezTo>
                      <a:pt x="17" y="93"/>
                      <a:pt x="17" y="93"/>
                      <a:pt x="17" y="93"/>
                    </a:cubicBezTo>
                    <a:cubicBezTo>
                      <a:pt x="17" y="94"/>
                      <a:pt x="17" y="94"/>
                      <a:pt x="17" y="95"/>
                    </a:cubicBezTo>
                    <a:cubicBezTo>
                      <a:pt x="19" y="98"/>
                      <a:pt x="19" y="98"/>
                      <a:pt x="19" y="98"/>
                    </a:cubicBezTo>
                    <a:cubicBezTo>
                      <a:pt x="19" y="99"/>
                      <a:pt x="20" y="100"/>
                      <a:pt x="20" y="100"/>
                    </a:cubicBezTo>
                    <a:cubicBezTo>
                      <a:pt x="23" y="105"/>
                      <a:pt x="23" y="105"/>
                      <a:pt x="23" y="105"/>
                    </a:cubicBezTo>
                    <a:cubicBezTo>
                      <a:pt x="23" y="105"/>
                      <a:pt x="24" y="105"/>
                      <a:pt x="24" y="106"/>
                    </a:cubicBezTo>
                    <a:cubicBezTo>
                      <a:pt x="25" y="106"/>
                      <a:pt x="25" y="107"/>
                      <a:pt x="26" y="108"/>
                    </a:cubicBezTo>
                    <a:cubicBezTo>
                      <a:pt x="31" y="113"/>
                      <a:pt x="31" y="113"/>
                      <a:pt x="31" y="113"/>
                    </a:cubicBezTo>
                    <a:cubicBezTo>
                      <a:pt x="31" y="113"/>
                      <a:pt x="32" y="114"/>
                      <a:pt x="32" y="114"/>
                    </a:cubicBezTo>
                    <a:cubicBezTo>
                      <a:pt x="33" y="115"/>
                      <a:pt x="33" y="115"/>
                      <a:pt x="34" y="116"/>
                    </a:cubicBezTo>
                    <a:cubicBezTo>
                      <a:pt x="34" y="116"/>
                      <a:pt x="35" y="117"/>
                      <a:pt x="36" y="117"/>
                    </a:cubicBezTo>
                    <a:cubicBezTo>
                      <a:pt x="37" y="118"/>
                      <a:pt x="38" y="119"/>
                      <a:pt x="38" y="119"/>
                    </a:cubicBezTo>
                    <a:cubicBezTo>
                      <a:pt x="39" y="120"/>
                      <a:pt x="40" y="120"/>
                      <a:pt x="41" y="121"/>
                    </a:cubicBezTo>
                    <a:cubicBezTo>
                      <a:pt x="42" y="121"/>
                      <a:pt x="43" y="122"/>
                      <a:pt x="43" y="122"/>
                    </a:cubicBezTo>
                    <a:cubicBezTo>
                      <a:pt x="45" y="123"/>
                      <a:pt x="45" y="123"/>
                      <a:pt x="45" y="123"/>
                    </a:cubicBezTo>
                    <a:cubicBezTo>
                      <a:pt x="44" y="129"/>
                      <a:pt x="44" y="129"/>
                      <a:pt x="44" y="129"/>
                    </a:cubicBezTo>
                    <a:lnTo>
                      <a:pt x="46"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ísļîḑê">
                <a:extLst>
                  <a:ext uri="{FF2B5EF4-FFF2-40B4-BE49-F238E27FC236}">
                    <a16:creationId xmlns="" xmlns:a16="http://schemas.microsoft.com/office/drawing/2014/main" id="{65A748B9-0D19-403D-BD84-B49A6718B49A}"/>
                  </a:ext>
                </a:extLst>
              </p:cNvPr>
              <p:cNvSpPr/>
              <p:nvPr/>
            </p:nvSpPr>
            <p:spPr bwMode="auto">
              <a:xfrm>
                <a:off x="5590311" y="2931558"/>
                <a:ext cx="978717" cy="217368"/>
              </a:xfrm>
              <a:custGeom>
                <a:avLst/>
                <a:gdLst>
                  <a:gd name="T0" fmla="*/ 513 w 578"/>
                  <a:gd name="T1" fmla="*/ 0 h 129"/>
                  <a:gd name="T2" fmla="*/ 65 w 578"/>
                  <a:gd name="T3" fmla="*/ 0 h 129"/>
                  <a:gd name="T4" fmla="*/ 0 w 578"/>
                  <a:gd name="T5" fmla="*/ 65 h 129"/>
                  <a:gd name="T6" fmla="*/ 65 w 578"/>
                  <a:gd name="T7" fmla="*/ 129 h 129"/>
                  <a:gd name="T8" fmla="*/ 513 w 578"/>
                  <a:gd name="T9" fmla="*/ 129 h 129"/>
                  <a:gd name="T10" fmla="*/ 578 w 578"/>
                  <a:gd name="T11" fmla="*/ 65 h 129"/>
                  <a:gd name="T12" fmla="*/ 513 w 578"/>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578" h="129">
                    <a:moveTo>
                      <a:pt x="513" y="0"/>
                    </a:moveTo>
                    <a:cubicBezTo>
                      <a:pt x="65" y="0"/>
                      <a:pt x="65" y="0"/>
                      <a:pt x="65" y="0"/>
                    </a:cubicBezTo>
                    <a:cubicBezTo>
                      <a:pt x="29" y="0"/>
                      <a:pt x="0" y="29"/>
                      <a:pt x="0" y="65"/>
                    </a:cubicBezTo>
                    <a:cubicBezTo>
                      <a:pt x="0" y="100"/>
                      <a:pt x="29" y="129"/>
                      <a:pt x="65" y="129"/>
                    </a:cubicBezTo>
                    <a:cubicBezTo>
                      <a:pt x="513" y="129"/>
                      <a:pt x="513" y="129"/>
                      <a:pt x="513" y="129"/>
                    </a:cubicBezTo>
                    <a:cubicBezTo>
                      <a:pt x="549" y="129"/>
                      <a:pt x="578" y="100"/>
                      <a:pt x="578" y="65"/>
                    </a:cubicBezTo>
                    <a:cubicBezTo>
                      <a:pt x="578" y="29"/>
                      <a:pt x="549" y="0"/>
                      <a:pt x="5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ïşľïdé">
                <a:extLst>
                  <a:ext uri="{FF2B5EF4-FFF2-40B4-BE49-F238E27FC236}">
                    <a16:creationId xmlns="" xmlns:a16="http://schemas.microsoft.com/office/drawing/2014/main" id="{7391B139-E973-4333-8338-1DE898028D77}"/>
                  </a:ext>
                </a:extLst>
              </p:cNvPr>
              <p:cNvSpPr/>
              <p:nvPr/>
            </p:nvSpPr>
            <p:spPr bwMode="auto">
              <a:xfrm>
                <a:off x="5580175" y="2922548"/>
                <a:ext cx="998990" cy="236514"/>
              </a:xfrm>
              <a:custGeom>
                <a:avLst/>
                <a:gdLst>
                  <a:gd name="T0" fmla="*/ 519 w 590"/>
                  <a:gd name="T1" fmla="*/ 140 h 140"/>
                  <a:gd name="T2" fmla="*/ 71 w 590"/>
                  <a:gd name="T3" fmla="*/ 140 h 140"/>
                  <a:gd name="T4" fmla="*/ 0 w 590"/>
                  <a:gd name="T5" fmla="*/ 70 h 140"/>
                  <a:gd name="T6" fmla="*/ 71 w 590"/>
                  <a:gd name="T7" fmla="*/ 0 h 140"/>
                  <a:gd name="T8" fmla="*/ 519 w 590"/>
                  <a:gd name="T9" fmla="*/ 0 h 140"/>
                  <a:gd name="T10" fmla="*/ 590 w 590"/>
                  <a:gd name="T11" fmla="*/ 70 h 140"/>
                  <a:gd name="T12" fmla="*/ 519 w 590"/>
                  <a:gd name="T13" fmla="*/ 140 h 140"/>
                  <a:gd name="T14" fmla="*/ 71 w 590"/>
                  <a:gd name="T15" fmla="*/ 11 h 140"/>
                  <a:gd name="T16" fmla="*/ 12 w 590"/>
                  <a:gd name="T17" fmla="*/ 70 h 140"/>
                  <a:gd name="T18" fmla="*/ 71 w 590"/>
                  <a:gd name="T19" fmla="*/ 128 h 140"/>
                  <a:gd name="T20" fmla="*/ 519 w 590"/>
                  <a:gd name="T21" fmla="*/ 128 h 140"/>
                  <a:gd name="T22" fmla="*/ 578 w 590"/>
                  <a:gd name="T23" fmla="*/ 70 h 140"/>
                  <a:gd name="T24" fmla="*/ 519 w 590"/>
                  <a:gd name="T25" fmla="*/ 11 h 140"/>
                  <a:gd name="T26" fmla="*/ 71 w 590"/>
                  <a:gd name="T27" fmla="*/ 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140">
                    <a:moveTo>
                      <a:pt x="519" y="140"/>
                    </a:moveTo>
                    <a:cubicBezTo>
                      <a:pt x="71" y="140"/>
                      <a:pt x="71" y="140"/>
                      <a:pt x="71" y="140"/>
                    </a:cubicBezTo>
                    <a:cubicBezTo>
                      <a:pt x="32" y="140"/>
                      <a:pt x="0" y="108"/>
                      <a:pt x="0" y="70"/>
                    </a:cubicBezTo>
                    <a:cubicBezTo>
                      <a:pt x="0" y="31"/>
                      <a:pt x="32" y="0"/>
                      <a:pt x="71" y="0"/>
                    </a:cubicBezTo>
                    <a:cubicBezTo>
                      <a:pt x="519" y="0"/>
                      <a:pt x="519" y="0"/>
                      <a:pt x="519" y="0"/>
                    </a:cubicBezTo>
                    <a:cubicBezTo>
                      <a:pt x="558" y="0"/>
                      <a:pt x="590" y="31"/>
                      <a:pt x="590" y="70"/>
                    </a:cubicBezTo>
                    <a:cubicBezTo>
                      <a:pt x="590" y="108"/>
                      <a:pt x="558" y="140"/>
                      <a:pt x="519" y="140"/>
                    </a:cubicBezTo>
                    <a:close/>
                    <a:moveTo>
                      <a:pt x="71" y="11"/>
                    </a:moveTo>
                    <a:cubicBezTo>
                      <a:pt x="38" y="11"/>
                      <a:pt x="12" y="37"/>
                      <a:pt x="12" y="70"/>
                    </a:cubicBezTo>
                    <a:cubicBezTo>
                      <a:pt x="12" y="102"/>
                      <a:pt x="38" y="128"/>
                      <a:pt x="71" y="128"/>
                    </a:cubicBezTo>
                    <a:cubicBezTo>
                      <a:pt x="519" y="128"/>
                      <a:pt x="519" y="128"/>
                      <a:pt x="519" y="128"/>
                    </a:cubicBezTo>
                    <a:cubicBezTo>
                      <a:pt x="552" y="128"/>
                      <a:pt x="578" y="102"/>
                      <a:pt x="578" y="70"/>
                    </a:cubicBezTo>
                    <a:cubicBezTo>
                      <a:pt x="578" y="37"/>
                      <a:pt x="552" y="11"/>
                      <a:pt x="519" y="11"/>
                    </a:cubicBezTo>
                    <a:lnTo>
                      <a:pt x="7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iṡľiḑé">
                <a:extLst>
                  <a:ext uri="{FF2B5EF4-FFF2-40B4-BE49-F238E27FC236}">
                    <a16:creationId xmlns="" xmlns:a16="http://schemas.microsoft.com/office/drawing/2014/main" id="{06925005-F424-4280-8FF1-68586CD093AD}"/>
                  </a:ext>
                </a:extLst>
              </p:cNvPr>
              <p:cNvSpPr/>
              <p:nvPr/>
            </p:nvSpPr>
            <p:spPr bwMode="auto">
              <a:xfrm>
                <a:off x="5590311" y="3253667"/>
                <a:ext cx="871722" cy="218494"/>
              </a:xfrm>
              <a:custGeom>
                <a:avLst/>
                <a:gdLst>
                  <a:gd name="T0" fmla="*/ 515 w 515"/>
                  <a:gd name="T1" fmla="*/ 1 h 129"/>
                  <a:gd name="T2" fmla="*/ 513 w 515"/>
                  <a:gd name="T3" fmla="*/ 1 h 129"/>
                  <a:gd name="T4" fmla="*/ 65 w 515"/>
                  <a:gd name="T5" fmla="*/ 1 h 129"/>
                  <a:gd name="T6" fmla="*/ 0 w 515"/>
                  <a:gd name="T7" fmla="*/ 65 h 129"/>
                  <a:gd name="T8" fmla="*/ 65 w 515"/>
                  <a:gd name="T9" fmla="*/ 129 h 129"/>
                  <a:gd name="T10" fmla="*/ 363 w 515"/>
                  <a:gd name="T11" fmla="*/ 129 h 129"/>
                  <a:gd name="T12" fmla="*/ 467 w 515"/>
                  <a:gd name="T13" fmla="*/ 21 h 129"/>
                  <a:gd name="T14" fmla="*/ 515 w 515"/>
                  <a:gd name="T15" fmla="*/ 1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129">
                    <a:moveTo>
                      <a:pt x="515" y="1"/>
                    </a:moveTo>
                    <a:cubicBezTo>
                      <a:pt x="515" y="1"/>
                      <a:pt x="514" y="1"/>
                      <a:pt x="513" y="1"/>
                    </a:cubicBezTo>
                    <a:cubicBezTo>
                      <a:pt x="65" y="1"/>
                      <a:pt x="65" y="1"/>
                      <a:pt x="65" y="1"/>
                    </a:cubicBezTo>
                    <a:cubicBezTo>
                      <a:pt x="29" y="1"/>
                      <a:pt x="0" y="30"/>
                      <a:pt x="0" y="65"/>
                    </a:cubicBezTo>
                    <a:cubicBezTo>
                      <a:pt x="0" y="101"/>
                      <a:pt x="29" y="129"/>
                      <a:pt x="65" y="129"/>
                    </a:cubicBezTo>
                    <a:cubicBezTo>
                      <a:pt x="363" y="129"/>
                      <a:pt x="363" y="129"/>
                      <a:pt x="363" y="129"/>
                    </a:cubicBezTo>
                    <a:cubicBezTo>
                      <a:pt x="467" y="21"/>
                      <a:pt x="467" y="21"/>
                      <a:pt x="467" y="21"/>
                    </a:cubicBezTo>
                    <a:cubicBezTo>
                      <a:pt x="480" y="7"/>
                      <a:pt x="498" y="0"/>
                      <a:pt x="51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î$ḷîďè">
                <a:extLst>
                  <a:ext uri="{FF2B5EF4-FFF2-40B4-BE49-F238E27FC236}">
                    <a16:creationId xmlns="" xmlns:a16="http://schemas.microsoft.com/office/drawing/2014/main" id="{26D20DC4-8B71-4693-B154-74ECD422B044}"/>
                  </a:ext>
                </a:extLst>
              </p:cNvPr>
              <p:cNvSpPr/>
              <p:nvPr/>
            </p:nvSpPr>
            <p:spPr bwMode="auto">
              <a:xfrm>
                <a:off x="5580175" y="3245783"/>
                <a:ext cx="891995" cy="236514"/>
              </a:xfrm>
              <a:custGeom>
                <a:avLst/>
                <a:gdLst>
                  <a:gd name="T0" fmla="*/ 369 w 527"/>
                  <a:gd name="T1" fmla="*/ 140 h 140"/>
                  <a:gd name="T2" fmla="*/ 71 w 527"/>
                  <a:gd name="T3" fmla="*/ 140 h 140"/>
                  <a:gd name="T4" fmla="*/ 0 w 527"/>
                  <a:gd name="T5" fmla="*/ 70 h 140"/>
                  <a:gd name="T6" fmla="*/ 71 w 527"/>
                  <a:gd name="T7" fmla="*/ 0 h 140"/>
                  <a:gd name="T8" fmla="*/ 519 w 527"/>
                  <a:gd name="T9" fmla="*/ 0 h 140"/>
                  <a:gd name="T10" fmla="*/ 521 w 527"/>
                  <a:gd name="T11" fmla="*/ 0 h 140"/>
                  <a:gd name="T12" fmla="*/ 521 w 527"/>
                  <a:gd name="T13" fmla="*/ 0 h 140"/>
                  <a:gd name="T14" fmla="*/ 521 w 527"/>
                  <a:gd name="T15" fmla="*/ 0 h 140"/>
                  <a:gd name="T16" fmla="*/ 521 w 527"/>
                  <a:gd name="T17" fmla="*/ 0 h 140"/>
                  <a:gd name="T18" fmla="*/ 521 w 527"/>
                  <a:gd name="T19" fmla="*/ 0 h 140"/>
                  <a:gd name="T20" fmla="*/ 527 w 527"/>
                  <a:gd name="T21" fmla="*/ 6 h 140"/>
                  <a:gd name="T22" fmla="*/ 522 w 527"/>
                  <a:gd name="T23" fmla="*/ 12 h 140"/>
                  <a:gd name="T24" fmla="*/ 522 w 527"/>
                  <a:gd name="T25" fmla="*/ 12 h 140"/>
                  <a:gd name="T26" fmla="*/ 522 w 527"/>
                  <a:gd name="T27" fmla="*/ 12 h 140"/>
                  <a:gd name="T28" fmla="*/ 522 w 527"/>
                  <a:gd name="T29" fmla="*/ 12 h 140"/>
                  <a:gd name="T30" fmla="*/ 522 w 527"/>
                  <a:gd name="T31" fmla="*/ 12 h 140"/>
                  <a:gd name="T32" fmla="*/ 522 w 527"/>
                  <a:gd name="T33" fmla="*/ 12 h 140"/>
                  <a:gd name="T34" fmla="*/ 522 w 527"/>
                  <a:gd name="T35" fmla="*/ 12 h 140"/>
                  <a:gd name="T36" fmla="*/ 522 w 527"/>
                  <a:gd name="T37" fmla="*/ 12 h 140"/>
                  <a:gd name="T38" fmla="*/ 522 w 527"/>
                  <a:gd name="T39" fmla="*/ 12 h 140"/>
                  <a:gd name="T40" fmla="*/ 521 w 527"/>
                  <a:gd name="T41" fmla="*/ 12 h 140"/>
                  <a:gd name="T42" fmla="*/ 521 w 527"/>
                  <a:gd name="T43" fmla="*/ 12 h 140"/>
                  <a:gd name="T44" fmla="*/ 520 w 527"/>
                  <a:gd name="T45" fmla="*/ 12 h 140"/>
                  <a:gd name="T46" fmla="*/ 477 w 527"/>
                  <a:gd name="T47" fmla="*/ 30 h 140"/>
                  <a:gd name="T48" fmla="*/ 373 w 527"/>
                  <a:gd name="T49" fmla="*/ 138 h 140"/>
                  <a:gd name="T50" fmla="*/ 369 w 527"/>
                  <a:gd name="T51" fmla="*/ 140 h 140"/>
                  <a:gd name="T52" fmla="*/ 71 w 527"/>
                  <a:gd name="T53" fmla="*/ 12 h 140"/>
                  <a:gd name="T54" fmla="*/ 12 w 527"/>
                  <a:gd name="T55" fmla="*/ 70 h 140"/>
                  <a:gd name="T56" fmla="*/ 71 w 527"/>
                  <a:gd name="T57" fmla="*/ 129 h 140"/>
                  <a:gd name="T58" fmla="*/ 367 w 527"/>
                  <a:gd name="T59" fmla="*/ 129 h 140"/>
                  <a:gd name="T60" fmla="*/ 469 w 527"/>
                  <a:gd name="T61" fmla="*/ 22 h 140"/>
                  <a:gd name="T62" fmla="*/ 481 w 527"/>
                  <a:gd name="T63" fmla="*/ 12 h 140"/>
                  <a:gd name="T64" fmla="*/ 71 w 527"/>
                  <a:gd name="T65" fmla="*/ 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7" h="140">
                    <a:moveTo>
                      <a:pt x="369" y="140"/>
                    </a:moveTo>
                    <a:cubicBezTo>
                      <a:pt x="71" y="140"/>
                      <a:pt x="71" y="140"/>
                      <a:pt x="71" y="140"/>
                    </a:cubicBezTo>
                    <a:cubicBezTo>
                      <a:pt x="32" y="140"/>
                      <a:pt x="0" y="109"/>
                      <a:pt x="0" y="70"/>
                    </a:cubicBezTo>
                    <a:cubicBezTo>
                      <a:pt x="0" y="32"/>
                      <a:pt x="32" y="0"/>
                      <a:pt x="71" y="0"/>
                    </a:cubicBezTo>
                    <a:cubicBezTo>
                      <a:pt x="519" y="0"/>
                      <a:pt x="519" y="0"/>
                      <a:pt x="519" y="0"/>
                    </a:cubicBezTo>
                    <a:cubicBezTo>
                      <a:pt x="520" y="0"/>
                      <a:pt x="521" y="0"/>
                      <a:pt x="521" y="0"/>
                    </a:cubicBezTo>
                    <a:cubicBezTo>
                      <a:pt x="521" y="0"/>
                      <a:pt x="521" y="0"/>
                      <a:pt x="521" y="0"/>
                    </a:cubicBezTo>
                    <a:cubicBezTo>
                      <a:pt x="521" y="0"/>
                      <a:pt x="521" y="0"/>
                      <a:pt x="521" y="0"/>
                    </a:cubicBezTo>
                    <a:cubicBezTo>
                      <a:pt x="521" y="0"/>
                      <a:pt x="521" y="0"/>
                      <a:pt x="521" y="0"/>
                    </a:cubicBezTo>
                    <a:cubicBezTo>
                      <a:pt x="521" y="0"/>
                      <a:pt x="521" y="0"/>
                      <a:pt x="521" y="0"/>
                    </a:cubicBezTo>
                    <a:cubicBezTo>
                      <a:pt x="524" y="0"/>
                      <a:pt x="527" y="3"/>
                      <a:pt x="527" y="6"/>
                    </a:cubicBezTo>
                    <a:cubicBezTo>
                      <a:pt x="527" y="9"/>
                      <a:pt x="525" y="11"/>
                      <a:pt x="522" y="12"/>
                    </a:cubicBezTo>
                    <a:cubicBezTo>
                      <a:pt x="522" y="12"/>
                      <a:pt x="522" y="12"/>
                      <a:pt x="522" y="12"/>
                    </a:cubicBezTo>
                    <a:cubicBezTo>
                      <a:pt x="522" y="12"/>
                      <a:pt x="522" y="12"/>
                      <a:pt x="522" y="12"/>
                    </a:cubicBezTo>
                    <a:cubicBezTo>
                      <a:pt x="522" y="12"/>
                      <a:pt x="522" y="12"/>
                      <a:pt x="522" y="12"/>
                    </a:cubicBezTo>
                    <a:cubicBezTo>
                      <a:pt x="522" y="12"/>
                      <a:pt x="522" y="12"/>
                      <a:pt x="522" y="12"/>
                    </a:cubicBezTo>
                    <a:cubicBezTo>
                      <a:pt x="522" y="12"/>
                      <a:pt x="522" y="12"/>
                      <a:pt x="522" y="12"/>
                    </a:cubicBezTo>
                    <a:cubicBezTo>
                      <a:pt x="522" y="12"/>
                      <a:pt x="522" y="12"/>
                      <a:pt x="522" y="12"/>
                    </a:cubicBezTo>
                    <a:cubicBezTo>
                      <a:pt x="522" y="12"/>
                      <a:pt x="522" y="12"/>
                      <a:pt x="522" y="12"/>
                    </a:cubicBezTo>
                    <a:cubicBezTo>
                      <a:pt x="522" y="12"/>
                      <a:pt x="522" y="12"/>
                      <a:pt x="522" y="12"/>
                    </a:cubicBezTo>
                    <a:cubicBezTo>
                      <a:pt x="522" y="12"/>
                      <a:pt x="521" y="12"/>
                      <a:pt x="521" y="12"/>
                    </a:cubicBezTo>
                    <a:cubicBezTo>
                      <a:pt x="521" y="12"/>
                      <a:pt x="521" y="12"/>
                      <a:pt x="521" y="12"/>
                    </a:cubicBezTo>
                    <a:cubicBezTo>
                      <a:pt x="520" y="12"/>
                      <a:pt x="520" y="12"/>
                      <a:pt x="520" y="12"/>
                    </a:cubicBezTo>
                    <a:cubicBezTo>
                      <a:pt x="503" y="12"/>
                      <a:pt x="488" y="18"/>
                      <a:pt x="477" y="30"/>
                    </a:cubicBezTo>
                    <a:cubicBezTo>
                      <a:pt x="373" y="138"/>
                      <a:pt x="373" y="138"/>
                      <a:pt x="373" y="138"/>
                    </a:cubicBezTo>
                    <a:cubicBezTo>
                      <a:pt x="372" y="140"/>
                      <a:pt x="371" y="140"/>
                      <a:pt x="369" y="140"/>
                    </a:cubicBezTo>
                    <a:close/>
                    <a:moveTo>
                      <a:pt x="71" y="12"/>
                    </a:moveTo>
                    <a:cubicBezTo>
                      <a:pt x="38" y="12"/>
                      <a:pt x="12" y="38"/>
                      <a:pt x="12" y="70"/>
                    </a:cubicBezTo>
                    <a:cubicBezTo>
                      <a:pt x="12" y="102"/>
                      <a:pt x="38" y="129"/>
                      <a:pt x="71" y="129"/>
                    </a:cubicBezTo>
                    <a:cubicBezTo>
                      <a:pt x="367" y="129"/>
                      <a:pt x="367" y="129"/>
                      <a:pt x="367" y="129"/>
                    </a:cubicBezTo>
                    <a:cubicBezTo>
                      <a:pt x="469" y="22"/>
                      <a:pt x="469" y="22"/>
                      <a:pt x="469" y="22"/>
                    </a:cubicBezTo>
                    <a:cubicBezTo>
                      <a:pt x="473" y="18"/>
                      <a:pt x="477" y="14"/>
                      <a:pt x="481" y="12"/>
                    </a:cubicBezTo>
                    <a:lnTo>
                      <a:pt x="7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ïṥḻíḋé">
                <a:extLst>
                  <a:ext uri="{FF2B5EF4-FFF2-40B4-BE49-F238E27FC236}">
                    <a16:creationId xmlns="" xmlns:a16="http://schemas.microsoft.com/office/drawing/2014/main" id="{A194C8D9-B80F-408F-BEDA-849AC6530326}"/>
                  </a:ext>
                </a:extLst>
              </p:cNvPr>
              <p:cNvSpPr/>
              <p:nvPr/>
            </p:nvSpPr>
            <p:spPr bwMode="auto">
              <a:xfrm>
                <a:off x="5967607" y="3253667"/>
                <a:ext cx="601421" cy="468522"/>
              </a:xfrm>
              <a:custGeom>
                <a:avLst/>
                <a:gdLst>
                  <a:gd name="T0" fmla="*/ 355 w 355"/>
                  <a:gd name="T1" fmla="*/ 61 h 277"/>
                  <a:gd name="T2" fmla="*/ 354 w 355"/>
                  <a:gd name="T3" fmla="*/ 58 h 277"/>
                  <a:gd name="T4" fmla="*/ 354 w 355"/>
                  <a:gd name="T5" fmla="*/ 55 h 277"/>
                  <a:gd name="T6" fmla="*/ 353 w 355"/>
                  <a:gd name="T7" fmla="*/ 52 h 277"/>
                  <a:gd name="T8" fmla="*/ 353 w 355"/>
                  <a:gd name="T9" fmla="*/ 49 h 277"/>
                  <a:gd name="T10" fmla="*/ 352 w 355"/>
                  <a:gd name="T11" fmla="*/ 46 h 277"/>
                  <a:gd name="T12" fmla="*/ 351 w 355"/>
                  <a:gd name="T13" fmla="*/ 43 h 277"/>
                  <a:gd name="T14" fmla="*/ 350 w 355"/>
                  <a:gd name="T15" fmla="*/ 40 h 277"/>
                  <a:gd name="T16" fmla="*/ 348 w 355"/>
                  <a:gd name="T17" fmla="*/ 37 h 277"/>
                  <a:gd name="T18" fmla="*/ 347 w 355"/>
                  <a:gd name="T19" fmla="*/ 34 h 277"/>
                  <a:gd name="T20" fmla="*/ 345 w 355"/>
                  <a:gd name="T21" fmla="*/ 31 h 277"/>
                  <a:gd name="T22" fmla="*/ 344 w 355"/>
                  <a:gd name="T23" fmla="*/ 29 h 277"/>
                  <a:gd name="T24" fmla="*/ 342 w 355"/>
                  <a:gd name="T25" fmla="*/ 26 h 277"/>
                  <a:gd name="T26" fmla="*/ 340 w 355"/>
                  <a:gd name="T27" fmla="*/ 24 h 277"/>
                  <a:gd name="T28" fmla="*/ 338 w 355"/>
                  <a:gd name="T29" fmla="*/ 22 h 277"/>
                  <a:gd name="T30" fmla="*/ 335 w 355"/>
                  <a:gd name="T31" fmla="*/ 19 h 277"/>
                  <a:gd name="T32" fmla="*/ 333 w 355"/>
                  <a:gd name="T33" fmla="*/ 17 h 277"/>
                  <a:gd name="T34" fmla="*/ 331 w 355"/>
                  <a:gd name="T35" fmla="*/ 15 h 277"/>
                  <a:gd name="T36" fmla="*/ 328 w 355"/>
                  <a:gd name="T37" fmla="*/ 13 h 277"/>
                  <a:gd name="T38" fmla="*/ 326 w 355"/>
                  <a:gd name="T39" fmla="*/ 11 h 277"/>
                  <a:gd name="T40" fmla="*/ 323 w 355"/>
                  <a:gd name="T41" fmla="*/ 10 h 277"/>
                  <a:gd name="T42" fmla="*/ 320 w 355"/>
                  <a:gd name="T43" fmla="*/ 8 h 277"/>
                  <a:gd name="T44" fmla="*/ 317 w 355"/>
                  <a:gd name="T45" fmla="*/ 7 h 277"/>
                  <a:gd name="T46" fmla="*/ 314 w 355"/>
                  <a:gd name="T47" fmla="*/ 5 h 277"/>
                  <a:gd name="T48" fmla="*/ 311 w 355"/>
                  <a:gd name="T49" fmla="*/ 4 h 277"/>
                  <a:gd name="T50" fmla="*/ 308 w 355"/>
                  <a:gd name="T51" fmla="*/ 3 h 277"/>
                  <a:gd name="T52" fmla="*/ 305 w 355"/>
                  <a:gd name="T53" fmla="*/ 3 h 277"/>
                  <a:gd name="T54" fmla="*/ 302 w 355"/>
                  <a:gd name="T55" fmla="*/ 2 h 277"/>
                  <a:gd name="T56" fmla="*/ 299 w 355"/>
                  <a:gd name="T57" fmla="*/ 1 h 277"/>
                  <a:gd name="T58" fmla="*/ 296 w 355"/>
                  <a:gd name="T59" fmla="*/ 1 h 277"/>
                  <a:gd name="T60" fmla="*/ 292 w 355"/>
                  <a:gd name="T61" fmla="*/ 1 h 277"/>
                  <a:gd name="T62" fmla="*/ 244 w 355"/>
                  <a:gd name="T63" fmla="*/ 21 h 277"/>
                  <a:gd name="T64" fmla="*/ 140 w 355"/>
                  <a:gd name="T65" fmla="*/ 129 h 277"/>
                  <a:gd name="T66" fmla="*/ 0 w 355"/>
                  <a:gd name="T67" fmla="*/ 277 h 277"/>
                  <a:gd name="T68" fmla="*/ 178 w 355"/>
                  <a:gd name="T69" fmla="*/ 277 h 277"/>
                  <a:gd name="T70" fmla="*/ 337 w 355"/>
                  <a:gd name="T71" fmla="*/ 110 h 277"/>
                  <a:gd name="T72" fmla="*/ 338 w 355"/>
                  <a:gd name="T73" fmla="*/ 108 h 277"/>
                  <a:gd name="T74" fmla="*/ 341 w 355"/>
                  <a:gd name="T75" fmla="*/ 105 h 277"/>
                  <a:gd name="T76" fmla="*/ 343 w 355"/>
                  <a:gd name="T77" fmla="*/ 103 h 277"/>
                  <a:gd name="T78" fmla="*/ 344 w 355"/>
                  <a:gd name="T79" fmla="*/ 100 h 277"/>
                  <a:gd name="T80" fmla="*/ 346 w 355"/>
                  <a:gd name="T81" fmla="*/ 97 h 277"/>
                  <a:gd name="T82" fmla="*/ 348 w 355"/>
                  <a:gd name="T83" fmla="*/ 95 h 277"/>
                  <a:gd name="T84" fmla="*/ 349 w 355"/>
                  <a:gd name="T85" fmla="*/ 92 h 277"/>
                  <a:gd name="T86" fmla="*/ 350 w 355"/>
                  <a:gd name="T87" fmla="*/ 89 h 277"/>
                  <a:gd name="T88" fmla="*/ 351 w 355"/>
                  <a:gd name="T89" fmla="*/ 86 h 277"/>
                  <a:gd name="T90" fmla="*/ 352 w 355"/>
                  <a:gd name="T91" fmla="*/ 83 h 277"/>
                  <a:gd name="T92" fmla="*/ 353 w 355"/>
                  <a:gd name="T93" fmla="*/ 80 h 277"/>
                  <a:gd name="T94" fmla="*/ 354 w 355"/>
                  <a:gd name="T95" fmla="*/ 77 h 277"/>
                  <a:gd name="T96" fmla="*/ 354 w 355"/>
                  <a:gd name="T97" fmla="*/ 74 h 277"/>
                  <a:gd name="T98" fmla="*/ 355 w 355"/>
                  <a:gd name="T99" fmla="*/ 71 h 277"/>
                  <a:gd name="T100" fmla="*/ 355 w 355"/>
                  <a:gd name="T101" fmla="*/ 67 h 277"/>
                  <a:gd name="T102" fmla="*/ 355 w 355"/>
                  <a:gd name="T103" fmla="*/ 64 h 277"/>
                  <a:gd name="T104" fmla="*/ 355 w 355"/>
                  <a:gd name="T105" fmla="*/ 6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5" h="277">
                    <a:moveTo>
                      <a:pt x="355" y="61"/>
                    </a:moveTo>
                    <a:cubicBezTo>
                      <a:pt x="355" y="60"/>
                      <a:pt x="355" y="59"/>
                      <a:pt x="354" y="58"/>
                    </a:cubicBezTo>
                    <a:cubicBezTo>
                      <a:pt x="354" y="57"/>
                      <a:pt x="354" y="56"/>
                      <a:pt x="354" y="55"/>
                    </a:cubicBezTo>
                    <a:cubicBezTo>
                      <a:pt x="354" y="54"/>
                      <a:pt x="354" y="53"/>
                      <a:pt x="353" y="52"/>
                    </a:cubicBezTo>
                    <a:cubicBezTo>
                      <a:pt x="353" y="51"/>
                      <a:pt x="353" y="50"/>
                      <a:pt x="353" y="49"/>
                    </a:cubicBezTo>
                    <a:cubicBezTo>
                      <a:pt x="352" y="48"/>
                      <a:pt x="352" y="47"/>
                      <a:pt x="352" y="46"/>
                    </a:cubicBezTo>
                    <a:cubicBezTo>
                      <a:pt x="351" y="45"/>
                      <a:pt x="351" y="44"/>
                      <a:pt x="351" y="43"/>
                    </a:cubicBezTo>
                    <a:cubicBezTo>
                      <a:pt x="350" y="42"/>
                      <a:pt x="350" y="41"/>
                      <a:pt x="350" y="40"/>
                    </a:cubicBezTo>
                    <a:cubicBezTo>
                      <a:pt x="349" y="39"/>
                      <a:pt x="349" y="38"/>
                      <a:pt x="348" y="37"/>
                    </a:cubicBezTo>
                    <a:cubicBezTo>
                      <a:pt x="348" y="36"/>
                      <a:pt x="347" y="35"/>
                      <a:pt x="347" y="34"/>
                    </a:cubicBezTo>
                    <a:cubicBezTo>
                      <a:pt x="346" y="33"/>
                      <a:pt x="346" y="32"/>
                      <a:pt x="345" y="31"/>
                    </a:cubicBezTo>
                    <a:cubicBezTo>
                      <a:pt x="345" y="31"/>
                      <a:pt x="344" y="30"/>
                      <a:pt x="344" y="29"/>
                    </a:cubicBezTo>
                    <a:cubicBezTo>
                      <a:pt x="343" y="28"/>
                      <a:pt x="342" y="27"/>
                      <a:pt x="342" y="26"/>
                    </a:cubicBezTo>
                    <a:cubicBezTo>
                      <a:pt x="341" y="26"/>
                      <a:pt x="340" y="25"/>
                      <a:pt x="340" y="24"/>
                    </a:cubicBezTo>
                    <a:cubicBezTo>
                      <a:pt x="339" y="23"/>
                      <a:pt x="339" y="22"/>
                      <a:pt x="338" y="22"/>
                    </a:cubicBezTo>
                    <a:cubicBezTo>
                      <a:pt x="337" y="21"/>
                      <a:pt x="336" y="20"/>
                      <a:pt x="335" y="19"/>
                    </a:cubicBezTo>
                    <a:cubicBezTo>
                      <a:pt x="335" y="18"/>
                      <a:pt x="334" y="18"/>
                      <a:pt x="333" y="17"/>
                    </a:cubicBezTo>
                    <a:cubicBezTo>
                      <a:pt x="332" y="16"/>
                      <a:pt x="332" y="16"/>
                      <a:pt x="331" y="15"/>
                    </a:cubicBezTo>
                    <a:cubicBezTo>
                      <a:pt x="330" y="14"/>
                      <a:pt x="329" y="14"/>
                      <a:pt x="328" y="13"/>
                    </a:cubicBezTo>
                    <a:cubicBezTo>
                      <a:pt x="327" y="12"/>
                      <a:pt x="326" y="12"/>
                      <a:pt x="326" y="11"/>
                    </a:cubicBezTo>
                    <a:cubicBezTo>
                      <a:pt x="325" y="11"/>
                      <a:pt x="324" y="10"/>
                      <a:pt x="323" y="10"/>
                    </a:cubicBezTo>
                    <a:cubicBezTo>
                      <a:pt x="322" y="9"/>
                      <a:pt x="321" y="9"/>
                      <a:pt x="320" y="8"/>
                    </a:cubicBezTo>
                    <a:cubicBezTo>
                      <a:pt x="319" y="8"/>
                      <a:pt x="318" y="7"/>
                      <a:pt x="317" y="7"/>
                    </a:cubicBezTo>
                    <a:cubicBezTo>
                      <a:pt x="316" y="6"/>
                      <a:pt x="315" y="6"/>
                      <a:pt x="314" y="5"/>
                    </a:cubicBezTo>
                    <a:cubicBezTo>
                      <a:pt x="313" y="5"/>
                      <a:pt x="312" y="5"/>
                      <a:pt x="311" y="4"/>
                    </a:cubicBezTo>
                    <a:cubicBezTo>
                      <a:pt x="310" y="4"/>
                      <a:pt x="309" y="4"/>
                      <a:pt x="308" y="3"/>
                    </a:cubicBezTo>
                    <a:cubicBezTo>
                      <a:pt x="307" y="3"/>
                      <a:pt x="306" y="3"/>
                      <a:pt x="305" y="3"/>
                    </a:cubicBezTo>
                    <a:cubicBezTo>
                      <a:pt x="304" y="2"/>
                      <a:pt x="303" y="2"/>
                      <a:pt x="302" y="2"/>
                    </a:cubicBezTo>
                    <a:cubicBezTo>
                      <a:pt x="301" y="2"/>
                      <a:pt x="300" y="2"/>
                      <a:pt x="299" y="1"/>
                    </a:cubicBezTo>
                    <a:cubicBezTo>
                      <a:pt x="298" y="1"/>
                      <a:pt x="297" y="1"/>
                      <a:pt x="296" y="1"/>
                    </a:cubicBezTo>
                    <a:cubicBezTo>
                      <a:pt x="295" y="1"/>
                      <a:pt x="294" y="1"/>
                      <a:pt x="292" y="1"/>
                    </a:cubicBezTo>
                    <a:cubicBezTo>
                      <a:pt x="275" y="0"/>
                      <a:pt x="257" y="7"/>
                      <a:pt x="244" y="21"/>
                    </a:cubicBezTo>
                    <a:cubicBezTo>
                      <a:pt x="140" y="129"/>
                      <a:pt x="140" y="129"/>
                      <a:pt x="140" y="129"/>
                    </a:cubicBezTo>
                    <a:cubicBezTo>
                      <a:pt x="0" y="277"/>
                      <a:pt x="0" y="277"/>
                      <a:pt x="0" y="277"/>
                    </a:cubicBezTo>
                    <a:cubicBezTo>
                      <a:pt x="178" y="277"/>
                      <a:pt x="178" y="277"/>
                      <a:pt x="178" y="277"/>
                    </a:cubicBezTo>
                    <a:cubicBezTo>
                      <a:pt x="337" y="110"/>
                      <a:pt x="337" y="110"/>
                      <a:pt x="337" y="110"/>
                    </a:cubicBezTo>
                    <a:cubicBezTo>
                      <a:pt x="338" y="109"/>
                      <a:pt x="338" y="108"/>
                      <a:pt x="338" y="108"/>
                    </a:cubicBezTo>
                    <a:cubicBezTo>
                      <a:pt x="339" y="107"/>
                      <a:pt x="340" y="106"/>
                      <a:pt x="341" y="105"/>
                    </a:cubicBezTo>
                    <a:cubicBezTo>
                      <a:pt x="341" y="104"/>
                      <a:pt x="342" y="104"/>
                      <a:pt x="343" y="103"/>
                    </a:cubicBezTo>
                    <a:cubicBezTo>
                      <a:pt x="343" y="102"/>
                      <a:pt x="344" y="101"/>
                      <a:pt x="344" y="100"/>
                    </a:cubicBezTo>
                    <a:cubicBezTo>
                      <a:pt x="345" y="99"/>
                      <a:pt x="345" y="98"/>
                      <a:pt x="346" y="97"/>
                    </a:cubicBezTo>
                    <a:cubicBezTo>
                      <a:pt x="347" y="97"/>
                      <a:pt x="347" y="96"/>
                      <a:pt x="348" y="95"/>
                    </a:cubicBezTo>
                    <a:cubicBezTo>
                      <a:pt x="348" y="94"/>
                      <a:pt x="349" y="93"/>
                      <a:pt x="349" y="92"/>
                    </a:cubicBezTo>
                    <a:cubicBezTo>
                      <a:pt x="349" y="91"/>
                      <a:pt x="350" y="90"/>
                      <a:pt x="350" y="89"/>
                    </a:cubicBezTo>
                    <a:cubicBezTo>
                      <a:pt x="351" y="88"/>
                      <a:pt x="351" y="87"/>
                      <a:pt x="351" y="86"/>
                    </a:cubicBezTo>
                    <a:cubicBezTo>
                      <a:pt x="352" y="85"/>
                      <a:pt x="352" y="84"/>
                      <a:pt x="352" y="83"/>
                    </a:cubicBezTo>
                    <a:cubicBezTo>
                      <a:pt x="353" y="82"/>
                      <a:pt x="353" y="81"/>
                      <a:pt x="353" y="80"/>
                    </a:cubicBezTo>
                    <a:cubicBezTo>
                      <a:pt x="353" y="79"/>
                      <a:pt x="354" y="78"/>
                      <a:pt x="354" y="77"/>
                    </a:cubicBezTo>
                    <a:cubicBezTo>
                      <a:pt x="354" y="76"/>
                      <a:pt x="354" y="75"/>
                      <a:pt x="354" y="74"/>
                    </a:cubicBezTo>
                    <a:cubicBezTo>
                      <a:pt x="354" y="73"/>
                      <a:pt x="354" y="72"/>
                      <a:pt x="355" y="71"/>
                    </a:cubicBezTo>
                    <a:cubicBezTo>
                      <a:pt x="355" y="70"/>
                      <a:pt x="355" y="68"/>
                      <a:pt x="355" y="67"/>
                    </a:cubicBezTo>
                    <a:cubicBezTo>
                      <a:pt x="355" y="66"/>
                      <a:pt x="355" y="65"/>
                      <a:pt x="355" y="64"/>
                    </a:cubicBezTo>
                    <a:cubicBezTo>
                      <a:pt x="355" y="63"/>
                      <a:pt x="355" y="62"/>
                      <a:pt x="35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ïśḷîḋè">
                <a:extLst>
                  <a:ext uri="{FF2B5EF4-FFF2-40B4-BE49-F238E27FC236}">
                    <a16:creationId xmlns="" xmlns:a16="http://schemas.microsoft.com/office/drawing/2014/main" id="{65D7F823-CCCF-4948-A030-0F42C0663F94}"/>
                  </a:ext>
                </a:extLst>
              </p:cNvPr>
              <p:cNvSpPr/>
              <p:nvPr/>
            </p:nvSpPr>
            <p:spPr bwMode="auto">
              <a:xfrm>
                <a:off x="5957471" y="3245783"/>
                <a:ext cx="621693" cy="486543"/>
              </a:xfrm>
              <a:custGeom>
                <a:avLst/>
                <a:gdLst>
                  <a:gd name="T0" fmla="*/ 6 w 367"/>
                  <a:gd name="T1" fmla="*/ 288 h 288"/>
                  <a:gd name="T2" fmla="*/ 2 w 367"/>
                  <a:gd name="T3" fmla="*/ 278 h 288"/>
                  <a:gd name="T4" fmla="*/ 297 w 367"/>
                  <a:gd name="T5" fmla="*/ 0 h 288"/>
                  <a:gd name="T6" fmla="*/ 303 w 367"/>
                  <a:gd name="T7" fmla="*/ 0 h 288"/>
                  <a:gd name="T8" fmla="*/ 309 w 367"/>
                  <a:gd name="T9" fmla="*/ 1 h 288"/>
                  <a:gd name="T10" fmla="*/ 316 w 367"/>
                  <a:gd name="T11" fmla="*/ 3 h 288"/>
                  <a:gd name="T12" fmla="*/ 323 w 367"/>
                  <a:gd name="T13" fmla="*/ 5 h 288"/>
                  <a:gd name="T14" fmla="*/ 329 w 367"/>
                  <a:gd name="T15" fmla="*/ 8 h 288"/>
                  <a:gd name="T16" fmla="*/ 335 w 367"/>
                  <a:gd name="T17" fmla="*/ 11 h 288"/>
                  <a:gd name="T18" fmla="*/ 340 w 367"/>
                  <a:gd name="T19" fmla="*/ 15 h 288"/>
                  <a:gd name="T20" fmla="*/ 340 w 367"/>
                  <a:gd name="T21" fmla="*/ 23 h 288"/>
                  <a:gd name="T22" fmla="*/ 345 w 367"/>
                  <a:gd name="T23" fmla="*/ 20 h 288"/>
                  <a:gd name="T24" fmla="*/ 350 w 367"/>
                  <a:gd name="T25" fmla="*/ 25 h 288"/>
                  <a:gd name="T26" fmla="*/ 354 w 367"/>
                  <a:gd name="T27" fmla="*/ 31 h 288"/>
                  <a:gd name="T28" fmla="*/ 358 w 367"/>
                  <a:gd name="T29" fmla="*/ 36 h 288"/>
                  <a:gd name="T30" fmla="*/ 361 w 367"/>
                  <a:gd name="T31" fmla="*/ 43 h 288"/>
                  <a:gd name="T32" fmla="*/ 364 w 367"/>
                  <a:gd name="T33" fmla="*/ 52 h 288"/>
                  <a:gd name="T34" fmla="*/ 366 w 367"/>
                  <a:gd name="T35" fmla="*/ 62 h 288"/>
                  <a:gd name="T36" fmla="*/ 361 w 367"/>
                  <a:gd name="T37" fmla="*/ 66 h 288"/>
                  <a:gd name="T38" fmla="*/ 367 w 367"/>
                  <a:gd name="T39" fmla="*/ 69 h 288"/>
                  <a:gd name="T40" fmla="*/ 366 w 367"/>
                  <a:gd name="T41" fmla="*/ 76 h 288"/>
                  <a:gd name="T42" fmla="*/ 365 w 367"/>
                  <a:gd name="T43" fmla="*/ 83 h 288"/>
                  <a:gd name="T44" fmla="*/ 364 w 367"/>
                  <a:gd name="T45" fmla="*/ 90 h 288"/>
                  <a:gd name="T46" fmla="*/ 363 w 367"/>
                  <a:gd name="T47" fmla="*/ 93 h 288"/>
                  <a:gd name="T48" fmla="*/ 360 w 367"/>
                  <a:gd name="T49" fmla="*/ 99 h 288"/>
                  <a:gd name="T50" fmla="*/ 357 w 367"/>
                  <a:gd name="T51" fmla="*/ 105 h 288"/>
                  <a:gd name="T52" fmla="*/ 353 w 367"/>
                  <a:gd name="T53" fmla="*/ 111 h 288"/>
                  <a:gd name="T54" fmla="*/ 353 w 367"/>
                  <a:gd name="T55" fmla="*/ 112 h 288"/>
                  <a:gd name="T56" fmla="*/ 349 w 367"/>
                  <a:gd name="T57" fmla="*/ 117 h 288"/>
                  <a:gd name="T58" fmla="*/ 188 w 367"/>
                  <a:gd name="T59" fmla="*/ 286 h 288"/>
                  <a:gd name="T60" fmla="*/ 19 w 367"/>
                  <a:gd name="T61" fmla="*/ 276 h 288"/>
                  <a:gd name="T62" fmla="*/ 340 w 367"/>
                  <a:gd name="T63" fmla="*/ 109 h 288"/>
                  <a:gd name="T64" fmla="*/ 343 w 367"/>
                  <a:gd name="T65" fmla="*/ 105 h 288"/>
                  <a:gd name="T66" fmla="*/ 346 w 367"/>
                  <a:gd name="T67" fmla="*/ 102 h 288"/>
                  <a:gd name="T68" fmla="*/ 349 w 367"/>
                  <a:gd name="T69" fmla="*/ 97 h 288"/>
                  <a:gd name="T70" fmla="*/ 351 w 367"/>
                  <a:gd name="T71" fmla="*/ 92 h 288"/>
                  <a:gd name="T72" fmla="*/ 353 w 367"/>
                  <a:gd name="T73" fmla="*/ 84 h 288"/>
                  <a:gd name="T74" fmla="*/ 355 w 367"/>
                  <a:gd name="T75" fmla="*/ 78 h 288"/>
                  <a:gd name="T76" fmla="*/ 355 w 367"/>
                  <a:gd name="T77" fmla="*/ 72 h 288"/>
                  <a:gd name="T78" fmla="*/ 355 w 367"/>
                  <a:gd name="T79" fmla="*/ 67 h 288"/>
                  <a:gd name="T80" fmla="*/ 354 w 367"/>
                  <a:gd name="T81" fmla="*/ 61 h 288"/>
                  <a:gd name="T82" fmla="*/ 352 w 367"/>
                  <a:gd name="T83" fmla="*/ 52 h 288"/>
                  <a:gd name="T84" fmla="*/ 350 w 367"/>
                  <a:gd name="T85" fmla="*/ 47 h 288"/>
                  <a:gd name="T86" fmla="*/ 349 w 367"/>
                  <a:gd name="T87" fmla="*/ 44 h 288"/>
                  <a:gd name="T88" fmla="*/ 346 w 367"/>
                  <a:gd name="T89" fmla="*/ 39 h 288"/>
                  <a:gd name="T90" fmla="*/ 344 w 367"/>
                  <a:gd name="T91" fmla="*/ 35 h 288"/>
                  <a:gd name="T92" fmla="*/ 340 w 367"/>
                  <a:gd name="T93" fmla="*/ 31 h 288"/>
                  <a:gd name="T94" fmla="*/ 335 w 367"/>
                  <a:gd name="T95" fmla="*/ 26 h 288"/>
                  <a:gd name="T96" fmla="*/ 332 w 367"/>
                  <a:gd name="T97" fmla="*/ 23 h 288"/>
                  <a:gd name="T98" fmla="*/ 326 w 367"/>
                  <a:gd name="T99" fmla="*/ 19 h 288"/>
                  <a:gd name="T100" fmla="*/ 321 w 367"/>
                  <a:gd name="T101" fmla="*/ 17 h 288"/>
                  <a:gd name="T102" fmla="*/ 316 w 367"/>
                  <a:gd name="T103" fmla="*/ 15 h 288"/>
                  <a:gd name="T104" fmla="*/ 310 w 367"/>
                  <a:gd name="T105" fmla="*/ 13 h 288"/>
                  <a:gd name="T106" fmla="*/ 304 w 367"/>
                  <a:gd name="T107" fmla="*/ 12 h 288"/>
                  <a:gd name="T108" fmla="*/ 298 w 367"/>
                  <a:gd name="T109" fmla="*/ 12 h 288"/>
                  <a:gd name="T110" fmla="*/ 254 w 367"/>
                  <a:gd name="T111" fmla="*/ 3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7" h="288">
                    <a:moveTo>
                      <a:pt x="184" y="288"/>
                    </a:moveTo>
                    <a:cubicBezTo>
                      <a:pt x="6" y="288"/>
                      <a:pt x="6" y="288"/>
                      <a:pt x="6" y="288"/>
                    </a:cubicBezTo>
                    <a:cubicBezTo>
                      <a:pt x="4" y="288"/>
                      <a:pt x="1" y="286"/>
                      <a:pt x="1" y="284"/>
                    </a:cubicBezTo>
                    <a:cubicBezTo>
                      <a:pt x="0" y="282"/>
                      <a:pt x="0" y="280"/>
                      <a:pt x="2" y="278"/>
                    </a:cubicBezTo>
                    <a:cubicBezTo>
                      <a:pt x="246" y="22"/>
                      <a:pt x="246" y="22"/>
                      <a:pt x="246" y="22"/>
                    </a:cubicBezTo>
                    <a:cubicBezTo>
                      <a:pt x="259" y="8"/>
                      <a:pt x="277" y="0"/>
                      <a:pt x="297" y="0"/>
                    </a:cubicBezTo>
                    <a:cubicBezTo>
                      <a:pt x="299" y="0"/>
                      <a:pt x="299" y="0"/>
                      <a:pt x="299" y="0"/>
                    </a:cubicBezTo>
                    <a:cubicBezTo>
                      <a:pt x="300" y="0"/>
                      <a:pt x="301" y="0"/>
                      <a:pt x="303" y="0"/>
                    </a:cubicBezTo>
                    <a:cubicBezTo>
                      <a:pt x="304" y="0"/>
                      <a:pt x="305" y="1"/>
                      <a:pt x="306" y="1"/>
                    </a:cubicBezTo>
                    <a:cubicBezTo>
                      <a:pt x="307" y="1"/>
                      <a:pt x="308" y="1"/>
                      <a:pt x="309" y="1"/>
                    </a:cubicBezTo>
                    <a:cubicBezTo>
                      <a:pt x="311" y="2"/>
                      <a:pt x="312" y="2"/>
                      <a:pt x="313" y="2"/>
                    </a:cubicBezTo>
                    <a:cubicBezTo>
                      <a:pt x="314" y="2"/>
                      <a:pt x="315" y="3"/>
                      <a:pt x="316" y="3"/>
                    </a:cubicBezTo>
                    <a:cubicBezTo>
                      <a:pt x="317" y="3"/>
                      <a:pt x="318" y="4"/>
                      <a:pt x="319" y="4"/>
                    </a:cubicBezTo>
                    <a:cubicBezTo>
                      <a:pt x="320" y="4"/>
                      <a:pt x="321" y="5"/>
                      <a:pt x="323" y="5"/>
                    </a:cubicBezTo>
                    <a:cubicBezTo>
                      <a:pt x="324" y="6"/>
                      <a:pt x="325" y="6"/>
                      <a:pt x="326" y="6"/>
                    </a:cubicBezTo>
                    <a:cubicBezTo>
                      <a:pt x="327" y="7"/>
                      <a:pt x="328" y="7"/>
                      <a:pt x="329" y="8"/>
                    </a:cubicBezTo>
                    <a:cubicBezTo>
                      <a:pt x="330" y="8"/>
                      <a:pt x="331" y="9"/>
                      <a:pt x="332" y="10"/>
                    </a:cubicBezTo>
                    <a:cubicBezTo>
                      <a:pt x="335" y="11"/>
                      <a:pt x="335" y="11"/>
                      <a:pt x="335" y="11"/>
                    </a:cubicBezTo>
                    <a:cubicBezTo>
                      <a:pt x="336" y="12"/>
                      <a:pt x="337" y="13"/>
                      <a:pt x="338" y="13"/>
                    </a:cubicBezTo>
                    <a:cubicBezTo>
                      <a:pt x="340" y="15"/>
                      <a:pt x="340" y="15"/>
                      <a:pt x="340" y="15"/>
                    </a:cubicBezTo>
                    <a:cubicBezTo>
                      <a:pt x="341" y="16"/>
                      <a:pt x="342" y="17"/>
                      <a:pt x="343" y="18"/>
                    </a:cubicBezTo>
                    <a:cubicBezTo>
                      <a:pt x="340" y="23"/>
                      <a:pt x="340" y="23"/>
                      <a:pt x="340" y="23"/>
                    </a:cubicBezTo>
                    <a:cubicBezTo>
                      <a:pt x="344" y="19"/>
                      <a:pt x="344" y="19"/>
                      <a:pt x="344" y="19"/>
                    </a:cubicBezTo>
                    <a:cubicBezTo>
                      <a:pt x="345" y="20"/>
                      <a:pt x="345" y="20"/>
                      <a:pt x="345" y="20"/>
                    </a:cubicBezTo>
                    <a:cubicBezTo>
                      <a:pt x="346" y="21"/>
                      <a:pt x="347" y="22"/>
                      <a:pt x="348" y="23"/>
                    </a:cubicBezTo>
                    <a:cubicBezTo>
                      <a:pt x="349" y="24"/>
                      <a:pt x="350" y="24"/>
                      <a:pt x="350" y="25"/>
                    </a:cubicBezTo>
                    <a:cubicBezTo>
                      <a:pt x="351" y="26"/>
                      <a:pt x="351" y="27"/>
                      <a:pt x="352" y="28"/>
                    </a:cubicBezTo>
                    <a:cubicBezTo>
                      <a:pt x="353" y="29"/>
                      <a:pt x="354" y="30"/>
                      <a:pt x="354" y="31"/>
                    </a:cubicBezTo>
                    <a:cubicBezTo>
                      <a:pt x="355" y="31"/>
                      <a:pt x="355" y="32"/>
                      <a:pt x="356" y="33"/>
                    </a:cubicBezTo>
                    <a:cubicBezTo>
                      <a:pt x="357" y="34"/>
                      <a:pt x="357" y="35"/>
                      <a:pt x="358" y="36"/>
                    </a:cubicBezTo>
                    <a:cubicBezTo>
                      <a:pt x="358" y="37"/>
                      <a:pt x="359" y="38"/>
                      <a:pt x="359" y="40"/>
                    </a:cubicBezTo>
                    <a:cubicBezTo>
                      <a:pt x="360" y="41"/>
                      <a:pt x="361" y="42"/>
                      <a:pt x="361" y="43"/>
                    </a:cubicBezTo>
                    <a:cubicBezTo>
                      <a:pt x="363" y="49"/>
                      <a:pt x="363" y="49"/>
                      <a:pt x="363" y="49"/>
                    </a:cubicBezTo>
                    <a:cubicBezTo>
                      <a:pt x="364" y="50"/>
                      <a:pt x="364" y="51"/>
                      <a:pt x="364" y="52"/>
                    </a:cubicBezTo>
                    <a:cubicBezTo>
                      <a:pt x="366" y="59"/>
                      <a:pt x="366" y="59"/>
                      <a:pt x="366" y="59"/>
                    </a:cubicBezTo>
                    <a:cubicBezTo>
                      <a:pt x="366" y="60"/>
                      <a:pt x="366" y="61"/>
                      <a:pt x="366" y="62"/>
                    </a:cubicBezTo>
                    <a:cubicBezTo>
                      <a:pt x="366" y="64"/>
                      <a:pt x="366" y="64"/>
                      <a:pt x="366" y="64"/>
                    </a:cubicBezTo>
                    <a:cubicBezTo>
                      <a:pt x="361" y="66"/>
                      <a:pt x="361" y="66"/>
                      <a:pt x="361" y="66"/>
                    </a:cubicBezTo>
                    <a:cubicBezTo>
                      <a:pt x="366" y="66"/>
                      <a:pt x="366" y="66"/>
                      <a:pt x="366" y="66"/>
                    </a:cubicBezTo>
                    <a:cubicBezTo>
                      <a:pt x="366" y="67"/>
                      <a:pt x="367" y="68"/>
                      <a:pt x="367" y="69"/>
                    </a:cubicBezTo>
                    <a:cubicBezTo>
                      <a:pt x="367" y="70"/>
                      <a:pt x="366" y="71"/>
                      <a:pt x="366" y="72"/>
                    </a:cubicBezTo>
                    <a:cubicBezTo>
                      <a:pt x="366" y="74"/>
                      <a:pt x="366" y="75"/>
                      <a:pt x="366" y="76"/>
                    </a:cubicBezTo>
                    <a:cubicBezTo>
                      <a:pt x="366" y="77"/>
                      <a:pt x="366" y="78"/>
                      <a:pt x="366" y="80"/>
                    </a:cubicBezTo>
                    <a:cubicBezTo>
                      <a:pt x="366" y="81"/>
                      <a:pt x="366" y="82"/>
                      <a:pt x="365" y="83"/>
                    </a:cubicBezTo>
                    <a:cubicBezTo>
                      <a:pt x="365" y="84"/>
                      <a:pt x="365" y="85"/>
                      <a:pt x="364" y="87"/>
                    </a:cubicBezTo>
                    <a:cubicBezTo>
                      <a:pt x="364" y="87"/>
                      <a:pt x="364" y="89"/>
                      <a:pt x="364" y="90"/>
                    </a:cubicBezTo>
                    <a:cubicBezTo>
                      <a:pt x="363" y="92"/>
                      <a:pt x="363" y="92"/>
                      <a:pt x="363" y="92"/>
                    </a:cubicBezTo>
                    <a:cubicBezTo>
                      <a:pt x="363" y="92"/>
                      <a:pt x="363" y="93"/>
                      <a:pt x="363" y="93"/>
                    </a:cubicBezTo>
                    <a:cubicBezTo>
                      <a:pt x="361" y="96"/>
                      <a:pt x="361" y="96"/>
                      <a:pt x="361" y="96"/>
                    </a:cubicBezTo>
                    <a:cubicBezTo>
                      <a:pt x="361" y="97"/>
                      <a:pt x="361" y="98"/>
                      <a:pt x="360" y="99"/>
                    </a:cubicBezTo>
                    <a:cubicBezTo>
                      <a:pt x="359" y="102"/>
                      <a:pt x="359" y="102"/>
                      <a:pt x="359" y="102"/>
                    </a:cubicBezTo>
                    <a:cubicBezTo>
                      <a:pt x="358" y="103"/>
                      <a:pt x="358" y="104"/>
                      <a:pt x="357" y="105"/>
                    </a:cubicBezTo>
                    <a:cubicBezTo>
                      <a:pt x="356" y="107"/>
                      <a:pt x="356" y="108"/>
                      <a:pt x="355" y="108"/>
                    </a:cubicBezTo>
                    <a:cubicBezTo>
                      <a:pt x="355" y="109"/>
                      <a:pt x="354" y="110"/>
                      <a:pt x="353" y="111"/>
                    </a:cubicBezTo>
                    <a:cubicBezTo>
                      <a:pt x="348" y="109"/>
                      <a:pt x="348" y="109"/>
                      <a:pt x="348" y="109"/>
                    </a:cubicBezTo>
                    <a:cubicBezTo>
                      <a:pt x="353" y="112"/>
                      <a:pt x="353" y="112"/>
                      <a:pt x="353" y="112"/>
                    </a:cubicBezTo>
                    <a:cubicBezTo>
                      <a:pt x="352" y="113"/>
                      <a:pt x="352" y="113"/>
                      <a:pt x="351" y="114"/>
                    </a:cubicBezTo>
                    <a:cubicBezTo>
                      <a:pt x="350" y="115"/>
                      <a:pt x="350" y="116"/>
                      <a:pt x="349" y="117"/>
                    </a:cubicBezTo>
                    <a:cubicBezTo>
                      <a:pt x="347" y="118"/>
                      <a:pt x="347" y="118"/>
                      <a:pt x="347" y="118"/>
                    </a:cubicBezTo>
                    <a:cubicBezTo>
                      <a:pt x="188" y="286"/>
                      <a:pt x="188" y="286"/>
                      <a:pt x="188" y="286"/>
                    </a:cubicBezTo>
                    <a:cubicBezTo>
                      <a:pt x="187" y="287"/>
                      <a:pt x="185" y="288"/>
                      <a:pt x="184" y="288"/>
                    </a:cubicBezTo>
                    <a:close/>
                    <a:moveTo>
                      <a:pt x="19" y="276"/>
                    </a:moveTo>
                    <a:cubicBezTo>
                      <a:pt x="181" y="276"/>
                      <a:pt x="181" y="276"/>
                      <a:pt x="181" y="276"/>
                    </a:cubicBezTo>
                    <a:cubicBezTo>
                      <a:pt x="340" y="109"/>
                      <a:pt x="340" y="109"/>
                      <a:pt x="340" y="109"/>
                    </a:cubicBezTo>
                    <a:cubicBezTo>
                      <a:pt x="341" y="108"/>
                      <a:pt x="342" y="107"/>
                      <a:pt x="342" y="107"/>
                    </a:cubicBezTo>
                    <a:cubicBezTo>
                      <a:pt x="343" y="105"/>
                      <a:pt x="343" y="105"/>
                      <a:pt x="343" y="105"/>
                    </a:cubicBezTo>
                    <a:cubicBezTo>
                      <a:pt x="343" y="105"/>
                      <a:pt x="344" y="104"/>
                      <a:pt x="344" y="104"/>
                    </a:cubicBezTo>
                    <a:cubicBezTo>
                      <a:pt x="345" y="103"/>
                      <a:pt x="345" y="103"/>
                      <a:pt x="346" y="102"/>
                    </a:cubicBezTo>
                    <a:cubicBezTo>
                      <a:pt x="347" y="100"/>
                      <a:pt x="347" y="100"/>
                      <a:pt x="347" y="100"/>
                    </a:cubicBezTo>
                    <a:cubicBezTo>
                      <a:pt x="348" y="99"/>
                      <a:pt x="348" y="98"/>
                      <a:pt x="349" y="97"/>
                    </a:cubicBezTo>
                    <a:cubicBezTo>
                      <a:pt x="350" y="94"/>
                      <a:pt x="350" y="94"/>
                      <a:pt x="350" y="94"/>
                    </a:cubicBezTo>
                    <a:cubicBezTo>
                      <a:pt x="350" y="93"/>
                      <a:pt x="351" y="93"/>
                      <a:pt x="351" y="92"/>
                    </a:cubicBezTo>
                    <a:cubicBezTo>
                      <a:pt x="353" y="86"/>
                      <a:pt x="353" y="86"/>
                      <a:pt x="353" y="86"/>
                    </a:cubicBezTo>
                    <a:cubicBezTo>
                      <a:pt x="353" y="86"/>
                      <a:pt x="353" y="85"/>
                      <a:pt x="353" y="84"/>
                    </a:cubicBezTo>
                    <a:cubicBezTo>
                      <a:pt x="354" y="83"/>
                      <a:pt x="354" y="82"/>
                      <a:pt x="354" y="81"/>
                    </a:cubicBezTo>
                    <a:cubicBezTo>
                      <a:pt x="354" y="80"/>
                      <a:pt x="354" y="79"/>
                      <a:pt x="355" y="78"/>
                    </a:cubicBezTo>
                    <a:cubicBezTo>
                      <a:pt x="355" y="77"/>
                      <a:pt x="355" y="76"/>
                      <a:pt x="355" y="75"/>
                    </a:cubicBezTo>
                    <a:cubicBezTo>
                      <a:pt x="355" y="74"/>
                      <a:pt x="355" y="73"/>
                      <a:pt x="355" y="72"/>
                    </a:cubicBezTo>
                    <a:cubicBezTo>
                      <a:pt x="355" y="71"/>
                      <a:pt x="355" y="70"/>
                      <a:pt x="355" y="69"/>
                    </a:cubicBezTo>
                    <a:cubicBezTo>
                      <a:pt x="355" y="68"/>
                      <a:pt x="355" y="68"/>
                      <a:pt x="355" y="67"/>
                    </a:cubicBezTo>
                    <a:cubicBezTo>
                      <a:pt x="355" y="64"/>
                      <a:pt x="355" y="64"/>
                      <a:pt x="355" y="64"/>
                    </a:cubicBezTo>
                    <a:cubicBezTo>
                      <a:pt x="355" y="63"/>
                      <a:pt x="355" y="62"/>
                      <a:pt x="354" y="61"/>
                    </a:cubicBezTo>
                    <a:cubicBezTo>
                      <a:pt x="353" y="55"/>
                      <a:pt x="353" y="55"/>
                      <a:pt x="353" y="55"/>
                    </a:cubicBezTo>
                    <a:cubicBezTo>
                      <a:pt x="353" y="54"/>
                      <a:pt x="353" y="53"/>
                      <a:pt x="352" y="52"/>
                    </a:cubicBezTo>
                    <a:cubicBezTo>
                      <a:pt x="352" y="51"/>
                      <a:pt x="352" y="50"/>
                      <a:pt x="351" y="50"/>
                    </a:cubicBezTo>
                    <a:cubicBezTo>
                      <a:pt x="350" y="47"/>
                      <a:pt x="350" y="47"/>
                      <a:pt x="350" y="47"/>
                    </a:cubicBezTo>
                    <a:cubicBezTo>
                      <a:pt x="350" y="46"/>
                      <a:pt x="350" y="46"/>
                      <a:pt x="350" y="45"/>
                    </a:cubicBezTo>
                    <a:cubicBezTo>
                      <a:pt x="349" y="45"/>
                      <a:pt x="349" y="44"/>
                      <a:pt x="349" y="44"/>
                    </a:cubicBezTo>
                    <a:cubicBezTo>
                      <a:pt x="349" y="43"/>
                      <a:pt x="348" y="43"/>
                      <a:pt x="348" y="42"/>
                    </a:cubicBezTo>
                    <a:cubicBezTo>
                      <a:pt x="347" y="41"/>
                      <a:pt x="347" y="40"/>
                      <a:pt x="346" y="39"/>
                    </a:cubicBezTo>
                    <a:cubicBezTo>
                      <a:pt x="346" y="38"/>
                      <a:pt x="345" y="38"/>
                      <a:pt x="345" y="37"/>
                    </a:cubicBezTo>
                    <a:cubicBezTo>
                      <a:pt x="344" y="36"/>
                      <a:pt x="344" y="36"/>
                      <a:pt x="344" y="35"/>
                    </a:cubicBezTo>
                    <a:cubicBezTo>
                      <a:pt x="342" y="34"/>
                      <a:pt x="342" y="33"/>
                      <a:pt x="341" y="33"/>
                    </a:cubicBezTo>
                    <a:cubicBezTo>
                      <a:pt x="341" y="32"/>
                      <a:pt x="340" y="31"/>
                      <a:pt x="340" y="31"/>
                    </a:cubicBezTo>
                    <a:cubicBezTo>
                      <a:pt x="339" y="30"/>
                      <a:pt x="338" y="29"/>
                      <a:pt x="337" y="28"/>
                    </a:cubicBezTo>
                    <a:cubicBezTo>
                      <a:pt x="335" y="26"/>
                      <a:pt x="335" y="26"/>
                      <a:pt x="335" y="26"/>
                    </a:cubicBezTo>
                    <a:cubicBezTo>
                      <a:pt x="335" y="26"/>
                      <a:pt x="334" y="25"/>
                      <a:pt x="333" y="24"/>
                    </a:cubicBezTo>
                    <a:cubicBezTo>
                      <a:pt x="332" y="23"/>
                      <a:pt x="332" y="23"/>
                      <a:pt x="332" y="23"/>
                    </a:cubicBezTo>
                    <a:cubicBezTo>
                      <a:pt x="332" y="23"/>
                      <a:pt x="331" y="23"/>
                      <a:pt x="331" y="23"/>
                    </a:cubicBezTo>
                    <a:cubicBezTo>
                      <a:pt x="326" y="19"/>
                      <a:pt x="326" y="19"/>
                      <a:pt x="326" y="19"/>
                    </a:cubicBezTo>
                    <a:cubicBezTo>
                      <a:pt x="325" y="19"/>
                      <a:pt x="324" y="19"/>
                      <a:pt x="324" y="18"/>
                    </a:cubicBezTo>
                    <a:cubicBezTo>
                      <a:pt x="323" y="18"/>
                      <a:pt x="322" y="17"/>
                      <a:pt x="321" y="17"/>
                    </a:cubicBezTo>
                    <a:cubicBezTo>
                      <a:pt x="320" y="16"/>
                      <a:pt x="319" y="16"/>
                      <a:pt x="318" y="16"/>
                    </a:cubicBezTo>
                    <a:cubicBezTo>
                      <a:pt x="317" y="15"/>
                      <a:pt x="316" y="15"/>
                      <a:pt x="316" y="15"/>
                    </a:cubicBezTo>
                    <a:cubicBezTo>
                      <a:pt x="315" y="14"/>
                      <a:pt x="314" y="14"/>
                      <a:pt x="313" y="14"/>
                    </a:cubicBezTo>
                    <a:cubicBezTo>
                      <a:pt x="312" y="14"/>
                      <a:pt x="311" y="13"/>
                      <a:pt x="310" y="13"/>
                    </a:cubicBezTo>
                    <a:cubicBezTo>
                      <a:pt x="309" y="13"/>
                      <a:pt x="308" y="13"/>
                      <a:pt x="307" y="13"/>
                    </a:cubicBezTo>
                    <a:cubicBezTo>
                      <a:pt x="306" y="12"/>
                      <a:pt x="305" y="12"/>
                      <a:pt x="304" y="12"/>
                    </a:cubicBezTo>
                    <a:cubicBezTo>
                      <a:pt x="303" y="12"/>
                      <a:pt x="302" y="12"/>
                      <a:pt x="302" y="12"/>
                    </a:cubicBezTo>
                    <a:cubicBezTo>
                      <a:pt x="301" y="12"/>
                      <a:pt x="299" y="12"/>
                      <a:pt x="298" y="12"/>
                    </a:cubicBezTo>
                    <a:cubicBezTo>
                      <a:pt x="297" y="12"/>
                      <a:pt x="297" y="12"/>
                      <a:pt x="297" y="12"/>
                    </a:cubicBezTo>
                    <a:cubicBezTo>
                      <a:pt x="280" y="12"/>
                      <a:pt x="265" y="18"/>
                      <a:pt x="254" y="30"/>
                    </a:cubicBezTo>
                    <a:lnTo>
                      <a:pt x="19" y="2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íSḻîdè">
                <a:extLst>
                  <a:ext uri="{FF2B5EF4-FFF2-40B4-BE49-F238E27FC236}">
                    <a16:creationId xmlns="" xmlns:a16="http://schemas.microsoft.com/office/drawing/2014/main" id="{DC6A5DDE-6A2E-4DBD-929D-8A3BA2B7BA57}"/>
                  </a:ext>
                </a:extLst>
              </p:cNvPr>
              <p:cNvSpPr/>
              <p:nvPr/>
            </p:nvSpPr>
            <p:spPr bwMode="auto">
              <a:xfrm>
                <a:off x="5520484" y="3712053"/>
                <a:ext cx="1117246" cy="664491"/>
              </a:xfrm>
              <a:custGeom>
                <a:avLst/>
                <a:gdLst>
                  <a:gd name="T0" fmla="*/ 624 w 660"/>
                  <a:gd name="T1" fmla="*/ 126 h 393"/>
                  <a:gd name="T2" fmla="*/ 645 w 660"/>
                  <a:gd name="T3" fmla="*/ 53 h 393"/>
                  <a:gd name="T4" fmla="*/ 605 w 660"/>
                  <a:gd name="T5" fmla="*/ 0 h 393"/>
                  <a:gd name="T6" fmla="*/ 385 w 660"/>
                  <a:gd name="T7" fmla="*/ 0 h 393"/>
                  <a:gd name="T8" fmla="*/ 275 w 660"/>
                  <a:gd name="T9" fmla="*/ 0 h 393"/>
                  <a:gd name="T10" fmla="*/ 55 w 660"/>
                  <a:gd name="T11" fmla="*/ 0 h 393"/>
                  <a:gd name="T12" fmla="*/ 15 w 660"/>
                  <a:gd name="T13" fmla="*/ 53 h 393"/>
                  <a:gd name="T14" fmla="*/ 36 w 660"/>
                  <a:gd name="T15" fmla="*/ 126 h 393"/>
                  <a:gd name="T16" fmla="*/ 0 w 660"/>
                  <a:gd name="T17" fmla="*/ 170 h 393"/>
                  <a:gd name="T18" fmla="*/ 46 w 660"/>
                  <a:gd name="T19" fmla="*/ 216 h 393"/>
                  <a:gd name="T20" fmla="*/ 61 w 660"/>
                  <a:gd name="T21" fmla="*/ 216 h 393"/>
                  <a:gd name="T22" fmla="*/ 95 w 660"/>
                  <a:gd name="T23" fmla="*/ 339 h 393"/>
                  <a:gd name="T24" fmla="*/ 165 w 660"/>
                  <a:gd name="T25" fmla="*/ 393 h 393"/>
                  <a:gd name="T26" fmla="*/ 275 w 660"/>
                  <a:gd name="T27" fmla="*/ 393 h 393"/>
                  <a:gd name="T28" fmla="*/ 385 w 660"/>
                  <a:gd name="T29" fmla="*/ 393 h 393"/>
                  <a:gd name="T30" fmla="*/ 495 w 660"/>
                  <a:gd name="T31" fmla="*/ 393 h 393"/>
                  <a:gd name="T32" fmla="*/ 565 w 660"/>
                  <a:gd name="T33" fmla="*/ 339 h 393"/>
                  <a:gd name="T34" fmla="*/ 599 w 660"/>
                  <a:gd name="T35" fmla="*/ 216 h 393"/>
                  <a:gd name="T36" fmla="*/ 614 w 660"/>
                  <a:gd name="T37" fmla="*/ 216 h 393"/>
                  <a:gd name="T38" fmla="*/ 660 w 660"/>
                  <a:gd name="T39" fmla="*/ 170 h 393"/>
                  <a:gd name="T40" fmla="*/ 624 w 660"/>
                  <a:gd name="T41" fmla="*/ 12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393">
                    <a:moveTo>
                      <a:pt x="624" y="126"/>
                    </a:moveTo>
                    <a:cubicBezTo>
                      <a:pt x="645" y="53"/>
                      <a:pt x="645" y="53"/>
                      <a:pt x="645" y="53"/>
                    </a:cubicBezTo>
                    <a:cubicBezTo>
                      <a:pt x="653" y="24"/>
                      <a:pt x="635" y="0"/>
                      <a:pt x="605" y="0"/>
                    </a:cubicBezTo>
                    <a:cubicBezTo>
                      <a:pt x="385" y="0"/>
                      <a:pt x="385" y="0"/>
                      <a:pt x="385" y="0"/>
                    </a:cubicBezTo>
                    <a:cubicBezTo>
                      <a:pt x="355" y="0"/>
                      <a:pt x="305" y="0"/>
                      <a:pt x="275" y="0"/>
                    </a:cubicBezTo>
                    <a:cubicBezTo>
                      <a:pt x="55" y="0"/>
                      <a:pt x="55" y="0"/>
                      <a:pt x="55" y="0"/>
                    </a:cubicBezTo>
                    <a:cubicBezTo>
                      <a:pt x="25" y="0"/>
                      <a:pt x="7" y="24"/>
                      <a:pt x="15" y="53"/>
                    </a:cubicBezTo>
                    <a:cubicBezTo>
                      <a:pt x="36" y="126"/>
                      <a:pt x="36" y="126"/>
                      <a:pt x="36" y="126"/>
                    </a:cubicBezTo>
                    <a:cubicBezTo>
                      <a:pt x="15" y="131"/>
                      <a:pt x="0" y="149"/>
                      <a:pt x="0" y="170"/>
                    </a:cubicBezTo>
                    <a:cubicBezTo>
                      <a:pt x="0" y="196"/>
                      <a:pt x="21" y="216"/>
                      <a:pt x="46" y="216"/>
                    </a:cubicBezTo>
                    <a:cubicBezTo>
                      <a:pt x="61" y="216"/>
                      <a:pt x="61" y="216"/>
                      <a:pt x="61" y="216"/>
                    </a:cubicBezTo>
                    <a:cubicBezTo>
                      <a:pt x="95" y="339"/>
                      <a:pt x="95" y="339"/>
                      <a:pt x="95" y="339"/>
                    </a:cubicBezTo>
                    <a:cubicBezTo>
                      <a:pt x="104" y="369"/>
                      <a:pt x="135" y="393"/>
                      <a:pt x="165" y="393"/>
                    </a:cubicBezTo>
                    <a:cubicBezTo>
                      <a:pt x="275" y="393"/>
                      <a:pt x="275" y="393"/>
                      <a:pt x="275" y="393"/>
                    </a:cubicBezTo>
                    <a:cubicBezTo>
                      <a:pt x="305" y="393"/>
                      <a:pt x="355" y="393"/>
                      <a:pt x="385" y="393"/>
                    </a:cubicBezTo>
                    <a:cubicBezTo>
                      <a:pt x="495" y="393"/>
                      <a:pt x="495" y="393"/>
                      <a:pt x="495" y="393"/>
                    </a:cubicBezTo>
                    <a:cubicBezTo>
                      <a:pt x="525" y="393"/>
                      <a:pt x="556" y="369"/>
                      <a:pt x="565" y="339"/>
                    </a:cubicBezTo>
                    <a:cubicBezTo>
                      <a:pt x="599" y="216"/>
                      <a:pt x="599" y="216"/>
                      <a:pt x="599" y="216"/>
                    </a:cubicBezTo>
                    <a:cubicBezTo>
                      <a:pt x="614" y="216"/>
                      <a:pt x="614" y="216"/>
                      <a:pt x="614" y="216"/>
                    </a:cubicBezTo>
                    <a:cubicBezTo>
                      <a:pt x="639" y="216"/>
                      <a:pt x="660" y="196"/>
                      <a:pt x="660" y="170"/>
                    </a:cubicBezTo>
                    <a:cubicBezTo>
                      <a:pt x="660" y="149"/>
                      <a:pt x="645" y="131"/>
                      <a:pt x="624"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îṩ1íḋè">
                <a:extLst>
                  <a:ext uri="{FF2B5EF4-FFF2-40B4-BE49-F238E27FC236}">
                    <a16:creationId xmlns="" xmlns:a16="http://schemas.microsoft.com/office/drawing/2014/main" id="{40164C9B-EAB3-4419-A026-E6E59DDDF9BA}"/>
                  </a:ext>
                </a:extLst>
              </p:cNvPr>
              <p:cNvSpPr/>
              <p:nvPr/>
            </p:nvSpPr>
            <p:spPr bwMode="auto">
              <a:xfrm>
                <a:off x="5511473" y="3701917"/>
                <a:ext cx="1135266" cy="683638"/>
              </a:xfrm>
              <a:custGeom>
                <a:avLst/>
                <a:gdLst>
                  <a:gd name="T0" fmla="*/ 500 w 670"/>
                  <a:gd name="T1" fmla="*/ 404 h 404"/>
                  <a:gd name="T2" fmla="*/ 170 w 670"/>
                  <a:gd name="T3" fmla="*/ 404 h 404"/>
                  <a:gd name="T4" fmla="*/ 95 w 670"/>
                  <a:gd name="T5" fmla="*/ 347 h 404"/>
                  <a:gd name="T6" fmla="*/ 62 w 670"/>
                  <a:gd name="T7" fmla="*/ 228 h 404"/>
                  <a:gd name="T8" fmla="*/ 51 w 670"/>
                  <a:gd name="T9" fmla="*/ 228 h 404"/>
                  <a:gd name="T10" fmla="*/ 0 w 670"/>
                  <a:gd name="T11" fmla="*/ 176 h 404"/>
                  <a:gd name="T12" fmla="*/ 33 w 670"/>
                  <a:gd name="T13" fmla="*/ 128 h 404"/>
                  <a:gd name="T14" fmla="*/ 15 w 670"/>
                  <a:gd name="T15" fmla="*/ 60 h 404"/>
                  <a:gd name="T16" fmla="*/ 21 w 670"/>
                  <a:gd name="T17" fmla="*/ 18 h 404"/>
                  <a:gd name="T18" fmla="*/ 60 w 670"/>
                  <a:gd name="T19" fmla="*/ 0 h 404"/>
                  <a:gd name="T20" fmla="*/ 610 w 670"/>
                  <a:gd name="T21" fmla="*/ 0 h 404"/>
                  <a:gd name="T22" fmla="*/ 649 w 670"/>
                  <a:gd name="T23" fmla="*/ 18 h 404"/>
                  <a:gd name="T24" fmla="*/ 655 w 670"/>
                  <a:gd name="T25" fmla="*/ 60 h 404"/>
                  <a:gd name="T26" fmla="*/ 637 w 670"/>
                  <a:gd name="T27" fmla="*/ 128 h 404"/>
                  <a:gd name="T28" fmla="*/ 670 w 670"/>
                  <a:gd name="T29" fmla="*/ 176 h 404"/>
                  <a:gd name="T30" fmla="*/ 619 w 670"/>
                  <a:gd name="T31" fmla="*/ 228 h 404"/>
                  <a:gd name="T32" fmla="*/ 608 w 670"/>
                  <a:gd name="T33" fmla="*/ 228 h 404"/>
                  <a:gd name="T34" fmla="*/ 575 w 670"/>
                  <a:gd name="T35" fmla="*/ 347 h 404"/>
                  <a:gd name="T36" fmla="*/ 500 w 670"/>
                  <a:gd name="T37" fmla="*/ 404 h 404"/>
                  <a:gd name="T38" fmla="*/ 60 w 670"/>
                  <a:gd name="T39" fmla="*/ 11 h 404"/>
                  <a:gd name="T40" fmla="*/ 30 w 670"/>
                  <a:gd name="T41" fmla="*/ 25 h 404"/>
                  <a:gd name="T42" fmla="*/ 26 w 670"/>
                  <a:gd name="T43" fmla="*/ 57 h 404"/>
                  <a:gd name="T44" fmla="*/ 46 w 670"/>
                  <a:gd name="T45" fmla="*/ 130 h 404"/>
                  <a:gd name="T46" fmla="*/ 45 w 670"/>
                  <a:gd name="T47" fmla="*/ 135 h 404"/>
                  <a:gd name="T48" fmla="*/ 42 w 670"/>
                  <a:gd name="T49" fmla="*/ 137 h 404"/>
                  <a:gd name="T50" fmla="*/ 11 w 670"/>
                  <a:gd name="T51" fmla="*/ 176 h 404"/>
                  <a:gd name="T52" fmla="*/ 51 w 670"/>
                  <a:gd name="T53" fmla="*/ 217 h 404"/>
                  <a:gd name="T54" fmla="*/ 66 w 670"/>
                  <a:gd name="T55" fmla="*/ 217 h 404"/>
                  <a:gd name="T56" fmla="*/ 71 w 670"/>
                  <a:gd name="T57" fmla="*/ 221 h 404"/>
                  <a:gd name="T58" fmla="*/ 106 w 670"/>
                  <a:gd name="T59" fmla="*/ 344 h 404"/>
                  <a:gd name="T60" fmla="*/ 170 w 670"/>
                  <a:gd name="T61" fmla="*/ 393 h 404"/>
                  <a:gd name="T62" fmla="*/ 500 w 670"/>
                  <a:gd name="T63" fmla="*/ 393 h 404"/>
                  <a:gd name="T64" fmla="*/ 564 w 670"/>
                  <a:gd name="T65" fmla="*/ 344 h 404"/>
                  <a:gd name="T66" fmla="*/ 599 w 670"/>
                  <a:gd name="T67" fmla="*/ 221 h 404"/>
                  <a:gd name="T68" fmla="*/ 604 w 670"/>
                  <a:gd name="T69" fmla="*/ 217 h 404"/>
                  <a:gd name="T70" fmla="*/ 619 w 670"/>
                  <a:gd name="T71" fmla="*/ 217 h 404"/>
                  <a:gd name="T72" fmla="*/ 659 w 670"/>
                  <a:gd name="T73" fmla="*/ 176 h 404"/>
                  <a:gd name="T74" fmla="*/ 628 w 670"/>
                  <a:gd name="T75" fmla="*/ 137 h 404"/>
                  <a:gd name="T76" fmla="*/ 625 w 670"/>
                  <a:gd name="T77" fmla="*/ 135 h 404"/>
                  <a:gd name="T78" fmla="*/ 624 w 670"/>
                  <a:gd name="T79" fmla="*/ 130 h 404"/>
                  <a:gd name="T80" fmla="*/ 644 w 670"/>
                  <a:gd name="T81" fmla="*/ 57 h 404"/>
                  <a:gd name="T82" fmla="*/ 640 w 670"/>
                  <a:gd name="T83" fmla="*/ 25 h 404"/>
                  <a:gd name="T84" fmla="*/ 610 w 670"/>
                  <a:gd name="T85" fmla="*/ 11 h 404"/>
                  <a:gd name="T86" fmla="*/ 60 w 670"/>
                  <a:gd name="T87" fmla="*/ 1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0" h="404">
                    <a:moveTo>
                      <a:pt x="500" y="404"/>
                    </a:moveTo>
                    <a:cubicBezTo>
                      <a:pt x="170" y="404"/>
                      <a:pt x="170" y="404"/>
                      <a:pt x="170" y="404"/>
                    </a:cubicBezTo>
                    <a:cubicBezTo>
                      <a:pt x="138" y="404"/>
                      <a:pt x="104" y="379"/>
                      <a:pt x="95" y="347"/>
                    </a:cubicBezTo>
                    <a:cubicBezTo>
                      <a:pt x="62" y="228"/>
                      <a:pt x="62" y="228"/>
                      <a:pt x="62" y="228"/>
                    </a:cubicBezTo>
                    <a:cubicBezTo>
                      <a:pt x="51" y="228"/>
                      <a:pt x="51" y="228"/>
                      <a:pt x="51" y="228"/>
                    </a:cubicBezTo>
                    <a:cubicBezTo>
                      <a:pt x="23" y="228"/>
                      <a:pt x="0" y="205"/>
                      <a:pt x="0" y="176"/>
                    </a:cubicBezTo>
                    <a:cubicBezTo>
                      <a:pt x="0" y="154"/>
                      <a:pt x="13" y="135"/>
                      <a:pt x="33" y="128"/>
                    </a:cubicBezTo>
                    <a:cubicBezTo>
                      <a:pt x="15" y="60"/>
                      <a:pt x="15" y="60"/>
                      <a:pt x="15" y="60"/>
                    </a:cubicBezTo>
                    <a:cubicBezTo>
                      <a:pt x="10" y="44"/>
                      <a:pt x="12" y="29"/>
                      <a:pt x="21" y="18"/>
                    </a:cubicBezTo>
                    <a:cubicBezTo>
                      <a:pt x="30" y="6"/>
                      <a:pt x="44" y="0"/>
                      <a:pt x="60" y="0"/>
                    </a:cubicBezTo>
                    <a:cubicBezTo>
                      <a:pt x="610" y="0"/>
                      <a:pt x="610" y="0"/>
                      <a:pt x="610" y="0"/>
                    </a:cubicBezTo>
                    <a:cubicBezTo>
                      <a:pt x="626" y="0"/>
                      <a:pt x="640" y="6"/>
                      <a:pt x="649" y="18"/>
                    </a:cubicBezTo>
                    <a:cubicBezTo>
                      <a:pt x="658" y="29"/>
                      <a:pt x="660" y="44"/>
                      <a:pt x="655" y="60"/>
                    </a:cubicBezTo>
                    <a:cubicBezTo>
                      <a:pt x="637" y="128"/>
                      <a:pt x="637" y="128"/>
                      <a:pt x="637" y="128"/>
                    </a:cubicBezTo>
                    <a:cubicBezTo>
                      <a:pt x="657" y="135"/>
                      <a:pt x="670" y="154"/>
                      <a:pt x="670" y="176"/>
                    </a:cubicBezTo>
                    <a:cubicBezTo>
                      <a:pt x="670" y="205"/>
                      <a:pt x="647" y="228"/>
                      <a:pt x="619" y="228"/>
                    </a:cubicBezTo>
                    <a:cubicBezTo>
                      <a:pt x="608" y="228"/>
                      <a:pt x="608" y="228"/>
                      <a:pt x="608" y="228"/>
                    </a:cubicBezTo>
                    <a:cubicBezTo>
                      <a:pt x="575" y="347"/>
                      <a:pt x="575" y="347"/>
                      <a:pt x="575" y="347"/>
                    </a:cubicBezTo>
                    <a:cubicBezTo>
                      <a:pt x="566" y="379"/>
                      <a:pt x="532" y="404"/>
                      <a:pt x="500" y="404"/>
                    </a:cubicBezTo>
                    <a:close/>
                    <a:moveTo>
                      <a:pt x="60" y="11"/>
                    </a:moveTo>
                    <a:cubicBezTo>
                      <a:pt x="47" y="11"/>
                      <a:pt x="37" y="16"/>
                      <a:pt x="30" y="25"/>
                    </a:cubicBezTo>
                    <a:cubicBezTo>
                      <a:pt x="24" y="33"/>
                      <a:pt x="22" y="45"/>
                      <a:pt x="26" y="57"/>
                    </a:cubicBezTo>
                    <a:cubicBezTo>
                      <a:pt x="46" y="130"/>
                      <a:pt x="46" y="130"/>
                      <a:pt x="46" y="130"/>
                    </a:cubicBezTo>
                    <a:cubicBezTo>
                      <a:pt x="46" y="132"/>
                      <a:pt x="46" y="133"/>
                      <a:pt x="45" y="135"/>
                    </a:cubicBezTo>
                    <a:cubicBezTo>
                      <a:pt x="45" y="136"/>
                      <a:pt x="43" y="137"/>
                      <a:pt x="42" y="137"/>
                    </a:cubicBezTo>
                    <a:cubicBezTo>
                      <a:pt x="24" y="142"/>
                      <a:pt x="11" y="158"/>
                      <a:pt x="11" y="176"/>
                    </a:cubicBezTo>
                    <a:cubicBezTo>
                      <a:pt x="11" y="199"/>
                      <a:pt x="29" y="217"/>
                      <a:pt x="51" y="217"/>
                    </a:cubicBezTo>
                    <a:cubicBezTo>
                      <a:pt x="66" y="217"/>
                      <a:pt x="66" y="217"/>
                      <a:pt x="66" y="217"/>
                    </a:cubicBezTo>
                    <a:cubicBezTo>
                      <a:pt x="68" y="217"/>
                      <a:pt x="71" y="218"/>
                      <a:pt x="71" y="221"/>
                    </a:cubicBezTo>
                    <a:cubicBezTo>
                      <a:pt x="106" y="344"/>
                      <a:pt x="106" y="344"/>
                      <a:pt x="106" y="344"/>
                    </a:cubicBezTo>
                    <a:cubicBezTo>
                      <a:pt x="113" y="370"/>
                      <a:pt x="143" y="393"/>
                      <a:pt x="170" y="393"/>
                    </a:cubicBezTo>
                    <a:cubicBezTo>
                      <a:pt x="500" y="393"/>
                      <a:pt x="500" y="393"/>
                      <a:pt x="500" y="393"/>
                    </a:cubicBezTo>
                    <a:cubicBezTo>
                      <a:pt x="527" y="393"/>
                      <a:pt x="557" y="370"/>
                      <a:pt x="564" y="344"/>
                    </a:cubicBezTo>
                    <a:cubicBezTo>
                      <a:pt x="599" y="221"/>
                      <a:pt x="599" y="221"/>
                      <a:pt x="599" y="221"/>
                    </a:cubicBezTo>
                    <a:cubicBezTo>
                      <a:pt x="599" y="218"/>
                      <a:pt x="602" y="217"/>
                      <a:pt x="604" y="217"/>
                    </a:cubicBezTo>
                    <a:cubicBezTo>
                      <a:pt x="619" y="217"/>
                      <a:pt x="619" y="217"/>
                      <a:pt x="619" y="217"/>
                    </a:cubicBezTo>
                    <a:cubicBezTo>
                      <a:pt x="641" y="217"/>
                      <a:pt x="659" y="199"/>
                      <a:pt x="659" y="176"/>
                    </a:cubicBezTo>
                    <a:cubicBezTo>
                      <a:pt x="659" y="158"/>
                      <a:pt x="646" y="142"/>
                      <a:pt x="628" y="137"/>
                    </a:cubicBezTo>
                    <a:cubicBezTo>
                      <a:pt x="627" y="137"/>
                      <a:pt x="625" y="136"/>
                      <a:pt x="625" y="135"/>
                    </a:cubicBezTo>
                    <a:cubicBezTo>
                      <a:pt x="624" y="133"/>
                      <a:pt x="624" y="132"/>
                      <a:pt x="624" y="130"/>
                    </a:cubicBezTo>
                    <a:cubicBezTo>
                      <a:pt x="644" y="57"/>
                      <a:pt x="644" y="57"/>
                      <a:pt x="644" y="57"/>
                    </a:cubicBezTo>
                    <a:cubicBezTo>
                      <a:pt x="648" y="45"/>
                      <a:pt x="646" y="33"/>
                      <a:pt x="640" y="25"/>
                    </a:cubicBezTo>
                    <a:cubicBezTo>
                      <a:pt x="633" y="16"/>
                      <a:pt x="623" y="11"/>
                      <a:pt x="610" y="11"/>
                    </a:cubicBezTo>
                    <a:lnTo>
                      <a:pt x="6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íSļíḑè">
                <a:extLst>
                  <a:ext uri="{FF2B5EF4-FFF2-40B4-BE49-F238E27FC236}">
                    <a16:creationId xmlns="" xmlns:a16="http://schemas.microsoft.com/office/drawing/2014/main" id="{32FF301E-3975-4AD7-AF41-D23B77E4CBEF}"/>
                  </a:ext>
                </a:extLst>
              </p:cNvPr>
              <p:cNvSpPr/>
              <p:nvPr/>
            </p:nvSpPr>
            <p:spPr bwMode="auto">
              <a:xfrm>
                <a:off x="5624099" y="4078087"/>
                <a:ext cx="416715" cy="0"/>
              </a:xfrm>
              <a:custGeom>
                <a:avLst/>
                <a:gdLst>
                  <a:gd name="T0" fmla="*/ 0 w 370"/>
                  <a:gd name="T1" fmla="*/ 370 w 370"/>
                  <a:gd name="T2" fmla="*/ 0 w 370"/>
                </a:gdLst>
                <a:ahLst/>
                <a:cxnLst>
                  <a:cxn ang="0">
                    <a:pos x="T0" y="0"/>
                  </a:cxn>
                  <a:cxn ang="0">
                    <a:pos x="T1" y="0"/>
                  </a:cxn>
                  <a:cxn ang="0">
                    <a:pos x="T2" y="0"/>
                  </a:cxn>
                </a:cxnLst>
                <a:rect l="0" t="0" r="r" b="b"/>
                <a:pathLst>
                  <a:path w="370">
                    <a:moveTo>
                      <a:pt x="0" y="0"/>
                    </a:moveTo>
                    <a:lnTo>
                      <a:pt x="37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ïŝ1iḓe">
                <a:extLst>
                  <a:ext uri="{FF2B5EF4-FFF2-40B4-BE49-F238E27FC236}">
                    <a16:creationId xmlns="" xmlns:a16="http://schemas.microsoft.com/office/drawing/2014/main" id="{D556F602-6F74-46C8-916C-C1A766C806C1}"/>
                  </a:ext>
                </a:extLst>
              </p:cNvPr>
              <p:cNvSpPr/>
              <p:nvPr/>
            </p:nvSpPr>
            <p:spPr bwMode="auto">
              <a:xfrm>
                <a:off x="5624099" y="4078087"/>
                <a:ext cx="41671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ïṩḷïdé">
                <a:extLst>
                  <a:ext uri="{FF2B5EF4-FFF2-40B4-BE49-F238E27FC236}">
                    <a16:creationId xmlns="" xmlns:a16="http://schemas.microsoft.com/office/drawing/2014/main" id="{1CB01280-E5AA-4FC8-B82F-53BAB534E0E5}"/>
                  </a:ext>
                </a:extLst>
              </p:cNvPr>
              <p:cNvSpPr/>
              <p:nvPr/>
            </p:nvSpPr>
            <p:spPr bwMode="auto">
              <a:xfrm>
                <a:off x="5613962" y="4069076"/>
                <a:ext cx="436987" cy="19147"/>
              </a:xfrm>
              <a:custGeom>
                <a:avLst/>
                <a:gdLst>
                  <a:gd name="T0" fmla="*/ 252 w 258"/>
                  <a:gd name="T1" fmla="*/ 11 h 11"/>
                  <a:gd name="T2" fmla="*/ 6 w 258"/>
                  <a:gd name="T3" fmla="*/ 11 h 11"/>
                  <a:gd name="T4" fmla="*/ 0 w 258"/>
                  <a:gd name="T5" fmla="*/ 5 h 11"/>
                  <a:gd name="T6" fmla="*/ 6 w 258"/>
                  <a:gd name="T7" fmla="*/ 0 h 11"/>
                  <a:gd name="T8" fmla="*/ 252 w 258"/>
                  <a:gd name="T9" fmla="*/ 0 h 11"/>
                  <a:gd name="T10" fmla="*/ 258 w 258"/>
                  <a:gd name="T11" fmla="*/ 5 h 11"/>
                  <a:gd name="T12" fmla="*/ 252 w 25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58" h="11">
                    <a:moveTo>
                      <a:pt x="252" y="11"/>
                    </a:moveTo>
                    <a:cubicBezTo>
                      <a:pt x="6" y="11"/>
                      <a:pt x="6" y="11"/>
                      <a:pt x="6" y="11"/>
                    </a:cubicBezTo>
                    <a:cubicBezTo>
                      <a:pt x="3" y="11"/>
                      <a:pt x="0" y="8"/>
                      <a:pt x="0" y="5"/>
                    </a:cubicBezTo>
                    <a:cubicBezTo>
                      <a:pt x="0" y="2"/>
                      <a:pt x="3" y="0"/>
                      <a:pt x="6" y="0"/>
                    </a:cubicBezTo>
                    <a:cubicBezTo>
                      <a:pt x="252" y="0"/>
                      <a:pt x="252" y="0"/>
                      <a:pt x="252" y="0"/>
                    </a:cubicBezTo>
                    <a:cubicBezTo>
                      <a:pt x="255" y="0"/>
                      <a:pt x="258" y="2"/>
                      <a:pt x="258" y="5"/>
                    </a:cubicBezTo>
                    <a:cubicBezTo>
                      <a:pt x="258" y="8"/>
                      <a:pt x="255" y="11"/>
                      <a:pt x="25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ïṩ1ïḑé">
                <a:extLst>
                  <a:ext uri="{FF2B5EF4-FFF2-40B4-BE49-F238E27FC236}">
                    <a16:creationId xmlns="" xmlns:a16="http://schemas.microsoft.com/office/drawing/2014/main" id="{E3A3186F-3E2E-47EC-A84E-4A6F19E8398E}"/>
                  </a:ext>
                </a:extLst>
              </p:cNvPr>
              <p:cNvSpPr/>
              <p:nvPr/>
            </p:nvSpPr>
            <p:spPr bwMode="auto">
              <a:xfrm>
                <a:off x="5581301" y="3924916"/>
                <a:ext cx="211736" cy="0"/>
              </a:xfrm>
              <a:custGeom>
                <a:avLst/>
                <a:gdLst>
                  <a:gd name="T0" fmla="*/ 0 w 188"/>
                  <a:gd name="T1" fmla="*/ 188 w 188"/>
                  <a:gd name="T2" fmla="*/ 0 w 188"/>
                </a:gdLst>
                <a:ahLst/>
                <a:cxnLst>
                  <a:cxn ang="0">
                    <a:pos x="T0" y="0"/>
                  </a:cxn>
                  <a:cxn ang="0">
                    <a:pos x="T1" y="0"/>
                  </a:cxn>
                  <a:cxn ang="0">
                    <a:pos x="T2" y="0"/>
                  </a:cxn>
                </a:cxnLst>
                <a:rect l="0" t="0" r="r" b="b"/>
                <a:pathLst>
                  <a:path w="188">
                    <a:moveTo>
                      <a:pt x="0" y="0"/>
                    </a:moveTo>
                    <a:lnTo>
                      <a:pt x="18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 name="îş1ídé">
                <a:extLst>
                  <a:ext uri="{FF2B5EF4-FFF2-40B4-BE49-F238E27FC236}">
                    <a16:creationId xmlns="" xmlns:a16="http://schemas.microsoft.com/office/drawing/2014/main" id="{A34A8FF4-5B04-40C2-BE17-1E204E01E504}"/>
                  </a:ext>
                </a:extLst>
              </p:cNvPr>
              <p:cNvSpPr/>
              <p:nvPr/>
            </p:nvSpPr>
            <p:spPr bwMode="auto">
              <a:xfrm>
                <a:off x="5581301" y="3924916"/>
                <a:ext cx="21173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íṣlîďe">
                <a:extLst>
                  <a:ext uri="{FF2B5EF4-FFF2-40B4-BE49-F238E27FC236}">
                    <a16:creationId xmlns="" xmlns:a16="http://schemas.microsoft.com/office/drawing/2014/main" id="{CFDB405C-AA62-4B22-B948-F4B8F1D96377}"/>
                  </a:ext>
                </a:extLst>
              </p:cNvPr>
              <p:cNvSpPr/>
              <p:nvPr/>
            </p:nvSpPr>
            <p:spPr bwMode="auto">
              <a:xfrm>
                <a:off x="5571165" y="3914779"/>
                <a:ext cx="232009" cy="20273"/>
              </a:xfrm>
              <a:custGeom>
                <a:avLst/>
                <a:gdLst>
                  <a:gd name="T0" fmla="*/ 131 w 137"/>
                  <a:gd name="T1" fmla="*/ 12 h 12"/>
                  <a:gd name="T2" fmla="*/ 6 w 137"/>
                  <a:gd name="T3" fmla="*/ 12 h 12"/>
                  <a:gd name="T4" fmla="*/ 0 w 137"/>
                  <a:gd name="T5" fmla="*/ 6 h 12"/>
                  <a:gd name="T6" fmla="*/ 6 w 137"/>
                  <a:gd name="T7" fmla="*/ 0 h 12"/>
                  <a:gd name="T8" fmla="*/ 131 w 137"/>
                  <a:gd name="T9" fmla="*/ 0 h 12"/>
                  <a:gd name="T10" fmla="*/ 137 w 137"/>
                  <a:gd name="T11" fmla="*/ 6 h 12"/>
                  <a:gd name="T12" fmla="*/ 131 w 13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7" h="12">
                    <a:moveTo>
                      <a:pt x="131" y="12"/>
                    </a:moveTo>
                    <a:cubicBezTo>
                      <a:pt x="6" y="12"/>
                      <a:pt x="6" y="12"/>
                      <a:pt x="6" y="12"/>
                    </a:cubicBezTo>
                    <a:cubicBezTo>
                      <a:pt x="2" y="12"/>
                      <a:pt x="0" y="9"/>
                      <a:pt x="0" y="6"/>
                    </a:cubicBezTo>
                    <a:cubicBezTo>
                      <a:pt x="0" y="3"/>
                      <a:pt x="2" y="0"/>
                      <a:pt x="6" y="0"/>
                    </a:cubicBezTo>
                    <a:cubicBezTo>
                      <a:pt x="131" y="0"/>
                      <a:pt x="131" y="0"/>
                      <a:pt x="131" y="0"/>
                    </a:cubicBezTo>
                    <a:cubicBezTo>
                      <a:pt x="134" y="0"/>
                      <a:pt x="137" y="3"/>
                      <a:pt x="137" y="6"/>
                    </a:cubicBezTo>
                    <a:cubicBezTo>
                      <a:pt x="137" y="9"/>
                      <a:pt x="134" y="12"/>
                      <a:pt x="13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ïṡḷíďé">
                <a:extLst>
                  <a:ext uri="{FF2B5EF4-FFF2-40B4-BE49-F238E27FC236}">
                    <a16:creationId xmlns="" xmlns:a16="http://schemas.microsoft.com/office/drawing/2014/main" id="{F52408FC-EBA6-4607-BC58-9E5D77EC3E63}"/>
                  </a:ext>
                </a:extLst>
              </p:cNvPr>
              <p:cNvSpPr/>
              <p:nvPr/>
            </p:nvSpPr>
            <p:spPr bwMode="auto">
              <a:xfrm>
                <a:off x="6444014" y="3924916"/>
                <a:ext cx="132898" cy="0"/>
              </a:xfrm>
              <a:custGeom>
                <a:avLst/>
                <a:gdLst>
                  <a:gd name="T0" fmla="*/ 118 w 118"/>
                  <a:gd name="T1" fmla="*/ 0 w 118"/>
                  <a:gd name="T2" fmla="*/ 118 w 118"/>
                </a:gdLst>
                <a:ahLst/>
                <a:cxnLst>
                  <a:cxn ang="0">
                    <a:pos x="T0" y="0"/>
                  </a:cxn>
                  <a:cxn ang="0">
                    <a:pos x="T1" y="0"/>
                  </a:cxn>
                  <a:cxn ang="0">
                    <a:pos x="T2" y="0"/>
                  </a:cxn>
                </a:cxnLst>
                <a:rect l="0" t="0" r="r" b="b"/>
                <a:pathLst>
                  <a:path w="118">
                    <a:moveTo>
                      <a:pt x="118" y="0"/>
                    </a:moveTo>
                    <a:lnTo>
                      <a:pt x="0" y="0"/>
                    </a:lnTo>
                    <a:lnTo>
                      <a:pt x="1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íśľïḓé">
                <a:extLst>
                  <a:ext uri="{FF2B5EF4-FFF2-40B4-BE49-F238E27FC236}">
                    <a16:creationId xmlns="" xmlns:a16="http://schemas.microsoft.com/office/drawing/2014/main" id="{89B2B7D5-79AB-4804-8586-9B1718CFFAA9}"/>
                  </a:ext>
                </a:extLst>
              </p:cNvPr>
              <p:cNvSpPr/>
              <p:nvPr/>
            </p:nvSpPr>
            <p:spPr bwMode="auto">
              <a:xfrm flipH="1">
                <a:off x="6444014" y="3924916"/>
                <a:ext cx="13289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îŝľíḍê">
                <a:extLst>
                  <a:ext uri="{FF2B5EF4-FFF2-40B4-BE49-F238E27FC236}">
                    <a16:creationId xmlns="" xmlns:a16="http://schemas.microsoft.com/office/drawing/2014/main" id="{1B6E15F6-75B9-4FFE-BF9D-696464C45942}"/>
                  </a:ext>
                </a:extLst>
              </p:cNvPr>
              <p:cNvSpPr/>
              <p:nvPr/>
            </p:nvSpPr>
            <p:spPr bwMode="auto">
              <a:xfrm>
                <a:off x="6433877" y="3914779"/>
                <a:ext cx="153171" cy="20273"/>
              </a:xfrm>
              <a:custGeom>
                <a:avLst/>
                <a:gdLst>
                  <a:gd name="T0" fmla="*/ 85 w 91"/>
                  <a:gd name="T1" fmla="*/ 12 h 12"/>
                  <a:gd name="T2" fmla="*/ 6 w 91"/>
                  <a:gd name="T3" fmla="*/ 12 h 12"/>
                  <a:gd name="T4" fmla="*/ 0 w 91"/>
                  <a:gd name="T5" fmla="*/ 6 h 12"/>
                  <a:gd name="T6" fmla="*/ 6 w 91"/>
                  <a:gd name="T7" fmla="*/ 0 h 12"/>
                  <a:gd name="T8" fmla="*/ 85 w 91"/>
                  <a:gd name="T9" fmla="*/ 0 h 12"/>
                  <a:gd name="T10" fmla="*/ 91 w 91"/>
                  <a:gd name="T11" fmla="*/ 6 h 12"/>
                  <a:gd name="T12" fmla="*/ 85 w 9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1" h="12">
                    <a:moveTo>
                      <a:pt x="85" y="12"/>
                    </a:moveTo>
                    <a:cubicBezTo>
                      <a:pt x="6" y="12"/>
                      <a:pt x="6" y="12"/>
                      <a:pt x="6" y="12"/>
                    </a:cubicBezTo>
                    <a:cubicBezTo>
                      <a:pt x="3" y="12"/>
                      <a:pt x="0" y="9"/>
                      <a:pt x="0" y="6"/>
                    </a:cubicBezTo>
                    <a:cubicBezTo>
                      <a:pt x="0" y="3"/>
                      <a:pt x="3" y="0"/>
                      <a:pt x="6" y="0"/>
                    </a:cubicBezTo>
                    <a:cubicBezTo>
                      <a:pt x="85" y="0"/>
                      <a:pt x="85" y="0"/>
                      <a:pt x="85" y="0"/>
                    </a:cubicBezTo>
                    <a:cubicBezTo>
                      <a:pt x="89" y="0"/>
                      <a:pt x="91" y="3"/>
                      <a:pt x="91" y="6"/>
                    </a:cubicBezTo>
                    <a:cubicBezTo>
                      <a:pt x="91" y="9"/>
                      <a:pt x="89" y="12"/>
                      <a:pt x="85"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iṥľiḓé">
                <a:extLst>
                  <a:ext uri="{FF2B5EF4-FFF2-40B4-BE49-F238E27FC236}">
                    <a16:creationId xmlns="" xmlns:a16="http://schemas.microsoft.com/office/drawing/2014/main" id="{D5C67FC0-E7EB-4502-B0FF-39165ED3B5CB}"/>
                  </a:ext>
                </a:extLst>
              </p:cNvPr>
              <p:cNvSpPr/>
              <p:nvPr/>
            </p:nvSpPr>
            <p:spPr bwMode="auto">
              <a:xfrm>
                <a:off x="6250298" y="3924916"/>
                <a:ext cx="117131" cy="0"/>
              </a:xfrm>
              <a:custGeom>
                <a:avLst/>
                <a:gdLst>
                  <a:gd name="T0" fmla="*/ 104 w 104"/>
                  <a:gd name="T1" fmla="*/ 0 w 104"/>
                  <a:gd name="T2" fmla="*/ 104 w 104"/>
                </a:gdLst>
                <a:ahLst/>
                <a:cxnLst>
                  <a:cxn ang="0">
                    <a:pos x="T0" y="0"/>
                  </a:cxn>
                  <a:cxn ang="0">
                    <a:pos x="T1" y="0"/>
                  </a:cxn>
                  <a:cxn ang="0">
                    <a:pos x="T2" y="0"/>
                  </a:cxn>
                </a:cxnLst>
                <a:rect l="0" t="0" r="r" b="b"/>
                <a:pathLst>
                  <a:path w="104">
                    <a:moveTo>
                      <a:pt x="104" y="0"/>
                    </a:moveTo>
                    <a:lnTo>
                      <a:pt x="0" y="0"/>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íṡļîďe">
                <a:extLst>
                  <a:ext uri="{FF2B5EF4-FFF2-40B4-BE49-F238E27FC236}">
                    <a16:creationId xmlns="" xmlns:a16="http://schemas.microsoft.com/office/drawing/2014/main" id="{75453411-B040-4E08-A82E-D68B5C956833}"/>
                  </a:ext>
                </a:extLst>
              </p:cNvPr>
              <p:cNvSpPr/>
              <p:nvPr/>
            </p:nvSpPr>
            <p:spPr bwMode="auto">
              <a:xfrm flipH="1">
                <a:off x="6250298" y="3924916"/>
                <a:ext cx="11713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ïśľîďé">
                <a:extLst>
                  <a:ext uri="{FF2B5EF4-FFF2-40B4-BE49-F238E27FC236}">
                    <a16:creationId xmlns="" xmlns:a16="http://schemas.microsoft.com/office/drawing/2014/main" id="{1A6E45AC-406D-448B-B789-FC03248FEEB4}"/>
                  </a:ext>
                </a:extLst>
              </p:cNvPr>
              <p:cNvSpPr/>
              <p:nvPr/>
            </p:nvSpPr>
            <p:spPr bwMode="auto">
              <a:xfrm>
                <a:off x="6240161" y="3914779"/>
                <a:ext cx="137403" cy="20273"/>
              </a:xfrm>
              <a:custGeom>
                <a:avLst/>
                <a:gdLst>
                  <a:gd name="T0" fmla="*/ 75 w 81"/>
                  <a:gd name="T1" fmla="*/ 12 h 12"/>
                  <a:gd name="T2" fmla="*/ 6 w 81"/>
                  <a:gd name="T3" fmla="*/ 12 h 12"/>
                  <a:gd name="T4" fmla="*/ 0 w 81"/>
                  <a:gd name="T5" fmla="*/ 6 h 12"/>
                  <a:gd name="T6" fmla="*/ 6 w 81"/>
                  <a:gd name="T7" fmla="*/ 0 h 12"/>
                  <a:gd name="T8" fmla="*/ 75 w 81"/>
                  <a:gd name="T9" fmla="*/ 0 h 12"/>
                  <a:gd name="T10" fmla="*/ 81 w 81"/>
                  <a:gd name="T11" fmla="*/ 6 h 12"/>
                  <a:gd name="T12" fmla="*/ 75 w 8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81" h="12">
                    <a:moveTo>
                      <a:pt x="75" y="12"/>
                    </a:moveTo>
                    <a:cubicBezTo>
                      <a:pt x="6" y="12"/>
                      <a:pt x="6" y="12"/>
                      <a:pt x="6" y="12"/>
                    </a:cubicBezTo>
                    <a:cubicBezTo>
                      <a:pt x="3" y="12"/>
                      <a:pt x="0" y="9"/>
                      <a:pt x="0" y="6"/>
                    </a:cubicBezTo>
                    <a:cubicBezTo>
                      <a:pt x="0" y="3"/>
                      <a:pt x="3" y="0"/>
                      <a:pt x="6" y="0"/>
                    </a:cubicBezTo>
                    <a:cubicBezTo>
                      <a:pt x="75" y="0"/>
                      <a:pt x="75" y="0"/>
                      <a:pt x="75" y="0"/>
                    </a:cubicBezTo>
                    <a:cubicBezTo>
                      <a:pt x="78" y="0"/>
                      <a:pt x="81" y="3"/>
                      <a:pt x="81" y="6"/>
                    </a:cubicBezTo>
                    <a:cubicBezTo>
                      <a:pt x="81" y="9"/>
                      <a:pt x="78" y="12"/>
                      <a:pt x="75"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iṥļîḑè">
                <a:extLst>
                  <a:ext uri="{FF2B5EF4-FFF2-40B4-BE49-F238E27FC236}">
                    <a16:creationId xmlns="" xmlns:a16="http://schemas.microsoft.com/office/drawing/2014/main" id="{A7282E40-49DF-4CB0-B84A-228ECAFB87F5}"/>
                  </a:ext>
                </a:extLst>
              </p:cNvPr>
              <p:cNvSpPr/>
              <p:nvPr/>
            </p:nvSpPr>
            <p:spPr bwMode="auto">
              <a:xfrm>
                <a:off x="5877506" y="4376544"/>
                <a:ext cx="403200" cy="340129"/>
              </a:xfrm>
              <a:custGeom>
                <a:avLst/>
                <a:gdLst>
                  <a:gd name="T0" fmla="*/ 0 w 238"/>
                  <a:gd name="T1" fmla="*/ 0 h 201"/>
                  <a:gd name="T2" fmla="*/ 0 w 238"/>
                  <a:gd name="T3" fmla="*/ 82 h 201"/>
                  <a:gd name="T4" fmla="*/ 119 w 238"/>
                  <a:gd name="T5" fmla="*/ 201 h 201"/>
                  <a:gd name="T6" fmla="*/ 238 w 238"/>
                  <a:gd name="T7" fmla="*/ 82 h 201"/>
                  <a:gd name="T8" fmla="*/ 238 w 238"/>
                  <a:gd name="T9" fmla="*/ 0 h 201"/>
                  <a:gd name="T10" fmla="*/ 0 w 238"/>
                  <a:gd name="T11" fmla="*/ 0 h 201"/>
                </a:gdLst>
                <a:ahLst/>
                <a:cxnLst>
                  <a:cxn ang="0">
                    <a:pos x="T0" y="T1"/>
                  </a:cxn>
                  <a:cxn ang="0">
                    <a:pos x="T2" y="T3"/>
                  </a:cxn>
                  <a:cxn ang="0">
                    <a:pos x="T4" y="T5"/>
                  </a:cxn>
                  <a:cxn ang="0">
                    <a:pos x="T6" y="T7"/>
                  </a:cxn>
                  <a:cxn ang="0">
                    <a:pos x="T8" y="T9"/>
                  </a:cxn>
                  <a:cxn ang="0">
                    <a:pos x="T10" y="T11"/>
                  </a:cxn>
                </a:cxnLst>
                <a:rect l="0" t="0" r="r" b="b"/>
                <a:pathLst>
                  <a:path w="238" h="201">
                    <a:moveTo>
                      <a:pt x="0" y="0"/>
                    </a:moveTo>
                    <a:cubicBezTo>
                      <a:pt x="0" y="82"/>
                      <a:pt x="0" y="82"/>
                      <a:pt x="0" y="82"/>
                    </a:cubicBezTo>
                    <a:cubicBezTo>
                      <a:pt x="0" y="147"/>
                      <a:pt x="53" y="201"/>
                      <a:pt x="119" y="201"/>
                    </a:cubicBezTo>
                    <a:cubicBezTo>
                      <a:pt x="185" y="201"/>
                      <a:pt x="238" y="147"/>
                      <a:pt x="238" y="82"/>
                    </a:cubicBezTo>
                    <a:cubicBezTo>
                      <a:pt x="238" y="0"/>
                      <a:pt x="238" y="0"/>
                      <a:pt x="238" y="0"/>
                    </a:cubicBezTo>
                    <a:lnTo>
                      <a:pt x="0"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iṧlîḑè">
                <a:extLst>
                  <a:ext uri="{FF2B5EF4-FFF2-40B4-BE49-F238E27FC236}">
                    <a16:creationId xmlns="" xmlns:a16="http://schemas.microsoft.com/office/drawing/2014/main" id="{C8ABDF0B-FEFF-4731-9DFF-64462B453CCF}"/>
                  </a:ext>
                </a:extLst>
              </p:cNvPr>
              <p:cNvSpPr/>
              <p:nvPr/>
            </p:nvSpPr>
            <p:spPr bwMode="auto">
              <a:xfrm>
                <a:off x="5867370" y="4366408"/>
                <a:ext cx="423472" cy="359276"/>
              </a:xfrm>
              <a:custGeom>
                <a:avLst/>
                <a:gdLst>
                  <a:gd name="T0" fmla="*/ 125 w 250"/>
                  <a:gd name="T1" fmla="*/ 212 h 212"/>
                  <a:gd name="T2" fmla="*/ 0 w 250"/>
                  <a:gd name="T3" fmla="*/ 88 h 212"/>
                  <a:gd name="T4" fmla="*/ 0 w 250"/>
                  <a:gd name="T5" fmla="*/ 6 h 212"/>
                  <a:gd name="T6" fmla="*/ 6 w 250"/>
                  <a:gd name="T7" fmla="*/ 0 h 212"/>
                  <a:gd name="T8" fmla="*/ 244 w 250"/>
                  <a:gd name="T9" fmla="*/ 0 h 212"/>
                  <a:gd name="T10" fmla="*/ 250 w 250"/>
                  <a:gd name="T11" fmla="*/ 6 h 212"/>
                  <a:gd name="T12" fmla="*/ 250 w 250"/>
                  <a:gd name="T13" fmla="*/ 88 h 212"/>
                  <a:gd name="T14" fmla="*/ 125 w 250"/>
                  <a:gd name="T15" fmla="*/ 212 h 212"/>
                  <a:gd name="T16" fmla="*/ 12 w 250"/>
                  <a:gd name="T17" fmla="*/ 11 h 212"/>
                  <a:gd name="T18" fmla="*/ 12 w 250"/>
                  <a:gd name="T19" fmla="*/ 88 h 212"/>
                  <a:gd name="T20" fmla="*/ 125 w 250"/>
                  <a:gd name="T21" fmla="*/ 201 h 212"/>
                  <a:gd name="T22" fmla="*/ 238 w 250"/>
                  <a:gd name="T23" fmla="*/ 88 h 212"/>
                  <a:gd name="T24" fmla="*/ 238 w 250"/>
                  <a:gd name="T25" fmla="*/ 11 h 212"/>
                  <a:gd name="T26" fmla="*/ 12 w 250"/>
                  <a:gd name="T27"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12">
                    <a:moveTo>
                      <a:pt x="125" y="212"/>
                    </a:moveTo>
                    <a:cubicBezTo>
                      <a:pt x="56" y="212"/>
                      <a:pt x="0" y="156"/>
                      <a:pt x="0" y="88"/>
                    </a:cubicBezTo>
                    <a:cubicBezTo>
                      <a:pt x="0" y="6"/>
                      <a:pt x="0" y="6"/>
                      <a:pt x="0" y="6"/>
                    </a:cubicBezTo>
                    <a:cubicBezTo>
                      <a:pt x="0" y="2"/>
                      <a:pt x="3" y="0"/>
                      <a:pt x="6" y="0"/>
                    </a:cubicBezTo>
                    <a:cubicBezTo>
                      <a:pt x="244" y="0"/>
                      <a:pt x="244" y="0"/>
                      <a:pt x="244" y="0"/>
                    </a:cubicBezTo>
                    <a:cubicBezTo>
                      <a:pt x="247" y="0"/>
                      <a:pt x="250" y="2"/>
                      <a:pt x="250" y="6"/>
                    </a:cubicBezTo>
                    <a:cubicBezTo>
                      <a:pt x="250" y="88"/>
                      <a:pt x="250" y="88"/>
                      <a:pt x="250" y="88"/>
                    </a:cubicBezTo>
                    <a:cubicBezTo>
                      <a:pt x="250" y="156"/>
                      <a:pt x="194" y="212"/>
                      <a:pt x="125" y="212"/>
                    </a:cubicBezTo>
                    <a:close/>
                    <a:moveTo>
                      <a:pt x="12" y="11"/>
                    </a:moveTo>
                    <a:cubicBezTo>
                      <a:pt x="12" y="88"/>
                      <a:pt x="12" y="88"/>
                      <a:pt x="12" y="88"/>
                    </a:cubicBezTo>
                    <a:cubicBezTo>
                      <a:pt x="12" y="150"/>
                      <a:pt x="63" y="201"/>
                      <a:pt x="125" y="201"/>
                    </a:cubicBezTo>
                    <a:cubicBezTo>
                      <a:pt x="187" y="201"/>
                      <a:pt x="238" y="150"/>
                      <a:pt x="238" y="88"/>
                    </a:cubicBezTo>
                    <a:cubicBezTo>
                      <a:pt x="238" y="11"/>
                      <a:pt x="238" y="11"/>
                      <a:pt x="238" y="11"/>
                    </a:cubicBezTo>
                    <a:lnTo>
                      <a:pt x="1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iš1íḍè">
                <a:extLst>
                  <a:ext uri="{FF2B5EF4-FFF2-40B4-BE49-F238E27FC236}">
                    <a16:creationId xmlns="" xmlns:a16="http://schemas.microsoft.com/office/drawing/2014/main" id="{353E6BA0-8722-4402-A72C-8B818D292FE1}"/>
                  </a:ext>
                </a:extLst>
              </p:cNvPr>
              <p:cNvSpPr/>
              <p:nvPr/>
            </p:nvSpPr>
            <p:spPr bwMode="auto">
              <a:xfrm>
                <a:off x="5877506" y="4423847"/>
                <a:ext cx="460639" cy="33788"/>
              </a:xfrm>
              <a:custGeom>
                <a:avLst/>
                <a:gdLst>
                  <a:gd name="T0" fmla="*/ 0 w 409"/>
                  <a:gd name="T1" fmla="*/ 30 h 30"/>
                  <a:gd name="T2" fmla="*/ 409 w 409"/>
                  <a:gd name="T3" fmla="*/ 0 h 30"/>
                  <a:gd name="T4" fmla="*/ 0 w 409"/>
                  <a:gd name="T5" fmla="*/ 30 h 30"/>
                </a:gdLst>
                <a:ahLst/>
                <a:cxnLst>
                  <a:cxn ang="0">
                    <a:pos x="T0" y="T1"/>
                  </a:cxn>
                  <a:cxn ang="0">
                    <a:pos x="T2" y="T3"/>
                  </a:cxn>
                  <a:cxn ang="0">
                    <a:pos x="T4" y="T5"/>
                  </a:cxn>
                </a:cxnLst>
                <a:rect l="0" t="0" r="r" b="b"/>
                <a:pathLst>
                  <a:path w="409" h="30">
                    <a:moveTo>
                      <a:pt x="0" y="30"/>
                    </a:moveTo>
                    <a:lnTo>
                      <a:pt x="409"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ïšļïdé">
                <a:extLst>
                  <a:ext uri="{FF2B5EF4-FFF2-40B4-BE49-F238E27FC236}">
                    <a16:creationId xmlns="" xmlns:a16="http://schemas.microsoft.com/office/drawing/2014/main" id="{252C588C-023B-4601-BB9B-8CA8C108DE72}"/>
                  </a:ext>
                </a:extLst>
              </p:cNvPr>
              <p:cNvSpPr/>
              <p:nvPr/>
            </p:nvSpPr>
            <p:spPr bwMode="auto">
              <a:xfrm flipV="1">
                <a:off x="5877506" y="4423847"/>
                <a:ext cx="460639" cy="337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ïŝľidè">
                <a:extLst>
                  <a:ext uri="{FF2B5EF4-FFF2-40B4-BE49-F238E27FC236}">
                    <a16:creationId xmlns="" xmlns:a16="http://schemas.microsoft.com/office/drawing/2014/main" id="{005A6A85-370F-448A-ADE4-B777EB94093C}"/>
                  </a:ext>
                </a:extLst>
              </p:cNvPr>
              <p:cNvSpPr/>
              <p:nvPr/>
            </p:nvSpPr>
            <p:spPr bwMode="auto">
              <a:xfrm>
                <a:off x="5867370" y="4413711"/>
                <a:ext cx="480912" cy="52934"/>
              </a:xfrm>
              <a:custGeom>
                <a:avLst/>
                <a:gdLst>
                  <a:gd name="T0" fmla="*/ 6 w 284"/>
                  <a:gd name="T1" fmla="*/ 31 h 31"/>
                  <a:gd name="T2" fmla="*/ 0 w 284"/>
                  <a:gd name="T3" fmla="*/ 26 h 31"/>
                  <a:gd name="T4" fmla="*/ 6 w 284"/>
                  <a:gd name="T5" fmla="*/ 20 h 31"/>
                  <a:gd name="T6" fmla="*/ 278 w 284"/>
                  <a:gd name="T7" fmla="*/ 1 h 31"/>
                  <a:gd name="T8" fmla="*/ 284 w 284"/>
                  <a:gd name="T9" fmla="*/ 6 h 31"/>
                  <a:gd name="T10" fmla="*/ 279 w 284"/>
                  <a:gd name="T11" fmla="*/ 12 h 31"/>
                  <a:gd name="T12" fmla="*/ 7 w 284"/>
                  <a:gd name="T13" fmla="*/ 31 h 31"/>
                  <a:gd name="T14" fmla="*/ 6 w 284"/>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31">
                    <a:moveTo>
                      <a:pt x="6" y="31"/>
                    </a:moveTo>
                    <a:cubicBezTo>
                      <a:pt x="3" y="31"/>
                      <a:pt x="1" y="29"/>
                      <a:pt x="0" y="26"/>
                    </a:cubicBezTo>
                    <a:cubicBezTo>
                      <a:pt x="0" y="23"/>
                      <a:pt x="3" y="20"/>
                      <a:pt x="6" y="20"/>
                    </a:cubicBezTo>
                    <a:cubicBezTo>
                      <a:pt x="278" y="1"/>
                      <a:pt x="278" y="1"/>
                      <a:pt x="278" y="1"/>
                    </a:cubicBezTo>
                    <a:cubicBezTo>
                      <a:pt x="281" y="0"/>
                      <a:pt x="284" y="3"/>
                      <a:pt x="284" y="6"/>
                    </a:cubicBezTo>
                    <a:cubicBezTo>
                      <a:pt x="284" y="9"/>
                      <a:pt x="282" y="12"/>
                      <a:pt x="279" y="12"/>
                    </a:cubicBezTo>
                    <a:cubicBezTo>
                      <a:pt x="7" y="31"/>
                      <a:pt x="7" y="31"/>
                      <a:pt x="7" y="31"/>
                    </a:cubicBezTo>
                    <a:cubicBezTo>
                      <a:pt x="6" y="31"/>
                      <a:pt x="6" y="31"/>
                      <a:pt x="6"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i$ḷïḍê">
                <a:extLst>
                  <a:ext uri="{FF2B5EF4-FFF2-40B4-BE49-F238E27FC236}">
                    <a16:creationId xmlns="" xmlns:a16="http://schemas.microsoft.com/office/drawing/2014/main" id="{EE7C4DA2-C0D8-4BAE-9DC7-CCD7CC84C653}"/>
                  </a:ext>
                </a:extLst>
              </p:cNvPr>
              <p:cNvSpPr/>
              <p:nvPr/>
            </p:nvSpPr>
            <p:spPr bwMode="auto">
              <a:xfrm>
                <a:off x="5880886" y="4517326"/>
                <a:ext cx="457260" cy="32662"/>
              </a:xfrm>
              <a:custGeom>
                <a:avLst/>
                <a:gdLst>
                  <a:gd name="T0" fmla="*/ 0 w 406"/>
                  <a:gd name="T1" fmla="*/ 29 h 29"/>
                  <a:gd name="T2" fmla="*/ 406 w 406"/>
                  <a:gd name="T3" fmla="*/ 0 h 29"/>
                  <a:gd name="T4" fmla="*/ 0 w 406"/>
                  <a:gd name="T5" fmla="*/ 29 h 29"/>
                </a:gdLst>
                <a:ahLst/>
                <a:cxnLst>
                  <a:cxn ang="0">
                    <a:pos x="T0" y="T1"/>
                  </a:cxn>
                  <a:cxn ang="0">
                    <a:pos x="T2" y="T3"/>
                  </a:cxn>
                  <a:cxn ang="0">
                    <a:pos x="T4" y="T5"/>
                  </a:cxn>
                </a:cxnLst>
                <a:rect l="0" t="0" r="r" b="b"/>
                <a:pathLst>
                  <a:path w="406" h="29">
                    <a:moveTo>
                      <a:pt x="0" y="29"/>
                    </a:moveTo>
                    <a:lnTo>
                      <a:pt x="406" y="0"/>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íṥḻiďê">
                <a:extLst>
                  <a:ext uri="{FF2B5EF4-FFF2-40B4-BE49-F238E27FC236}">
                    <a16:creationId xmlns="" xmlns:a16="http://schemas.microsoft.com/office/drawing/2014/main" id="{19ED6F9B-5255-461C-B461-EE2401D9B553}"/>
                  </a:ext>
                </a:extLst>
              </p:cNvPr>
              <p:cNvSpPr/>
              <p:nvPr/>
            </p:nvSpPr>
            <p:spPr bwMode="auto">
              <a:xfrm flipV="1">
                <a:off x="5880886" y="4517326"/>
                <a:ext cx="457260" cy="326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íṧḷíḑê">
                <a:extLst>
                  <a:ext uri="{FF2B5EF4-FFF2-40B4-BE49-F238E27FC236}">
                    <a16:creationId xmlns="" xmlns:a16="http://schemas.microsoft.com/office/drawing/2014/main" id="{F58EF689-9526-4338-8BAE-A5D838121DED}"/>
                  </a:ext>
                </a:extLst>
              </p:cNvPr>
              <p:cNvSpPr/>
              <p:nvPr/>
            </p:nvSpPr>
            <p:spPr bwMode="auto">
              <a:xfrm>
                <a:off x="5870749" y="4507190"/>
                <a:ext cx="477533" cy="52934"/>
              </a:xfrm>
              <a:custGeom>
                <a:avLst/>
                <a:gdLst>
                  <a:gd name="T0" fmla="*/ 6 w 282"/>
                  <a:gd name="T1" fmla="*/ 31 h 31"/>
                  <a:gd name="T2" fmla="*/ 0 w 282"/>
                  <a:gd name="T3" fmla="*/ 26 h 31"/>
                  <a:gd name="T4" fmla="*/ 6 w 282"/>
                  <a:gd name="T5" fmla="*/ 20 h 31"/>
                  <a:gd name="T6" fmla="*/ 276 w 282"/>
                  <a:gd name="T7" fmla="*/ 1 h 31"/>
                  <a:gd name="T8" fmla="*/ 282 w 282"/>
                  <a:gd name="T9" fmla="*/ 6 h 31"/>
                  <a:gd name="T10" fmla="*/ 277 w 282"/>
                  <a:gd name="T11" fmla="*/ 12 h 31"/>
                  <a:gd name="T12" fmla="*/ 6 w 282"/>
                  <a:gd name="T13" fmla="*/ 31 h 31"/>
                  <a:gd name="T14" fmla="*/ 6 w 28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31">
                    <a:moveTo>
                      <a:pt x="6" y="31"/>
                    </a:moveTo>
                    <a:cubicBezTo>
                      <a:pt x="3" y="31"/>
                      <a:pt x="0" y="29"/>
                      <a:pt x="0" y="26"/>
                    </a:cubicBezTo>
                    <a:cubicBezTo>
                      <a:pt x="0" y="23"/>
                      <a:pt x="2" y="20"/>
                      <a:pt x="6" y="20"/>
                    </a:cubicBezTo>
                    <a:cubicBezTo>
                      <a:pt x="276" y="1"/>
                      <a:pt x="276" y="1"/>
                      <a:pt x="276" y="1"/>
                    </a:cubicBezTo>
                    <a:cubicBezTo>
                      <a:pt x="279" y="0"/>
                      <a:pt x="282" y="3"/>
                      <a:pt x="282" y="6"/>
                    </a:cubicBezTo>
                    <a:cubicBezTo>
                      <a:pt x="282" y="9"/>
                      <a:pt x="280" y="12"/>
                      <a:pt x="277" y="12"/>
                    </a:cubicBezTo>
                    <a:cubicBezTo>
                      <a:pt x="6" y="31"/>
                      <a:pt x="6" y="31"/>
                      <a:pt x="6" y="31"/>
                    </a:cubicBezTo>
                    <a:cubicBezTo>
                      <a:pt x="6" y="31"/>
                      <a:pt x="6" y="31"/>
                      <a:pt x="6"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ïṡḷiḓe">
                <a:extLst>
                  <a:ext uri="{FF2B5EF4-FFF2-40B4-BE49-F238E27FC236}">
                    <a16:creationId xmlns="" xmlns:a16="http://schemas.microsoft.com/office/drawing/2014/main" id="{12650A4F-3FE3-43B5-808F-FD6D6575D715}"/>
                  </a:ext>
                </a:extLst>
              </p:cNvPr>
              <p:cNvSpPr/>
              <p:nvPr/>
            </p:nvSpPr>
            <p:spPr bwMode="auto">
              <a:xfrm>
                <a:off x="5923683" y="4610805"/>
                <a:ext cx="414462" cy="31535"/>
              </a:xfrm>
              <a:custGeom>
                <a:avLst/>
                <a:gdLst>
                  <a:gd name="T0" fmla="*/ 0 w 368"/>
                  <a:gd name="T1" fmla="*/ 28 h 28"/>
                  <a:gd name="T2" fmla="*/ 368 w 368"/>
                  <a:gd name="T3" fmla="*/ 0 h 28"/>
                  <a:gd name="T4" fmla="*/ 0 w 368"/>
                  <a:gd name="T5" fmla="*/ 28 h 28"/>
                </a:gdLst>
                <a:ahLst/>
                <a:cxnLst>
                  <a:cxn ang="0">
                    <a:pos x="T0" y="T1"/>
                  </a:cxn>
                  <a:cxn ang="0">
                    <a:pos x="T2" y="T3"/>
                  </a:cxn>
                  <a:cxn ang="0">
                    <a:pos x="T4" y="T5"/>
                  </a:cxn>
                </a:cxnLst>
                <a:rect l="0" t="0" r="r" b="b"/>
                <a:pathLst>
                  <a:path w="368" h="28">
                    <a:moveTo>
                      <a:pt x="0" y="28"/>
                    </a:moveTo>
                    <a:lnTo>
                      <a:pt x="368" y="0"/>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iSľiḓê">
                <a:extLst>
                  <a:ext uri="{FF2B5EF4-FFF2-40B4-BE49-F238E27FC236}">
                    <a16:creationId xmlns="" xmlns:a16="http://schemas.microsoft.com/office/drawing/2014/main" id="{F10025CC-6EC3-4D37-8DC9-D719C53B9066}"/>
                  </a:ext>
                </a:extLst>
              </p:cNvPr>
              <p:cNvSpPr/>
              <p:nvPr/>
            </p:nvSpPr>
            <p:spPr bwMode="auto">
              <a:xfrm flipV="1">
                <a:off x="5923683" y="4610805"/>
                <a:ext cx="414462" cy="3153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ïşḷïḍè">
                <a:extLst>
                  <a:ext uri="{FF2B5EF4-FFF2-40B4-BE49-F238E27FC236}">
                    <a16:creationId xmlns="" xmlns:a16="http://schemas.microsoft.com/office/drawing/2014/main" id="{73435304-943C-4680-98C0-563FCF9BFF75}"/>
                  </a:ext>
                </a:extLst>
              </p:cNvPr>
              <p:cNvSpPr/>
              <p:nvPr/>
            </p:nvSpPr>
            <p:spPr bwMode="auto">
              <a:xfrm>
                <a:off x="5913547" y="4600669"/>
                <a:ext cx="434735" cy="51808"/>
              </a:xfrm>
              <a:custGeom>
                <a:avLst/>
                <a:gdLst>
                  <a:gd name="T0" fmla="*/ 6 w 257"/>
                  <a:gd name="T1" fmla="*/ 31 h 31"/>
                  <a:gd name="T2" fmla="*/ 1 w 257"/>
                  <a:gd name="T3" fmla="*/ 26 h 31"/>
                  <a:gd name="T4" fmla="*/ 6 w 257"/>
                  <a:gd name="T5" fmla="*/ 20 h 31"/>
                  <a:gd name="T6" fmla="*/ 251 w 257"/>
                  <a:gd name="T7" fmla="*/ 0 h 31"/>
                  <a:gd name="T8" fmla="*/ 257 w 257"/>
                  <a:gd name="T9" fmla="*/ 6 h 31"/>
                  <a:gd name="T10" fmla="*/ 252 w 257"/>
                  <a:gd name="T11" fmla="*/ 12 h 31"/>
                  <a:gd name="T12" fmla="*/ 7 w 257"/>
                  <a:gd name="T13" fmla="*/ 31 h 31"/>
                  <a:gd name="T14" fmla="*/ 6 w 257"/>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31">
                    <a:moveTo>
                      <a:pt x="6" y="31"/>
                    </a:moveTo>
                    <a:cubicBezTo>
                      <a:pt x="3" y="31"/>
                      <a:pt x="1" y="29"/>
                      <a:pt x="1" y="26"/>
                    </a:cubicBezTo>
                    <a:cubicBezTo>
                      <a:pt x="0" y="23"/>
                      <a:pt x="3" y="20"/>
                      <a:pt x="6" y="20"/>
                    </a:cubicBezTo>
                    <a:cubicBezTo>
                      <a:pt x="251" y="0"/>
                      <a:pt x="251" y="0"/>
                      <a:pt x="251" y="0"/>
                    </a:cubicBezTo>
                    <a:cubicBezTo>
                      <a:pt x="254" y="0"/>
                      <a:pt x="257" y="3"/>
                      <a:pt x="257" y="6"/>
                    </a:cubicBezTo>
                    <a:cubicBezTo>
                      <a:pt x="257" y="9"/>
                      <a:pt x="255" y="12"/>
                      <a:pt x="252" y="12"/>
                    </a:cubicBezTo>
                    <a:cubicBezTo>
                      <a:pt x="7" y="31"/>
                      <a:pt x="7" y="31"/>
                      <a:pt x="7" y="31"/>
                    </a:cubicBezTo>
                    <a:cubicBezTo>
                      <a:pt x="7" y="31"/>
                      <a:pt x="6" y="31"/>
                      <a:pt x="6"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î$ļidê">
                <a:extLst>
                  <a:ext uri="{FF2B5EF4-FFF2-40B4-BE49-F238E27FC236}">
                    <a16:creationId xmlns="" xmlns:a16="http://schemas.microsoft.com/office/drawing/2014/main" id="{48526F46-1D47-4429-AF93-1983D0416412}"/>
                  </a:ext>
                </a:extLst>
              </p:cNvPr>
              <p:cNvSpPr/>
              <p:nvPr/>
            </p:nvSpPr>
            <p:spPr bwMode="auto">
              <a:xfrm>
                <a:off x="4636372" y="4810153"/>
                <a:ext cx="420094" cy="486543"/>
              </a:xfrm>
              <a:custGeom>
                <a:avLst/>
                <a:gdLst>
                  <a:gd name="T0" fmla="*/ 242 w 248"/>
                  <a:gd name="T1" fmla="*/ 288 h 288"/>
                  <a:gd name="T2" fmla="*/ 59 w 248"/>
                  <a:gd name="T3" fmla="*/ 288 h 288"/>
                  <a:gd name="T4" fmla="*/ 53 w 248"/>
                  <a:gd name="T5" fmla="*/ 282 h 288"/>
                  <a:gd name="T6" fmla="*/ 1 w 248"/>
                  <a:gd name="T7" fmla="*/ 68 h 288"/>
                  <a:gd name="T8" fmla="*/ 1 w 248"/>
                  <a:gd name="T9" fmla="*/ 64 h 288"/>
                  <a:gd name="T10" fmla="*/ 4 w 248"/>
                  <a:gd name="T11" fmla="*/ 60 h 288"/>
                  <a:gd name="T12" fmla="*/ 122 w 248"/>
                  <a:gd name="T13" fmla="*/ 1 h 288"/>
                  <a:gd name="T14" fmla="*/ 129 w 248"/>
                  <a:gd name="T15" fmla="*/ 2 h 288"/>
                  <a:gd name="T16" fmla="*/ 248 w 248"/>
                  <a:gd name="T17" fmla="*/ 282 h 288"/>
                  <a:gd name="T18" fmla="*/ 242 w 248"/>
                  <a:gd name="T19" fmla="*/ 288 h 288"/>
                  <a:gd name="T20" fmla="*/ 65 w 248"/>
                  <a:gd name="T21" fmla="*/ 276 h 288"/>
                  <a:gd name="T22" fmla="*/ 236 w 248"/>
                  <a:gd name="T23" fmla="*/ 276 h 288"/>
                  <a:gd name="T24" fmla="*/ 124 w 248"/>
                  <a:gd name="T25" fmla="*/ 13 h 288"/>
                  <a:gd name="T26" fmla="*/ 14 w 248"/>
                  <a:gd name="T27" fmla="*/ 69 h 288"/>
                  <a:gd name="T28" fmla="*/ 65 w 248"/>
                  <a:gd name="T29"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288">
                    <a:moveTo>
                      <a:pt x="242" y="288"/>
                    </a:moveTo>
                    <a:cubicBezTo>
                      <a:pt x="59" y="288"/>
                      <a:pt x="59" y="288"/>
                      <a:pt x="59" y="288"/>
                    </a:cubicBezTo>
                    <a:cubicBezTo>
                      <a:pt x="56" y="288"/>
                      <a:pt x="53" y="285"/>
                      <a:pt x="53" y="282"/>
                    </a:cubicBezTo>
                    <a:cubicBezTo>
                      <a:pt x="53" y="208"/>
                      <a:pt x="35" y="134"/>
                      <a:pt x="1" y="68"/>
                    </a:cubicBezTo>
                    <a:cubicBezTo>
                      <a:pt x="0" y="67"/>
                      <a:pt x="0" y="65"/>
                      <a:pt x="1" y="64"/>
                    </a:cubicBezTo>
                    <a:cubicBezTo>
                      <a:pt x="2" y="62"/>
                      <a:pt x="3" y="61"/>
                      <a:pt x="4" y="60"/>
                    </a:cubicBezTo>
                    <a:cubicBezTo>
                      <a:pt x="46" y="46"/>
                      <a:pt x="86" y="26"/>
                      <a:pt x="122" y="1"/>
                    </a:cubicBezTo>
                    <a:cubicBezTo>
                      <a:pt x="124" y="0"/>
                      <a:pt x="127" y="0"/>
                      <a:pt x="129" y="2"/>
                    </a:cubicBezTo>
                    <a:cubicBezTo>
                      <a:pt x="206" y="76"/>
                      <a:pt x="248" y="176"/>
                      <a:pt x="248" y="282"/>
                    </a:cubicBezTo>
                    <a:cubicBezTo>
                      <a:pt x="248" y="285"/>
                      <a:pt x="245" y="288"/>
                      <a:pt x="242" y="288"/>
                    </a:cubicBezTo>
                    <a:close/>
                    <a:moveTo>
                      <a:pt x="65" y="276"/>
                    </a:moveTo>
                    <a:cubicBezTo>
                      <a:pt x="236" y="276"/>
                      <a:pt x="236" y="276"/>
                      <a:pt x="236" y="276"/>
                    </a:cubicBezTo>
                    <a:cubicBezTo>
                      <a:pt x="235" y="177"/>
                      <a:pt x="195" y="84"/>
                      <a:pt x="124" y="13"/>
                    </a:cubicBezTo>
                    <a:cubicBezTo>
                      <a:pt x="90" y="37"/>
                      <a:pt x="53" y="55"/>
                      <a:pt x="14" y="69"/>
                    </a:cubicBezTo>
                    <a:cubicBezTo>
                      <a:pt x="47" y="133"/>
                      <a:pt x="64" y="204"/>
                      <a:pt x="65" y="2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îŝḻîḑè">
                <a:extLst>
                  <a:ext uri="{FF2B5EF4-FFF2-40B4-BE49-F238E27FC236}">
                    <a16:creationId xmlns="" xmlns:a16="http://schemas.microsoft.com/office/drawing/2014/main" id="{67AEB0AE-EFB3-4FEE-B100-83B0D92BBF66}"/>
                  </a:ext>
                </a:extLst>
              </p:cNvPr>
              <p:cNvSpPr/>
              <p:nvPr/>
            </p:nvSpPr>
            <p:spPr bwMode="auto">
              <a:xfrm>
                <a:off x="4636372" y="5276423"/>
                <a:ext cx="420094" cy="487669"/>
              </a:xfrm>
              <a:custGeom>
                <a:avLst/>
                <a:gdLst>
                  <a:gd name="T0" fmla="*/ 125 w 248"/>
                  <a:gd name="T1" fmla="*/ 288 h 288"/>
                  <a:gd name="T2" fmla="*/ 122 w 248"/>
                  <a:gd name="T3" fmla="*/ 286 h 288"/>
                  <a:gd name="T4" fmla="*/ 4 w 248"/>
                  <a:gd name="T5" fmla="*/ 228 h 288"/>
                  <a:gd name="T6" fmla="*/ 1 w 248"/>
                  <a:gd name="T7" fmla="*/ 224 h 288"/>
                  <a:gd name="T8" fmla="*/ 1 w 248"/>
                  <a:gd name="T9" fmla="*/ 220 h 288"/>
                  <a:gd name="T10" fmla="*/ 53 w 248"/>
                  <a:gd name="T11" fmla="*/ 6 h 288"/>
                  <a:gd name="T12" fmla="*/ 59 w 248"/>
                  <a:gd name="T13" fmla="*/ 0 h 288"/>
                  <a:gd name="T14" fmla="*/ 242 w 248"/>
                  <a:gd name="T15" fmla="*/ 0 h 288"/>
                  <a:gd name="T16" fmla="*/ 248 w 248"/>
                  <a:gd name="T17" fmla="*/ 6 h 288"/>
                  <a:gd name="T18" fmla="*/ 129 w 248"/>
                  <a:gd name="T19" fmla="*/ 286 h 288"/>
                  <a:gd name="T20" fmla="*/ 125 w 248"/>
                  <a:gd name="T21" fmla="*/ 288 h 288"/>
                  <a:gd name="T22" fmla="*/ 14 w 248"/>
                  <a:gd name="T23" fmla="*/ 219 h 288"/>
                  <a:gd name="T24" fmla="*/ 124 w 248"/>
                  <a:gd name="T25" fmla="*/ 274 h 288"/>
                  <a:gd name="T26" fmla="*/ 236 w 248"/>
                  <a:gd name="T27" fmla="*/ 12 h 288"/>
                  <a:gd name="T28" fmla="*/ 65 w 248"/>
                  <a:gd name="T29" fmla="*/ 12 h 288"/>
                  <a:gd name="T30" fmla="*/ 14 w 248"/>
                  <a:gd name="T31" fmla="*/ 21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8" h="288">
                    <a:moveTo>
                      <a:pt x="125" y="288"/>
                    </a:moveTo>
                    <a:cubicBezTo>
                      <a:pt x="124" y="288"/>
                      <a:pt x="123" y="287"/>
                      <a:pt x="122" y="286"/>
                    </a:cubicBezTo>
                    <a:cubicBezTo>
                      <a:pt x="86" y="261"/>
                      <a:pt x="46" y="242"/>
                      <a:pt x="4" y="228"/>
                    </a:cubicBezTo>
                    <a:cubicBezTo>
                      <a:pt x="3" y="227"/>
                      <a:pt x="2" y="226"/>
                      <a:pt x="1" y="224"/>
                    </a:cubicBezTo>
                    <a:cubicBezTo>
                      <a:pt x="0" y="223"/>
                      <a:pt x="0" y="221"/>
                      <a:pt x="1" y="220"/>
                    </a:cubicBezTo>
                    <a:cubicBezTo>
                      <a:pt x="36" y="153"/>
                      <a:pt x="53" y="81"/>
                      <a:pt x="53" y="6"/>
                    </a:cubicBezTo>
                    <a:cubicBezTo>
                      <a:pt x="53" y="3"/>
                      <a:pt x="56" y="0"/>
                      <a:pt x="59" y="0"/>
                    </a:cubicBezTo>
                    <a:cubicBezTo>
                      <a:pt x="242" y="0"/>
                      <a:pt x="242" y="0"/>
                      <a:pt x="242" y="0"/>
                    </a:cubicBezTo>
                    <a:cubicBezTo>
                      <a:pt x="245" y="0"/>
                      <a:pt x="248" y="3"/>
                      <a:pt x="248" y="6"/>
                    </a:cubicBezTo>
                    <a:cubicBezTo>
                      <a:pt x="248" y="112"/>
                      <a:pt x="206" y="212"/>
                      <a:pt x="129" y="286"/>
                    </a:cubicBezTo>
                    <a:cubicBezTo>
                      <a:pt x="128" y="287"/>
                      <a:pt x="127" y="288"/>
                      <a:pt x="125" y="288"/>
                    </a:cubicBezTo>
                    <a:close/>
                    <a:moveTo>
                      <a:pt x="14" y="219"/>
                    </a:moveTo>
                    <a:cubicBezTo>
                      <a:pt x="53" y="233"/>
                      <a:pt x="90" y="251"/>
                      <a:pt x="124" y="274"/>
                    </a:cubicBezTo>
                    <a:cubicBezTo>
                      <a:pt x="195" y="204"/>
                      <a:pt x="235" y="111"/>
                      <a:pt x="236" y="12"/>
                    </a:cubicBezTo>
                    <a:cubicBezTo>
                      <a:pt x="65" y="12"/>
                      <a:pt x="65" y="12"/>
                      <a:pt x="65" y="12"/>
                    </a:cubicBezTo>
                    <a:cubicBezTo>
                      <a:pt x="64" y="84"/>
                      <a:pt x="47" y="154"/>
                      <a:pt x="14" y="2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ïṣ1íḋé">
                <a:extLst>
                  <a:ext uri="{FF2B5EF4-FFF2-40B4-BE49-F238E27FC236}">
                    <a16:creationId xmlns="" xmlns:a16="http://schemas.microsoft.com/office/drawing/2014/main" id="{84C93977-97DC-4A81-9BBF-CB0A45C7BFBE}"/>
                  </a:ext>
                </a:extLst>
              </p:cNvPr>
              <p:cNvSpPr/>
              <p:nvPr/>
            </p:nvSpPr>
            <p:spPr bwMode="auto">
              <a:xfrm>
                <a:off x="4387470" y="4625447"/>
                <a:ext cx="470775" cy="304089"/>
              </a:xfrm>
              <a:custGeom>
                <a:avLst/>
                <a:gdLst>
                  <a:gd name="T0" fmla="*/ 153 w 278"/>
                  <a:gd name="T1" fmla="*/ 180 h 180"/>
                  <a:gd name="T2" fmla="*/ 148 w 278"/>
                  <a:gd name="T3" fmla="*/ 177 h 180"/>
                  <a:gd name="T4" fmla="*/ 2 w 278"/>
                  <a:gd name="T5" fmla="*/ 11 h 180"/>
                  <a:gd name="T6" fmla="*/ 0 w 278"/>
                  <a:gd name="T7" fmla="*/ 5 h 180"/>
                  <a:gd name="T8" fmla="*/ 6 w 278"/>
                  <a:gd name="T9" fmla="*/ 1 h 180"/>
                  <a:gd name="T10" fmla="*/ 276 w 278"/>
                  <a:gd name="T11" fmla="*/ 111 h 180"/>
                  <a:gd name="T12" fmla="*/ 278 w 278"/>
                  <a:gd name="T13" fmla="*/ 115 h 180"/>
                  <a:gd name="T14" fmla="*/ 275 w 278"/>
                  <a:gd name="T15" fmla="*/ 120 h 180"/>
                  <a:gd name="T16" fmla="*/ 155 w 278"/>
                  <a:gd name="T17" fmla="*/ 180 h 180"/>
                  <a:gd name="T18" fmla="*/ 153 w 278"/>
                  <a:gd name="T19" fmla="*/ 180 h 180"/>
                  <a:gd name="T20" fmla="*/ 24 w 278"/>
                  <a:gd name="T21" fmla="*/ 13 h 180"/>
                  <a:gd name="T22" fmla="*/ 156 w 278"/>
                  <a:gd name="T23" fmla="*/ 168 h 180"/>
                  <a:gd name="T24" fmla="*/ 263 w 278"/>
                  <a:gd name="T25" fmla="*/ 114 h 180"/>
                  <a:gd name="T26" fmla="*/ 24 w 278"/>
                  <a:gd name="T27" fmla="*/ 1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80">
                    <a:moveTo>
                      <a:pt x="153" y="180"/>
                    </a:moveTo>
                    <a:cubicBezTo>
                      <a:pt x="151" y="180"/>
                      <a:pt x="149" y="179"/>
                      <a:pt x="148" y="177"/>
                    </a:cubicBezTo>
                    <a:cubicBezTo>
                      <a:pt x="114" y="111"/>
                      <a:pt x="63" y="54"/>
                      <a:pt x="2" y="11"/>
                    </a:cubicBezTo>
                    <a:cubicBezTo>
                      <a:pt x="0" y="10"/>
                      <a:pt x="0" y="7"/>
                      <a:pt x="0" y="5"/>
                    </a:cubicBezTo>
                    <a:cubicBezTo>
                      <a:pt x="1" y="3"/>
                      <a:pt x="3" y="0"/>
                      <a:pt x="6" y="1"/>
                    </a:cubicBezTo>
                    <a:cubicBezTo>
                      <a:pt x="107" y="1"/>
                      <a:pt x="203" y="40"/>
                      <a:pt x="276" y="111"/>
                    </a:cubicBezTo>
                    <a:cubicBezTo>
                      <a:pt x="277" y="112"/>
                      <a:pt x="278" y="114"/>
                      <a:pt x="278" y="115"/>
                    </a:cubicBezTo>
                    <a:cubicBezTo>
                      <a:pt x="278" y="117"/>
                      <a:pt x="277" y="119"/>
                      <a:pt x="275" y="120"/>
                    </a:cubicBezTo>
                    <a:cubicBezTo>
                      <a:pt x="238" y="145"/>
                      <a:pt x="198" y="166"/>
                      <a:pt x="155" y="180"/>
                    </a:cubicBezTo>
                    <a:cubicBezTo>
                      <a:pt x="154" y="180"/>
                      <a:pt x="154" y="180"/>
                      <a:pt x="153" y="180"/>
                    </a:cubicBezTo>
                    <a:close/>
                    <a:moveTo>
                      <a:pt x="24" y="13"/>
                    </a:moveTo>
                    <a:cubicBezTo>
                      <a:pt x="78" y="54"/>
                      <a:pt x="124" y="107"/>
                      <a:pt x="156" y="168"/>
                    </a:cubicBezTo>
                    <a:cubicBezTo>
                      <a:pt x="194" y="155"/>
                      <a:pt x="230" y="137"/>
                      <a:pt x="263" y="114"/>
                    </a:cubicBezTo>
                    <a:cubicBezTo>
                      <a:pt x="197" y="53"/>
                      <a:pt x="113" y="17"/>
                      <a:pt x="24"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îsľîḓè">
                <a:extLst>
                  <a:ext uri="{FF2B5EF4-FFF2-40B4-BE49-F238E27FC236}">
                    <a16:creationId xmlns="" xmlns:a16="http://schemas.microsoft.com/office/drawing/2014/main" id="{40578267-3209-46C0-9FB0-769FE63EC891}"/>
                  </a:ext>
                </a:extLst>
              </p:cNvPr>
              <p:cNvSpPr/>
              <p:nvPr/>
            </p:nvSpPr>
            <p:spPr bwMode="auto">
              <a:xfrm>
                <a:off x="3735367" y="5276423"/>
                <a:ext cx="418967" cy="487669"/>
              </a:xfrm>
              <a:custGeom>
                <a:avLst/>
                <a:gdLst>
                  <a:gd name="T0" fmla="*/ 122 w 247"/>
                  <a:gd name="T1" fmla="*/ 288 h 288"/>
                  <a:gd name="T2" fmla="*/ 118 w 247"/>
                  <a:gd name="T3" fmla="*/ 286 h 288"/>
                  <a:gd name="T4" fmla="*/ 0 w 247"/>
                  <a:gd name="T5" fmla="*/ 6 h 288"/>
                  <a:gd name="T6" fmla="*/ 5 w 247"/>
                  <a:gd name="T7" fmla="*/ 0 h 288"/>
                  <a:gd name="T8" fmla="*/ 188 w 247"/>
                  <a:gd name="T9" fmla="*/ 0 h 288"/>
                  <a:gd name="T10" fmla="*/ 194 w 247"/>
                  <a:gd name="T11" fmla="*/ 6 h 288"/>
                  <a:gd name="T12" fmla="*/ 246 w 247"/>
                  <a:gd name="T13" fmla="*/ 220 h 288"/>
                  <a:gd name="T14" fmla="*/ 247 w 247"/>
                  <a:gd name="T15" fmla="*/ 224 h 288"/>
                  <a:gd name="T16" fmla="*/ 243 w 247"/>
                  <a:gd name="T17" fmla="*/ 228 h 288"/>
                  <a:gd name="T18" fmla="*/ 126 w 247"/>
                  <a:gd name="T19" fmla="*/ 286 h 288"/>
                  <a:gd name="T20" fmla="*/ 122 w 247"/>
                  <a:gd name="T21" fmla="*/ 288 h 288"/>
                  <a:gd name="T22" fmla="*/ 11 w 247"/>
                  <a:gd name="T23" fmla="*/ 12 h 288"/>
                  <a:gd name="T24" fmla="*/ 123 w 247"/>
                  <a:gd name="T25" fmla="*/ 274 h 288"/>
                  <a:gd name="T26" fmla="*/ 233 w 247"/>
                  <a:gd name="T27" fmla="*/ 219 h 288"/>
                  <a:gd name="T28" fmla="*/ 183 w 247"/>
                  <a:gd name="T29" fmla="*/ 12 h 288"/>
                  <a:gd name="T30" fmla="*/ 11 w 247"/>
                  <a:gd name="T31"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88">
                    <a:moveTo>
                      <a:pt x="122" y="288"/>
                    </a:moveTo>
                    <a:cubicBezTo>
                      <a:pt x="121" y="288"/>
                      <a:pt x="120" y="287"/>
                      <a:pt x="118" y="286"/>
                    </a:cubicBezTo>
                    <a:cubicBezTo>
                      <a:pt x="42" y="212"/>
                      <a:pt x="0" y="112"/>
                      <a:pt x="0" y="6"/>
                    </a:cubicBezTo>
                    <a:cubicBezTo>
                      <a:pt x="0" y="3"/>
                      <a:pt x="2" y="0"/>
                      <a:pt x="5" y="0"/>
                    </a:cubicBezTo>
                    <a:cubicBezTo>
                      <a:pt x="188" y="0"/>
                      <a:pt x="188" y="0"/>
                      <a:pt x="188" y="0"/>
                    </a:cubicBezTo>
                    <a:cubicBezTo>
                      <a:pt x="192" y="0"/>
                      <a:pt x="194" y="3"/>
                      <a:pt x="194" y="6"/>
                    </a:cubicBezTo>
                    <a:cubicBezTo>
                      <a:pt x="194" y="81"/>
                      <a:pt x="212" y="153"/>
                      <a:pt x="246" y="220"/>
                    </a:cubicBezTo>
                    <a:cubicBezTo>
                      <a:pt x="247" y="221"/>
                      <a:pt x="247" y="223"/>
                      <a:pt x="247" y="224"/>
                    </a:cubicBezTo>
                    <a:cubicBezTo>
                      <a:pt x="246" y="226"/>
                      <a:pt x="245" y="227"/>
                      <a:pt x="243" y="228"/>
                    </a:cubicBezTo>
                    <a:cubicBezTo>
                      <a:pt x="201" y="242"/>
                      <a:pt x="162" y="261"/>
                      <a:pt x="126" y="286"/>
                    </a:cubicBezTo>
                    <a:cubicBezTo>
                      <a:pt x="125" y="287"/>
                      <a:pt x="124" y="288"/>
                      <a:pt x="122" y="288"/>
                    </a:cubicBezTo>
                    <a:close/>
                    <a:moveTo>
                      <a:pt x="11" y="12"/>
                    </a:moveTo>
                    <a:cubicBezTo>
                      <a:pt x="13" y="111"/>
                      <a:pt x="52" y="204"/>
                      <a:pt x="123" y="274"/>
                    </a:cubicBezTo>
                    <a:cubicBezTo>
                      <a:pt x="157" y="251"/>
                      <a:pt x="194" y="233"/>
                      <a:pt x="233" y="219"/>
                    </a:cubicBezTo>
                    <a:cubicBezTo>
                      <a:pt x="200" y="154"/>
                      <a:pt x="184" y="84"/>
                      <a:pt x="183" y="12"/>
                    </a:cubicBez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îśḻidê">
                <a:extLst>
                  <a:ext uri="{FF2B5EF4-FFF2-40B4-BE49-F238E27FC236}">
                    <a16:creationId xmlns="" xmlns:a16="http://schemas.microsoft.com/office/drawing/2014/main" id="{20BA8315-4C2B-4A02-BD21-A2F07EDF3F5B}"/>
                  </a:ext>
                </a:extLst>
              </p:cNvPr>
              <p:cNvSpPr/>
              <p:nvPr/>
            </p:nvSpPr>
            <p:spPr bwMode="auto">
              <a:xfrm>
                <a:off x="3735367" y="4810153"/>
                <a:ext cx="418967" cy="486543"/>
              </a:xfrm>
              <a:custGeom>
                <a:avLst/>
                <a:gdLst>
                  <a:gd name="T0" fmla="*/ 188 w 247"/>
                  <a:gd name="T1" fmla="*/ 288 h 288"/>
                  <a:gd name="T2" fmla="*/ 5 w 247"/>
                  <a:gd name="T3" fmla="*/ 288 h 288"/>
                  <a:gd name="T4" fmla="*/ 0 w 247"/>
                  <a:gd name="T5" fmla="*/ 282 h 288"/>
                  <a:gd name="T6" fmla="*/ 118 w 247"/>
                  <a:gd name="T7" fmla="*/ 2 h 288"/>
                  <a:gd name="T8" fmla="*/ 126 w 247"/>
                  <a:gd name="T9" fmla="*/ 1 h 288"/>
                  <a:gd name="T10" fmla="*/ 243 w 247"/>
                  <a:gd name="T11" fmla="*/ 60 h 288"/>
                  <a:gd name="T12" fmla="*/ 247 w 247"/>
                  <a:gd name="T13" fmla="*/ 64 h 288"/>
                  <a:gd name="T14" fmla="*/ 246 w 247"/>
                  <a:gd name="T15" fmla="*/ 68 h 288"/>
                  <a:gd name="T16" fmla="*/ 194 w 247"/>
                  <a:gd name="T17" fmla="*/ 282 h 288"/>
                  <a:gd name="T18" fmla="*/ 188 w 247"/>
                  <a:gd name="T19" fmla="*/ 288 h 288"/>
                  <a:gd name="T20" fmla="*/ 11 w 247"/>
                  <a:gd name="T21" fmla="*/ 276 h 288"/>
                  <a:gd name="T22" fmla="*/ 183 w 247"/>
                  <a:gd name="T23" fmla="*/ 276 h 288"/>
                  <a:gd name="T24" fmla="*/ 233 w 247"/>
                  <a:gd name="T25" fmla="*/ 69 h 288"/>
                  <a:gd name="T26" fmla="*/ 123 w 247"/>
                  <a:gd name="T27" fmla="*/ 13 h 288"/>
                  <a:gd name="T28" fmla="*/ 11 w 247"/>
                  <a:gd name="T29" fmla="*/ 27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288">
                    <a:moveTo>
                      <a:pt x="188" y="288"/>
                    </a:moveTo>
                    <a:cubicBezTo>
                      <a:pt x="5" y="288"/>
                      <a:pt x="5" y="288"/>
                      <a:pt x="5" y="288"/>
                    </a:cubicBezTo>
                    <a:cubicBezTo>
                      <a:pt x="2" y="288"/>
                      <a:pt x="0" y="285"/>
                      <a:pt x="0" y="282"/>
                    </a:cubicBezTo>
                    <a:cubicBezTo>
                      <a:pt x="0" y="176"/>
                      <a:pt x="42" y="76"/>
                      <a:pt x="118" y="2"/>
                    </a:cubicBezTo>
                    <a:cubicBezTo>
                      <a:pt x="120" y="0"/>
                      <a:pt x="123" y="0"/>
                      <a:pt x="126" y="1"/>
                    </a:cubicBezTo>
                    <a:cubicBezTo>
                      <a:pt x="162" y="26"/>
                      <a:pt x="201" y="46"/>
                      <a:pt x="243" y="60"/>
                    </a:cubicBezTo>
                    <a:cubicBezTo>
                      <a:pt x="245" y="61"/>
                      <a:pt x="246" y="62"/>
                      <a:pt x="247" y="64"/>
                    </a:cubicBezTo>
                    <a:cubicBezTo>
                      <a:pt x="247" y="65"/>
                      <a:pt x="247" y="67"/>
                      <a:pt x="246" y="68"/>
                    </a:cubicBezTo>
                    <a:cubicBezTo>
                      <a:pt x="212" y="134"/>
                      <a:pt x="194" y="208"/>
                      <a:pt x="194" y="282"/>
                    </a:cubicBezTo>
                    <a:cubicBezTo>
                      <a:pt x="194" y="285"/>
                      <a:pt x="192" y="288"/>
                      <a:pt x="188" y="288"/>
                    </a:cubicBezTo>
                    <a:close/>
                    <a:moveTo>
                      <a:pt x="11" y="276"/>
                    </a:moveTo>
                    <a:cubicBezTo>
                      <a:pt x="183" y="276"/>
                      <a:pt x="183" y="276"/>
                      <a:pt x="183" y="276"/>
                    </a:cubicBezTo>
                    <a:cubicBezTo>
                      <a:pt x="184" y="204"/>
                      <a:pt x="201" y="133"/>
                      <a:pt x="233" y="69"/>
                    </a:cubicBezTo>
                    <a:cubicBezTo>
                      <a:pt x="194" y="55"/>
                      <a:pt x="157" y="37"/>
                      <a:pt x="123" y="13"/>
                    </a:cubicBezTo>
                    <a:cubicBezTo>
                      <a:pt x="52" y="84"/>
                      <a:pt x="13" y="177"/>
                      <a:pt x="11" y="2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iṥľíḓè">
                <a:extLst>
                  <a:ext uri="{FF2B5EF4-FFF2-40B4-BE49-F238E27FC236}">
                    <a16:creationId xmlns="" xmlns:a16="http://schemas.microsoft.com/office/drawing/2014/main" id="{07F35E22-DCCE-4DB0-9C19-F1FB825394C5}"/>
                  </a:ext>
                </a:extLst>
              </p:cNvPr>
              <p:cNvSpPr/>
              <p:nvPr/>
            </p:nvSpPr>
            <p:spPr bwMode="auto">
              <a:xfrm>
                <a:off x="4045088" y="5276423"/>
                <a:ext cx="359276" cy="386306"/>
              </a:xfrm>
              <a:custGeom>
                <a:avLst/>
                <a:gdLst>
                  <a:gd name="T0" fmla="*/ 58 w 212"/>
                  <a:gd name="T1" fmla="*/ 228 h 228"/>
                  <a:gd name="T2" fmla="*/ 53 w 212"/>
                  <a:gd name="T3" fmla="*/ 225 h 228"/>
                  <a:gd name="T4" fmla="*/ 0 w 212"/>
                  <a:gd name="T5" fmla="*/ 6 h 228"/>
                  <a:gd name="T6" fmla="*/ 5 w 212"/>
                  <a:gd name="T7" fmla="*/ 0 h 228"/>
                  <a:gd name="T8" fmla="*/ 207 w 212"/>
                  <a:gd name="T9" fmla="*/ 0 h 228"/>
                  <a:gd name="T10" fmla="*/ 212 w 212"/>
                  <a:gd name="T11" fmla="*/ 6 h 228"/>
                  <a:gd name="T12" fmla="*/ 212 w 212"/>
                  <a:gd name="T13" fmla="*/ 198 h 228"/>
                  <a:gd name="T14" fmla="*/ 207 w 212"/>
                  <a:gd name="T15" fmla="*/ 204 h 228"/>
                  <a:gd name="T16" fmla="*/ 60 w 212"/>
                  <a:gd name="T17" fmla="*/ 228 h 228"/>
                  <a:gd name="T18" fmla="*/ 58 w 212"/>
                  <a:gd name="T19" fmla="*/ 228 h 228"/>
                  <a:gd name="T20" fmla="*/ 11 w 212"/>
                  <a:gd name="T21" fmla="*/ 12 h 228"/>
                  <a:gd name="T22" fmla="*/ 61 w 212"/>
                  <a:gd name="T23" fmla="*/ 215 h 228"/>
                  <a:gd name="T24" fmla="*/ 201 w 212"/>
                  <a:gd name="T25" fmla="*/ 192 h 228"/>
                  <a:gd name="T26" fmla="*/ 201 w 212"/>
                  <a:gd name="T27" fmla="*/ 12 h 228"/>
                  <a:gd name="T28" fmla="*/ 11 w 212"/>
                  <a:gd name="T29" fmla="*/ 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228">
                    <a:moveTo>
                      <a:pt x="58" y="228"/>
                    </a:moveTo>
                    <a:cubicBezTo>
                      <a:pt x="56" y="228"/>
                      <a:pt x="54" y="227"/>
                      <a:pt x="53" y="225"/>
                    </a:cubicBezTo>
                    <a:cubicBezTo>
                      <a:pt x="18" y="157"/>
                      <a:pt x="0" y="83"/>
                      <a:pt x="0" y="6"/>
                    </a:cubicBezTo>
                    <a:cubicBezTo>
                      <a:pt x="0" y="3"/>
                      <a:pt x="2" y="0"/>
                      <a:pt x="5" y="0"/>
                    </a:cubicBezTo>
                    <a:cubicBezTo>
                      <a:pt x="207" y="0"/>
                      <a:pt x="207" y="0"/>
                      <a:pt x="207" y="0"/>
                    </a:cubicBezTo>
                    <a:cubicBezTo>
                      <a:pt x="210" y="0"/>
                      <a:pt x="212" y="3"/>
                      <a:pt x="212" y="6"/>
                    </a:cubicBezTo>
                    <a:cubicBezTo>
                      <a:pt x="212" y="198"/>
                      <a:pt x="212" y="198"/>
                      <a:pt x="212" y="198"/>
                    </a:cubicBezTo>
                    <a:cubicBezTo>
                      <a:pt x="212" y="201"/>
                      <a:pt x="210" y="204"/>
                      <a:pt x="207" y="204"/>
                    </a:cubicBezTo>
                    <a:cubicBezTo>
                      <a:pt x="157" y="204"/>
                      <a:pt x="108" y="212"/>
                      <a:pt x="60" y="228"/>
                    </a:cubicBezTo>
                    <a:cubicBezTo>
                      <a:pt x="59" y="228"/>
                      <a:pt x="59" y="228"/>
                      <a:pt x="58" y="228"/>
                    </a:cubicBezTo>
                    <a:close/>
                    <a:moveTo>
                      <a:pt x="11" y="12"/>
                    </a:moveTo>
                    <a:cubicBezTo>
                      <a:pt x="12" y="83"/>
                      <a:pt x="29" y="152"/>
                      <a:pt x="61" y="215"/>
                    </a:cubicBezTo>
                    <a:cubicBezTo>
                      <a:pt x="106" y="201"/>
                      <a:pt x="153" y="193"/>
                      <a:pt x="201" y="192"/>
                    </a:cubicBezTo>
                    <a:cubicBezTo>
                      <a:pt x="201" y="12"/>
                      <a:pt x="201" y="12"/>
                      <a:pt x="201" y="12"/>
                    </a:cubicBez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íṧľïḍe">
                <a:extLst>
                  <a:ext uri="{FF2B5EF4-FFF2-40B4-BE49-F238E27FC236}">
                    <a16:creationId xmlns="" xmlns:a16="http://schemas.microsoft.com/office/drawing/2014/main" id="{79D458FE-0F12-418F-B7B6-E947B4227C93}"/>
                  </a:ext>
                </a:extLst>
              </p:cNvPr>
              <p:cNvSpPr/>
              <p:nvPr/>
            </p:nvSpPr>
            <p:spPr bwMode="auto">
              <a:xfrm>
                <a:off x="4045088" y="4909263"/>
                <a:ext cx="359276" cy="387432"/>
              </a:xfrm>
              <a:custGeom>
                <a:avLst/>
                <a:gdLst>
                  <a:gd name="T0" fmla="*/ 207 w 212"/>
                  <a:gd name="T1" fmla="*/ 229 h 229"/>
                  <a:gd name="T2" fmla="*/ 5 w 212"/>
                  <a:gd name="T3" fmla="*/ 229 h 229"/>
                  <a:gd name="T4" fmla="*/ 0 w 212"/>
                  <a:gd name="T5" fmla="*/ 223 h 229"/>
                  <a:gd name="T6" fmla="*/ 53 w 212"/>
                  <a:gd name="T7" fmla="*/ 4 h 229"/>
                  <a:gd name="T8" fmla="*/ 60 w 212"/>
                  <a:gd name="T9" fmla="*/ 1 h 229"/>
                  <a:gd name="T10" fmla="*/ 207 w 212"/>
                  <a:gd name="T11" fmla="*/ 25 h 229"/>
                  <a:gd name="T12" fmla="*/ 212 w 212"/>
                  <a:gd name="T13" fmla="*/ 31 h 229"/>
                  <a:gd name="T14" fmla="*/ 212 w 212"/>
                  <a:gd name="T15" fmla="*/ 223 h 229"/>
                  <a:gd name="T16" fmla="*/ 207 w 212"/>
                  <a:gd name="T17" fmla="*/ 229 h 229"/>
                  <a:gd name="T18" fmla="*/ 11 w 212"/>
                  <a:gd name="T19" fmla="*/ 217 h 229"/>
                  <a:gd name="T20" fmla="*/ 201 w 212"/>
                  <a:gd name="T21" fmla="*/ 217 h 229"/>
                  <a:gd name="T22" fmla="*/ 201 w 212"/>
                  <a:gd name="T23" fmla="*/ 36 h 229"/>
                  <a:gd name="T24" fmla="*/ 61 w 212"/>
                  <a:gd name="T25" fmla="*/ 14 h 229"/>
                  <a:gd name="T26" fmla="*/ 11 w 212"/>
                  <a:gd name="T27"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29">
                    <a:moveTo>
                      <a:pt x="207" y="229"/>
                    </a:moveTo>
                    <a:cubicBezTo>
                      <a:pt x="5" y="229"/>
                      <a:pt x="5" y="229"/>
                      <a:pt x="5" y="229"/>
                    </a:cubicBezTo>
                    <a:cubicBezTo>
                      <a:pt x="2" y="229"/>
                      <a:pt x="0" y="226"/>
                      <a:pt x="0" y="223"/>
                    </a:cubicBezTo>
                    <a:cubicBezTo>
                      <a:pt x="0" y="147"/>
                      <a:pt x="18" y="71"/>
                      <a:pt x="53" y="4"/>
                    </a:cubicBezTo>
                    <a:cubicBezTo>
                      <a:pt x="54" y="2"/>
                      <a:pt x="57" y="0"/>
                      <a:pt x="60" y="1"/>
                    </a:cubicBezTo>
                    <a:cubicBezTo>
                      <a:pt x="108" y="17"/>
                      <a:pt x="157" y="25"/>
                      <a:pt x="207" y="25"/>
                    </a:cubicBezTo>
                    <a:cubicBezTo>
                      <a:pt x="210" y="25"/>
                      <a:pt x="212" y="28"/>
                      <a:pt x="212" y="31"/>
                    </a:cubicBezTo>
                    <a:cubicBezTo>
                      <a:pt x="212" y="223"/>
                      <a:pt x="212" y="223"/>
                      <a:pt x="212" y="223"/>
                    </a:cubicBezTo>
                    <a:cubicBezTo>
                      <a:pt x="212" y="226"/>
                      <a:pt x="210" y="229"/>
                      <a:pt x="207" y="229"/>
                    </a:cubicBezTo>
                    <a:close/>
                    <a:moveTo>
                      <a:pt x="11" y="217"/>
                    </a:moveTo>
                    <a:cubicBezTo>
                      <a:pt x="201" y="217"/>
                      <a:pt x="201" y="217"/>
                      <a:pt x="201" y="217"/>
                    </a:cubicBezTo>
                    <a:cubicBezTo>
                      <a:pt x="201" y="36"/>
                      <a:pt x="201" y="36"/>
                      <a:pt x="201" y="36"/>
                    </a:cubicBezTo>
                    <a:cubicBezTo>
                      <a:pt x="154" y="36"/>
                      <a:pt x="107" y="28"/>
                      <a:pt x="61" y="14"/>
                    </a:cubicBezTo>
                    <a:cubicBezTo>
                      <a:pt x="29" y="76"/>
                      <a:pt x="12" y="147"/>
                      <a:pt x="11" y="2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iṩľiḋe">
                <a:extLst>
                  <a:ext uri="{FF2B5EF4-FFF2-40B4-BE49-F238E27FC236}">
                    <a16:creationId xmlns="" xmlns:a16="http://schemas.microsoft.com/office/drawing/2014/main" id="{E7B238C3-F863-4CBD-A830-E927E87A82AB}"/>
                  </a:ext>
                </a:extLst>
              </p:cNvPr>
              <p:cNvSpPr/>
              <p:nvPr/>
            </p:nvSpPr>
            <p:spPr bwMode="auto">
              <a:xfrm>
                <a:off x="4386343" y="4909263"/>
                <a:ext cx="360402" cy="387432"/>
              </a:xfrm>
              <a:custGeom>
                <a:avLst/>
                <a:gdLst>
                  <a:gd name="T0" fmla="*/ 207 w 213"/>
                  <a:gd name="T1" fmla="*/ 229 h 229"/>
                  <a:gd name="T2" fmla="*/ 6 w 213"/>
                  <a:gd name="T3" fmla="*/ 229 h 229"/>
                  <a:gd name="T4" fmla="*/ 0 w 213"/>
                  <a:gd name="T5" fmla="*/ 223 h 229"/>
                  <a:gd name="T6" fmla="*/ 0 w 213"/>
                  <a:gd name="T7" fmla="*/ 31 h 229"/>
                  <a:gd name="T8" fmla="*/ 6 w 213"/>
                  <a:gd name="T9" fmla="*/ 25 h 229"/>
                  <a:gd name="T10" fmla="*/ 152 w 213"/>
                  <a:gd name="T11" fmla="*/ 1 h 229"/>
                  <a:gd name="T12" fmla="*/ 159 w 213"/>
                  <a:gd name="T13" fmla="*/ 4 h 229"/>
                  <a:gd name="T14" fmla="*/ 213 w 213"/>
                  <a:gd name="T15" fmla="*/ 223 h 229"/>
                  <a:gd name="T16" fmla="*/ 207 w 213"/>
                  <a:gd name="T17" fmla="*/ 229 h 229"/>
                  <a:gd name="T18" fmla="*/ 11 w 213"/>
                  <a:gd name="T19" fmla="*/ 217 h 229"/>
                  <a:gd name="T20" fmla="*/ 201 w 213"/>
                  <a:gd name="T21" fmla="*/ 217 h 229"/>
                  <a:gd name="T22" fmla="*/ 151 w 213"/>
                  <a:gd name="T23" fmla="*/ 14 h 229"/>
                  <a:gd name="T24" fmla="*/ 11 w 213"/>
                  <a:gd name="T25" fmla="*/ 36 h 229"/>
                  <a:gd name="T26" fmla="*/ 11 w 213"/>
                  <a:gd name="T27"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3" h="229">
                    <a:moveTo>
                      <a:pt x="207" y="229"/>
                    </a:moveTo>
                    <a:cubicBezTo>
                      <a:pt x="6" y="229"/>
                      <a:pt x="6" y="229"/>
                      <a:pt x="6" y="229"/>
                    </a:cubicBezTo>
                    <a:cubicBezTo>
                      <a:pt x="3" y="229"/>
                      <a:pt x="0" y="226"/>
                      <a:pt x="0" y="223"/>
                    </a:cubicBezTo>
                    <a:cubicBezTo>
                      <a:pt x="0" y="31"/>
                      <a:pt x="0" y="31"/>
                      <a:pt x="0" y="31"/>
                    </a:cubicBezTo>
                    <a:cubicBezTo>
                      <a:pt x="0" y="28"/>
                      <a:pt x="3" y="25"/>
                      <a:pt x="6" y="25"/>
                    </a:cubicBezTo>
                    <a:cubicBezTo>
                      <a:pt x="55" y="25"/>
                      <a:pt x="105" y="17"/>
                      <a:pt x="152" y="1"/>
                    </a:cubicBezTo>
                    <a:cubicBezTo>
                      <a:pt x="155" y="0"/>
                      <a:pt x="158" y="2"/>
                      <a:pt x="159" y="4"/>
                    </a:cubicBezTo>
                    <a:cubicBezTo>
                      <a:pt x="194" y="71"/>
                      <a:pt x="213" y="147"/>
                      <a:pt x="213" y="223"/>
                    </a:cubicBezTo>
                    <a:cubicBezTo>
                      <a:pt x="213" y="226"/>
                      <a:pt x="210" y="229"/>
                      <a:pt x="207" y="229"/>
                    </a:cubicBezTo>
                    <a:close/>
                    <a:moveTo>
                      <a:pt x="11" y="217"/>
                    </a:moveTo>
                    <a:cubicBezTo>
                      <a:pt x="201" y="217"/>
                      <a:pt x="201" y="217"/>
                      <a:pt x="201" y="217"/>
                    </a:cubicBezTo>
                    <a:cubicBezTo>
                      <a:pt x="200" y="147"/>
                      <a:pt x="183" y="76"/>
                      <a:pt x="151" y="14"/>
                    </a:cubicBezTo>
                    <a:cubicBezTo>
                      <a:pt x="106" y="28"/>
                      <a:pt x="59" y="36"/>
                      <a:pt x="11" y="36"/>
                    </a:cubicBezTo>
                    <a:lnTo>
                      <a:pt x="11"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3" name="ïṩḷiḋè">
                <a:extLst>
                  <a:ext uri="{FF2B5EF4-FFF2-40B4-BE49-F238E27FC236}">
                    <a16:creationId xmlns="" xmlns:a16="http://schemas.microsoft.com/office/drawing/2014/main" id="{2DFD9679-1B65-4EA0-9AF9-ACE1A9DA8D0F}"/>
                  </a:ext>
                </a:extLst>
              </p:cNvPr>
              <p:cNvSpPr/>
              <p:nvPr/>
            </p:nvSpPr>
            <p:spPr bwMode="auto">
              <a:xfrm>
                <a:off x="4386343" y="5276423"/>
                <a:ext cx="360402" cy="386306"/>
              </a:xfrm>
              <a:custGeom>
                <a:avLst/>
                <a:gdLst>
                  <a:gd name="T0" fmla="*/ 154 w 213"/>
                  <a:gd name="T1" fmla="*/ 228 h 228"/>
                  <a:gd name="T2" fmla="*/ 152 w 213"/>
                  <a:gd name="T3" fmla="*/ 228 h 228"/>
                  <a:gd name="T4" fmla="*/ 6 w 213"/>
                  <a:gd name="T5" fmla="*/ 204 h 228"/>
                  <a:gd name="T6" fmla="*/ 0 w 213"/>
                  <a:gd name="T7" fmla="*/ 198 h 228"/>
                  <a:gd name="T8" fmla="*/ 0 w 213"/>
                  <a:gd name="T9" fmla="*/ 6 h 228"/>
                  <a:gd name="T10" fmla="*/ 6 w 213"/>
                  <a:gd name="T11" fmla="*/ 0 h 228"/>
                  <a:gd name="T12" fmla="*/ 207 w 213"/>
                  <a:gd name="T13" fmla="*/ 0 h 228"/>
                  <a:gd name="T14" fmla="*/ 213 w 213"/>
                  <a:gd name="T15" fmla="*/ 6 h 228"/>
                  <a:gd name="T16" fmla="*/ 159 w 213"/>
                  <a:gd name="T17" fmla="*/ 225 h 228"/>
                  <a:gd name="T18" fmla="*/ 154 w 213"/>
                  <a:gd name="T19" fmla="*/ 228 h 228"/>
                  <a:gd name="T20" fmla="*/ 11 w 213"/>
                  <a:gd name="T21" fmla="*/ 192 h 228"/>
                  <a:gd name="T22" fmla="*/ 151 w 213"/>
                  <a:gd name="T23" fmla="*/ 215 h 228"/>
                  <a:gd name="T24" fmla="*/ 201 w 213"/>
                  <a:gd name="T25" fmla="*/ 12 h 228"/>
                  <a:gd name="T26" fmla="*/ 11 w 213"/>
                  <a:gd name="T27" fmla="*/ 12 h 228"/>
                  <a:gd name="T28" fmla="*/ 11 w 213"/>
                  <a:gd name="T29" fmla="*/ 19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228">
                    <a:moveTo>
                      <a:pt x="154" y="228"/>
                    </a:moveTo>
                    <a:cubicBezTo>
                      <a:pt x="154" y="228"/>
                      <a:pt x="153" y="228"/>
                      <a:pt x="152" y="228"/>
                    </a:cubicBezTo>
                    <a:cubicBezTo>
                      <a:pt x="105" y="212"/>
                      <a:pt x="56" y="204"/>
                      <a:pt x="6" y="204"/>
                    </a:cubicBezTo>
                    <a:cubicBezTo>
                      <a:pt x="3" y="204"/>
                      <a:pt x="0" y="201"/>
                      <a:pt x="0" y="198"/>
                    </a:cubicBezTo>
                    <a:cubicBezTo>
                      <a:pt x="0" y="6"/>
                      <a:pt x="0" y="6"/>
                      <a:pt x="0" y="6"/>
                    </a:cubicBezTo>
                    <a:cubicBezTo>
                      <a:pt x="0" y="3"/>
                      <a:pt x="3" y="0"/>
                      <a:pt x="6" y="0"/>
                    </a:cubicBezTo>
                    <a:cubicBezTo>
                      <a:pt x="207" y="0"/>
                      <a:pt x="207" y="0"/>
                      <a:pt x="207" y="0"/>
                    </a:cubicBezTo>
                    <a:cubicBezTo>
                      <a:pt x="210" y="0"/>
                      <a:pt x="213" y="3"/>
                      <a:pt x="213" y="6"/>
                    </a:cubicBezTo>
                    <a:cubicBezTo>
                      <a:pt x="213" y="83"/>
                      <a:pt x="195" y="157"/>
                      <a:pt x="159" y="225"/>
                    </a:cubicBezTo>
                    <a:cubicBezTo>
                      <a:pt x="158" y="227"/>
                      <a:pt x="156" y="228"/>
                      <a:pt x="154" y="228"/>
                    </a:cubicBezTo>
                    <a:close/>
                    <a:moveTo>
                      <a:pt x="11" y="192"/>
                    </a:moveTo>
                    <a:cubicBezTo>
                      <a:pt x="59" y="193"/>
                      <a:pt x="106" y="201"/>
                      <a:pt x="151" y="215"/>
                    </a:cubicBezTo>
                    <a:cubicBezTo>
                      <a:pt x="184" y="152"/>
                      <a:pt x="200" y="83"/>
                      <a:pt x="201" y="12"/>
                    </a:cubicBezTo>
                    <a:cubicBezTo>
                      <a:pt x="11" y="12"/>
                      <a:pt x="11" y="12"/>
                      <a:pt x="11" y="12"/>
                    </a:cubicBezTo>
                    <a:lnTo>
                      <a:pt x="11"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4" name="ïṧľíḓê">
                <a:extLst>
                  <a:ext uri="{FF2B5EF4-FFF2-40B4-BE49-F238E27FC236}">
                    <a16:creationId xmlns="" xmlns:a16="http://schemas.microsoft.com/office/drawing/2014/main" id="{9EE7C4FF-97F7-4912-9C33-E0929791715B}"/>
                  </a:ext>
                </a:extLst>
              </p:cNvPr>
              <p:cNvSpPr/>
              <p:nvPr/>
            </p:nvSpPr>
            <p:spPr bwMode="auto">
              <a:xfrm>
                <a:off x="3933588" y="4627699"/>
                <a:ext cx="470775" cy="301837"/>
              </a:xfrm>
              <a:custGeom>
                <a:avLst/>
                <a:gdLst>
                  <a:gd name="T0" fmla="*/ 124 w 278"/>
                  <a:gd name="T1" fmla="*/ 179 h 179"/>
                  <a:gd name="T2" fmla="*/ 122 w 278"/>
                  <a:gd name="T3" fmla="*/ 179 h 179"/>
                  <a:gd name="T4" fmla="*/ 2 w 278"/>
                  <a:gd name="T5" fmla="*/ 119 h 179"/>
                  <a:gd name="T6" fmla="*/ 0 w 278"/>
                  <a:gd name="T7" fmla="*/ 114 h 179"/>
                  <a:gd name="T8" fmla="*/ 1 w 278"/>
                  <a:gd name="T9" fmla="*/ 110 h 179"/>
                  <a:gd name="T10" fmla="*/ 272 w 278"/>
                  <a:gd name="T11" fmla="*/ 0 h 179"/>
                  <a:gd name="T12" fmla="*/ 272 w 278"/>
                  <a:gd name="T13" fmla="*/ 0 h 179"/>
                  <a:gd name="T14" fmla="*/ 277 w 278"/>
                  <a:gd name="T15" fmla="*/ 4 h 179"/>
                  <a:gd name="T16" fmla="*/ 275 w 278"/>
                  <a:gd name="T17" fmla="*/ 10 h 179"/>
                  <a:gd name="T18" fmla="*/ 129 w 278"/>
                  <a:gd name="T19" fmla="*/ 176 h 179"/>
                  <a:gd name="T20" fmla="*/ 124 w 278"/>
                  <a:gd name="T21" fmla="*/ 179 h 179"/>
                  <a:gd name="T22" fmla="*/ 14 w 278"/>
                  <a:gd name="T23" fmla="*/ 113 h 179"/>
                  <a:gd name="T24" fmla="*/ 121 w 278"/>
                  <a:gd name="T25" fmla="*/ 167 h 179"/>
                  <a:gd name="T26" fmla="*/ 253 w 278"/>
                  <a:gd name="T27" fmla="*/ 12 h 179"/>
                  <a:gd name="T28" fmla="*/ 14 w 278"/>
                  <a:gd name="T29" fmla="*/ 11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8" h="179">
                    <a:moveTo>
                      <a:pt x="124" y="179"/>
                    </a:moveTo>
                    <a:cubicBezTo>
                      <a:pt x="124" y="179"/>
                      <a:pt x="123" y="179"/>
                      <a:pt x="122" y="179"/>
                    </a:cubicBezTo>
                    <a:cubicBezTo>
                      <a:pt x="80" y="165"/>
                      <a:pt x="39" y="144"/>
                      <a:pt x="2" y="119"/>
                    </a:cubicBezTo>
                    <a:cubicBezTo>
                      <a:pt x="1" y="118"/>
                      <a:pt x="0" y="116"/>
                      <a:pt x="0" y="114"/>
                    </a:cubicBezTo>
                    <a:cubicBezTo>
                      <a:pt x="0" y="113"/>
                      <a:pt x="0" y="111"/>
                      <a:pt x="1" y="110"/>
                    </a:cubicBezTo>
                    <a:cubicBezTo>
                      <a:pt x="74" y="39"/>
                      <a:pt x="170" y="0"/>
                      <a:pt x="272" y="0"/>
                    </a:cubicBezTo>
                    <a:cubicBezTo>
                      <a:pt x="272" y="0"/>
                      <a:pt x="272" y="0"/>
                      <a:pt x="272" y="0"/>
                    </a:cubicBezTo>
                    <a:cubicBezTo>
                      <a:pt x="274" y="0"/>
                      <a:pt x="276" y="2"/>
                      <a:pt x="277" y="4"/>
                    </a:cubicBezTo>
                    <a:cubicBezTo>
                      <a:pt x="278" y="6"/>
                      <a:pt x="277" y="9"/>
                      <a:pt x="275" y="10"/>
                    </a:cubicBezTo>
                    <a:cubicBezTo>
                      <a:pt x="214" y="53"/>
                      <a:pt x="164" y="110"/>
                      <a:pt x="129" y="176"/>
                    </a:cubicBezTo>
                    <a:cubicBezTo>
                      <a:pt x="128" y="178"/>
                      <a:pt x="126" y="179"/>
                      <a:pt x="124" y="179"/>
                    </a:cubicBezTo>
                    <a:close/>
                    <a:moveTo>
                      <a:pt x="14" y="113"/>
                    </a:moveTo>
                    <a:cubicBezTo>
                      <a:pt x="48" y="136"/>
                      <a:pt x="84" y="154"/>
                      <a:pt x="121" y="167"/>
                    </a:cubicBezTo>
                    <a:cubicBezTo>
                      <a:pt x="154" y="106"/>
                      <a:pt x="199" y="53"/>
                      <a:pt x="253" y="12"/>
                    </a:cubicBezTo>
                    <a:cubicBezTo>
                      <a:pt x="164" y="16"/>
                      <a:pt x="80" y="52"/>
                      <a:pt x="14" y="1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iṥļiḍe">
                <a:extLst>
                  <a:ext uri="{FF2B5EF4-FFF2-40B4-BE49-F238E27FC236}">
                    <a16:creationId xmlns="" xmlns:a16="http://schemas.microsoft.com/office/drawing/2014/main" id="{BB92E399-8904-431E-B9B6-F4070141A6B6}"/>
                  </a:ext>
                </a:extLst>
              </p:cNvPr>
              <p:cNvSpPr/>
              <p:nvPr/>
            </p:nvSpPr>
            <p:spPr bwMode="auto">
              <a:xfrm>
                <a:off x="4384091" y="4625447"/>
                <a:ext cx="23652" cy="20273"/>
              </a:xfrm>
              <a:custGeom>
                <a:avLst/>
                <a:gdLst>
                  <a:gd name="T0" fmla="*/ 8 w 14"/>
                  <a:gd name="T1" fmla="*/ 12 h 12"/>
                  <a:gd name="T2" fmla="*/ 7 w 14"/>
                  <a:gd name="T3" fmla="*/ 12 h 12"/>
                  <a:gd name="T4" fmla="*/ 1 w 14"/>
                  <a:gd name="T5" fmla="*/ 8 h 12"/>
                  <a:gd name="T6" fmla="*/ 2 w 14"/>
                  <a:gd name="T7" fmla="*/ 2 h 12"/>
                  <a:gd name="T8" fmla="*/ 6 w 14"/>
                  <a:gd name="T9" fmla="*/ 6 h 12"/>
                  <a:gd name="T10" fmla="*/ 6 w 14"/>
                  <a:gd name="T11" fmla="*/ 6 h 12"/>
                  <a:gd name="T12" fmla="*/ 3 w 14"/>
                  <a:gd name="T13" fmla="*/ 1 h 12"/>
                  <a:gd name="T14" fmla="*/ 10 w 14"/>
                  <a:gd name="T15" fmla="*/ 1 h 12"/>
                  <a:gd name="T16" fmla="*/ 11 w 14"/>
                  <a:gd name="T17" fmla="*/ 2 h 12"/>
                  <a:gd name="T18" fmla="*/ 13 w 14"/>
                  <a:gd name="T19" fmla="*/ 8 h 12"/>
                  <a:gd name="T20" fmla="*/ 8 w 1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8" y="12"/>
                    </a:moveTo>
                    <a:cubicBezTo>
                      <a:pt x="7" y="12"/>
                      <a:pt x="7" y="12"/>
                      <a:pt x="7" y="12"/>
                    </a:cubicBezTo>
                    <a:cubicBezTo>
                      <a:pt x="4" y="12"/>
                      <a:pt x="1" y="11"/>
                      <a:pt x="1" y="8"/>
                    </a:cubicBezTo>
                    <a:cubicBezTo>
                      <a:pt x="0" y="6"/>
                      <a:pt x="0" y="3"/>
                      <a:pt x="2" y="2"/>
                    </a:cubicBezTo>
                    <a:cubicBezTo>
                      <a:pt x="6" y="6"/>
                      <a:pt x="6" y="6"/>
                      <a:pt x="6" y="6"/>
                    </a:cubicBezTo>
                    <a:cubicBezTo>
                      <a:pt x="6" y="6"/>
                      <a:pt x="6" y="6"/>
                      <a:pt x="6" y="6"/>
                    </a:cubicBezTo>
                    <a:cubicBezTo>
                      <a:pt x="3" y="1"/>
                      <a:pt x="3" y="1"/>
                      <a:pt x="3" y="1"/>
                    </a:cubicBezTo>
                    <a:cubicBezTo>
                      <a:pt x="5" y="0"/>
                      <a:pt x="8" y="0"/>
                      <a:pt x="10" y="1"/>
                    </a:cubicBezTo>
                    <a:cubicBezTo>
                      <a:pt x="11" y="2"/>
                      <a:pt x="11" y="2"/>
                      <a:pt x="11" y="2"/>
                    </a:cubicBezTo>
                    <a:cubicBezTo>
                      <a:pt x="13" y="3"/>
                      <a:pt x="14" y="6"/>
                      <a:pt x="13" y="8"/>
                    </a:cubicBezTo>
                    <a:cubicBezTo>
                      <a:pt x="12" y="11"/>
                      <a:pt x="10" y="12"/>
                      <a:pt x="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ïṥḻîdé">
                <a:extLst>
                  <a:ext uri="{FF2B5EF4-FFF2-40B4-BE49-F238E27FC236}">
                    <a16:creationId xmlns="" xmlns:a16="http://schemas.microsoft.com/office/drawing/2014/main" id="{9D578F68-BDAA-4583-940D-91DF737EC9B9}"/>
                  </a:ext>
                </a:extLst>
              </p:cNvPr>
              <p:cNvSpPr/>
              <p:nvPr/>
            </p:nvSpPr>
            <p:spPr bwMode="auto">
              <a:xfrm>
                <a:off x="4132936" y="4624320"/>
                <a:ext cx="271428" cy="348013"/>
              </a:xfrm>
              <a:custGeom>
                <a:avLst/>
                <a:gdLst>
                  <a:gd name="T0" fmla="*/ 155 w 160"/>
                  <a:gd name="T1" fmla="*/ 206 h 206"/>
                  <a:gd name="T2" fmla="*/ 4 w 160"/>
                  <a:gd name="T3" fmla="*/ 181 h 206"/>
                  <a:gd name="T4" fmla="*/ 1 w 160"/>
                  <a:gd name="T5" fmla="*/ 178 h 206"/>
                  <a:gd name="T6" fmla="*/ 1 w 160"/>
                  <a:gd name="T7" fmla="*/ 173 h 206"/>
                  <a:gd name="T8" fmla="*/ 150 w 160"/>
                  <a:gd name="T9" fmla="*/ 3 h 206"/>
                  <a:gd name="T10" fmla="*/ 160 w 160"/>
                  <a:gd name="T11" fmla="*/ 8 h 206"/>
                  <a:gd name="T12" fmla="*/ 160 w 160"/>
                  <a:gd name="T13" fmla="*/ 200 h 206"/>
                  <a:gd name="T14" fmla="*/ 155 w 160"/>
                  <a:gd name="T15" fmla="*/ 206 h 206"/>
                  <a:gd name="T16" fmla="*/ 14 w 160"/>
                  <a:gd name="T17" fmla="*/ 172 h 206"/>
                  <a:gd name="T18" fmla="*/ 149 w 160"/>
                  <a:gd name="T19" fmla="*/ 194 h 206"/>
                  <a:gd name="T20" fmla="*/ 149 w 160"/>
                  <a:gd name="T21" fmla="*/ 18 h 206"/>
                  <a:gd name="T22" fmla="*/ 14 w 160"/>
                  <a:gd name="T23" fmla="*/ 17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06">
                    <a:moveTo>
                      <a:pt x="155" y="206"/>
                    </a:moveTo>
                    <a:cubicBezTo>
                      <a:pt x="104" y="206"/>
                      <a:pt x="53" y="197"/>
                      <a:pt x="4" y="181"/>
                    </a:cubicBezTo>
                    <a:cubicBezTo>
                      <a:pt x="3" y="181"/>
                      <a:pt x="2" y="179"/>
                      <a:pt x="1" y="178"/>
                    </a:cubicBezTo>
                    <a:cubicBezTo>
                      <a:pt x="0" y="176"/>
                      <a:pt x="0" y="175"/>
                      <a:pt x="1" y="173"/>
                    </a:cubicBezTo>
                    <a:cubicBezTo>
                      <a:pt x="36" y="106"/>
                      <a:pt x="88" y="47"/>
                      <a:pt x="150" y="3"/>
                    </a:cubicBezTo>
                    <a:cubicBezTo>
                      <a:pt x="154" y="0"/>
                      <a:pt x="160" y="3"/>
                      <a:pt x="160" y="8"/>
                    </a:cubicBezTo>
                    <a:cubicBezTo>
                      <a:pt x="160" y="200"/>
                      <a:pt x="160" y="200"/>
                      <a:pt x="160" y="200"/>
                    </a:cubicBezTo>
                    <a:cubicBezTo>
                      <a:pt x="160" y="203"/>
                      <a:pt x="158" y="206"/>
                      <a:pt x="155" y="206"/>
                    </a:cubicBezTo>
                    <a:close/>
                    <a:moveTo>
                      <a:pt x="14" y="172"/>
                    </a:moveTo>
                    <a:cubicBezTo>
                      <a:pt x="58" y="186"/>
                      <a:pt x="103" y="193"/>
                      <a:pt x="149" y="194"/>
                    </a:cubicBezTo>
                    <a:cubicBezTo>
                      <a:pt x="149" y="18"/>
                      <a:pt x="149" y="18"/>
                      <a:pt x="149" y="18"/>
                    </a:cubicBezTo>
                    <a:cubicBezTo>
                      <a:pt x="93" y="59"/>
                      <a:pt x="47" y="112"/>
                      <a:pt x="14" y="1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íṣļíḑè">
                <a:extLst>
                  <a:ext uri="{FF2B5EF4-FFF2-40B4-BE49-F238E27FC236}">
                    <a16:creationId xmlns="" xmlns:a16="http://schemas.microsoft.com/office/drawing/2014/main" id="{4898A6A8-DDE8-49B2-A1BD-ACAA89047A9E}"/>
                  </a:ext>
                </a:extLst>
              </p:cNvPr>
              <p:cNvSpPr/>
              <p:nvPr/>
            </p:nvSpPr>
            <p:spPr bwMode="auto">
              <a:xfrm>
                <a:off x="4386343" y="4627699"/>
                <a:ext cx="270302" cy="344634"/>
              </a:xfrm>
              <a:custGeom>
                <a:avLst/>
                <a:gdLst>
                  <a:gd name="T0" fmla="*/ 6 w 160"/>
                  <a:gd name="T1" fmla="*/ 204 h 204"/>
                  <a:gd name="T2" fmla="*/ 0 w 160"/>
                  <a:gd name="T3" fmla="*/ 198 h 204"/>
                  <a:gd name="T4" fmla="*/ 0 w 160"/>
                  <a:gd name="T5" fmla="*/ 6 h 204"/>
                  <a:gd name="T6" fmla="*/ 6 w 160"/>
                  <a:gd name="T7" fmla="*/ 0 h 204"/>
                  <a:gd name="T8" fmla="*/ 10 w 160"/>
                  <a:gd name="T9" fmla="*/ 1 h 204"/>
                  <a:gd name="T10" fmla="*/ 159 w 160"/>
                  <a:gd name="T11" fmla="*/ 171 h 204"/>
                  <a:gd name="T12" fmla="*/ 159 w 160"/>
                  <a:gd name="T13" fmla="*/ 176 h 204"/>
                  <a:gd name="T14" fmla="*/ 156 w 160"/>
                  <a:gd name="T15" fmla="*/ 179 h 204"/>
                  <a:gd name="T16" fmla="*/ 6 w 160"/>
                  <a:gd name="T17" fmla="*/ 204 h 204"/>
                  <a:gd name="T18" fmla="*/ 11 w 160"/>
                  <a:gd name="T19" fmla="*/ 16 h 204"/>
                  <a:gd name="T20" fmla="*/ 11 w 160"/>
                  <a:gd name="T21" fmla="*/ 192 h 204"/>
                  <a:gd name="T22" fmla="*/ 146 w 160"/>
                  <a:gd name="T23" fmla="*/ 170 h 204"/>
                  <a:gd name="T24" fmla="*/ 11 w 160"/>
                  <a:gd name="T25" fmla="*/ 1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04">
                    <a:moveTo>
                      <a:pt x="6" y="204"/>
                    </a:moveTo>
                    <a:cubicBezTo>
                      <a:pt x="3" y="204"/>
                      <a:pt x="0" y="201"/>
                      <a:pt x="0" y="198"/>
                    </a:cubicBezTo>
                    <a:cubicBezTo>
                      <a:pt x="0" y="6"/>
                      <a:pt x="0" y="6"/>
                      <a:pt x="0" y="6"/>
                    </a:cubicBezTo>
                    <a:cubicBezTo>
                      <a:pt x="0" y="3"/>
                      <a:pt x="3" y="0"/>
                      <a:pt x="6" y="0"/>
                    </a:cubicBezTo>
                    <a:cubicBezTo>
                      <a:pt x="7" y="0"/>
                      <a:pt x="9" y="0"/>
                      <a:pt x="10" y="1"/>
                    </a:cubicBezTo>
                    <a:cubicBezTo>
                      <a:pt x="73" y="45"/>
                      <a:pt x="124" y="104"/>
                      <a:pt x="159" y="171"/>
                    </a:cubicBezTo>
                    <a:cubicBezTo>
                      <a:pt x="160" y="173"/>
                      <a:pt x="160" y="174"/>
                      <a:pt x="159" y="176"/>
                    </a:cubicBezTo>
                    <a:cubicBezTo>
                      <a:pt x="159" y="177"/>
                      <a:pt x="158" y="179"/>
                      <a:pt x="156" y="179"/>
                    </a:cubicBezTo>
                    <a:cubicBezTo>
                      <a:pt x="107" y="195"/>
                      <a:pt x="57" y="204"/>
                      <a:pt x="6" y="204"/>
                    </a:cubicBezTo>
                    <a:close/>
                    <a:moveTo>
                      <a:pt x="11" y="16"/>
                    </a:moveTo>
                    <a:cubicBezTo>
                      <a:pt x="11" y="192"/>
                      <a:pt x="11" y="192"/>
                      <a:pt x="11" y="192"/>
                    </a:cubicBezTo>
                    <a:cubicBezTo>
                      <a:pt x="57" y="191"/>
                      <a:pt x="102" y="184"/>
                      <a:pt x="146" y="170"/>
                    </a:cubicBezTo>
                    <a:cubicBezTo>
                      <a:pt x="113" y="110"/>
                      <a:pt x="67" y="57"/>
                      <a:pt x="11"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ïṩ1îḋé">
                <a:extLst>
                  <a:ext uri="{FF2B5EF4-FFF2-40B4-BE49-F238E27FC236}">
                    <a16:creationId xmlns="" xmlns:a16="http://schemas.microsoft.com/office/drawing/2014/main" id="{CF69504D-A732-4751-B795-AAE29D0424D8}"/>
                  </a:ext>
                </a:extLst>
              </p:cNvPr>
              <p:cNvSpPr/>
              <p:nvPr/>
            </p:nvSpPr>
            <p:spPr bwMode="auto">
              <a:xfrm>
                <a:off x="4387470" y="5642456"/>
                <a:ext cx="470775" cy="304089"/>
              </a:xfrm>
              <a:custGeom>
                <a:avLst/>
                <a:gdLst>
                  <a:gd name="T0" fmla="*/ 6 w 278"/>
                  <a:gd name="T1" fmla="*/ 180 h 180"/>
                  <a:gd name="T2" fmla="*/ 0 w 278"/>
                  <a:gd name="T3" fmla="*/ 176 h 180"/>
                  <a:gd name="T4" fmla="*/ 2 w 278"/>
                  <a:gd name="T5" fmla="*/ 169 h 180"/>
                  <a:gd name="T6" fmla="*/ 148 w 278"/>
                  <a:gd name="T7" fmla="*/ 4 h 180"/>
                  <a:gd name="T8" fmla="*/ 155 w 278"/>
                  <a:gd name="T9" fmla="*/ 1 h 180"/>
                  <a:gd name="T10" fmla="*/ 275 w 278"/>
                  <a:gd name="T11" fmla="*/ 61 h 180"/>
                  <a:gd name="T12" fmla="*/ 278 w 278"/>
                  <a:gd name="T13" fmla="*/ 65 h 180"/>
                  <a:gd name="T14" fmla="*/ 276 w 278"/>
                  <a:gd name="T15" fmla="*/ 70 h 180"/>
                  <a:gd name="T16" fmla="*/ 6 w 278"/>
                  <a:gd name="T17" fmla="*/ 180 h 180"/>
                  <a:gd name="T18" fmla="*/ 156 w 278"/>
                  <a:gd name="T19" fmla="*/ 13 h 180"/>
                  <a:gd name="T20" fmla="*/ 24 w 278"/>
                  <a:gd name="T21" fmla="*/ 168 h 180"/>
                  <a:gd name="T22" fmla="*/ 263 w 278"/>
                  <a:gd name="T23" fmla="*/ 67 h 180"/>
                  <a:gd name="T24" fmla="*/ 156 w 278"/>
                  <a:gd name="T25" fmla="*/ 1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 h="180">
                    <a:moveTo>
                      <a:pt x="6" y="180"/>
                    </a:moveTo>
                    <a:cubicBezTo>
                      <a:pt x="3" y="180"/>
                      <a:pt x="1" y="178"/>
                      <a:pt x="0" y="176"/>
                    </a:cubicBezTo>
                    <a:cubicBezTo>
                      <a:pt x="0" y="173"/>
                      <a:pt x="0" y="171"/>
                      <a:pt x="2" y="169"/>
                    </a:cubicBezTo>
                    <a:cubicBezTo>
                      <a:pt x="63" y="127"/>
                      <a:pt x="114" y="69"/>
                      <a:pt x="148" y="4"/>
                    </a:cubicBezTo>
                    <a:cubicBezTo>
                      <a:pt x="149" y="1"/>
                      <a:pt x="152" y="0"/>
                      <a:pt x="155" y="1"/>
                    </a:cubicBezTo>
                    <a:cubicBezTo>
                      <a:pt x="198" y="15"/>
                      <a:pt x="238" y="35"/>
                      <a:pt x="275" y="61"/>
                    </a:cubicBezTo>
                    <a:cubicBezTo>
                      <a:pt x="277" y="62"/>
                      <a:pt x="278" y="64"/>
                      <a:pt x="278" y="65"/>
                    </a:cubicBezTo>
                    <a:cubicBezTo>
                      <a:pt x="278" y="67"/>
                      <a:pt x="277" y="69"/>
                      <a:pt x="276" y="70"/>
                    </a:cubicBezTo>
                    <a:cubicBezTo>
                      <a:pt x="203" y="141"/>
                      <a:pt x="107" y="180"/>
                      <a:pt x="6" y="180"/>
                    </a:cubicBezTo>
                    <a:close/>
                    <a:moveTo>
                      <a:pt x="156" y="13"/>
                    </a:moveTo>
                    <a:cubicBezTo>
                      <a:pt x="124" y="73"/>
                      <a:pt x="78" y="127"/>
                      <a:pt x="24" y="168"/>
                    </a:cubicBezTo>
                    <a:cubicBezTo>
                      <a:pt x="113" y="163"/>
                      <a:pt x="197" y="128"/>
                      <a:pt x="263" y="67"/>
                    </a:cubicBezTo>
                    <a:cubicBezTo>
                      <a:pt x="230" y="44"/>
                      <a:pt x="194" y="26"/>
                      <a:pt x="156"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isliḍê">
                <a:extLst>
                  <a:ext uri="{FF2B5EF4-FFF2-40B4-BE49-F238E27FC236}">
                    <a16:creationId xmlns="" xmlns:a16="http://schemas.microsoft.com/office/drawing/2014/main" id="{2505697F-7D9B-4CB9-A0A2-9C38666CA6BF}"/>
                  </a:ext>
                </a:extLst>
              </p:cNvPr>
              <p:cNvSpPr/>
              <p:nvPr/>
            </p:nvSpPr>
            <p:spPr bwMode="auto">
              <a:xfrm>
                <a:off x="3933588" y="5642456"/>
                <a:ext cx="470775" cy="304089"/>
              </a:xfrm>
              <a:custGeom>
                <a:avLst/>
                <a:gdLst>
                  <a:gd name="T0" fmla="*/ 272 w 278"/>
                  <a:gd name="T1" fmla="*/ 180 h 180"/>
                  <a:gd name="T2" fmla="*/ 272 w 278"/>
                  <a:gd name="T3" fmla="*/ 180 h 180"/>
                  <a:gd name="T4" fmla="*/ 1 w 278"/>
                  <a:gd name="T5" fmla="*/ 70 h 180"/>
                  <a:gd name="T6" fmla="*/ 0 w 278"/>
                  <a:gd name="T7" fmla="*/ 65 h 180"/>
                  <a:gd name="T8" fmla="*/ 2 w 278"/>
                  <a:gd name="T9" fmla="*/ 61 h 180"/>
                  <a:gd name="T10" fmla="*/ 122 w 278"/>
                  <a:gd name="T11" fmla="*/ 1 h 180"/>
                  <a:gd name="T12" fmla="*/ 129 w 278"/>
                  <a:gd name="T13" fmla="*/ 4 h 180"/>
                  <a:gd name="T14" fmla="*/ 275 w 278"/>
                  <a:gd name="T15" fmla="*/ 169 h 180"/>
                  <a:gd name="T16" fmla="*/ 277 w 278"/>
                  <a:gd name="T17" fmla="*/ 176 h 180"/>
                  <a:gd name="T18" fmla="*/ 272 w 278"/>
                  <a:gd name="T19" fmla="*/ 180 h 180"/>
                  <a:gd name="T20" fmla="*/ 14 w 278"/>
                  <a:gd name="T21" fmla="*/ 67 h 180"/>
                  <a:gd name="T22" fmla="*/ 253 w 278"/>
                  <a:gd name="T23" fmla="*/ 168 h 180"/>
                  <a:gd name="T24" fmla="*/ 121 w 278"/>
                  <a:gd name="T25" fmla="*/ 13 h 180"/>
                  <a:gd name="T26" fmla="*/ 14 w 278"/>
                  <a:gd name="T27" fmla="*/ 6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80">
                    <a:moveTo>
                      <a:pt x="272" y="180"/>
                    </a:moveTo>
                    <a:cubicBezTo>
                      <a:pt x="272" y="180"/>
                      <a:pt x="272" y="180"/>
                      <a:pt x="272" y="180"/>
                    </a:cubicBezTo>
                    <a:cubicBezTo>
                      <a:pt x="170" y="180"/>
                      <a:pt x="74" y="141"/>
                      <a:pt x="1" y="70"/>
                    </a:cubicBezTo>
                    <a:cubicBezTo>
                      <a:pt x="0" y="69"/>
                      <a:pt x="0" y="67"/>
                      <a:pt x="0" y="65"/>
                    </a:cubicBezTo>
                    <a:cubicBezTo>
                      <a:pt x="0" y="64"/>
                      <a:pt x="1" y="62"/>
                      <a:pt x="2" y="61"/>
                    </a:cubicBezTo>
                    <a:cubicBezTo>
                      <a:pt x="39" y="35"/>
                      <a:pt x="79" y="15"/>
                      <a:pt x="122" y="1"/>
                    </a:cubicBezTo>
                    <a:cubicBezTo>
                      <a:pt x="125" y="0"/>
                      <a:pt x="128" y="1"/>
                      <a:pt x="129" y="4"/>
                    </a:cubicBezTo>
                    <a:cubicBezTo>
                      <a:pt x="164" y="69"/>
                      <a:pt x="214" y="127"/>
                      <a:pt x="275" y="169"/>
                    </a:cubicBezTo>
                    <a:cubicBezTo>
                      <a:pt x="277" y="171"/>
                      <a:pt x="278" y="174"/>
                      <a:pt x="277" y="176"/>
                    </a:cubicBezTo>
                    <a:cubicBezTo>
                      <a:pt x="276" y="178"/>
                      <a:pt x="274" y="180"/>
                      <a:pt x="272" y="180"/>
                    </a:cubicBezTo>
                    <a:close/>
                    <a:moveTo>
                      <a:pt x="14" y="67"/>
                    </a:moveTo>
                    <a:cubicBezTo>
                      <a:pt x="80" y="128"/>
                      <a:pt x="164" y="163"/>
                      <a:pt x="253" y="168"/>
                    </a:cubicBezTo>
                    <a:cubicBezTo>
                      <a:pt x="199" y="127"/>
                      <a:pt x="154" y="73"/>
                      <a:pt x="121" y="13"/>
                    </a:cubicBezTo>
                    <a:cubicBezTo>
                      <a:pt x="83" y="26"/>
                      <a:pt x="48" y="44"/>
                      <a:pt x="14" y="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ïs1îďê">
                <a:extLst>
                  <a:ext uri="{FF2B5EF4-FFF2-40B4-BE49-F238E27FC236}">
                    <a16:creationId xmlns="" xmlns:a16="http://schemas.microsoft.com/office/drawing/2014/main" id="{70DFA009-C55E-4C99-B10F-ECD27178F1A0}"/>
                  </a:ext>
                </a:extLst>
              </p:cNvPr>
              <p:cNvSpPr/>
              <p:nvPr/>
            </p:nvSpPr>
            <p:spPr bwMode="auto">
              <a:xfrm>
                <a:off x="4384091" y="5926272"/>
                <a:ext cx="23652" cy="21399"/>
              </a:xfrm>
              <a:custGeom>
                <a:avLst/>
                <a:gdLst>
                  <a:gd name="T0" fmla="*/ 7 w 14"/>
                  <a:gd name="T1" fmla="*/ 13 h 13"/>
                  <a:gd name="T2" fmla="*/ 4 w 14"/>
                  <a:gd name="T3" fmla="*/ 12 h 13"/>
                  <a:gd name="T4" fmla="*/ 3 w 14"/>
                  <a:gd name="T5" fmla="*/ 11 h 13"/>
                  <a:gd name="T6" fmla="*/ 0 w 14"/>
                  <a:gd name="T7" fmla="*/ 5 h 13"/>
                  <a:gd name="T8" fmla="*/ 6 w 14"/>
                  <a:gd name="T9" fmla="*/ 0 h 13"/>
                  <a:gd name="T10" fmla="*/ 8 w 14"/>
                  <a:gd name="T11" fmla="*/ 0 h 13"/>
                  <a:gd name="T12" fmla="*/ 13 w 14"/>
                  <a:gd name="T13" fmla="*/ 5 h 13"/>
                  <a:gd name="T14" fmla="*/ 11 w 14"/>
                  <a:gd name="T15" fmla="*/ 11 h 13"/>
                  <a:gd name="T16" fmla="*/ 10 w 14"/>
                  <a:gd name="T17" fmla="*/ 12 h 13"/>
                  <a:gd name="T18" fmla="*/ 7 w 14"/>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13"/>
                    </a:moveTo>
                    <a:cubicBezTo>
                      <a:pt x="6" y="13"/>
                      <a:pt x="5" y="12"/>
                      <a:pt x="4" y="12"/>
                    </a:cubicBezTo>
                    <a:cubicBezTo>
                      <a:pt x="4" y="12"/>
                      <a:pt x="3" y="11"/>
                      <a:pt x="3" y="11"/>
                    </a:cubicBezTo>
                    <a:cubicBezTo>
                      <a:pt x="1" y="10"/>
                      <a:pt x="0" y="7"/>
                      <a:pt x="0" y="5"/>
                    </a:cubicBezTo>
                    <a:cubicBezTo>
                      <a:pt x="1" y="2"/>
                      <a:pt x="3" y="0"/>
                      <a:pt x="6" y="0"/>
                    </a:cubicBezTo>
                    <a:cubicBezTo>
                      <a:pt x="8" y="0"/>
                      <a:pt x="8" y="0"/>
                      <a:pt x="8" y="0"/>
                    </a:cubicBezTo>
                    <a:cubicBezTo>
                      <a:pt x="10" y="0"/>
                      <a:pt x="12" y="2"/>
                      <a:pt x="13" y="5"/>
                    </a:cubicBezTo>
                    <a:cubicBezTo>
                      <a:pt x="14" y="7"/>
                      <a:pt x="13" y="10"/>
                      <a:pt x="11" y="11"/>
                    </a:cubicBezTo>
                    <a:cubicBezTo>
                      <a:pt x="11" y="11"/>
                      <a:pt x="10" y="12"/>
                      <a:pt x="10" y="12"/>
                    </a:cubicBezTo>
                    <a:cubicBezTo>
                      <a:pt x="9" y="12"/>
                      <a:pt x="8" y="13"/>
                      <a:pt x="7"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íS1ídé">
                <a:extLst>
                  <a:ext uri="{FF2B5EF4-FFF2-40B4-BE49-F238E27FC236}">
                    <a16:creationId xmlns="" xmlns:a16="http://schemas.microsoft.com/office/drawing/2014/main" id="{4FF19E5C-67BE-43F3-8987-2B63E1E62602}"/>
                  </a:ext>
                </a:extLst>
              </p:cNvPr>
              <p:cNvSpPr/>
              <p:nvPr/>
            </p:nvSpPr>
            <p:spPr bwMode="auto">
              <a:xfrm>
                <a:off x="4132936" y="5601910"/>
                <a:ext cx="271428" cy="344634"/>
              </a:xfrm>
              <a:custGeom>
                <a:avLst/>
                <a:gdLst>
                  <a:gd name="T0" fmla="*/ 155 w 160"/>
                  <a:gd name="T1" fmla="*/ 204 h 204"/>
                  <a:gd name="T2" fmla="*/ 154 w 160"/>
                  <a:gd name="T3" fmla="*/ 204 h 204"/>
                  <a:gd name="T4" fmla="*/ 150 w 160"/>
                  <a:gd name="T5" fmla="*/ 203 h 204"/>
                  <a:gd name="T6" fmla="*/ 1 w 160"/>
                  <a:gd name="T7" fmla="*/ 33 h 204"/>
                  <a:gd name="T8" fmla="*/ 1 w 160"/>
                  <a:gd name="T9" fmla="*/ 28 h 204"/>
                  <a:gd name="T10" fmla="*/ 4 w 160"/>
                  <a:gd name="T11" fmla="*/ 25 h 204"/>
                  <a:gd name="T12" fmla="*/ 155 w 160"/>
                  <a:gd name="T13" fmla="*/ 0 h 204"/>
                  <a:gd name="T14" fmla="*/ 160 w 160"/>
                  <a:gd name="T15" fmla="*/ 6 h 204"/>
                  <a:gd name="T16" fmla="*/ 160 w 160"/>
                  <a:gd name="T17" fmla="*/ 198 h 204"/>
                  <a:gd name="T18" fmla="*/ 155 w 160"/>
                  <a:gd name="T19" fmla="*/ 204 h 204"/>
                  <a:gd name="T20" fmla="*/ 14 w 160"/>
                  <a:gd name="T21" fmla="*/ 34 h 204"/>
                  <a:gd name="T22" fmla="*/ 149 w 160"/>
                  <a:gd name="T23" fmla="*/ 188 h 204"/>
                  <a:gd name="T24" fmla="*/ 149 w 160"/>
                  <a:gd name="T25" fmla="*/ 12 h 204"/>
                  <a:gd name="T26" fmla="*/ 14 w 160"/>
                  <a:gd name="T27" fmla="*/ 3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04">
                    <a:moveTo>
                      <a:pt x="155" y="204"/>
                    </a:moveTo>
                    <a:cubicBezTo>
                      <a:pt x="154" y="204"/>
                      <a:pt x="154" y="204"/>
                      <a:pt x="154" y="204"/>
                    </a:cubicBezTo>
                    <a:cubicBezTo>
                      <a:pt x="152" y="204"/>
                      <a:pt x="151" y="204"/>
                      <a:pt x="150" y="203"/>
                    </a:cubicBezTo>
                    <a:cubicBezTo>
                      <a:pt x="88" y="159"/>
                      <a:pt x="36" y="100"/>
                      <a:pt x="1" y="33"/>
                    </a:cubicBezTo>
                    <a:cubicBezTo>
                      <a:pt x="0" y="31"/>
                      <a:pt x="0" y="30"/>
                      <a:pt x="1" y="28"/>
                    </a:cubicBezTo>
                    <a:cubicBezTo>
                      <a:pt x="2" y="26"/>
                      <a:pt x="3" y="25"/>
                      <a:pt x="4" y="25"/>
                    </a:cubicBezTo>
                    <a:cubicBezTo>
                      <a:pt x="53" y="9"/>
                      <a:pt x="104" y="0"/>
                      <a:pt x="155" y="0"/>
                    </a:cubicBezTo>
                    <a:cubicBezTo>
                      <a:pt x="158" y="0"/>
                      <a:pt x="160" y="3"/>
                      <a:pt x="160" y="6"/>
                    </a:cubicBezTo>
                    <a:cubicBezTo>
                      <a:pt x="160" y="198"/>
                      <a:pt x="160" y="198"/>
                      <a:pt x="160" y="198"/>
                    </a:cubicBezTo>
                    <a:cubicBezTo>
                      <a:pt x="160" y="201"/>
                      <a:pt x="158" y="204"/>
                      <a:pt x="155" y="204"/>
                    </a:cubicBezTo>
                    <a:close/>
                    <a:moveTo>
                      <a:pt x="14" y="34"/>
                    </a:moveTo>
                    <a:cubicBezTo>
                      <a:pt x="47" y="94"/>
                      <a:pt x="93" y="147"/>
                      <a:pt x="149" y="188"/>
                    </a:cubicBezTo>
                    <a:cubicBezTo>
                      <a:pt x="149" y="12"/>
                      <a:pt x="149" y="12"/>
                      <a:pt x="149" y="12"/>
                    </a:cubicBezTo>
                    <a:cubicBezTo>
                      <a:pt x="103" y="12"/>
                      <a:pt x="58" y="20"/>
                      <a:pt x="14"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ísľiďé">
                <a:extLst>
                  <a:ext uri="{FF2B5EF4-FFF2-40B4-BE49-F238E27FC236}">
                    <a16:creationId xmlns="" xmlns:a16="http://schemas.microsoft.com/office/drawing/2014/main" id="{41AD7FD8-D0E7-4D78-9109-A8C02061B46F}"/>
                  </a:ext>
                </a:extLst>
              </p:cNvPr>
              <p:cNvSpPr/>
              <p:nvPr/>
            </p:nvSpPr>
            <p:spPr bwMode="auto">
              <a:xfrm>
                <a:off x="4386343" y="5601910"/>
                <a:ext cx="270302" cy="344634"/>
              </a:xfrm>
              <a:custGeom>
                <a:avLst/>
                <a:gdLst>
                  <a:gd name="T0" fmla="*/ 7 w 160"/>
                  <a:gd name="T1" fmla="*/ 204 h 204"/>
                  <a:gd name="T2" fmla="*/ 6 w 160"/>
                  <a:gd name="T3" fmla="*/ 204 h 204"/>
                  <a:gd name="T4" fmla="*/ 0 w 160"/>
                  <a:gd name="T5" fmla="*/ 198 h 204"/>
                  <a:gd name="T6" fmla="*/ 0 w 160"/>
                  <a:gd name="T7" fmla="*/ 6 h 204"/>
                  <a:gd name="T8" fmla="*/ 6 w 160"/>
                  <a:gd name="T9" fmla="*/ 0 h 204"/>
                  <a:gd name="T10" fmla="*/ 156 w 160"/>
                  <a:gd name="T11" fmla="*/ 25 h 204"/>
                  <a:gd name="T12" fmla="*/ 159 w 160"/>
                  <a:gd name="T13" fmla="*/ 28 h 204"/>
                  <a:gd name="T14" fmla="*/ 159 w 160"/>
                  <a:gd name="T15" fmla="*/ 33 h 204"/>
                  <a:gd name="T16" fmla="*/ 10 w 160"/>
                  <a:gd name="T17" fmla="*/ 203 h 204"/>
                  <a:gd name="T18" fmla="*/ 7 w 160"/>
                  <a:gd name="T19" fmla="*/ 204 h 204"/>
                  <a:gd name="T20" fmla="*/ 11 w 160"/>
                  <a:gd name="T21" fmla="*/ 12 h 204"/>
                  <a:gd name="T22" fmla="*/ 11 w 160"/>
                  <a:gd name="T23" fmla="*/ 188 h 204"/>
                  <a:gd name="T24" fmla="*/ 146 w 160"/>
                  <a:gd name="T25" fmla="*/ 34 h 204"/>
                  <a:gd name="T26" fmla="*/ 11 w 160"/>
                  <a:gd name="T27"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04">
                    <a:moveTo>
                      <a:pt x="7" y="204"/>
                    </a:moveTo>
                    <a:cubicBezTo>
                      <a:pt x="6" y="204"/>
                      <a:pt x="6" y="204"/>
                      <a:pt x="6" y="204"/>
                    </a:cubicBezTo>
                    <a:cubicBezTo>
                      <a:pt x="3" y="204"/>
                      <a:pt x="0" y="201"/>
                      <a:pt x="0" y="198"/>
                    </a:cubicBezTo>
                    <a:cubicBezTo>
                      <a:pt x="0" y="6"/>
                      <a:pt x="0" y="6"/>
                      <a:pt x="0" y="6"/>
                    </a:cubicBezTo>
                    <a:cubicBezTo>
                      <a:pt x="0" y="3"/>
                      <a:pt x="3" y="0"/>
                      <a:pt x="6" y="0"/>
                    </a:cubicBezTo>
                    <a:cubicBezTo>
                      <a:pt x="57" y="0"/>
                      <a:pt x="107" y="9"/>
                      <a:pt x="156" y="25"/>
                    </a:cubicBezTo>
                    <a:cubicBezTo>
                      <a:pt x="158" y="25"/>
                      <a:pt x="159" y="26"/>
                      <a:pt x="159" y="28"/>
                    </a:cubicBezTo>
                    <a:cubicBezTo>
                      <a:pt x="160" y="30"/>
                      <a:pt x="160" y="31"/>
                      <a:pt x="159" y="33"/>
                    </a:cubicBezTo>
                    <a:cubicBezTo>
                      <a:pt x="124" y="100"/>
                      <a:pt x="73" y="159"/>
                      <a:pt x="10" y="203"/>
                    </a:cubicBezTo>
                    <a:cubicBezTo>
                      <a:pt x="9" y="204"/>
                      <a:pt x="8" y="204"/>
                      <a:pt x="7" y="204"/>
                    </a:cubicBezTo>
                    <a:close/>
                    <a:moveTo>
                      <a:pt x="11" y="12"/>
                    </a:moveTo>
                    <a:cubicBezTo>
                      <a:pt x="11" y="188"/>
                      <a:pt x="11" y="188"/>
                      <a:pt x="11" y="188"/>
                    </a:cubicBezTo>
                    <a:cubicBezTo>
                      <a:pt x="67" y="147"/>
                      <a:pt x="113" y="94"/>
                      <a:pt x="146" y="34"/>
                    </a:cubicBezTo>
                    <a:cubicBezTo>
                      <a:pt x="102" y="20"/>
                      <a:pt x="57" y="12"/>
                      <a:pt x="1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îṩ1iḍe">
                <a:extLst>
                  <a:ext uri="{FF2B5EF4-FFF2-40B4-BE49-F238E27FC236}">
                    <a16:creationId xmlns="" xmlns:a16="http://schemas.microsoft.com/office/drawing/2014/main" id="{02AF676F-1CE5-4BBC-A45B-DC0989E0495A}"/>
                  </a:ext>
                </a:extLst>
              </p:cNvPr>
              <p:cNvSpPr/>
              <p:nvPr/>
            </p:nvSpPr>
            <p:spPr bwMode="auto">
              <a:xfrm>
                <a:off x="4367197" y="4860834"/>
                <a:ext cx="901005" cy="1167928"/>
              </a:xfrm>
              <a:custGeom>
                <a:avLst/>
                <a:gdLst>
                  <a:gd name="T0" fmla="*/ 517 w 532"/>
                  <a:gd name="T1" fmla="*/ 380 h 691"/>
                  <a:gd name="T2" fmla="*/ 464 w 532"/>
                  <a:gd name="T3" fmla="*/ 0 h 691"/>
                  <a:gd name="T4" fmla="*/ 10 w 532"/>
                  <a:gd name="T5" fmla="*/ 649 h 691"/>
                  <a:gd name="T6" fmla="*/ 314 w 532"/>
                  <a:gd name="T7" fmla="*/ 671 h 691"/>
                  <a:gd name="T8" fmla="*/ 517 w 532"/>
                  <a:gd name="T9" fmla="*/ 380 h 691"/>
                </a:gdLst>
                <a:ahLst/>
                <a:cxnLst>
                  <a:cxn ang="0">
                    <a:pos x="T0" y="T1"/>
                  </a:cxn>
                  <a:cxn ang="0">
                    <a:pos x="T2" y="T3"/>
                  </a:cxn>
                  <a:cxn ang="0">
                    <a:pos x="T4" y="T5"/>
                  </a:cxn>
                  <a:cxn ang="0">
                    <a:pos x="T6" y="T7"/>
                  </a:cxn>
                  <a:cxn ang="0">
                    <a:pos x="T8" y="T9"/>
                  </a:cxn>
                </a:cxnLst>
                <a:rect l="0" t="0" r="r" b="b"/>
                <a:pathLst>
                  <a:path w="532" h="691">
                    <a:moveTo>
                      <a:pt x="517" y="380"/>
                    </a:moveTo>
                    <a:cubicBezTo>
                      <a:pt x="502" y="249"/>
                      <a:pt x="460" y="134"/>
                      <a:pt x="464" y="0"/>
                    </a:cubicBezTo>
                    <a:cubicBezTo>
                      <a:pt x="139" y="75"/>
                      <a:pt x="0" y="340"/>
                      <a:pt x="10" y="649"/>
                    </a:cubicBezTo>
                    <a:cubicBezTo>
                      <a:pt x="84" y="663"/>
                      <a:pt x="240" y="691"/>
                      <a:pt x="314" y="671"/>
                    </a:cubicBezTo>
                    <a:cubicBezTo>
                      <a:pt x="449" y="636"/>
                      <a:pt x="532" y="518"/>
                      <a:pt x="517" y="3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îśľïďè">
                <a:extLst>
                  <a:ext uri="{FF2B5EF4-FFF2-40B4-BE49-F238E27FC236}">
                    <a16:creationId xmlns="" xmlns:a16="http://schemas.microsoft.com/office/drawing/2014/main" id="{FEEA822F-26A1-424E-97D8-80FCA8CD8996}"/>
                  </a:ext>
                </a:extLst>
              </p:cNvPr>
              <p:cNvSpPr/>
              <p:nvPr/>
            </p:nvSpPr>
            <p:spPr bwMode="auto">
              <a:xfrm>
                <a:off x="4354808" y="4850698"/>
                <a:ext cx="923530" cy="1166801"/>
              </a:xfrm>
              <a:custGeom>
                <a:avLst/>
                <a:gdLst>
                  <a:gd name="T0" fmla="*/ 253 w 545"/>
                  <a:gd name="T1" fmla="*/ 690 h 690"/>
                  <a:gd name="T2" fmla="*/ 253 w 545"/>
                  <a:gd name="T3" fmla="*/ 690 h 690"/>
                  <a:gd name="T4" fmla="*/ 16 w 545"/>
                  <a:gd name="T5" fmla="*/ 661 h 690"/>
                  <a:gd name="T6" fmla="*/ 11 w 545"/>
                  <a:gd name="T7" fmla="*/ 655 h 690"/>
                  <a:gd name="T8" fmla="*/ 470 w 545"/>
                  <a:gd name="T9" fmla="*/ 0 h 690"/>
                  <a:gd name="T10" fmla="*/ 475 w 545"/>
                  <a:gd name="T11" fmla="*/ 1 h 690"/>
                  <a:gd name="T12" fmla="*/ 477 w 545"/>
                  <a:gd name="T13" fmla="*/ 6 h 690"/>
                  <a:gd name="T14" fmla="*/ 505 w 545"/>
                  <a:gd name="T15" fmla="*/ 243 h 690"/>
                  <a:gd name="T16" fmla="*/ 529 w 545"/>
                  <a:gd name="T17" fmla="*/ 385 h 690"/>
                  <a:gd name="T18" fmla="*/ 323 w 545"/>
                  <a:gd name="T19" fmla="*/ 683 h 690"/>
                  <a:gd name="T20" fmla="*/ 253 w 545"/>
                  <a:gd name="T21" fmla="*/ 690 h 690"/>
                  <a:gd name="T22" fmla="*/ 22 w 545"/>
                  <a:gd name="T23" fmla="*/ 651 h 690"/>
                  <a:gd name="T24" fmla="*/ 253 w 545"/>
                  <a:gd name="T25" fmla="*/ 678 h 690"/>
                  <a:gd name="T26" fmla="*/ 320 w 545"/>
                  <a:gd name="T27" fmla="*/ 672 h 690"/>
                  <a:gd name="T28" fmla="*/ 518 w 545"/>
                  <a:gd name="T29" fmla="*/ 387 h 690"/>
                  <a:gd name="T30" fmla="*/ 494 w 545"/>
                  <a:gd name="T31" fmla="*/ 245 h 690"/>
                  <a:gd name="T32" fmla="*/ 466 w 545"/>
                  <a:gd name="T33" fmla="*/ 13 h 690"/>
                  <a:gd name="T34" fmla="*/ 22 w 545"/>
                  <a:gd name="T35" fmla="*/ 65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5" h="690">
                    <a:moveTo>
                      <a:pt x="253" y="690"/>
                    </a:moveTo>
                    <a:cubicBezTo>
                      <a:pt x="253" y="690"/>
                      <a:pt x="253" y="690"/>
                      <a:pt x="253" y="690"/>
                    </a:cubicBezTo>
                    <a:cubicBezTo>
                      <a:pt x="178" y="690"/>
                      <a:pt x="81" y="673"/>
                      <a:pt x="16" y="661"/>
                    </a:cubicBezTo>
                    <a:cubicBezTo>
                      <a:pt x="13" y="660"/>
                      <a:pt x="11" y="658"/>
                      <a:pt x="11" y="655"/>
                    </a:cubicBezTo>
                    <a:cubicBezTo>
                      <a:pt x="0" y="309"/>
                      <a:pt x="168" y="70"/>
                      <a:pt x="470" y="0"/>
                    </a:cubicBezTo>
                    <a:cubicBezTo>
                      <a:pt x="472" y="0"/>
                      <a:pt x="474" y="0"/>
                      <a:pt x="475" y="1"/>
                    </a:cubicBezTo>
                    <a:cubicBezTo>
                      <a:pt x="476" y="3"/>
                      <a:pt x="477" y="4"/>
                      <a:pt x="477" y="6"/>
                    </a:cubicBezTo>
                    <a:cubicBezTo>
                      <a:pt x="475" y="90"/>
                      <a:pt x="489" y="164"/>
                      <a:pt x="505" y="243"/>
                    </a:cubicBezTo>
                    <a:cubicBezTo>
                      <a:pt x="514" y="289"/>
                      <a:pt x="524" y="336"/>
                      <a:pt x="529" y="385"/>
                    </a:cubicBezTo>
                    <a:cubicBezTo>
                      <a:pt x="545" y="524"/>
                      <a:pt x="460" y="646"/>
                      <a:pt x="323" y="683"/>
                    </a:cubicBezTo>
                    <a:cubicBezTo>
                      <a:pt x="305" y="688"/>
                      <a:pt x="282" y="690"/>
                      <a:pt x="253" y="690"/>
                    </a:cubicBezTo>
                    <a:close/>
                    <a:moveTo>
                      <a:pt x="22" y="651"/>
                    </a:moveTo>
                    <a:cubicBezTo>
                      <a:pt x="87" y="663"/>
                      <a:pt x="180" y="678"/>
                      <a:pt x="253" y="678"/>
                    </a:cubicBezTo>
                    <a:cubicBezTo>
                      <a:pt x="281" y="678"/>
                      <a:pt x="303" y="676"/>
                      <a:pt x="320" y="672"/>
                    </a:cubicBezTo>
                    <a:cubicBezTo>
                      <a:pt x="454" y="636"/>
                      <a:pt x="533" y="522"/>
                      <a:pt x="518" y="387"/>
                    </a:cubicBezTo>
                    <a:cubicBezTo>
                      <a:pt x="512" y="338"/>
                      <a:pt x="503" y="291"/>
                      <a:pt x="494" y="245"/>
                    </a:cubicBezTo>
                    <a:cubicBezTo>
                      <a:pt x="479" y="171"/>
                      <a:pt x="464" y="95"/>
                      <a:pt x="466" y="13"/>
                    </a:cubicBezTo>
                    <a:cubicBezTo>
                      <a:pt x="175" y="83"/>
                      <a:pt x="13" y="315"/>
                      <a:pt x="22" y="6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îš1ïḓê">
                <a:extLst>
                  <a:ext uri="{FF2B5EF4-FFF2-40B4-BE49-F238E27FC236}">
                    <a16:creationId xmlns="" xmlns:a16="http://schemas.microsoft.com/office/drawing/2014/main" id="{0CBFE68B-51C4-4BC2-9F76-E5193657CC3F}"/>
                  </a:ext>
                </a:extLst>
              </p:cNvPr>
              <p:cNvSpPr/>
              <p:nvPr/>
            </p:nvSpPr>
            <p:spPr bwMode="auto">
              <a:xfrm>
                <a:off x="4384091" y="5288811"/>
                <a:ext cx="626199" cy="668996"/>
              </a:xfrm>
              <a:custGeom>
                <a:avLst/>
                <a:gdLst>
                  <a:gd name="T0" fmla="*/ 0 w 370"/>
                  <a:gd name="T1" fmla="*/ 396 h 396"/>
                  <a:gd name="T2" fmla="*/ 370 w 370"/>
                  <a:gd name="T3" fmla="*/ 0 h 396"/>
                </a:gdLst>
                <a:ahLst/>
                <a:cxnLst>
                  <a:cxn ang="0">
                    <a:pos x="T0" y="T1"/>
                  </a:cxn>
                  <a:cxn ang="0">
                    <a:pos x="T2" y="T3"/>
                  </a:cxn>
                </a:cxnLst>
                <a:rect l="0" t="0" r="r" b="b"/>
                <a:pathLst>
                  <a:path w="370" h="396">
                    <a:moveTo>
                      <a:pt x="0" y="396"/>
                    </a:moveTo>
                    <a:cubicBezTo>
                      <a:pt x="0" y="396"/>
                      <a:pt x="341" y="320"/>
                      <a:pt x="37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íŝḷîdé">
                <a:extLst>
                  <a:ext uri="{FF2B5EF4-FFF2-40B4-BE49-F238E27FC236}">
                    <a16:creationId xmlns="" xmlns:a16="http://schemas.microsoft.com/office/drawing/2014/main" id="{96B36D3E-6754-4E00-8151-2F0A9403DB7C}"/>
                  </a:ext>
                </a:extLst>
              </p:cNvPr>
              <p:cNvSpPr/>
              <p:nvPr/>
            </p:nvSpPr>
            <p:spPr bwMode="auto">
              <a:xfrm>
                <a:off x="4372828" y="5278675"/>
                <a:ext cx="647598" cy="689269"/>
              </a:xfrm>
              <a:custGeom>
                <a:avLst/>
                <a:gdLst>
                  <a:gd name="T0" fmla="*/ 7 w 383"/>
                  <a:gd name="T1" fmla="*/ 408 h 408"/>
                  <a:gd name="T2" fmla="*/ 1 w 383"/>
                  <a:gd name="T3" fmla="*/ 404 h 408"/>
                  <a:gd name="T4" fmla="*/ 5 w 383"/>
                  <a:gd name="T5" fmla="*/ 397 h 408"/>
                  <a:gd name="T6" fmla="*/ 372 w 383"/>
                  <a:gd name="T7" fmla="*/ 5 h 408"/>
                  <a:gd name="T8" fmla="*/ 378 w 383"/>
                  <a:gd name="T9" fmla="*/ 0 h 408"/>
                  <a:gd name="T10" fmla="*/ 383 w 383"/>
                  <a:gd name="T11" fmla="*/ 7 h 408"/>
                  <a:gd name="T12" fmla="*/ 8 w 383"/>
                  <a:gd name="T13" fmla="*/ 408 h 408"/>
                  <a:gd name="T14" fmla="*/ 7 w 383"/>
                  <a:gd name="T15" fmla="*/ 408 h 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408">
                    <a:moveTo>
                      <a:pt x="7" y="408"/>
                    </a:moveTo>
                    <a:cubicBezTo>
                      <a:pt x="4" y="408"/>
                      <a:pt x="2" y="406"/>
                      <a:pt x="1" y="404"/>
                    </a:cubicBezTo>
                    <a:cubicBezTo>
                      <a:pt x="0" y="400"/>
                      <a:pt x="2" y="397"/>
                      <a:pt x="5" y="397"/>
                    </a:cubicBezTo>
                    <a:cubicBezTo>
                      <a:pt x="9" y="396"/>
                      <a:pt x="343" y="317"/>
                      <a:pt x="372" y="5"/>
                    </a:cubicBezTo>
                    <a:cubicBezTo>
                      <a:pt x="372" y="2"/>
                      <a:pt x="375" y="0"/>
                      <a:pt x="378" y="0"/>
                    </a:cubicBezTo>
                    <a:cubicBezTo>
                      <a:pt x="381" y="1"/>
                      <a:pt x="383" y="3"/>
                      <a:pt x="383" y="7"/>
                    </a:cubicBezTo>
                    <a:cubicBezTo>
                      <a:pt x="354" y="327"/>
                      <a:pt x="11" y="407"/>
                      <a:pt x="8" y="408"/>
                    </a:cubicBezTo>
                    <a:cubicBezTo>
                      <a:pt x="7" y="408"/>
                      <a:pt x="7" y="408"/>
                      <a:pt x="7" y="4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íślíḍe">
                <a:extLst>
                  <a:ext uri="{FF2B5EF4-FFF2-40B4-BE49-F238E27FC236}">
                    <a16:creationId xmlns="" xmlns:a16="http://schemas.microsoft.com/office/drawing/2014/main" id="{B0E9828F-08B4-4E11-A5AC-FC8F6CC4E173}"/>
                  </a:ext>
                </a:extLst>
              </p:cNvPr>
              <p:cNvSpPr/>
              <p:nvPr/>
            </p:nvSpPr>
            <p:spPr bwMode="auto">
              <a:xfrm>
                <a:off x="4252319" y="5957807"/>
                <a:ext cx="130646" cy="157676"/>
              </a:xfrm>
              <a:custGeom>
                <a:avLst/>
                <a:gdLst>
                  <a:gd name="T0" fmla="*/ 0 w 77"/>
                  <a:gd name="T1" fmla="*/ 93 h 93"/>
                  <a:gd name="T2" fmla="*/ 77 w 77"/>
                  <a:gd name="T3" fmla="*/ 0 h 93"/>
                </a:gdLst>
                <a:ahLst/>
                <a:cxnLst>
                  <a:cxn ang="0">
                    <a:pos x="T0" y="T1"/>
                  </a:cxn>
                  <a:cxn ang="0">
                    <a:pos x="T2" y="T3"/>
                  </a:cxn>
                </a:cxnLst>
                <a:rect l="0" t="0" r="r" b="b"/>
                <a:pathLst>
                  <a:path w="77" h="93">
                    <a:moveTo>
                      <a:pt x="0" y="93"/>
                    </a:moveTo>
                    <a:cubicBezTo>
                      <a:pt x="18" y="55"/>
                      <a:pt x="47" y="27"/>
                      <a:pt x="7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íşlîḍê">
                <a:extLst>
                  <a:ext uri="{FF2B5EF4-FFF2-40B4-BE49-F238E27FC236}">
                    <a16:creationId xmlns="" xmlns:a16="http://schemas.microsoft.com/office/drawing/2014/main" id="{B6D953C6-9931-4499-95DC-3D4FC16EF663}"/>
                  </a:ext>
                </a:extLst>
              </p:cNvPr>
              <p:cNvSpPr/>
              <p:nvPr/>
            </p:nvSpPr>
            <p:spPr bwMode="auto">
              <a:xfrm>
                <a:off x="4242182" y="5947671"/>
                <a:ext cx="152045" cy="177948"/>
              </a:xfrm>
              <a:custGeom>
                <a:avLst/>
                <a:gdLst>
                  <a:gd name="T0" fmla="*/ 6 w 90"/>
                  <a:gd name="T1" fmla="*/ 105 h 105"/>
                  <a:gd name="T2" fmla="*/ 4 w 90"/>
                  <a:gd name="T3" fmla="*/ 105 h 105"/>
                  <a:gd name="T4" fmla="*/ 1 w 90"/>
                  <a:gd name="T5" fmla="*/ 97 h 105"/>
                  <a:gd name="T6" fmla="*/ 79 w 90"/>
                  <a:gd name="T7" fmla="*/ 2 h 105"/>
                  <a:gd name="T8" fmla="*/ 87 w 90"/>
                  <a:gd name="T9" fmla="*/ 2 h 105"/>
                  <a:gd name="T10" fmla="*/ 87 w 90"/>
                  <a:gd name="T11" fmla="*/ 11 h 105"/>
                  <a:gd name="T12" fmla="*/ 12 w 90"/>
                  <a:gd name="T13" fmla="*/ 102 h 105"/>
                  <a:gd name="T14" fmla="*/ 6 w 90"/>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05">
                    <a:moveTo>
                      <a:pt x="6" y="105"/>
                    </a:moveTo>
                    <a:cubicBezTo>
                      <a:pt x="6" y="105"/>
                      <a:pt x="5" y="105"/>
                      <a:pt x="4" y="105"/>
                    </a:cubicBezTo>
                    <a:cubicBezTo>
                      <a:pt x="1" y="103"/>
                      <a:pt x="0" y="100"/>
                      <a:pt x="1" y="97"/>
                    </a:cubicBezTo>
                    <a:cubicBezTo>
                      <a:pt x="19" y="58"/>
                      <a:pt x="50" y="28"/>
                      <a:pt x="79" y="2"/>
                    </a:cubicBezTo>
                    <a:cubicBezTo>
                      <a:pt x="82" y="0"/>
                      <a:pt x="85" y="0"/>
                      <a:pt x="87" y="2"/>
                    </a:cubicBezTo>
                    <a:cubicBezTo>
                      <a:pt x="90" y="5"/>
                      <a:pt x="89" y="8"/>
                      <a:pt x="87" y="11"/>
                    </a:cubicBezTo>
                    <a:cubicBezTo>
                      <a:pt x="58" y="36"/>
                      <a:pt x="29" y="64"/>
                      <a:pt x="12" y="102"/>
                    </a:cubicBezTo>
                    <a:cubicBezTo>
                      <a:pt x="11" y="104"/>
                      <a:pt x="9" y="105"/>
                      <a:pt x="6" y="10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ïşļïďé">
                <a:extLst>
                  <a:ext uri="{FF2B5EF4-FFF2-40B4-BE49-F238E27FC236}">
                    <a16:creationId xmlns="" xmlns:a16="http://schemas.microsoft.com/office/drawing/2014/main" id="{0E8EB9C6-226E-498C-8D5B-E5ED96DDAD93}"/>
                  </a:ext>
                </a:extLst>
              </p:cNvPr>
              <p:cNvSpPr/>
              <p:nvPr/>
            </p:nvSpPr>
            <p:spPr bwMode="auto">
              <a:xfrm>
                <a:off x="7900263" y="2405596"/>
                <a:ext cx="309721" cy="395316"/>
              </a:xfrm>
              <a:custGeom>
                <a:avLst/>
                <a:gdLst>
                  <a:gd name="T0" fmla="*/ 95 w 183"/>
                  <a:gd name="T1" fmla="*/ 234 h 234"/>
                  <a:gd name="T2" fmla="*/ 183 w 183"/>
                  <a:gd name="T3" fmla="*/ 234 h 234"/>
                  <a:gd name="T4" fmla="*/ 183 w 183"/>
                  <a:gd name="T5" fmla="*/ 0 h 234"/>
                  <a:gd name="T6" fmla="*/ 95 w 183"/>
                  <a:gd name="T7" fmla="*/ 0 h 234"/>
                  <a:gd name="T8" fmla="*/ 0 w 183"/>
                  <a:gd name="T9" fmla="*/ 94 h 234"/>
                  <a:gd name="T10" fmla="*/ 0 w 183"/>
                  <a:gd name="T11" fmla="*/ 140 h 234"/>
                  <a:gd name="T12" fmla="*/ 95 w 183"/>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83" h="234">
                    <a:moveTo>
                      <a:pt x="95" y="234"/>
                    </a:moveTo>
                    <a:cubicBezTo>
                      <a:pt x="183" y="234"/>
                      <a:pt x="183" y="234"/>
                      <a:pt x="183" y="234"/>
                    </a:cubicBezTo>
                    <a:cubicBezTo>
                      <a:pt x="183" y="0"/>
                      <a:pt x="183" y="0"/>
                      <a:pt x="183" y="0"/>
                    </a:cubicBezTo>
                    <a:cubicBezTo>
                      <a:pt x="95" y="0"/>
                      <a:pt x="95" y="0"/>
                      <a:pt x="95" y="0"/>
                    </a:cubicBezTo>
                    <a:cubicBezTo>
                      <a:pt x="43" y="0"/>
                      <a:pt x="0" y="42"/>
                      <a:pt x="0" y="94"/>
                    </a:cubicBezTo>
                    <a:cubicBezTo>
                      <a:pt x="0" y="140"/>
                      <a:pt x="0" y="140"/>
                      <a:pt x="0" y="140"/>
                    </a:cubicBezTo>
                    <a:cubicBezTo>
                      <a:pt x="0" y="192"/>
                      <a:pt x="43" y="234"/>
                      <a:pt x="95" y="234"/>
                    </a:cubicBezTo>
                    <a:close/>
                  </a:path>
                </a:pathLst>
              </a:custGeom>
              <a:solidFill>
                <a:srgbClr val="85BB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îṣ1îḓè">
                <a:extLst>
                  <a:ext uri="{FF2B5EF4-FFF2-40B4-BE49-F238E27FC236}">
                    <a16:creationId xmlns="" xmlns:a16="http://schemas.microsoft.com/office/drawing/2014/main" id="{8D65983F-821E-492E-97BF-7EFCDDD3AFC1}"/>
                  </a:ext>
                </a:extLst>
              </p:cNvPr>
              <p:cNvSpPr/>
              <p:nvPr/>
            </p:nvSpPr>
            <p:spPr bwMode="auto">
              <a:xfrm>
                <a:off x="7891253" y="2395460"/>
                <a:ext cx="328867" cy="413336"/>
              </a:xfrm>
              <a:custGeom>
                <a:avLst/>
                <a:gdLst>
                  <a:gd name="T0" fmla="*/ 188 w 194"/>
                  <a:gd name="T1" fmla="*/ 245 h 245"/>
                  <a:gd name="T2" fmla="*/ 100 w 194"/>
                  <a:gd name="T3" fmla="*/ 245 h 245"/>
                  <a:gd name="T4" fmla="*/ 0 w 194"/>
                  <a:gd name="T5" fmla="*/ 146 h 245"/>
                  <a:gd name="T6" fmla="*/ 0 w 194"/>
                  <a:gd name="T7" fmla="*/ 100 h 245"/>
                  <a:gd name="T8" fmla="*/ 100 w 194"/>
                  <a:gd name="T9" fmla="*/ 0 h 245"/>
                  <a:gd name="T10" fmla="*/ 188 w 194"/>
                  <a:gd name="T11" fmla="*/ 0 h 245"/>
                  <a:gd name="T12" fmla="*/ 194 w 194"/>
                  <a:gd name="T13" fmla="*/ 6 h 245"/>
                  <a:gd name="T14" fmla="*/ 194 w 194"/>
                  <a:gd name="T15" fmla="*/ 240 h 245"/>
                  <a:gd name="T16" fmla="*/ 188 w 194"/>
                  <a:gd name="T17" fmla="*/ 245 h 245"/>
                  <a:gd name="T18" fmla="*/ 100 w 194"/>
                  <a:gd name="T19" fmla="*/ 11 h 245"/>
                  <a:gd name="T20" fmla="*/ 11 w 194"/>
                  <a:gd name="T21" fmla="*/ 100 h 245"/>
                  <a:gd name="T22" fmla="*/ 11 w 194"/>
                  <a:gd name="T23" fmla="*/ 146 h 245"/>
                  <a:gd name="T24" fmla="*/ 100 w 194"/>
                  <a:gd name="T25" fmla="*/ 234 h 245"/>
                  <a:gd name="T26" fmla="*/ 182 w 194"/>
                  <a:gd name="T27" fmla="*/ 234 h 245"/>
                  <a:gd name="T28" fmla="*/ 182 w 194"/>
                  <a:gd name="T29" fmla="*/ 11 h 245"/>
                  <a:gd name="T30" fmla="*/ 100 w 194"/>
                  <a:gd name="T31" fmla="*/ 1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245">
                    <a:moveTo>
                      <a:pt x="188" y="245"/>
                    </a:moveTo>
                    <a:cubicBezTo>
                      <a:pt x="100" y="245"/>
                      <a:pt x="100" y="245"/>
                      <a:pt x="100" y="245"/>
                    </a:cubicBezTo>
                    <a:cubicBezTo>
                      <a:pt x="45" y="245"/>
                      <a:pt x="0" y="201"/>
                      <a:pt x="0" y="146"/>
                    </a:cubicBezTo>
                    <a:cubicBezTo>
                      <a:pt x="0" y="100"/>
                      <a:pt x="0" y="100"/>
                      <a:pt x="0" y="100"/>
                    </a:cubicBezTo>
                    <a:cubicBezTo>
                      <a:pt x="0" y="45"/>
                      <a:pt x="45" y="0"/>
                      <a:pt x="100" y="0"/>
                    </a:cubicBezTo>
                    <a:cubicBezTo>
                      <a:pt x="188" y="0"/>
                      <a:pt x="188" y="0"/>
                      <a:pt x="188" y="0"/>
                    </a:cubicBezTo>
                    <a:cubicBezTo>
                      <a:pt x="191" y="0"/>
                      <a:pt x="194" y="3"/>
                      <a:pt x="194" y="6"/>
                    </a:cubicBezTo>
                    <a:cubicBezTo>
                      <a:pt x="194" y="240"/>
                      <a:pt x="194" y="240"/>
                      <a:pt x="194" y="240"/>
                    </a:cubicBezTo>
                    <a:cubicBezTo>
                      <a:pt x="194" y="243"/>
                      <a:pt x="191" y="245"/>
                      <a:pt x="188" y="245"/>
                    </a:cubicBezTo>
                    <a:close/>
                    <a:moveTo>
                      <a:pt x="100" y="11"/>
                    </a:moveTo>
                    <a:cubicBezTo>
                      <a:pt x="51" y="11"/>
                      <a:pt x="11" y="51"/>
                      <a:pt x="11" y="100"/>
                    </a:cubicBezTo>
                    <a:cubicBezTo>
                      <a:pt x="11" y="146"/>
                      <a:pt x="11" y="146"/>
                      <a:pt x="11" y="146"/>
                    </a:cubicBezTo>
                    <a:cubicBezTo>
                      <a:pt x="11" y="194"/>
                      <a:pt x="51" y="234"/>
                      <a:pt x="100" y="234"/>
                    </a:cubicBezTo>
                    <a:cubicBezTo>
                      <a:pt x="182" y="234"/>
                      <a:pt x="182" y="234"/>
                      <a:pt x="182" y="234"/>
                    </a:cubicBezTo>
                    <a:cubicBezTo>
                      <a:pt x="182" y="11"/>
                      <a:pt x="182" y="11"/>
                      <a:pt x="182" y="11"/>
                    </a:cubicBezTo>
                    <a:lnTo>
                      <a:pt x="10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îṡľíḓe">
                <a:extLst>
                  <a:ext uri="{FF2B5EF4-FFF2-40B4-BE49-F238E27FC236}">
                    <a16:creationId xmlns="" xmlns:a16="http://schemas.microsoft.com/office/drawing/2014/main" id="{0D53B945-0293-4588-92D2-4C861B79403A}"/>
                  </a:ext>
                </a:extLst>
              </p:cNvPr>
              <p:cNvSpPr/>
              <p:nvPr/>
            </p:nvSpPr>
            <p:spPr bwMode="auto">
              <a:xfrm>
                <a:off x="8209984" y="2675897"/>
                <a:ext cx="250029" cy="60818"/>
              </a:xfrm>
              <a:custGeom>
                <a:avLst/>
                <a:gdLst>
                  <a:gd name="T0" fmla="*/ 0 w 148"/>
                  <a:gd name="T1" fmla="*/ 36 h 36"/>
                  <a:gd name="T2" fmla="*/ 129 w 148"/>
                  <a:gd name="T3" fmla="*/ 36 h 36"/>
                  <a:gd name="T4" fmla="*/ 148 w 148"/>
                  <a:gd name="T5" fmla="*/ 18 h 36"/>
                  <a:gd name="T6" fmla="*/ 129 w 148"/>
                  <a:gd name="T7" fmla="*/ 0 h 36"/>
                  <a:gd name="T8" fmla="*/ 0 w 148"/>
                  <a:gd name="T9" fmla="*/ 0 h 36"/>
                  <a:gd name="T10" fmla="*/ 0 w 148"/>
                  <a:gd name="T11" fmla="*/ 36 h 36"/>
                </a:gdLst>
                <a:ahLst/>
                <a:cxnLst>
                  <a:cxn ang="0">
                    <a:pos x="T0" y="T1"/>
                  </a:cxn>
                  <a:cxn ang="0">
                    <a:pos x="T2" y="T3"/>
                  </a:cxn>
                  <a:cxn ang="0">
                    <a:pos x="T4" y="T5"/>
                  </a:cxn>
                  <a:cxn ang="0">
                    <a:pos x="T6" y="T7"/>
                  </a:cxn>
                  <a:cxn ang="0">
                    <a:pos x="T8" y="T9"/>
                  </a:cxn>
                  <a:cxn ang="0">
                    <a:pos x="T10" y="T11"/>
                  </a:cxn>
                </a:cxnLst>
                <a:rect l="0" t="0" r="r" b="b"/>
                <a:pathLst>
                  <a:path w="148" h="36">
                    <a:moveTo>
                      <a:pt x="0" y="36"/>
                    </a:moveTo>
                    <a:cubicBezTo>
                      <a:pt x="129" y="36"/>
                      <a:pt x="129" y="36"/>
                      <a:pt x="129" y="36"/>
                    </a:cubicBezTo>
                    <a:cubicBezTo>
                      <a:pt x="140" y="36"/>
                      <a:pt x="148" y="28"/>
                      <a:pt x="148" y="18"/>
                    </a:cubicBezTo>
                    <a:cubicBezTo>
                      <a:pt x="148" y="8"/>
                      <a:pt x="140" y="0"/>
                      <a:pt x="129" y="0"/>
                    </a:cubicBezTo>
                    <a:cubicBezTo>
                      <a:pt x="0" y="0"/>
                      <a:pt x="0" y="0"/>
                      <a:pt x="0"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ïSľîḓe">
                <a:extLst>
                  <a:ext uri="{FF2B5EF4-FFF2-40B4-BE49-F238E27FC236}">
                    <a16:creationId xmlns="" xmlns:a16="http://schemas.microsoft.com/office/drawing/2014/main" id="{6407B5E7-6F6D-4E22-AD39-12D9717D374F}"/>
                  </a:ext>
                </a:extLst>
              </p:cNvPr>
              <p:cNvSpPr/>
              <p:nvPr/>
            </p:nvSpPr>
            <p:spPr bwMode="auto">
              <a:xfrm>
                <a:off x="8199847" y="2665762"/>
                <a:ext cx="269176" cy="81090"/>
              </a:xfrm>
              <a:custGeom>
                <a:avLst/>
                <a:gdLst>
                  <a:gd name="T0" fmla="*/ 135 w 159"/>
                  <a:gd name="T1" fmla="*/ 48 h 48"/>
                  <a:gd name="T2" fmla="*/ 6 w 159"/>
                  <a:gd name="T3" fmla="*/ 48 h 48"/>
                  <a:gd name="T4" fmla="*/ 0 w 159"/>
                  <a:gd name="T5" fmla="*/ 42 h 48"/>
                  <a:gd name="T6" fmla="*/ 0 w 159"/>
                  <a:gd name="T7" fmla="*/ 6 h 48"/>
                  <a:gd name="T8" fmla="*/ 6 w 159"/>
                  <a:gd name="T9" fmla="*/ 0 h 48"/>
                  <a:gd name="T10" fmla="*/ 135 w 159"/>
                  <a:gd name="T11" fmla="*/ 0 h 48"/>
                  <a:gd name="T12" fmla="*/ 159 w 159"/>
                  <a:gd name="T13" fmla="*/ 24 h 48"/>
                  <a:gd name="T14" fmla="*/ 135 w 159"/>
                  <a:gd name="T15" fmla="*/ 48 h 48"/>
                  <a:gd name="T16" fmla="*/ 12 w 159"/>
                  <a:gd name="T17" fmla="*/ 36 h 48"/>
                  <a:gd name="T18" fmla="*/ 135 w 159"/>
                  <a:gd name="T19" fmla="*/ 36 h 48"/>
                  <a:gd name="T20" fmla="*/ 148 w 159"/>
                  <a:gd name="T21" fmla="*/ 24 h 48"/>
                  <a:gd name="T22" fmla="*/ 135 w 159"/>
                  <a:gd name="T23" fmla="*/ 12 h 48"/>
                  <a:gd name="T24" fmla="*/ 12 w 159"/>
                  <a:gd name="T25" fmla="*/ 12 h 48"/>
                  <a:gd name="T26" fmla="*/ 12 w 159"/>
                  <a:gd name="T27"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48">
                    <a:moveTo>
                      <a:pt x="135" y="48"/>
                    </a:moveTo>
                    <a:cubicBezTo>
                      <a:pt x="6" y="48"/>
                      <a:pt x="6" y="48"/>
                      <a:pt x="6" y="48"/>
                    </a:cubicBezTo>
                    <a:cubicBezTo>
                      <a:pt x="3" y="48"/>
                      <a:pt x="0" y="45"/>
                      <a:pt x="0" y="42"/>
                    </a:cubicBezTo>
                    <a:cubicBezTo>
                      <a:pt x="0" y="6"/>
                      <a:pt x="0" y="6"/>
                      <a:pt x="0" y="6"/>
                    </a:cubicBezTo>
                    <a:cubicBezTo>
                      <a:pt x="0" y="3"/>
                      <a:pt x="3" y="0"/>
                      <a:pt x="6" y="0"/>
                    </a:cubicBezTo>
                    <a:cubicBezTo>
                      <a:pt x="135" y="0"/>
                      <a:pt x="135" y="0"/>
                      <a:pt x="135" y="0"/>
                    </a:cubicBezTo>
                    <a:cubicBezTo>
                      <a:pt x="149" y="0"/>
                      <a:pt x="159" y="11"/>
                      <a:pt x="159" y="24"/>
                    </a:cubicBezTo>
                    <a:cubicBezTo>
                      <a:pt x="159" y="37"/>
                      <a:pt x="149" y="48"/>
                      <a:pt x="135" y="48"/>
                    </a:cubicBezTo>
                    <a:close/>
                    <a:moveTo>
                      <a:pt x="12" y="36"/>
                    </a:moveTo>
                    <a:cubicBezTo>
                      <a:pt x="135" y="36"/>
                      <a:pt x="135" y="36"/>
                      <a:pt x="135" y="36"/>
                    </a:cubicBezTo>
                    <a:cubicBezTo>
                      <a:pt x="142" y="36"/>
                      <a:pt x="148" y="31"/>
                      <a:pt x="148" y="24"/>
                    </a:cubicBezTo>
                    <a:cubicBezTo>
                      <a:pt x="148" y="17"/>
                      <a:pt x="142" y="12"/>
                      <a:pt x="135" y="12"/>
                    </a:cubicBezTo>
                    <a:cubicBezTo>
                      <a:pt x="12" y="12"/>
                      <a:pt x="12" y="12"/>
                      <a:pt x="12" y="12"/>
                    </a:cubicBezTo>
                    <a:lnTo>
                      <a:pt x="1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ïśḻíḍê">
                <a:extLst>
                  <a:ext uri="{FF2B5EF4-FFF2-40B4-BE49-F238E27FC236}">
                    <a16:creationId xmlns="" xmlns:a16="http://schemas.microsoft.com/office/drawing/2014/main" id="{99D519B1-FE99-4B53-A136-23EC5EB61E2E}"/>
                  </a:ext>
                </a:extLst>
              </p:cNvPr>
              <p:cNvSpPr/>
              <p:nvPr/>
            </p:nvSpPr>
            <p:spPr bwMode="auto">
              <a:xfrm>
                <a:off x="8209984" y="2467540"/>
                <a:ext cx="250029" cy="63070"/>
              </a:xfrm>
              <a:custGeom>
                <a:avLst/>
                <a:gdLst>
                  <a:gd name="T0" fmla="*/ 0 w 148"/>
                  <a:gd name="T1" fmla="*/ 37 h 37"/>
                  <a:gd name="T2" fmla="*/ 129 w 148"/>
                  <a:gd name="T3" fmla="*/ 37 h 37"/>
                  <a:gd name="T4" fmla="*/ 148 w 148"/>
                  <a:gd name="T5" fmla="*/ 18 h 37"/>
                  <a:gd name="T6" fmla="*/ 129 w 148"/>
                  <a:gd name="T7" fmla="*/ 0 h 37"/>
                  <a:gd name="T8" fmla="*/ 0 w 148"/>
                  <a:gd name="T9" fmla="*/ 0 h 37"/>
                  <a:gd name="T10" fmla="*/ 0 w 148"/>
                  <a:gd name="T11" fmla="*/ 37 h 37"/>
                </a:gdLst>
                <a:ahLst/>
                <a:cxnLst>
                  <a:cxn ang="0">
                    <a:pos x="T0" y="T1"/>
                  </a:cxn>
                  <a:cxn ang="0">
                    <a:pos x="T2" y="T3"/>
                  </a:cxn>
                  <a:cxn ang="0">
                    <a:pos x="T4" y="T5"/>
                  </a:cxn>
                  <a:cxn ang="0">
                    <a:pos x="T6" y="T7"/>
                  </a:cxn>
                  <a:cxn ang="0">
                    <a:pos x="T8" y="T9"/>
                  </a:cxn>
                  <a:cxn ang="0">
                    <a:pos x="T10" y="T11"/>
                  </a:cxn>
                </a:cxnLst>
                <a:rect l="0" t="0" r="r" b="b"/>
                <a:pathLst>
                  <a:path w="148" h="37">
                    <a:moveTo>
                      <a:pt x="0" y="37"/>
                    </a:moveTo>
                    <a:cubicBezTo>
                      <a:pt x="129" y="37"/>
                      <a:pt x="129" y="37"/>
                      <a:pt x="129" y="37"/>
                    </a:cubicBezTo>
                    <a:cubicBezTo>
                      <a:pt x="140" y="37"/>
                      <a:pt x="148" y="28"/>
                      <a:pt x="148" y="18"/>
                    </a:cubicBezTo>
                    <a:cubicBezTo>
                      <a:pt x="148" y="8"/>
                      <a:pt x="140" y="0"/>
                      <a:pt x="129" y="0"/>
                    </a:cubicBezTo>
                    <a:cubicBezTo>
                      <a:pt x="0" y="0"/>
                      <a:pt x="0" y="0"/>
                      <a:pt x="0" y="0"/>
                    </a:cubicBez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iSľidé">
                <a:extLst>
                  <a:ext uri="{FF2B5EF4-FFF2-40B4-BE49-F238E27FC236}">
                    <a16:creationId xmlns="" xmlns:a16="http://schemas.microsoft.com/office/drawing/2014/main" id="{E5366C6D-B827-4761-A707-8BB7F37DC9DB}"/>
                  </a:ext>
                </a:extLst>
              </p:cNvPr>
              <p:cNvSpPr/>
              <p:nvPr/>
            </p:nvSpPr>
            <p:spPr bwMode="auto">
              <a:xfrm>
                <a:off x="8199847" y="2459656"/>
                <a:ext cx="269176" cy="78838"/>
              </a:xfrm>
              <a:custGeom>
                <a:avLst/>
                <a:gdLst>
                  <a:gd name="T0" fmla="*/ 135 w 159"/>
                  <a:gd name="T1" fmla="*/ 47 h 47"/>
                  <a:gd name="T2" fmla="*/ 6 w 159"/>
                  <a:gd name="T3" fmla="*/ 47 h 47"/>
                  <a:gd name="T4" fmla="*/ 0 w 159"/>
                  <a:gd name="T5" fmla="*/ 42 h 47"/>
                  <a:gd name="T6" fmla="*/ 0 w 159"/>
                  <a:gd name="T7" fmla="*/ 5 h 47"/>
                  <a:gd name="T8" fmla="*/ 6 w 159"/>
                  <a:gd name="T9" fmla="*/ 0 h 47"/>
                  <a:gd name="T10" fmla="*/ 135 w 159"/>
                  <a:gd name="T11" fmla="*/ 0 h 47"/>
                  <a:gd name="T12" fmla="*/ 159 w 159"/>
                  <a:gd name="T13" fmla="*/ 23 h 47"/>
                  <a:gd name="T14" fmla="*/ 135 w 159"/>
                  <a:gd name="T15" fmla="*/ 47 h 47"/>
                  <a:gd name="T16" fmla="*/ 12 w 159"/>
                  <a:gd name="T17" fmla="*/ 36 h 47"/>
                  <a:gd name="T18" fmla="*/ 135 w 159"/>
                  <a:gd name="T19" fmla="*/ 36 h 47"/>
                  <a:gd name="T20" fmla="*/ 148 w 159"/>
                  <a:gd name="T21" fmla="*/ 23 h 47"/>
                  <a:gd name="T22" fmla="*/ 135 w 159"/>
                  <a:gd name="T23" fmla="*/ 11 h 47"/>
                  <a:gd name="T24" fmla="*/ 12 w 159"/>
                  <a:gd name="T25" fmla="*/ 11 h 47"/>
                  <a:gd name="T26" fmla="*/ 12 w 159"/>
                  <a:gd name="T2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47">
                    <a:moveTo>
                      <a:pt x="135" y="47"/>
                    </a:moveTo>
                    <a:cubicBezTo>
                      <a:pt x="6" y="47"/>
                      <a:pt x="6" y="47"/>
                      <a:pt x="6" y="47"/>
                    </a:cubicBezTo>
                    <a:cubicBezTo>
                      <a:pt x="3" y="47"/>
                      <a:pt x="0" y="45"/>
                      <a:pt x="0" y="42"/>
                    </a:cubicBezTo>
                    <a:cubicBezTo>
                      <a:pt x="0" y="5"/>
                      <a:pt x="0" y="5"/>
                      <a:pt x="0" y="5"/>
                    </a:cubicBezTo>
                    <a:cubicBezTo>
                      <a:pt x="0" y="2"/>
                      <a:pt x="3" y="0"/>
                      <a:pt x="6" y="0"/>
                    </a:cubicBezTo>
                    <a:cubicBezTo>
                      <a:pt x="135" y="0"/>
                      <a:pt x="135" y="0"/>
                      <a:pt x="135" y="0"/>
                    </a:cubicBezTo>
                    <a:cubicBezTo>
                      <a:pt x="149" y="0"/>
                      <a:pt x="159" y="10"/>
                      <a:pt x="159" y="23"/>
                    </a:cubicBezTo>
                    <a:cubicBezTo>
                      <a:pt x="159" y="37"/>
                      <a:pt x="149" y="47"/>
                      <a:pt x="135" y="47"/>
                    </a:cubicBezTo>
                    <a:close/>
                    <a:moveTo>
                      <a:pt x="12" y="36"/>
                    </a:moveTo>
                    <a:cubicBezTo>
                      <a:pt x="135" y="36"/>
                      <a:pt x="135" y="36"/>
                      <a:pt x="135" y="36"/>
                    </a:cubicBezTo>
                    <a:cubicBezTo>
                      <a:pt x="142" y="36"/>
                      <a:pt x="148" y="30"/>
                      <a:pt x="148" y="23"/>
                    </a:cubicBezTo>
                    <a:cubicBezTo>
                      <a:pt x="148" y="17"/>
                      <a:pt x="142" y="11"/>
                      <a:pt x="135" y="11"/>
                    </a:cubicBezTo>
                    <a:cubicBezTo>
                      <a:pt x="12" y="11"/>
                      <a:pt x="12" y="11"/>
                      <a:pt x="12" y="11"/>
                    </a:cubicBezTo>
                    <a:lnTo>
                      <a:pt x="1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íṣḷidè">
                <a:extLst>
                  <a:ext uri="{FF2B5EF4-FFF2-40B4-BE49-F238E27FC236}">
                    <a16:creationId xmlns="" xmlns:a16="http://schemas.microsoft.com/office/drawing/2014/main" id="{AD760347-5686-426B-88D8-F546A0132E06}"/>
                  </a:ext>
                </a:extLst>
              </p:cNvPr>
              <p:cNvSpPr/>
              <p:nvPr/>
            </p:nvSpPr>
            <p:spPr bwMode="auto">
              <a:xfrm>
                <a:off x="7809036" y="2552009"/>
                <a:ext cx="91227" cy="100237"/>
              </a:xfrm>
              <a:prstGeom prst="rect">
                <a:avLst/>
              </a:prstGeom>
              <a:solidFill>
                <a:srgbClr val="79AB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 name="îṣļïḓe">
                <a:extLst>
                  <a:ext uri="{FF2B5EF4-FFF2-40B4-BE49-F238E27FC236}">
                    <a16:creationId xmlns="" xmlns:a16="http://schemas.microsoft.com/office/drawing/2014/main" id="{9A204EB9-A911-4FED-9ECB-3D0AE6AEA009}"/>
                  </a:ext>
                </a:extLst>
              </p:cNvPr>
              <p:cNvSpPr/>
              <p:nvPr/>
            </p:nvSpPr>
            <p:spPr bwMode="auto">
              <a:xfrm>
                <a:off x="7797774" y="2541873"/>
                <a:ext cx="112626" cy="120510"/>
              </a:xfrm>
              <a:custGeom>
                <a:avLst/>
                <a:gdLst>
                  <a:gd name="T0" fmla="*/ 60 w 66"/>
                  <a:gd name="T1" fmla="*/ 71 h 71"/>
                  <a:gd name="T2" fmla="*/ 6 w 66"/>
                  <a:gd name="T3" fmla="*/ 71 h 71"/>
                  <a:gd name="T4" fmla="*/ 0 w 66"/>
                  <a:gd name="T5" fmla="*/ 65 h 71"/>
                  <a:gd name="T6" fmla="*/ 0 w 66"/>
                  <a:gd name="T7" fmla="*/ 6 h 71"/>
                  <a:gd name="T8" fmla="*/ 6 w 66"/>
                  <a:gd name="T9" fmla="*/ 0 h 71"/>
                  <a:gd name="T10" fmla="*/ 60 w 66"/>
                  <a:gd name="T11" fmla="*/ 0 h 71"/>
                  <a:gd name="T12" fmla="*/ 66 w 66"/>
                  <a:gd name="T13" fmla="*/ 6 h 71"/>
                  <a:gd name="T14" fmla="*/ 66 w 66"/>
                  <a:gd name="T15" fmla="*/ 65 h 71"/>
                  <a:gd name="T16" fmla="*/ 60 w 66"/>
                  <a:gd name="T17" fmla="*/ 71 h 71"/>
                  <a:gd name="T18" fmla="*/ 11 w 66"/>
                  <a:gd name="T19" fmla="*/ 60 h 71"/>
                  <a:gd name="T20" fmla="*/ 55 w 66"/>
                  <a:gd name="T21" fmla="*/ 60 h 71"/>
                  <a:gd name="T22" fmla="*/ 55 w 66"/>
                  <a:gd name="T23" fmla="*/ 12 h 71"/>
                  <a:gd name="T24" fmla="*/ 11 w 66"/>
                  <a:gd name="T25" fmla="*/ 12 h 71"/>
                  <a:gd name="T26" fmla="*/ 11 w 66"/>
                  <a:gd name="T2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71">
                    <a:moveTo>
                      <a:pt x="60" y="71"/>
                    </a:moveTo>
                    <a:cubicBezTo>
                      <a:pt x="6" y="71"/>
                      <a:pt x="6" y="71"/>
                      <a:pt x="6" y="71"/>
                    </a:cubicBezTo>
                    <a:cubicBezTo>
                      <a:pt x="2" y="71"/>
                      <a:pt x="0" y="69"/>
                      <a:pt x="0" y="65"/>
                    </a:cubicBezTo>
                    <a:cubicBezTo>
                      <a:pt x="0" y="6"/>
                      <a:pt x="0" y="6"/>
                      <a:pt x="0" y="6"/>
                    </a:cubicBezTo>
                    <a:cubicBezTo>
                      <a:pt x="0" y="3"/>
                      <a:pt x="2" y="0"/>
                      <a:pt x="6" y="0"/>
                    </a:cubicBezTo>
                    <a:cubicBezTo>
                      <a:pt x="60" y="0"/>
                      <a:pt x="60" y="0"/>
                      <a:pt x="60" y="0"/>
                    </a:cubicBezTo>
                    <a:cubicBezTo>
                      <a:pt x="64" y="0"/>
                      <a:pt x="66" y="3"/>
                      <a:pt x="66" y="6"/>
                    </a:cubicBezTo>
                    <a:cubicBezTo>
                      <a:pt x="66" y="65"/>
                      <a:pt x="66" y="65"/>
                      <a:pt x="66" y="65"/>
                    </a:cubicBezTo>
                    <a:cubicBezTo>
                      <a:pt x="66" y="69"/>
                      <a:pt x="64" y="71"/>
                      <a:pt x="60" y="71"/>
                    </a:cubicBezTo>
                    <a:close/>
                    <a:moveTo>
                      <a:pt x="11" y="60"/>
                    </a:moveTo>
                    <a:cubicBezTo>
                      <a:pt x="55" y="60"/>
                      <a:pt x="55" y="60"/>
                      <a:pt x="55" y="60"/>
                    </a:cubicBezTo>
                    <a:cubicBezTo>
                      <a:pt x="55" y="12"/>
                      <a:pt x="55" y="12"/>
                      <a:pt x="55" y="12"/>
                    </a:cubicBezTo>
                    <a:cubicBezTo>
                      <a:pt x="11" y="12"/>
                      <a:pt x="11" y="12"/>
                      <a:pt x="11" y="12"/>
                    </a:cubicBezTo>
                    <a:lnTo>
                      <a:pt x="11"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îşliḓè">
                <a:extLst>
                  <a:ext uri="{FF2B5EF4-FFF2-40B4-BE49-F238E27FC236}">
                    <a16:creationId xmlns="" xmlns:a16="http://schemas.microsoft.com/office/drawing/2014/main" id="{500B9B68-5777-40CF-8355-C7590950100D}"/>
                  </a:ext>
                </a:extLst>
              </p:cNvPr>
              <p:cNvSpPr/>
              <p:nvPr/>
            </p:nvSpPr>
            <p:spPr bwMode="auto">
              <a:xfrm>
                <a:off x="8139029" y="2497949"/>
                <a:ext cx="0" cy="208358"/>
              </a:xfrm>
              <a:custGeom>
                <a:avLst/>
                <a:gdLst>
                  <a:gd name="T0" fmla="*/ 185 h 185"/>
                  <a:gd name="T1" fmla="*/ 0 h 185"/>
                  <a:gd name="T2" fmla="*/ 185 h 185"/>
                </a:gdLst>
                <a:ahLst/>
                <a:cxnLst>
                  <a:cxn ang="0">
                    <a:pos x="0" y="T0"/>
                  </a:cxn>
                  <a:cxn ang="0">
                    <a:pos x="0" y="T1"/>
                  </a:cxn>
                  <a:cxn ang="0">
                    <a:pos x="0" y="T2"/>
                  </a:cxn>
                </a:cxnLst>
                <a:rect l="0" t="0" r="r" b="b"/>
                <a:pathLst>
                  <a:path h="185">
                    <a:moveTo>
                      <a:pt x="0" y="185"/>
                    </a:moveTo>
                    <a:lnTo>
                      <a:pt x="0" y="0"/>
                    </a:lnTo>
                    <a:lnTo>
                      <a:pt x="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îślíďé">
                <a:extLst>
                  <a:ext uri="{FF2B5EF4-FFF2-40B4-BE49-F238E27FC236}">
                    <a16:creationId xmlns="" xmlns:a16="http://schemas.microsoft.com/office/drawing/2014/main" id="{AF7D311D-8698-45ED-93AD-453332A257FC}"/>
                  </a:ext>
                </a:extLst>
              </p:cNvPr>
              <p:cNvSpPr/>
              <p:nvPr/>
            </p:nvSpPr>
            <p:spPr bwMode="auto">
              <a:xfrm flipV="1">
                <a:off x="8139029" y="2497949"/>
                <a:ext cx="0" cy="2083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î$1iḑé">
                <a:extLst>
                  <a:ext uri="{FF2B5EF4-FFF2-40B4-BE49-F238E27FC236}">
                    <a16:creationId xmlns="" xmlns:a16="http://schemas.microsoft.com/office/drawing/2014/main" id="{79361F86-40D7-4449-BEA8-537D8238495B}"/>
                  </a:ext>
                </a:extLst>
              </p:cNvPr>
              <p:cNvSpPr/>
              <p:nvPr/>
            </p:nvSpPr>
            <p:spPr bwMode="auto">
              <a:xfrm>
                <a:off x="8128893" y="2490066"/>
                <a:ext cx="20273" cy="226378"/>
              </a:xfrm>
              <a:custGeom>
                <a:avLst/>
                <a:gdLst>
                  <a:gd name="T0" fmla="*/ 6 w 12"/>
                  <a:gd name="T1" fmla="*/ 134 h 134"/>
                  <a:gd name="T2" fmla="*/ 0 w 12"/>
                  <a:gd name="T3" fmla="*/ 128 h 134"/>
                  <a:gd name="T4" fmla="*/ 0 w 12"/>
                  <a:gd name="T5" fmla="*/ 5 h 134"/>
                  <a:gd name="T6" fmla="*/ 6 w 12"/>
                  <a:gd name="T7" fmla="*/ 0 h 134"/>
                  <a:gd name="T8" fmla="*/ 12 w 12"/>
                  <a:gd name="T9" fmla="*/ 5 h 134"/>
                  <a:gd name="T10" fmla="*/ 12 w 12"/>
                  <a:gd name="T11" fmla="*/ 128 h 134"/>
                  <a:gd name="T12" fmla="*/ 6 w 12"/>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2" h="134">
                    <a:moveTo>
                      <a:pt x="6" y="134"/>
                    </a:moveTo>
                    <a:cubicBezTo>
                      <a:pt x="3" y="134"/>
                      <a:pt x="0" y="131"/>
                      <a:pt x="0" y="128"/>
                    </a:cubicBezTo>
                    <a:cubicBezTo>
                      <a:pt x="0" y="5"/>
                      <a:pt x="0" y="5"/>
                      <a:pt x="0" y="5"/>
                    </a:cubicBezTo>
                    <a:cubicBezTo>
                      <a:pt x="0" y="2"/>
                      <a:pt x="3" y="0"/>
                      <a:pt x="6" y="0"/>
                    </a:cubicBezTo>
                    <a:cubicBezTo>
                      <a:pt x="9" y="0"/>
                      <a:pt x="12" y="2"/>
                      <a:pt x="12" y="5"/>
                    </a:cubicBezTo>
                    <a:cubicBezTo>
                      <a:pt x="12" y="128"/>
                      <a:pt x="12" y="128"/>
                      <a:pt x="12" y="128"/>
                    </a:cubicBezTo>
                    <a:cubicBezTo>
                      <a:pt x="12" y="131"/>
                      <a:pt x="9" y="134"/>
                      <a:pt x="6" y="1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0" name="ïṡľîde">
                <a:extLst>
                  <a:ext uri="{FF2B5EF4-FFF2-40B4-BE49-F238E27FC236}">
                    <a16:creationId xmlns="" xmlns:a16="http://schemas.microsoft.com/office/drawing/2014/main" id="{A8BAD4DE-0BC9-4CD8-9EEA-681B5E88A306}"/>
                  </a:ext>
                </a:extLst>
              </p:cNvPr>
              <p:cNvSpPr/>
              <p:nvPr/>
            </p:nvSpPr>
            <p:spPr bwMode="auto">
              <a:xfrm>
                <a:off x="5634235" y="5562492"/>
                <a:ext cx="396442" cy="307468"/>
              </a:xfrm>
              <a:custGeom>
                <a:avLst/>
                <a:gdLst>
                  <a:gd name="T0" fmla="*/ 0 w 234"/>
                  <a:gd name="T1" fmla="*/ 94 h 182"/>
                  <a:gd name="T2" fmla="*/ 0 w 234"/>
                  <a:gd name="T3" fmla="*/ 182 h 182"/>
                  <a:gd name="T4" fmla="*/ 234 w 234"/>
                  <a:gd name="T5" fmla="*/ 182 h 182"/>
                  <a:gd name="T6" fmla="*/ 234 w 234"/>
                  <a:gd name="T7" fmla="*/ 94 h 182"/>
                  <a:gd name="T8" fmla="*/ 140 w 234"/>
                  <a:gd name="T9" fmla="*/ 0 h 182"/>
                  <a:gd name="T10" fmla="*/ 94 w 234"/>
                  <a:gd name="T11" fmla="*/ 0 h 182"/>
                  <a:gd name="T12" fmla="*/ 0 w 234"/>
                  <a:gd name="T13" fmla="*/ 94 h 182"/>
                </a:gdLst>
                <a:ahLst/>
                <a:cxnLst>
                  <a:cxn ang="0">
                    <a:pos x="T0" y="T1"/>
                  </a:cxn>
                  <a:cxn ang="0">
                    <a:pos x="T2" y="T3"/>
                  </a:cxn>
                  <a:cxn ang="0">
                    <a:pos x="T4" y="T5"/>
                  </a:cxn>
                  <a:cxn ang="0">
                    <a:pos x="T6" y="T7"/>
                  </a:cxn>
                  <a:cxn ang="0">
                    <a:pos x="T8" y="T9"/>
                  </a:cxn>
                  <a:cxn ang="0">
                    <a:pos x="T10" y="T11"/>
                  </a:cxn>
                  <a:cxn ang="0">
                    <a:pos x="T12" y="T13"/>
                  </a:cxn>
                </a:cxnLst>
                <a:rect l="0" t="0" r="r" b="b"/>
                <a:pathLst>
                  <a:path w="234" h="182">
                    <a:moveTo>
                      <a:pt x="0" y="94"/>
                    </a:moveTo>
                    <a:cubicBezTo>
                      <a:pt x="0" y="182"/>
                      <a:pt x="0" y="182"/>
                      <a:pt x="0" y="182"/>
                    </a:cubicBezTo>
                    <a:cubicBezTo>
                      <a:pt x="234" y="182"/>
                      <a:pt x="234" y="182"/>
                      <a:pt x="234" y="182"/>
                    </a:cubicBezTo>
                    <a:cubicBezTo>
                      <a:pt x="234" y="94"/>
                      <a:pt x="234" y="94"/>
                      <a:pt x="234" y="94"/>
                    </a:cubicBezTo>
                    <a:cubicBezTo>
                      <a:pt x="234" y="42"/>
                      <a:pt x="192" y="0"/>
                      <a:pt x="140" y="0"/>
                    </a:cubicBezTo>
                    <a:cubicBezTo>
                      <a:pt x="94" y="0"/>
                      <a:pt x="94" y="0"/>
                      <a:pt x="94" y="0"/>
                    </a:cubicBezTo>
                    <a:cubicBezTo>
                      <a:pt x="42" y="0"/>
                      <a:pt x="0" y="42"/>
                      <a:pt x="0" y="94"/>
                    </a:cubicBezTo>
                    <a:close/>
                  </a:path>
                </a:pathLst>
              </a:custGeom>
              <a:solidFill>
                <a:srgbClr val="85BB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íṧḻïďe">
                <a:extLst>
                  <a:ext uri="{FF2B5EF4-FFF2-40B4-BE49-F238E27FC236}">
                    <a16:creationId xmlns="" xmlns:a16="http://schemas.microsoft.com/office/drawing/2014/main" id="{8614FA72-71FF-457B-890B-39B643F51883}"/>
                  </a:ext>
                </a:extLst>
              </p:cNvPr>
              <p:cNvSpPr/>
              <p:nvPr/>
            </p:nvSpPr>
            <p:spPr bwMode="auto">
              <a:xfrm>
                <a:off x="5624099" y="5552355"/>
                <a:ext cx="416715" cy="327741"/>
              </a:xfrm>
              <a:custGeom>
                <a:avLst/>
                <a:gdLst>
                  <a:gd name="T0" fmla="*/ 240 w 246"/>
                  <a:gd name="T1" fmla="*/ 194 h 194"/>
                  <a:gd name="T2" fmla="*/ 6 w 246"/>
                  <a:gd name="T3" fmla="*/ 194 h 194"/>
                  <a:gd name="T4" fmla="*/ 0 w 246"/>
                  <a:gd name="T5" fmla="*/ 188 h 194"/>
                  <a:gd name="T6" fmla="*/ 0 w 246"/>
                  <a:gd name="T7" fmla="*/ 100 h 194"/>
                  <a:gd name="T8" fmla="*/ 100 w 246"/>
                  <a:gd name="T9" fmla="*/ 0 h 194"/>
                  <a:gd name="T10" fmla="*/ 146 w 246"/>
                  <a:gd name="T11" fmla="*/ 0 h 194"/>
                  <a:gd name="T12" fmla="*/ 246 w 246"/>
                  <a:gd name="T13" fmla="*/ 100 h 194"/>
                  <a:gd name="T14" fmla="*/ 246 w 246"/>
                  <a:gd name="T15" fmla="*/ 188 h 194"/>
                  <a:gd name="T16" fmla="*/ 240 w 246"/>
                  <a:gd name="T17" fmla="*/ 194 h 194"/>
                  <a:gd name="T18" fmla="*/ 12 w 246"/>
                  <a:gd name="T19" fmla="*/ 182 h 194"/>
                  <a:gd name="T20" fmla="*/ 234 w 246"/>
                  <a:gd name="T21" fmla="*/ 182 h 194"/>
                  <a:gd name="T22" fmla="*/ 234 w 246"/>
                  <a:gd name="T23" fmla="*/ 100 h 194"/>
                  <a:gd name="T24" fmla="*/ 146 w 246"/>
                  <a:gd name="T25" fmla="*/ 11 h 194"/>
                  <a:gd name="T26" fmla="*/ 100 w 246"/>
                  <a:gd name="T27" fmla="*/ 11 h 194"/>
                  <a:gd name="T28" fmla="*/ 12 w 246"/>
                  <a:gd name="T29" fmla="*/ 100 h 194"/>
                  <a:gd name="T30" fmla="*/ 12 w 246"/>
                  <a:gd name="T31" fmla="*/ 18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194">
                    <a:moveTo>
                      <a:pt x="240" y="194"/>
                    </a:moveTo>
                    <a:cubicBezTo>
                      <a:pt x="6" y="194"/>
                      <a:pt x="6" y="194"/>
                      <a:pt x="6" y="194"/>
                    </a:cubicBezTo>
                    <a:cubicBezTo>
                      <a:pt x="3" y="194"/>
                      <a:pt x="0" y="191"/>
                      <a:pt x="0" y="188"/>
                    </a:cubicBezTo>
                    <a:cubicBezTo>
                      <a:pt x="0" y="100"/>
                      <a:pt x="0" y="100"/>
                      <a:pt x="0" y="100"/>
                    </a:cubicBezTo>
                    <a:cubicBezTo>
                      <a:pt x="0" y="45"/>
                      <a:pt x="45" y="0"/>
                      <a:pt x="100" y="0"/>
                    </a:cubicBezTo>
                    <a:cubicBezTo>
                      <a:pt x="146" y="0"/>
                      <a:pt x="146" y="0"/>
                      <a:pt x="146" y="0"/>
                    </a:cubicBezTo>
                    <a:cubicBezTo>
                      <a:pt x="201" y="0"/>
                      <a:pt x="246" y="45"/>
                      <a:pt x="246" y="100"/>
                    </a:cubicBezTo>
                    <a:cubicBezTo>
                      <a:pt x="246" y="188"/>
                      <a:pt x="246" y="188"/>
                      <a:pt x="246" y="188"/>
                    </a:cubicBezTo>
                    <a:cubicBezTo>
                      <a:pt x="246" y="191"/>
                      <a:pt x="243" y="194"/>
                      <a:pt x="240" y="194"/>
                    </a:cubicBezTo>
                    <a:close/>
                    <a:moveTo>
                      <a:pt x="12" y="182"/>
                    </a:moveTo>
                    <a:cubicBezTo>
                      <a:pt x="234" y="182"/>
                      <a:pt x="234" y="182"/>
                      <a:pt x="234" y="182"/>
                    </a:cubicBezTo>
                    <a:cubicBezTo>
                      <a:pt x="234" y="100"/>
                      <a:pt x="234" y="100"/>
                      <a:pt x="234" y="100"/>
                    </a:cubicBezTo>
                    <a:cubicBezTo>
                      <a:pt x="234" y="51"/>
                      <a:pt x="195" y="11"/>
                      <a:pt x="146" y="11"/>
                    </a:cubicBezTo>
                    <a:cubicBezTo>
                      <a:pt x="100" y="11"/>
                      <a:pt x="100" y="11"/>
                      <a:pt x="100" y="11"/>
                    </a:cubicBezTo>
                    <a:cubicBezTo>
                      <a:pt x="51" y="11"/>
                      <a:pt x="12" y="51"/>
                      <a:pt x="12" y="100"/>
                    </a:cubicBezTo>
                    <a:lnTo>
                      <a:pt x="12" y="1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îşľïḓé">
                <a:extLst>
                  <a:ext uri="{FF2B5EF4-FFF2-40B4-BE49-F238E27FC236}">
                    <a16:creationId xmlns="" xmlns:a16="http://schemas.microsoft.com/office/drawing/2014/main" id="{14D53F26-BF58-4858-831B-67EA2B2B13B4}"/>
                  </a:ext>
                </a:extLst>
              </p:cNvPr>
              <p:cNvSpPr/>
              <p:nvPr/>
            </p:nvSpPr>
            <p:spPr bwMode="auto">
              <a:xfrm>
                <a:off x="5696180" y="5869959"/>
                <a:ext cx="63070" cy="250029"/>
              </a:xfrm>
              <a:custGeom>
                <a:avLst/>
                <a:gdLst>
                  <a:gd name="T0" fmla="*/ 0 w 37"/>
                  <a:gd name="T1" fmla="*/ 0 h 148"/>
                  <a:gd name="T2" fmla="*/ 0 w 37"/>
                  <a:gd name="T3" fmla="*/ 130 h 148"/>
                  <a:gd name="T4" fmla="*/ 19 w 37"/>
                  <a:gd name="T5" fmla="*/ 148 h 148"/>
                  <a:gd name="T6" fmla="*/ 37 w 37"/>
                  <a:gd name="T7" fmla="*/ 130 h 148"/>
                  <a:gd name="T8" fmla="*/ 37 w 37"/>
                  <a:gd name="T9" fmla="*/ 0 h 148"/>
                  <a:gd name="T10" fmla="*/ 0 w 37"/>
                  <a:gd name="T11" fmla="*/ 0 h 148"/>
                </a:gdLst>
                <a:ahLst/>
                <a:cxnLst>
                  <a:cxn ang="0">
                    <a:pos x="T0" y="T1"/>
                  </a:cxn>
                  <a:cxn ang="0">
                    <a:pos x="T2" y="T3"/>
                  </a:cxn>
                  <a:cxn ang="0">
                    <a:pos x="T4" y="T5"/>
                  </a:cxn>
                  <a:cxn ang="0">
                    <a:pos x="T6" y="T7"/>
                  </a:cxn>
                  <a:cxn ang="0">
                    <a:pos x="T8" y="T9"/>
                  </a:cxn>
                  <a:cxn ang="0">
                    <a:pos x="T10" y="T11"/>
                  </a:cxn>
                </a:cxnLst>
                <a:rect l="0" t="0" r="r" b="b"/>
                <a:pathLst>
                  <a:path w="37" h="148">
                    <a:moveTo>
                      <a:pt x="0" y="0"/>
                    </a:moveTo>
                    <a:cubicBezTo>
                      <a:pt x="0" y="130"/>
                      <a:pt x="0" y="130"/>
                      <a:pt x="0" y="130"/>
                    </a:cubicBezTo>
                    <a:cubicBezTo>
                      <a:pt x="0" y="140"/>
                      <a:pt x="9" y="148"/>
                      <a:pt x="19" y="148"/>
                    </a:cubicBezTo>
                    <a:cubicBezTo>
                      <a:pt x="29" y="148"/>
                      <a:pt x="37" y="140"/>
                      <a:pt x="37" y="130"/>
                    </a:cubicBezTo>
                    <a:cubicBezTo>
                      <a:pt x="37" y="0"/>
                      <a:pt x="37" y="0"/>
                      <a:pt x="37"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îşliḑê">
                <a:extLst>
                  <a:ext uri="{FF2B5EF4-FFF2-40B4-BE49-F238E27FC236}">
                    <a16:creationId xmlns="" xmlns:a16="http://schemas.microsoft.com/office/drawing/2014/main" id="{39C32D33-E131-4AD6-B121-2AD573E224B2}"/>
                  </a:ext>
                </a:extLst>
              </p:cNvPr>
              <p:cNvSpPr/>
              <p:nvPr/>
            </p:nvSpPr>
            <p:spPr bwMode="auto">
              <a:xfrm>
                <a:off x="5688295" y="5859823"/>
                <a:ext cx="81090" cy="269176"/>
              </a:xfrm>
              <a:custGeom>
                <a:avLst/>
                <a:gdLst>
                  <a:gd name="T0" fmla="*/ 24 w 48"/>
                  <a:gd name="T1" fmla="*/ 159 h 159"/>
                  <a:gd name="T2" fmla="*/ 0 w 48"/>
                  <a:gd name="T3" fmla="*/ 136 h 159"/>
                  <a:gd name="T4" fmla="*/ 0 w 48"/>
                  <a:gd name="T5" fmla="*/ 6 h 159"/>
                  <a:gd name="T6" fmla="*/ 5 w 48"/>
                  <a:gd name="T7" fmla="*/ 0 h 159"/>
                  <a:gd name="T8" fmla="*/ 42 w 48"/>
                  <a:gd name="T9" fmla="*/ 0 h 159"/>
                  <a:gd name="T10" fmla="*/ 48 w 48"/>
                  <a:gd name="T11" fmla="*/ 6 h 159"/>
                  <a:gd name="T12" fmla="*/ 48 w 48"/>
                  <a:gd name="T13" fmla="*/ 136 h 159"/>
                  <a:gd name="T14" fmla="*/ 24 w 48"/>
                  <a:gd name="T15" fmla="*/ 159 h 159"/>
                  <a:gd name="T16" fmla="*/ 11 w 48"/>
                  <a:gd name="T17" fmla="*/ 12 h 159"/>
                  <a:gd name="T18" fmla="*/ 11 w 48"/>
                  <a:gd name="T19" fmla="*/ 136 h 159"/>
                  <a:gd name="T20" fmla="*/ 24 w 48"/>
                  <a:gd name="T21" fmla="*/ 148 h 159"/>
                  <a:gd name="T22" fmla="*/ 36 w 48"/>
                  <a:gd name="T23" fmla="*/ 136 h 159"/>
                  <a:gd name="T24" fmla="*/ 36 w 48"/>
                  <a:gd name="T25" fmla="*/ 12 h 159"/>
                  <a:gd name="T26" fmla="*/ 11 w 48"/>
                  <a:gd name="T27" fmla="*/ 1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59">
                    <a:moveTo>
                      <a:pt x="24" y="159"/>
                    </a:moveTo>
                    <a:cubicBezTo>
                      <a:pt x="10" y="159"/>
                      <a:pt x="0" y="149"/>
                      <a:pt x="0" y="136"/>
                    </a:cubicBezTo>
                    <a:cubicBezTo>
                      <a:pt x="0" y="6"/>
                      <a:pt x="0" y="6"/>
                      <a:pt x="0" y="6"/>
                    </a:cubicBezTo>
                    <a:cubicBezTo>
                      <a:pt x="0" y="3"/>
                      <a:pt x="2" y="0"/>
                      <a:pt x="5" y="0"/>
                    </a:cubicBezTo>
                    <a:cubicBezTo>
                      <a:pt x="42" y="0"/>
                      <a:pt x="42" y="0"/>
                      <a:pt x="42" y="0"/>
                    </a:cubicBezTo>
                    <a:cubicBezTo>
                      <a:pt x="45" y="0"/>
                      <a:pt x="48" y="3"/>
                      <a:pt x="48" y="6"/>
                    </a:cubicBezTo>
                    <a:cubicBezTo>
                      <a:pt x="48" y="136"/>
                      <a:pt x="48" y="136"/>
                      <a:pt x="48" y="136"/>
                    </a:cubicBezTo>
                    <a:cubicBezTo>
                      <a:pt x="48" y="149"/>
                      <a:pt x="37" y="159"/>
                      <a:pt x="24" y="159"/>
                    </a:cubicBezTo>
                    <a:close/>
                    <a:moveTo>
                      <a:pt x="11" y="12"/>
                    </a:moveTo>
                    <a:cubicBezTo>
                      <a:pt x="11" y="136"/>
                      <a:pt x="11" y="136"/>
                      <a:pt x="11" y="136"/>
                    </a:cubicBezTo>
                    <a:cubicBezTo>
                      <a:pt x="11" y="142"/>
                      <a:pt x="17" y="148"/>
                      <a:pt x="24" y="148"/>
                    </a:cubicBezTo>
                    <a:cubicBezTo>
                      <a:pt x="30" y="148"/>
                      <a:pt x="36" y="142"/>
                      <a:pt x="36" y="136"/>
                    </a:cubicBezTo>
                    <a:cubicBezTo>
                      <a:pt x="36" y="12"/>
                      <a:pt x="36" y="12"/>
                      <a:pt x="36" y="12"/>
                    </a:cubicBezTo>
                    <a:lnTo>
                      <a:pt x="1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íšḷiḍê">
                <a:extLst>
                  <a:ext uri="{FF2B5EF4-FFF2-40B4-BE49-F238E27FC236}">
                    <a16:creationId xmlns="" xmlns:a16="http://schemas.microsoft.com/office/drawing/2014/main" id="{690BC882-ACF1-4B74-B8FF-3EC919373DBA}"/>
                  </a:ext>
                </a:extLst>
              </p:cNvPr>
              <p:cNvSpPr/>
              <p:nvPr/>
            </p:nvSpPr>
            <p:spPr bwMode="auto">
              <a:xfrm>
                <a:off x="5904537" y="5869959"/>
                <a:ext cx="60818" cy="250029"/>
              </a:xfrm>
              <a:custGeom>
                <a:avLst/>
                <a:gdLst>
                  <a:gd name="T0" fmla="*/ 0 w 36"/>
                  <a:gd name="T1" fmla="*/ 0 h 148"/>
                  <a:gd name="T2" fmla="*/ 0 w 36"/>
                  <a:gd name="T3" fmla="*/ 130 h 148"/>
                  <a:gd name="T4" fmla="*/ 18 w 36"/>
                  <a:gd name="T5" fmla="*/ 148 h 148"/>
                  <a:gd name="T6" fmla="*/ 36 w 36"/>
                  <a:gd name="T7" fmla="*/ 130 h 148"/>
                  <a:gd name="T8" fmla="*/ 36 w 36"/>
                  <a:gd name="T9" fmla="*/ 0 h 148"/>
                  <a:gd name="T10" fmla="*/ 0 w 36"/>
                  <a:gd name="T11" fmla="*/ 0 h 148"/>
                </a:gdLst>
                <a:ahLst/>
                <a:cxnLst>
                  <a:cxn ang="0">
                    <a:pos x="T0" y="T1"/>
                  </a:cxn>
                  <a:cxn ang="0">
                    <a:pos x="T2" y="T3"/>
                  </a:cxn>
                  <a:cxn ang="0">
                    <a:pos x="T4" y="T5"/>
                  </a:cxn>
                  <a:cxn ang="0">
                    <a:pos x="T6" y="T7"/>
                  </a:cxn>
                  <a:cxn ang="0">
                    <a:pos x="T8" y="T9"/>
                  </a:cxn>
                  <a:cxn ang="0">
                    <a:pos x="T10" y="T11"/>
                  </a:cxn>
                </a:cxnLst>
                <a:rect l="0" t="0" r="r" b="b"/>
                <a:pathLst>
                  <a:path w="36" h="148">
                    <a:moveTo>
                      <a:pt x="0" y="0"/>
                    </a:moveTo>
                    <a:cubicBezTo>
                      <a:pt x="0" y="130"/>
                      <a:pt x="0" y="130"/>
                      <a:pt x="0" y="130"/>
                    </a:cubicBezTo>
                    <a:cubicBezTo>
                      <a:pt x="0" y="140"/>
                      <a:pt x="8" y="148"/>
                      <a:pt x="18" y="148"/>
                    </a:cubicBezTo>
                    <a:cubicBezTo>
                      <a:pt x="28" y="148"/>
                      <a:pt x="36" y="140"/>
                      <a:pt x="36" y="130"/>
                    </a:cubicBezTo>
                    <a:cubicBezTo>
                      <a:pt x="36" y="0"/>
                      <a:pt x="36" y="0"/>
                      <a:pt x="3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íśḻïḋè">
                <a:extLst>
                  <a:ext uri="{FF2B5EF4-FFF2-40B4-BE49-F238E27FC236}">
                    <a16:creationId xmlns="" xmlns:a16="http://schemas.microsoft.com/office/drawing/2014/main" id="{B11821B8-85A2-4DE2-A0A3-5DF6C45C4C1F}"/>
                  </a:ext>
                </a:extLst>
              </p:cNvPr>
              <p:cNvSpPr/>
              <p:nvPr/>
            </p:nvSpPr>
            <p:spPr bwMode="auto">
              <a:xfrm>
                <a:off x="5894401" y="5859823"/>
                <a:ext cx="82217" cy="269176"/>
              </a:xfrm>
              <a:custGeom>
                <a:avLst/>
                <a:gdLst>
                  <a:gd name="T0" fmla="*/ 24 w 48"/>
                  <a:gd name="T1" fmla="*/ 159 h 159"/>
                  <a:gd name="T2" fmla="*/ 0 w 48"/>
                  <a:gd name="T3" fmla="*/ 136 h 159"/>
                  <a:gd name="T4" fmla="*/ 0 w 48"/>
                  <a:gd name="T5" fmla="*/ 6 h 159"/>
                  <a:gd name="T6" fmla="*/ 6 w 48"/>
                  <a:gd name="T7" fmla="*/ 0 h 159"/>
                  <a:gd name="T8" fmla="*/ 42 w 48"/>
                  <a:gd name="T9" fmla="*/ 0 h 159"/>
                  <a:gd name="T10" fmla="*/ 48 w 48"/>
                  <a:gd name="T11" fmla="*/ 6 h 159"/>
                  <a:gd name="T12" fmla="*/ 48 w 48"/>
                  <a:gd name="T13" fmla="*/ 136 h 159"/>
                  <a:gd name="T14" fmla="*/ 24 w 48"/>
                  <a:gd name="T15" fmla="*/ 159 h 159"/>
                  <a:gd name="T16" fmla="*/ 12 w 48"/>
                  <a:gd name="T17" fmla="*/ 12 h 159"/>
                  <a:gd name="T18" fmla="*/ 12 w 48"/>
                  <a:gd name="T19" fmla="*/ 136 h 159"/>
                  <a:gd name="T20" fmla="*/ 24 w 48"/>
                  <a:gd name="T21" fmla="*/ 148 h 159"/>
                  <a:gd name="T22" fmla="*/ 37 w 48"/>
                  <a:gd name="T23" fmla="*/ 136 h 159"/>
                  <a:gd name="T24" fmla="*/ 37 w 48"/>
                  <a:gd name="T25" fmla="*/ 12 h 159"/>
                  <a:gd name="T26" fmla="*/ 12 w 48"/>
                  <a:gd name="T27" fmla="*/ 1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59">
                    <a:moveTo>
                      <a:pt x="24" y="159"/>
                    </a:moveTo>
                    <a:cubicBezTo>
                      <a:pt x="11" y="159"/>
                      <a:pt x="0" y="149"/>
                      <a:pt x="0" y="136"/>
                    </a:cubicBezTo>
                    <a:cubicBezTo>
                      <a:pt x="0" y="6"/>
                      <a:pt x="0" y="6"/>
                      <a:pt x="0" y="6"/>
                    </a:cubicBezTo>
                    <a:cubicBezTo>
                      <a:pt x="0" y="3"/>
                      <a:pt x="3" y="0"/>
                      <a:pt x="6" y="0"/>
                    </a:cubicBezTo>
                    <a:cubicBezTo>
                      <a:pt x="42" y="0"/>
                      <a:pt x="42" y="0"/>
                      <a:pt x="42" y="0"/>
                    </a:cubicBezTo>
                    <a:cubicBezTo>
                      <a:pt x="46" y="0"/>
                      <a:pt x="48" y="3"/>
                      <a:pt x="48" y="6"/>
                    </a:cubicBezTo>
                    <a:cubicBezTo>
                      <a:pt x="48" y="136"/>
                      <a:pt x="48" y="136"/>
                      <a:pt x="48" y="136"/>
                    </a:cubicBezTo>
                    <a:cubicBezTo>
                      <a:pt x="48" y="149"/>
                      <a:pt x="37" y="159"/>
                      <a:pt x="24" y="159"/>
                    </a:cubicBezTo>
                    <a:close/>
                    <a:moveTo>
                      <a:pt x="12" y="12"/>
                    </a:moveTo>
                    <a:cubicBezTo>
                      <a:pt x="12" y="136"/>
                      <a:pt x="12" y="136"/>
                      <a:pt x="12" y="136"/>
                    </a:cubicBezTo>
                    <a:cubicBezTo>
                      <a:pt x="12" y="142"/>
                      <a:pt x="17" y="148"/>
                      <a:pt x="24" y="148"/>
                    </a:cubicBezTo>
                    <a:cubicBezTo>
                      <a:pt x="31" y="148"/>
                      <a:pt x="37" y="142"/>
                      <a:pt x="37" y="136"/>
                    </a:cubicBezTo>
                    <a:cubicBezTo>
                      <a:pt x="37" y="12"/>
                      <a:pt x="37" y="12"/>
                      <a:pt x="37" y="12"/>
                    </a:cubicBez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îṧḻiḓe">
                <a:extLst>
                  <a:ext uri="{FF2B5EF4-FFF2-40B4-BE49-F238E27FC236}">
                    <a16:creationId xmlns="" xmlns:a16="http://schemas.microsoft.com/office/drawing/2014/main" id="{A267E5F0-DB8B-4B05-8338-420128EAFA82}"/>
                  </a:ext>
                </a:extLst>
              </p:cNvPr>
              <p:cNvSpPr/>
              <p:nvPr/>
            </p:nvSpPr>
            <p:spPr bwMode="auto">
              <a:xfrm>
                <a:off x="5781775" y="5469012"/>
                <a:ext cx="101363" cy="93480"/>
              </a:xfrm>
              <a:prstGeom prst="rect">
                <a:avLst/>
              </a:prstGeom>
              <a:solidFill>
                <a:srgbClr val="79AB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 name="íṣliďê">
                <a:extLst>
                  <a:ext uri="{FF2B5EF4-FFF2-40B4-BE49-F238E27FC236}">
                    <a16:creationId xmlns="" xmlns:a16="http://schemas.microsoft.com/office/drawing/2014/main" id="{7258D16A-4CD4-4620-8567-F38FE2E9CE98}"/>
                  </a:ext>
                </a:extLst>
              </p:cNvPr>
              <p:cNvSpPr/>
              <p:nvPr/>
            </p:nvSpPr>
            <p:spPr bwMode="auto">
              <a:xfrm>
                <a:off x="5771638" y="5458876"/>
                <a:ext cx="119383" cy="111500"/>
              </a:xfrm>
              <a:custGeom>
                <a:avLst/>
                <a:gdLst>
                  <a:gd name="T0" fmla="*/ 66 w 71"/>
                  <a:gd name="T1" fmla="*/ 66 h 66"/>
                  <a:gd name="T2" fmla="*/ 6 w 71"/>
                  <a:gd name="T3" fmla="*/ 66 h 66"/>
                  <a:gd name="T4" fmla="*/ 0 w 71"/>
                  <a:gd name="T5" fmla="*/ 61 h 66"/>
                  <a:gd name="T6" fmla="*/ 0 w 71"/>
                  <a:gd name="T7" fmla="*/ 6 h 66"/>
                  <a:gd name="T8" fmla="*/ 6 w 71"/>
                  <a:gd name="T9" fmla="*/ 0 h 66"/>
                  <a:gd name="T10" fmla="*/ 66 w 71"/>
                  <a:gd name="T11" fmla="*/ 0 h 66"/>
                  <a:gd name="T12" fmla="*/ 71 w 71"/>
                  <a:gd name="T13" fmla="*/ 6 h 66"/>
                  <a:gd name="T14" fmla="*/ 71 w 71"/>
                  <a:gd name="T15" fmla="*/ 61 h 66"/>
                  <a:gd name="T16" fmla="*/ 66 w 71"/>
                  <a:gd name="T17" fmla="*/ 66 h 66"/>
                  <a:gd name="T18" fmla="*/ 12 w 71"/>
                  <a:gd name="T19" fmla="*/ 55 h 66"/>
                  <a:gd name="T20" fmla="*/ 60 w 71"/>
                  <a:gd name="T21" fmla="*/ 55 h 66"/>
                  <a:gd name="T22" fmla="*/ 60 w 71"/>
                  <a:gd name="T23" fmla="*/ 11 h 66"/>
                  <a:gd name="T24" fmla="*/ 12 w 71"/>
                  <a:gd name="T25" fmla="*/ 11 h 66"/>
                  <a:gd name="T26" fmla="*/ 12 w 71"/>
                  <a:gd name="T27"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66">
                    <a:moveTo>
                      <a:pt x="66" y="66"/>
                    </a:moveTo>
                    <a:cubicBezTo>
                      <a:pt x="6" y="66"/>
                      <a:pt x="6" y="66"/>
                      <a:pt x="6" y="66"/>
                    </a:cubicBezTo>
                    <a:cubicBezTo>
                      <a:pt x="3" y="66"/>
                      <a:pt x="0" y="64"/>
                      <a:pt x="0" y="61"/>
                    </a:cubicBezTo>
                    <a:cubicBezTo>
                      <a:pt x="0" y="6"/>
                      <a:pt x="0" y="6"/>
                      <a:pt x="0" y="6"/>
                    </a:cubicBezTo>
                    <a:cubicBezTo>
                      <a:pt x="0" y="2"/>
                      <a:pt x="3" y="0"/>
                      <a:pt x="6" y="0"/>
                    </a:cubicBezTo>
                    <a:cubicBezTo>
                      <a:pt x="66" y="0"/>
                      <a:pt x="66" y="0"/>
                      <a:pt x="66" y="0"/>
                    </a:cubicBezTo>
                    <a:cubicBezTo>
                      <a:pt x="69" y="0"/>
                      <a:pt x="71" y="2"/>
                      <a:pt x="71" y="6"/>
                    </a:cubicBezTo>
                    <a:cubicBezTo>
                      <a:pt x="71" y="61"/>
                      <a:pt x="71" y="61"/>
                      <a:pt x="71" y="61"/>
                    </a:cubicBezTo>
                    <a:cubicBezTo>
                      <a:pt x="71" y="64"/>
                      <a:pt x="69" y="66"/>
                      <a:pt x="66" y="66"/>
                    </a:cubicBezTo>
                    <a:close/>
                    <a:moveTo>
                      <a:pt x="12" y="55"/>
                    </a:moveTo>
                    <a:cubicBezTo>
                      <a:pt x="60" y="55"/>
                      <a:pt x="60" y="55"/>
                      <a:pt x="60" y="55"/>
                    </a:cubicBezTo>
                    <a:cubicBezTo>
                      <a:pt x="60" y="11"/>
                      <a:pt x="60" y="11"/>
                      <a:pt x="60" y="11"/>
                    </a:cubicBezTo>
                    <a:cubicBezTo>
                      <a:pt x="12" y="11"/>
                      <a:pt x="12" y="11"/>
                      <a:pt x="12" y="11"/>
                    </a:cubicBezTo>
                    <a:lnTo>
                      <a:pt x="1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iṧľîḍé">
                <a:extLst>
                  <a:ext uri="{FF2B5EF4-FFF2-40B4-BE49-F238E27FC236}">
                    <a16:creationId xmlns="" xmlns:a16="http://schemas.microsoft.com/office/drawing/2014/main" id="{2E0B3735-E600-484E-BA9D-9C5DFCD9E6CF}"/>
                  </a:ext>
                </a:extLst>
              </p:cNvPr>
              <p:cNvSpPr/>
              <p:nvPr/>
            </p:nvSpPr>
            <p:spPr bwMode="auto">
              <a:xfrm>
                <a:off x="5728841" y="5799006"/>
                <a:ext cx="206105" cy="0"/>
              </a:xfrm>
              <a:custGeom>
                <a:avLst/>
                <a:gdLst>
                  <a:gd name="T0" fmla="*/ 0 w 183"/>
                  <a:gd name="T1" fmla="*/ 183 w 183"/>
                  <a:gd name="T2" fmla="*/ 0 w 183"/>
                </a:gdLst>
                <a:ahLst/>
                <a:cxnLst>
                  <a:cxn ang="0">
                    <a:pos x="T0" y="0"/>
                  </a:cxn>
                  <a:cxn ang="0">
                    <a:pos x="T1" y="0"/>
                  </a:cxn>
                  <a:cxn ang="0">
                    <a:pos x="T2" y="0"/>
                  </a:cxn>
                </a:cxnLst>
                <a:rect l="0" t="0" r="r" b="b"/>
                <a:pathLst>
                  <a:path w="183">
                    <a:moveTo>
                      <a:pt x="0" y="0"/>
                    </a:moveTo>
                    <a:lnTo>
                      <a:pt x="18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íṣḷîḋe">
                <a:extLst>
                  <a:ext uri="{FF2B5EF4-FFF2-40B4-BE49-F238E27FC236}">
                    <a16:creationId xmlns="" xmlns:a16="http://schemas.microsoft.com/office/drawing/2014/main" id="{48FC2E9B-0D30-498E-B428-BAC77D16D2CE}"/>
                  </a:ext>
                </a:extLst>
              </p:cNvPr>
              <p:cNvSpPr/>
              <p:nvPr/>
            </p:nvSpPr>
            <p:spPr bwMode="auto">
              <a:xfrm>
                <a:off x="5728841" y="5799006"/>
                <a:ext cx="20610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íṡľiḑé">
                <a:extLst>
                  <a:ext uri="{FF2B5EF4-FFF2-40B4-BE49-F238E27FC236}">
                    <a16:creationId xmlns="" xmlns:a16="http://schemas.microsoft.com/office/drawing/2014/main" id="{97B452BD-E28E-4D23-BEB0-3016F515DC8B}"/>
                  </a:ext>
                </a:extLst>
              </p:cNvPr>
              <p:cNvSpPr/>
              <p:nvPr/>
            </p:nvSpPr>
            <p:spPr bwMode="auto">
              <a:xfrm>
                <a:off x="5718705" y="5788869"/>
                <a:ext cx="226378" cy="20273"/>
              </a:xfrm>
              <a:custGeom>
                <a:avLst/>
                <a:gdLst>
                  <a:gd name="T0" fmla="*/ 128 w 134"/>
                  <a:gd name="T1" fmla="*/ 12 h 12"/>
                  <a:gd name="T2" fmla="*/ 6 w 134"/>
                  <a:gd name="T3" fmla="*/ 12 h 12"/>
                  <a:gd name="T4" fmla="*/ 0 w 134"/>
                  <a:gd name="T5" fmla="*/ 6 h 12"/>
                  <a:gd name="T6" fmla="*/ 6 w 134"/>
                  <a:gd name="T7" fmla="*/ 0 h 12"/>
                  <a:gd name="T8" fmla="*/ 128 w 134"/>
                  <a:gd name="T9" fmla="*/ 0 h 12"/>
                  <a:gd name="T10" fmla="*/ 134 w 134"/>
                  <a:gd name="T11" fmla="*/ 6 h 12"/>
                  <a:gd name="T12" fmla="*/ 128 w 13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4" h="12">
                    <a:moveTo>
                      <a:pt x="128" y="12"/>
                    </a:moveTo>
                    <a:cubicBezTo>
                      <a:pt x="6" y="12"/>
                      <a:pt x="6" y="12"/>
                      <a:pt x="6" y="12"/>
                    </a:cubicBezTo>
                    <a:cubicBezTo>
                      <a:pt x="2" y="12"/>
                      <a:pt x="0" y="9"/>
                      <a:pt x="0" y="6"/>
                    </a:cubicBezTo>
                    <a:cubicBezTo>
                      <a:pt x="0" y="3"/>
                      <a:pt x="2" y="0"/>
                      <a:pt x="6" y="0"/>
                    </a:cubicBezTo>
                    <a:cubicBezTo>
                      <a:pt x="128" y="0"/>
                      <a:pt x="128" y="0"/>
                      <a:pt x="128" y="0"/>
                    </a:cubicBezTo>
                    <a:cubicBezTo>
                      <a:pt x="131" y="0"/>
                      <a:pt x="134" y="3"/>
                      <a:pt x="134" y="6"/>
                    </a:cubicBezTo>
                    <a:cubicBezTo>
                      <a:pt x="134" y="9"/>
                      <a:pt x="131" y="12"/>
                      <a:pt x="128"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1" name="iṧḷiḋê">
                <a:extLst>
                  <a:ext uri="{FF2B5EF4-FFF2-40B4-BE49-F238E27FC236}">
                    <a16:creationId xmlns="" xmlns:a16="http://schemas.microsoft.com/office/drawing/2014/main" id="{289A512E-5A82-40B5-B33E-BDC3DF65BA16}"/>
                  </a:ext>
                </a:extLst>
              </p:cNvPr>
              <p:cNvSpPr/>
              <p:nvPr/>
            </p:nvSpPr>
            <p:spPr bwMode="auto">
              <a:xfrm>
                <a:off x="7412594" y="1275962"/>
                <a:ext cx="777117" cy="1005747"/>
              </a:xfrm>
              <a:custGeom>
                <a:avLst/>
                <a:gdLst>
                  <a:gd name="T0" fmla="*/ 445 w 459"/>
                  <a:gd name="T1" fmla="*/ 327 h 595"/>
                  <a:gd name="T2" fmla="*/ 400 w 459"/>
                  <a:gd name="T3" fmla="*/ 0 h 595"/>
                  <a:gd name="T4" fmla="*/ 8 w 459"/>
                  <a:gd name="T5" fmla="*/ 559 h 595"/>
                  <a:gd name="T6" fmla="*/ 271 w 459"/>
                  <a:gd name="T7" fmla="*/ 578 h 595"/>
                  <a:gd name="T8" fmla="*/ 445 w 459"/>
                  <a:gd name="T9" fmla="*/ 327 h 595"/>
                </a:gdLst>
                <a:ahLst/>
                <a:cxnLst>
                  <a:cxn ang="0">
                    <a:pos x="T0" y="T1"/>
                  </a:cxn>
                  <a:cxn ang="0">
                    <a:pos x="T2" y="T3"/>
                  </a:cxn>
                  <a:cxn ang="0">
                    <a:pos x="T4" y="T5"/>
                  </a:cxn>
                  <a:cxn ang="0">
                    <a:pos x="T6" y="T7"/>
                  </a:cxn>
                  <a:cxn ang="0">
                    <a:pos x="T8" y="T9"/>
                  </a:cxn>
                </a:cxnLst>
                <a:rect l="0" t="0" r="r" b="b"/>
                <a:pathLst>
                  <a:path w="459" h="595">
                    <a:moveTo>
                      <a:pt x="445" y="327"/>
                    </a:moveTo>
                    <a:cubicBezTo>
                      <a:pt x="432" y="214"/>
                      <a:pt x="397" y="115"/>
                      <a:pt x="400" y="0"/>
                    </a:cubicBezTo>
                    <a:cubicBezTo>
                      <a:pt x="120" y="64"/>
                      <a:pt x="0" y="292"/>
                      <a:pt x="8" y="559"/>
                    </a:cubicBezTo>
                    <a:cubicBezTo>
                      <a:pt x="72" y="571"/>
                      <a:pt x="206" y="595"/>
                      <a:pt x="271" y="578"/>
                    </a:cubicBezTo>
                    <a:cubicBezTo>
                      <a:pt x="386" y="547"/>
                      <a:pt x="459" y="446"/>
                      <a:pt x="445" y="3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2" name="îṣliḓe">
                <a:extLst>
                  <a:ext uri="{FF2B5EF4-FFF2-40B4-BE49-F238E27FC236}">
                    <a16:creationId xmlns="" xmlns:a16="http://schemas.microsoft.com/office/drawing/2014/main" id="{A58F37AB-2B0F-48E5-BEEC-5D265BB8AAAC}"/>
                  </a:ext>
                </a:extLst>
              </p:cNvPr>
              <p:cNvSpPr/>
              <p:nvPr/>
            </p:nvSpPr>
            <p:spPr bwMode="auto">
              <a:xfrm>
                <a:off x="7400205" y="1265825"/>
                <a:ext cx="799642" cy="1006873"/>
              </a:xfrm>
              <a:custGeom>
                <a:avLst/>
                <a:gdLst>
                  <a:gd name="T0" fmla="*/ 219 w 472"/>
                  <a:gd name="T1" fmla="*/ 596 h 596"/>
                  <a:gd name="T2" fmla="*/ 219 w 472"/>
                  <a:gd name="T3" fmla="*/ 596 h 596"/>
                  <a:gd name="T4" fmla="*/ 14 w 472"/>
                  <a:gd name="T5" fmla="*/ 571 h 596"/>
                  <a:gd name="T6" fmla="*/ 10 w 472"/>
                  <a:gd name="T7" fmla="*/ 565 h 596"/>
                  <a:gd name="T8" fmla="*/ 406 w 472"/>
                  <a:gd name="T9" fmla="*/ 0 h 596"/>
                  <a:gd name="T10" fmla="*/ 411 w 472"/>
                  <a:gd name="T11" fmla="*/ 1 h 596"/>
                  <a:gd name="T12" fmla="*/ 413 w 472"/>
                  <a:gd name="T13" fmla="*/ 6 h 596"/>
                  <a:gd name="T14" fmla="*/ 437 w 472"/>
                  <a:gd name="T15" fmla="*/ 210 h 596"/>
                  <a:gd name="T16" fmla="*/ 458 w 472"/>
                  <a:gd name="T17" fmla="*/ 332 h 596"/>
                  <a:gd name="T18" fmla="*/ 279 w 472"/>
                  <a:gd name="T19" fmla="*/ 590 h 596"/>
                  <a:gd name="T20" fmla="*/ 219 w 472"/>
                  <a:gd name="T21" fmla="*/ 596 h 596"/>
                  <a:gd name="T22" fmla="*/ 21 w 472"/>
                  <a:gd name="T23" fmla="*/ 560 h 596"/>
                  <a:gd name="T24" fmla="*/ 219 w 472"/>
                  <a:gd name="T25" fmla="*/ 584 h 596"/>
                  <a:gd name="T26" fmla="*/ 219 w 472"/>
                  <a:gd name="T27" fmla="*/ 584 h 596"/>
                  <a:gd name="T28" fmla="*/ 276 w 472"/>
                  <a:gd name="T29" fmla="*/ 579 h 596"/>
                  <a:gd name="T30" fmla="*/ 446 w 472"/>
                  <a:gd name="T31" fmla="*/ 334 h 596"/>
                  <a:gd name="T32" fmla="*/ 426 w 472"/>
                  <a:gd name="T33" fmla="*/ 212 h 596"/>
                  <a:gd name="T34" fmla="*/ 401 w 472"/>
                  <a:gd name="T35" fmla="*/ 13 h 596"/>
                  <a:gd name="T36" fmla="*/ 21 w 472"/>
                  <a:gd name="T37" fmla="*/ 56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2" h="596">
                    <a:moveTo>
                      <a:pt x="219" y="596"/>
                    </a:moveTo>
                    <a:cubicBezTo>
                      <a:pt x="219" y="596"/>
                      <a:pt x="219" y="596"/>
                      <a:pt x="219" y="596"/>
                    </a:cubicBezTo>
                    <a:cubicBezTo>
                      <a:pt x="154" y="596"/>
                      <a:pt x="71" y="581"/>
                      <a:pt x="14" y="571"/>
                    </a:cubicBezTo>
                    <a:cubicBezTo>
                      <a:pt x="12" y="570"/>
                      <a:pt x="10" y="568"/>
                      <a:pt x="10" y="565"/>
                    </a:cubicBezTo>
                    <a:cubicBezTo>
                      <a:pt x="0" y="266"/>
                      <a:pt x="145" y="60"/>
                      <a:pt x="406" y="0"/>
                    </a:cubicBezTo>
                    <a:cubicBezTo>
                      <a:pt x="408" y="0"/>
                      <a:pt x="409" y="0"/>
                      <a:pt x="411" y="1"/>
                    </a:cubicBezTo>
                    <a:cubicBezTo>
                      <a:pt x="412" y="2"/>
                      <a:pt x="413" y="4"/>
                      <a:pt x="413" y="6"/>
                    </a:cubicBezTo>
                    <a:cubicBezTo>
                      <a:pt x="411" y="78"/>
                      <a:pt x="423" y="142"/>
                      <a:pt x="437" y="210"/>
                    </a:cubicBezTo>
                    <a:cubicBezTo>
                      <a:pt x="445" y="249"/>
                      <a:pt x="453" y="290"/>
                      <a:pt x="458" y="332"/>
                    </a:cubicBezTo>
                    <a:cubicBezTo>
                      <a:pt x="472" y="452"/>
                      <a:pt x="398" y="558"/>
                      <a:pt x="279" y="590"/>
                    </a:cubicBezTo>
                    <a:cubicBezTo>
                      <a:pt x="264" y="594"/>
                      <a:pt x="244" y="596"/>
                      <a:pt x="219" y="596"/>
                    </a:cubicBezTo>
                    <a:close/>
                    <a:moveTo>
                      <a:pt x="21" y="560"/>
                    </a:moveTo>
                    <a:cubicBezTo>
                      <a:pt x="77" y="571"/>
                      <a:pt x="157" y="584"/>
                      <a:pt x="219" y="584"/>
                    </a:cubicBezTo>
                    <a:cubicBezTo>
                      <a:pt x="219" y="584"/>
                      <a:pt x="219" y="584"/>
                      <a:pt x="219" y="584"/>
                    </a:cubicBezTo>
                    <a:cubicBezTo>
                      <a:pt x="243" y="584"/>
                      <a:pt x="262" y="582"/>
                      <a:pt x="276" y="579"/>
                    </a:cubicBezTo>
                    <a:cubicBezTo>
                      <a:pt x="391" y="548"/>
                      <a:pt x="460" y="450"/>
                      <a:pt x="446" y="334"/>
                    </a:cubicBezTo>
                    <a:cubicBezTo>
                      <a:pt x="442" y="292"/>
                      <a:pt x="434" y="251"/>
                      <a:pt x="426" y="212"/>
                    </a:cubicBezTo>
                    <a:cubicBezTo>
                      <a:pt x="413" y="148"/>
                      <a:pt x="400" y="83"/>
                      <a:pt x="401" y="13"/>
                    </a:cubicBezTo>
                    <a:cubicBezTo>
                      <a:pt x="152" y="73"/>
                      <a:pt x="13" y="272"/>
                      <a:pt x="21" y="56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3" name="í$1ïḓé">
                <a:extLst>
                  <a:ext uri="{FF2B5EF4-FFF2-40B4-BE49-F238E27FC236}">
                    <a16:creationId xmlns="" xmlns:a16="http://schemas.microsoft.com/office/drawing/2014/main" id="{FA9E3225-8856-4EDA-A668-1E8842C4B8CF}"/>
                  </a:ext>
                </a:extLst>
              </p:cNvPr>
              <p:cNvSpPr/>
              <p:nvPr/>
            </p:nvSpPr>
            <p:spPr bwMode="auto">
              <a:xfrm>
                <a:off x="7426109" y="1644247"/>
                <a:ext cx="541730" cy="576643"/>
              </a:xfrm>
              <a:custGeom>
                <a:avLst/>
                <a:gdLst>
                  <a:gd name="T0" fmla="*/ 0 w 320"/>
                  <a:gd name="T1" fmla="*/ 341 h 341"/>
                  <a:gd name="T2" fmla="*/ 320 w 320"/>
                  <a:gd name="T3" fmla="*/ 0 h 341"/>
                </a:gdLst>
                <a:ahLst/>
                <a:cxnLst>
                  <a:cxn ang="0">
                    <a:pos x="T0" y="T1"/>
                  </a:cxn>
                  <a:cxn ang="0">
                    <a:pos x="T2" y="T3"/>
                  </a:cxn>
                </a:cxnLst>
                <a:rect l="0" t="0" r="r" b="b"/>
                <a:pathLst>
                  <a:path w="320" h="341">
                    <a:moveTo>
                      <a:pt x="0" y="341"/>
                    </a:moveTo>
                    <a:cubicBezTo>
                      <a:pt x="0" y="341"/>
                      <a:pt x="295" y="275"/>
                      <a:pt x="3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íŝḻíḍé">
                <a:extLst>
                  <a:ext uri="{FF2B5EF4-FFF2-40B4-BE49-F238E27FC236}">
                    <a16:creationId xmlns="" xmlns:a16="http://schemas.microsoft.com/office/drawing/2014/main" id="{BEF62D47-89F1-41DB-B0EC-7A958B94AA48}"/>
                  </a:ext>
                </a:extLst>
              </p:cNvPr>
              <p:cNvSpPr/>
              <p:nvPr/>
            </p:nvSpPr>
            <p:spPr bwMode="auto">
              <a:xfrm>
                <a:off x="7415973" y="1634111"/>
                <a:ext cx="562002" cy="596916"/>
              </a:xfrm>
              <a:custGeom>
                <a:avLst/>
                <a:gdLst>
                  <a:gd name="T0" fmla="*/ 6 w 332"/>
                  <a:gd name="T1" fmla="*/ 353 h 353"/>
                  <a:gd name="T2" fmla="*/ 1 w 332"/>
                  <a:gd name="T3" fmla="*/ 348 h 353"/>
                  <a:gd name="T4" fmla="*/ 5 w 332"/>
                  <a:gd name="T5" fmla="*/ 341 h 353"/>
                  <a:gd name="T6" fmla="*/ 320 w 332"/>
                  <a:gd name="T7" fmla="*/ 5 h 353"/>
                  <a:gd name="T8" fmla="*/ 326 w 332"/>
                  <a:gd name="T9" fmla="*/ 0 h 353"/>
                  <a:gd name="T10" fmla="*/ 331 w 332"/>
                  <a:gd name="T11" fmla="*/ 6 h 353"/>
                  <a:gd name="T12" fmla="*/ 7 w 332"/>
                  <a:gd name="T13" fmla="*/ 353 h 353"/>
                  <a:gd name="T14" fmla="*/ 6 w 332"/>
                  <a:gd name="T15" fmla="*/ 353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353">
                    <a:moveTo>
                      <a:pt x="6" y="353"/>
                    </a:moveTo>
                    <a:cubicBezTo>
                      <a:pt x="4" y="353"/>
                      <a:pt x="1" y="351"/>
                      <a:pt x="1" y="348"/>
                    </a:cubicBezTo>
                    <a:cubicBezTo>
                      <a:pt x="0" y="345"/>
                      <a:pt x="2" y="342"/>
                      <a:pt x="5" y="341"/>
                    </a:cubicBezTo>
                    <a:cubicBezTo>
                      <a:pt x="8" y="341"/>
                      <a:pt x="296" y="273"/>
                      <a:pt x="320" y="5"/>
                    </a:cubicBezTo>
                    <a:cubicBezTo>
                      <a:pt x="320" y="2"/>
                      <a:pt x="323" y="0"/>
                      <a:pt x="326" y="0"/>
                    </a:cubicBezTo>
                    <a:cubicBezTo>
                      <a:pt x="329" y="0"/>
                      <a:pt x="332" y="3"/>
                      <a:pt x="331" y="6"/>
                    </a:cubicBezTo>
                    <a:cubicBezTo>
                      <a:pt x="306" y="283"/>
                      <a:pt x="10" y="352"/>
                      <a:pt x="7" y="353"/>
                    </a:cubicBezTo>
                    <a:cubicBezTo>
                      <a:pt x="7" y="353"/>
                      <a:pt x="7" y="353"/>
                      <a:pt x="6" y="3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îsļïḑè">
                <a:extLst>
                  <a:ext uri="{FF2B5EF4-FFF2-40B4-BE49-F238E27FC236}">
                    <a16:creationId xmlns="" xmlns:a16="http://schemas.microsoft.com/office/drawing/2014/main" id="{F98307E0-59F8-45B6-997A-1E1E1F313F76}"/>
                  </a:ext>
                </a:extLst>
              </p:cNvPr>
              <p:cNvSpPr/>
              <p:nvPr/>
            </p:nvSpPr>
            <p:spPr bwMode="auto">
              <a:xfrm>
                <a:off x="6926051" y="1596944"/>
                <a:ext cx="507942" cy="658860"/>
              </a:xfrm>
              <a:custGeom>
                <a:avLst/>
                <a:gdLst>
                  <a:gd name="T0" fmla="*/ 9 w 300"/>
                  <a:gd name="T1" fmla="*/ 214 h 390"/>
                  <a:gd name="T2" fmla="*/ 38 w 300"/>
                  <a:gd name="T3" fmla="*/ 0 h 390"/>
                  <a:gd name="T4" fmla="*/ 295 w 300"/>
                  <a:gd name="T5" fmla="*/ 366 h 390"/>
                  <a:gd name="T6" fmla="*/ 123 w 300"/>
                  <a:gd name="T7" fmla="*/ 378 h 390"/>
                  <a:gd name="T8" fmla="*/ 9 w 300"/>
                  <a:gd name="T9" fmla="*/ 214 h 390"/>
                </a:gdLst>
                <a:ahLst/>
                <a:cxnLst>
                  <a:cxn ang="0">
                    <a:pos x="T0" y="T1"/>
                  </a:cxn>
                  <a:cxn ang="0">
                    <a:pos x="T2" y="T3"/>
                  </a:cxn>
                  <a:cxn ang="0">
                    <a:pos x="T4" y="T5"/>
                  </a:cxn>
                  <a:cxn ang="0">
                    <a:pos x="T6" y="T7"/>
                  </a:cxn>
                  <a:cxn ang="0">
                    <a:pos x="T8" y="T9"/>
                  </a:cxn>
                </a:cxnLst>
                <a:rect l="0" t="0" r="r" b="b"/>
                <a:pathLst>
                  <a:path w="300" h="390">
                    <a:moveTo>
                      <a:pt x="9" y="214"/>
                    </a:moveTo>
                    <a:cubicBezTo>
                      <a:pt x="17" y="141"/>
                      <a:pt x="41" y="76"/>
                      <a:pt x="38" y="0"/>
                    </a:cubicBezTo>
                    <a:cubicBezTo>
                      <a:pt x="222" y="42"/>
                      <a:pt x="300" y="192"/>
                      <a:pt x="295" y="366"/>
                    </a:cubicBezTo>
                    <a:cubicBezTo>
                      <a:pt x="253" y="374"/>
                      <a:pt x="165" y="390"/>
                      <a:pt x="123" y="378"/>
                    </a:cubicBezTo>
                    <a:cubicBezTo>
                      <a:pt x="47" y="358"/>
                      <a:pt x="0" y="292"/>
                      <a:pt x="9" y="2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îsḻîḋe">
                <a:extLst>
                  <a:ext uri="{FF2B5EF4-FFF2-40B4-BE49-F238E27FC236}">
                    <a16:creationId xmlns="" xmlns:a16="http://schemas.microsoft.com/office/drawing/2014/main" id="{13E0C4EB-215A-4816-AAB8-9CBEB48B6D59}"/>
                  </a:ext>
                </a:extLst>
              </p:cNvPr>
              <p:cNvSpPr/>
              <p:nvPr/>
            </p:nvSpPr>
            <p:spPr bwMode="auto">
              <a:xfrm>
                <a:off x="6915915" y="1586808"/>
                <a:ext cx="528215" cy="665618"/>
              </a:xfrm>
              <a:custGeom>
                <a:avLst/>
                <a:gdLst>
                  <a:gd name="T0" fmla="*/ 167 w 312"/>
                  <a:gd name="T1" fmla="*/ 394 h 394"/>
                  <a:gd name="T2" fmla="*/ 128 w 312"/>
                  <a:gd name="T3" fmla="*/ 390 h 394"/>
                  <a:gd name="T4" fmla="*/ 9 w 312"/>
                  <a:gd name="T5" fmla="*/ 220 h 394"/>
                  <a:gd name="T6" fmla="*/ 23 w 312"/>
                  <a:gd name="T7" fmla="*/ 139 h 394"/>
                  <a:gd name="T8" fmla="*/ 39 w 312"/>
                  <a:gd name="T9" fmla="*/ 6 h 394"/>
                  <a:gd name="T10" fmla="*/ 41 w 312"/>
                  <a:gd name="T11" fmla="*/ 2 h 394"/>
                  <a:gd name="T12" fmla="*/ 46 w 312"/>
                  <a:gd name="T13" fmla="*/ 1 h 394"/>
                  <a:gd name="T14" fmla="*/ 306 w 312"/>
                  <a:gd name="T15" fmla="*/ 372 h 394"/>
                  <a:gd name="T16" fmla="*/ 302 w 312"/>
                  <a:gd name="T17" fmla="*/ 378 h 394"/>
                  <a:gd name="T18" fmla="*/ 167 w 312"/>
                  <a:gd name="T19" fmla="*/ 394 h 394"/>
                  <a:gd name="T20" fmla="*/ 50 w 312"/>
                  <a:gd name="T21" fmla="*/ 13 h 394"/>
                  <a:gd name="T22" fmla="*/ 34 w 312"/>
                  <a:gd name="T23" fmla="*/ 141 h 394"/>
                  <a:gd name="T24" fmla="*/ 21 w 312"/>
                  <a:gd name="T25" fmla="*/ 221 h 394"/>
                  <a:gd name="T26" fmla="*/ 131 w 312"/>
                  <a:gd name="T27" fmla="*/ 379 h 394"/>
                  <a:gd name="T28" fmla="*/ 167 w 312"/>
                  <a:gd name="T29" fmla="*/ 383 h 394"/>
                  <a:gd name="T30" fmla="*/ 295 w 312"/>
                  <a:gd name="T31" fmla="*/ 367 h 394"/>
                  <a:gd name="T32" fmla="*/ 50 w 312"/>
                  <a:gd name="T33" fmla="*/ 1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2" h="394">
                    <a:moveTo>
                      <a:pt x="167" y="394"/>
                    </a:moveTo>
                    <a:cubicBezTo>
                      <a:pt x="151" y="394"/>
                      <a:pt x="138" y="393"/>
                      <a:pt x="128" y="390"/>
                    </a:cubicBezTo>
                    <a:cubicBezTo>
                      <a:pt x="49" y="369"/>
                      <a:pt x="0" y="299"/>
                      <a:pt x="9" y="220"/>
                    </a:cubicBezTo>
                    <a:cubicBezTo>
                      <a:pt x="12" y="192"/>
                      <a:pt x="18" y="165"/>
                      <a:pt x="23" y="139"/>
                    </a:cubicBezTo>
                    <a:cubicBezTo>
                      <a:pt x="32" y="95"/>
                      <a:pt x="40" y="53"/>
                      <a:pt x="39" y="6"/>
                    </a:cubicBezTo>
                    <a:cubicBezTo>
                      <a:pt x="39" y="5"/>
                      <a:pt x="39" y="3"/>
                      <a:pt x="41" y="2"/>
                    </a:cubicBezTo>
                    <a:cubicBezTo>
                      <a:pt x="42" y="1"/>
                      <a:pt x="44" y="0"/>
                      <a:pt x="46" y="1"/>
                    </a:cubicBezTo>
                    <a:cubicBezTo>
                      <a:pt x="217" y="40"/>
                      <a:pt x="312" y="175"/>
                      <a:pt x="306" y="372"/>
                    </a:cubicBezTo>
                    <a:cubicBezTo>
                      <a:pt x="306" y="375"/>
                      <a:pt x="304" y="377"/>
                      <a:pt x="302" y="378"/>
                    </a:cubicBezTo>
                    <a:cubicBezTo>
                      <a:pt x="264" y="385"/>
                      <a:pt x="210" y="394"/>
                      <a:pt x="167" y="394"/>
                    </a:cubicBezTo>
                    <a:close/>
                    <a:moveTo>
                      <a:pt x="50" y="13"/>
                    </a:moveTo>
                    <a:cubicBezTo>
                      <a:pt x="51" y="59"/>
                      <a:pt x="42" y="101"/>
                      <a:pt x="34" y="141"/>
                    </a:cubicBezTo>
                    <a:cubicBezTo>
                      <a:pt x="29" y="167"/>
                      <a:pt x="24" y="194"/>
                      <a:pt x="21" y="221"/>
                    </a:cubicBezTo>
                    <a:cubicBezTo>
                      <a:pt x="12" y="296"/>
                      <a:pt x="56" y="359"/>
                      <a:pt x="131" y="379"/>
                    </a:cubicBezTo>
                    <a:cubicBezTo>
                      <a:pt x="140" y="381"/>
                      <a:pt x="152" y="383"/>
                      <a:pt x="167" y="383"/>
                    </a:cubicBezTo>
                    <a:cubicBezTo>
                      <a:pt x="207" y="383"/>
                      <a:pt x="258" y="374"/>
                      <a:pt x="295" y="367"/>
                    </a:cubicBezTo>
                    <a:cubicBezTo>
                      <a:pt x="299" y="182"/>
                      <a:pt x="210" y="53"/>
                      <a:pt x="50"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i$ļídê">
                <a:extLst>
                  <a:ext uri="{FF2B5EF4-FFF2-40B4-BE49-F238E27FC236}">
                    <a16:creationId xmlns="" xmlns:a16="http://schemas.microsoft.com/office/drawing/2014/main" id="{7367325D-AF66-4184-B0D2-86F434EB931C}"/>
                  </a:ext>
                </a:extLst>
              </p:cNvPr>
              <p:cNvSpPr/>
              <p:nvPr/>
            </p:nvSpPr>
            <p:spPr bwMode="auto">
              <a:xfrm>
                <a:off x="7071338" y="1839090"/>
                <a:ext cx="354771" cy="376169"/>
              </a:xfrm>
              <a:custGeom>
                <a:avLst/>
                <a:gdLst>
                  <a:gd name="T0" fmla="*/ 209 w 209"/>
                  <a:gd name="T1" fmla="*/ 223 h 223"/>
                  <a:gd name="T2" fmla="*/ 0 w 209"/>
                  <a:gd name="T3" fmla="*/ 0 h 223"/>
                </a:gdLst>
                <a:ahLst/>
                <a:cxnLst>
                  <a:cxn ang="0">
                    <a:pos x="T0" y="T1"/>
                  </a:cxn>
                  <a:cxn ang="0">
                    <a:pos x="T2" y="T3"/>
                  </a:cxn>
                </a:cxnLst>
                <a:rect l="0" t="0" r="r" b="b"/>
                <a:pathLst>
                  <a:path w="209" h="223">
                    <a:moveTo>
                      <a:pt x="209" y="223"/>
                    </a:moveTo>
                    <a:cubicBezTo>
                      <a:pt x="209" y="223"/>
                      <a:pt x="16" y="18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íśḻîde">
                <a:extLst>
                  <a:ext uri="{FF2B5EF4-FFF2-40B4-BE49-F238E27FC236}">
                    <a16:creationId xmlns="" xmlns:a16="http://schemas.microsoft.com/office/drawing/2014/main" id="{794E3191-A59A-4617-906D-815C35E5BDFD}"/>
                  </a:ext>
                </a:extLst>
              </p:cNvPr>
              <p:cNvSpPr/>
              <p:nvPr/>
            </p:nvSpPr>
            <p:spPr bwMode="auto">
              <a:xfrm>
                <a:off x="7061202" y="1828953"/>
                <a:ext cx="375044" cy="396442"/>
              </a:xfrm>
              <a:custGeom>
                <a:avLst/>
                <a:gdLst>
                  <a:gd name="T0" fmla="*/ 215 w 221"/>
                  <a:gd name="T1" fmla="*/ 235 h 235"/>
                  <a:gd name="T2" fmla="*/ 213 w 221"/>
                  <a:gd name="T3" fmla="*/ 235 h 235"/>
                  <a:gd name="T4" fmla="*/ 0 w 221"/>
                  <a:gd name="T5" fmla="*/ 6 h 235"/>
                  <a:gd name="T6" fmla="*/ 5 w 221"/>
                  <a:gd name="T7" fmla="*/ 0 h 235"/>
                  <a:gd name="T8" fmla="*/ 11 w 221"/>
                  <a:gd name="T9" fmla="*/ 5 h 235"/>
                  <a:gd name="T10" fmla="*/ 216 w 221"/>
                  <a:gd name="T11" fmla="*/ 223 h 235"/>
                  <a:gd name="T12" fmla="*/ 220 w 221"/>
                  <a:gd name="T13" fmla="*/ 230 h 235"/>
                  <a:gd name="T14" fmla="*/ 215 w 221"/>
                  <a:gd name="T15" fmla="*/ 235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235">
                    <a:moveTo>
                      <a:pt x="215" y="235"/>
                    </a:moveTo>
                    <a:cubicBezTo>
                      <a:pt x="214" y="235"/>
                      <a:pt x="214" y="235"/>
                      <a:pt x="213" y="235"/>
                    </a:cubicBezTo>
                    <a:cubicBezTo>
                      <a:pt x="211" y="234"/>
                      <a:pt x="17" y="188"/>
                      <a:pt x="0" y="6"/>
                    </a:cubicBezTo>
                    <a:cubicBezTo>
                      <a:pt x="0" y="3"/>
                      <a:pt x="2" y="0"/>
                      <a:pt x="5" y="0"/>
                    </a:cubicBezTo>
                    <a:cubicBezTo>
                      <a:pt x="8" y="0"/>
                      <a:pt x="11" y="2"/>
                      <a:pt x="11" y="5"/>
                    </a:cubicBezTo>
                    <a:cubicBezTo>
                      <a:pt x="27" y="179"/>
                      <a:pt x="214" y="223"/>
                      <a:pt x="216" y="223"/>
                    </a:cubicBezTo>
                    <a:cubicBezTo>
                      <a:pt x="219" y="224"/>
                      <a:pt x="221" y="227"/>
                      <a:pt x="220" y="230"/>
                    </a:cubicBezTo>
                    <a:cubicBezTo>
                      <a:pt x="220" y="233"/>
                      <a:pt x="217" y="235"/>
                      <a:pt x="215" y="2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iṣļïḓê">
                <a:extLst>
                  <a:ext uri="{FF2B5EF4-FFF2-40B4-BE49-F238E27FC236}">
                    <a16:creationId xmlns="" xmlns:a16="http://schemas.microsoft.com/office/drawing/2014/main" id="{74F13596-130C-4757-8E7A-CB40422D0150}"/>
                  </a:ext>
                </a:extLst>
              </p:cNvPr>
              <p:cNvSpPr/>
              <p:nvPr/>
            </p:nvSpPr>
            <p:spPr bwMode="auto">
              <a:xfrm>
                <a:off x="7272938" y="2210754"/>
                <a:ext cx="543982" cy="400947"/>
              </a:xfrm>
              <a:custGeom>
                <a:avLst/>
                <a:gdLst>
                  <a:gd name="T0" fmla="*/ 316 w 321"/>
                  <a:gd name="T1" fmla="*/ 237 h 237"/>
                  <a:gd name="T2" fmla="*/ 99 w 321"/>
                  <a:gd name="T3" fmla="*/ 237 h 237"/>
                  <a:gd name="T4" fmla="*/ 19 w 321"/>
                  <a:gd name="T5" fmla="*/ 196 h 237"/>
                  <a:gd name="T6" fmla="*/ 18 w 321"/>
                  <a:gd name="T7" fmla="*/ 84 h 237"/>
                  <a:gd name="T8" fmla="*/ 86 w 321"/>
                  <a:gd name="T9" fmla="*/ 2 h 237"/>
                  <a:gd name="T10" fmla="*/ 94 w 321"/>
                  <a:gd name="T11" fmla="*/ 2 h 237"/>
                  <a:gd name="T12" fmla="*/ 94 w 321"/>
                  <a:gd name="T13" fmla="*/ 10 h 237"/>
                  <a:gd name="T14" fmla="*/ 29 w 321"/>
                  <a:gd name="T15" fmla="*/ 89 h 237"/>
                  <a:gd name="T16" fmla="*/ 29 w 321"/>
                  <a:gd name="T17" fmla="*/ 190 h 237"/>
                  <a:gd name="T18" fmla="*/ 99 w 321"/>
                  <a:gd name="T19" fmla="*/ 226 h 237"/>
                  <a:gd name="T20" fmla="*/ 316 w 321"/>
                  <a:gd name="T21" fmla="*/ 226 h 237"/>
                  <a:gd name="T22" fmla="*/ 321 w 321"/>
                  <a:gd name="T23" fmla="*/ 232 h 237"/>
                  <a:gd name="T24" fmla="*/ 316 w 321"/>
                  <a:gd name="T2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 h="237">
                    <a:moveTo>
                      <a:pt x="316" y="237"/>
                    </a:moveTo>
                    <a:cubicBezTo>
                      <a:pt x="99" y="237"/>
                      <a:pt x="99" y="237"/>
                      <a:pt x="99" y="237"/>
                    </a:cubicBezTo>
                    <a:cubicBezTo>
                      <a:pt x="63" y="236"/>
                      <a:pt x="35" y="221"/>
                      <a:pt x="19" y="196"/>
                    </a:cubicBezTo>
                    <a:cubicBezTo>
                      <a:pt x="1" y="167"/>
                      <a:pt x="0" y="126"/>
                      <a:pt x="18" y="84"/>
                    </a:cubicBezTo>
                    <a:cubicBezTo>
                      <a:pt x="34" y="50"/>
                      <a:pt x="60" y="25"/>
                      <a:pt x="86" y="2"/>
                    </a:cubicBezTo>
                    <a:cubicBezTo>
                      <a:pt x="88" y="0"/>
                      <a:pt x="92" y="0"/>
                      <a:pt x="94" y="2"/>
                    </a:cubicBezTo>
                    <a:cubicBezTo>
                      <a:pt x="96" y="5"/>
                      <a:pt x="96" y="8"/>
                      <a:pt x="94" y="10"/>
                    </a:cubicBezTo>
                    <a:cubicBezTo>
                      <a:pt x="69" y="32"/>
                      <a:pt x="44" y="56"/>
                      <a:pt x="29" y="89"/>
                    </a:cubicBezTo>
                    <a:cubicBezTo>
                      <a:pt x="13" y="127"/>
                      <a:pt x="12" y="164"/>
                      <a:pt x="29" y="190"/>
                    </a:cubicBezTo>
                    <a:cubicBezTo>
                      <a:pt x="43" y="212"/>
                      <a:pt x="67" y="225"/>
                      <a:pt x="99" y="226"/>
                    </a:cubicBezTo>
                    <a:cubicBezTo>
                      <a:pt x="316" y="226"/>
                      <a:pt x="316" y="226"/>
                      <a:pt x="316" y="226"/>
                    </a:cubicBezTo>
                    <a:cubicBezTo>
                      <a:pt x="319" y="226"/>
                      <a:pt x="321" y="229"/>
                      <a:pt x="321" y="232"/>
                    </a:cubicBezTo>
                    <a:cubicBezTo>
                      <a:pt x="321" y="235"/>
                      <a:pt x="319" y="237"/>
                      <a:pt x="316" y="2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ïṧľiḍe">
                <a:extLst>
                  <a:ext uri="{FF2B5EF4-FFF2-40B4-BE49-F238E27FC236}">
                    <a16:creationId xmlns="" xmlns:a16="http://schemas.microsoft.com/office/drawing/2014/main" id="{3E488F6A-F0BD-4C4A-8C41-357C74F86DA6}"/>
                  </a:ext>
                </a:extLst>
              </p:cNvPr>
              <p:cNvSpPr/>
              <p:nvPr/>
            </p:nvSpPr>
            <p:spPr bwMode="auto">
              <a:xfrm>
                <a:off x="5822320" y="4732441"/>
                <a:ext cx="1049671" cy="1076701"/>
              </a:xfrm>
              <a:custGeom>
                <a:avLst/>
                <a:gdLst>
                  <a:gd name="T0" fmla="*/ 511 w 620"/>
                  <a:gd name="T1" fmla="*/ 637 h 637"/>
                  <a:gd name="T2" fmla="*/ 408 w 620"/>
                  <a:gd name="T3" fmla="*/ 637 h 637"/>
                  <a:gd name="T4" fmla="*/ 300 w 620"/>
                  <a:gd name="T5" fmla="*/ 528 h 637"/>
                  <a:gd name="T6" fmla="*/ 300 w 620"/>
                  <a:gd name="T7" fmla="*/ 373 h 637"/>
                  <a:gd name="T8" fmla="*/ 202 w 620"/>
                  <a:gd name="T9" fmla="*/ 276 h 637"/>
                  <a:gd name="T10" fmla="*/ 109 w 620"/>
                  <a:gd name="T11" fmla="*/ 276 h 637"/>
                  <a:gd name="T12" fmla="*/ 12 w 620"/>
                  <a:gd name="T13" fmla="*/ 353 h 637"/>
                  <a:gd name="T14" fmla="*/ 12 w 620"/>
                  <a:gd name="T15" fmla="*/ 436 h 637"/>
                  <a:gd name="T16" fmla="*/ 6 w 620"/>
                  <a:gd name="T17" fmla="*/ 442 h 637"/>
                  <a:gd name="T18" fmla="*/ 0 w 620"/>
                  <a:gd name="T19" fmla="*/ 436 h 637"/>
                  <a:gd name="T20" fmla="*/ 0 w 620"/>
                  <a:gd name="T21" fmla="*/ 353 h 637"/>
                  <a:gd name="T22" fmla="*/ 109 w 620"/>
                  <a:gd name="T23" fmla="*/ 264 h 637"/>
                  <a:gd name="T24" fmla="*/ 202 w 620"/>
                  <a:gd name="T25" fmla="*/ 264 h 637"/>
                  <a:gd name="T26" fmla="*/ 311 w 620"/>
                  <a:gd name="T27" fmla="*/ 373 h 637"/>
                  <a:gd name="T28" fmla="*/ 311 w 620"/>
                  <a:gd name="T29" fmla="*/ 528 h 637"/>
                  <a:gd name="T30" fmla="*/ 408 w 620"/>
                  <a:gd name="T31" fmla="*/ 625 h 637"/>
                  <a:gd name="T32" fmla="*/ 511 w 620"/>
                  <a:gd name="T33" fmla="*/ 625 h 637"/>
                  <a:gd name="T34" fmla="*/ 608 w 620"/>
                  <a:gd name="T35" fmla="*/ 528 h 637"/>
                  <a:gd name="T36" fmla="*/ 608 w 620"/>
                  <a:gd name="T37" fmla="*/ 6 h 637"/>
                  <a:gd name="T38" fmla="*/ 614 w 620"/>
                  <a:gd name="T39" fmla="*/ 0 h 637"/>
                  <a:gd name="T40" fmla="*/ 620 w 620"/>
                  <a:gd name="T41" fmla="*/ 6 h 637"/>
                  <a:gd name="T42" fmla="*/ 620 w 620"/>
                  <a:gd name="T43" fmla="*/ 528 h 637"/>
                  <a:gd name="T44" fmla="*/ 511 w 620"/>
                  <a:gd name="T45"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0" h="637">
                    <a:moveTo>
                      <a:pt x="511" y="637"/>
                    </a:moveTo>
                    <a:cubicBezTo>
                      <a:pt x="408" y="637"/>
                      <a:pt x="408" y="637"/>
                      <a:pt x="408" y="637"/>
                    </a:cubicBezTo>
                    <a:cubicBezTo>
                      <a:pt x="348" y="637"/>
                      <a:pt x="300" y="588"/>
                      <a:pt x="300" y="528"/>
                    </a:cubicBezTo>
                    <a:cubicBezTo>
                      <a:pt x="300" y="373"/>
                      <a:pt x="300" y="373"/>
                      <a:pt x="300" y="373"/>
                    </a:cubicBezTo>
                    <a:cubicBezTo>
                      <a:pt x="300" y="319"/>
                      <a:pt x="256" y="276"/>
                      <a:pt x="202" y="276"/>
                    </a:cubicBezTo>
                    <a:cubicBezTo>
                      <a:pt x="109" y="276"/>
                      <a:pt x="109" y="276"/>
                      <a:pt x="109" y="276"/>
                    </a:cubicBezTo>
                    <a:cubicBezTo>
                      <a:pt x="55" y="276"/>
                      <a:pt x="12" y="310"/>
                      <a:pt x="12" y="353"/>
                    </a:cubicBezTo>
                    <a:cubicBezTo>
                      <a:pt x="12" y="436"/>
                      <a:pt x="12" y="436"/>
                      <a:pt x="12" y="436"/>
                    </a:cubicBezTo>
                    <a:cubicBezTo>
                      <a:pt x="12" y="439"/>
                      <a:pt x="9" y="442"/>
                      <a:pt x="6" y="442"/>
                    </a:cubicBezTo>
                    <a:cubicBezTo>
                      <a:pt x="3" y="442"/>
                      <a:pt x="0" y="439"/>
                      <a:pt x="0" y="436"/>
                    </a:cubicBezTo>
                    <a:cubicBezTo>
                      <a:pt x="0" y="353"/>
                      <a:pt x="0" y="353"/>
                      <a:pt x="0" y="353"/>
                    </a:cubicBezTo>
                    <a:cubicBezTo>
                      <a:pt x="0" y="304"/>
                      <a:pt x="49" y="264"/>
                      <a:pt x="109" y="264"/>
                    </a:cubicBezTo>
                    <a:cubicBezTo>
                      <a:pt x="202" y="264"/>
                      <a:pt x="202" y="264"/>
                      <a:pt x="202" y="264"/>
                    </a:cubicBezTo>
                    <a:cubicBezTo>
                      <a:pt x="262" y="264"/>
                      <a:pt x="311" y="313"/>
                      <a:pt x="311" y="373"/>
                    </a:cubicBezTo>
                    <a:cubicBezTo>
                      <a:pt x="311" y="528"/>
                      <a:pt x="311" y="528"/>
                      <a:pt x="311" y="528"/>
                    </a:cubicBezTo>
                    <a:cubicBezTo>
                      <a:pt x="311" y="582"/>
                      <a:pt x="355" y="625"/>
                      <a:pt x="408" y="625"/>
                    </a:cubicBezTo>
                    <a:cubicBezTo>
                      <a:pt x="511" y="625"/>
                      <a:pt x="511" y="625"/>
                      <a:pt x="511" y="625"/>
                    </a:cubicBezTo>
                    <a:cubicBezTo>
                      <a:pt x="564" y="625"/>
                      <a:pt x="608" y="582"/>
                      <a:pt x="608" y="528"/>
                    </a:cubicBezTo>
                    <a:cubicBezTo>
                      <a:pt x="608" y="6"/>
                      <a:pt x="608" y="6"/>
                      <a:pt x="608" y="6"/>
                    </a:cubicBezTo>
                    <a:cubicBezTo>
                      <a:pt x="608" y="2"/>
                      <a:pt x="611" y="0"/>
                      <a:pt x="614" y="0"/>
                    </a:cubicBezTo>
                    <a:cubicBezTo>
                      <a:pt x="617" y="0"/>
                      <a:pt x="620" y="2"/>
                      <a:pt x="620" y="6"/>
                    </a:cubicBezTo>
                    <a:cubicBezTo>
                      <a:pt x="620" y="528"/>
                      <a:pt x="620" y="528"/>
                      <a:pt x="620" y="528"/>
                    </a:cubicBezTo>
                    <a:cubicBezTo>
                      <a:pt x="620" y="588"/>
                      <a:pt x="571" y="637"/>
                      <a:pt x="511" y="6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íṧ1ïḑé">
                <a:extLst>
                  <a:ext uri="{FF2B5EF4-FFF2-40B4-BE49-F238E27FC236}">
                    <a16:creationId xmlns="" xmlns:a16="http://schemas.microsoft.com/office/drawing/2014/main" id="{A8AA5304-0182-470F-90D0-01B1F5166ECB}"/>
                  </a:ext>
                </a:extLst>
              </p:cNvPr>
              <p:cNvSpPr/>
              <p:nvPr/>
            </p:nvSpPr>
            <p:spPr bwMode="auto">
              <a:xfrm>
                <a:off x="7552250" y="3093739"/>
                <a:ext cx="513573" cy="664491"/>
              </a:xfrm>
              <a:custGeom>
                <a:avLst/>
                <a:gdLst>
                  <a:gd name="T0" fmla="*/ 9 w 303"/>
                  <a:gd name="T1" fmla="*/ 216 h 393"/>
                  <a:gd name="T2" fmla="*/ 39 w 303"/>
                  <a:gd name="T3" fmla="*/ 0 h 393"/>
                  <a:gd name="T4" fmla="*/ 298 w 303"/>
                  <a:gd name="T5" fmla="*/ 370 h 393"/>
                  <a:gd name="T6" fmla="*/ 125 w 303"/>
                  <a:gd name="T7" fmla="*/ 382 h 393"/>
                  <a:gd name="T8" fmla="*/ 9 w 303"/>
                  <a:gd name="T9" fmla="*/ 216 h 393"/>
                </a:gdLst>
                <a:ahLst/>
                <a:cxnLst>
                  <a:cxn ang="0">
                    <a:pos x="T0" y="T1"/>
                  </a:cxn>
                  <a:cxn ang="0">
                    <a:pos x="T2" y="T3"/>
                  </a:cxn>
                  <a:cxn ang="0">
                    <a:pos x="T4" y="T5"/>
                  </a:cxn>
                  <a:cxn ang="0">
                    <a:pos x="T6" y="T7"/>
                  </a:cxn>
                  <a:cxn ang="0">
                    <a:pos x="T8" y="T9"/>
                  </a:cxn>
                </a:cxnLst>
                <a:rect l="0" t="0" r="r" b="b"/>
                <a:pathLst>
                  <a:path w="303" h="393">
                    <a:moveTo>
                      <a:pt x="9" y="216"/>
                    </a:moveTo>
                    <a:cubicBezTo>
                      <a:pt x="18" y="142"/>
                      <a:pt x="41" y="77"/>
                      <a:pt x="39" y="0"/>
                    </a:cubicBezTo>
                    <a:cubicBezTo>
                      <a:pt x="224" y="43"/>
                      <a:pt x="303" y="194"/>
                      <a:pt x="298" y="370"/>
                    </a:cubicBezTo>
                    <a:cubicBezTo>
                      <a:pt x="255" y="378"/>
                      <a:pt x="167" y="393"/>
                      <a:pt x="125" y="382"/>
                    </a:cubicBezTo>
                    <a:cubicBezTo>
                      <a:pt x="48" y="362"/>
                      <a:pt x="0" y="295"/>
                      <a:pt x="9" y="2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iṧ1ïḓé">
                <a:extLst>
                  <a:ext uri="{FF2B5EF4-FFF2-40B4-BE49-F238E27FC236}">
                    <a16:creationId xmlns="" xmlns:a16="http://schemas.microsoft.com/office/drawing/2014/main" id="{4142B28C-6837-4B31-B7C4-E76FE28A36AA}"/>
                  </a:ext>
                </a:extLst>
              </p:cNvPr>
              <p:cNvSpPr/>
              <p:nvPr/>
            </p:nvSpPr>
            <p:spPr bwMode="auto">
              <a:xfrm>
                <a:off x="7542113" y="3083602"/>
                <a:ext cx="536098" cy="672375"/>
              </a:xfrm>
              <a:custGeom>
                <a:avLst/>
                <a:gdLst>
                  <a:gd name="T0" fmla="*/ 169 w 316"/>
                  <a:gd name="T1" fmla="*/ 398 h 398"/>
                  <a:gd name="T2" fmla="*/ 129 w 316"/>
                  <a:gd name="T3" fmla="*/ 394 h 398"/>
                  <a:gd name="T4" fmla="*/ 10 w 316"/>
                  <a:gd name="T5" fmla="*/ 222 h 398"/>
                  <a:gd name="T6" fmla="*/ 23 w 316"/>
                  <a:gd name="T7" fmla="*/ 141 h 398"/>
                  <a:gd name="T8" fmla="*/ 39 w 316"/>
                  <a:gd name="T9" fmla="*/ 6 h 398"/>
                  <a:gd name="T10" fmla="*/ 41 w 316"/>
                  <a:gd name="T11" fmla="*/ 2 h 398"/>
                  <a:gd name="T12" fmla="*/ 46 w 316"/>
                  <a:gd name="T13" fmla="*/ 1 h 398"/>
                  <a:gd name="T14" fmla="*/ 309 w 316"/>
                  <a:gd name="T15" fmla="*/ 376 h 398"/>
                  <a:gd name="T16" fmla="*/ 305 w 316"/>
                  <a:gd name="T17" fmla="*/ 381 h 398"/>
                  <a:gd name="T18" fmla="*/ 169 w 316"/>
                  <a:gd name="T19" fmla="*/ 398 h 398"/>
                  <a:gd name="T20" fmla="*/ 51 w 316"/>
                  <a:gd name="T21" fmla="*/ 14 h 398"/>
                  <a:gd name="T22" fmla="*/ 35 w 316"/>
                  <a:gd name="T23" fmla="*/ 143 h 398"/>
                  <a:gd name="T24" fmla="*/ 21 w 316"/>
                  <a:gd name="T25" fmla="*/ 223 h 398"/>
                  <a:gd name="T26" fmla="*/ 132 w 316"/>
                  <a:gd name="T27" fmla="*/ 383 h 398"/>
                  <a:gd name="T28" fmla="*/ 169 w 316"/>
                  <a:gd name="T29" fmla="*/ 386 h 398"/>
                  <a:gd name="T30" fmla="*/ 298 w 316"/>
                  <a:gd name="T31" fmla="*/ 371 h 398"/>
                  <a:gd name="T32" fmla="*/ 51 w 316"/>
                  <a:gd name="T33" fmla="*/ 1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398">
                    <a:moveTo>
                      <a:pt x="169" y="398"/>
                    </a:moveTo>
                    <a:cubicBezTo>
                      <a:pt x="153" y="398"/>
                      <a:pt x="139" y="396"/>
                      <a:pt x="129" y="394"/>
                    </a:cubicBezTo>
                    <a:cubicBezTo>
                      <a:pt x="50" y="373"/>
                      <a:pt x="0" y="302"/>
                      <a:pt x="10" y="222"/>
                    </a:cubicBezTo>
                    <a:cubicBezTo>
                      <a:pt x="13" y="194"/>
                      <a:pt x="18" y="167"/>
                      <a:pt x="23" y="141"/>
                    </a:cubicBezTo>
                    <a:cubicBezTo>
                      <a:pt x="32" y="96"/>
                      <a:pt x="41" y="54"/>
                      <a:pt x="39" y="6"/>
                    </a:cubicBezTo>
                    <a:cubicBezTo>
                      <a:pt x="39" y="5"/>
                      <a:pt x="40" y="3"/>
                      <a:pt x="41" y="2"/>
                    </a:cubicBezTo>
                    <a:cubicBezTo>
                      <a:pt x="43" y="1"/>
                      <a:pt x="44" y="0"/>
                      <a:pt x="46" y="1"/>
                    </a:cubicBezTo>
                    <a:cubicBezTo>
                      <a:pt x="220" y="40"/>
                      <a:pt x="316" y="177"/>
                      <a:pt x="309" y="376"/>
                    </a:cubicBezTo>
                    <a:cubicBezTo>
                      <a:pt x="309" y="379"/>
                      <a:pt x="307" y="381"/>
                      <a:pt x="305" y="381"/>
                    </a:cubicBezTo>
                    <a:cubicBezTo>
                      <a:pt x="267" y="388"/>
                      <a:pt x="212" y="398"/>
                      <a:pt x="169" y="398"/>
                    </a:cubicBezTo>
                    <a:close/>
                    <a:moveTo>
                      <a:pt x="51" y="14"/>
                    </a:moveTo>
                    <a:cubicBezTo>
                      <a:pt x="51" y="59"/>
                      <a:pt x="43" y="102"/>
                      <a:pt x="35" y="143"/>
                    </a:cubicBezTo>
                    <a:cubicBezTo>
                      <a:pt x="29" y="169"/>
                      <a:pt x="24" y="195"/>
                      <a:pt x="21" y="223"/>
                    </a:cubicBezTo>
                    <a:cubicBezTo>
                      <a:pt x="12" y="299"/>
                      <a:pt x="57" y="363"/>
                      <a:pt x="132" y="383"/>
                    </a:cubicBezTo>
                    <a:cubicBezTo>
                      <a:pt x="141" y="385"/>
                      <a:pt x="154" y="386"/>
                      <a:pt x="169" y="386"/>
                    </a:cubicBezTo>
                    <a:cubicBezTo>
                      <a:pt x="210" y="386"/>
                      <a:pt x="261" y="378"/>
                      <a:pt x="298" y="371"/>
                    </a:cubicBezTo>
                    <a:cubicBezTo>
                      <a:pt x="302" y="183"/>
                      <a:pt x="213" y="54"/>
                      <a:pt x="51"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ïşļïḓe">
                <a:extLst>
                  <a:ext uri="{FF2B5EF4-FFF2-40B4-BE49-F238E27FC236}">
                    <a16:creationId xmlns="" xmlns:a16="http://schemas.microsoft.com/office/drawing/2014/main" id="{AF923160-A2E0-4508-861C-556060409F05}"/>
                  </a:ext>
                </a:extLst>
              </p:cNvPr>
              <p:cNvSpPr/>
              <p:nvPr/>
            </p:nvSpPr>
            <p:spPr bwMode="auto">
              <a:xfrm>
                <a:off x="7699789" y="3337010"/>
                <a:ext cx="358150" cy="381801"/>
              </a:xfrm>
              <a:custGeom>
                <a:avLst/>
                <a:gdLst>
                  <a:gd name="T0" fmla="*/ 211 w 211"/>
                  <a:gd name="T1" fmla="*/ 226 h 226"/>
                  <a:gd name="T2" fmla="*/ 0 w 211"/>
                  <a:gd name="T3" fmla="*/ 0 h 226"/>
                </a:gdLst>
                <a:ahLst/>
                <a:cxnLst>
                  <a:cxn ang="0">
                    <a:pos x="T0" y="T1"/>
                  </a:cxn>
                  <a:cxn ang="0">
                    <a:pos x="T2" y="T3"/>
                  </a:cxn>
                </a:cxnLst>
                <a:rect l="0" t="0" r="r" b="b"/>
                <a:pathLst>
                  <a:path w="211" h="226">
                    <a:moveTo>
                      <a:pt x="211" y="226"/>
                    </a:moveTo>
                    <a:cubicBezTo>
                      <a:pt x="211" y="226"/>
                      <a:pt x="16" y="18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îşḻíḑe">
                <a:extLst>
                  <a:ext uri="{FF2B5EF4-FFF2-40B4-BE49-F238E27FC236}">
                    <a16:creationId xmlns="" xmlns:a16="http://schemas.microsoft.com/office/drawing/2014/main" id="{DE3AA53D-57A8-4CD8-9583-BEC049D11960}"/>
                  </a:ext>
                </a:extLst>
              </p:cNvPr>
              <p:cNvSpPr/>
              <p:nvPr/>
            </p:nvSpPr>
            <p:spPr bwMode="auto">
              <a:xfrm>
                <a:off x="7689653" y="3326873"/>
                <a:ext cx="378422" cy="400947"/>
              </a:xfrm>
              <a:custGeom>
                <a:avLst/>
                <a:gdLst>
                  <a:gd name="T0" fmla="*/ 217 w 223"/>
                  <a:gd name="T1" fmla="*/ 237 h 237"/>
                  <a:gd name="T2" fmla="*/ 215 w 223"/>
                  <a:gd name="T3" fmla="*/ 237 h 237"/>
                  <a:gd name="T4" fmla="*/ 0 w 223"/>
                  <a:gd name="T5" fmla="*/ 7 h 237"/>
                  <a:gd name="T6" fmla="*/ 5 w 223"/>
                  <a:gd name="T7" fmla="*/ 0 h 237"/>
                  <a:gd name="T8" fmla="*/ 11 w 223"/>
                  <a:gd name="T9" fmla="*/ 6 h 237"/>
                  <a:gd name="T10" fmla="*/ 218 w 223"/>
                  <a:gd name="T11" fmla="*/ 226 h 237"/>
                  <a:gd name="T12" fmla="*/ 222 w 223"/>
                  <a:gd name="T13" fmla="*/ 233 h 237"/>
                  <a:gd name="T14" fmla="*/ 217 w 223"/>
                  <a:gd name="T15" fmla="*/ 237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237">
                    <a:moveTo>
                      <a:pt x="217" y="237"/>
                    </a:moveTo>
                    <a:cubicBezTo>
                      <a:pt x="216" y="237"/>
                      <a:pt x="216" y="237"/>
                      <a:pt x="215" y="237"/>
                    </a:cubicBezTo>
                    <a:cubicBezTo>
                      <a:pt x="213" y="237"/>
                      <a:pt x="17" y="191"/>
                      <a:pt x="0" y="7"/>
                    </a:cubicBezTo>
                    <a:cubicBezTo>
                      <a:pt x="0" y="4"/>
                      <a:pt x="2" y="1"/>
                      <a:pt x="5" y="0"/>
                    </a:cubicBezTo>
                    <a:cubicBezTo>
                      <a:pt x="8" y="0"/>
                      <a:pt x="11" y="3"/>
                      <a:pt x="11" y="6"/>
                    </a:cubicBezTo>
                    <a:cubicBezTo>
                      <a:pt x="27" y="181"/>
                      <a:pt x="216" y="226"/>
                      <a:pt x="218" y="226"/>
                    </a:cubicBezTo>
                    <a:cubicBezTo>
                      <a:pt x="221" y="227"/>
                      <a:pt x="223" y="230"/>
                      <a:pt x="222" y="233"/>
                    </a:cubicBezTo>
                    <a:cubicBezTo>
                      <a:pt x="222" y="236"/>
                      <a:pt x="219" y="237"/>
                      <a:pt x="217" y="2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 name="ïšľiďè">
                <a:extLst>
                  <a:ext uri="{FF2B5EF4-FFF2-40B4-BE49-F238E27FC236}">
                    <a16:creationId xmlns="" xmlns:a16="http://schemas.microsoft.com/office/drawing/2014/main" id="{62694B75-DD1C-4FD0-A883-0767F72504C9}"/>
                  </a:ext>
                </a:extLst>
              </p:cNvPr>
              <p:cNvSpPr/>
              <p:nvPr/>
            </p:nvSpPr>
            <p:spPr bwMode="auto">
              <a:xfrm>
                <a:off x="8057939" y="3607312"/>
                <a:ext cx="440367" cy="421220"/>
              </a:xfrm>
              <a:custGeom>
                <a:avLst/>
                <a:gdLst>
                  <a:gd name="T0" fmla="*/ 223 w 260"/>
                  <a:gd name="T1" fmla="*/ 166 h 249"/>
                  <a:gd name="T2" fmla="*/ 260 w 260"/>
                  <a:gd name="T3" fmla="*/ 20 h 249"/>
                  <a:gd name="T4" fmla="*/ 0 w 260"/>
                  <a:gd name="T5" fmla="*/ 189 h 249"/>
                  <a:gd name="T6" fmla="*/ 107 w 260"/>
                  <a:gd name="T7" fmla="*/ 242 h 249"/>
                  <a:gd name="T8" fmla="*/ 223 w 260"/>
                  <a:gd name="T9" fmla="*/ 166 h 249"/>
                </a:gdLst>
                <a:ahLst/>
                <a:cxnLst>
                  <a:cxn ang="0">
                    <a:pos x="T0" y="T1"/>
                  </a:cxn>
                  <a:cxn ang="0">
                    <a:pos x="T2" y="T3"/>
                  </a:cxn>
                  <a:cxn ang="0">
                    <a:pos x="T4" y="T5"/>
                  </a:cxn>
                  <a:cxn ang="0">
                    <a:pos x="T6" y="T7"/>
                  </a:cxn>
                  <a:cxn ang="0">
                    <a:pos x="T8" y="T9"/>
                  </a:cxn>
                </a:cxnLst>
                <a:rect l="0" t="0" r="r" b="b"/>
                <a:pathLst>
                  <a:path w="260" h="249">
                    <a:moveTo>
                      <a:pt x="223" y="166"/>
                    </a:moveTo>
                    <a:cubicBezTo>
                      <a:pt x="237" y="116"/>
                      <a:pt x="239" y="68"/>
                      <a:pt x="260" y="20"/>
                    </a:cubicBezTo>
                    <a:cubicBezTo>
                      <a:pt x="131" y="0"/>
                      <a:pt x="41" y="76"/>
                      <a:pt x="0" y="189"/>
                    </a:cubicBezTo>
                    <a:cubicBezTo>
                      <a:pt x="25" y="205"/>
                      <a:pt x="77" y="238"/>
                      <a:pt x="107" y="242"/>
                    </a:cubicBezTo>
                    <a:cubicBezTo>
                      <a:pt x="161" y="249"/>
                      <a:pt x="209" y="218"/>
                      <a:pt x="223" y="1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6" name="îšḻíďe">
                <a:extLst>
                  <a:ext uri="{FF2B5EF4-FFF2-40B4-BE49-F238E27FC236}">
                    <a16:creationId xmlns="" xmlns:a16="http://schemas.microsoft.com/office/drawing/2014/main" id="{C0216928-37FF-4202-A814-3C8A5351A1B4}"/>
                  </a:ext>
                </a:extLst>
              </p:cNvPr>
              <p:cNvSpPr/>
              <p:nvPr/>
            </p:nvSpPr>
            <p:spPr bwMode="auto">
              <a:xfrm>
                <a:off x="8045550" y="3599427"/>
                <a:ext cx="462892" cy="427977"/>
              </a:xfrm>
              <a:custGeom>
                <a:avLst/>
                <a:gdLst>
                  <a:gd name="T0" fmla="*/ 129 w 273"/>
                  <a:gd name="T1" fmla="*/ 253 h 253"/>
                  <a:gd name="T2" fmla="*/ 129 w 273"/>
                  <a:gd name="T3" fmla="*/ 253 h 253"/>
                  <a:gd name="T4" fmla="*/ 113 w 273"/>
                  <a:gd name="T5" fmla="*/ 252 h 253"/>
                  <a:gd name="T6" fmla="*/ 4 w 273"/>
                  <a:gd name="T7" fmla="*/ 199 h 253"/>
                  <a:gd name="T8" fmla="*/ 1 w 273"/>
                  <a:gd name="T9" fmla="*/ 192 h 253"/>
                  <a:gd name="T10" fmla="*/ 268 w 273"/>
                  <a:gd name="T11" fmla="*/ 19 h 253"/>
                  <a:gd name="T12" fmla="*/ 272 w 273"/>
                  <a:gd name="T13" fmla="*/ 22 h 253"/>
                  <a:gd name="T14" fmla="*/ 272 w 273"/>
                  <a:gd name="T15" fmla="*/ 27 h 253"/>
                  <a:gd name="T16" fmla="*/ 248 w 273"/>
                  <a:gd name="T17" fmla="*/ 117 h 253"/>
                  <a:gd name="T18" fmla="*/ 236 w 273"/>
                  <a:gd name="T19" fmla="*/ 172 h 253"/>
                  <a:gd name="T20" fmla="*/ 129 w 273"/>
                  <a:gd name="T21" fmla="*/ 253 h 253"/>
                  <a:gd name="T22" fmla="*/ 14 w 273"/>
                  <a:gd name="T23" fmla="*/ 192 h 253"/>
                  <a:gd name="T24" fmla="*/ 115 w 273"/>
                  <a:gd name="T25" fmla="*/ 241 h 253"/>
                  <a:gd name="T26" fmla="*/ 129 w 273"/>
                  <a:gd name="T27" fmla="*/ 242 h 253"/>
                  <a:gd name="T28" fmla="*/ 129 w 273"/>
                  <a:gd name="T29" fmla="*/ 242 h 253"/>
                  <a:gd name="T30" fmla="*/ 225 w 273"/>
                  <a:gd name="T31" fmla="*/ 169 h 253"/>
                  <a:gd name="T32" fmla="*/ 237 w 273"/>
                  <a:gd name="T33" fmla="*/ 115 h 253"/>
                  <a:gd name="T34" fmla="*/ 259 w 273"/>
                  <a:gd name="T35" fmla="*/ 30 h 253"/>
                  <a:gd name="T36" fmla="*/ 14 w 273"/>
                  <a:gd name="T37" fmla="*/ 19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53">
                    <a:moveTo>
                      <a:pt x="129" y="253"/>
                    </a:moveTo>
                    <a:cubicBezTo>
                      <a:pt x="129" y="253"/>
                      <a:pt x="129" y="253"/>
                      <a:pt x="129" y="253"/>
                    </a:cubicBezTo>
                    <a:cubicBezTo>
                      <a:pt x="124" y="253"/>
                      <a:pt x="118" y="253"/>
                      <a:pt x="113" y="252"/>
                    </a:cubicBezTo>
                    <a:cubicBezTo>
                      <a:pt x="84" y="249"/>
                      <a:pt x="37" y="220"/>
                      <a:pt x="4" y="199"/>
                    </a:cubicBezTo>
                    <a:cubicBezTo>
                      <a:pt x="1" y="198"/>
                      <a:pt x="0" y="195"/>
                      <a:pt x="1" y="192"/>
                    </a:cubicBezTo>
                    <a:cubicBezTo>
                      <a:pt x="48" y="65"/>
                      <a:pt x="147" y="0"/>
                      <a:pt x="268" y="19"/>
                    </a:cubicBezTo>
                    <a:cubicBezTo>
                      <a:pt x="270" y="20"/>
                      <a:pt x="271" y="21"/>
                      <a:pt x="272" y="22"/>
                    </a:cubicBezTo>
                    <a:cubicBezTo>
                      <a:pt x="273" y="24"/>
                      <a:pt x="273" y="26"/>
                      <a:pt x="272" y="27"/>
                    </a:cubicBezTo>
                    <a:cubicBezTo>
                      <a:pt x="259" y="57"/>
                      <a:pt x="254" y="86"/>
                      <a:pt x="248" y="117"/>
                    </a:cubicBezTo>
                    <a:cubicBezTo>
                      <a:pt x="244" y="135"/>
                      <a:pt x="241" y="153"/>
                      <a:pt x="236" y="172"/>
                    </a:cubicBezTo>
                    <a:cubicBezTo>
                      <a:pt x="222" y="222"/>
                      <a:pt x="180" y="253"/>
                      <a:pt x="129" y="253"/>
                    </a:cubicBezTo>
                    <a:close/>
                    <a:moveTo>
                      <a:pt x="14" y="192"/>
                    </a:moveTo>
                    <a:cubicBezTo>
                      <a:pt x="35" y="206"/>
                      <a:pt x="87" y="238"/>
                      <a:pt x="115" y="241"/>
                    </a:cubicBezTo>
                    <a:cubicBezTo>
                      <a:pt x="119" y="242"/>
                      <a:pt x="124" y="242"/>
                      <a:pt x="129" y="242"/>
                    </a:cubicBezTo>
                    <a:cubicBezTo>
                      <a:pt x="129" y="242"/>
                      <a:pt x="129" y="242"/>
                      <a:pt x="129" y="242"/>
                    </a:cubicBezTo>
                    <a:cubicBezTo>
                      <a:pt x="175" y="242"/>
                      <a:pt x="212" y="213"/>
                      <a:pt x="225" y="169"/>
                    </a:cubicBezTo>
                    <a:cubicBezTo>
                      <a:pt x="230" y="151"/>
                      <a:pt x="233" y="132"/>
                      <a:pt x="237" y="115"/>
                    </a:cubicBezTo>
                    <a:cubicBezTo>
                      <a:pt x="242" y="87"/>
                      <a:pt x="247" y="58"/>
                      <a:pt x="259" y="30"/>
                    </a:cubicBezTo>
                    <a:cubicBezTo>
                      <a:pt x="148" y="15"/>
                      <a:pt x="58" y="76"/>
                      <a:pt x="14" y="1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ïṥḷiḑè">
                <a:extLst>
                  <a:ext uri="{FF2B5EF4-FFF2-40B4-BE49-F238E27FC236}">
                    <a16:creationId xmlns="" xmlns:a16="http://schemas.microsoft.com/office/drawing/2014/main" id="{24F6A613-F0F0-4A77-B5C1-7B9999030CAF}"/>
                  </a:ext>
                </a:extLst>
              </p:cNvPr>
              <p:cNvSpPr/>
              <p:nvPr/>
            </p:nvSpPr>
            <p:spPr bwMode="auto">
              <a:xfrm>
                <a:off x="8057939" y="3776250"/>
                <a:ext cx="324362" cy="188085"/>
              </a:xfrm>
              <a:custGeom>
                <a:avLst/>
                <a:gdLst>
                  <a:gd name="T0" fmla="*/ 0 w 192"/>
                  <a:gd name="T1" fmla="*/ 89 h 111"/>
                  <a:gd name="T2" fmla="*/ 192 w 192"/>
                  <a:gd name="T3" fmla="*/ 0 h 111"/>
                </a:gdLst>
                <a:ahLst/>
                <a:cxnLst>
                  <a:cxn ang="0">
                    <a:pos x="T0" y="T1"/>
                  </a:cxn>
                  <a:cxn ang="0">
                    <a:pos x="T2" y="T3"/>
                  </a:cxn>
                </a:cxnLst>
                <a:rect l="0" t="0" r="r" b="b"/>
                <a:pathLst>
                  <a:path w="192" h="111">
                    <a:moveTo>
                      <a:pt x="0" y="89"/>
                    </a:moveTo>
                    <a:cubicBezTo>
                      <a:pt x="0" y="89"/>
                      <a:pt x="135" y="111"/>
                      <a:pt x="19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iśḻïďê">
                <a:extLst>
                  <a:ext uri="{FF2B5EF4-FFF2-40B4-BE49-F238E27FC236}">
                    <a16:creationId xmlns="" xmlns:a16="http://schemas.microsoft.com/office/drawing/2014/main" id="{D5FAE5FB-7ED4-47DE-8191-25239BF20492}"/>
                  </a:ext>
                </a:extLst>
              </p:cNvPr>
              <p:cNvSpPr/>
              <p:nvPr/>
            </p:nvSpPr>
            <p:spPr bwMode="auto">
              <a:xfrm>
                <a:off x="8047803" y="3764987"/>
                <a:ext cx="346887" cy="186958"/>
              </a:xfrm>
              <a:custGeom>
                <a:avLst/>
                <a:gdLst>
                  <a:gd name="T0" fmla="*/ 32 w 205"/>
                  <a:gd name="T1" fmla="*/ 104 h 111"/>
                  <a:gd name="T2" fmla="*/ 5 w 205"/>
                  <a:gd name="T3" fmla="*/ 102 h 111"/>
                  <a:gd name="T4" fmla="*/ 0 w 205"/>
                  <a:gd name="T5" fmla="*/ 95 h 111"/>
                  <a:gd name="T6" fmla="*/ 7 w 205"/>
                  <a:gd name="T7" fmla="*/ 91 h 111"/>
                  <a:gd name="T8" fmla="*/ 193 w 205"/>
                  <a:gd name="T9" fmla="*/ 4 h 111"/>
                  <a:gd name="T10" fmla="*/ 201 w 205"/>
                  <a:gd name="T11" fmla="*/ 2 h 111"/>
                  <a:gd name="T12" fmla="*/ 203 w 205"/>
                  <a:gd name="T13" fmla="*/ 9 h 111"/>
                  <a:gd name="T14" fmla="*/ 32 w 205"/>
                  <a:gd name="T15" fmla="*/ 104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11">
                    <a:moveTo>
                      <a:pt x="32" y="104"/>
                    </a:moveTo>
                    <a:cubicBezTo>
                      <a:pt x="16" y="104"/>
                      <a:pt x="5" y="102"/>
                      <a:pt x="5" y="102"/>
                    </a:cubicBezTo>
                    <a:cubicBezTo>
                      <a:pt x="2" y="101"/>
                      <a:pt x="0" y="98"/>
                      <a:pt x="0" y="95"/>
                    </a:cubicBezTo>
                    <a:cubicBezTo>
                      <a:pt x="1" y="92"/>
                      <a:pt x="3" y="90"/>
                      <a:pt x="7" y="91"/>
                    </a:cubicBezTo>
                    <a:cubicBezTo>
                      <a:pt x="8" y="91"/>
                      <a:pt x="138" y="111"/>
                      <a:pt x="193" y="4"/>
                    </a:cubicBezTo>
                    <a:cubicBezTo>
                      <a:pt x="195" y="1"/>
                      <a:pt x="198" y="0"/>
                      <a:pt x="201" y="2"/>
                    </a:cubicBezTo>
                    <a:cubicBezTo>
                      <a:pt x="204" y="3"/>
                      <a:pt x="205" y="6"/>
                      <a:pt x="203" y="9"/>
                    </a:cubicBezTo>
                    <a:cubicBezTo>
                      <a:pt x="161" y="92"/>
                      <a:pt x="76" y="104"/>
                      <a:pt x="32" y="1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íš1íḑè">
                <a:extLst>
                  <a:ext uri="{FF2B5EF4-FFF2-40B4-BE49-F238E27FC236}">
                    <a16:creationId xmlns="" xmlns:a16="http://schemas.microsoft.com/office/drawing/2014/main" id="{4C39DC33-3EAF-49F6-B62D-FBC5AB50DA29}"/>
                  </a:ext>
                </a:extLst>
              </p:cNvPr>
              <p:cNvSpPr/>
              <p:nvPr/>
            </p:nvSpPr>
            <p:spPr bwMode="auto">
              <a:xfrm>
                <a:off x="7590543" y="4122010"/>
                <a:ext cx="935919" cy="488795"/>
              </a:xfrm>
              <a:custGeom>
                <a:avLst/>
                <a:gdLst>
                  <a:gd name="T0" fmla="*/ 524 w 553"/>
                  <a:gd name="T1" fmla="*/ 234 h 289"/>
                  <a:gd name="T2" fmla="*/ 434 w 553"/>
                  <a:gd name="T3" fmla="*/ 140 h 289"/>
                  <a:gd name="T4" fmla="*/ 440 w 553"/>
                  <a:gd name="T5" fmla="*/ 116 h 289"/>
                  <a:gd name="T6" fmla="*/ 384 w 553"/>
                  <a:gd name="T7" fmla="*/ 60 h 289"/>
                  <a:gd name="T8" fmla="*/ 362 w 553"/>
                  <a:gd name="T9" fmla="*/ 64 h 289"/>
                  <a:gd name="T10" fmla="*/ 329 w 553"/>
                  <a:gd name="T11" fmla="*/ 30 h 289"/>
                  <a:gd name="T12" fmla="*/ 224 w 553"/>
                  <a:gd name="T13" fmla="*/ 30 h 289"/>
                  <a:gd name="T14" fmla="*/ 177 w 553"/>
                  <a:gd name="T15" fmla="*/ 79 h 289"/>
                  <a:gd name="T16" fmla="*/ 166 w 553"/>
                  <a:gd name="T17" fmla="*/ 78 h 289"/>
                  <a:gd name="T18" fmla="*/ 128 w 553"/>
                  <a:gd name="T19" fmla="*/ 116 h 289"/>
                  <a:gd name="T20" fmla="*/ 130 w 553"/>
                  <a:gd name="T21" fmla="*/ 128 h 289"/>
                  <a:gd name="T22" fmla="*/ 29 w 553"/>
                  <a:gd name="T23" fmla="*/ 234 h 289"/>
                  <a:gd name="T24" fmla="*/ 52 w 553"/>
                  <a:gd name="T25" fmla="*/ 289 h 289"/>
                  <a:gd name="T26" fmla="*/ 500 w 553"/>
                  <a:gd name="T27" fmla="*/ 289 h 289"/>
                  <a:gd name="T28" fmla="*/ 524 w 553"/>
                  <a:gd name="T29" fmla="*/ 23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3" h="289">
                    <a:moveTo>
                      <a:pt x="524" y="234"/>
                    </a:moveTo>
                    <a:cubicBezTo>
                      <a:pt x="434" y="140"/>
                      <a:pt x="434" y="140"/>
                      <a:pt x="434" y="140"/>
                    </a:cubicBezTo>
                    <a:cubicBezTo>
                      <a:pt x="437" y="132"/>
                      <a:pt x="440" y="124"/>
                      <a:pt x="440" y="116"/>
                    </a:cubicBezTo>
                    <a:cubicBezTo>
                      <a:pt x="440" y="85"/>
                      <a:pt x="415" y="60"/>
                      <a:pt x="384" y="60"/>
                    </a:cubicBezTo>
                    <a:cubicBezTo>
                      <a:pt x="376" y="60"/>
                      <a:pt x="369" y="61"/>
                      <a:pt x="362" y="64"/>
                    </a:cubicBezTo>
                    <a:cubicBezTo>
                      <a:pt x="329" y="30"/>
                      <a:pt x="329" y="30"/>
                      <a:pt x="329" y="30"/>
                    </a:cubicBezTo>
                    <a:cubicBezTo>
                      <a:pt x="300" y="0"/>
                      <a:pt x="253" y="0"/>
                      <a:pt x="224" y="30"/>
                    </a:cubicBezTo>
                    <a:cubicBezTo>
                      <a:pt x="177" y="79"/>
                      <a:pt x="177" y="79"/>
                      <a:pt x="177" y="79"/>
                    </a:cubicBezTo>
                    <a:cubicBezTo>
                      <a:pt x="173" y="78"/>
                      <a:pt x="170" y="78"/>
                      <a:pt x="166" y="78"/>
                    </a:cubicBezTo>
                    <a:cubicBezTo>
                      <a:pt x="145" y="78"/>
                      <a:pt x="128" y="95"/>
                      <a:pt x="128" y="116"/>
                    </a:cubicBezTo>
                    <a:cubicBezTo>
                      <a:pt x="128" y="120"/>
                      <a:pt x="129" y="124"/>
                      <a:pt x="130" y="128"/>
                    </a:cubicBezTo>
                    <a:cubicBezTo>
                      <a:pt x="29" y="234"/>
                      <a:pt x="29" y="234"/>
                      <a:pt x="29" y="234"/>
                    </a:cubicBezTo>
                    <a:cubicBezTo>
                      <a:pt x="0" y="264"/>
                      <a:pt x="11" y="289"/>
                      <a:pt x="52" y="289"/>
                    </a:cubicBezTo>
                    <a:cubicBezTo>
                      <a:pt x="500" y="289"/>
                      <a:pt x="500" y="289"/>
                      <a:pt x="500" y="289"/>
                    </a:cubicBezTo>
                    <a:cubicBezTo>
                      <a:pt x="542" y="289"/>
                      <a:pt x="553" y="264"/>
                      <a:pt x="524" y="2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işlïdé">
                <a:extLst>
                  <a:ext uri="{FF2B5EF4-FFF2-40B4-BE49-F238E27FC236}">
                    <a16:creationId xmlns="" xmlns:a16="http://schemas.microsoft.com/office/drawing/2014/main" id="{1ECFB541-161A-4F9C-8C08-5724D4948930}"/>
                  </a:ext>
                </a:extLst>
              </p:cNvPr>
              <p:cNvSpPr/>
              <p:nvPr/>
            </p:nvSpPr>
            <p:spPr bwMode="auto">
              <a:xfrm>
                <a:off x="7595048" y="4125389"/>
                <a:ext cx="924657" cy="495553"/>
              </a:xfrm>
              <a:custGeom>
                <a:avLst/>
                <a:gdLst>
                  <a:gd name="T0" fmla="*/ 497 w 546"/>
                  <a:gd name="T1" fmla="*/ 293 h 293"/>
                  <a:gd name="T2" fmla="*/ 49 w 546"/>
                  <a:gd name="T3" fmla="*/ 293 h 293"/>
                  <a:gd name="T4" fmla="*/ 6 w 546"/>
                  <a:gd name="T5" fmla="*/ 273 h 293"/>
                  <a:gd name="T6" fmla="*/ 22 w 546"/>
                  <a:gd name="T7" fmla="*/ 228 h 293"/>
                  <a:gd name="T8" fmla="*/ 121 w 546"/>
                  <a:gd name="T9" fmla="*/ 124 h 293"/>
                  <a:gd name="T10" fmla="*/ 119 w 546"/>
                  <a:gd name="T11" fmla="*/ 114 h 293"/>
                  <a:gd name="T12" fmla="*/ 163 w 546"/>
                  <a:gd name="T13" fmla="*/ 70 h 293"/>
                  <a:gd name="T14" fmla="*/ 172 w 546"/>
                  <a:gd name="T15" fmla="*/ 71 h 293"/>
                  <a:gd name="T16" fmla="*/ 217 w 546"/>
                  <a:gd name="T17" fmla="*/ 24 h 293"/>
                  <a:gd name="T18" fmla="*/ 273 w 546"/>
                  <a:gd name="T19" fmla="*/ 0 h 293"/>
                  <a:gd name="T20" fmla="*/ 330 w 546"/>
                  <a:gd name="T21" fmla="*/ 24 h 293"/>
                  <a:gd name="T22" fmla="*/ 360 w 546"/>
                  <a:gd name="T23" fmla="*/ 56 h 293"/>
                  <a:gd name="T24" fmla="*/ 381 w 546"/>
                  <a:gd name="T25" fmla="*/ 52 h 293"/>
                  <a:gd name="T26" fmla="*/ 442 w 546"/>
                  <a:gd name="T27" fmla="*/ 114 h 293"/>
                  <a:gd name="T28" fmla="*/ 438 w 546"/>
                  <a:gd name="T29" fmla="*/ 137 h 293"/>
                  <a:gd name="T30" fmla="*/ 525 w 546"/>
                  <a:gd name="T31" fmla="*/ 228 h 293"/>
                  <a:gd name="T32" fmla="*/ 541 w 546"/>
                  <a:gd name="T33" fmla="*/ 273 h 293"/>
                  <a:gd name="T34" fmla="*/ 497 w 546"/>
                  <a:gd name="T35" fmla="*/ 293 h 293"/>
                  <a:gd name="T36" fmla="*/ 163 w 546"/>
                  <a:gd name="T37" fmla="*/ 81 h 293"/>
                  <a:gd name="T38" fmla="*/ 131 w 546"/>
                  <a:gd name="T39" fmla="*/ 114 h 293"/>
                  <a:gd name="T40" fmla="*/ 133 w 546"/>
                  <a:gd name="T41" fmla="*/ 124 h 293"/>
                  <a:gd name="T42" fmla="*/ 131 w 546"/>
                  <a:gd name="T43" fmla="*/ 130 h 293"/>
                  <a:gd name="T44" fmla="*/ 30 w 546"/>
                  <a:gd name="T45" fmla="*/ 236 h 293"/>
                  <a:gd name="T46" fmla="*/ 16 w 546"/>
                  <a:gd name="T47" fmla="*/ 269 h 293"/>
                  <a:gd name="T48" fmla="*/ 49 w 546"/>
                  <a:gd name="T49" fmla="*/ 281 h 293"/>
                  <a:gd name="T50" fmla="*/ 497 w 546"/>
                  <a:gd name="T51" fmla="*/ 281 h 293"/>
                  <a:gd name="T52" fmla="*/ 530 w 546"/>
                  <a:gd name="T53" fmla="*/ 269 h 293"/>
                  <a:gd name="T54" fmla="*/ 517 w 546"/>
                  <a:gd name="T55" fmla="*/ 236 h 293"/>
                  <a:gd name="T56" fmla="*/ 427 w 546"/>
                  <a:gd name="T57" fmla="*/ 142 h 293"/>
                  <a:gd name="T58" fmla="*/ 426 w 546"/>
                  <a:gd name="T59" fmla="*/ 135 h 293"/>
                  <a:gd name="T60" fmla="*/ 431 w 546"/>
                  <a:gd name="T61" fmla="*/ 114 h 293"/>
                  <a:gd name="T62" fmla="*/ 381 w 546"/>
                  <a:gd name="T63" fmla="*/ 64 h 293"/>
                  <a:gd name="T64" fmla="*/ 361 w 546"/>
                  <a:gd name="T65" fmla="*/ 68 h 293"/>
                  <a:gd name="T66" fmla="*/ 355 w 546"/>
                  <a:gd name="T67" fmla="*/ 66 h 293"/>
                  <a:gd name="T68" fmla="*/ 322 w 546"/>
                  <a:gd name="T69" fmla="*/ 32 h 293"/>
                  <a:gd name="T70" fmla="*/ 273 w 546"/>
                  <a:gd name="T71" fmla="*/ 11 h 293"/>
                  <a:gd name="T72" fmla="*/ 225 w 546"/>
                  <a:gd name="T73" fmla="*/ 32 h 293"/>
                  <a:gd name="T74" fmla="*/ 178 w 546"/>
                  <a:gd name="T75" fmla="*/ 81 h 293"/>
                  <a:gd name="T76" fmla="*/ 172 w 546"/>
                  <a:gd name="T77" fmla="*/ 83 h 293"/>
                  <a:gd name="T78" fmla="*/ 163 w 546"/>
                  <a:gd name="T79" fmla="*/ 8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6" h="293">
                    <a:moveTo>
                      <a:pt x="497" y="293"/>
                    </a:moveTo>
                    <a:cubicBezTo>
                      <a:pt x="49" y="293"/>
                      <a:pt x="49" y="293"/>
                      <a:pt x="49" y="293"/>
                    </a:cubicBezTo>
                    <a:cubicBezTo>
                      <a:pt x="27" y="293"/>
                      <a:pt x="11" y="286"/>
                      <a:pt x="6" y="273"/>
                    </a:cubicBezTo>
                    <a:cubicBezTo>
                      <a:pt x="0" y="261"/>
                      <a:pt x="6" y="245"/>
                      <a:pt x="22" y="228"/>
                    </a:cubicBezTo>
                    <a:cubicBezTo>
                      <a:pt x="121" y="124"/>
                      <a:pt x="121" y="124"/>
                      <a:pt x="121" y="124"/>
                    </a:cubicBezTo>
                    <a:cubicBezTo>
                      <a:pt x="120" y="121"/>
                      <a:pt x="119" y="117"/>
                      <a:pt x="119" y="114"/>
                    </a:cubicBezTo>
                    <a:cubicBezTo>
                      <a:pt x="119" y="89"/>
                      <a:pt x="139" y="70"/>
                      <a:pt x="163" y="70"/>
                    </a:cubicBezTo>
                    <a:cubicBezTo>
                      <a:pt x="166" y="70"/>
                      <a:pt x="169" y="70"/>
                      <a:pt x="172" y="71"/>
                    </a:cubicBezTo>
                    <a:cubicBezTo>
                      <a:pt x="217" y="24"/>
                      <a:pt x="217" y="24"/>
                      <a:pt x="217" y="24"/>
                    </a:cubicBezTo>
                    <a:cubicBezTo>
                      <a:pt x="232" y="8"/>
                      <a:pt x="252" y="0"/>
                      <a:pt x="273" y="0"/>
                    </a:cubicBezTo>
                    <a:cubicBezTo>
                      <a:pt x="295" y="0"/>
                      <a:pt x="315" y="8"/>
                      <a:pt x="330" y="24"/>
                    </a:cubicBezTo>
                    <a:cubicBezTo>
                      <a:pt x="360" y="56"/>
                      <a:pt x="360" y="56"/>
                      <a:pt x="360" y="56"/>
                    </a:cubicBezTo>
                    <a:cubicBezTo>
                      <a:pt x="367" y="53"/>
                      <a:pt x="374" y="52"/>
                      <a:pt x="381" y="52"/>
                    </a:cubicBezTo>
                    <a:cubicBezTo>
                      <a:pt x="415" y="52"/>
                      <a:pt x="442" y="80"/>
                      <a:pt x="442" y="114"/>
                    </a:cubicBezTo>
                    <a:cubicBezTo>
                      <a:pt x="442" y="121"/>
                      <a:pt x="441" y="129"/>
                      <a:pt x="438" y="137"/>
                    </a:cubicBezTo>
                    <a:cubicBezTo>
                      <a:pt x="525" y="228"/>
                      <a:pt x="525" y="228"/>
                      <a:pt x="525" y="228"/>
                    </a:cubicBezTo>
                    <a:cubicBezTo>
                      <a:pt x="541" y="245"/>
                      <a:pt x="546" y="261"/>
                      <a:pt x="541" y="273"/>
                    </a:cubicBezTo>
                    <a:cubicBezTo>
                      <a:pt x="535" y="286"/>
                      <a:pt x="520" y="293"/>
                      <a:pt x="497" y="293"/>
                    </a:cubicBezTo>
                    <a:close/>
                    <a:moveTo>
                      <a:pt x="163" y="81"/>
                    </a:moveTo>
                    <a:cubicBezTo>
                      <a:pt x="145" y="81"/>
                      <a:pt x="131" y="96"/>
                      <a:pt x="131" y="114"/>
                    </a:cubicBezTo>
                    <a:cubicBezTo>
                      <a:pt x="131" y="117"/>
                      <a:pt x="131" y="120"/>
                      <a:pt x="133" y="124"/>
                    </a:cubicBezTo>
                    <a:cubicBezTo>
                      <a:pt x="133" y="126"/>
                      <a:pt x="133" y="128"/>
                      <a:pt x="131" y="130"/>
                    </a:cubicBezTo>
                    <a:cubicBezTo>
                      <a:pt x="30" y="236"/>
                      <a:pt x="30" y="236"/>
                      <a:pt x="30" y="236"/>
                    </a:cubicBezTo>
                    <a:cubicBezTo>
                      <a:pt x="18" y="249"/>
                      <a:pt x="13" y="261"/>
                      <a:pt x="16" y="269"/>
                    </a:cubicBezTo>
                    <a:cubicBezTo>
                      <a:pt x="20" y="277"/>
                      <a:pt x="32" y="281"/>
                      <a:pt x="49" y="281"/>
                    </a:cubicBezTo>
                    <a:cubicBezTo>
                      <a:pt x="497" y="281"/>
                      <a:pt x="497" y="281"/>
                      <a:pt x="497" y="281"/>
                    </a:cubicBezTo>
                    <a:cubicBezTo>
                      <a:pt x="515" y="281"/>
                      <a:pt x="527" y="277"/>
                      <a:pt x="530" y="269"/>
                    </a:cubicBezTo>
                    <a:cubicBezTo>
                      <a:pt x="534" y="261"/>
                      <a:pt x="529" y="249"/>
                      <a:pt x="517" y="236"/>
                    </a:cubicBezTo>
                    <a:cubicBezTo>
                      <a:pt x="427" y="142"/>
                      <a:pt x="427" y="142"/>
                      <a:pt x="427" y="142"/>
                    </a:cubicBezTo>
                    <a:cubicBezTo>
                      <a:pt x="425" y="140"/>
                      <a:pt x="425" y="137"/>
                      <a:pt x="426" y="135"/>
                    </a:cubicBezTo>
                    <a:cubicBezTo>
                      <a:pt x="429" y="128"/>
                      <a:pt x="431" y="121"/>
                      <a:pt x="431" y="114"/>
                    </a:cubicBezTo>
                    <a:cubicBezTo>
                      <a:pt x="431" y="86"/>
                      <a:pt x="408" y="64"/>
                      <a:pt x="381" y="64"/>
                    </a:cubicBezTo>
                    <a:cubicBezTo>
                      <a:pt x="374" y="64"/>
                      <a:pt x="367" y="65"/>
                      <a:pt x="361" y="68"/>
                    </a:cubicBezTo>
                    <a:cubicBezTo>
                      <a:pt x="359" y="69"/>
                      <a:pt x="356" y="68"/>
                      <a:pt x="355" y="66"/>
                    </a:cubicBezTo>
                    <a:cubicBezTo>
                      <a:pt x="322" y="32"/>
                      <a:pt x="322" y="32"/>
                      <a:pt x="322" y="32"/>
                    </a:cubicBezTo>
                    <a:cubicBezTo>
                      <a:pt x="309" y="18"/>
                      <a:pt x="292" y="11"/>
                      <a:pt x="273" y="11"/>
                    </a:cubicBezTo>
                    <a:cubicBezTo>
                      <a:pt x="255" y="11"/>
                      <a:pt x="238" y="18"/>
                      <a:pt x="225" y="32"/>
                    </a:cubicBezTo>
                    <a:cubicBezTo>
                      <a:pt x="178" y="81"/>
                      <a:pt x="178" y="81"/>
                      <a:pt x="178" y="81"/>
                    </a:cubicBezTo>
                    <a:cubicBezTo>
                      <a:pt x="176" y="83"/>
                      <a:pt x="174" y="83"/>
                      <a:pt x="172" y="83"/>
                    </a:cubicBezTo>
                    <a:cubicBezTo>
                      <a:pt x="169" y="82"/>
                      <a:pt x="166" y="81"/>
                      <a:pt x="163"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íSḻîḋê">
                <a:extLst>
                  <a:ext uri="{FF2B5EF4-FFF2-40B4-BE49-F238E27FC236}">
                    <a16:creationId xmlns="" xmlns:a16="http://schemas.microsoft.com/office/drawing/2014/main" id="{03230335-A2C6-4B44-BD5C-9665BD1C8FCC}"/>
                  </a:ext>
                </a:extLst>
              </p:cNvPr>
              <p:cNvSpPr/>
              <p:nvPr/>
            </p:nvSpPr>
            <p:spPr bwMode="auto">
              <a:xfrm>
                <a:off x="8047803" y="3700790"/>
                <a:ext cx="20273" cy="442619"/>
              </a:xfrm>
              <a:custGeom>
                <a:avLst/>
                <a:gdLst>
                  <a:gd name="T0" fmla="*/ 6 w 12"/>
                  <a:gd name="T1" fmla="*/ 262 h 262"/>
                  <a:gd name="T2" fmla="*/ 0 w 12"/>
                  <a:gd name="T3" fmla="*/ 256 h 262"/>
                  <a:gd name="T4" fmla="*/ 0 w 12"/>
                  <a:gd name="T5" fmla="*/ 5 h 262"/>
                  <a:gd name="T6" fmla="*/ 6 w 12"/>
                  <a:gd name="T7" fmla="*/ 0 h 262"/>
                  <a:gd name="T8" fmla="*/ 12 w 12"/>
                  <a:gd name="T9" fmla="*/ 5 h 262"/>
                  <a:gd name="T10" fmla="*/ 12 w 12"/>
                  <a:gd name="T11" fmla="*/ 256 h 262"/>
                  <a:gd name="T12" fmla="*/ 6 w 12"/>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12" h="262">
                    <a:moveTo>
                      <a:pt x="6" y="262"/>
                    </a:moveTo>
                    <a:cubicBezTo>
                      <a:pt x="3" y="262"/>
                      <a:pt x="0" y="259"/>
                      <a:pt x="0" y="256"/>
                    </a:cubicBezTo>
                    <a:cubicBezTo>
                      <a:pt x="0" y="5"/>
                      <a:pt x="0" y="5"/>
                      <a:pt x="0" y="5"/>
                    </a:cubicBezTo>
                    <a:cubicBezTo>
                      <a:pt x="0" y="2"/>
                      <a:pt x="3" y="0"/>
                      <a:pt x="6" y="0"/>
                    </a:cubicBezTo>
                    <a:cubicBezTo>
                      <a:pt x="9" y="0"/>
                      <a:pt x="12" y="2"/>
                      <a:pt x="12" y="5"/>
                    </a:cubicBezTo>
                    <a:cubicBezTo>
                      <a:pt x="12" y="256"/>
                      <a:pt x="12" y="256"/>
                      <a:pt x="12" y="256"/>
                    </a:cubicBezTo>
                    <a:cubicBezTo>
                      <a:pt x="12" y="259"/>
                      <a:pt x="9" y="262"/>
                      <a:pt x="6" y="2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îṩḻíde">
                <a:extLst>
                  <a:ext uri="{FF2B5EF4-FFF2-40B4-BE49-F238E27FC236}">
                    <a16:creationId xmlns="" xmlns:a16="http://schemas.microsoft.com/office/drawing/2014/main" id="{A3616ED4-687E-4C77-8C8D-7821D3929E66}"/>
                  </a:ext>
                </a:extLst>
              </p:cNvPr>
              <p:cNvSpPr/>
              <p:nvPr/>
            </p:nvSpPr>
            <p:spPr bwMode="auto">
              <a:xfrm>
                <a:off x="4734357" y="1674656"/>
                <a:ext cx="331119" cy="252281"/>
              </a:xfrm>
              <a:custGeom>
                <a:avLst/>
                <a:gdLst>
                  <a:gd name="T0" fmla="*/ 18 w 294"/>
                  <a:gd name="T1" fmla="*/ 224 h 224"/>
                  <a:gd name="T2" fmla="*/ 294 w 294"/>
                  <a:gd name="T3" fmla="*/ 224 h 224"/>
                  <a:gd name="T4" fmla="*/ 242 w 294"/>
                  <a:gd name="T5" fmla="*/ 0 h 224"/>
                  <a:gd name="T6" fmla="*/ 0 w 294"/>
                  <a:gd name="T7" fmla="*/ 0 h 224"/>
                  <a:gd name="T8" fmla="*/ 18 w 294"/>
                  <a:gd name="T9" fmla="*/ 224 h 224"/>
                </a:gdLst>
                <a:ahLst/>
                <a:cxnLst>
                  <a:cxn ang="0">
                    <a:pos x="T0" y="T1"/>
                  </a:cxn>
                  <a:cxn ang="0">
                    <a:pos x="T2" y="T3"/>
                  </a:cxn>
                  <a:cxn ang="0">
                    <a:pos x="T4" y="T5"/>
                  </a:cxn>
                  <a:cxn ang="0">
                    <a:pos x="T6" y="T7"/>
                  </a:cxn>
                  <a:cxn ang="0">
                    <a:pos x="T8" y="T9"/>
                  </a:cxn>
                </a:cxnLst>
                <a:rect l="0" t="0" r="r" b="b"/>
                <a:pathLst>
                  <a:path w="294" h="224">
                    <a:moveTo>
                      <a:pt x="18" y="224"/>
                    </a:moveTo>
                    <a:lnTo>
                      <a:pt x="294" y="224"/>
                    </a:lnTo>
                    <a:lnTo>
                      <a:pt x="242" y="0"/>
                    </a:lnTo>
                    <a:lnTo>
                      <a:pt x="0" y="0"/>
                    </a:lnTo>
                    <a:lnTo>
                      <a:pt x="18"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íṩlîḍè">
                <a:extLst>
                  <a:ext uri="{FF2B5EF4-FFF2-40B4-BE49-F238E27FC236}">
                    <a16:creationId xmlns="" xmlns:a16="http://schemas.microsoft.com/office/drawing/2014/main" id="{ED2107F3-9235-4998-95A4-02956A03A6D4}"/>
                  </a:ext>
                </a:extLst>
              </p:cNvPr>
              <p:cNvSpPr/>
              <p:nvPr/>
            </p:nvSpPr>
            <p:spPr bwMode="auto">
              <a:xfrm>
                <a:off x="4724220" y="1664520"/>
                <a:ext cx="351392" cy="272554"/>
              </a:xfrm>
              <a:custGeom>
                <a:avLst/>
                <a:gdLst>
                  <a:gd name="T0" fmla="*/ 201 w 207"/>
                  <a:gd name="T1" fmla="*/ 161 h 161"/>
                  <a:gd name="T2" fmla="*/ 18 w 207"/>
                  <a:gd name="T3" fmla="*/ 161 h 161"/>
                  <a:gd name="T4" fmla="*/ 12 w 207"/>
                  <a:gd name="T5" fmla="*/ 155 h 161"/>
                  <a:gd name="T6" fmla="*/ 0 w 207"/>
                  <a:gd name="T7" fmla="*/ 7 h 161"/>
                  <a:gd name="T8" fmla="*/ 2 w 207"/>
                  <a:gd name="T9" fmla="*/ 2 h 161"/>
                  <a:gd name="T10" fmla="*/ 6 w 207"/>
                  <a:gd name="T11" fmla="*/ 0 h 161"/>
                  <a:gd name="T12" fmla="*/ 167 w 207"/>
                  <a:gd name="T13" fmla="*/ 0 h 161"/>
                  <a:gd name="T14" fmla="*/ 173 w 207"/>
                  <a:gd name="T15" fmla="*/ 5 h 161"/>
                  <a:gd name="T16" fmla="*/ 207 w 207"/>
                  <a:gd name="T17" fmla="*/ 154 h 161"/>
                  <a:gd name="T18" fmla="*/ 206 w 207"/>
                  <a:gd name="T19" fmla="*/ 159 h 161"/>
                  <a:gd name="T20" fmla="*/ 201 w 207"/>
                  <a:gd name="T21" fmla="*/ 161 h 161"/>
                  <a:gd name="T22" fmla="*/ 23 w 207"/>
                  <a:gd name="T23" fmla="*/ 149 h 161"/>
                  <a:gd name="T24" fmla="*/ 194 w 207"/>
                  <a:gd name="T25" fmla="*/ 149 h 161"/>
                  <a:gd name="T26" fmla="*/ 163 w 207"/>
                  <a:gd name="T27" fmla="*/ 12 h 161"/>
                  <a:gd name="T28" fmla="*/ 12 w 207"/>
                  <a:gd name="T29" fmla="*/ 12 h 161"/>
                  <a:gd name="T30" fmla="*/ 23 w 207"/>
                  <a:gd name="T3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61">
                    <a:moveTo>
                      <a:pt x="201" y="161"/>
                    </a:moveTo>
                    <a:cubicBezTo>
                      <a:pt x="18" y="161"/>
                      <a:pt x="18" y="161"/>
                      <a:pt x="18" y="161"/>
                    </a:cubicBezTo>
                    <a:cubicBezTo>
                      <a:pt x="15" y="161"/>
                      <a:pt x="13" y="158"/>
                      <a:pt x="12" y="155"/>
                    </a:cubicBezTo>
                    <a:cubicBezTo>
                      <a:pt x="0" y="7"/>
                      <a:pt x="0" y="7"/>
                      <a:pt x="0" y="7"/>
                    </a:cubicBezTo>
                    <a:cubicBezTo>
                      <a:pt x="0" y="5"/>
                      <a:pt x="1" y="3"/>
                      <a:pt x="2" y="2"/>
                    </a:cubicBezTo>
                    <a:cubicBezTo>
                      <a:pt x="3" y="1"/>
                      <a:pt x="4" y="0"/>
                      <a:pt x="6" y="0"/>
                    </a:cubicBezTo>
                    <a:cubicBezTo>
                      <a:pt x="167" y="0"/>
                      <a:pt x="167" y="0"/>
                      <a:pt x="167" y="0"/>
                    </a:cubicBezTo>
                    <a:cubicBezTo>
                      <a:pt x="170" y="0"/>
                      <a:pt x="172" y="2"/>
                      <a:pt x="173" y="5"/>
                    </a:cubicBezTo>
                    <a:cubicBezTo>
                      <a:pt x="207" y="154"/>
                      <a:pt x="207" y="154"/>
                      <a:pt x="207" y="154"/>
                    </a:cubicBezTo>
                    <a:cubicBezTo>
                      <a:pt x="207" y="155"/>
                      <a:pt x="207" y="157"/>
                      <a:pt x="206" y="159"/>
                    </a:cubicBezTo>
                    <a:cubicBezTo>
                      <a:pt x="205" y="160"/>
                      <a:pt x="203" y="161"/>
                      <a:pt x="201" y="161"/>
                    </a:cubicBezTo>
                    <a:close/>
                    <a:moveTo>
                      <a:pt x="23" y="149"/>
                    </a:moveTo>
                    <a:cubicBezTo>
                      <a:pt x="194" y="149"/>
                      <a:pt x="194" y="149"/>
                      <a:pt x="194" y="149"/>
                    </a:cubicBezTo>
                    <a:cubicBezTo>
                      <a:pt x="163" y="12"/>
                      <a:pt x="163" y="12"/>
                      <a:pt x="163" y="12"/>
                    </a:cubicBezTo>
                    <a:cubicBezTo>
                      <a:pt x="12" y="12"/>
                      <a:pt x="12" y="12"/>
                      <a:pt x="12" y="12"/>
                    </a:cubicBezTo>
                    <a:lnTo>
                      <a:pt x="23"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išḻîḓe">
                <a:extLst>
                  <a:ext uri="{FF2B5EF4-FFF2-40B4-BE49-F238E27FC236}">
                    <a16:creationId xmlns="" xmlns:a16="http://schemas.microsoft.com/office/drawing/2014/main" id="{A58D0849-B958-4257-8C18-1033FAD18D35}"/>
                  </a:ext>
                </a:extLst>
              </p:cNvPr>
              <p:cNvSpPr/>
              <p:nvPr/>
            </p:nvSpPr>
            <p:spPr bwMode="auto">
              <a:xfrm>
                <a:off x="4246687" y="1408860"/>
                <a:ext cx="244398" cy="265796"/>
              </a:xfrm>
              <a:custGeom>
                <a:avLst/>
                <a:gdLst>
                  <a:gd name="T0" fmla="*/ 217 w 217"/>
                  <a:gd name="T1" fmla="*/ 236 h 236"/>
                  <a:gd name="T2" fmla="*/ 217 w 217"/>
                  <a:gd name="T3" fmla="*/ 0 h 236"/>
                  <a:gd name="T4" fmla="*/ 20 w 217"/>
                  <a:gd name="T5" fmla="*/ 0 h 236"/>
                  <a:gd name="T6" fmla="*/ 0 w 217"/>
                  <a:gd name="T7" fmla="*/ 236 h 236"/>
                  <a:gd name="T8" fmla="*/ 217 w 217"/>
                  <a:gd name="T9" fmla="*/ 236 h 236"/>
                </a:gdLst>
                <a:ahLst/>
                <a:cxnLst>
                  <a:cxn ang="0">
                    <a:pos x="T0" y="T1"/>
                  </a:cxn>
                  <a:cxn ang="0">
                    <a:pos x="T2" y="T3"/>
                  </a:cxn>
                  <a:cxn ang="0">
                    <a:pos x="T4" y="T5"/>
                  </a:cxn>
                  <a:cxn ang="0">
                    <a:pos x="T6" y="T7"/>
                  </a:cxn>
                  <a:cxn ang="0">
                    <a:pos x="T8" y="T9"/>
                  </a:cxn>
                </a:cxnLst>
                <a:rect l="0" t="0" r="r" b="b"/>
                <a:pathLst>
                  <a:path w="217" h="236">
                    <a:moveTo>
                      <a:pt x="217" y="236"/>
                    </a:moveTo>
                    <a:lnTo>
                      <a:pt x="217" y="0"/>
                    </a:lnTo>
                    <a:lnTo>
                      <a:pt x="20" y="0"/>
                    </a:lnTo>
                    <a:lnTo>
                      <a:pt x="0" y="236"/>
                    </a:lnTo>
                    <a:lnTo>
                      <a:pt x="217"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íṩlîḋê">
                <a:extLst>
                  <a:ext uri="{FF2B5EF4-FFF2-40B4-BE49-F238E27FC236}">
                    <a16:creationId xmlns="" xmlns:a16="http://schemas.microsoft.com/office/drawing/2014/main" id="{7C54C6E9-06C3-475C-9B47-01014FAC5D82}"/>
                  </a:ext>
                </a:extLst>
              </p:cNvPr>
              <p:cNvSpPr/>
              <p:nvPr/>
            </p:nvSpPr>
            <p:spPr bwMode="auto">
              <a:xfrm>
                <a:off x="4236551" y="1398723"/>
                <a:ext cx="264671" cy="286069"/>
              </a:xfrm>
              <a:custGeom>
                <a:avLst/>
                <a:gdLst>
                  <a:gd name="T0" fmla="*/ 150 w 156"/>
                  <a:gd name="T1" fmla="*/ 169 h 169"/>
                  <a:gd name="T2" fmla="*/ 6 w 156"/>
                  <a:gd name="T3" fmla="*/ 169 h 169"/>
                  <a:gd name="T4" fmla="*/ 2 w 156"/>
                  <a:gd name="T5" fmla="*/ 167 h 169"/>
                  <a:gd name="T6" fmla="*/ 0 w 156"/>
                  <a:gd name="T7" fmla="*/ 163 h 169"/>
                  <a:gd name="T8" fmla="*/ 13 w 156"/>
                  <a:gd name="T9" fmla="*/ 5 h 169"/>
                  <a:gd name="T10" fmla="*/ 19 w 156"/>
                  <a:gd name="T11" fmla="*/ 0 h 169"/>
                  <a:gd name="T12" fmla="*/ 150 w 156"/>
                  <a:gd name="T13" fmla="*/ 0 h 169"/>
                  <a:gd name="T14" fmla="*/ 156 w 156"/>
                  <a:gd name="T15" fmla="*/ 6 h 169"/>
                  <a:gd name="T16" fmla="*/ 156 w 156"/>
                  <a:gd name="T17" fmla="*/ 163 h 169"/>
                  <a:gd name="T18" fmla="*/ 150 w 156"/>
                  <a:gd name="T19" fmla="*/ 169 h 169"/>
                  <a:gd name="T20" fmla="*/ 12 w 156"/>
                  <a:gd name="T21" fmla="*/ 157 h 169"/>
                  <a:gd name="T22" fmla="*/ 144 w 156"/>
                  <a:gd name="T23" fmla="*/ 157 h 169"/>
                  <a:gd name="T24" fmla="*/ 144 w 156"/>
                  <a:gd name="T25" fmla="*/ 11 h 169"/>
                  <a:gd name="T26" fmla="*/ 24 w 156"/>
                  <a:gd name="T27" fmla="*/ 11 h 169"/>
                  <a:gd name="T28" fmla="*/ 12 w 156"/>
                  <a:gd name="T29" fmla="*/ 1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69">
                    <a:moveTo>
                      <a:pt x="150" y="169"/>
                    </a:moveTo>
                    <a:cubicBezTo>
                      <a:pt x="6" y="169"/>
                      <a:pt x="6" y="169"/>
                      <a:pt x="6" y="169"/>
                    </a:cubicBezTo>
                    <a:cubicBezTo>
                      <a:pt x="4" y="169"/>
                      <a:pt x="3" y="168"/>
                      <a:pt x="2" y="167"/>
                    </a:cubicBezTo>
                    <a:cubicBezTo>
                      <a:pt x="0" y="166"/>
                      <a:pt x="0" y="164"/>
                      <a:pt x="0" y="163"/>
                    </a:cubicBezTo>
                    <a:cubicBezTo>
                      <a:pt x="13" y="5"/>
                      <a:pt x="13" y="5"/>
                      <a:pt x="13" y="5"/>
                    </a:cubicBezTo>
                    <a:cubicBezTo>
                      <a:pt x="13" y="2"/>
                      <a:pt x="16" y="0"/>
                      <a:pt x="19" y="0"/>
                    </a:cubicBezTo>
                    <a:cubicBezTo>
                      <a:pt x="150" y="0"/>
                      <a:pt x="150" y="0"/>
                      <a:pt x="150" y="0"/>
                    </a:cubicBezTo>
                    <a:cubicBezTo>
                      <a:pt x="153" y="0"/>
                      <a:pt x="156" y="2"/>
                      <a:pt x="156" y="6"/>
                    </a:cubicBezTo>
                    <a:cubicBezTo>
                      <a:pt x="156" y="163"/>
                      <a:pt x="156" y="163"/>
                      <a:pt x="156" y="163"/>
                    </a:cubicBezTo>
                    <a:cubicBezTo>
                      <a:pt x="156" y="166"/>
                      <a:pt x="153" y="169"/>
                      <a:pt x="150" y="169"/>
                    </a:cubicBezTo>
                    <a:close/>
                    <a:moveTo>
                      <a:pt x="12" y="157"/>
                    </a:moveTo>
                    <a:cubicBezTo>
                      <a:pt x="144" y="157"/>
                      <a:pt x="144" y="157"/>
                      <a:pt x="144" y="157"/>
                    </a:cubicBezTo>
                    <a:cubicBezTo>
                      <a:pt x="144" y="11"/>
                      <a:pt x="144" y="11"/>
                      <a:pt x="144" y="11"/>
                    </a:cubicBezTo>
                    <a:cubicBezTo>
                      <a:pt x="24" y="11"/>
                      <a:pt x="24" y="11"/>
                      <a:pt x="24" y="11"/>
                    </a:cubicBezTo>
                    <a:lnTo>
                      <a:pt x="12"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išľïďé">
                <a:extLst>
                  <a:ext uri="{FF2B5EF4-FFF2-40B4-BE49-F238E27FC236}">
                    <a16:creationId xmlns="" xmlns:a16="http://schemas.microsoft.com/office/drawing/2014/main" id="{5B2B6DD5-5316-453D-8D65-EF9FC62598DF}"/>
                  </a:ext>
                </a:extLst>
              </p:cNvPr>
              <p:cNvSpPr/>
              <p:nvPr/>
            </p:nvSpPr>
            <p:spPr bwMode="auto">
              <a:xfrm>
                <a:off x="4491085" y="1408860"/>
                <a:ext cx="243271" cy="265796"/>
              </a:xfrm>
              <a:custGeom>
                <a:avLst/>
                <a:gdLst>
                  <a:gd name="T0" fmla="*/ 216 w 216"/>
                  <a:gd name="T1" fmla="*/ 236 h 236"/>
                  <a:gd name="T2" fmla="*/ 197 w 216"/>
                  <a:gd name="T3" fmla="*/ 0 h 236"/>
                  <a:gd name="T4" fmla="*/ 0 w 216"/>
                  <a:gd name="T5" fmla="*/ 0 h 236"/>
                  <a:gd name="T6" fmla="*/ 0 w 216"/>
                  <a:gd name="T7" fmla="*/ 236 h 236"/>
                  <a:gd name="T8" fmla="*/ 216 w 216"/>
                  <a:gd name="T9" fmla="*/ 236 h 236"/>
                </a:gdLst>
                <a:ahLst/>
                <a:cxnLst>
                  <a:cxn ang="0">
                    <a:pos x="T0" y="T1"/>
                  </a:cxn>
                  <a:cxn ang="0">
                    <a:pos x="T2" y="T3"/>
                  </a:cxn>
                  <a:cxn ang="0">
                    <a:pos x="T4" y="T5"/>
                  </a:cxn>
                  <a:cxn ang="0">
                    <a:pos x="T6" y="T7"/>
                  </a:cxn>
                  <a:cxn ang="0">
                    <a:pos x="T8" y="T9"/>
                  </a:cxn>
                </a:cxnLst>
                <a:rect l="0" t="0" r="r" b="b"/>
                <a:pathLst>
                  <a:path w="216" h="236">
                    <a:moveTo>
                      <a:pt x="216" y="236"/>
                    </a:moveTo>
                    <a:lnTo>
                      <a:pt x="197" y="0"/>
                    </a:lnTo>
                    <a:lnTo>
                      <a:pt x="0" y="0"/>
                    </a:lnTo>
                    <a:lnTo>
                      <a:pt x="0" y="236"/>
                    </a:lnTo>
                    <a:lnTo>
                      <a:pt x="216"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íṡ1iḋè">
                <a:extLst>
                  <a:ext uri="{FF2B5EF4-FFF2-40B4-BE49-F238E27FC236}">
                    <a16:creationId xmlns="" xmlns:a16="http://schemas.microsoft.com/office/drawing/2014/main" id="{492CDE90-7022-488C-B3AB-99D829F72366}"/>
                  </a:ext>
                </a:extLst>
              </p:cNvPr>
              <p:cNvSpPr/>
              <p:nvPr/>
            </p:nvSpPr>
            <p:spPr bwMode="auto">
              <a:xfrm>
                <a:off x="4480949" y="1398723"/>
                <a:ext cx="263544" cy="286069"/>
              </a:xfrm>
              <a:custGeom>
                <a:avLst/>
                <a:gdLst>
                  <a:gd name="T0" fmla="*/ 150 w 156"/>
                  <a:gd name="T1" fmla="*/ 169 h 169"/>
                  <a:gd name="T2" fmla="*/ 6 w 156"/>
                  <a:gd name="T3" fmla="*/ 169 h 169"/>
                  <a:gd name="T4" fmla="*/ 0 w 156"/>
                  <a:gd name="T5" fmla="*/ 163 h 169"/>
                  <a:gd name="T6" fmla="*/ 0 w 156"/>
                  <a:gd name="T7" fmla="*/ 6 h 169"/>
                  <a:gd name="T8" fmla="*/ 6 w 156"/>
                  <a:gd name="T9" fmla="*/ 0 h 169"/>
                  <a:gd name="T10" fmla="*/ 137 w 156"/>
                  <a:gd name="T11" fmla="*/ 0 h 169"/>
                  <a:gd name="T12" fmla="*/ 143 w 156"/>
                  <a:gd name="T13" fmla="*/ 5 h 169"/>
                  <a:gd name="T14" fmla="*/ 156 w 156"/>
                  <a:gd name="T15" fmla="*/ 163 h 169"/>
                  <a:gd name="T16" fmla="*/ 154 w 156"/>
                  <a:gd name="T17" fmla="*/ 167 h 169"/>
                  <a:gd name="T18" fmla="*/ 150 w 156"/>
                  <a:gd name="T19" fmla="*/ 169 h 169"/>
                  <a:gd name="T20" fmla="*/ 12 w 156"/>
                  <a:gd name="T21" fmla="*/ 157 h 169"/>
                  <a:gd name="T22" fmla="*/ 144 w 156"/>
                  <a:gd name="T23" fmla="*/ 157 h 169"/>
                  <a:gd name="T24" fmla="*/ 132 w 156"/>
                  <a:gd name="T25" fmla="*/ 11 h 169"/>
                  <a:gd name="T26" fmla="*/ 12 w 156"/>
                  <a:gd name="T27" fmla="*/ 11 h 169"/>
                  <a:gd name="T28" fmla="*/ 12 w 156"/>
                  <a:gd name="T29" fmla="*/ 1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69">
                    <a:moveTo>
                      <a:pt x="150" y="169"/>
                    </a:moveTo>
                    <a:cubicBezTo>
                      <a:pt x="6" y="169"/>
                      <a:pt x="6" y="169"/>
                      <a:pt x="6" y="169"/>
                    </a:cubicBezTo>
                    <a:cubicBezTo>
                      <a:pt x="3" y="169"/>
                      <a:pt x="0" y="166"/>
                      <a:pt x="0" y="163"/>
                    </a:cubicBezTo>
                    <a:cubicBezTo>
                      <a:pt x="0" y="6"/>
                      <a:pt x="0" y="6"/>
                      <a:pt x="0" y="6"/>
                    </a:cubicBezTo>
                    <a:cubicBezTo>
                      <a:pt x="0" y="2"/>
                      <a:pt x="3" y="0"/>
                      <a:pt x="6" y="0"/>
                    </a:cubicBezTo>
                    <a:cubicBezTo>
                      <a:pt x="137" y="0"/>
                      <a:pt x="137" y="0"/>
                      <a:pt x="137" y="0"/>
                    </a:cubicBezTo>
                    <a:cubicBezTo>
                      <a:pt x="140" y="0"/>
                      <a:pt x="143" y="2"/>
                      <a:pt x="143" y="5"/>
                    </a:cubicBezTo>
                    <a:cubicBezTo>
                      <a:pt x="156" y="163"/>
                      <a:pt x="156" y="163"/>
                      <a:pt x="156" y="163"/>
                    </a:cubicBezTo>
                    <a:cubicBezTo>
                      <a:pt x="156" y="164"/>
                      <a:pt x="155" y="166"/>
                      <a:pt x="154" y="167"/>
                    </a:cubicBezTo>
                    <a:cubicBezTo>
                      <a:pt x="153" y="168"/>
                      <a:pt x="152" y="169"/>
                      <a:pt x="150" y="169"/>
                    </a:cubicBezTo>
                    <a:close/>
                    <a:moveTo>
                      <a:pt x="12" y="157"/>
                    </a:moveTo>
                    <a:cubicBezTo>
                      <a:pt x="144" y="157"/>
                      <a:pt x="144" y="157"/>
                      <a:pt x="144" y="157"/>
                    </a:cubicBezTo>
                    <a:cubicBezTo>
                      <a:pt x="132" y="11"/>
                      <a:pt x="132" y="11"/>
                      <a:pt x="132" y="11"/>
                    </a:cubicBezTo>
                    <a:cubicBezTo>
                      <a:pt x="12" y="11"/>
                      <a:pt x="12" y="11"/>
                      <a:pt x="12" y="11"/>
                    </a:cubicBezTo>
                    <a:lnTo>
                      <a:pt x="12"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ïšḷïďe">
                <a:extLst>
                  <a:ext uri="{FF2B5EF4-FFF2-40B4-BE49-F238E27FC236}">
                    <a16:creationId xmlns="" xmlns:a16="http://schemas.microsoft.com/office/drawing/2014/main" id="{D92722AC-0570-4CD1-A321-3562E4878B11}"/>
                  </a:ext>
                </a:extLst>
              </p:cNvPr>
              <p:cNvSpPr/>
              <p:nvPr/>
            </p:nvSpPr>
            <p:spPr bwMode="auto">
              <a:xfrm>
                <a:off x="4712957" y="1408860"/>
                <a:ext cx="293953" cy="265796"/>
              </a:xfrm>
              <a:custGeom>
                <a:avLst/>
                <a:gdLst>
                  <a:gd name="T0" fmla="*/ 261 w 261"/>
                  <a:gd name="T1" fmla="*/ 236 h 236"/>
                  <a:gd name="T2" fmla="*/ 209 w 261"/>
                  <a:gd name="T3" fmla="*/ 0 h 236"/>
                  <a:gd name="T4" fmla="*/ 0 w 261"/>
                  <a:gd name="T5" fmla="*/ 0 h 236"/>
                  <a:gd name="T6" fmla="*/ 19 w 261"/>
                  <a:gd name="T7" fmla="*/ 236 h 236"/>
                  <a:gd name="T8" fmla="*/ 261 w 261"/>
                  <a:gd name="T9" fmla="*/ 236 h 236"/>
                </a:gdLst>
                <a:ahLst/>
                <a:cxnLst>
                  <a:cxn ang="0">
                    <a:pos x="T0" y="T1"/>
                  </a:cxn>
                  <a:cxn ang="0">
                    <a:pos x="T2" y="T3"/>
                  </a:cxn>
                  <a:cxn ang="0">
                    <a:pos x="T4" y="T5"/>
                  </a:cxn>
                  <a:cxn ang="0">
                    <a:pos x="T6" y="T7"/>
                  </a:cxn>
                  <a:cxn ang="0">
                    <a:pos x="T8" y="T9"/>
                  </a:cxn>
                </a:cxnLst>
                <a:rect l="0" t="0" r="r" b="b"/>
                <a:pathLst>
                  <a:path w="261" h="236">
                    <a:moveTo>
                      <a:pt x="261" y="236"/>
                    </a:moveTo>
                    <a:lnTo>
                      <a:pt x="209" y="0"/>
                    </a:lnTo>
                    <a:lnTo>
                      <a:pt x="0" y="0"/>
                    </a:lnTo>
                    <a:lnTo>
                      <a:pt x="19" y="236"/>
                    </a:lnTo>
                    <a:lnTo>
                      <a:pt x="261"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iṣļïḓè">
                <a:extLst>
                  <a:ext uri="{FF2B5EF4-FFF2-40B4-BE49-F238E27FC236}">
                    <a16:creationId xmlns="" xmlns:a16="http://schemas.microsoft.com/office/drawing/2014/main" id="{A0302576-7A28-446F-A41A-A22E1F5BA643}"/>
                  </a:ext>
                </a:extLst>
              </p:cNvPr>
              <p:cNvSpPr/>
              <p:nvPr/>
            </p:nvSpPr>
            <p:spPr bwMode="auto">
              <a:xfrm>
                <a:off x="4702821" y="1398723"/>
                <a:ext cx="314226" cy="286069"/>
              </a:xfrm>
              <a:custGeom>
                <a:avLst/>
                <a:gdLst>
                  <a:gd name="T0" fmla="*/ 180 w 186"/>
                  <a:gd name="T1" fmla="*/ 169 h 169"/>
                  <a:gd name="T2" fmla="*/ 19 w 186"/>
                  <a:gd name="T3" fmla="*/ 169 h 169"/>
                  <a:gd name="T4" fmla="*/ 13 w 186"/>
                  <a:gd name="T5" fmla="*/ 164 h 169"/>
                  <a:gd name="T6" fmla="*/ 0 w 186"/>
                  <a:gd name="T7" fmla="*/ 6 h 169"/>
                  <a:gd name="T8" fmla="*/ 2 w 186"/>
                  <a:gd name="T9" fmla="*/ 2 h 169"/>
                  <a:gd name="T10" fmla="*/ 6 w 186"/>
                  <a:gd name="T11" fmla="*/ 0 h 169"/>
                  <a:gd name="T12" fmla="*/ 145 w 186"/>
                  <a:gd name="T13" fmla="*/ 0 h 169"/>
                  <a:gd name="T14" fmla="*/ 150 w 186"/>
                  <a:gd name="T15" fmla="*/ 4 h 169"/>
                  <a:gd name="T16" fmla="*/ 186 w 186"/>
                  <a:gd name="T17" fmla="*/ 162 h 169"/>
                  <a:gd name="T18" fmla="*/ 185 w 186"/>
                  <a:gd name="T19" fmla="*/ 167 h 169"/>
                  <a:gd name="T20" fmla="*/ 180 w 186"/>
                  <a:gd name="T21" fmla="*/ 169 h 169"/>
                  <a:gd name="T22" fmla="*/ 24 w 186"/>
                  <a:gd name="T23" fmla="*/ 157 h 169"/>
                  <a:gd name="T24" fmla="*/ 173 w 186"/>
                  <a:gd name="T25" fmla="*/ 157 h 169"/>
                  <a:gd name="T26" fmla="*/ 140 w 186"/>
                  <a:gd name="T27" fmla="*/ 11 h 169"/>
                  <a:gd name="T28" fmla="*/ 12 w 186"/>
                  <a:gd name="T29" fmla="*/ 11 h 169"/>
                  <a:gd name="T30" fmla="*/ 24 w 186"/>
                  <a:gd name="T31" fmla="*/ 1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69">
                    <a:moveTo>
                      <a:pt x="180" y="169"/>
                    </a:moveTo>
                    <a:cubicBezTo>
                      <a:pt x="19" y="169"/>
                      <a:pt x="19" y="169"/>
                      <a:pt x="19" y="169"/>
                    </a:cubicBezTo>
                    <a:cubicBezTo>
                      <a:pt x="16" y="169"/>
                      <a:pt x="14" y="166"/>
                      <a:pt x="13" y="164"/>
                    </a:cubicBezTo>
                    <a:cubicBezTo>
                      <a:pt x="0" y="6"/>
                      <a:pt x="0" y="6"/>
                      <a:pt x="0" y="6"/>
                    </a:cubicBezTo>
                    <a:cubicBezTo>
                      <a:pt x="0" y="4"/>
                      <a:pt x="1" y="3"/>
                      <a:pt x="2" y="2"/>
                    </a:cubicBezTo>
                    <a:cubicBezTo>
                      <a:pt x="3" y="0"/>
                      <a:pt x="4" y="0"/>
                      <a:pt x="6" y="0"/>
                    </a:cubicBezTo>
                    <a:cubicBezTo>
                      <a:pt x="145" y="0"/>
                      <a:pt x="145" y="0"/>
                      <a:pt x="145" y="0"/>
                    </a:cubicBezTo>
                    <a:cubicBezTo>
                      <a:pt x="147" y="0"/>
                      <a:pt x="150" y="2"/>
                      <a:pt x="150" y="4"/>
                    </a:cubicBezTo>
                    <a:cubicBezTo>
                      <a:pt x="186" y="162"/>
                      <a:pt x="186" y="162"/>
                      <a:pt x="186" y="162"/>
                    </a:cubicBezTo>
                    <a:cubicBezTo>
                      <a:pt x="186" y="163"/>
                      <a:pt x="186" y="165"/>
                      <a:pt x="185" y="167"/>
                    </a:cubicBezTo>
                    <a:cubicBezTo>
                      <a:pt x="184" y="168"/>
                      <a:pt x="182" y="169"/>
                      <a:pt x="180" y="169"/>
                    </a:cubicBezTo>
                    <a:close/>
                    <a:moveTo>
                      <a:pt x="24" y="157"/>
                    </a:moveTo>
                    <a:cubicBezTo>
                      <a:pt x="173" y="157"/>
                      <a:pt x="173" y="157"/>
                      <a:pt x="173" y="157"/>
                    </a:cubicBezTo>
                    <a:cubicBezTo>
                      <a:pt x="140" y="11"/>
                      <a:pt x="140" y="11"/>
                      <a:pt x="140" y="11"/>
                    </a:cubicBezTo>
                    <a:cubicBezTo>
                      <a:pt x="12" y="11"/>
                      <a:pt x="12" y="11"/>
                      <a:pt x="12" y="11"/>
                    </a:cubicBezTo>
                    <a:lnTo>
                      <a:pt x="24"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0" name="îŝlïḋê">
                <a:extLst>
                  <a:ext uri="{FF2B5EF4-FFF2-40B4-BE49-F238E27FC236}">
                    <a16:creationId xmlns="" xmlns:a16="http://schemas.microsoft.com/office/drawing/2014/main" id="{124666BC-A689-41EB-9B83-E93E0C636E85}"/>
                  </a:ext>
                </a:extLst>
              </p:cNvPr>
              <p:cNvSpPr/>
              <p:nvPr/>
            </p:nvSpPr>
            <p:spPr bwMode="auto">
              <a:xfrm>
                <a:off x="4226415" y="1674656"/>
                <a:ext cx="264671" cy="252281"/>
              </a:xfrm>
              <a:custGeom>
                <a:avLst/>
                <a:gdLst>
                  <a:gd name="T0" fmla="*/ 235 w 235"/>
                  <a:gd name="T1" fmla="*/ 0 h 224"/>
                  <a:gd name="T2" fmla="*/ 18 w 235"/>
                  <a:gd name="T3" fmla="*/ 0 h 224"/>
                  <a:gd name="T4" fmla="*/ 0 w 235"/>
                  <a:gd name="T5" fmla="*/ 224 h 224"/>
                  <a:gd name="T6" fmla="*/ 235 w 235"/>
                  <a:gd name="T7" fmla="*/ 224 h 224"/>
                  <a:gd name="T8" fmla="*/ 235 w 235"/>
                  <a:gd name="T9" fmla="*/ 0 h 224"/>
                </a:gdLst>
                <a:ahLst/>
                <a:cxnLst>
                  <a:cxn ang="0">
                    <a:pos x="T0" y="T1"/>
                  </a:cxn>
                  <a:cxn ang="0">
                    <a:pos x="T2" y="T3"/>
                  </a:cxn>
                  <a:cxn ang="0">
                    <a:pos x="T4" y="T5"/>
                  </a:cxn>
                  <a:cxn ang="0">
                    <a:pos x="T6" y="T7"/>
                  </a:cxn>
                  <a:cxn ang="0">
                    <a:pos x="T8" y="T9"/>
                  </a:cxn>
                </a:cxnLst>
                <a:rect l="0" t="0" r="r" b="b"/>
                <a:pathLst>
                  <a:path w="235" h="224">
                    <a:moveTo>
                      <a:pt x="235" y="0"/>
                    </a:moveTo>
                    <a:lnTo>
                      <a:pt x="18" y="0"/>
                    </a:lnTo>
                    <a:lnTo>
                      <a:pt x="0" y="224"/>
                    </a:lnTo>
                    <a:lnTo>
                      <a:pt x="235" y="224"/>
                    </a:lnTo>
                    <a:lnTo>
                      <a:pt x="2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í$lïḍè">
                <a:extLst>
                  <a:ext uri="{FF2B5EF4-FFF2-40B4-BE49-F238E27FC236}">
                    <a16:creationId xmlns="" xmlns:a16="http://schemas.microsoft.com/office/drawing/2014/main" id="{E822EED3-C7A3-4F29-B085-728E2E00093A}"/>
                  </a:ext>
                </a:extLst>
              </p:cNvPr>
              <p:cNvSpPr/>
              <p:nvPr/>
            </p:nvSpPr>
            <p:spPr bwMode="auto">
              <a:xfrm>
                <a:off x="4216279" y="1664520"/>
                <a:ext cx="284943" cy="272554"/>
              </a:xfrm>
              <a:custGeom>
                <a:avLst/>
                <a:gdLst>
                  <a:gd name="T0" fmla="*/ 162 w 168"/>
                  <a:gd name="T1" fmla="*/ 161 h 161"/>
                  <a:gd name="T2" fmla="*/ 6 w 168"/>
                  <a:gd name="T3" fmla="*/ 161 h 161"/>
                  <a:gd name="T4" fmla="*/ 1 w 168"/>
                  <a:gd name="T5" fmla="*/ 159 h 161"/>
                  <a:gd name="T6" fmla="*/ 0 w 168"/>
                  <a:gd name="T7" fmla="*/ 155 h 161"/>
                  <a:gd name="T8" fmla="*/ 12 w 168"/>
                  <a:gd name="T9" fmla="*/ 6 h 161"/>
                  <a:gd name="T10" fmla="*/ 18 w 168"/>
                  <a:gd name="T11" fmla="*/ 0 h 161"/>
                  <a:gd name="T12" fmla="*/ 162 w 168"/>
                  <a:gd name="T13" fmla="*/ 0 h 161"/>
                  <a:gd name="T14" fmla="*/ 168 w 168"/>
                  <a:gd name="T15" fmla="*/ 6 h 161"/>
                  <a:gd name="T16" fmla="*/ 168 w 168"/>
                  <a:gd name="T17" fmla="*/ 155 h 161"/>
                  <a:gd name="T18" fmla="*/ 162 w 168"/>
                  <a:gd name="T19" fmla="*/ 161 h 161"/>
                  <a:gd name="T20" fmla="*/ 12 w 168"/>
                  <a:gd name="T21" fmla="*/ 149 h 161"/>
                  <a:gd name="T22" fmla="*/ 156 w 168"/>
                  <a:gd name="T23" fmla="*/ 149 h 161"/>
                  <a:gd name="T24" fmla="*/ 156 w 168"/>
                  <a:gd name="T25" fmla="*/ 12 h 161"/>
                  <a:gd name="T26" fmla="*/ 23 w 168"/>
                  <a:gd name="T27" fmla="*/ 12 h 161"/>
                  <a:gd name="T28" fmla="*/ 12 w 168"/>
                  <a:gd name="T29"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61">
                    <a:moveTo>
                      <a:pt x="162" y="161"/>
                    </a:moveTo>
                    <a:cubicBezTo>
                      <a:pt x="6" y="161"/>
                      <a:pt x="6" y="161"/>
                      <a:pt x="6" y="161"/>
                    </a:cubicBezTo>
                    <a:cubicBezTo>
                      <a:pt x="4" y="161"/>
                      <a:pt x="2" y="160"/>
                      <a:pt x="1" y="159"/>
                    </a:cubicBezTo>
                    <a:cubicBezTo>
                      <a:pt x="0" y="158"/>
                      <a:pt x="0" y="156"/>
                      <a:pt x="0" y="155"/>
                    </a:cubicBezTo>
                    <a:cubicBezTo>
                      <a:pt x="12" y="6"/>
                      <a:pt x="12" y="6"/>
                      <a:pt x="12" y="6"/>
                    </a:cubicBezTo>
                    <a:cubicBezTo>
                      <a:pt x="12" y="3"/>
                      <a:pt x="15" y="0"/>
                      <a:pt x="18" y="0"/>
                    </a:cubicBezTo>
                    <a:cubicBezTo>
                      <a:pt x="162" y="0"/>
                      <a:pt x="162" y="0"/>
                      <a:pt x="162" y="0"/>
                    </a:cubicBezTo>
                    <a:cubicBezTo>
                      <a:pt x="165" y="0"/>
                      <a:pt x="168" y="3"/>
                      <a:pt x="168" y="6"/>
                    </a:cubicBezTo>
                    <a:cubicBezTo>
                      <a:pt x="168" y="155"/>
                      <a:pt x="168" y="155"/>
                      <a:pt x="168" y="155"/>
                    </a:cubicBezTo>
                    <a:cubicBezTo>
                      <a:pt x="168" y="158"/>
                      <a:pt x="165" y="161"/>
                      <a:pt x="162" y="161"/>
                    </a:cubicBezTo>
                    <a:close/>
                    <a:moveTo>
                      <a:pt x="12" y="149"/>
                    </a:moveTo>
                    <a:cubicBezTo>
                      <a:pt x="156" y="149"/>
                      <a:pt x="156" y="149"/>
                      <a:pt x="156" y="149"/>
                    </a:cubicBezTo>
                    <a:cubicBezTo>
                      <a:pt x="156" y="12"/>
                      <a:pt x="156" y="12"/>
                      <a:pt x="156" y="12"/>
                    </a:cubicBezTo>
                    <a:cubicBezTo>
                      <a:pt x="23" y="12"/>
                      <a:pt x="23" y="12"/>
                      <a:pt x="23" y="12"/>
                    </a:cubicBezTo>
                    <a:lnTo>
                      <a:pt x="1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2" name="ïṩļîde">
                <a:extLst>
                  <a:ext uri="{FF2B5EF4-FFF2-40B4-BE49-F238E27FC236}">
                    <a16:creationId xmlns="" xmlns:a16="http://schemas.microsoft.com/office/drawing/2014/main" id="{B610601B-D066-4702-9E73-98CEE48A3899}"/>
                  </a:ext>
                </a:extLst>
              </p:cNvPr>
              <p:cNvSpPr/>
              <p:nvPr/>
            </p:nvSpPr>
            <p:spPr bwMode="auto">
              <a:xfrm>
                <a:off x="4205016" y="1926938"/>
                <a:ext cx="286069" cy="251155"/>
              </a:xfrm>
              <a:custGeom>
                <a:avLst/>
                <a:gdLst>
                  <a:gd name="T0" fmla="*/ 19 w 254"/>
                  <a:gd name="T1" fmla="*/ 0 h 223"/>
                  <a:gd name="T2" fmla="*/ 0 w 254"/>
                  <a:gd name="T3" fmla="*/ 223 h 223"/>
                  <a:gd name="T4" fmla="*/ 254 w 254"/>
                  <a:gd name="T5" fmla="*/ 223 h 223"/>
                  <a:gd name="T6" fmla="*/ 254 w 254"/>
                  <a:gd name="T7" fmla="*/ 0 h 223"/>
                  <a:gd name="T8" fmla="*/ 19 w 254"/>
                  <a:gd name="T9" fmla="*/ 0 h 223"/>
                </a:gdLst>
                <a:ahLst/>
                <a:cxnLst>
                  <a:cxn ang="0">
                    <a:pos x="T0" y="T1"/>
                  </a:cxn>
                  <a:cxn ang="0">
                    <a:pos x="T2" y="T3"/>
                  </a:cxn>
                  <a:cxn ang="0">
                    <a:pos x="T4" y="T5"/>
                  </a:cxn>
                  <a:cxn ang="0">
                    <a:pos x="T6" y="T7"/>
                  </a:cxn>
                  <a:cxn ang="0">
                    <a:pos x="T8" y="T9"/>
                  </a:cxn>
                </a:cxnLst>
                <a:rect l="0" t="0" r="r" b="b"/>
                <a:pathLst>
                  <a:path w="254" h="223">
                    <a:moveTo>
                      <a:pt x="19" y="0"/>
                    </a:moveTo>
                    <a:lnTo>
                      <a:pt x="0" y="223"/>
                    </a:lnTo>
                    <a:lnTo>
                      <a:pt x="254" y="223"/>
                    </a:lnTo>
                    <a:lnTo>
                      <a:pt x="254"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3" name="isļîḓê">
                <a:extLst>
                  <a:ext uri="{FF2B5EF4-FFF2-40B4-BE49-F238E27FC236}">
                    <a16:creationId xmlns="" xmlns:a16="http://schemas.microsoft.com/office/drawing/2014/main" id="{F7EAC7ED-C7FD-489C-A619-CD3394906166}"/>
                  </a:ext>
                </a:extLst>
              </p:cNvPr>
              <p:cNvSpPr/>
              <p:nvPr/>
            </p:nvSpPr>
            <p:spPr bwMode="auto">
              <a:xfrm>
                <a:off x="4196006" y="1916801"/>
                <a:ext cx="305216" cy="271428"/>
              </a:xfrm>
              <a:custGeom>
                <a:avLst/>
                <a:gdLst>
                  <a:gd name="T0" fmla="*/ 174 w 180"/>
                  <a:gd name="T1" fmla="*/ 161 h 161"/>
                  <a:gd name="T2" fmla="*/ 5 w 180"/>
                  <a:gd name="T3" fmla="*/ 161 h 161"/>
                  <a:gd name="T4" fmla="*/ 1 w 180"/>
                  <a:gd name="T5" fmla="*/ 159 h 161"/>
                  <a:gd name="T6" fmla="*/ 0 w 180"/>
                  <a:gd name="T7" fmla="*/ 155 h 161"/>
                  <a:gd name="T8" fmla="*/ 12 w 180"/>
                  <a:gd name="T9" fmla="*/ 6 h 161"/>
                  <a:gd name="T10" fmla="*/ 18 w 180"/>
                  <a:gd name="T11" fmla="*/ 0 h 161"/>
                  <a:gd name="T12" fmla="*/ 174 w 180"/>
                  <a:gd name="T13" fmla="*/ 0 h 161"/>
                  <a:gd name="T14" fmla="*/ 180 w 180"/>
                  <a:gd name="T15" fmla="*/ 6 h 161"/>
                  <a:gd name="T16" fmla="*/ 180 w 180"/>
                  <a:gd name="T17" fmla="*/ 155 h 161"/>
                  <a:gd name="T18" fmla="*/ 174 w 180"/>
                  <a:gd name="T19" fmla="*/ 161 h 161"/>
                  <a:gd name="T20" fmla="*/ 12 w 180"/>
                  <a:gd name="T21" fmla="*/ 149 h 161"/>
                  <a:gd name="T22" fmla="*/ 168 w 180"/>
                  <a:gd name="T23" fmla="*/ 149 h 161"/>
                  <a:gd name="T24" fmla="*/ 168 w 180"/>
                  <a:gd name="T25" fmla="*/ 12 h 161"/>
                  <a:gd name="T26" fmla="*/ 23 w 180"/>
                  <a:gd name="T27" fmla="*/ 12 h 161"/>
                  <a:gd name="T28" fmla="*/ 12 w 180"/>
                  <a:gd name="T29"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161">
                    <a:moveTo>
                      <a:pt x="174" y="161"/>
                    </a:moveTo>
                    <a:cubicBezTo>
                      <a:pt x="5" y="161"/>
                      <a:pt x="5" y="161"/>
                      <a:pt x="5" y="161"/>
                    </a:cubicBezTo>
                    <a:cubicBezTo>
                      <a:pt x="4" y="161"/>
                      <a:pt x="2" y="160"/>
                      <a:pt x="1" y="159"/>
                    </a:cubicBezTo>
                    <a:cubicBezTo>
                      <a:pt x="0" y="158"/>
                      <a:pt x="0" y="156"/>
                      <a:pt x="0" y="155"/>
                    </a:cubicBezTo>
                    <a:cubicBezTo>
                      <a:pt x="12" y="6"/>
                      <a:pt x="12" y="6"/>
                      <a:pt x="12" y="6"/>
                    </a:cubicBezTo>
                    <a:cubicBezTo>
                      <a:pt x="12" y="3"/>
                      <a:pt x="15" y="0"/>
                      <a:pt x="18" y="0"/>
                    </a:cubicBezTo>
                    <a:cubicBezTo>
                      <a:pt x="174" y="0"/>
                      <a:pt x="174" y="0"/>
                      <a:pt x="174" y="0"/>
                    </a:cubicBezTo>
                    <a:cubicBezTo>
                      <a:pt x="177" y="0"/>
                      <a:pt x="180" y="3"/>
                      <a:pt x="180" y="6"/>
                    </a:cubicBezTo>
                    <a:cubicBezTo>
                      <a:pt x="180" y="155"/>
                      <a:pt x="180" y="155"/>
                      <a:pt x="180" y="155"/>
                    </a:cubicBezTo>
                    <a:cubicBezTo>
                      <a:pt x="180" y="158"/>
                      <a:pt x="177" y="161"/>
                      <a:pt x="174" y="161"/>
                    </a:cubicBezTo>
                    <a:close/>
                    <a:moveTo>
                      <a:pt x="12" y="149"/>
                    </a:moveTo>
                    <a:cubicBezTo>
                      <a:pt x="168" y="149"/>
                      <a:pt x="168" y="149"/>
                      <a:pt x="168" y="149"/>
                    </a:cubicBezTo>
                    <a:cubicBezTo>
                      <a:pt x="168" y="12"/>
                      <a:pt x="168" y="12"/>
                      <a:pt x="168" y="12"/>
                    </a:cubicBezTo>
                    <a:cubicBezTo>
                      <a:pt x="23" y="12"/>
                      <a:pt x="23" y="12"/>
                      <a:pt x="23" y="12"/>
                    </a:cubicBezTo>
                    <a:lnTo>
                      <a:pt x="1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4" name="íṥļíḍé">
                <a:extLst>
                  <a:ext uri="{FF2B5EF4-FFF2-40B4-BE49-F238E27FC236}">
                    <a16:creationId xmlns="" xmlns:a16="http://schemas.microsoft.com/office/drawing/2014/main" id="{DB14AF8D-15B5-41C2-BF92-E57857D8042D}"/>
                  </a:ext>
                </a:extLst>
              </p:cNvPr>
              <p:cNvSpPr/>
              <p:nvPr/>
            </p:nvSpPr>
            <p:spPr bwMode="auto">
              <a:xfrm>
                <a:off x="4491085" y="1926938"/>
                <a:ext cx="283817" cy="251155"/>
              </a:xfrm>
              <a:custGeom>
                <a:avLst/>
                <a:gdLst>
                  <a:gd name="T0" fmla="*/ 0 w 252"/>
                  <a:gd name="T1" fmla="*/ 223 h 223"/>
                  <a:gd name="T2" fmla="*/ 252 w 252"/>
                  <a:gd name="T3" fmla="*/ 223 h 223"/>
                  <a:gd name="T4" fmla="*/ 234 w 252"/>
                  <a:gd name="T5" fmla="*/ 0 h 223"/>
                  <a:gd name="T6" fmla="*/ 0 w 252"/>
                  <a:gd name="T7" fmla="*/ 0 h 223"/>
                  <a:gd name="T8" fmla="*/ 0 w 252"/>
                  <a:gd name="T9" fmla="*/ 223 h 223"/>
                </a:gdLst>
                <a:ahLst/>
                <a:cxnLst>
                  <a:cxn ang="0">
                    <a:pos x="T0" y="T1"/>
                  </a:cxn>
                  <a:cxn ang="0">
                    <a:pos x="T2" y="T3"/>
                  </a:cxn>
                  <a:cxn ang="0">
                    <a:pos x="T4" y="T5"/>
                  </a:cxn>
                  <a:cxn ang="0">
                    <a:pos x="T6" y="T7"/>
                  </a:cxn>
                  <a:cxn ang="0">
                    <a:pos x="T8" y="T9"/>
                  </a:cxn>
                </a:cxnLst>
                <a:rect l="0" t="0" r="r" b="b"/>
                <a:pathLst>
                  <a:path w="252" h="223">
                    <a:moveTo>
                      <a:pt x="0" y="223"/>
                    </a:moveTo>
                    <a:lnTo>
                      <a:pt x="252" y="223"/>
                    </a:lnTo>
                    <a:lnTo>
                      <a:pt x="234" y="0"/>
                    </a:lnTo>
                    <a:lnTo>
                      <a:pt x="0" y="0"/>
                    </a:lnTo>
                    <a:lnTo>
                      <a:pt x="0"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5" name="ís1iḋe">
                <a:extLst>
                  <a:ext uri="{FF2B5EF4-FFF2-40B4-BE49-F238E27FC236}">
                    <a16:creationId xmlns="" xmlns:a16="http://schemas.microsoft.com/office/drawing/2014/main" id="{F222B43D-866C-42A8-88F4-231C04C1CA8F}"/>
                  </a:ext>
                </a:extLst>
              </p:cNvPr>
              <p:cNvSpPr/>
              <p:nvPr/>
            </p:nvSpPr>
            <p:spPr bwMode="auto">
              <a:xfrm>
                <a:off x="4480949" y="1916801"/>
                <a:ext cx="304089" cy="271428"/>
              </a:xfrm>
              <a:custGeom>
                <a:avLst/>
                <a:gdLst>
                  <a:gd name="T0" fmla="*/ 174 w 180"/>
                  <a:gd name="T1" fmla="*/ 161 h 161"/>
                  <a:gd name="T2" fmla="*/ 6 w 180"/>
                  <a:gd name="T3" fmla="*/ 161 h 161"/>
                  <a:gd name="T4" fmla="*/ 0 w 180"/>
                  <a:gd name="T5" fmla="*/ 155 h 161"/>
                  <a:gd name="T6" fmla="*/ 0 w 180"/>
                  <a:gd name="T7" fmla="*/ 6 h 161"/>
                  <a:gd name="T8" fmla="*/ 6 w 180"/>
                  <a:gd name="T9" fmla="*/ 0 h 161"/>
                  <a:gd name="T10" fmla="*/ 162 w 180"/>
                  <a:gd name="T11" fmla="*/ 0 h 161"/>
                  <a:gd name="T12" fmla="*/ 168 w 180"/>
                  <a:gd name="T13" fmla="*/ 6 h 161"/>
                  <a:gd name="T14" fmla="*/ 180 w 180"/>
                  <a:gd name="T15" fmla="*/ 155 h 161"/>
                  <a:gd name="T16" fmla="*/ 179 w 180"/>
                  <a:gd name="T17" fmla="*/ 159 h 161"/>
                  <a:gd name="T18" fmla="*/ 174 w 180"/>
                  <a:gd name="T19" fmla="*/ 161 h 161"/>
                  <a:gd name="T20" fmla="*/ 12 w 180"/>
                  <a:gd name="T21" fmla="*/ 149 h 161"/>
                  <a:gd name="T22" fmla="*/ 168 w 180"/>
                  <a:gd name="T23" fmla="*/ 149 h 161"/>
                  <a:gd name="T24" fmla="*/ 157 w 180"/>
                  <a:gd name="T25" fmla="*/ 12 h 161"/>
                  <a:gd name="T26" fmla="*/ 12 w 180"/>
                  <a:gd name="T27" fmla="*/ 12 h 161"/>
                  <a:gd name="T28" fmla="*/ 12 w 180"/>
                  <a:gd name="T29"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161">
                    <a:moveTo>
                      <a:pt x="174" y="161"/>
                    </a:moveTo>
                    <a:cubicBezTo>
                      <a:pt x="6" y="161"/>
                      <a:pt x="6" y="161"/>
                      <a:pt x="6" y="161"/>
                    </a:cubicBezTo>
                    <a:cubicBezTo>
                      <a:pt x="3" y="161"/>
                      <a:pt x="0" y="158"/>
                      <a:pt x="0" y="155"/>
                    </a:cubicBezTo>
                    <a:cubicBezTo>
                      <a:pt x="0" y="6"/>
                      <a:pt x="0" y="6"/>
                      <a:pt x="0" y="6"/>
                    </a:cubicBezTo>
                    <a:cubicBezTo>
                      <a:pt x="0" y="3"/>
                      <a:pt x="3" y="0"/>
                      <a:pt x="6" y="0"/>
                    </a:cubicBezTo>
                    <a:cubicBezTo>
                      <a:pt x="162" y="0"/>
                      <a:pt x="162" y="0"/>
                      <a:pt x="162" y="0"/>
                    </a:cubicBezTo>
                    <a:cubicBezTo>
                      <a:pt x="165" y="0"/>
                      <a:pt x="168" y="3"/>
                      <a:pt x="168" y="6"/>
                    </a:cubicBezTo>
                    <a:cubicBezTo>
                      <a:pt x="180" y="155"/>
                      <a:pt x="180" y="155"/>
                      <a:pt x="180" y="155"/>
                    </a:cubicBezTo>
                    <a:cubicBezTo>
                      <a:pt x="180" y="156"/>
                      <a:pt x="180" y="158"/>
                      <a:pt x="179" y="159"/>
                    </a:cubicBezTo>
                    <a:cubicBezTo>
                      <a:pt x="178" y="160"/>
                      <a:pt x="176" y="161"/>
                      <a:pt x="174" y="161"/>
                    </a:cubicBezTo>
                    <a:close/>
                    <a:moveTo>
                      <a:pt x="12" y="149"/>
                    </a:moveTo>
                    <a:cubicBezTo>
                      <a:pt x="168" y="149"/>
                      <a:pt x="168" y="149"/>
                      <a:pt x="168" y="149"/>
                    </a:cubicBezTo>
                    <a:cubicBezTo>
                      <a:pt x="157" y="12"/>
                      <a:pt x="157" y="12"/>
                      <a:pt x="157" y="12"/>
                    </a:cubicBezTo>
                    <a:cubicBezTo>
                      <a:pt x="12" y="12"/>
                      <a:pt x="12" y="12"/>
                      <a:pt x="12" y="12"/>
                    </a:cubicBezTo>
                    <a:lnTo>
                      <a:pt x="1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6" name="íṥ1íḑe">
                <a:extLst>
                  <a:ext uri="{FF2B5EF4-FFF2-40B4-BE49-F238E27FC236}">
                    <a16:creationId xmlns="" xmlns:a16="http://schemas.microsoft.com/office/drawing/2014/main" id="{1D5656CB-8045-4C5E-B859-A98133B5A23C}"/>
                  </a:ext>
                </a:extLst>
              </p:cNvPr>
              <p:cNvSpPr/>
              <p:nvPr/>
            </p:nvSpPr>
            <p:spPr bwMode="auto">
              <a:xfrm>
                <a:off x="4491085" y="1674656"/>
                <a:ext cx="263544" cy="252281"/>
              </a:xfrm>
              <a:custGeom>
                <a:avLst/>
                <a:gdLst>
                  <a:gd name="T0" fmla="*/ 0 w 234"/>
                  <a:gd name="T1" fmla="*/ 0 h 224"/>
                  <a:gd name="T2" fmla="*/ 0 w 234"/>
                  <a:gd name="T3" fmla="*/ 224 h 224"/>
                  <a:gd name="T4" fmla="*/ 234 w 234"/>
                  <a:gd name="T5" fmla="*/ 224 h 224"/>
                  <a:gd name="T6" fmla="*/ 216 w 234"/>
                  <a:gd name="T7" fmla="*/ 0 h 224"/>
                  <a:gd name="T8" fmla="*/ 0 w 234"/>
                  <a:gd name="T9" fmla="*/ 0 h 224"/>
                </a:gdLst>
                <a:ahLst/>
                <a:cxnLst>
                  <a:cxn ang="0">
                    <a:pos x="T0" y="T1"/>
                  </a:cxn>
                  <a:cxn ang="0">
                    <a:pos x="T2" y="T3"/>
                  </a:cxn>
                  <a:cxn ang="0">
                    <a:pos x="T4" y="T5"/>
                  </a:cxn>
                  <a:cxn ang="0">
                    <a:pos x="T6" y="T7"/>
                  </a:cxn>
                  <a:cxn ang="0">
                    <a:pos x="T8" y="T9"/>
                  </a:cxn>
                </a:cxnLst>
                <a:rect l="0" t="0" r="r" b="b"/>
                <a:pathLst>
                  <a:path w="234" h="224">
                    <a:moveTo>
                      <a:pt x="0" y="0"/>
                    </a:moveTo>
                    <a:lnTo>
                      <a:pt x="0" y="224"/>
                    </a:lnTo>
                    <a:lnTo>
                      <a:pt x="234" y="224"/>
                    </a:lnTo>
                    <a:lnTo>
                      <a:pt x="21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7" name="išľíďè">
                <a:extLst>
                  <a:ext uri="{FF2B5EF4-FFF2-40B4-BE49-F238E27FC236}">
                    <a16:creationId xmlns="" xmlns:a16="http://schemas.microsoft.com/office/drawing/2014/main" id="{2F67A059-1399-40E0-A948-2D5E4C3D460F}"/>
                  </a:ext>
                </a:extLst>
              </p:cNvPr>
              <p:cNvSpPr/>
              <p:nvPr/>
            </p:nvSpPr>
            <p:spPr bwMode="auto">
              <a:xfrm>
                <a:off x="4480949" y="1664520"/>
                <a:ext cx="283817" cy="272554"/>
              </a:xfrm>
              <a:custGeom>
                <a:avLst/>
                <a:gdLst>
                  <a:gd name="T0" fmla="*/ 162 w 168"/>
                  <a:gd name="T1" fmla="*/ 161 h 161"/>
                  <a:gd name="T2" fmla="*/ 6 w 168"/>
                  <a:gd name="T3" fmla="*/ 161 h 161"/>
                  <a:gd name="T4" fmla="*/ 0 w 168"/>
                  <a:gd name="T5" fmla="*/ 155 h 161"/>
                  <a:gd name="T6" fmla="*/ 0 w 168"/>
                  <a:gd name="T7" fmla="*/ 6 h 161"/>
                  <a:gd name="T8" fmla="*/ 6 w 168"/>
                  <a:gd name="T9" fmla="*/ 0 h 161"/>
                  <a:gd name="T10" fmla="*/ 150 w 168"/>
                  <a:gd name="T11" fmla="*/ 0 h 161"/>
                  <a:gd name="T12" fmla="*/ 156 w 168"/>
                  <a:gd name="T13" fmla="*/ 6 h 161"/>
                  <a:gd name="T14" fmla="*/ 168 w 168"/>
                  <a:gd name="T15" fmla="*/ 155 h 161"/>
                  <a:gd name="T16" fmla="*/ 166 w 168"/>
                  <a:gd name="T17" fmla="*/ 159 h 161"/>
                  <a:gd name="T18" fmla="*/ 162 w 168"/>
                  <a:gd name="T19" fmla="*/ 161 h 161"/>
                  <a:gd name="T20" fmla="*/ 12 w 168"/>
                  <a:gd name="T21" fmla="*/ 149 h 161"/>
                  <a:gd name="T22" fmla="*/ 156 w 168"/>
                  <a:gd name="T23" fmla="*/ 149 h 161"/>
                  <a:gd name="T24" fmla="*/ 145 w 168"/>
                  <a:gd name="T25" fmla="*/ 12 h 161"/>
                  <a:gd name="T26" fmla="*/ 12 w 168"/>
                  <a:gd name="T27" fmla="*/ 12 h 161"/>
                  <a:gd name="T28" fmla="*/ 12 w 168"/>
                  <a:gd name="T29"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61">
                    <a:moveTo>
                      <a:pt x="162" y="161"/>
                    </a:moveTo>
                    <a:cubicBezTo>
                      <a:pt x="6" y="161"/>
                      <a:pt x="6" y="161"/>
                      <a:pt x="6" y="161"/>
                    </a:cubicBezTo>
                    <a:cubicBezTo>
                      <a:pt x="3" y="161"/>
                      <a:pt x="0" y="158"/>
                      <a:pt x="0" y="155"/>
                    </a:cubicBezTo>
                    <a:cubicBezTo>
                      <a:pt x="0" y="6"/>
                      <a:pt x="0" y="6"/>
                      <a:pt x="0" y="6"/>
                    </a:cubicBezTo>
                    <a:cubicBezTo>
                      <a:pt x="0" y="3"/>
                      <a:pt x="3" y="0"/>
                      <a:pt x="6" y="0"/>
                    </a:cubicBezTo>
                    <a:cubicBezTo>
                      <a:pt x="150" y="0"/>
                      <a:pt x="150" y="0"/>
                      <a:pt x="150" y="0"/>
                    </a:cubicBezTo>
                    <a:cubicBezTo>
                      <a:pt x="153" y="0"/>
                      <a:pt x="155" y="3"/>
                      <a:pt x="156" y="6"/>
                    </a:cubicBezTo>
                    <a:cubicBezTo>
                      <a:pt x="168" y="155"/>
                      <a:pt x="168" y="155"/>
                      <a:pt x="168" y="155"/>
                    </a:cubicBezTo>
                    <a:cubicBezTo>
                      <a:pt x="168" y="156"/>
                      <a:pt x="167" y="158"/>
                      <a:pt x="166" y="159"/>
                    </a:cubicBezTo>
                    <a:cubicBezTo>
                      <a:pt x="165" y="160"/>
                      <a:pt x="164" y="161"/>
                      <a:pt x="162" y="161"/>
                    </a:cubicBezTo>
                    <a:close/>
                    <a:moveTo>
                      <a:pt x="12" y="149"/>
                    </a:moveTo>
                    <a:cubicBezTo>
                      <a:pt x="156" y="149"/>
                      <a:pt x="156" y="149"/>
                      <a:pt x="156" y="149"/>
                    </a:cubicBezTo>
                    <a:cubicBezTo>
                      <a:pt x="145" y="12"/>
                      <a:pt x="145" y="12"/>
                      <a:pt x="145" y="12"/>
                    </a:cubicBezTo>
                    <a:cubicBezTo>
                      <a:pt x="12" y="12"/>
                      <a:pt x="12" y="12"/>
                      <a:pt x="12" y="12"/>
                    </a:cubicBezTo>
                    <a:lnTo>
                      <a:pt x="12"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8" name="îṩľíḓé">
                <a:extLst>
                  <a:ext uri="{FF2B5EF4-FFF2-40B4-BE49-F238E27FC236}">
                    <a16:creationId xmlns="" xmlns:a16="http://schemas.microsoft.com/office/drawing/2014/main" id="{BBA45A8C-F0BE-48F4-A06D-9316FD41943C}"/>
                  </a:ext>
                </a:extLst>
              </p:cNvPr>
              <p:cNvSpPr/>
              <p:nvPr/>
            </p:nvSpPr>
            <p:spPr bwMode="auto">
              <a:xfrm>
                <a:off x="3915568" y="1674656"/>
                <a:ext cx="331119" cy="252281"/>
              </a:xfrm>
              <a:custGeom>
                <a:avLst/>
                <a:gdLst>
                  <a:gd name="T0" fmla="*/ 294 w 294"/>
                  <a:gd name="T1" fmla="*/ 0 h 224"/>
                  <a:gd name="T2" fmla="*/ 51 w 294"/>
                  <a:gd name="T3" fmla="*/ 0 h 224"/>
                  <a:gd name="T4" fmla="*/ 0 w 294"/>
                  <a:gd name="T5" fmla="*/ 224 h 224"/>
                  <a:gd name="T6" fmla="*/ 276 w 294"/>
                  <a:gd name="T7" fmla="*/ 224 h 224"/>
                  <a:gd name="T8" fmla="*/ 294 w 294"/>
                  <a:gd name="T9" fmla="*/ 0 h 224"/>
                </a:gdLst>
                <a:ahLst/>
                <a:cxnLst>
                  <a:cxn ang="0">
                    <a:pos x="T0" y="T1"/>
                  </a:cxn>
                  <a:cxn ang="0">
                    <a:pos x="T2" y="T3"/>
                  </a:cxn>
                  <a:cxn ang="0">
                    <a:pos x="T4" y="T5"/>
                  </a:cxn>
                  <a:cxn ang="0">
                    <a:pos x="T6" y="T7"/>
                  </a:cxn>
                  <a:cxn ang="0">
                    <a:pos x="T8" y="T9"/>
                  </a:cxn>
                </a:cxnLst>
                <a:rect l="0" t="0" r="r" b="b"/>
                <a:pathLst>
                  <a:path w="294" h="224">
                    <a:moveTo>
                      <a:pt x="294" y="0"/>
                    </a:moveTo>
                    <a:lnTo>
                      <a:pt x="51" y="0"/>
                    </a:lnTo>
                    <a:lnTo>
                      <a:pt x="0" y="224"/>
                    </a:lnTo>
                    <a:lnTo>
                      <a:pt x="276" y="224"/>
                    </a:lnTo>
                    <a:lnTo>
                      <a:pt x="2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9" name="îsḻíḑé">
                <a:extLst>
                  <a:ext uri="{FF2B5EF4-FFF2-40B4-BE49-F238E27FC236}">
                    <a16:creationId xmlns="" xmlns:a16="http://schemas.microsoft.com/office/drawing/2014/main" id="{C2F13A2A-7C10-4AFC-B458-F9746053DDA1}"/>
                  </a:ext>
                </a:extLst>
              </p:cNvPr>
              <p:cNvSpPr/>
              <p:nvPr/>
            </p:nvSpPr>
            <p:spPr bwMode="auto">
              <a:xfrm>
                <a:off x="3904305" y="1664520"/>
                <a:ext cx="352519" cy="272554"/>
              </a:xfrm>
              <a:custGeom>
                <a:avLst/>
                <a:gdLst>
                  <a:gd name="T0" fmla="*/ 190 w 208"/>
                  <a:gd name="T1" fmla="*/ 161 h 161"/>
                  <a:gd name="T2" fmla="*/ 6 w 208"/>
                  <a:gd name="T3" fmla="*/ 161 h 161"/>
                  <a:gd name="T4" fmla="*/ 2 w 208"/>
                  <a:gd name="T5" fmla="*/ 159 h 161"/>
                  <a:gd name="T6" fmla="*/ 1 w 208"/>
                  <a:gd name="T7" fmla="*/ 154 h 161"/>
                  <a:gd name="T8" fmla="*/ 35 w 208"/>
                  <a:gd name="T9" fmla="*/ 5 h 161"/>
                  <a:gd name="T10" fmla="*/ 40 w 208"/>
                  <a:gd name="T11" fmla="*/ 0 h 161"/>
                  <a:gd name="T12" fmla="*/ 202 w 208"/>
                  <a:gd name="T13" fmla="*/ 0 h 161"/>
                  <a:gd name="T14" fmla="*/ 206 w 208"/>
                  <a:gd name="T15" fmla="*/ 2 h 161"/>
                  <a:gd name="T16" fmla="*/ 207 w 208"/>
                  <a:gd name="T17" fmla="*/ 7 h 161"/>
                  <a:gd name="T18" fmla="*/ 195 w 208"/>
                  <a:gd name="T19" fmla="*/ 155 h 161"/>
                  <a:gd name="T20" fmla="*/ 190 w 208"/>
                  <a:gd name="T21" fmla="*/ 161 h 161"/>
                  <a:gd name="T22" fmla="*/ 14 w 208"/>
                  <a:gd name="T23" fmla="*/ 149 h 161"/>
                  <a:gd name="T24" fmla="*/ 184 w 208"/>
                  <a:gd name="T25" fmla="*/ 149 h 161"/>
                  <a:gd name="T26" fmla="*/ 196 w 208"/>
                  <a:gd name="T27" fmla="*/ 12 h 161"/>
                  <a:gd name="T28" fmla="*/ 45 w 208"/>
                  <a:gd name="T29" fmla="*/ 12 h 161"/>
                  <a:gd name="T30" fmla="*/ 14 w 208"/>
                  <a:gd name="T3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161">
                    <a:moveTo>
                      <a:pt x="190" y="161"/>
                    </a:moveTo>
                    <a:cubicBezTo>
                      <a:pt x="6" y="161"/>
                      <a:pt x="6" y="161"/>
                      <a:pt x="6" y="161"/>
                    </a:cubicBezTo>
                    <a:cubicBezTo>
                      <a:pt x="5" y="161"/>
                      <a:pt x="3" y="160"/>
                      <a:pt x="2" y="159"/>
                    </a:cubicBezTo>
                    <a:cubicBezTo>
                      <a:pt x="1" y="157"/>
                      <a:pt x="0" y="155"/>
                      <a:pt x="1" y="154"/>
                    </a:cubicBezTo>
                    <a:cubicBezTo>
                      <a:pt x="35" y="5"/>
                      <a:pt x="35" y="5"/>
                      <a:pt x="35" y="5"/>
                    </a:cubicBezTo>
                    <a:cubicBezTo>
                      <a:pt x="35" y="2"/>
                      <a:pt x="38" y="0"/>
                      <a:pt x="40" y="0"/>
                    </a:cubicBezTo>
                    <a:cubicBezTo>
                      <a:pt x="202" y="0"/>
                      <a:pt x="202" y="0"/>
                      <a:pt x="202" y="0"/>
                    </a:cubicBezTo>
                    <a:cubicBezTo>
                      <a:pt x="203" y="0"/>
                      <a:pt x="205" y="1"/>
                      <a:pt x="206" y="2"/>
                    </a:cubicBezTo>
                    <a:cubicBezTo>
                      <a:pt x="207" y="3"/>
                      <a:pt x="208" y="5"/>
                      <a:pt x="207" y="7"/>
                    </a:cubicBezTo>
                    <a:cubicBezTo>
                      <a:pt x="195" y="155"/>
                      <a:pt x="195" y="155"/>
                      <a:pt x="195" y="155"/>
                    </a:cubicBezTo>
                    <a:cubicBezTo>
                      <a:pt x="195" y="158"/>
                      <a:pt x="193" y="161"/>
                      <a:pt x="190" y="161"/>
                    </a:cubicBezTo>
                    <a:close/>
                    <a:moveTo>
                      <a:pt x="14" y="149"/>
                    </a:moveTo>
                    <a:cubicBezTo>
                      <a:pt x="184" y="149"/>
                      <a:pt x="184" y="149"/>
                      <a:pt x="184" y="149"/>
                    </a:cubicBezTo>
                    <a:cubicBezTo>
                      <a:pt x="196" y="12"/>
                      <a:pt x="196" y="12"/>
                      <a:pt x="196" y="12"/>
                    </a:cubicBezTo>
                    <a:cubicBezTo>
                      <a:pt x="45" y="12"/>
                      <a:pt x="45" y="12"/>
                      <a:pt x="45" y="12"/>
                    </a:cubicBezTo>
                    <a:lnTo>
                      <a:pt x="14"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0" name="i$ḷîḑè">
                <a:extLst>
                  <a:ext uri="{FF2B5EF4-FFF2-40B4-BE49-F238E27FC236}">
                    <a16:creationId xmlns="" xmlns:a16="http://schemas.microsoft.com/office/drawing/2014/main" id="{8C1F0E74-3BF8-498A-A495-E5B78D01F3BC}"/>
                  </a:ext>
                </a:extLst>
              </p:cNvPr>
              <p:cNvSpPr/>
              <p:nvPr/>
            </p:nvSpPr>
            <p:spPr bwMode="auto">
              <a:xfrm>
                <a:off x="4491085" y="2178092"/>
                <a:ext cx="306342" cy="265796"/>
              </a:xfrm>
              <a:custGeom>
                <a:avLst/>
                <a:gdLst>
                  <a:gd name="T0" fmla="*/ 0 w 272"/>
                  <a:gd name="T1" fmla="*/ 0 h 236"/>
                  <a:gd name="T2" fmla="*/ 0 w 272"/>
                  <a:gd name="T3" fmla="*/ 236 h 236"/>
                  <a:gd name="T4" fmla="*/ 272 w 272"/>
                  <a:gd name="T5" fmla="*/ 236 h 236"/>
                  <a:gd name="T6" fmla="*/ 252 w 272"/>
                  <a:gd name="T7" fmla="*/ 0 h 236"/>
                  <a:gd name="T8" fmla="*/ 0 w 272"/>
                  <a:gd name="T9" fmla="*/ 0 h 236"/>
                </a:gdLst>
                <a:ahLst/>
                <a:cxnLst>
                  <a:cxn ang="0">
                    <a:pos x="T0" y="T1"/>
                  </a:cxn>
                  <a:cxn ang="0">
                    <a:pos x="T2" y="T3"/>
                  </a:cxn>
                  <a:cxn ang="0">
                    <a:pos x="T4" y="T5"/>
                  </a:cxn>
                  <a:cxn ang="0">
                    <a:pos x="T6" y="T7"/>
                  </a:cxn>
                  <a:cxn ang="0">
                    <a:pos x="T8" y="T9"/>
                  </a:cxn>
                </a:cxnLst>
                <a:rect l="0" t="0" r="r" b="b"/>
                <a:pathLst>
                  <a:path w="272" h="236">
                    <a:moveTo>
                      <a:pt x="0" y="0"/>
                    </a:moveTo>
                    <a:lnTo>
                      <a:pt x="0" y="236"/>
                    </a:lnTo>
                    <a:lnTo>
                      <a:pt x="272" y="236"/>
                    </a:lnTo>
                    <a:lnTo>
                      <a:pt x="2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1" name="iŝlíḋé">
                <a:extLst>
                  <a:ext uri="{FF2B5EF4-FFF2-40B4-BE49-F238E27FC236}">
                    <a16:creationId xmlns="" xmlns:a16="http://schemas.microsoft.com/office/drawing/2014/main" id="{D6B35E08-CBFB-418D-BE91-1EDBB1077C39}"/>
                  </a:ext>
                </a:extLst>
              </p:cNvPr>
              <p:cNvSpPr/>
              <p:nvPr/>
            </p:nvSpPr>
            <p:spPr bwMode="auto">
              <a:xfrm>
                <a:off x="4480949" y="2167956"/>
                <a:ext cx="326614" cy="286069"/>
              </a:xfrm>
              <a:custGeom>
                <a:avLst/>
                <a:gdLst>
                  <a:gd name="T0" fmla="*/ 187 w 193"/>
                  <a:gd name="T1" fmla="*/ 169 h 169"/>
                  <a:gd name="T2" fmla="*/ 6 w 193"/>
                  <a:gd name="T3" fmla="*/ 169 h 169"/>
                  <a:gd name="T4" fmla="*/ 0 w 193"/>
                  <a:gd name="T5" fmla="*/ 163 h 169"/>
                  <a:gd name="T6" fmla="*/ 0 w 193"/>
                  <a:gd name="T7" fmla="*/ 6 h 169"/>
                  <a:gd name="T8" fmla="*/ 6 w 193"/>
                  <a:gd name="T9" fmla="*/ 0 h 169"/>
                  <a:gd name="T10" fmla="*/ 174 w 193"/>
                  <a:gd name="T11" fmla="*/ 0 h 169"/>
                  <a:gd name="T12" fmla="*/ 180 w 193"/>
                  <a:gd name="T13" fmla="*/ 6 h 169"/>
                  <a:gd name="T14" fmla="*/ 193 w 193"/>
                  <a:gd name="T15" fmla="*/ 163 h 169"/>
                  <a:gd name="T16" fmla="*/ 192 w 193"/>
                  <a:gd name="T17" fmla="*/ 167 h 169"/>
                  <a:gd name="T18" fmla="*/ 187 w 193"/>
                  <a:gd name="T19" fmla="*/ 169 h 169"/>
                  <a:gd name="T20" fmla="*/ 12 w 193"/>
                  <a:gd name="T21" fmla="*/ 158 h 169"/>
                  <a:gd name="T22" fmla="*/ 181 w 193"/>
                  <a:gd name="T23" fmla="*/ 158 h 169"/>
                  <a:gd name="T24" fmla="*/ 169 w 193"/>
                  <a:gd name="T25" fmla="*/ 12 h 169"/>
                  <a:gd name="T26" fmla="*/ 12 w 193"/>
                  <a:gd name="T27" fmla="*/ 12 h 169"/>
                  <a:gd name="T28" fmla="*/ 12 w 193"/>
                  <a:gd name="T29"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169">
                    <a:moveTo>
                      <a:pt x="187" y="169"/>
                    </a:moveTo>
                    <a:cubicBezTo>
                      <a:pt x="6" y="169"/>
                      <a:pt x="6" y="169"/>
                      <a:pt x="6" y="169"/>
                    </a:cubicBezTo>
                    <a:cubicBezTo>
                      <a:pt x="3" y="169"/>
                      <a:pt x="0" y="167"/>
                      <a:pt x="0" y="163"/>
                    </a:cubicBezTo>
                    <a:cubicBezTo>
                      <a:pt x="0" y="6"/>
                      <a:pt x="0" y="6"/>
                      <a:pt x="0" y="6"/>
                    </a:cubicBezTo>
                    <a:cubicBezTo>
                      <a:pt x="0" y="3"/>
                      <a:pt x="3" y="0"/>
                      <a:pt x="6" y="0"/>
                    </a:cubicBezTo>
                    <a:cubicBezTo>
                      <a:pt x="174" y="0"/>
                      <a:pt x="174" y="0"/>
                      <a:pt x="174" y="0"/>
                    </a:cubicBezTo>
                    <a:cubicBezTo>
                      <a:pt x="177" y="0"/>
                      <a:pt x="180" y="3"/>
                      <a:pt x="180" y="6"/>
                    </a:cubicBezTo>
                    <a:cubicBezTo>
                      <a:pt x="193" y="163"/>
                      <a:pt x="193" y="163"/>
                      <a:pt x="193" y="163"/>
                    </a:cubicBezTo>
                    <a:cubicBezTo>
                      <a:pt x="193" y="165"/>
                      <a:pt x="193" y="166"/>
                      <a:pt x="192" y="167"/>
                    </a:cubicBezTo>
                    <a:cubicBezTo>
                      <a:pt x="190" y="169"/>
                      <a:pt x="189" y="169"/>
                      <a:pt x="187" y="169"/>
                    </a:cubicBezTo>
                    <a:close/>
                    <a:moveTo>
                      <a:pt x="12" y="158"/>
                    </a:moveTo>
                    <a:cubicBezTo>
                      <a:pt x="181" y="158"/>
                      <a:pt x="181" y="158"/>
                      <a:pt x="181" y="158"/>
                    </a:cubicBezTo>
                    <a:cubicBezTo>
                      <a:pt x="169" y="12"/>
                      <a:pt x="169" y="12"/>
                      <a:pt x="169" y="12"/>
                    </a:cubicBezTo>
                    <a:cubicBezTo>
                      <a:pt x="12" y="12"/>
                      <a:pt x="12" y="12"/>
                      <a:pt x="12" y="12"/>
                    </a:cubicBezTo>
                    <a:lnTo>
                      <a:pt x="12"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2" name="ïşļîḍê">
                <a:extLst>
                  <a:ext uri="{FF2B5EF4-FFF2-40B4-BE49-F238E27FC236}">
                    <a16:creationId xmlns="" xmlns:a16="http://schemas.microsoft.com/office/drawing/2014/main" id="{6118EC07-69D9-4F65-B596-BD77AFAC936E}"/>
                  </a:ext>
                </a:extLst>
              </p:cNvPr>
              <p:cNvSpPr/>
              <p:nvPr/>
            </p:nvSpPr>
            <p:spPr bwMode="auto">
              <a:xfrm>
                <a:off x="3973007" y="1408860"/>
                <a:ext cx="296206" cy="265796"/>
              </a:xfrm>
              <a:custGeom>
                <a:avLst/>
                <a:gdLst>
                  <a:gd name="T0" fmla="*/ 263 w 263"/>
                  <a:gd name="T1" fmla="*/ 0 h 236"/>
                  <a:gd name="T2" fmla="*/ 54 w 263"/>
                  <a:gd name="T3" fmla="*/ 0 h 236"/>
                  <a:gd name="T4" fmla="*/ 0 w 263"/>
                  <a:gd name="T5" fmla="*/ 236 h 236"/>
                  <a:gd name="T6" fmla="*/ 243 w 263"/>
                  <a:gd name="T7" fmla="*/ 236 h 236"/>
                  <a:gd name="T8" fmla="*/ 263 w 263"/>
                  <a:gd name="T9" fmla="*/ 0 h 236"/>
                </a:gdLst>
                <a:ahLst/>
                <a:cxnLst>
                  <a:cxn ang="0">
                    <a:pos x="T0" y="T1"/>
                  </a:cxn>
                  <a:cxn ang="0">
                    <a:pos x="T2" y="T3"/>
                  </a:cxn>
                  <a:cxn ang="0">
                    <a:pos x="T4" y="T5"/>
                  </a:cxn>
                  <a:cxn ang="0">
                    <a:pos x="T6" y="T7"/>
                  </a:cxn>
                  <a:cxn ang="0">
                    <a:pos x="T8" y="T9"/>
                  </a:cxn>
                </a:cxnLst>
                <a:rect l="0" t="0" r="r" b="b"/>
                <a:pathLst>
                  <a:path w="263" h="236">
                    <a:moveTo>
                      <a:pt x="263" y="0"/>
                    </a:moveTo>
                    <a:lnTo>
                      <a:pt x="54" y="0"/>
                    </a:lnTo>
                    <a:lnTo>
                      <a:pt x="0" y="236"/>
                    </a:lnTo>
                    <a:lnTo>
                      <a:pt x="243" y="236"/>
                    </a:lnTo>
                    <a:lnTo>
                      <a:pt x="2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3" name="íşļiḓê">
                <a:extLst>
                  <a:ext uri="{FF2B5EF4-FFF2-40B4-BE49-F238E27FC236}">
                    <a16:creationId xmlns="" xmlns:a16="http://schemas.microsoft.com/office/drawing/2014/main" id="{2ED65919-1490-48EA-AEE2-49A03FB72831}"/>
                  </a:ext>
                </a:extLst>
              </p:cNvPr>
              <p:cNvSpPr/>
              <p:nvPr/>
            </p:nvSpPr>
            <p:spPr bwMode="auto">
              <a:xfrm>
                <a:off x="3962871" y="1398723"/>
                <a:ext cx="316478" cy="286069"/>
              </a:xfrm>
              <a:custGeom>
                <a:avLst/>
                <a:gdLst>
                  <a:gd name="T0" fmla="*/ 168 w 187"/>
                  <a:gd name="T1" fmla="*/ 169 h 169"/>
                  <a:gd name="T2" fmla="*/ 6 w 187"/>
                  <a:gd name="T3" fmla="*/ 169 h 169"/>
                  <a:gd name="T4" fmla="*/ 2 w 187"/>
                  <a:gd name="T5" fmla="*/ 167 h 169"/>
                  <a:gd name="T6" fmla="*/ 1 w 187"/>
                  <a:gd name="T7" fmla="*/ 162 h 169"/>
                  <a:gd name="T8" fmla="*/ 36 w 187"/>
                  <a:gd name="T9" fmla="*/ 4 h 169"/>
                  <a:gd name="T10" fmla="*/ 42 w 187"/>
                  <a:gd name="T11" fmla="*/ 0 h 169"/>
                  <a:gd name="T12" fmla="*/ 181 w 187"/>
                  <a:gd name="T13" fmla="*/ 0 h 169"/>
                  <a:gd name="T14" fmla="*/ 185 w 187"/>
                  <a:gd name="T15" fmla="*/ 2 h 169"/>
                  <a:gd name="T16" fmla="*/ 186 w 187"/>
                  <a:gd name="T17" fmla="*/ 6 h 169"/>
                  <a:gd name="T18" fmla="*/ 173 w 187"/>
                  <a:gd name="T19" fmla="*/ 164 h 169"/>
                  <a:gd name="T20" fmla="*/ 168 w 187"/>
                  <a:gd name="T21" fmla="*/ 169 h 169"/>
                  <a:gd name="T22" fmla="*/ 13 w 187"/>
                  <a:gd name="T23" fmla="*/ 157 h 169"/>
                  <a:gd name="T24" fmla="*/ 163 w 187"/>
                  <a:gd name="T25" fmla="*/ 157 h 169"/>
                  <a:gd name="T26" fmla="*/ 174 w 187"/>
                  <a:gd name="T27" fmla="*/ 11 h 169"/>
                  <a:gd name="T28" fmla="*/ 47 w 187"/>
                  <a:gd name="T29" fmla="*/ 11 h 169"/>
                  <a:gd name="T30" fmla="*/ 13 w 187"/>
                  <a:gd name="T31" fmla="*/ 1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 h="169">
                    <a:moveTo>
                      <a:pt x="168" y="169"/>
                    </a:moveTo>
                    <a:cubicBezTo>
                      <a:pt x="6" y="169"/>
                      <a:pt x="6" y="169"/>
                      <a:pt x="6" y="169"/>
                    </a:cubicBezTo>
                    <a:cubicBezTo>
                      <a:pt x="4" y="169"/>
                      <a:pt x="3" y="168"/>
                      <a:pt x="2" y="167"/>
                    </a:cubicBezTo>
                    <a:cubicBezTo>
                      <a:pt x="1" y="165"/>
                      <a:pt x="0" y="163"/>
                      <a:pt x="1" y="162"/>
                    </a:cubicBezTo>
                    <a:cubicBezTo>
                      <a:pt x="36" y="4"/>
                      <a:pt x="36" y="4"/>
                      <a:pt x="36" y="4"/>
                    </a:cubicBezTo>
                    <a:cubicBezTo>
                      <a:pt x="37" y="2"/>
                      <a:pt x="39" y="0"/>
                      <a:pt x="42" y="0"/>
                    </a:cubicBezTo>
                    <a:cubicBezTo>
                      <a:pt x="181" y="0"/>
                      <a:pt x="181" y="0"/>
                      <a:pt x="181" y="0"/>
                    </a:cubicBezTo>
                    <a:cubicBezTo>
                      <a:pt x="182" y="0"/>
                      <a:pt x="184" y="0"/>
                      <a:pt x="185" y="2"/>
                    </a:cubicBezTo>
                    <a:cubicBezTo>
                      <a:pt x="186" y="3"/>
                      <a:pt x="187" y="4"/>
                      <a:pt x="186" y="6"/>
                    </a:cubicBezTo>
                    <a:cubicBezTo>
                      <a:pt x="173" y="164"/>
                      <a:pt x="173" y="164"/>
                      <a:pt x="173" y="164"/>
                    </a:cubicBezTo>
                    <a:cubicBezTo>
                      <a:pt x="173" y="166"/>
                      <a:pt x="171" y="169"/>
                      <a:pt x="168" y="169"/>
                    </a:cubicBezTo>
                    <a:close/>
                    <a:moveTo>
                      <a:pt x="13" y="157"/>
                    </a:moveTo>
                    <a:cubicBezTo>
                      <a:pt x="163" y="157"/>
                      <a:pt x="163" y="157"/>
                      <a:pt x="163" y="157"/>
                    </a:cubicBezTo>
                    <a:cubicBezTo>
                      <a:pt x="174" y="11"/>
                      <a:pt x="174" y="11"/>
                      <a:pt x="174" y="11"/>
                    </a:cubicBezTo>
                    <a:cubicBezTo>
                      <a:pt x="47" y="11"/>
                      <a:pt x="47" y="11"/>
                      <a:pt x="47" y="11"/>
                    </a:cubicBezTo>
                    <a:lnTo>
                      <a:pt x="13"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4" name="iSľíḍe">
                <a:extLst>
                  <a:ext uri="{FF2B5EF4-FFF2-40B4-BE49-F238E27FC236}">
                    <a16:creationId xmlns="" xmlns:a16="http://schemas.microsoft.com/office/drawing/2014/main" id="{D9AF7E5C-2155-402A-B1CD-81544FF94B4D}"/>
                  </a:ext>
                </a:extLst>
              </p:cNvPr>
              <p:cNvSpPr/>
              <p:nvPr/>
            </p:nvSpPr>
            <p:spPr bwMode="auto">
              <a:xfrm>
                <a:off x="4754629" y="1926938"/>
                <a:ext cx="368286" cy="251155"/>
              </a:xfrm>
              <a:custGeom>
                <a:avLst/>
                <a:gdLst>
                  <a:gd name="T0" fmla="*/ 0 w 327"/>
                  <a:gd name="T1" fmla="*/ 0 h 223"/>
                  <a:gd name="T2" fmla="*/ 18 w 327"/>
                  <a:gd name="T3" fmla="*/ 223 h 223"/>
                  <a:gd name="T4" fmla="*/ 327 w 327"/>
                  <a:gd name="T5" fmla="*/ 223 h 223"/>
                  <a:gd name="T6" fmla="*/ 276 w 327"/>
                  <a:gd name="T7" fmla="*/ 0 h 223"/>
                  <a:gd name="T8" fmla="*/ 0 w 327"/>
                  <a:gd name="T9" fmla="*/ 0 h 223"/>
                </a:gdLst>
                <a:ahLst/>
                <a:cxnLst>
                  <a:cxn ang="0">
                    <a:pos x="T0" y="T1"/>
                  </a:cxn>
                  <a:cxn ang="0">
                    <a:pos x="T2" y="T3"/>
                  </a:cxn>
                  <a:cxn ang="0">
                    <a:pos x="T4" y="T5"/>
                  </a:cxn>
                  <a:cxn ang="0">
                    <a:pos x="T6" y="T7"/>
                  </a:cxn>
                  <a:cxn ang="0">
                    <a:pos x="T8" y="T9"/>
                  </a:cxn>
                </a:cxnLst>
                <a:rect l="0" t="0" r="r" b="b"/>
                <a:pathLst>
                  <a:path w="327" h="223">
                    <a:moveTo>
                      <a:pt x="0" y="0"/>
                    </a:moveTo>
                    <a:lnTo>
                      <a:pt x="18" y="223"/>
                    </a:lnTo>
                    <a:lnTo>
                      <a:pt x="327" y="223"/>
                    </a:lnTo>
                    <a:lnTo>
                      <a:pt x="276"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5" name="iSḻídè">
                <a:extLst>
                  <a:ext uri="{FF2B5EF4-FFF2-40B4-BE49-F238E27FC236}">
                    <a16:creationId xmlns="" xmlns:a16="http://schemas.microsoft.com/office/drawing/2014/main" id="{969E1883-CABA-4D59-9314-76268BE3C5E9}"/>
                  </a:ext>
                </a:extLst>
              </p:cNvPr>
              <p:cNvSpPr/>
              <p:nvPr/>
            </p:nvSpPr>
            <p:spPr bwMode="auto">
              <a:xfrm>
                <a:off x="4744493" y="1916801"/>
                <a:ext cx="388559" cy="271428"/>
              </a:xfrm>
              <a:custGeom>
                <a:avLst/>
                <a:gdLst>
                  <a:gd name="T0" fmla="*/ 223 w 229"/>
                  <a:gd name="T1" fmla="*/ 161 h 161"/>
                  <a:gd name="T2" fmla="*/ 18 w 229"/>
                  <a:gd name="T3" fmla="*/ 161 h 161"/>
                  <a:gd name="T4" fmla="*/ 13 w 229"/>
                  <a:gd name="T5" fmla="*/ 155 h 161"/>
                  <a:gd name="T6" fmla="*/ 0 w 229"/>
                  <a:gd name="T7" fmla="*/ 6 h 161"/>
                  <a:gd name="T8" fmla="*/ 2 w 229"/>
                  <a:gd name="T9" fmla="*/ 2 h 161"/>
                  <a:gd name="T10" fmla="*/ 6 w 229"/>
                  <a:gd name="T11" fmla="*/ 0 h 161"/>
                  <a:gd name="T12" fmla="*/ 189 w 229"/>
                  <a:gd name="T13" fmla="*/ 0 h 161"/>
                  <a:gd name="T14" fmla="*/ 195 w 229"/>
                  <a:gd name="T15" fmla="*/ 5 h 161"/>
                  <a:gd name="T16" fmla="*/ 229 w 229"/>
                  <a:gd name="T17" fmla="*/ 154 h 161"/>
                  <a:gd name="T18" fmla="*/ 228 w 229"/>
                  <a:gd name="T19" fmla="*/ 159 h 161"/>
                  <a:gd name="T20" fmla="*/ 223 w 229"/>
                  <a:gd name="T21" fmla="*/ 161 h 161"/>
                  <a:gd name="T22" fmla="*/ 24 w 229"/>
                  <a:gd name="T23" fmla="*/ 149 h 161"/>
                  <a:gd name="T24" fmla="*/ 216 w 229"/>
                  <a:gd name="T25" fmla="*/ 149 h 161"/>
                  <a:gd name="T26" fmla="*/ 185 w 229"/>
                  <a:gd name="T27" fmla="*/ 12 h 161"/>
                  <a:gd name="T28" fmla="*/ 12 w 229"/>
                  <a:gd name="T29" fmla="*/ 12 h 161"/>
                  <a:gd name="T30" fmla="*/ 24 w 229"/>
                  <a:gd name="T3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161">
                    <a:moveTo>
                      <a:pt x="223" y="161"/>
                    </a:moveTo>
                    <a:cubicBezTo>
                      <a:pt x="18" y="161"/>
                      <a:pt x="18" y="161"/>
                      <a:pt x="18" y="161"/>
                    </a:cubicBezTo>
                    <a:cubicBezTo>
                      <a:pt x="15" y="161"/>
                      <a:pt x="13" y="158"/>
                      <a:pt x="13" y="155"/>
                    </a:cubicBezTo>
                    <a:cubicBezTo>
                      <a:pt x="0" y="6"/>
                      <a:pt x="0" y="6"/>
                      <a:pt x="0" y="6"/>
                    </a:cubicBezTo>
                    <a:cubicBezTo>
                      <a:pt x="0" y="5"/>
                      <a:pt x="1" y="3"/>
                      <a:pt x="2" y="2"/>
                    </a:cubicBezTo>
                    <a:cubicBezTo>
                      <a:pt x="3" y="1"/>
                      <a:pt x="5" y="0"/>
                      <a:pt x="6" y="0"/>
                    </a:cubicBezTo>
                    <a:cubicBezTo>
                      <a:pt x="189" y="0"/>
                      <a:pt x="189" y="0"/>
                      <a:pt x="189" y="0"/>
                    </a:cubicBezTo>
                    <a:cubicBezTo>
                      <a:pt x="192" y="0"/>
                      <a:pt x="194" y="2"/>
                      <a:pt x="195" y="5"/>
                    </a:cubicBezTo>
                    <a:cubicBezTo>
                      <a:pt x="229" y="154"/>
                      <a:pt x="229" y="154"/>
                      <a:pt x="229" y="154"/>
                    </a:cubicBezTo>
                    <a:cubicBezTo>
                      <a:pt x="229" y="155"/>
                      <a:pt x="229" y="157"/>
                      <a:pt x="228" y="159"/>
                    </a:cubicBezTo>
                    <a:cubicBezTo>
                      <a:pt x="226" y="160"/>
                      <a:pt x="225" y="161"/>
                      <a:pt x="223" y="161"/>
                    </a:cubicBezTo>
                    <a:close/>
                    <a:moveTo>
                      <a:pt x="24" y="149"/>
                    </a:moveTo>
                    <a:cubicBezTo>
                      <a:pt x="216" y="149"/>
                      <a:pt x="216" y="149"/>
                      <a:pt x="216" y="149"/>
                    </a:cubicBezTo>
                    <a:cubicBezTo>
                      <a:pt x="185" y="12"/>
                      <a:pt x="185" y="12"/>
                      <a:pt x="185" y="12"/>
                    </a:cubicBezTo>
                    <a:cubicBezTo>
                      <a:pt x="12" y="12"/>
                      <a:pt x="12" y="12"/>
                      <a:pt x="12" y="12"/>
                    </a:cubicBezTo>
                    <a:lnTo>
                      <a:pt x="24"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6" name="iṣlidè">
                <a:extLst>
                  <a:ext uri="{FF2B5EF4-FFF2-40B4-BE49-F238E27FC236}">
                    <a16:creationId xmlns="" xmlns:a16="http://schemas.microsoft.com/office/drawing/2014/main" id="{B809F685-7ED7-44F5-8C14-EBB797A40679}"/>
                  </a:ext>
                </a:extLst>
              </p:cNvPr>
              <p:cNvSpPr/>
              <p:nvPr/>
            </p:nvSpPr>
            <p:spPr bwMode="auto">
              <a:xfrm>
                <a:off x="4774902" y="2178092"/>
                <a:ext cx="408831" cy="265796"/>
              </a:xfrm>
              <a:custGeom>
                <a:avLst/>
                <a:gdLst>
                  <a:gd name="T0" fmla="*/ 20 w 363"/>
                  <a:gd name="T1" fmla="*/ 236 h 236"/>
                  <a:gd name="T2" fmla="*/ 363 w 363"/>
                  <a:gd name="T3" fmla="*/ 236 h 236"/>
                  <a:gd name="T4" fmla="*/ 309 w 363"/>
                  <a:gd name="T5" fmla="*/ 0 h 236"/>
                  <a:gd name="T6" fmla="*/ 0 w 363"/>
                  <a:gd name="T7" fmla="*/ 0 h 236"/>
                  <a:gd name="T8" fmla="*/ 20 w 363"/>
                  <a:gd name="T9" fmla="*/ 236 h 236"/>
                </a:gdLst>
                <a:ahLst/>
                <a:cxnLst>
                  <a:cxn ang="0">
                    <a:pos x="T0" y="T1"/>
                  </a:cxn>
                  <a:cxn ang="0">
                    <a:pos x="T2" y="T3"/>
                  </a:cxn>
                  <a:cxn ang="0">
                    <a:pos x="T4" y="T5"/>
                  </a:cxn>
                  <a:cxn ang="0">
                    <a:pos x="T6" y="T7"/>
                  </a:cxn>
                  <a:cxn ang="0">
                    <a:pos x="T8" y="T9"/>
                  </a:cxn>
                </a:cxnLst>
                <a:rect l="0" t="0" r="r" b="b"/>
                <a:pathLst>
                  <a:path w="363" h="236">
                    <a:moveTo>
                      <a:pt x="20" y="236"/>
                    </a:moveTo>
                    <a:lnTo>
                      <a:pt x="363" y="236"/>
                    </a:lnTo>
                    <a:lnTo>
                      <a:pt x="309" y="0"/>
                    </a:lnTo>
                    <a:lnTo>
                      <a:pt x="0" y="0"/>
                    </a:lnTo>
                    <a:lnTo>
                      <a:pt x="20" y="2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7" name="islïḑé">
                <a:extLst>
                  <a:ext uri="{FF2B5EF4-FFF2-40B4-BE49-F238E27FC236}">
                    <a16:creationId xmlns="" xmlns:a16="http://schemas.microsoft.com/office/drawing/2014/main" id="{EEF19FAF-CBB7-4D66-AD63-45EC95CB9687}"/>
                  </a:ext>
                </a:extLst>
              </p:cNvPr>
              <p:cNvSpPr/>
              <p:nvPr/>
            </p:nvSpPr>
            <p:spPr bwMode="auto">
              <a:xfrm>
                <a:off x="4767018" y="2167956"/>
                <a:ext cx="426852" cy="286069"/>
              </a:xfrm>
              <a:custGeom>
                <a:avLst/>
                <a:gdLst>
                  <a:gd name="T0" fmla="*/ 246 w 252"/>
                  <a:gd name="T1" fmla="*/ 169 h 169"/>
                  <a:gd name="T2" fmla="*/ 18 w 252"/>
                  <a:gd name="T3" fmla="*/ 169 h 169"/>
                  <a:gd name="T4" fmla="*/ 13 w 252"/>
                  <a:gd name="T5" fmla="*/ 164 h 169"/>
                  <a:gd name="T6" fmla="*/ 0 w 252"/>
                  <a:gd name="T7" fmla="*/ 6 h 169"/>
                  <a:gd name="T8" fmla="*/ 1 w 252"/>
                  <a:gd name="T9" fmla="*/ 2 h 169"/>
                  <a:gd name="T10" fmla="*/ 5 w 252"/>
                  <a:gd name="T11" fmla="*/ 0 h 169"/>
                  <a:gd name="T12" fmla="*/ 210 w 252"/>
                  <a:gd name="T13" fmla="*/ 0 h 169"/>
                  <a:gd name="T14" fmla="*/ 216 w 252"/>
                  <a:gd name="T15" fmla="*/ 5 h 169"/>
                  <a:gd name="T16" fmla="*/ 251 w 252"/>
                  <a:gd name="T17" fmla="*/ 162 h 169"/>
                  <a:gd name="T18" fmla="*/ 250 w 252"/>
                  <a:gd name="T19" fmla="*/ 167 h 169"/>
                  <a:gd name="T20" fmla="*/ 246 w 252"/>
                  <a:gd name="T21" fmla="*/ 169 h 169"/>
                  <a:gd name="T22" fmla="*/ 24 w 252"/>
                  <a:gd name="T23" fmla="*/ 158 h 169"/>
                  <a:gd name="T24" fmla="*/ 239 w 252"/>
                  <a:gd name="T25" fmla="*/ 158 h 169"/>
                  <a:gd name="T26" fmla="*/ 205 w 252"/>
                  <a:gd name="T27" fmla="*/ 12 h 169"/>
                  <a:gd name="T28" fmla="*/ 12 w 252"/>
                  <a:gd name="T29" fmla="*/ 12 h 169"/>
                  <a:gd name="T30" fmla="*/ 24 w 252"/>
                  <a:gd name="T31"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169">
                    <a:moveTo>
                      <a:pt x="246" y="169"/>
                    </a:moveTo>
                    <a:cubicBezTo>
                      <a:pt x="18" y="169"/>
                      <a:pt x="18" y="169"/>
                      <a:pt x="18" y="169"/>
                    </a:cubicBezTo>
                    <a:cubicBezTo>
                      <a:pt x="15" y="169"/>
                      <a:pt x="13" y="167"/>
                      <a:pt x="13" y="164"/>
                    </a:cubicBezTo>
                    <a:cubicBezTo>
                      <a:pt x="0" y="6"/>
                      <a:pt x="0" y="6"/>
                      <a:pt x="0" y="6"/>
                    </a:cubicBezTo>
                    <a:cubicBezTo>
                      <a:pt x="0" y="5"/>
                      <a:pt x="0" y="3"/>
                      <a:pt x="1" y="2"/>
                    </a:cubicBezTo>
                    <a:cubicBezTo>
                      <a:pt x="2" y="1"/>
                      <a:pt x="4" y="0"/>
                      <a:pt x="5" y="0"/>
                    </a:cubicBezTo>
                    <a:cubicBezTo>
                      <a:pt x="210" y="0"/>
                      <a:pt x="210" y="0"/>
                      <a:pt x="210" y="0"/>
                    </a:cubicBezTo>
                    <a:cubicBezTo>
                      <a:pt x="213" y="0"/>
                      <a:pt x="215" y="2"/>
                      <a:pt x="216" y="5"/>
                    </a:cubicBezTo>
                    <a:cubicBezTo>
                      <a:pt x="251" y="162"/>
                      <a:pt x="251" y="162"/>
                      <a:pt x="251" y="162"/>
                    </a:cubicBezTo>
                    <a:cubicBezTo>
                      <a:pt x="252" y="164"/>
                      <a:pt x="251" y="166"/>
                      <a:pt x="250" y="167"/>
                    </a:cubicBezTo>
                    <a:cubicBezTo>
                      <a:pt x="249" y="168"/>
                      <a:pt x="248" y="169"/>
                      <a:pt x="246" y="169"/>
                    </a:cubicBezTo>
                    <a:close/>
                    <a:moveTo>
                      <a:pt x="24" y="158"/>
                    </a:moveTo>
                    <a:cubicBezTo>
                      <a:pt x="239" y="158"/>
                      <a:pt x="239" y="158"/>
                      <a:pt x="239" y="158"/>
                    </a:cubicBezTo>
                    <a:cubicBezTo>
                      <a:pt x="205" y="12"/>
                      <a:pt x="205" y="12"/>
                      <a:pt x="205" y="12"/>
                    </a:cubicBezTo>
                    <a:cubicBezTo>
                      <a:pt x="12" y="12"/>
                      <a:pt x="12" y="12"/>
                      <a:pt x="12" y="12"/>
                    </a:cubicBezTo>
                    <a:lnTo>
                      <a:pt x="24"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8" name="iSļidé">
                <a:extLst>
                  <a:ext uri="{FF2B5EF4-FFF2-40B4-BE49-F238E27FC236}">
                    <a16:creationId xmlns="" xmlns:a16="http://schemas.microsoft.com/office/drawing/2014/main" id="{0C127B67-C4F3-47EA-A3F6-0CEE352C5765}"/>
                  </a:ext>
                </a:extLst>
              </p:cNvPr>
              <p:cNvSpPr/>
              <p:nvPr/>
            </p:nvSpPr>
            <p:spPr bwMode="auto">
              <a:xfrm>
                <a:off x="3859255" y="1926938"/>
                <a:ext cx="367160" cy="251155"/>
              </a:xfrm>
              <a:custGeom>
                <a:avLst/>
                <a:gdLst>
                  <a:gd name="T0" fmla="*/ 326 w 326"/>
                  <a:gd name="T1" fmla="*/ 0 h 223"/>
                  <a:gd name="T2" fmla="*/ 50 w 326"/>
                  <a:gd name="T3" fmla="*/ 0 h 223"/>
                  <a:gd name="T4" fmla="*/ 0 w 326"/>
                  <a:gd name="T5" fmla="*/ 223 h 223"/>
                  <a:gd name="T6" fmla="*/ 307 w 326"/>
                  <a:gd name="T7" fmla="*/ 223 h 223"/>
                  <a:gd name="T8" fmla="*/ 326 w 326"/>
                  <a:gd name="T9" fmla="*/ 0 h 223"/>
                </a:gdLst>
                <a:ahLst/>
                <a:cxnLst>
                  <a:cxn ang="0">
                    <a:pos x="T0" y="T1"/>
                  </a:cxn>
                  <a:cxn ang="0">
                    <a:pos x="T2" y="T3"/>
                  </a:cxn>
                  <a:cxn ang="0">
                    <a:pos x="T4" y="T5"/>
                  </a:cxn>
                  <a:cxn ang="0">
                    <a:pos x="T6" y="T7"/>
                  </a:cxn>
                  <a:cxn ang="0">
                    <a:pos x="T8" y="T9"/>
                  </a:cxn>
                </a:cxnLst>
                <a:rect l="0" t="0" r="r" b="b"/>
                <a:pathLst>
                  <a:path w="326" h="223">
                    <a:moveTo>
                      <a:pt x="326" y="0"/>
                    </a:moveTo>
                    <a:lnTo>
                      <a:pt x="50" y="0"/>
                    </a:lnTo>
                    <a:lnTo>
                      <a:pt x="0" y="223"/>
                    </a:lnTo>
                    <a:lnTo>
                      <a:pt x="307" y="223"/>
                    </a:lnTo>
                    <a:lnTo>
                      <a:pt x="3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9" name="isľïḋè">
                <a:extLst>
                  <a:ext uri="{FF2B5EF4-FFF2-40B4-BE49-F238E27FC236}">
                    <a16:creationId xmlns="" xmlns:a16="http://schemas.microsoft.com/office/drawing/2014/main" id="{958F3A6B-9543-4700-92E2-D48FEF7EA360}"/>
                  </a:ext>
                </a:extLst>
              </p:cNvPr>
              <p:cNvSpPr/>
              <p:nvPr/>
            </p:nvSpPr>
            <p:spPr bwMode="auto">
              <a:xfrm>
                <a:off x="3849119" y="1916801"/>
                <a:ext cx="386306" cy="271428"/>
              </a:xfrm>
              <a:custGeom>
                <a:avLst/>
                <a:gdLst>
                  <a:gd name="T0" fmla="*/ 210 w 228"/>
                  <a:gd name="T1" fmla="*/ 161 h 161"/>
                  <a:gd name="T2" fmla="*/ 6 w 228"/>
                  <a:gd name="T3" fmla="*/ 161 h 161"/>
                  <a:gd name="T4" fmla="*/ 1 w 228"/>
                  <a:gd name="T5" fmla="*/ 159 h 161"/>
                  <a:gd name="T6" fmla="*/ 0 w 228"/>
                  <a:gd name="T7" fmla="*/ 154 h 161"/>
                  <a:gd name="T8" fmla="*/ 34 w 228"/>
                  <a:gd name="T9" fmla="*/ 5 h 161"/>
                  <a:gd name="T10" fmla="*/ 39 w 228"/>
                  <a:gd name="T11" fmla="*/ 0 h 161"/>
                  <a:gd name="T12" fmla="*/ 223 w 228"/>
                  <a:gd name="T13" fmla="*/ 0 h 161"/>
                  <a:gd name="T14" fmla="*/ 227 w 228"/>
                  <a:gd name="T15" fmla="*/ 2 h 161"/>
                  <a:gd name="T16" fmla="*/ 228 w 228"/>
                  <a:gd name="T17" fmla="*/ 6 h 161"/>
                  <a:gd name="T18" fmla="*/ 216 w 228"/>
                  <a:gd name="T19" fmla="*/ 155 h 161"/>
                  <a:gd name="T20" fmla="*/ 210 w 228"/>
                  <a:gd name="T21" fmla="*/ 161 h 161"/>
                  <a:gd name="T22" fmla="*/ 13 w 228"/>
                  <a:gd name="T23" fmla="*/ 149 h 161"/>
                  <a:gd name="T24" fmla="*/ 205 w 228"/>
                  <a:gd name="T25" fmla="*/ 149 h 161"/>
                  <a:gd name="T26" fmla="*/ 216 w 228"/>
                  <a:gd name="T27" fmla="*/ 12 h 161"/>
                  <a:gd name="T28" fmla="*/ 44 w 228"/>
                  <a:gd name="T29" fmla="*/ 12 h 161"/>
                  <a:gd name="T30" fmla="*/ 13 w 228"/>
                  <a:gd name="T31" fmla="*/ 1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8" h="161">
                    <a:moveTo>
                      <a:pt x="210" y="161"/>
                    </a:moveTo>
                    <a:cubicBezTo>
                      <a:pt x="6" y="161"/>
                      <a:pt x="6" y="161"/>
                      <a:pt x="6" y="161"/>
                    </a:cubicBezTo>
                    <a:cubicBezTo>
                      <a:pt x="4" y="161"/>
                      <a:pt x="2" y="160"/>
                      <a:pt x="1" y="159"/>
                    </a:cubicBezTo>
                    <a:cubicBezTo>
                      <a:pt x="0" y="157"/>
                      <a:pt x="0" y="155"/>
                      <a:pt x="0" y="154"/>
                    </a:cubicBezTo>
                    <a:cubicBezTo>
                      <a:pt x="34" y="5"/>
                      <a:pt x="34" y="5"/>
                      <a:pt x="34" y="5"/>
                    </a:cubicBezTo>
                    <a:cubicBezTo>
                      <a:pt x="34" y="2"/>
                      <a:pt x="37" y="0"/>
                      <a:pt x="39" y="0"/>
                    </a:cubicBezTo>
                    <a:cubicBezTo>
                      <a:pt x="223" y="0"/>
                      <a:pt x="223" y="0"/>
                      <a:pt x="223" y="0"/>
                    </a:cubicBezTo>
                    <a:cubicBezTo>
                      <a:pt x="224" y="0"/>
                      <a:pt x="226" y="1"/>
                      <a:pt x="227" y="2"/>
                    </a:cubicBezTo>
                    <a:cubicBezTo>
                      <a:pt x="228" y="3"/>
                      <a:pt x="228" y="5"/>
                      <a:pt x="228" y="6"/>
                    </a:cubicBezTo>
                    <a:cubicBezTo>
                      <a:pt x="216" y="155"/>
                      <a:pt x="216" y="155"/>
                      <a:pt x="216" y="155"/>
                    </a:cubicBezTo>
                    <a:cubicBezTo>
                      <a:pt x="216" y="158"/>
                      <a:pt x="213" y="161"/>
                      <a:pt x="210" y="161"/>
                    </a:cubicBezTo>
                    <a:close/>
                    <a:moveTo>
                      <a:pt x="13" y="149"/>
                    </a:moveTo>
                    <a:cubicBezTo>
                      <a:pt x="205" y="149"/>
                      <a:pt x="205" y="149"/>
                      <a:pt x="205" y="149"/>
                    </a:cubicBezTo>
                    <a:cubicBezTo>
                      <a:pt x="216" y="12"/>
                      <a:pt x="216" y="12"/>
                      <a:pt x="216" y="12"/>
                    </a:cubicBezTo>
                    <a:cubicBezTo>
                      <a:pt x="44" y="12"/>
                      <a:pt x="44" y="12"/>
                      <a:pt x="44" y="12"/>
                    </a:cubicBezTo>
                    <a:lnTo>
                      <a:pt x="13"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0" name="ïşlide">
                <a:extLst>
                  <a:ext uri="{FF2B5EF4-FFF2-40B4-BE49-F238E27FC236}">
                    <a16:creationId xmlns="" xmlns:a16="http://schemas.microsoft.com/office/drawing/2014/main" id="{DEA2E3F6-09A6-4318-8AC2-090EF3FF2C80}"/>
                  </a:ext>
                </a:extLst>
              </p:cNvPr>
              <p:cNvSpPr/>
              <p:nvPr/>
            </p:nvSpPr>
            <p:spPr bwMode="auto">
              <a:xfrm>
                <a:off x="4182491" y="2178092"/>
                <a:ext cx="308594" cy="265796"/>
              </a:xfrm>
              <a:custGeom>
                <a:avLst/>
                <a:gdLst>
                  <a:gd name="T0" fmla="*/ 20 w 274"/>
                  <a:gd name="T1" fmla="*/ 0 h 236"/>
                  <a:gd name="T2" fmla="*/ 0 w 274"/>
                  <a:gd name="T3" fmla="*/ 236 h 236"/>
                  <a:gd name="T4" fmla="*/ 274 w 274"/>
                  <a:gd name="T5" fmla="*/ 236 h 236"/>
                  <a:gd name="T6" fmla="*/ 274 w 274"/>
                  <a:gd name="T7" fmla="*/ 0 h 236"/>
                  <a:gd name="T8" fmla="*/ 20 w 274"/>
                  <a:gd name="T9" fmla="*/ 0 h 236"/>
                </a:gdLst>
                <a:ahLst/>
                <a:cxnLst>
                  <a:cxn ang="0">
                    <a:pos x="T0" y="T1"/>
                  </a:cxn>
                  <a:cxn ang="0">
                    <a:pos x="T2" y="T3"/>
                  </a:cxn>
                  <a:cxn ang="0">
                    <a:pos x="T4" y="T5"/>
                  </a:cxn>
                  <a:cxn ang="0">
                    <a:pos x="T6" y="T7"/>
                  </a:cxn>
                  <a:cxn ang="0">
                    <a:pos x="T8" y="T9"/>
                  </a:cxn>
                </a:cxnLst>
                <a:rect l="0" t="0" r="r" b="b"/>
                <a:pathLst>
                  <a:path w="274" h="236">
                    <a:moveTo>
                      <a:pt x="20" y="0"/>
                    </a:moveTo>
                    <a:lnTo>
                      <a:pt x="0" y="236"/>
                    </a:lnTo>
                    <a:lnTo>
                      <a:pt x="274" y="236"/>
                    </a:lnTo>
                    <a:lnTo>
                      <a:pt x="274"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1" name="îṥḻiḍê">
                <a:extLst>
                  <a:ext uri="{FF2B5EF4-FFF2-40B4-BE49-F238E27FC236}">
                    <a16:creationId xmlns="" xmlns:a16="http://schemas.microsoft.com/office/drawing/2014/main" id="{1A86D925-C625-4D5D-B086-2FE48411FB56}"/>
                  </a:ext>
                </a:extLst>
              </p:cNvPr>
              <p:cNvSpPr/>
              <p:nvPr/>
            </p:nvSpPr>
            <p:spPr bwMode="auto">
              <a:xfrm>
                <a:off x="4174607" y="2167956"/>
                <a:ext cx="326614" cy="286069"/>
              </a:xfrm>
              <a:custGeom>
                <a:avLst/>
                <a:gdLst>
                  <a:gd name="T0" fmla="*/ 187 w 193"/>
                  <a:gd name="T1" fmla="*/ 169 h 169"/>
                  <a:gd name="T2" fmla="*/ 5 w 193"/>
                  <a:gd name="T3" fmla="*/ 169 h 169"/>
                  <a:gd name="T4" fmla="*/ 1 w 193"/>
                  <a:gd name="T5" fmla="*/ 167 h 169"/>
                  <a:gd name="T6" fmla="*/ 0 w 193"/>
                  <a:gd name="T7" fmla="*/ 163 h 169"/>
                  <a:gd name="T8" fmla="*/ 13 w 193"/>
                  <a:gd name="T9" fmla="*/ 6 h 169"/>
                  <a:gd name="T10" fmla="*/ 18 w 193"/>
                  <a:gd name="T11" fmla="*/ 0 h 169"/>
                  <a:gd name="T12" fmla="*/ 187 w 193"/>
                  <a:gd name="T13" fmla="*/ 0 h 169"/>
                  <a:gd name="T14" fmla="*/ 193 w 193"/>
                  <a:gd name="T15" fmla="*/ 6 h 169"/>
                  <a:gd name="T16" fmla="*/ 193 w 193"/>
                  <a:gd name="T17" fmla="*/ 163 h 169"/>
                  <a:gd name="T18" fmla="*/ 187 w 193"/>
                  <a:gd name="T19" fmla="*/ 169 h 169"/>
                  <a:gd name="T20" fmla="*/ 12 w 193"/>
                  <a:gd name="T21" fmla="*/ 158 h 169"/>
                  <a:gd name="T22" fmla="*/ 181 w 193"/>
                  <a:gd name="T23" fmla="*/ 158 h 169"/>
                  <a:gd name="T24" fmla="*/ 181 w 193"/>
                  <a:gd name="T25" fmla="*/ 12 h 169"/>
                  <a:gd name="T26" fmla="*/ 24 w 193"/>
                  <a:gd name="T27" fmla="*/ 12 h 169"/>
                  <a:gd name="T28" fmla="*/ 12 w 193"/>
                  <a:gd name="T29"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169">
                    <a:moveTo>
                      <a:pt x="187" y="169"/>
                    </a:moveTo>
                    <a:cubicBezTo>
                      <a:pt x="5" y="169"/>
                      <a:pt x="5" y="169"/>
                      <a:pt x="5" y="169"/>
                    </a:cubicBezTo>
                    <a:cubicBezTo>
                      <a:pt x="4" y="169"/>
                      <a:pt x="2" y="169"/>
                      <a:pt x="1" y="167"/>
                    </a:cubicBezTo>
                    <a:cubicBezTo>
                      <a:pt x="0" y="166"/>
                      <a:pt x="0" y="165"/>
                      <a:pt x="0" y="163"/>
                    </a:cubicBezTo>
                    <a:cubicBezTo>
                      <a:pt x="13" y="6"/>
                      <a:pt x="13" y="6"/>
                      <a:pt x="13" y="6"/>
                    </a:cubicBezTo>
                    <a:cubicBezTo>
                      <a:pt x="13" y="3"/>
                      <a:pt x="15" y="0"/>
                      <a:pt x="18" y="0"/>
                    </a:cubicBezTo>
                    <a:cubicBezTo>
                      <a:pt x="187" y="0"/>
                      <a:pt x="187" y="0"/>
                      <a:pt x="187" y="0"/>
                    </a:cubicBezTo>
                    <a:cubicBezTo>
                      <a:pt x="190" y="0"/>
                      <a:pt x="193" y="3"/>
                      <a:pt x="193" y="6"/>
                    </a:cubicBezTo>
                    <a:cubicBezTo>
                      <a:pt x="193" y="163"/>
                      <a:pt x="193" y="163"/>
                      <a:pt x="193" y="163"/>
                    </a:cubicBezTo>
                    <a:cubicBezTo>
                      <a:pt x="193" y="167"/>
                      <a:pt x="190" y="169"/>
                      <a:pt x="187" y="169"/>
                    </a:cubicBezTo>
                    <a:close/>
                    <a:moveTo>
                      <a:pt x="12" y="158"/>
                    </a:moveTo>
                    <a:cubicBezTo>
                      <a:pt x="181" y="158"/>
                      <a:pt x="181" y="158"/>
                      <a:pt x="181" y="158"/>
                    </a:cubicBezTo>
                    <a:cubicBezTo>
                      <a:pt x="181" y="12"/>
                      <a:pt x="181" y="12"/>
                      <a:pt x="181" y="12"/>
                    </a:cubicBezTo>
                    <a:cubicBezTo>
                      <a:pt x="24" y="12"/>
                      <a:pt x="24" y="12"/>
                      <a:pt x="24" y="12"/>
                    </a:cubicBezTo>
                    <a:lnTo>
                      <a:pt x="12"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2" name="î$ḻíďé">
                <a:extLst>
                  <a:ext uri="{FF2B5EF4-FFF2-40B4-BE49-F238E27FC236}">
                    <a16:creationId xmlns="" xmlns:a16="http://schemas.microsoft.com/office/drawing/2014/main" id="{33355C1C-1B74-4FF6-B3F8-D1391CA9D114}"/>
                  </a:ext>
                </a:extLst>
              </p:cNvPr>
              <p:cNvSpPr/>
              <p:nvPr/>
            </p:nvSpPr>
            <p:spPr bwMode="auto">
              <a:xfrm>
                <a:off x="3798437" y="2178092"/>
                <a:ext cx="406579" cy="265796"/>
              </a:xfrm>
              <a:custGeom>
                <a:avLst/>
                <a:gdLst>
                  <a:gd name="T0" fmla="*/ 54 w 361"/>
                  <a:gd name="T1" fmla="*/ 0 h 236"/>
                  <a:gd name="T2" fmla="*/ 0 w 361"/>
                  <a:gd name="T3" fmla="*/ 236 h 236"/>
                  <a:gd name="T4" fmla="*/ 341 w 361"/>
                  <a:gd name="T5" fmla="*/ 236 h 236"/>
                  <a:gd name="T6" fmla="*/ 361 w 361"/>
                  <a:gd name="T7" fmla="*/ 0 h 236"/>
                  <a:gd name="T8" fmla="*/ 54 w 361"/>
                  <a:gd name="T9" fmla="*/ 0 h 236"/>
                </a:gdLst>
                <a:ahLst/>
                <a:cxnLst>
                  <a:cxn ang="0">
                    <a:pos x="T0" y="T1"/>
                  </a:cxn>
                  <a:cxn ang="0">
                    <a:pos x="T2" y="T3"/>
                  </a:cxn>
                  <a:cxn ang="0">
                    <a:pos x="T4" y="T5"/>
                  </a:cxn>
                  <a:cxn ang="0">
                    <a:pos x="T6" y="T7"/>
                  </a:cxn>
                  <a:cxn ang="0">
                    <a:pos x="T8" y="T9"/>
                  </a:cxn>
                </a:cxnLst>
                <a:rect l="0" t="0" r="r" b="b"/>
                <a:pathLst>
                  <a:path w="361" h="236">
                    <a:moveTo>
                      <a:pt x="54" y="0"/>
                    </a:moveTo>
                    <a:lnTo>
                      <a:pt x="0" y="236"/>
                    </a:lnTo>
                    <a:lnTo>
                      <a:pt x="341" y="236"/>
                    </a:lnTo>
                    <a:lnTo>
                      <a:pt x="361" y="0"/>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3" name="ïṡļîdè">
                <a:extLst>
                  <a:ext uri="{FF2B5EF4-FFF2-40B4-BE49-F238E27FC236}">
                    <a16:creationId xmlns="" xmlns:a16="http://schemas.microsoft.com/office/drawing/2014/main" id="{F131CB22-C6EA-4F64-B610-C0D51F2FD4C8}"/>
                  </a:ext>
                </a:extLst>
              </p:cNvPr>
              <p:cNvSpPr/>
              <p:nvPr/>
            </p:nvSpPr>
            <p:spPr bwMode="auto">
              <a:xfrm>
                <a:off x="3788301" y="2167956"/>
                <a:ext cx="426852" cy="286069"/>
              </a:xfrm>
              <a:custGeom>
                <a:avLst/>
                <a:gdLst>
                  <a:gd name="T0" fmla="*/ 233 w 252"/>
                  <a:gd name="T1" fmla="*/ 169 h 169"/>
                  <a:gd name="T2" fmla="*/ 6 w 252"/>
                  <a:gd name="T3" fmla="*/ 169 h 169"/>
                  <a:gd name="T4" fmla="*/ 1 w 252"/>
                  <a:gd name="T5" fmla="*/ 167 h 169"/>
                  <a:gd name="T6" fmla="*/ 0 w 252"/>
                  <a:gd name="T7" fmla="*/ 162 h 169"/>
                  <a:gd name="T8" fmla="*/ 36 w 252"/>
                  <a:gd name="T9" fmla="*/ 5 h 169"/>
                  <a:gd name="T10" fmla="*/ 42 w 252"/>
                  <a:gd name="T11" fmla="*/ 0 h 169"/>
                  <a:gd name="T12" fmla="*/ 246 w 252"/>
                  <a:gd name="T13" fmla="*/ 0 h 169"/>
                  <a:gd name="T14" fmla="*/ 251 w 252"/>
                  <a:gd name="T15" fmla="*/ 2 h 169"/>
                  <a:gd name="T16" fmla="*/ 252 w 252"/>
                  <a:gd name="T17" fmla="*/ 6 h 169"/>
                  <a:gd name="T18" fmla="*/ 239 w 252"/>
                  <a:gd name="T19" fmla="*/ 164 h 169"/>
                  <a:gd name="T20" fmla="*/ 233 w 252"/>
                  <a:gd name="T21" fmla="*/ 169 h 169"/>
                  <a:gd name="T22" fmla="*/ 13 w 252"/>
                  <a:gd name="T23" fmla="*/ 158 h 169"/>
                  <a:gd name="T24" fmla="*/ 228 w 252"/>
                  <a:gd name="T25" fmla="*/ 158 h 169"/>
                  <a:gd name="T26" fmla="*/ 240 w 252"/>
                  <a:gd name="T27" fmla="*/ 12 h 169"/>
                  <a:gd name="T28" fmla="*/ 46 w 252"/>
                  <a:gd name="T29" fmla="*/ 12 h 169"/>
                  <a:gd name="T30" fmla="*/ 13 w 252"/>
                  <a:gd name="T31" fmla="*/ 15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169">
                    <a:moveTo>
                      <a:pt x="233" y="169"/>
                    </a:moveTo>
                    <a:cubicBezTo>
                      <a:pt x="6" y="169"/>
                      <a:pt x="6" y="169"/>
                      <a:pt x="6" y="169"/>
                    </a:cubicBezTo>
                    <a:cubicBezTo>
                      <a:pt x="4" y="169"/>
                      <a:pt x="3" y="168"/>
                      <a:pt x="1" y="167"/>
                    </a:cubicBezTo>
                    <a:cubicBezTo>
                      <a:pt x="0" y="166"/>
                      <a:pt x="0" y="164"/>
                      <a:pt x="0" y="162"/>
                    </a:cubicBezTo>
                    <a:cubicBezTo>
                      <a:pt x="36" y="5"/>
                      <a:pt x="36" y="5"/>
                      <a:pt x="36" y="5"/>
                    </a:cubicBezTo>
                    <a:cubicBezTo>
                      <a:pt x="37" y="2"/>
                      <a:pt x="39" y="0"/>
                      <a:pt x="42" y="0"/>
                    </a:cubicBezTo>
                    <a:cubicBezTo>
                      <a:pt x="246" y="0"/>
                      <a:pt x="246" y="0"/>
                      <a:pt x="246" y="0"/>
                    </a:cubicBezTo>
                    <a:cubicBezTo>
                      <a:pt x="248" y="0"/>
                      <a:pt x="249" y="1"/>
                      <a:pt x="251" y="2"/>
                    </a:cubicBezTo>
                    <a:cubicBezTo>
                      <a:pt x="252" y="3"/>
                      <a:pt x="252" y="5"/>
                      <a:pt x="252" y="6"/>
                    </a:cubicBezTo>
                    <a:cubicBezTo>
                      <a:pt x="239" y="164"/>
                      <a:pt x="239" y="164"/>
                      <a:pt x="239" y="164"/>
                    </a:cubicBezTo>
                    <a:cubicBezTo>
                      <a:pt x="239" y="167"/>
                      <a:pt x="236" y="169"/>
                      <a:pt x="233" y="169"/>
                    </a:cubicBezTo>
                    <a:close/>
                    <a:moveTo>
                      <a:pt x="13" y="158"/>
                    </a:moveTo>
                    <a:cubicBezTo>
                      <a:pt x="228" y="158"/>
                      <a:pt x="228" y="158"/>
                      <a:pt x="228" y="158"/>
                    </a:cubicBezTo>
                    <a:cubicBezTo>
                      <a:pt x="240" y="12"/>
                      <a:pt x="240" y="12"/>
                      <a:pt x="240" y="12"/>
                    </a:cubicBezTo>
                    <a:cubicBezTo>
                      <a:pt x="46" y="12"/>
                      <a:pt x="46" y="12"/>
                      <a:pt x="46" y="12"/>
                    </a:cubicBezTo>
                    <a:lnTo>
                      <a:pt x="13"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4" name="ísḻíḋê">
                <a:extLst>
                  <a:ext uri="{FF2B5EF4-FFF2-40B4-BE49-F238E27FC236}">
                    <a16:creationId xmlns="" xmlns:a16="http://schemas.microsoft.com/office/drawing/2014/main" id="{3D231F31-4BA2-475B-B9EF-7070081942E6}"/>
                  </a:ext>
                </a:extLst>
              </p:cNvPr>
              <p:cNvSpPr/>
              <p:nvPr/>
            </p:nvSpPr>
            <p:spPr bwMode="auto">
              <a:xfrm>
                <a:off x="4491085" y="2443889"/>
                <a:ext cx="0" cy="256786"/>
              </a:xfrm>
              <a:custGeom>
                <a:avLst/>
                <a:gdLst>
                  <a:gd name="T0" fmla="*/ 0 h 228"/>
                  <a:gd name="T1" fmla="*/ 228 h 228"/>
                  <a:gd name="T2" fmla="*/ 0 h 228"/>
                </a:gdLst>
                <a:ahLst/>
                <a:cxnLst>
                  <a:cxn ang="0">
                    <a:pos x="0" y="T0"/>
                  </a:cxn>
                  <a:cxn ang="0">
                    <a:pos x="0" y="T1"/>
                  </a:cxn>
                  <a:cxn ang="0">
                    <a:pos x="0" y="T2"/>
                  </a:cxn>
                </a:cxnLst>
                <a:rect l="0" t="0" r="r" b="b"/>
                <a:pathLst>
                  <a:path h="228">
                    <a:moveTo>
                      <a:pt x="0" y="0"/>
                    </a:moveTo>
                    <a:lnTo>
                      <a:pt x="0" y="22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5" name="ïṡlïḋe">
                <a:extLst>
                  <a:ext uri="{FF2B5EF4-FFF2-40B4-BE49-F238E27FC236}">
                    <a16:creationId xmlns="" xmlns:a16="http://schemas.microsoft.com/office/drawing/2014/main" id="{A5DCF2E6-0316-4AF4-B852-1CFD683BDAD9}"/>
                  </a:ext>
                </a:extLst>
              </p:cNvPr>
              <p:cNvSpPr/>
              <p:nvPr/>
            </p:nvSpPr>
            <p:spPr bwMode="auto">
              <a:xfrm>
                <a:off x="4491085" y="2443889"/>
                <a:ext cx="0" cy="25678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6" name="iS1ïḋê">
                <a:extLst>
                  <a:ext uri="{FF2B5EF4-FFF2-40B4-BE49-F238E27FC236}">
                    <a16:creationId xmlns="" xmlns:a16="http://schemas.microsoft.com/office/drawing/2014/main" id="{37257AF8-0E2B-4E02-BAA2-F10751E6B9C4}"/>
                  </a:ext>
                </a:extLst>
              </p:cNvPr>
              <p:cNvSpPr/>
              <p:nvPr/>
            </p:nvSpPr>
            <p:spPr bwMode="auto">
              <a:xfrm>
                <a:off x="4480949" y="2436005"/>
                <a:ext cx="20273" cy="274806"/>
              </a:xfrm>
              <a:custGeom>
                <a:avLst/>
                <a:gdLst>
                  <a:gd name="T0" fmla="*/ 6 w 12"/>
                  <a:gd name="T1" fmla="*/ 163 h 163"/>
                  <a:gd name="T2" fmla="*/ 0 w 12"/>
                  <a:gd name="T3" fmla="*/ 157 h 163"/>
                  <a:gd name="T4" fmla="*/ 0 w 12"/>
                  <a:gd name="T5" fmla="*/ 5 h 163"/>
                  <a:gd name="T6" fmla="*/ 6 w 12"/>
                  <a:gd name="T7" fmla="*/ 0 h 163"/>
                  <a:gd name="T8" fmla="*/ 12 w 12"/>
                  <a:gd name="T9" fmla="*/ 5 h 163"/>
                  <a:gd name="T10" fmla="*/ 12 w 12"/>
                  <a:gd name="T11" fmla="*/ 157 h 163"/>
                  <a:gd name="T12" fmla="*/ 6 w 12"/>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12" h="163">
                    <a:moveTo>
                      <a:pt x="6" y="163"/>
                    </a:moveTo>
                    <a:cubicBezTo>
                      <a:pt x="3" y="163"/>
                      <a:pt x="0" y="160"/>
                      <a:pt x="0" y="157"/>
                    </a:cubicBezTo>
                    <a:cubicBezTo>
                      <a:pt x="0" y="5"/>
                      <a:pt x="0" y="5"/>
                      <a:pt x="0" y="5"/>
                    </a:cubicBezTo>
                    <a:cubicBezTo>
                      <a:pt x="0" y="2"/>
                      <a:pt x="3" y="0"/>
                      <a:pt x="6" y="0"/>
                    </a:cubicBezTo>
                    <a:cubicBezTo>
                      <a:pt x="9" y="0"/>
                      <a:pt x="12" y="2"/>
                      <a:pt x="12" y="5"/>
                    </a:cubicBezTo>
                    <a:cubicBezTo>
                      <a:pt x="12" y="157"/>
                      <a:pt x="12" y="157"/>
                      <a:pt x="12" y="157"/>
                    </a:cubicBezTo>
                    <a:cubicBezTo>
                      <a:pt x="12" y="160"/>
                      <a:pt x="9" y="163"/>
                      <a:pt x="6" y="16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7" name="ïSḷïḑê">
                <a:extLst>
                  <a:ext uri="{FF2B5EF4-FFF2-40B4-BE49-F238E27FC236}">
                    <a16:creationId xmlns="" xmlns:a16="http://schemas.microsoft.com/office/drawing/2014/main" id="{93BEDB2C-8FD4-4EF7-A4FE-1956E2758A17}"/>
                  </a:ext>
                </a:extLst>
              </p:cNvPr>
              <p:cNvSpPr/>
              <p:nvPr/>
            </p:nvSpPr>
            <p:spPr bwMode="auto">
              <a:xfrm>
                <a:off x="4154334" y="2700675"/>
                <a:ext cx="673501" cy="123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8" name="ïṧlïdê">
                <a:extLst>
                  <a:ext uri="{FF2B5EF4-FFF2-40B4-BE49-F238E27FC236}">
                    <a16:creationId xmlns="" xmlns:a16="http://schemas.microsoft.com/office/drawing/2014/main" id="{15EB50E6-4F14-4EA8-BC10-1F3F616BCFB6}"/>
                  </a:ext>
                </a:extLst>
              </p:cNvPr>
              <p:cNvSpPr/>
              <p:nvPr/>
            </p:nvSpPr>
            <p:spPr bwMode="auto">
              <a:xfrm>
                <a:off x="4144198" y="2690539"/>
                <a:ext cx="693774" cy="144161"/>
              </a:xfrm>
              <a:custGeom>
                <a:avLst/>
                <a:gdLst>
                  <a:gd name="T0" fmla="*/ 404 w 410"/>
                  <a:gd name="T1" fmla="*/ 85 h 85"/>
                  <a:gd name="T2" fmla="*/ 6 w 410"/>
                  <a:gd name="T3" fmla="*/ 85 h 85"/>
                  <a:gd name="T4" fmla="*/ 0 w 410"/>
                  <a:gd name="T5" fmla="*/ 79 h 85"/>
                  <a:gd name="T6" fmla="*/ 0 w 410"/>
                  <a:gd name="T7" fmla="*/ 6 h 85"/>
                  <a:gd name="T8" fmla="*/ 6 w 410"/>
                  <a:gd name="T9" fmla="*/ 0 h 85"/>
                  <a:gd name="T10" fmla="*/ 404 w 410"/>
                  <a:gd name="T11" fmla="*/ 0 h 85"/>
                  <a:gd name="T12" fmla="*/ 410 w 410"/>
                  <a:gd name="T13" fmla="*/ 6 h 85"/>
                  <a:gd name="T14" fmla="*/ 410 w 410"/>
                  <a:gd name="T15" fmla="*/ 79 h 85"/>
                  <a:gd name="T16" fmla="*/ 404 w 410"/>
                  <a:gd name="T17" fmla="*/ 85 h 85"/>
                  <a:gd name="T18" fmla="*/ 12 w 410"/>
                  <a:gd name="T19" fmla="*/ 74 h 85"/>
                  <a:gd name="T20" fmla="*/ 398 w 410"/>
                  <a:gd name="T21" fmla="*/ 74 h 85"/>
                  <a:gd name="T22" fmla="*/ 398 w 410"/>
                  <a:gd name="T23" fmla="*/ 12 h 85"/>
                  <a:gd name="T24" fmla="*/ 12 w 410"/>
                  <a:gd name="T25" fmla="*/ 12 h 85"/>
                  <a:gd name="T26" fmla="*/ 12 w 410"/>
                  <a:gd name="T27" fmla="*/ 7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0" h="85">
                    <a:moveTo>
                      <a:pt x="404" y="85"/>
                    </a:moveTo>
                    <a:cubicBezTo>
                      <a:pt x="6" y="85"/>
                      <a:pt x="6" y="85"/>
                      <a:pt x="6" y="85"/>
                    </a:cubicBezTo>
                    <a:cubicBezTo>
                      <a:pt x="3" y="85"/>
                      <a:pt x="0" y="83"/>
                      <a:pt x="0" y="79"/>
                    </a:cubicBezTo>
                    <a:cubicBezTo>
                      <a:pt x="0" y="6"/>
                      <a:pt x="0" y="6"/>
                      <a:pt x="0" y="6"/>
                    </a:cubicBezTo>
                    <a:cubicBezTo>
                      <a:pt x="0" y="3"/>
                      <a:pt x="3" y="0"/>
                      <a:pt x="6" y="0"/>
                    </a:cubicBezTo>
                    <a:cubicBezTo>
                      <a:pt x="404" y="0"/>
                      <a:pt x="404" y="0"/>
                      <a:pt x="404" y="0"/>
                    </a:cubicBezTo>
                    <a:cubicBezTo>
                      <a:pt x="407" y="0"/>
                      <a:pt x="410" y="3"/>
                      <a:pt x="410" y="6"/>
                    </a:cubicBezTo>
                    <a:cubicBezTo>
                      <a:pt x="410" y="79"/>
                      <a:pt x="410" y="79"/>
                      <a:pt x="410" y="79"/>
                    </a:cubicBezTo>
                    <a:cubicBezTo>
                      <a:pt x="410" y="83"/>
                      <a:pt x="407" y="85"/>
                      <a:pt x="404" y="85"/>
                    </a:cubicBezTo>
                    <a:close/>
                    <a:moveTo>
                      <a:pt x="12" y="74"/>
                    </a:moveTo>
                    <a:cubicBezTo>
                      <a:pt x="398" y="74"/>
                      <a:pt x="398" y="74"/>
                      <a:pt x="398" y="74"/>
                    </a:cubicBezTo>
                    <a:cubicBezTo>
                      <a:pt x="398" y="12"/>
                      <a:pt x="398" y="12"/>
                      <a:pt x="398" y="12"/>
                    </a:cubicBezTo>
                    <a:cubicBezTo>
                      <a:pt x="12" y="12"/>
                      <a:pt x="12" y="12"/>
                      <a:pt x="12" y="12"/>
                    </a:cubicBezTo>
                    <a:lnTo>
                      <a:pt x="12"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9" name="ï$ḷïḓe">
                <a:extLst>
                  <a:ext uri="{FF2B5EF4-FFF2-40B4-BE49-F238E27FC236}">
                    <a16:creationId xmlns="" xmlns:a16="http://schemas.microsoft.com/office/drawing/2014/main" id="{D3C9253D-411B-45CF-A655-6D0F51C4B20C}"/>
                  </a:ext>
                </a:extLst>
              </p:cNvPr>
              <p:cNvSpPr/>
              <p:nvPr/>
            </p:nvSpPr>
            <p:spPr bwMode="auto">
              <a:xfrm>
                <a:off x="4827836" y="2824563"/>
                <a:ext cx="237640" cy="0"/>
              </a:xfrm>
              <a:custGeom>
                <a:avLst/>
                <a:gdLst>
                  <a:gd name="T0" fmla="*/ 0 w 211"/>
                  <a:gd name="T1" fmla="*/ 211 w 211"/>
                  <a:gd name="T2" fmla="*/ 0 w 211"/>
                </a:gdLst>
                <a:ahLst/>
                <a:cxnLst>
                  <a:cxn ang="0">
                    <a:pos x="T0" y="0"/>
                  </a:cxn>
                  <a:cxn ang="0">
                    <a:pos x="T1" y="0"/>
                  </a:cxn>
                  <a:cxn ang="0">
                    <a:pos x="T2" y="0"/>
                  </a:cxn>
                </a:cxnLst>
                <a:rect l="0" t="0" r="r" b="b"/>
                <a:pathLst>
                  <a:path w="211">
                    <a:moveTo>
                      <a:pt x="0" y="0"/>
                    </a:moveTo>
                    <a:lnTo>
                      <a:pt x="21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0" name="íṡlïḋe">
                <a:extLst>
                  <a:ext uri="{FF2B5EF4-FFF2-40B4-BE49-F238E27FC236}">
                    <a16:creationId xmlns="" xmlns:a16="http://schemas.microsoft.com/office/drawing/2014/main" id="{6249F753-B25C-4912-85A4-55432717A53C}"/>
                  </a:ext>
                </a:extLst>
              </p:cNvPr>
              <p:cNvSpPr/>
              <p:nvPr/>
            </p:nvSpPr>
            <p:spPr bwMode="auto">
              <a:xfrm>
                <a:off x="4827836" y="2824563"/>
                <a:ext cx="23764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1" name="îŝḻîḋê">
                <a:extLst>
                  <a:ext uri="{FF2B5EF4-FFF2-40B4-BE49-F238E27FC236}">
                    <a16:creationId xmlns="" xmlns:a16="http://schemas.microsoft.com/office/drawing/2014/main" id="{23CC7EFE-BDA6-426F-9C5F-7C0DE3314B80}"/>
                  </a:ext>
                </a:extLst>
              </p:cNvPr>
              <p:cNvSpPr/>
              <p:nvPr/>
            </p:nvSpPr>
            <p:spPr bwMode="auto">
              <a:xfrm>
                <a:off x="4817700" y="2815553"/>
                <a:ext cx="257913" cy="19147"/>
              </a:xfrm>
              <a:custGeom>
                <a:avLst/>
                <a:gdLst>
                  <a:gd name="T0" fmla="*/ 146 w 152"/>
                  <a:gd name="T1" fmla="*/ 11 h 11"/>
                  <a:gd name="T2" fmla="*/ 6 w 152"/>
                  <a:gd name="T3" fmla="*/ 11 h 11"/>
                  <a:gd name="T4" fmla="*/ 0 w 152"/>
                  <a:gd name="T5" fmla="*/ 5 h 11"/>
                  <a:gd name="T6" fmla="*/ 6 w 152"/>
                  <a:gd name="T7" fmla="*/ 0 h 11"/>
                  <a:gd name="T8" fmla="*/ 146 w 152"/>
                  <a:gd name="T9" fmla="*/ 0 h 11"/>
                  <a:gd name="T10" fmla="*/ 152 w 152"/>
                  <a:gd name="T11" fmla="*/ 5 h 11"/>
                  <a:gd name="T12" fmla="*/ 146 w 15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52" h="11">
                    <a:moveTo>
                      <a:pt x="146" y="11"/>
                    </a:moveTo>
                    <a:cubicBezTo>
                      <a:pt x="6" y="11"/>
                      <a:pt x="6" y="11"/>
                      <a:pt x="6" y="11"/>
                    </a:cubicBezTo>
                    <a:cubicBezTo>
                      <a:pt x="3" y="11"/>
                      <a:pt x="0" y="9"/>
                      <a:pt x="0" y="5"/>
                    </a:cubicBezTo>
                    <a:cubicBezTo>
                      <a:pt x="0" y="2"/>
                      <a:pt x="3" y="0"/>
                      <a:pt x="6" y="0"/>
                    </a:cubicBezTo>
                    <a:cubicBezTo>
                      <a:pt x="146" y="0"/>
                      <a:pt x="146" y="0"/>
                      <a:pt x="146" y="0"/>
                    </a:cubicBezTo>
                    <a:cubicBezTo>
                      <a:pt x="149" y="0"/>
                      <a:pt x="152" y="2"/>
                      <a:pt x="152" y="5"/>
                    </a:cubicBezTo>
                    <a:cubicBezTo>
                      <a:pt x="152" y="9"/>
                      <a:pt x="149" y="11"/>
                      <a:pt x="146"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2" name="îṧlîďe">
                <a:extLst>
                  <a:ext uri="{FF2B5EF4-FFF2-40B4-BE49-F238E27FC236}">
                    <a16:creationId xmlns="" xmlns:a16="http://schemas.microsoft.com/office/drawing/2014/main" id="{A9D3FDCD-C6C8-49F3-A782-C9D6471674BA}"/>
                  </a:ext>
                </a:extLst>
              </p:cNvPr>
              <p:cNvSpPr/>
              <p:nvPr/>
            </p:nvSpPr>
            <p:spPr bwMode="auto">
              <a:xfrm>
                <a:off x="4041709" y="2824563"/>
                <a:ext cx="112626" cy="0"/>
              </a:xfrm>
              <a:custGeom>
                <a:avLst/>
                <a:gdLst>
                  <a:gd name="T0" fmla="*/ 100 w 100"/>
                  <a:gd name="T1" fmla="*/ 0 w 100"/>
                  <a:gd name="T2" fmla="*/ 100 w 100"/>
                </a:gdLst>
                <a:ahLst/>
                <a:cxnLst>
                  <a:cxn ang="0">
                    <a:pos x="T0" y="0"/>
                  </a:cxn>
                  <a:cxn ang="0">
                    <a:pos x="T1" y="0"/>
                  </a:cxn>
                  <a:cxn ang="0">
                    <a:pos x="T2" y="0"/>
                  </a:cxn>
                </a:cxnLst>
                <a:rect l="0" t="0" r="r" b="b"/>
                <a:pathLst>
                  <a:path w="100">
                    <a:moveTo>
                      <a:pt x="100" y="0"/>
                    </a:moveTo>
                    <a:lnTo>
                      <a:pt x="0" y="0"/>
                    </a:lnTo>
                    <a:lnTo>
                      <a:pt x="10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3" name="îṣļiḑé">
                <a:extLst>
                  <a:ext uri="{FF2B5EF4-FFF2-40B4-BE49-F238E27FC236}">
                    <a16:creationId xmlns="" xmlns:a16="http://schemas.microsoft.com/office/drawing/2014/main" id="{FCF71300-F8FD-46C3-8AAB-FBDB1530427B}"/>
                  </a:ext>
                </a:extLst>
              </p:cNvPr>
              <p:cNvSpPr/>
              <p:nvPr/>
            </p:nvSpPr>
            <p:spPr bwMode="auto">
              <a:xfrm flipH="1">
                <a:off x="4041709" y="2824563"/>
                <a:ext cx="11262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4" name="ïSlíďe">
                <a:extLst>
                  <a:ext uri="{FF2B5EF4-FFF2-40B4-BE49-F238E27FC236}">
                    <a16:creationId xmlns="" xmlns:a16="http://schemas.microsoft.com/office/drawing/2014/main" id="{1468735B-A3D1-40AB-B35C-75E127ED57DC}"/>
                  </a:ext>
                </a:extLst>
              </p:cNvPr>
              <p:cNvSpPr/>
              <p:nvPr/>
            </p:nvSpPr>
            <p:spPr bwMode="auto">
              <a:xfrm>
                <a:off x="4031573" y="2815553"/>
                <a:ext cx="132898" cy="19147"/>
              </a:xfrm>
              <a:custGeom>
                <a:avLst/>
                <a:gdLst>
                  <a:gd name="T0" fmla="*/ 72 w 78"/>
                  <a:gd name="T1" fmla="*/ 11 h 11"/>
                  <a:gd name="T2" fmla="*/ 6 w 78"/>
                  <a:gd name="T3" fmla="*/ 11 h 11"/>
                  <a:gd name="T4" fmla="*/ 0 w 78"/>
                  <a:gd name="T5" fmla="*/ 5 h 11"/>
                  <a:gd name="T6" fmla="*/ 6 w 78"/>
                  <a:gd name="T7" fmla="*/ 0 h 11"/>
                  <a:gd name="T8" fmla="*/ 72 w 78"/>
                  <a:gd name="T9" fmla="*/ 0 h 11"/>
                  <a:gd name="T10" fmla="*/ 78 w 78"/>
                  <a:gd name="T11" fmla="*/ 5 h 11"/>
                  <a:gd name="T12" fmla="*/ 72 w 7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8" h="11">
                    <a:moveTo>
                      <a:pt x="72" y="11"/>
                    </a:moveTo>
                    <a:cubicBezTo>
                      <a:pt x="6" y="11"/>
                      <a:pt x="6" y="11"/>
                      <a:pt x="6" y="11"/>
                    </a:cubicBezTo>
                    <a:cubicBezTo>
                      <a:pt x="3" y="11"/>
                      <a:pt x="0" y="9"/>
                      <a:pt x="0" y="5"/>
                    </a:cubicBezTo>
                    <a:cubicBezTo>
                      <a:pt x="0" y="2"/>
                      <a:pt x="3" y="0"/>
                      <a:pt x="6" y="0"/>
                    </a:cubicBezTo>
                    <a:cubicBezTo>
                      <a:pt x="72" y="0"/>
                      <a:pt x="72" y="0"/>
                      <a:pt x="72" y="0"/>
                    </a:cubicBezTo>
                    <a:cubicBezTo>
                      <a:pt x="75" y="0"/>
                      <a:pt x="78" y="2"/>
                      <a:pt x="78" y="5"/>
                    </a:cubicBezTo>
                    <a:cubicBezTo>
                      <a:pt x="78" y="9"/>
                      <a:pt x="75" y="11"/>
                      <a:pt x="7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5" name="íśľiḓê">
                <a:extLst>
                  <a:ext uri="{FF2B5EF4-FFF2-40B4-BE49-F238E27FC236}">
                    <a16:creationId xmlns="" xmlns:a16="http://schemas.microsoft.com/office/drawing/2014/main" id="{EB30D636-6335-4450-9C53-BB1B22D76300}"/>
                  </a:ext>
                </a:extLst>
              </p:cNvPr>
              <p:cNvSpPr/>
              <p:nvPr/>
            </p:nvSpPr>
            <p:spPr bwMode="auto">
              <a:xfrm>
                <a:off x="3675676" y="2824563"/>
                <a:ext cx="201600" cy="0"/>
              </a:xfrm>
              <a:custGeom>
                <a:avLst/>
                <a:gdLst>
                  <a:gd name="T0" fmla="*/ 179 w 179"/>
                  <a:gd name="T1" fmla="*/ 0 w 179"/>
                  <a:gd name="T2" fmla="*/ 179 w 179"/>
                </a:gdLst>
                <a:ahLst/>
                <a:cxnLst>
                  <a:cxn ang="0">
                    <a:pos x="T0" y="0"/>
                  </a:cxn>
                  <a:cxn ang="0">
                    <a:pos x="T1" y="0"/>
                  </a:cxn>
                  <a:cxn ang="0">
                    <a:pos x="T2" y="0"/>
                  </a:cxn>
                </a:cxnLst>
                <a:rect l="0" t="0" r="r" b="b"/>
                <a:pathLst>
                  <a:path w="179">
                    <a:moveTo>
                      <a:pt x="179" y="0"/>
                    </a:moveTo>
                    <a:lnTo>
                      <a:pt x="0" y="0"/>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6" name="ïṧḷîḋê">
                <a:extLst>
                  <a:ext uri="{FF2B5EF4-FFF2-40B4-BE49-F238E27FC236}">
                    <a16:creationId xmlns="" xmlns:a16="http://schemas.microsoft.com/office/drawing/2014/main" id="{1D477E1D-07AF-4595-A64F-C78B312ABFFF}"/>
                  </a:ext>
                </a:extLst>
              </p:cNvPr>
              <p:cNvSpPr/>
              <p:nvPr/>
            </p:nvSpPr>
            <p:spPr bwMode="auto">
              <a:xfrm flipH="1">
                <a:off x="3675676" y="2824563"/>
                <a:ext cx="201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7" name="ïsļíḋè">
                <a:extLst>
                  <a:ext uri="{FF2B5EF4-FFF2-40B4-BE49-F238E27FC236}">
                    <a16:creationId xmlns="" xmlns:a16="http://schemas.microsoft.com/office/drawing/2014/main" id="{0383CCDE-42A2-41AD-90AC-3A92B3B81579}"/>
                  </a:ext>
                </a:extLst>
              </p:cNvPr>
              <p:cNvSpPr/>
              <p:nvPr/>
            </p:nvSpPr>
            <p:spPr bwMode="auto">
              <a:xfrm>
                <a:off x="3665539" y="2815553"/>
                <a:ext cx="221873" cy="19147"/>
              </a:xfrm>
              <a:custGeom>
                <a:avLst/>
                <a:gdLst>
                  <a:gd name="T0" fmla="*/ 125 w 131"/>
                  <a:gd name="T1" fmla="*/ 11 h 11"/>
                  <a:gd name="T2" fmla="*/ 6 w 131"/>
                  <a:gd name="T3" fmla="*/ 11 h 11"/>
                  <a:gd name="T4" fmla="*/ 0 w 131"/>
                  <a:gd name="T5" fmla="*/ 5 h 11"/>
                  <a:gd name="T6" fmla="*/ 6 w 131"/>
                  <a:gd name="T7" fmla="*/ 0 h 11"/>
                  <a:gd name="T8" fmla="*/ 125 w 131"/>
                  <a:gd name="T9" fmla="*/ 0 h 11"/>
                  <a:gd name="T10" fmla="*/ 131 w 131"/>
                  <a:gd name="T11" fmla="*/ 5 h 11"/>
                  <a:gd name="T12" fmla="*/ 125 w 131"/>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31" h="11">
                    <a:moveTo>
                      <a:pt x="125" y="11"/>
                    </a:moveTo>
                    <a:cubicBezTo>
                      <a:pt x="6" y="11"/>
                      <a:pt x="6" y="11"/>
                      <a:pt x="6" y="11"/>
                    </a:cubicBezTo>
                    <a:cubicBezTo>
                      <a:pt x="3" y="11"/>
                      <a:pt x="0" y="9"/>
                      <a:pt x="0" y="5"/>
                    </a:cubicBezTo>
                    <a:cubicBezTo>
                      <a:pt x="0" y="2"/>
                      <a:pt x="3" y="0"/>
                      <a:pt x="6" y="0"/>
                    </a:cubicBezTo>
                    <a:cubicBezTo>
                      <a:pt x="125" y="0"/>
                      <a:pt x="125" y="0"/>
                      <a:pt x="125" y="0"/>
                    </a:cubicBezTo>
                    <a:cubicBezTo>
                      <a:pt x="128" y="0"/>
                      <a:pt x="131" y="2"/>
                      <a:pt x="131" y="5"/>
                    </a:cubicBezTo>
                    <a:cubicBezTo>
                      <a:pt x="131" y="9"/>
                      <a:pt x="128" y="11"/>
                      <a:pt x="125"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8" name="ïṩlîde">
                <a:extLst>
                  <a:ext uri="{FF2B5EF4-FFF2-40B4-BE49-F238E27FC236}">
                    <a16:creationId xmlns="" xmlns:a16="http://schemas.microsoft.com/office/drawing/2014/main" id="{238DC09B-D598-48D7-8B5E-79EB624CC903}"/>
                  </a:ext>
                </a:extLst>
              </p:cNvPr>
              <p:cNvSpPr/>
              <p:nvPr/>
            </p:nvSpPr>
            <p:spPr bwMode="auto">
              <a:xfrm>
                <a:off x="7229014" y="4949809"/>
                <a:ext cx="1037282" cy="1035030"/>
              </a:xfrm>
              <a:custGeom>
                <a:avLst/>
                <a:gdLst>
                  <a:gd name="T0" fmla="*/ 520 w 612"/>
                  <a:gd name="T1" fmla="*/ 612 h 612"/>
                  <a:gd name="T2" fmla="*/ 91 w 612"/>
                  <a:gd name="T3" fmla="*/ 612 h 612"/>
                  <a:gd name="T4" fmla="*/ 0 w 612"/>
                  <a:gd name="T5" fmla="*/ 520 h 612"/>
                  <a:gd name="T6" fmla="*/ 0 w 612"/>
                  <a:gd name="T7" fmla="*/ 91 h 612"/>
                  <a:gd name="T8" fmla="*/ 91 w 612"/>
                  <a:gd name="T9" fmla="*/ 0 h 612"/>
                  <a:gd name="T10" fmla="*/ 520 w 612"/>
                  <a:gd name="T11" fmla="*/ 0 h 612"/>
                  <a:gd name="T12" fmla="*/ 612 w 612"/>
                  <a:gd name="T13" fmla="*/ 91 h 612"/>
                  <a:gd name="T14" fmla="*/ 612 w 612"/>
                  <a:gd name="T15" fmla="*/ 520 h 612"/>
                  <a:gd name="T16" fmla="*/ 520 w 612"/>
                  <a:gd name="T17" fmla="*/ 612 h 612"/>
                  <a:gd name="T18" fmla="*/ 91 w 612"/>
                  <a:gd name="T19" fmla="*/ 11 h 612"/>
                  <a:gd name="T20" fmla="*/ 11 w 612"/>
                  <a:gd name="T21" fmla="*/ 91 h 612"/>
                  <a:gd name="T22" fmla="*/ 11 w 612"/>
                  <a:gd name="T23" fmla="*/ 520 h 612"/>
                  <a:gd name="T24" fmla="*/ 91 w 612"/>
                  <a:gd name="T25" fmla="*/ 601 h 612"/>
                  <a:gd name="T26" fmla="*/ 520 w 612"/>
                  <a:gd name="T27" fmla="*/ 601 h 612"/>
                  <a:gd name="T28" fmla="*/ 600 w 612"/>
                  <a:gd name="T29" fmla="*/ 520 h 612"/>
                  <a:gd name="T30" fmla="*/ 600 w 612"/>
                  <a:gd name="T31" fmla="*/ 91 h 612"/>
                  <a:gd name="T32" fmla="*/ 520 w 612"/>
                  <a:gd name="T33" fmla="*/ 11 h 612"/>
                  <a:gd name="T34" fmla="*/ 91 w 612"/>
                  <a:gd name="T35" fmla="*/ 11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2" h="612">
                    <a:moveTo>
                      <a:pt x="520" y="612"/>
                    </a:moveTo>
                    <a:cubicBezTo>
                      <a:pt x="91" y="612"/>
                      <a:pt x="91" y="612"/>
                      <a:pt x="91" y="612"/>
                    </a:cubicBezTo>
                    <a:cubicBezTo>
                      <a:pt x="41" y="612"/>
                      <a:pt x="0" y="571"/>
                      <a:pt x="0" y="520"/>
                    </a:cubicBezTo>
                    <a:cubicBezTo>
                      <a:pt x="0" y="91"/>
                      <a:pt x="0" y="91"/>
                      <a:pt x="0" y="91"/>
                    </a:cubicBezTo>
                    <a:cubicBezTo>
                      <a:pt x="0" y="41"/>
                      <a:pt x="41" y="0"/>
                      <a:pt x="91" y="0"/>
                    </a:cubicBezTo>
                    <a:cubicBezTo>
                      <a:pt x="520" y="0"/>
                      <a:pt x="520" y="0"/>
                      <a:pt x="520" y="0"/>
                    </a:cubicBezTo>
                    <a:cubicBezTo>
                      <a:pt x="571" y="0"/>
                      <a:pt x="612" y="41"/>
                      <a:pt x="612" y="91"/>
                    </a:cubicBezTo>
                    <a:cubicBezTo>
                      <a:pt x="612" y="520"/>
                      <a:pt x="612" y="520"/>
                      <a:pt x="612" y="520"/>
                    </a:cubicBezTo>
                    <a:cubicBezTo>
                      <a:pt x="612" y="571"/>
                      <a:pt x="571" y="612"/>
                      <a:pt x="520" y="612"/>
                    </a:cubicBezTo>
                    <a:close/>
                    <a:moveTo>
                      <a:pt x="91" y="11"/>
                    </a:moveTo>
                    <a:cubicBezTo>
                      <a:pt x="47" y="11"/>
                      <a:pt x="11" y="47"/>
                      <a:pt x="11" y="91"/>
                    </a:cubicBezTo>
                    <a:cubicBezTo>
                      <a:pt x="11" y="520"/>
                      <a:pt x="11" y="520"/>
                      <a:pt x="11" y="520"/>
                    </a:cubicBezTo>
                    <a:cubicBezTo>
                      <a:pt x="11" y="565"/>
                      <a:pt x="47" y="601"/>
                      <a:pt x="91" y="601"/>
                    </a:cubicBezTo>
                    <a:cubicBezTo>
                      <a:pt x="520" y="601"/>
                      <a:pt x="520" y="601"/>
                      <a:pt x="520" y="601"/>
                    </a:cubicBezTo>
                    <a:cubicBezTo>
                      <a:pt x="564" y="601"/>
                      <a:pt x="600" y="565"/>
                      <a:pt x="600" y="520"/>
                    </a:cubicBezTo>
                    <a:cubicBezTo>
                      <a:pt x="600" y="91"/>
                      <a:pt x="600" y="91"/>
                      <a:pt x="600" y="91"/>
                    </a:cubicBezTo>
                    <a:cubicBezTo>
                      <a:pt x="600" y="47"/>
                      <a:pt x="564" y="11"/>
                      <a:pt x="520" y="11"/>
                    </a:cubicBezTo>
                    <a:lnTo>
                      <a:pt x="9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9" name="ísḷîḋè">
                <a:extLst>
                  <a:ext uri="{FF2B5EF4-FFF2-40B4-BE49-F238E27FC236}">
                    <a16:creationId xmlns="" xmlns:a16="http://schemas.microsoft.com/office/drawing/2014/main" id="{22818164-3324-4CE7-9C10-6B3C21245FE9}"/>
                  </a:ext>
                </a:extLst>
              </p:cNvPr>
              <p:cNvSpPr/>
              <p:nvPr/>
            </p:nvSpPr>
            <p:spPr bwMode="auto">
              <a:xfrm>
                <a:off x="7340514" y="5062434"/>
                <a:ext cx="813157" cy="810904"/>
              </a:xfrm>
              <a:custGeom>
                <a:avLst/>
                <a:gdLst>
                  <a:gd name="T0" fmla="*/ 474 w 480"/>
                  <a:gd name="T1" fmla="*/ 480 h 480"/>
                  <a:gd name="T2" fmla="*/ 5 w 480"/>
                  <a:gd name="T3" fmla="*/ 480 h 480"/>
                  <a:gd name="T4" fmla="*/ 0 w 480"/>
                  <a:gd name="T5" fmla="*/ 474 h 480"/>
                  <a:gd name="T6" fmla="*/ 0 w 480"/>
                  <a:gd name="T7" fmla="*/ 6 h 480"/>
                  <a:gd name="T8" fmla="*/ 5 w 480"/>
                  <a:gd name="T9" fmla="*/ 0 h 480"/>
                  <a:gd name="T10" fmla="*/ 474 w 480"/>
                  <a:gd name="T11" fmla="*/ 0 h 480"/>
                  <a:gd name="T12" fmla="*/ 480 w 480"/>
                  <a:gd name="T13" fmla="*/ 6 h 480"/>
                  <a:gd name="T14" fmla="*/ 480 w 480"/>
                  <a:gd name="T15" fmla="*/ 474 h 480"/>
                  <a:gd name="T16" fmla="*/ 474 w 480"/>
                  <a:gd name="T17" fmla="*/ 480 h 480"/>
                  <a:gd name="T18" fmla="*/ 11 w 480"/>
                  <a:gd name="T19" fmla="*/ 468 h 480"/>
                  <a:gd name="T20" fmla="*/ 468 w 480"/>
                  <a:gd name="T21" fmla="*/ 468 h 480"/>
                  <a:gd name="T22" fmla="*/ 468 w 480"/>
                  <a:gd name="T23" fmla="*/ 11 h 480"/>
                  <a:gd name="T24" fmla="*/ 11 w 480"/>
                  <a:gd name="T25" fmla="*/ 11 h 480"/>
                  <a:gd name="T26" fmla="*/ 11 w 480"/>
                  <a:gd name="T27" fmla="*/ 46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0" h="480">
                    <a:moveTo>
                      <a:pt x="474" y="480"/>
                    </a:moveTo>
                    <a:cubicBezTo>
                      <a:pt x="5" y="480"/>
                      <a:pt x="5" y="480"/>
                      <a:pt x="5" y="480"/>
                    </a:cubicBezTo>
                    <a:cubicBezTo>
                      <a:pt x="2" y="480"/>
                      <a:pt x="0" y="477"/>
                      <a:pt x="0" y="474"/>
                    </a:cubicBezTo>
                    <a:cubicBezTo>
                      <a:pt x="0" y="6"/>
                      <a:pt x="0" y="6"/>
                      <a:pt x="0" y="6"/>
                    </a:cubicBezTo>
                    <a:cubicBezTo>
                      <a:pt x="0" y="2"/>
                      <a:pt x="2" y="0"/>
                      <a:pt x="5" y="0"/>
                    </a:cubicBezTo>
                    <a:cubicBezTo>
                      <a:pt x="474" y="0"/>
                      <a:pt x="474" y="0"/>
                      <a:pt x="474" y="0"/>
                    </a:cubicBezTo>
                    <a:cubicBezTo>
                      <a:pt x="477" y="0"/>
                      <a:pt x="480" y="2"/>
                      <a:pt x="480" y="6"/>
                    </a:cubicBezTo>
                    <a:cubicBezTo>
                      <a:pt x="480" y="474"/>
                      <a:pt x="480" y="474"/>
                      <a:pt x="480" y="474"/>
                    </a:cubicBezTo>
                    <a:cubicBezTo>
                      <a:pt x="480" y="477"/>
                      <a:pt x="477" y="480"/>
                      <a:pt x="474" y="480"/>
                    </a:cubicBezTo>
                    <a:close/>
                    <a:moveTo>
                      <a:pt x="11" y="468"/>
                    </a:moveTo>
                    <a:cubicBezTo>
                      <a:pt x="468" y="468"/>
                      <a:pt x="468" y="468"/>
                      <a:pt x="468" y="468"/>
                    </a:cubicBezTo>
                    <a:cubicBezTo>
                      <a:pt x="468" y="11"/>
                      <a:pt x="468" y="11"/>
                      <a:pt x="468" y="11"/>
                    </a:cubicBezTo>
                    <a:cubicBezTo>
                      <a:pt x="11" y="11"/>
                      <a:pt x="11" y="11"/>
                      <a:pt x="11" y="11"/>
                    </a:cubicBezTo>
                    <a:lnTo>
                      <a:pt x="11" y="4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0" name="îsḻîḋê">
                <a:extLst>
                  <a:ext uri="{FF2B5EF4-FFF2-40B4-BE49-F238E27FC236}">
                    <a16:creationId xmlns="" xmlns:a16="http://schemas.microsoft.com/office/drawing/2014/main" id="{0805FE02-8428-4F9C-844E-E750400AA93A}"/>
                  </a:ext>
                </a:extLst>
              </p:cNvPr>
              <p:cNvSpPr/>
              <p:nvPr/>
            </p:nvSpPr>
            <p:spPr bwMode="auto">
              <a:xfrm>
                <a:off x="7480170" y="5205468"/>
                <a:ext cx="532720" cy="524835"/>
              </a:xfrm>
              <a:custGeom>
                <a:avLst/>
                <a:gdLst>
                  <a:gd name="T0" fmla="*/ 184 w 315"/>
                  <a:gd name="T1" fmla="*/ 310 h 310"/>
                  <a:gd name="T2" fmla="*/ 181 w 315"/>
                  <a:gd name="T3" fmla="*/ 309 h 310"/>
                  <a:gd name="T4" fmla="*/ 179 w 315"/>
                  <a:gd name="T5" fmla="*/ 304 h 310"/>
                  <a:gd name="T6" fmla="*/ 179 w 315"/>
                  <a:gd name="T7" fmla="*/ 286 h 310"/>
                  <a:gd name="T8" fmla="*/ 137 w 315"/>
                  <a:gd name="T9" fmla="*/ 286 h 310"/>
                  <a:gd name="T10" fmla="*/ 137 w 315"/>
                  <a:gd name="T11" fmla="*/ 304 h 310"/>
                  <a:gd name="T12" fmla="*/ 134 w 315"/>
                  <a:gd name="T13" fmla="*/ 309 h 310"/>
                  <a:gd name="T14" fmla="*/ 130 w 315"/>
                  <a:gd name="T15" fmla="*/ 310 h 310"/>
                  <a:gd name="T16" fmla="*/ 0 w 315"/>
                  <a:gd name="T17" fmla="*/ 155 h 310"/>
                  <a:gd name="T18" fmla="*/ 130 w 315"/>
                  <a:gd name="T19" fmla="*/ 0 h 310"/>
                  <a:gd name="T20" fmla="*/ 134 w 315"/>
                  <a:gd name="T21" fmla="*/ 1 h 310"/>
                  <a:gd name="T22" fmla="*/ 137 w 315"/>
                  <a:gd name="T23" fmla="*/ 6 h 310"/>
                  <a:gd name="T24" fmla="*/ 137 w 315"/>
                  <a:gd name="T25" fmla="*/ 24 h 310"/>
                  <a:gd name="T26" fmla="*/ 179 w 315"/>
                  <a:gd name="T27" fmla="*/ 24 h 310"/>
                  <a:gd name="T28" fmla="*/ 179 w 315"/>
                  <a:gd name="T29" fmla="*/ 6 h 310"/>
                  <a:gd name="T30" fmla="*/ 181 w 315"/>
                  <a:gd name="T31" fmla="*/ 1 h 310"/>
                  <a:gd name="T32" fmla="*/ 185 w 315"/>
                  <a:gd name="T33" fmla="*/ 0 h 310"/>
                  <a:gd name="T34" fmla="*/ 315 w 315"/>
                  <a:gd name="T35" fmla="*/ 155 h 310"/>
                  <a:gd name="T36" fmla="*/ 185 w 315"/>
                  <a:gd name="T37" fmla="*/ 310 h 310"/>
                  <a:gd name="T38" fmla="*/ 184 w 315"/>
                  <a:gd name="T39" fmla="*/ 310 h 310"/>
                  <a:gd name="T40" fmla="*/ 131 w 315"/>
                  <a:gd name="T41" fmla="*/ 274 h 310"/>
                  <a:gd name="T42" fmla="*/ 184 w 315"/>
                  <a:gd name="T43" fmla="*/ 274 h 310"/>
                  <a:gd name="T44" fmla="*/ 190 w 315"/>
                  <a:gd name="T45" fmla="*/ 280 h 310"/>
                  <a:gd name="T46" fmla="*/ 190 w 315"/>
                  <a:gd name="T47" fmla="*/ 297 h 310"/>
                  <a:gd name="T48" fmla="*/ 304 w 315"/>
                  <a:gd name="T49" fmla="*/ 155 h 310"/>
                  <a:gd name="T50" fmla="*/ 190 w 315"/>
                  <a:gd name="T51" fmla="*/ 13 h 310"/>
                  <a:gd name="T52" fmla="*/ 190 w 315"/>
                  <a:gd name="T53" fmla="*/ 30 h 310"/>
                  <a:gd name="T54" fmla="*/ 184 w 315"/>
                  <a:gd name="T55" fmla="*/ 36 h 310"/>
                  <a:gd name="T56" fmla="*/ 131 w 315"/>
                  <a:gd name="T57" fmla="*/ 36 h 310"/>
                  <a:gd name="T58" fmla="*/ 125 w 315"/>
                  <a:gd name="T59" fmla="*/ 30 h 310"/>
                  <a:gd name="T60" fmla="*/ 125 w 315"/>
                  <a:gd name="T61" fmla="*/ 13 h 310"/>
                  <a:gd name="T62" fmla="*/ 12 w 315"/>
                  <a:gd name="T63" fmla="*/ 155 h 310"/>
                  <a:gd name="T64" fmla="*/ 125 w 315"/>
                  <a:gd name="T65" fmla="*/ 297 h 310"/>
                  <a:gd name="T66" fmla="*/ 125 w 315"/>
                  <a:gd name="T67" fmla="*/ 280 h 310"/>
                  <a:gd name="T68" fmla="*/ 131 w 315"/>
                  <a:gd name="T69"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5" h="310">
                    <a:moveTo>
                      <a:pt x="184" y="310"/>
                    </a:moveTo>
                    <a:cubicBezTo>
                      <a:pt x="183" y="310"/>
                      <a:pt x="182" y="309"/>
                      <a:pt x="181" y="309"/>
                    </a:cubicBezTo>
                    <a:cubicBezTo>
                      <a:pt x="179" y="307"/>
                      <a:pt x="179" y="306"/>
                      <a:pt x="179" y="304"/>
                    </a:cubicBezTo>
                    <a:cubicBezTo>
                      <a:pt x="179" y="286"/>
                      <a:pt x="179" y="286"/>
                      <a:pt x="179" y="286"/>
                    </a:cubicBezTo>
                    <a:cubicBezTo>
                      <a:pt x="137" y="286"/>
                      <a:pt x="137" y="286"/>
                      <a:pt x="137" y="286"/>
                    </a:cubicBezTo>
                    <a:cubicBezTo>
                      <a:pt x="137" y="304"/>
                      <a:pt x="137" y="304"/>
                      <a:pt x="137" y="304"/>
                    </a:cubicBezTo>
                    <a:cubicBezTo>
                      <a:pt x="137" y="306"/>
                      <a:pt x="136" y="307"/>
                      <a:pt x="134" y="309"/>
                    </a:cubicBezTo>
                    <a:cubicBezTo>
                      <a:pt x="133" y="310"/>
                      <a:pt x="131" y="310"/>
                      <a:pt x="130" y="310"/>
                    </a:cubicBezTo>
                    <a:cubicBezTo>
                      <a:pt x="55" y="296"/>
                      <a:pt x="0" y="231"/>
                      <a:pt x="0" y="155"/>
                    </a:cubicBezTo>
                    <a:cubicBezTo>
                      <a:pt x="0" y="79"/>
                      <a:pt x="55" y="13"/>
                      <a:pt x="130" y="0"/>
                    </a:cubicBezTo>
                    <a:cubicBezTo>
                      <a:pt x="131" y="0"/>
                      <a:pt x="133" y="0"/>
                      <a:pt x="134" y="1"/>
                    </a:cubicBezTo>
                    <a:cubicBezTo>
                      <a:pt x="136" y="2"/>
                      <a:pt x="137" y="4"/>
                      <a:pt x="137" y="6"/>
                    </a:cubicBezTo>
                    <a:cubicBezTo>
                      <a:pt x="137" y="24"/>
                      <a:pt x="137" y="24"/>
                      <a:pt x="137" y="24"/>
                    </a:cubicBezTo>
                    <a:cubicBezTo>
                      <a:pt x="179" y="24"/>
                      <a:pt x="179" y="24"/>
                      <a:pt x="179" y="24"/>
                    </a:cubicBezTo>
                    <a:cubicBezTo>
                      <a:pt x="179" y="6"/>
                      <a:pt x="179" y="6"/>
                      <a:pt x="179" y="6"/>
                    </a:cubicBezTo>
                    <a:cubicBezTo>
                      <a:pt x="179" y="4"/>
                      <a:pt x="179" y="2"/>
                      <a:pt x="181" y="1"/>
                    </a:cubicBezTo>
                    <a:cubicBezTo>
                      <a:pt x="182" y="0"/>
                      <a:pt x="184" y="0"/>
                      <a:pt x="185" y="0"/>
                    </a:cubicBezTo>
                    <a:cubicBezTo>
                      <a:pt x="261" y="13"/>
                      <a:pt x="315" y="79"/>
                      <a:pt x="315" y="155"/>
                    </a:cubicBezTo>
                    <a:cubicBezTo>
                      <a:pt x="315" y="231"/>
                      <a:pt x="261" y="296"/>
                      <a:pt x="185" y="310"/>
                    </a:cubicBezTo>
                    <a:cubicBezTo>
                      <a:pt x="185" y="310"/>
                      <a:pt x="185" y="310"/>
                      <a:pt x="184" y="310"/>
                    </a:cubicBezTo>
                    <a:close/>
                    <a:moveTo>
                      <a:pt x="131" y="274"/>
                    </a:moveTo>
                    <a:cubicBezTo>
                      <a:pt x="184" y="274"/>
                      <a:pt x="184" y="274"/>
                      <a:pt x="184" y="274"/>
                    </a:cubicBezTo>
                    <a:cubicBezTo>
                      <a:pt x="188" y="274"/>
                      <a:pt x="190" y="277"/>
                      <a:pt x="190" y="280"/>
                    </a:cubicBezTo>
                    <a:cubicBezTo>
                      <a:pt x="190" y="297"/>
                      <a:pt x="190" y="297"/>
                      <a:pt x="190" y="297"/>
                    </a:cubicBezTo>
                    <a:cubicBezTo>
                      <a:pt x="256" y="282"/>
                      <a:pt x="304" y="223"/>
                      <a:pt x="304" y="155"/>
                    </a:cubicBezTo>
                    <a:cubicBezTo>
                      <a:pt x="304" y="86"/>
                      <a:pt x="256" y="28"/>
                      <a:pt x="190" y="13"/>
                    </a:cubicBezTo>
                    <a:cubicBezTo>
                      <a:pt x="190" y="30"/>
                      <a:pt x="190" y="30"/>
                      <a:pt x="190" y="30"/>
                    </a:cubicBezTo>
                    <a:cubicBezTo>
                      <a:pt x="190" y="33"/>
                      <a:pt x="188" y="36"/>
                      <a:pt x="184" y="36"/>
                    </a:cubicBezTo>
                    <a:cubicBezTo>
                      <a:pt x="131" y="36"/>
                      <a:pt x="131" y="36"/>
                      <a:pt x="131" y="36"/>
                    </a:cubicBezTo>
                    <a:cubicBezTo>
                      <a:pt x="128" y="36"/>
                      <a:pt x="125" y="33"/>
                      <a:pt x="125" y="30"/>
                    </a:cubicBezTo>
                    <a:cubicBezTo>
                      <a:pt x="125" y="13"/>
                      <a:pt x="125" y="13"/>
                      <a:pt x="125" y="13"/>
                    </a:cubicBezTo>
                    <a:cubicBezTo>
                      <a:pt x="59" y="28"/>
                      <a:pt x="12" y="86"/>
                      <a:pt x="12" y="155"/>
                    </a:cubicBezTo>
                    <a:cubicBezTo>
                      <a:pt x="12" y="223"/>
                      <a:pt x="59" y="282"/>
                      <a:pt x="125" y="297"/>
                    </a:cubicBezTo>
                    <a:cubicBezTo>
                      <a:pt x="125" y="280"/>
                      <a:pt x="125" y="280"/>
                      <a:pt x="125" y="280"/>
                    </a:cubicBezTo>
                    <a:cubicBezTo>
                      <a:pt x="125" y="277"/>
                      <a:pt x="128" y="274"/>
                      <a:pt x="131" y="2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1" name="íṥ1íḓe">
                <a:extLst>
                  <a:ext uri="{FF2B5EF4-FFF2-40B4-BE49-F238E27FC236}">
                    <a16:creationId xmlns="" xmlns:a16="http://schemas.microsoft.com/office/drawing/2014/main" id="{C44D621C-FE40-4B10-82CA-C4A70AEC7686}"/>
                  </a:ext>
                </a:extLst>
              </p:cNvPr>
              <p:cNvSpPr/>
              <p:nvPr/>
            </p:nvSpPr>
            <p:spPr bwMode="auto">
              <a:xfrm>
                <a:off x="7691906" y="5669486"/>
                <a:ext cx="110373" cy="64197"/>
              </a:xfrm>
              <a:custGeom>
                <a:avLst/>
                <a:gdLst>
                  <a:gd name="T0" fmla="*/ 33 w 65"/>
                  <a:gd name="T1" fmla="*/ 38 h 38"/>
                  <a:gd name="T2" fmla="*/ 5 w 65"/>
                  <a:gd name="T3" fmla="*/ 36 h 38"/>
                  <a:gd name="T4" fmla="*/ 0 w 65"/>
                  <a:gd name="T5" fmla="*/ 30 h 38"/>
                  <a:gd name="T6" fmla="*/ 0 w 65"/>
                  <a:gd name="T7" fmla="*/ 6 h 38"/>
                  <a:gd name="T8" fmla="*/ 6 w 65"/>
                  <a:gd name="T9" fmla="*/ 0 h 38"/>
                  <a:gd name="T10" fmla="*/ 59 w 65"/>
                  <a:gd name="T11" fmla="*/ 0 h 38"/>
                  <a:gd name="T12" fmla="*/ 65 w 65"/>
                  <a:gd name="T13" fmla="*/ 6 h 38"/>
                  <a:gd name="T14" fmla="*/ 65 w 65"/>
                  <a:gd name="T15" fmla="*/ 30 h 38"/>
                  <a:gd name="T16" fmla="*/ 60 w 65"/>
                  <a:gd name="T17" fmla="*/ 36 h 38"/>
                  <a:gd name="T18" fmla="*/ 33 w 65"/>
                  <a:gd name="T19" fmla="*/ 38 h 38"/>
                  <a:gd name="T20" fmla="*/ 12 w 65"/>
                  <a:gd name="T21" fmla="*/ 25 h 38"/>
                  <a:gd name="T22" fmla="*/ 54 w 65"/>
                  <a:gd name="T23" fmla="*/ 25 h 38"/>
                  <a:gd name="T24" fmla="*/ 54 w 65"/>
                  <a:gd name="T25" fmla="*/ 12 h 38"/>
                  <a:gd name="T26" fmla="*/ 12 w 65"/>
                  <a:gd name="T27" fmla="*/ 12 h 38"/>
                  <a:gd name="T28" fmla="*/ 12 w 65"/>
                  <a:gd name="T2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38">
                    <a:moveTo>
                      <a:pt x="33" y="38"/>
                    </a:moveTo>
                    <a:cubicBezTo>
                      <a:pt x="24" y="38"/>
                      <a:pt x="15" y="37"/>
                      <a:pt x="5" y="36"/>
                    </a:cubicBezTo>
                    <a:cubicBezTo>
                      <a:pt x="2" y="35"/>
                      <a:pt x="0" y="33"/>
                      <a:pt x="0" y="30"/>
                    </a:cubicBezTo>
                    <a:cubicBezTo>
                      <a:pt x="0" y="6"/>
                      <a:pt x="0" y="6"/>
                      <a:pt x="0" y="6"/>
                    </a:cubicBezTo>
                    <a:cubicBezTo>
                      <a:pt x="0" y="3"/>
                      <a:pt x="3" y="0"/>
                      <a:pt x="6" y="0"/>
                    </a:cubicBezTo>
                    <a:cubicBezTo>
                      <a:pt x="59" y="0"/>
                      <a:pt x="59" y="0"/>
                      <a:pt x="59" y="0"/>
                    </a:cubicBezTo>
                    <a:cubicBezTo>
                      <a:pt x="63" y="0"/>
                      <a:pt x="65" y="3"/>
                      <a:pt x="65" y="6"/>
                    </a:cubicBezTo>
                    <a:cubicBezTo>
                      <a:pt x="65" y="30"/>
                      <a:pt x="65" y="30"/>
                      <a:pt x="65" y="30"/>
                    </a:cubicBezTo>
                    <a:cubicBezTo>
                      <a:pt x="65" y="33"/>
                      <a:pt x="63" y="35"/>
                      <a:pt x="60" y="36"/>
                    </a:cubicBezTo>
                    <a:cubicBezTo>
                      <a:pt x="51" y="38"/>
                      <a:pt x="42" y="38"/>
                      <a:pt x="33" y="38"/>
                    </a:cubicBezTo>
                    <a:close/>
                    <a:moveTo>
                      <a:pt x="12" y="25"/>
                    </a:moveTo>
                    <a:cubicBezTo>
                      <a:pt x="26" y="27"/>
                      <a:pt x="39" y="28"/>
                      <a:pt x="54" y="25"/>
                    </a:cubicBezTo>
                    <a:cubicBezTo>
                      <a:pt x="54" y="12"/>
                      <a:pt x="54" y="12"/>
                      <a:pt x="54" y="12"/>
                    </a:cubicBezTo>
                    <a:cubicBezTo>
                      <a:pt x="12" y="12"/>
                      <a:pt x="12" y="12"/>
                      <a:pt x="12" y="12"/>
                    </a:cubicBezTo>
                    <a:lnTo>
                      <a:pt x="1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2" name="íSľîdè">
                <a:extLst>
                  <a:ext uri="{FF2B5EF4-FFF2-40B4-BE49-F238E27FC236}">
                    <a16:creationId xmlns="" xmlns:a16="http://schemas.microsoft.com/office/drawing/2014/main" id="{DEF4A6B1-C27C-4542-A878-9B0FA4FF5707}"/>
                  </a:ext>
                </a:extLst>
              </p:cNvPr>
              <p:cNvSpPr/>
              <p:nvPr/>
            </p:nvSpPr>
            <p:spPr bwMode="auto">
              <a:xfrm>
                <a:off x="7691906" y="5200963"/>
                <a:ext cx="110373" cy="65323"/>
              </a:xfrm>
              <a:custGeom>
                <a:avLst/>
                <a:gdLst>
                  <a:gd name="T0" fmla="*/ 59 w 65"/>
                  <a:gd name="T1" fmla="*/ 39 h 39"/>
                  <a:gd name="T2" fmla="*/ 6 w 65"/>
                  <a:gd name="T3" fmla="*/ 39 h 39"/>
                  <a:gd name="T4" fmla="*/ 0 w 65"/>
                  <a:gd name="T5" fmla="*/ 33 h 39"/>
                  <a:gd name="T6" fmla="*/ 0 w 65"/>
                  <a:gd name="T7" fmla="*/ 9 h 39"/>
                  <a:gd name="T8" fmla="*/ 5 w 65"/>
                  <a:gd name="T9" fmla="*/ 3 h 39"/>
                  <a:gd name="T10" fmla="*/ 60 w 65"/>
                  <a:gd name="T11" fmla="*/ 3 h 39"/>
                  <a:gd name="T12" fmla="*/ 65 w 65"/>
                  <a:gd name="T13" fmla="*/ 9 h 39"/>
                  <a:gd name="T14" fmla="*/ 65 w 65"/>
                  <a:gd name="T15" fmla="*/ 33 h 39"/>
                  <a:gd name="T16" fmla="*/ 59 w 65"/>
                  <a:gd name="T17" fmla="*/ 39 h 39"/>
                  <a:gd name="T18" fmla="*/ 12 w 65"/>
                  <a:gd name="T19" fmla="*/ 27 h 39"/>
                  <a:gd name="T20" fmla="*/ 54 w 65"/>
                  <a:gd name="T21" fmla="*/ 27 h 39"/>
                  <a:gd name="T22" fmla="*/ 54 w 65"/>
                  <a:gd name="T23" fmla="*/ 14 h 39"/>
                  <a:gd name="T24" fmla="*/ 12 w 65"/>
                  <a:gd name="T25" fmla="*/ 14 h 39"/>
                  <a:gd name="T26" fmla="*/ 12 w 65"/>
                  <a:gd name="T2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39">
                    <a:moveTo>
                      <a:pt x="59" y="39"/>
                    </a:moveTo>
                    <a:cubicBezTo>
                      <a:pt x="6" y="39"/>
                      <a:pt x="6" y="39"/>
                      <a:pt x="6" y="39"/>
                    </a:cubicBezTo>
                    <a:cubicBezTo>
                      <a:pt x="3" y="39"/>
                      <a:pt x="0" y="36"/>
                      <a:pt x="0" y="33"/>
                    </a:cubicBezTo>
                    <a:cubicBezTo>
                      <a:pt x="0" y="9"/>
                      <a:pt x="0" y="9"/>
                      <a:pt x="0" y="9"/>
                    </a:cubicBezTo>
                    <a:cubicBezTo>
                      <a:pt x="0" y="6"/>
                      <a:pt x="2" y="4"/>
                      <a:pt x="5" y="3"/>
                    </a:cubicBezTo>
                    <a:cubicBezTo>
                      <a:pt x="24" y="0"/>
                      <a:pt x="41" y="0"/>
                      <a:pt x="60" y="3"/>
                    </a:cubicBezTo>
                    <a:cubicBezTo>
                      <a:pt x="63" y="4"/>
                      <a:pt x="65" y="6"/>
                      <a:pt x="65" y="9"/>
                    </a:cubicBezTo>
                    <a:cubicBezTo>
                      <a:pt x="65" y="33"/>
                      <a:pt x="65" y="33"/>
                      <a:pt x="65" y="33"/>
                    </a:cubicBezTo>
                    <a:cubicBezTo>
                      <a:pt x="65" y="36"/>
                      <a:pt x="63" y="39"/>
                      <a:pt x="59" y="39"/>
                    </a:cubicBezTo>
                    <a:close/>
                    <a:moveTo>
                      <a:pt x="12" y="27"/>
                    </a:moveTo>
                    <a:cubicBezTo>
                      <a:pt x="54" y="27"/>
                      <a:pt x="54" y="27"/>
                      <a:pt x="54" y="27"/>
                    </a:cubicBezTo>
                    <a:cubicBezTo>
                      <a:pt x="54" y="14"/>
                      <a:pt x="54" y="14"/>
                      <a:pt x="54" y="14"/>
                    </a:cubicBezTo>
                    <a:cubicBezTo>
                      <a:pt x="39" y="11"/>
                      <a:pt x="26" y="11"/>
                      <a:pt x="12" y="14"/>
                    </a:cubicBezTo>
                    <a:lnTo>
                      <a:pt x="1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3" name="ïṩḷiḑè">
                <a:extLst>
                  <a:ext uri="{FF2B5EF4-FFF2-40B4-BE49-F238E27FC236}">
                    <a16:creationId xmlns="" xmlns:a16="http://schemas.microsoft.com/office/drawing/2014/main" id="{B528D9A9-C2B7-400C-85F1-0A8533BC547B}"/>
                  </a:ext>
                </a:extLst>
              </p:cNvPr>
              <p:cNvSpPr/>
              <p:nvPr/>
            </p:nvSpPr>
            <p:spPr bwMode="auto">
              <a:xfrm>
                <a:off x="7580406" y="5413826"/>
                <a:ext cx="105868" cy="105868"/>
              </a:xfrm>
              <a:custGeom>
                <a:avLst/>
                <a:gdLst>
                  <a:gd name="T0" fmla="*/ 32 w 63"/>
                  <a:gd name="T1" fmla="*/ 63 h 63"/>
                  <a:gd name="T2" fmla="*/ 0 w 63"/>
                  <a:gd name="T3" fmla="*/ 32 h 63"/>
                  <a:gd name="T4" fmla="*/ 32 w 63"/>
                  <a:gd name="T5" fmla="*/ 0 h 63"/>
                  <a:gd name="T6" fmla="*/ 63 w 63"/>
                  <a:gd name="T7" fmla="*/ 32 h 63"/>
                  <a:gd name="T8" fmla="*/ 32 w 63"/>
                  <a:gd name="T9" fmla="*/ 63 h 63"/>
                  <a:gd name="T10" fmla="*/ 32 w 63"/>
                  <a:gd name="T11" fmla="*/ 12 h 63"/>
                  <a:gd name="T12" fmla="*/ 12 w 63"/>
                  <a:gd name="T13" fmla="*/ 32 h 63"/>
                  <a:gd name="T14" fmla="*/ 32 w 63"/>
                  <a:gd name="T15" fmla="*/ 52 h 63"/>
                  <a:gd name="T16" fmla="*/ 52 w 63"/>
                  <a:gd name="T17" fmla="*/ 32 h 63"/>
                  <a:gd name="T18" fmla="*/ 32 w 63"/>
                  <a:gd name="T19"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2" y="63"/>
                    </a:moveTo>
                    <a:cubicBezTo>
                      <a:pt x="14" y="63"/>
                      <a:pt x="0" y="49"/>
                      <a:pt x="0" y="32"/>
                    </a:cubicBezTo>
                    <a:cubicBezTo>
                      <a:pt x="0" y="15"/>
                      <a:pt x="14" y="0"/>
                      <a:pt x="32" y="0"/>
                    </a:cubicBezTo>
                    <a:cubicBezTo>
                      <a:pt x="49" y="0"/>
                      <a:pt x="63" y="15"/>
                      <a:pt x="63" y="32"/>
                    </a:cubicBezTo>
                    <a:cubicBezTo>
                      <a:pt x="63" y="49"/>
                      <a:pt x="49" y="63"/>
                      <a:pt x="32" y="63"/>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4" name="ïŝ1íḑé">
                <a:extLst>
                  <a:ext uri="{FF2B5EF4-FFF2-40B4-BE49-F238E27FC236}">
                    <a16:creationId xmlns="" xmlns:a16="http://schemas.microsoft.com/office/drawing/2014/main" id="{0AAF0A85-F2C0-4A43-857E-1D8849D2BF22}"/>
                  </a:ext>
                </a:extLst>
              </p:cNvPr>
              <p:cNvSpPr/>
              <p:nvPr/>
            </p:nvSpPr>
            <p:spPr bwMode="auto">
              <a:xfrm>
                <a:off x="7806784" y="5413826"/>
                <a:ext cx="106995" cy="105868"/>
              </a:xfrm>
              <a:custGeom>
                <a:avLst/>
                <a:gdLst>
                  <a:gd name="T0" fmla="*/ 31 w 63"/>
                  <a:gd name="T1" fmla="*/ 63 h 63"/>
                  <a:gd name="T2" fmla="*/ 0 w 63"/>
                  <a:gd name="T3" fmla="*/ 32 h 63"/>
                  <a:gd name="T4" fmla="*/ 31 w 63"/>
                  <a:gd name="T5" fmla="*/ 0 h 63"/>
                  <a:gd name="T6" fmla="*/ 63 w 63"/>
                  <a:gd name="T7" fmla="*/ 32 h 63"/>
                  <a:gd name="T8" fmla="*/ 31 w 63"/>
                  <a:gd name="T9" fmla="*/ 63 h 63"/>
                  <a:gd name="T10" fmla="*/ 31 w 63"/>
                  <a:gd name="T11" fmla="*/ 12 h 63"/>
                  <a:gd name="T12" fmla="*/ 11 w 63"/>
                  <a:gd name="T13" fmla="*/ 32 h 63"/>
                  <a:gd name="T14" fmla="*/ 31 w 63"/>
                  <a:gd name="T15" fmla="*/ 52 h 63"/>
                  <a:gd name="T16" fmla="*/ 51 w 63"/>
                  <a:gd name="T17" fmla="*/ 32 h 63"/>
                  <a:gd name="T18" fmla="*/ 31 w 63"/>
                  <a:gd name="T19"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31" y="63"/>
                    </a:moveTo>
                    <a:cubicBezTo>
                      <a:pt x="14" y="63"/>
                      <a:pt x="0" y="49"/>
                      <a:pt x="0" y="32"/>
                    </a:cubicBezTo>
                    <a:cubicBezTo>
                      <a:pt x="0" y="15"/>
                      <a:pt x="14" y="0"/>
                      <a:pt x="31" y="0"/>
                    </a:cubicBezTo>
                    <a:cubicBezTo>
                      <a:pt x="49" y="0"/>
                      <a:pt x="63" y="15"/>
                      <a:pt x="63" y="32"/>
                    </a:cubicBezTo>
                    <a:cubicBezTo>
                      <a:pt x="63" y="49"/>
                      <a:pt x="49" y="63"/>
                      <a:pt x="31" y="63"/>
                    </a:cubicBezTo>
                    <a:close/>
                    <a:moveTo>
                      <a:pt x="31" y="12"/>
                    </a:moveTo>
                    <a:cubicBezTo>
                      <a:pt x="20" y="12"/>
                      <a:pt x="11" y="21"/>
                      <a:pt x="11" y="32"/>
                    </a:cubicBezTo>
                    <a:cubicBezTo>
                      <a:pt x="11" y="43"/>
                      <a:pt x="20" y="52"/>
                      <a:pt x="31" y="52"/>
                    </a:cubicBezTo>
                    <a:cubicBezTo>
                      <a:pt x="42" y="52"/>
                      <a:pt x="51" y="43"/>
                      <a:pt x="51" y="32"/>
                    </a:cubicBezTo>
                    <a:cubicBezTo>
                      <a:pt x="51" y="21"/>
                      <a:pt x="42" y="12"/>
                      <a:pt x="3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5" name="isļíďe">
                <a:extLst>
                  <a:ext uri="{FF2B5EF4-FFF2-40B4-BE49-F238E27FC236}">
                    <a16:creationId xmlns="" xmlns:a16="http://schemas.microsoft.com/office/drawing/2014/main" id="{3FCD5FC0-E08D-4E88-B0A7-AC15E908C66E}"/>
                  </a:ext>
                </a:extLst>
              </p:cNvPr>
              <p:cNvSpPr/>
              <p:nvPr/>
            </p:nvSpPr>
            <p:spPr bwMode="auto">
              <a:xfrm>
                <a:off x="7340514" y="5146903"/>
                <a:ext cx="159928" cy="18020"/>
              </a:xfrm>
              <a:custGeom>
                <a:avLst/>
                <a:gdLst>
                  <a:gd name="T0" fmla="*/ 88 w 94"/>
                  <a:gd name="T1" fmla="*/ 11 h 11"/>
                  <a:gd name="T2" fmla="*/ 5 w 94"/>
                  <a:gd name="T3" fmla="*/ 11 h 11"/>
                  <a:gd name="T4" fmla="*/ 0 w 94"/>
                  <a:gd name="T5" fmla="*/ 6 h 11"/>
                  <a:gd name="T6" fmla="*/ 5 w 94"/>
                  <a:gd name="T7" fmla="*/ 0 h 11"/>
                  <a:gd name="T8" fmla="*/ 88 w 94"/>
                  <a:gd name="T9" fmla="*/ 0 h 11"/>
                  <a:gd name="T10" fmla="*/ 94 w 94"/>
                  <a:gd name="T11" fmla="*/ 6 h 11"/>
                  <a:gd name="T12" fmla="*/ 88 w 9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94" h="11">
                    <a:moveTo>
                      <a:pt x="88" y="11"/>
                    </a:moveTo>
                    <a:cubicBezTo>
                      <a:pt x="5" y="11"/>
                      <a:pt x="5" y="11"/>
                      <a:pt x="5" y="11"/>
                    </a:cubicBezTo>
                    <a:cubicBezTo>
                      <a:pt x="2" y="11"/>
                      <a:pt x="0" y="9"/>
                      <a:pt x="0" y="6"/>
                    </a:cubicBezTo>
                    <a:cubicBezTo>
                      <a:pt x="0" y="2"/>
                      <a:pt x="2" y="0"/>
                      <a:pt x="5" y="0"/>
                    </a:cubicBezTo>
                    <a:cubicBezTo>
                      <a:pt x="88" y="0"/>
                      <a:pt x="88" y="0"/>
                      <a:pt x="88" y="0"/>
                    </a:cubicBezTo>
                    <a:cubicBezTo>
                      <a:pt x="91" y="0"/>
                      <a:pt x="94" y="2"/>
                      <a:pt x="94" y="6"/>
                    </a:cubicBezTo>
                    <a:cubicBezTo>
                      <a:pt x="94" y="9"/>
                      <a:pt x="91" y="11"/>
                      <a:pt x="88"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6" name="ïśḻîďê">
                <a:extLst>
                  <a:ext uri="{FF2B5EF4-FFF2-40B4-BE49-F238E27FC236}">
                    <a16:creationId xmlns="" xmlns:a16="http://schemas.microsoft.com/office/drawing/2014/main" id="{3A14B6F6-59A3-4FE9-A9EC-578982F9C8DD}"/>
                  </a:ext>
                </a:extLst>
              </p:cNvPr>
              <p:cNvSpPr/>
              <p:nvPr/>
            </p:nvSpPr>
            <p:spPr bwMode="auto">
              <a:xfrm>
                <a:off x="7340514" y="5224615"/>
                <a:ext cx="88975" cy="18020"/>
              </a:xfrm>
              <a:custGeom>
                <a:avLst/>
                <a:gdLst>
                  <a:gd name="T0" fmla="*/ 47 w 52"/>
                  <a:gd name="T1" fmla="*/ 11 h 11"/>
                  <a:gd name="T2" fmla="*/ 5 w 52"/>
                  <a:gd name="T3" fmla="*/ 11 h 11"/>
                  <a:gd name="T4" fmla="*/ 0 w 52"/>
                  <a:gd name="T5" fmla="*/ 6 h 11"/>
                  <a:gd name="T6" fmla="*/ 5 w 52"/>
                  <a:gd name="T7" fmla="*/ 0 h 11"/>
                  <a:gd name="T8" fmla="*/ 47 w 52"/>
                  <a:gd name="T9" fmla="*/ 0 h 11"/>
                  <a:gd name="T10" fmla="*/ 52 w 52"/>
                  <a:gd name="T11" fmla="*/ 6 h 11"/>
                  <a:gd name="T12" fmla="*/ 47 w 52"/>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2" h="11">
                    <a:moveTo>
                      <a:pt x="47" y="11"/>
                    </a:moveTo>
                    <a:cubicBezTo>
                      <a:pt x="5" y="11"/>
                      <a:pt x="5" y="11"/>
                      <a:pt x="5" y="11"/>
                    </a:cubicBezTo>
                    <a:cubicBezTo>
                      <a:pt x="2" y="11"/>
                      <a:pt x="0" y="9"/>
                      <a:pt x="0" y="6"/>
                    </a:cubicBezTo>
                    <a:cubicBezTo>
                      <a:pt x="0" y="2"/>
                      <a:pt x="2" y="0"/>
                      <a:pt x="5" y="0"/>
                    </a:cubicBezTo>
                    <a:cubicBezTo>
                      <a:pt x="47" y="0"/>
                      <a:pt x="47" y="0"/>
                      <a:pt x="47" y="0"/>
                    </a:cubicBezTo>
                    <a:cubicBezTo>
                      <a:pt x="50" y="0"/>
                      <a:pt x="52" y="2"/>
                      <a:pt x="52" y="6"/>
                    </a:cubicBezTo>
                    <a:cubicBezTo>
                      <a:pt x="52" y="9"/>
                      <a:pt x="50" y="11"/>
                      <a:pt x="47"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7" name="iṩḷiḋe">
                <a:extLst>
                  <a:ext uri="{FF2B5EF4-FFF2-40B4-BE49-F238E27FC236}">
                    <a16:creationId xmlns="" xmlns:a16="http://schemas.microsoft.com/office/drawing/2014/main" id="{432F4497-6831-4C3A-B7D9-D260499FF35F}"/>
                  </a:ext>
                </a:extLst>
              </p:cNvPr>
              <p:cNvSpPr/>
              <p:nvPr/>
            </p:nvSpPr>
            <p:spPr bwMode="auto">
              <a:xfrm>
                <a:off x="3730862" y="3132032"/>
                <a:ext cx="821041" cy="1227619"/>
              </a:xfrm>
              <a:custGeom>
                <a:avLst/>
                <a:gdLst>
                  <a:gd name="T0" fmla="*/ 434 w 485"/>
                  <a:gd name="T1" fmla="*/ 726 h 726"/>
                  <a:gd name="T2" fmla="*/ 484 w 485"/>
                  <a:gd name="T3" fmla="*/ 676 h 726"/>
                  <a:gd name="T4" fmla="*/ 485 w 485"/>
                  <a:gd name="T5" fmla="*/ 256 h 726"/>
                  <a:gd name="T6" fmla="*/ 448 w 485"/>
                  <a:gd name="T7" fmla="*/ 172 h 726"/>
                  <a:gd name="T8" fmla="*/ 280 w 485"/>
                  <a:gd name="T9" fmla="*/ 19 h 726"/>
                  <a:gd name="T10" fmla="*/ 206 w 485"/>
                  <a:gd name="T11" fmla="*/ 18 h 726"/>
                  <a:gd name="T12" fmla="*/ 38 w 485"/>
                  <a:gd name="T13" fmla="*/ 172 h 726"/>
                  <a:gd name="T14" fmla="*/ 1 w 485"/>
                  <a:gd name="T15" fmla="*/ 256 h 726"/>
                  <a:gd name="T16" fmla="*/ 0 w 485"/>
                  <a:gd name="T17" fmla="*/ 676 h 726"/>
                  <a:gd name="T18" fmla="*/ 50 w 485"/>
                  <a:gd name="T19" fmla="*/ 726 h 726"/>
                  <a:gd name="T20" fmla="*/ 242 w 485"/>
                  <a:gd name="T21" fmla="*/ 670 h 726"/>
                  <a:gd name="T22" fmla="*/ 434 w 485"/>
                  <a:gd name="T23" fmla="*/ 72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5" h="726">
                    <a:moveTo>
                      <a:pt x="434" y="726"/>
                    </a:moveTo>
                    <a:cubicBezTo>
                      <a:pt x="461" y="726"/>
                      <a:pt x="484" y="704"/>
                      <a:pt x="484" y="676"/>
                    </a:cubicBezTo>
                    <a:cubicBezTo>
                      <a:pt x="485" y="256"/>
                      <a:pt x="485" y="256"/>
                      <a:pt x="485" y="256"/>
                    </a:cubicBezTo>
                    <a:cubicBezTo>
                      <a:pt x="485" y="229"/>
                      <a:pt x="468" y="191"/>
                      <a:pt x="448" y="172"/>
                    </a:cubicBezTo>
                    <a:cubicBezTo>
                      <a:pt x="280" y="19"/>
                      <a:pt x="280" y="19"/>
                      <a:pt x="280" y="19"/>
                    </a:cubicBezTo>
                    <a:cubicBezTo>
                      <a:pt x="260" y="0"/>
                      <a:pt x="226" y="0"/>
                      <a:pt x="206" y="18"/>
                    </a:cubicBezTo>
                    <a:cubicBezTo>
                      <a:pt x="38" y="172"/>
                      <a:pt x="38" y="172"/>
                      <a:pt x="38" y="172"/>
                    </a:cubicBezTo>
                    <a:cubicBezTo>
                      <a:pt x="18" y="190"/>
                      <a:pt x="1" y="228"/>
                      <a:pt x="1" y="256"/>
                    </a:cubicBezTo>
                    <a:cubicBezTo>
                      <a:pt x="0" y="676"/>
                      <a:pt x="0" y="676"/>
                      <a:pt x="0" y="676"/>
                    </a:cubicBezTo>
                    <a:cubicBezTo>
                      <a:pt x="0" y="703"/>
                      <a:pt x="22" y="726"/>
                      <a:pt x="50" y="726"/>
                    </a:cubicBezTo>
                    <a:cubicBezTo>
                      <a:pt x="242" y="670"/>
                      <a:pt x="242" y="670"/>
                      <a:pt x="242" y="670"/>
                    </a:cubicBezTo>
                    <a:lnTo>
                      <a:pt x="434" y="7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8" name="îŝḻíḓê">
                <a:extLst>
                  <a:ext uri="{FF2B5EF4-FFF2-40B4-BE49-F238E27FC236}">
                    <a16:creationId xmlns="" xmlns:a16="http://schemas.microsoft.com/office/drawing/2014/main" id="{29CED68E-46DD-4558-BFA8-4787B1EA79BE}"/>
                  </a:ext>
                </a:extLst>
              </p:cNvPr>
              <p:cNvSpPr/>
              <p:nvPr/>
            </p:nvSpPr>
            <p:spPr bwMode="auto">
              <a:xfrm>
                <a:off x="3720726" y="3130905"/>
                <a:ext cx="839061" cy="1238882"/>
              </a:xfrm>
              <a:custGeom>
                <a:avLst/>
                <a:gdLst>
                  <a:gd name="T0" fmla="*/ 440 w 496"/>
                  <a:gd name="T1" fmla="*/ 733 h 733"/>
                  <a:gd name="T2" fmla="*/ 440 w 496"/>
                  <a:gd name="T3" fmla="*/ 733 h 733"/>
                  <a:gd name="T4" fmla="*/ 440 w 496"/>
                  <a:gd name="T5" fmla="*/ 733 h 733"/>
                  <a:gd name="T6" fmla="*/ 438 w 496"/>
                  <a:gd name="T7" fmla="*/ 733 h 733"/>
                  <a:gd name="T8" fmla="*/ 248 w 496"/>
                  <a:gd name="T9" fmla="*/ 677 h 733"/>
                  <a:gd name="T10" fmla="*/ 58 w 496"/>
                  <a:gd name="T11" fmla="*/ 732 h 733"/>
                  <a:gd name="T12" fmla="*/ 56 w 496"/>
                  <a:gd name="T13" fmla="*/ 732 h 733"/>
                  <a:gd name="T14" fmla="*/ 56 w 496"/>
                  <a:gd name="T15" fmla="*/ 732 h 733"/>
                  <a:gd name="T16" fmla="*/ 17 w 496"/>
                  <a:gd name="T17" fmla="*/ 716 h 733"/>
                  <a:gd name="T18" fmla="*/ 0 w 496"/>
                  <a:gd name="T19" fmla="*/ 677 h 733"/>
                  <a:gd name="T20" fmla="*/ 1 w 496"/>
                  <a:gd name="T21" fmla="*/ 257 h 733"/>
                  <a:gd name="T22" fmla="*/ 40 w 496"/>
                  <a:gd name="T23" fmla="*/ 169 h 733"/>
                  <a:gd name="T24" fmla="*/ 208 w 496"/>
                  <a:gd name="T25" fmla="*/ 15 h 733"/>
                  <a:gd name="T26" fmla="*/ 249 w 496"/>
                  <a:gd name="T27" fmla="*/ 0 h 733"/>
                  <a:gd name="T28" fmla="*/ 290 w 496"/>
                  <a:gd name="T29" fmla="*/ 15 h 733"/>
                  <a:gd name="T30" fmla="*/ 458 w 496"/>
                  <a:gd name="T31" fmla="*/ 169 h 733"/>
                  <a:gd name="T32" fmla="*/ 496 w 496"/>
                  <a:gd name="T33" fmla="*/ 257 h 733"/>
                  <a:gd name="T34" fmla="*/ 495 w 496"/>
                  <a:gd name="T35" fmla="*/ 677 h 733"/>
                  <a:gd name="T36" fmla="*/ 440 w 496"/>
                  <a:gd name="T37" fmla="*/ 733 h 733"/>
                  <a:gd name="T38" fmla="*/ 248 w 496"/>
                  <a:gd name="T39" fmla="*/ 666 h 733"/>
                  <a:gd name="T40" fmla="*/ 249 w 496"/>
                  <a:gd name="T41" fmla="*/ 666 h 733"/>
                  <a:gd name="T42" fmla="*/ 440 w 496"/>
                  <a:gd name="T43" fmla="*/ 721 h 733"/>
                  <a:gd name="T44" fmla="*/ 484 w 496"/>
                  <a:gd name="T45" fmla="*/ 677 h 733"/>
                  <a:gd name="T46" fmla="*/ 485 w 496"/>
                  <a:gd name="T47" fmla="*/ 257 h 733"/>
                  <a:gd name="T48" fmla="*/ 450 w 496"/>
                  <a:gd name="T49" fmla="*/ 178 h 733"/>
                  <a:gd name="T50" fmla="*/ 282 w 496"/>
                  <a:gd name="T51" fmla="*/ 24 h 733"/>
                  <a:gd name="T52" fmla="*/ 249 w 496"/>
                  <a:gd name="T53" fmla="*/ 11 h 733"/>
                  <a:gd name="T54" fmla="*/ 216 w 496"/>
                  <a:gd name="T55" fmla="*/ 24 h 733"/>
                  <a:gd name="T56" fmla="*/ 48 w 496"/>
                  <a:gd name="T57" fmla="*/ 177 h 733"/>
                  <a:gd name="T58" fmla="*/ 13 w 496"/>
                  <a:gd name="T59" fmla="*/ 257 h 733"/>
                  <a:gd name="T60" fmla="*/ 12 w 496"/>
                  <a:gd name="T61" fmla="*/ 677 h 733"/>
                  <a:gd name="T62" fmla="*/ 25 w 496"/>
                  <a:gd name="T63" fmla="*/ 708 h 733"/>
                  <a:gd name="T64" fmla="*/ 55 w 496"/>
                  <a:gd name="T65" fmla="*/ 721 h 733"/>
                  <a:gd name="T66" fmla="*/ 246 w 496"/>
                  <a:gd name="T67" fmla="*/ 666 h 733"/>
                  <a:gd name="T68" fmla="*/ 248 w 496"/>
                  <a:gd name="T69" fmla="*/ 666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 h="733">
                    <a:moveTo>
                      <a:pt x="440" y="733"/>
                    </a:moveTo>
                    <a:cubicBezTo>
                      <a:pt x="440" y="733"/>
                      <a:pt x="440" y="733"/>
                      <a:pt x="440" y="733"/>
                    </a:cubicBezTo>
                    <a:cubicBezTo>
                      <a:pt x="440" y="733"/>
                      <a:pt x="440" y="733"/>
                      <a:pt x="440" y="733"/>
                    </a:cubicBezTo>
                    <a:cubicBezTo>
                      <a:pt x="439" y="733"/>
                      <a:pt x="439" y="733"/>
                      <a:pt x="438" y="733"/>
                    </a:cubicBezTo>
                    <a:cubicBezTo>
                      <a:pt x="248" y="677"/>
                      <a:pt x="248" y="677"/>
                      <a:pt x="248" y="677"/>
                    </a:cubicBezTo>
                    <a:cubicBezTo>
                      <a:pt x="58" y="732"/>
                      <a:pt x="58" y="732"/>
                      <a:pt x="58" y="732"/>
                    </a:cubicBezTo>
                    <a:cubicBezTo>
                      <a:pt x="57" y="732"/>
                      <a:pt x="56" y="732"/>
                      <a:pt x="56" y="732"/>
                    </a:cubicBezTo>
                    <a:cubicBezTo>
                      <a:pt x="56" y="732"/>
                      <a:pt x="56" y="732"/>
                      <a:pt x="56" y="732"/>
                    </a:cubicBezTo>
                    <a:cubicBezTo>
                      <a:pt x="41" y="732"/>
                      <a:pt x="27" y="726"/>
                      <a:pt x="17" y="716"/>
                    </a:cubicBezTo>
                    <a:cubicBezTo>
                      <a:pt x="6" y="705"/>
                      <a:pt x="0" y="691"/>
                      <a:pt x="0" y="677"/>
                    </a:cubicBezTo>
                    <a:cubicBezTo>
                      <a:pt x="1" y="257"/>
                      <a:pt x="1" y="257"/>
                      <a:pt x="1" y="257"/>
                    </a:cubicBezTo>
                    <a:cubicBezTo>
                      <a:pt x="1" y="228"/>
                      <a:pt x="19" y="188"/>
                      <a:pt x="40" y="169"/>
                    </a:cubicBezTo>
                    <a:cubicBezTo>
                      <a:pt x="208" y="15"/>
                      <a:pt x="208" y="15"/>
                      <a:pt x="208" y="15"/>
                    </a:cubicBezTo>
                    <a:cubicBezTo>
                      <a:pt x="219" y="5"/>
                      <a:pt x="234" y="0"/>
                      <a:pt x="249" y="0"/>
                    </a:cubicBezTo>
                    <a:cubicBezTo>
                      <a:pt x="264" y="0"/>
                      <a:pt x="279" y="5"/>
                      <a:pt x="290" y="15"/>
                    </a:cubicBezTo>
                    <a:cubicBezTo>
                      <a:pt x="458" y="169"/>
                      <a:pt x="458" y="169"/>
                      <a:pt x="458" y="169"/>
                    </a:cubicBezTo>
                    <a:cubicBezTo>
                      <a:pt x="479" y="189"/>
                      <a:pt x="496" y="228"/>
                      <a:pt x="496" y="257"/>
                    </a:cubicBezTo>
                    <a:cubicBezTo>
                      <a:pt x="495" y="677"/>
                      <a:pt x="495" y="677"/>
                      <a:pt x="495" y="677"/>
                    </a:cubicBezTo>
                    <a:cubicBezTo>
                      <a:pt x="495" y="708"/>
                      <a:pt x="470" y="733"/>
                      <a:pt x="440" y="733"/>
                    </a:cubicBezTo>
                    <a:close/>
                    <a:moveTo>
                      <a:pt x="248" y="666"/>
                    </a:moveTo>
                    <a:cubicBezTo>
                      <a:pt x="248" y="666"/>
                      <a:pt x="249" y="666"/>
                      <a:pt x="249" y="666"/>
                    </a:cubicBezTo>
                    <a:cubicBezTo>
                      <a:pt x="440" y="721"/>
                      <a:pt x="440" y="721"/>
                      <a:pt x="440" y="721"/>
                    </a:cubicBezTo>
                    <a:cubicBezTo>
                      <a:pt x="465" y="721"/>
                      <a:pt x="484" y="701"/>
                      <a:pt x="484" y="677"/>
                    </a:cubicBezTo>
                    <a:cubicBezTo>
                      <a:pt x="485" y="257"/>
                      <a:pt x="485" y="257"/>
                      <a:pt x="485" y="257"/>
                    </a:cubicBezTo>
                    <a:cubicBezTo>
                      <a:pt x="485" y="231"/>
                      <a:pt x="469" y="195"/>
                      <a:pt x="450" y="178"/>
                    </a:cubicBezTo>
                    <a:cubicBezTo>
                      <a:pt x="282" y="24"/>
                      <a:pt x="282" y="24"/>
                      <a:pt x="282" y="24"/>
                    </a:cubicBezTo>
                    <a:cubicBezTo>
                      <a:pt x="273" y="16"/>
                      <a:pt x="262" y="11"/>
                      <a:pt x="249" y="11"/>
                    </a:cubicBezTo>
                    <a:cubicBezTo>
                      <a:pt x="236" y="11"/>
                      <a:pt x="225" y="16"/>
                      <a:pt x="216" y="24"/>
                    </a:cubicBezTo>
                    <a:cubicBezTo>
                      <a:pt x="48" y="177"/>
                      <a:pt x="48" y="177"/>
                      <a:pt x="48" y="177"/>
                    </a:cubicBezTo>
                    <a:cubicBezTo>
                      <a:pt x="29" y="194"/>
                      <a:pt x="13" y="231"/>
                      <a:pt x="13" y="257"/>
                    </a:cubicBezTo>
                    <a:cubicBezTo>
                      <a:pt x="12" y="677"/>
                      <a:pt x="12" y="677"/>
                      <a:pt x="12" y="677"/>
                    </a:cubicBezTo>
                    <a:cubicBezTo>
                      <a:pt x="12" y="688"/>
                      <a:pt x="16" y="699"/>
                      <a:pt x="25" y="708"/>
                    </a:cubicBezTo>
                    <a:cubicBezTo>
                      <a:pt x="33" y="716"/>
                      <a:pt x="44" y="721"/>
                      <a:pt x="55" y="721"/>
                    </a:cubicBezTo>
                    <a:cubicBezTo>
                      <a:pt x="246" y="666"/>
                      <a:pt x="246" y="666"/>
                      <a:pt x="246" y="666"/>
                    </a:cubicBezTo>
                    <a:cubicBezTo>
                      <a:pt x="247" y="666"/>
                      <a:pt x="247" y="666"/>
                      <a:pt x="248" y="66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9" name="îŝľíďè">
                <a:extLst>
                  <a:ext uri="{FF2B5EF4-FFF2-40B4-BE49-F238E27FC236}">
                    <a16:creationId xmlns="" xmlns:a16="http://schemas.microsoft.com/office/drawing/2014/main" id="{DDA67048-93F7-4D5B-9A2E-59DD65281DDA}"/>
                  </a:ext>
                </a:extLst>
              </p:cNvPr>
              <p:cNvSpPr/>
              <p:nvPr/>
            </p:nvSpPr>
            <p:spPr bwMode="auto">
              <a:xfrm>
                <a:off x="4075496" y="3236773"/>
                <a:ext cx="129520" cy="128393"/>
              </a:xfrm>
              <a:custGeom>
                <a:avLst/>
                <a:gdLst>
                  <a:gd name="T0" fmla="*/ 76 w 76"/>
                  <a:gd name="T1" fmla="*/ 38 h 76"/>
                  <a:gd name="T2" fmla="*/ 38 w 76"/>
                  <a:gd name="T3" fmla="*/ 76 h 76"/>
                  <a:gd name="T4" fmla="*/ 38 w 76"/>
                  <a:gd name="T5" fmla="*/ 76 h 76"/>
                  <a:gd name="T6" fmla="*/ 0 w 76"/>
                  <a:gd name="T7" fmla="*/ 38 h 76"/>
                  <a:gd name="T8" fmla="*/ 0 w 76"/>
                  <a:gd name="T9" fmla="*/ 38 h 76"/>
                  <a:gd name="T10" fmla="*/ 38 w 76"/>
                  <a:gd name="T11" fmla="*/ 0 h 76"/>
                  <a:gd name="T12" fmla="*/ 38 w 76"/>
                  <a:gd name="T13" fmla="*/ 0 h 76"/>
                  <a:gd name="T14" fmla="*/ 76 w 76"/>
                  <a:gd name="T15" fmla="*/ 38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6">
                    <a:moveTo>
                      <a:pt x="76" y="38"/>
                    </a:moveTo>
                    <a:cubicBezTo>
                      <a:pt x="76" y="59"/>
                      <a:pt x="59" y="76"/>
                      <a:pt x="38" y="76"/>
                    </a:cubicBezTo>
                    <a:cubicBezTo>
                      <a:pt x="38" y="76"/>
                      <a:pt x="38" y="76"/>
                      <a:pt x="38" y="76"/>
                    </a:cubicBezTo>
                    <a:cubicBezTo>
                      <a:pt x="17" y="76"/>
                      <a:pt x="0" y="59"/>
                      <a:pt x="0" y="38"/>
                    </a:cubicBezTo>
                    <a:cubicBezTo>
                      <a:pt x="0" y="38"/>
                      <a:pt x="0" y="38"/>
                      <a:pt x="0" y="38"/>
                    </a:cubicBezTo>
                    <a:cubicBezTo>
                      <a:pt x="0" y="17"/>
                      <a:pt x="17" y="0"/>
                      <a:pt x="38" y="0"/>
                    </a:cubicBezTo>
                    <a:cubicBezTo>
                      <a:pt x="38" y="0"/>
                      <a:pt x="38" y="0"/>
                      <a:pt x="38" y="0"/>
                    </a:cubicBezTo>
                    <a:cubicBezTo>
                      <a:pt x="59" y="0"/>
                      <a:pt x="76" y="17"/>
                      <a:pt x="76"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0" name="ïsḻíḋé">
                <a:extLst>
                  <a:ext uri="{FF2B5EF4-FFF2-40B4-BE49-F238E27FC236}">
                    <a16:creationId xmlns="" xmlns:a16="http://schemas.microsoft.com/office/drawing/2014/main" id="{36C5896C-FCDB-48FC-A8BA-69565716FEA0}"/>
                  </a:ext>
                </a:extLst>
              </p:cNvPr>
              <p:cNvSpPr/>
              <p:nvPr/>
            </p:nvSpPr>
            <p:spPr bwMode="auto">
              <a:xfrm>
                <a:off x="4067612" y="3228890"/>
                <a:ext cx="147540" cy="146413"/>
              </a:xfrm>
              <a:custGeom>
                <a:avLst/>
                <a:gdLst>
                  <a:gd name="T0" fmla="*/ 43 w 87"/>
                  <a:gd name="T1" fmla="*/ 87 h 87"/>
                  <a:gd name="T2" fmla="*/ 0 w 87"/>
                  <a:gd name="T3" fmla="*/ 43 h 87"/>
                  <a:gd name="T4" fmla="*/ 43 w 87"/>
                  <a:gd name="T5" fmla="*/ 0 h 87"/>
                  <a:gd name="T6" fmla="*/ 87 w 87"/>
                  <a:gd name="T7" fmla="*/ 43 h 87"/>
                  <a:gd name="T8" fmla="*/ 43 w 87"/>
                  <a:gd name="T9" fmla="*/ 87 h 87"/>
                  <a:gd name="T10" fmla="*/ 43 w 87"/>
                  <a:gd name="T11" fmla="*/ 11 h 87"/>
                  <a:gd name="T12" fmla="*/ 11 w 87"/>
                  <a:gd name="T13" fmla="*/ 43 h 87"/>
                  <a:gd name="T14" fmla="*/ 43 w 87"/>
                  <a:gd name="T15" fmla="*/ 76 h 87"/>
                  <a:gd name="T16" fmla="*/ 76 w 87"/>
                  <a:gd name="T17" fmla="*/ 43 h 87"/>
                  <a:gd name="T18" fmla="*/ 43 w 87"/>
                  <a:gd name="T19"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43" y="87"/>
                    </a:moveTo>
                    <a:cubicBezTo>
                      <a:pt x="19" y="87"/>
                      <a:pt x="0" y="68"/>
                      <a:pt x="0" y="43"/>
                    </a:cubicBezTo>
                    <a:cubicBezTo>
                      <a:pt x="0" y="19"/>
                      <a:pt x="19" y="0"/>
                      <a:pt x="43" y="0"/>
                    </a:cubicBezTo>
                    <a:cubicBezTo>
                      <a:pt x="67" y="0"/>
                      <a:pt x="87" y="19"/>
                      <a:pt x="87" y="43"/>
                    </a:cubicBezTo>
                    <a:cubicBezTo>
                      <a:pt x="87" y="68"/>
                      <a:pt x="67" y="87"/>
                      <a:pt x="43" y="87"/>
                    </a:cubicBezTo>
                    <a:close/>
                    <a:moveTo>
                      <a:pt x="43" y="11"/>
                    </a:moveTo>
                    <a:cubicBezTo>
                      <a:pt x="25" y="11"/>
                      <a:pt x="11" y="26"/>
                      <a:pt x="11" y="43"/>
                    </a:cubicBezTo>
                    <a:cubicBezTo>
                      <a:pt x="11" y="61"/>
                      <a:pt x="25" y="76"/>
                      <a:pt x="43" y="76"/>
                    </a:cubicBezTo>
                    <a:cubicBezTo>
                      <a:pt x="61" y="76"/>
                      <a:pt x="76" y="61"/>
                      <a:pt x="76" y="43"/>
                    </a:cubicBezTo>
                    <a:cubicBezTo>
                      <a:pt x="76" y="26"/>
                      <a:pt x="61" y="11"/>
                      <a:pt x="43"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1" name="íş1iḓê">
                <a:extLst>
                  <a:ext uri="{FF2B5EF4-FFF2-40B4-BE49-F238E27FC236}">
                    <a16:creationId xmlns="" xmlns:a16="http://schemas.microsoft.com/office/drawing/2014/main" id="{92B6F0E1-6A05-452E-BF9F-AC638EF327F4}"/>
                  </a:ext>
                </a:extLst>
              </p:cNvPr>
              <p:cNvSpPr/>
              <p:nvPr/>
            </p:nvSpPr>
            <p:spPr bwMode="auto">
              <a:xfrm>
                <a:off x="4031572" y="3793143"/>
                <a:ext cx="447124" cy="336751"/>
              </a:xfrm>
              <a:custGeom>
                <a:avLst/>
                <a:gdLst>
                  <a:gd name="T0" fmla="*/ 98 w 264"/>
                  <a:gd name="T1" fmla="*/ 199 h 199"/>
                  <a:gd name="T2" fmla="*/ 95 w 264"/>
                  <a:gd name="T3" fmla="*/ 198 h 199"/>
                  <a:gd name="T4" fmla="*/ 2 w 264"/>
                  <a:gd name="T5" fmla="*/ 134 h 199"/>
                  <a:gd name="T6" fmla="*/ 0 w 264"/>
                  <a:gd name="T7" fmla="*/ 129 h 199"/>
                  <a:gd name="T8" fmla="*/ 2 w 264"/>
                  <a:gd name="T9" fmla="*/ 124 h 199"/>
                  <a:gd name="T10" fmla="*/ 95 w 264"/>
                  <a:gd name="T11" fmla="*/ 60 h 199"/>
                  <a:gd name="T12" fmla="*/ 101 w 264"/>
                  <a:gd name="T13" fmla="*/ 59 h 199"/>
                  <a:gd name="T14" fmla="*/ 104 w 264"/>
                  <a:gd name="T15" fmla="*/ 64 h 199"/>
                  <a:gd name="T16" fmla="*/ 104 w 264"/>
                  <a:gd name="T17" fmla="*/ 94 h 199"/>
                  <a:gd name="T18" fmla="*/ 190 w 264"/>
                  <a:gd name="T19" fmla="*/ 94 h 199"/>
                  <a:gd name="T20" fmla="*/ 196 w 264"/>
                  <a:gd name="T21" fmla="*/ 99 h 199"/>
                  <a:gd name="T22" fmla="*/ 190 w 264"/>
                  <a:gd name="T23" fmla="*/ 105 h 199"/>
                  <a:gd name="T24" fmla="*/ 98 w 264"/>
                  <a:gd name="T25" fmla="*/ 105 h 199"/>
                  <a:gd name="T26" fmla="*/ 93 w 264"/>
                  <a:gd name="T27" fmla="*/ 99 h 199"/>
                  <a:gd name="T28" fmla="*/ 93 w 264"/>
                  <a:gd name="T29" fmla="*/ 75 h 199"/>
                  <a:gd name="T30" fmla="*/ 16 w 264"/>
                  <a:gd name="T31" fmla="*/ 129 h 199"/>
                  <a:gd name="T32" fmla="*/ 93 w 264"/>
                  <a:gd name="T33" fmla="*/ 182 h 199"/>
                  <a:gd name="T34" fmla="*/ 93 w 264"/>
                  <a:gd name="T35" fmla="*/ 158 h 199"/>
                  <a:gd name="T36" fmla="*/ 98 w 264"/>
                  <a:gd name="T37" fmla="*/ 153 h 199"/>
                  <a:gd name="T38" fmla="*/ 187 w 264"/>
                  <a:gd name="T39" fmla="*/ 153 h 199"/>
                  <a:gd name="T40" fmla="*/ 251 w 264"/>
                  <a:gd name="T41" fmla="*/ 89 h 199"/>
                  <a:gd name="T42" fmla="*/ 205 w 264"/>
                  <a:gd name="T43" fmla="*/ 10 h 199"/>
                  <a:gd name="T44" fmla="*/ 207 w 264"/>
                  <a:gd name="T45" fmla="*/ 2 h 199"/>
                  <a:gd name="T46" fmla="*/ 215 w 264"/>
                  <a:gd name="T47" fmla="*/ 4 h 199"/>
                  <a:gd name="T48" fmla="*/ 263 w 264"/>
                  <a:gd name="T49" fmla="*/ 87 h 199"/>
                  <a:gd name="T50" fmla="*/ 262 w 264"/>
                  <a:gd name="T51" fmla="*/ 94 h 199"/>
                  <a:gd name="T52" fmla="*/ 194 w 264"/>
                  <a:gd name="T53" fmla="*/ 162 h 199"/>
                  <a:gd name="T54" fmla="*/ 190 w 264"/>
                  <a:gd name="T55" fmla="*/ 164 h 199"/>
                  <a:gd name="T56" fmla="*/ 104 w 264"/>
                  <a:gd name="T57" fmla="*/ 164 h 199"/>
                  <a:gd name="T58" fmla="*/ 104 w 264"/>
                  <a:gd name="T59" fmla="*/ 193 h 199"/>
                  <a:gd name="T60" fmla="*/ 101 w 264"/>
                  <a:gd name="T61" fmla="*/ 199 h 199"/>
                  <a:gd name="T62" fmla="*/ 98 w 264"/>
                  <a:gd name="T63"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4" h="199">
                    <a:moveTo>
                      <a:pt x="98" y="199"/>
                    </a:moveTo>
                    <a:cubicBezTo>
                      <a:pt x="97" y="199"/>
                      <a:pt x="96" y="199"/>
                      <a:pt x="95" y="198"/>
                    </a:cubicBezTo>
                    <a:cubicBezTo>
                      <a:pt x="2" y="134"/>
                      <a:pt x="2" y="134"/>
                      <a:pt x="2" y="134"/>
                    </a:cubicBezTo>
                    <a:cubicBezTo>
                      <a:pt x="1" y="132"/>
                      <a:pt x="0" y="131"/>
                      <a:pt x="0" y="129"/>
                    </a:cubicBezTo>
                    <a:cubicBezTo>
                      <a:pt x="0" y="127"/>
                      <a:pt x="1" y="125"/>
                      <a:pt x="2" y="124"/>
                    </a:cubicBezTo>
                    <a:cubicBezTo>
                      <a:pt x="95" y="60"/>
                      <a:pt x="95" y="60"/>
                      <a:pt x="95" y="60"/>
                    </a:cubicBezTo>
                    <a:cubicBezTo>
                      <a:pt x="97" y="58"/>
                      <a:pt x="99" y="58"/>
                      <a:pt x="101" y="59"/>
                    </a:cubicBezTo>
                    <a:cubicBezTo>
                      <a:pt x="103" y="60"/>
                      <a:pt x="104" y="62"/>
                      <a:pt x="104" y="64"/>
                    </a:cubicBezTo>
                    <a:cubicBezTo>
                      <a:pt x="104" y="94"/>
                      <a:pt x="104" y="94"/>
                      <a:pt x="104" y="94"/>
                    </a:cubicBezTo>
                    <a:cubicBezTo>
                      <a:pt x="190" y="94"/>
                      <a:pt x="190" y="94"/>
                      <a:pt x="190" y="94"/>
                    </a:cubicBezTo>
                    <a:cubicBezTo>
                      <a:pt x="194" y="94"/>
                      <a:pt x="196" y="96"/>
                      <a:pt x="196" y="99"/>
                    </a:cubicBezTo>
                    <a:cubicBezTo>
                      <a:pt x="196" y="102"/>
                      <a:pt x="194" y="105"/>
                      <a:pt x="190" y="105"/>
                    </a:cubicBezTo>
                    <a:cubicBezTo>
                      <a:pt x="98" y="105"/>
                      <a:pt x="98" y="105"/>
                      <a:pt x="98" y="105"/>
                    </a:cubicBezTo>
                    <a:cubicBezTo>
                      <a:pt x="95" y="105"/>
                      <a:pt x="93" y="102"/>
                      <a:pt x="93" y="99"/>
                    </a:cubicBezTo>
                    <a:cubicBezTo>
                      <a:pt x="93" y="75"/>
                      <a:pt x="93" y="75"/>
                      <a:pt x="93" y="75"/>
                    </a:cubicBezTo>
                    <a:cubicBezTo>
                      <a:pt x="16" y="129"/>
                      <a:pt x="16" y="129"/>
                      <a:pt x="16" y="129"/>
                    </a:cubicBezTo>
                    <a:cubicBezTo>
                      <a:pt x="93" y="182"/>
                      <a:pt x="93" y="182"/>
                      <a:pt x="93" y="182"/>
                    </a:cubicBezTo>
                    <a:cubicBezTo>
                      <a:pt x="93" y="158"/>
                      <a:pt x="93" y="158"/>
                      <a:pt x="93" y="158"/>
                    </a:cubicBezTo>
                    <a:cubicBezTo>
                      <a:pt x="93" y="155"/>
                      <a:pt x="95" y="153"/>
                      <a:pt x="98" y="153"/>
                    </a:cubicBezTo>
                    <a:cubicBezTo>
                      <a:pt x="187" y="153"/>
                      <a:pt x="187" y="153"/>
                      <a:pt x="187" y="153"/>
                    </a:cubicBezTo>
                    <a:cubicBezTo>
                      <a:pt x="251" y="89"/>
                      <a:pt x="251" y="89"/>
                      <a:pt x="251" y="89"/>
                    </a:cubicBezTo>
                    <a:cubicBezTo>
                      <a:pt x="205" y="10"/>
                      <a:pt x="205" y="10"/>
                      <a:pt x="205" y="10"/>
                    </a:cubicBezTo>
                    <a:cubicBezTo>
                      <a:pt x="203" y="7"/>
                      <a:pt x="204" y="4"/>
                      <a:pt x="207" y="2"/>
                    </a:cubicBezTo>
                    <a:cubicBezTo>
                      <a:pt x="210" y="0"/>
                      <a:pt x="213" y="1"/>
                      <a:pt x="215" y="4"/>
                    </a:cubicBezTo>
                    <a:cubicBezTo>
                      <a:pt x="263" y="87"/>
                      <a:pt x="263" y="87"/>
                      <a:pt x="263" y="87"/>
                    </a:cubicBezTo>
                    <a:cubicBezTo>
                      <a:pt x="264" y="90"/>
                      <a:pt x="264" y="92"/>
                      <a:pt x="262" y="94"/>
                    </a:cubicBezTo>
                    <a:cubicBezTo>
                      <a:pt x="194" y="162"/>
                      <a:pt x="194" y="162"/>
                      <a:pt x="194" y="162"/>
                    </a:cubicBezTo>
                    <a:cubicBezTo>
                      <a:pt x="193" y="164"/>
                      <a:pt x="191" y="164"/>
                      <a:pt x="190" y="164"/>
                    </a:cubicBezTo>
                    <a:cubicBezTo>
                      <a:pt x="104" y="164"/>
                      <a:pt x="104" y="164"/>
                      <a:pt x="104" y="164"/>
                    </a:cubicBezTo>
                    <a:cubicBezTo>
                      <a:pt x="104" y="193"/>
                      <a:pt x="104" y="193"/>
                      <a:pt x="104" y="193"/>
                    </a:cubicBezTo>
                    <a:cubicBezTo>
                      <a:pt x="104" y="196"/>
                      <a:pt x="103" y="198"/>
                      <a:pt x="101" y="199"/>
                    </a:cubicBezTo>
                    <a:cubicBezTo>
                      <a:pt x="100" y="199"/>
                      <a:pt x="99" y="199"/>
                      <a:pt x="98" y="19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2" name="íṡļïḓe">
                <a:extLst>
                  <a:ext uri="{FF2B5EF4-FFF2-40B4-BE49-F238E27FC236}">
                    <a16:creationId xmlns="" xmlns:a16="http://schemas.microsoft.com/office/drawing/2014/main" id="{43D05F0A-0B74-4E4E-88EB-55ED454A5831}"/>
                  </a:ext>
                </a:extLst>
              </p:cNvPr>
              <p:cNvSpPr/>
              <p:nvPr/>
            </p:nvSpPr>
            <p:spPr bwMode="auto">
              <a:xfrm>
                <a:off x="3979764" y="3499191"/>
                <a:ext cx="388559" cy="357023"/>
              </a:xfrm>
              <a:custGeom>
                <a:avLst/>
                <a:gdLst>
                  <a:gd name="T0" fmla="*/ 214 w 230"/>
                  <a:gd name="T1" fmla="*/ 211 h 211"/>
                  <a:gd name="T2" fmla="*/ 212 w 230"/>
                  <a:gd name="T3" fmla="*/ 211 h 211"/>
                  <a:gd name="T4" fmla="*/ 110 w 230"/>
                  <a:gd name="T5" fmla="*/ 163 h 211"/>
                  <a:gd name="T6" fmla="*/ 106 w 230"/>
                  <a:gd name="T7" fmla="*/ 158 h 211"/>
                  <a:gd name="T8" fmla="*/ 109 w 230"/>
                  <a:gd name="T9" fmla="*/ 152 h 211"/>
                  <a:gd name="T10" fmla="*/ 134 w 230"/>
                  <a:gd name="T11" fmla="*/ 138 h 211"/>
                  <a:gd name="T12" fmla="*/ 91 w 230"/>
                  <a:gd name="T13" fmla="*/ 63 h 211"/>
                  <a:gd name="T14" fmla="*/ 93 w 230"/>
                  <a:gd name="T15" fmla="*/ 55 h 211"/>
                  <a:gd name="T16" fmla="*/ 101 w 230"/>
                  <a:gd name="T17" fmla="*/ 57 h 211"/>
                  <a:gd name="T18" fmla="*/ 147 w 230"/>
                  <a:gd name="T19" fmla="*/ 137 h 211"/>
                  <a:gd name="T20" fmla="*/ 145 w 230"/>
                  <a:gd name="T21" fmla="*/ 145 h 211"/>
                  <a:gd name="T22" fmla="*/ 124 w 230"/>
                  <a:gd name="T23" fmla="*/ 157 h 211"/>
                  <a:gd name="T24" fmla="*/ 209 w 230"/>
                  <a:gd name="T25" fmla="*/ 197 h 211"/>
                  <a:gd name="T26" fmla="*/ 217 w 230"/>
                  <a:gd name="T27" fmla="*/ 103 h 211"/>
                  <a:gd name="T28" fmla="*/ 196 w 230"/>
                  <a:gd name="T29" fmla="*/ 115 h 211"/>
                  <a:gd name="T30" fmla="*/ 189 w 230"/>
                  <a:gd name="T31" fmla="*/ 113 h 211"/>
                  <a:gd name="T32" fmla="*/ 144 w 230"/>
                  <a:gd name="T33" fmla="*/ 36 h 211"/>
                  <a:gd name="T34" fmla="*/ 57 w 230"/>
                  <a:gd name="T35" fmla="*/ 13 h 211"/>
                  <a:gd name="T36" fmla="*/ 12 w 230"/>
                  <a:gd name="T37" fmla="*/ 92 h 211"/>
                  <a:gd name="T38" fmla="*/ 4 w 230"/>
                  <a:gd name="T39" fmla="*/ 94 h 211"/>
                  <a:gd name="T40" fmla="*/ 2 w 230"/>
                  <a:gd name="T41" fmla="*/ 87 h 211"/>
                  <a:gd name="T42" fmla="*/ 50 w 230"/>
                  <a:gd name="T43" fmla="*/ 3 h 211"/>
                  <a:gd name="T44" fmla="*/ 56 w 230"/>
                  <a:gd name="T45" fmla="*/ 1 h 211"/>
                  <a:gd name="T46" fmla="*/ 149 w 230"/>
                  <a:gd name="T47" fmla="*/ 26 h 211"/>
                  <a:gd name="T48" fmla="*/ 153 w 230"/>
                  <a:gd name="T49" fmla="*/ 28 h 211"/>
                  <a:gd name="T50" fmla="*/ 196 w 230"/>
                  <a:gd name="T51" fmla="*/ 102 h 211"/>
                  <a:gd name="T52" fmla="*/ 221 w 230"/>
                  <a:gd name="T53" fmla="*/ 88 h 211"/>
                  <a:gd name="T54" fmla="*/ 227 w 230"/>
                  <a:gd name="T55" fmla="*/ 88 h 211"/>
                  <a:gd name="T56" fmla="*/ 230 w 230"/>
                  <a:gd name="T57" fmla="*/ 93 h 211"/>
                  <a:gd name="T58" fmla="*/ 220 w 230"/>
                  <a:gd name="T59" fmla="*/ 206 h 211"/>
                  <a:gd name="T60" fmla="*/ 217 w 230"/>
                  <a:gd name="T61" fmla="*/ 210 h 211"/>
                  <a:gd name="T62" fmla="*/ 214 w 230"/>
                  <a:gd name="T63"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211">
                    <a:moveTo>
                      <a:pt x="214" y="211"/>
                    </a:moveTo>
                    <a:cubicBezTo>
                      <a:pt x="213" y="211"/>
                      <a:pt x="213" y="211"/>
                      <a:pt x="212" y="211"/>
                    </a:cubicBezTo>
                    <a:cubicBezTo>
                      <a:pt x="110" y="163"/>
                      <a:pt x="110" y="163"/>
                      <a:pt x="110" y="163"/>
                    </a:cubicBezTo>
                    <a:cubicBezTo>
                      <a:pt x="108" y="162"/>
                      <a:pt x="106" y="160"/>
                      <a:pt x="106" y="158"/>
                    </a:cubicBezTo>
                    <a:cubicBezTo>
                      <a:pt x="106" y="156"/>
                      <a:pt x="107" y="154"/>
                      <a:pt x="109" y="152"/>
                    </a:cubicBezTo>
                    <a:cubicBezTo>
                      <a:pt x="134" y="138"/>
                      <a:pt x="134" y="138"/>
                      <a:pt x="134" y="138"/>
                    </a:cubicBezTo>
                    <a:cubicBezTo>
                      <a:pt x="91" y="63"/>
                      <a:pt x="91" y="63"/>
                      <a:pt x="91" y="63"/>
                    </a:cubicBezTo>
                    <a:cubicBezTo>
                      <a:pt x="90" y="60"/>
                      <a:pt x="91" y="57"/>
                      <a:pt x="93" y="55"/>
                    </a:cubicBezTo>
                    <a:cubicBezTo>
                      <a:pt x="96" y="53"/>
                      <a:pt x="100" y="54"/>
                      <a:pt x="101" y="57"/>
                    </a:cubicBezTo>
                    <a:cubicBezTo>
                      <a:pt x="147" y="137"/>
                      <a:pt x="147" y="137"/>
                      <a:pt x="147" y="137"/>
                    </a:cubicBezTo>
                    <a:cubicBezTo>
                      <a:pt x="149" y="140"/>
                      <a:pt x="148" y="143"/>
                      <a:pt x="145" y="145"/>
                    </a:cubicBezTo>
                    <a:cubicBezTo>
                      <a:pt x="124" y="157"/>
                      <a:pt x="124" y="157"/>
                      <a:pt x="124" y="157"/>
                    </a:cubicBezTo>
                    <a:cubicBezTo>
                      <a:pt x="209" y="197"/>
                      <a:pt x="209" y="197"/>
                      <a:pt x="209" y="197"/>
                    </a:cubicBezTo>
                    <a:cubicBezTo>
                      <a:pt x="217" y="103"/>
                      <a:pt x="217" y="103"/>
                      <a:pt x="217" y="103"/>
                    </a:cubicBezTo>
                    <a:cubicBezTo>
                      <a:pt x="196" y="115"/>
                      <a:pt x="196" y="115"/>
                      <a:pt x="196" y="115"/>
                    </a:cubicBezTo>
                    <a:cubicBezTo>
                      <a:pt x="194" y="117"/>
                      <a:pt x="190" y="116"/>
                      <a:pt x="189" y="113"/>
                    </a:cubicBezTo>
                    <a:cubicBezTo>
                      <a:pt x="144" y="36"/>
                      <a:pt x="144" y="36"/>
                      <a:pt x="144" y="36"/>
                    </a:cubicBezTo>
                    <a:cubicBezTo>
                      <a:pt x="57" y="13"/>
                      <a:pt x="57" y="13"/>
                      <a:pt x="57" y="13"/>
                    </a:cubicBezTo>
                    <a:cubicBezTo>
                      <a:pt x="12" y="92"/>
                      <a:pt x="12" y="92"/>
                      <a:pt x="12" y="92"/>
                    </a:cubicBezTo>
                    <a:cubicBezTo>
                      <a:pt x="10" y="95"/>
                      <a:pt x="6" y="96"/>
                      <a:pt x="4" y="94"/>
                    </a:cubicBezTo>
                    <a:cubicBezTo>
                      <a:pt x="1" y="93"/>
                      <a:pt x="0" y="89"/>
                      <a:pt x="2" y="87"/>
                    </a:cubicBezTo>
                    <a:cubicBezTo>
                      <a:pt x="50" y="3"/>
                      <a:pt x="50" y="3"/>
                      <a:pt x="50" y="3"/>
                    </a:cubicBezTo>
                    <a:cubicBezTo>
                      <a:pt x="51" y="1"/>
                      <a:pt x="54" y="0"/>
                      <a:pt x="56" y="1"/>
                    </a:cubicBezTo>
                    <a:cubicBezTo>
                      <a:pt x="149" y="26"/>
                      <a:pt x="149" y="26"/>
                      <a:pt x="149" y="26"/>
                    </a:cubicBezTo>
                    <a:cubicBezTo>
                      <a:pt x="151" y="26"/>
                      <a:pt x="152" y="27"/>
                      <a:pt x="153" y="28"/>
                    </a:cubicBezTo>
                    <a:cubicBezTo>
                      <a:pt x="196" y="102"/>
                      <a:pt x="196" y="102"/>
                      <a:pt x="196" y="102"/>
                    </a:cubicBezTo>
                    <a:cubicBezTo>
                      <a:pt x="221" y="88"/>
                      <a:pt x="221" y="88"/>
                      <a:pt x="221" y="88"/>
                    </a:cubicBezTo>
                    <a:cubicBezTo>
                      <a:pt x="223" y="87"/>
                      <a:pt x="225" y="87"/>
                      <a:pt x="227" y="88"/>
                    </a:cubicBezTo>
                    <a:cubicBezTo>
                      <a:pt x="229" y="89"/>
                      <a:pt x="230" y="91"/>
                      <a:pt x="230" y="93"/>
                    </a:cubicBezTo>
                    <a:cubicBezTo>
                      <a:pt x="220" y="206"/>
                      <a:pt x="220" y="206"/>
                      <a:pt x="220" y="206"/>
                    </a:cubicBezTo>
                    <a:cubicBezTo>
                      <a:pt x="220" y="208"/>
                      <a:pt x="219" y="209"/>
                      <a:pt x="217" y="210"/>
                    </a:cubicBezTo>
                    <a:cubicBezTo>
                      <a:pt x="216" y="211"/>
                      <a:pt x="215" y="211"/>
                      <a:pt x="214" y="2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3" name="îŝľiḑê">
                <a:extLst>
                  <a:ext uri="{FF2B5EF4-FFF2-40B4-BE49-F238E27FC236}">
                    <a16:creationId xmlns="" xmlns:a16="http://schemas.microsoft.com/office/drawing/2014/main" id="{7FE1EF8B-5F90-4FBD-8356-DB7B88793D17}"/>
                  </a:ext>
                </a:extLst>
              </p:cNvPr>
              <p:cNvSpPr/>
              <p:nvPr/>
            </p:nvSpPr>
            <p:spPr bwMode="auto">
              <a:xfrm>
                <a:off x="3828846" y="3653488"/>
                <a:ext cx="235388" cy="421220"/>
              </a:xfrm>
              <a:custGeom>
                <a:avLst/>
                <a:gdLst>
                  <a:gd name="T0" fmla="*/ 127 w 139"/>
                  <a:gd name="T1" fmla="*/ 249 h 249"/>
                  <a:gd name="T2" fmla="*/ 31 w 139"/>
                  <a:gd name="T3" fmla="*/ 249 h 249"/>
                  <a:gd name="T4" fmla="*/ 25 w 139"/>
                  <a:gd name="T5" fmla="*/ 245 h 249"/>
                  <a:gd name="T6" fmla="*/ 0 w 139"/>
                  <a:gd name="T7" fmla="*/ 152 h 249"/>
                  <a:gd name="T8" fmla="*/ 1 w 139"/>
                  <a:gd name="T9" fmla="*/ 148 h 249"/>
                  <a:gd name="T10" fmla="*/ 44 w 139"/>
                  <a:gd name="T11" fmla="*/ 74 h 249"/>
                  <a:gd name="T12" fmla="*/ 18 w 139"/>
                  <a:gd name="T13" fmla="*/ 59 h 249"/>
                  <a:gd name="T14" fmla="*/ 15 w 139"/>
                  <a:gd name="T15" fmla="*/ 54 h 249"/>
                  <a:gd name="T16" fmla="*/ 19 w 139"/>
                  <a:gd name="T17" fmla="*/ 49 h 249"/>
                  <a:gd name="T18" fmla="*/ 121 w 139"/>
                  <a:gd name="T19" fmla="*/ 1 h 249"/>
                  <a:gd name="T20" fmla="*/ 126 w 139"/>
                  <a:gd name="T21" fmla="*/ 1 h 249"/>
                  <a:gd name="T22" fmla="*/ 129 w 139"/>
                  <a:gd name="T23" fmla="*/ 5 h 249"/>
                  <a:gd name="T24" fmla="*/ 139 w 139"/>
                  <a:gd name="T25" fmla="*/ 118 h 249"/>
                  <a:gd name="T26" fmla="*/ 136 w 139"/>
                  <a:gd name="T27" fmla="*/ 123 h 249"/>
                  <a:gd name="T28" fmla="*/ 130 w 139"/>
                  <a:gd name="T29" fmla="*/ 123 h 249"/>
                  <a:gd name="T30" fmla="*/ 105 w 139"/>
                  <a:gd name="T31" fmla="*/ 109 h 249"/>
                  <a:gd name="T32" fmla="*/ 62 w 139"/>
                  <a:gd name="T33" fmla="*/ 184 h 249"/>
                  <a:gd name="T34" fmla="*/ 54 w 139"/>
                  <a:gd name="T35" fmla="*/ 186 h 249"/>
                  <a:gd name="T36" fmla="*/ 52 w 139"/>
                  <a:gd name="T37" fmla="*/ 178 h 249"/>
                  <a:gd name="T38" fmla="*/ 98 w 139"/>
                  <a:gd name="T39" fmla="*/ 98 h 249"/>
                  <a:gd name="T40" fmla="*/ 101 w 139"/>
                  <a:gd name="T41" fmla="*/ 95 h 249"/>
                  <a:gd name="T42" fmla="*/ 106 w 139"/>
                  <a:gd name="T43" fmla="*/ 96 h 249"/>
                  <a:gd name="T44" fmla="*/ 126 w 139"/>
                  <a:gd name="T45" fmla="*/ 108 h 249"/>
                  <a:gd name="T46" fmla="*/ 118 w 139"/>
                  <a:gd name="T47" fmla="*/ 15 h 249"/>
                  <a:gd name="T48" fmla="*/ 34 w 139"/>
                  <a:gd name="T49" fmla="*/ 54 h 249"/>
                  <a:gd name="T50" fmla="*/ 54 w 139"/>
                  <a:gd name="T51" fmla="*/ 66 h 249"/>
                  <a:gd name="T52" fmla="*/ 57 w 139"/>
                  <a:gd name="T53" fmla="*/ 70 h 249"/>
                  <a:gd name="T54" fmla="*/ 56 w 139"/>
                  <a:gd name="T55" fmla="*/ 74 h 249"/>
                  <a:gd name="T56" fmla="*/ 12 w 139"/>
                  <a:gd name="T57" fmla="*/ 151 h 249"/>
                  <a:gd name="T58" fmla="*/ 35 w 139"/>
                  <a:gd name="T59" fmla="*/ 238 h 249"/>
                  <a:gd name="T60" fmla="*/ 127 w 139"/>
                  <a:gd name="T61" fmla="*/ 238 h 249"/>
                  <a:gd name="T62" fmla="*/ 133 w 139"/>
                  <a:gd name="T63" fmla="*/ 244 h 249"/>
                  <a:gd name="T64" fmla="*/ 127 w 139"/>
                  <a:gd name="T65"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249">
                    <a:moveTo>
                      <a:pt x="127" y="249"/>
                    </a:moveTo>
                    <a:cubicBezTo>
                      <a:pt x="31" y="249"/>
                      <a:pt x="31" y="249"/>
                      <a:pt x="31" y="249"/>
                    </a:cubicBezTo>
                    <a:cubicBezTo>
                      <a:pt x="28" y="249"/>
                      <a:pt x="26" y="248"/>
                      <a:pt x="25" y="245"/>
                    </a:cubicBezTo>
                    <a:cubicBezTo>
                      <a:pt x="0" y="152"/>
                      <a:pt x="0" y="152"/>
                      <a:pt x="0" y="152"/>
                    </a:cubicBezTo>
                    <a:cubicBezTo>
                      <a:pt x="0" y="151"/>
                      <a:pt x="0" y="149"/>
                      <a:pt x="1" y="148"/>
                    </a:cubicBezTo>
                    <a:cubicBezTo>
                      <a:pt x="44" y="74"/>
                      <a:pt x="44" y="74"/>
                      <a:pt x="44" y="74"/>
                    </a:cubicBezTo>
                    <a:cubicBezTo>
                      <a:pt x="18" y="59"/>
                      <a:pt x="18" y="59"/>
                      <a:pt x="18" y="59"/>
                    </a:cubicBezTo>
                    <a:cubicBezTo>
                      <a:pt x="16" y="58"/>
                      <a:pt x="15" y="56"/>
                      <a:pt x="15" y="54"/>
                    </a:cubicBezTo>
                    <a:cubicBezTo>
                      <a:pt x="16" y="52"/>
                      <a:pt x="17" y="50"/>
                      <a:pt x="19" y="49"/>
                    </a:cubicBezTo>
                    <a:cubicBezTo>
                      <a:pt x="121" y="1"/>
                      <a:pt x="121" y="1"/>
                      <a:pt x="121" y="1"/>
                    </a:cubicBezTo>
                    <a:cubicBezTo>
                      <a:pt x="123" y="0"/>
                      <a:pt x="125" y="0"/>
                      <a:pt x="126" y="1"/>
                    </a:cubicBezTo>
                    <a:cubicBezTo>
                      <a:pt x="128" y="2"/>
                      <a:pt x="129" y="4"/>
                      <a:pt x="129" y="5"/>
                    </a:cubicBezTo>
                    <a:cubicBezTo>
                      <a:pt x="139" y="118"/>
                      <a:pt x="139" y="118"/>
                      <a:pt x="139" y="118"/>
                    </a:cubicBezTo>
                    <a:cubicBezTo>
                      <a:pt x="139" y="120"/>
                      <a:pt x="138" y="122"/>
                      <a:pt x="136" y="123"/>
                    </a:cubicBezTo>
                    <a:cubicBezTo>
                      <a:pt x="134" y="124"/>
                      <a:pt x="132" y="125"/>
                      <a:pt x="130" y="123"/>
                    </a:cubicBezTo>
                    <a:cubicBezTo>
                      <a:pt x="105" y="109"/>
                      <a:pt x="105" y="109"/>
                      <a:pt x="105" y="109"/>
                    </a:cubicBezTo>
                    <a:cubicBezTo>
                      <a:pt x="62" y="184"/>
                      <a:pt x="62" y="184"/>
                      <a:pt x="62" y="184"/>
                    </a:cubicBezTo>
                    <a:cubicBezTo>
                      <a:pt x="60" y="186"/>
                      <a:pt x="57" y="187"/>
                      <a:pt x="54" y="186"/>
                    </a:cubicBezTo>
                    <a:cubicBezTo>
                      <a:pt x="51" y="184"/>
                      <a:pt x="50" y="181"/>
                      <a:pt x="52" y="178"/>
                    </a:cubicBezTo>
                    <a:cubicBezTo>
                      <a:pt x="98" y="98"/>
                      <a:pt x="98" y="98"/>
                      <a:pt x="98" y="98"/>
                    </a:cubicBezTo>
                    <a:cubicBezTo>
                      <a:pt x="99" y="97"/>
                      <a:pt x="100" y="96"/>
                      <a:pt x="101" y="95"/>
                    </a:cubicBezTo>
                    <a:cubicBezTo>
                      <a:pt x="103" y="95"/>
                      <a:pt x="104" y="95"/>
                      <a:pt x="106" y="96"/>
                    </a:cubicBezTo>
                    <a:cubicBezTo>
                      <a:pt x="126" y="108"/>
                      <a:pt x="126" y="108"/>
                      <a:pt x="126" y="108"/>
                    </a:cubicBezTo>
                    <a:cubicBezTo>
                      <a:pt x="118" y="15"/>
                      <a:pt x="118" y="15"/>
                      <a:pt x="118" y="15"/>
                    </a:cubicBezTo>
                    <a:cubicBezTo>
                      <a:pt x="34" y="54"/>
                      <a:pt x="34" y="54"/>
                      <a:pt x="34" y="54"/>
                    </a:cubicBezTo>
                    <a:cubicBezTo>
                      <a:pt x="54" y="66"/>
                      <a:pt x="54" y="66"/>
                      <a:pt x="54" y="66"/>
                    </a:cubicBezTo>
                    <a:cubicBezTo>
                      <a:pt x="56" y="67"/>
                      <a:pt x="57" y="68"/>
                      <a:pt x="57" y="70"/>
                    </a:cubicBezTo>
                    <a:cubicBezTo>
                      <a:pt x="57" y="71"/>
                      <a:pt x="57" y="73"/>
                      <a:pt x="56" y="74"/>
                    </a:cubicBezTo>
                    <a:cubicBezTo>
                      <a:pt x="12" y="151"/>
                      <a:pt x="12" y="151"/>
                      <a:pt x="12" y="151"/>
                    </a:cubicBezTo>
                    <a:cubicBezTo>
                      <a:pt x="35" y="238"/>
                      <a:pt x="35" y="238"/>
                      <a:pt x="35" y="238"/>
                    </a:cubicBezTo>
                    <a:cubicBezTo>
                      <a:pt x="127" y="238"/>
                      <a:pt x="127" y="238"/>
                      <a:pt x="127" y="238"/>
                    </a:cubicBezTo>
                    <a:cubicBezTo>
                      <a:pt x="130" y="238"/>
                      <a:pt x="133" y="241"/>
                      <a:pt x="133" y="244"/>
                    </a:cubicBezTo>
                    <a:cubicBezTo>
                      <a:pt x="133" y="247"/>
                      <a:pt x="130" y="249"/>
                      <a:pt x="127" y="2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4" name="îṣľïďe">
                <a:extLst>
                  <a:ext uri="{FF2B5EF4-FFF2-40B4-BE49-F238E27FC236}">
                    <a16:creationId xmlns="" xmlns:a16="http://schemas.microsoft.com/office/drawing/2014/main" id="{ECB93503-0AFA-4F87-9EE9-6409CEB6DE06}"/>
                  </a:ext>
                </a:extLst>
              </p:cNvPr>
              <p:cNvSpPr/>
              <p:nvPr/>
            </p:nvSpPr>
            <p:spPr bwMode="auto">
              <a:xfrm>
                <a:off x="4131809" y="3007017"/>
                <a:ext cx="19147" cy="304089"/>
              </a:xfrm>
              <a:custGeom>
                <a:avLst/>
                <a:gdLst>
                  <a:gd name="T0" fmla="*/ 5 w 11"/>
                  <a:gd name="T1" fmla="*/ 180 h 180"/>
                  <a:gd name="T2" fmla="*/ 0 w 11"/>
                  <a:gd name="T3" fmla="*/ 174 h 180"/>
                  <a:gd name="T4" fmla="*/ 0 w 11"/>
                  <a:gd name="T5" fmla="*/ 6 h 180"/>
                  <a:gd name="T6" fmla="*/ 5 w 11"/>
                  <a:gd name="T7" fmla="*/ 0 h 180"/>
                  <a:gd name="T8" fmla="*/ 11 w 11"/>
                  <a:gd name="T9" fmla="*/ 6 h 180"/>
                  <a:gd name="T10" fmla="*/ 11 w 11"/>
                  <a:gd name="T11" fmla="*/ 174 h 180"/>
                  <a:gd name="T12" fmla="*/ 5 w 11"/>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11" h="180">
                    <a:moveTo>
                      <a:pt x="5" y="180"/>
                    </a:moveTo>
                    <a:cubicBezTo>
                      <a:pt x="2" y="180"/>
                      <a:pt x="0" y="178"/>
                      <a:pt x="0" y="174"/>
                    </a:cubicBezTo>
                    <a:cubicBezTo>
                      <a:pt x="0" y="6"/>
                      <a:pt x="0" y="6"/>
                      <a:pt x="0" y="6"/>
                    </a:cubicBezTo>
                    <a:cubicBezTo>
                      <a:pt x="0" y="2"/>
                      <a:pt x="2" y="0"/>
                      <a:pt x="5" y="0"/>
                    </a:cubicBezTo>
                    <a:cubicBezTo>
                      <a:pt x="8" y="0"/>
                      <a:pt x="11" y="2"/>
                      <a:pt x="11" y="6"/>
                    </a:cubicBezTo>
                    <a:cubicBezTo>
                      <a:pt x="11" y="174"/>
                      <a:pt x="11" y="174"/>
                      <a:pt x="11" y="174"/>
                    </a:cubicBezTo>
                    <a:cubicBezTo>
                      <a:pt x="11" y="178"/>
                      <a:pt x="8" y="180"/>
                      <a:pt x="5" y="18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5" name="îṥľíḓé">
                <a:extLst>
                  <a:ext uri="{FF2B5EF4-FFF2-40B4-BE49-F238E27FC236}">
                    <a16:creationId xmlns="" xmlns:a16="http://schemas.microsoft.com/office/drawing/2014/main" id="{2FA0C3B0-3099-4663-813E-247FDA8D50BE}"/>
                  </a:ext>
                </a:extLst>
              </p:cNvPr>
              <p:cNvSpPr/>
              <p:nvPr/>
            </p:nvSpPr>
            <p:spPr bwMode="auto">
              <a:xfrm>
                <a:off x="6215383" y="1576672"/>
                <a:ext cx="504563" cy="20273"/>
              </a:xfrm>
              <a:custGeom>
                <a:avLst/>
                <a:gdLst>
                  <a:gd name="T0" fmla="*/ 292 w 298"/>
                  <a:gd name="T1" fmla="*/ 12 h 12"/>
                  <a:gd name="T2" fmla="*/ 6 w 298"/>
                  <a:gd name="T3" fmla="*/ 12 h 12"/>
                  <a:gd name="T4" fmla="*/ 0 w 298"/>
                  <a:gd name="T5" fmla="*/ 6 h 12"/>
                  <a:gd name="T6" fmla="*/ 6 w 298"/>
                  <a:gd name="T7" fmla="*/ 0 h 12"/>
                  <a:gd name="T8" fmla="*/ 292 w 298"/>
                  <a:gd name="T9" fmla="*/ 0 h 12"/>
                  <a:gd name="T10" fmla="*/ 298 w 298"/>
                  <a:gd name="T11" fmla="*/ 6 h 12"/>
                  <a:gd name="T12" fmla="*/ 292 w 29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98" h="12">
                    <a:moveTo>
                      <a:pt x="292" y="12"/>
                    </a:moveTo>
                    <a:cubicBezTo>
                      <a:pt x="6" y="12"/>
                      <a:pt x="6" y="12"/>
                      <a:pt x="6" y="12"/>
                    </a:cubicBezTo>
                    <a:cubicBezTo>
                      <a:pt x="2" y="12"/>
                      <a:pt x="0" y="9"/>
                      <a:pt x="0" y="6"/>
                    </a:cubicBezTo>
                    <a:cubicBezTo>
                      <a:pt x="0" y="3"/>
                      <a:pt x="2" y="0"/>
                      <a:pt x="6" y="0"/>
                    </a:cubicBezTo>
                    <a:cubicBezTo>
                      <a:pt x="292" y="0"/>
                      <a:pt x="292" y="0"/>
                      <a:pt x="292" y="0"/>
                    </a:cubicBezTo>
                    <a:cubicBezTo>
                      <a:pt x="295" y="0"/>
                      <a:pt x="298" y="3"/>
                      <a:pt x="298" y="6"/>
                    </a:cubicBezTo>
                    <a:cubicBezTo>
                      <a:pt x="298" y="9"/>
                      <a:pt x="295" y="12"/>
                      <a:pt x="292"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6" name="ïṧ1iḓè">
                <a:extLst>
                  <a:ext uri="{FF2B5EF4-FFF2-40B4-BE49-F238E27FC236}">
                    <a16:creationId xmlns="" xmlns:a16="http://schemas.microsoft.com/office/drawing/2014/main" id="{A4A97AA3-0422-47AC-A621-76AE288369A6}"/>
                  </a:ext>
                </a:extLst>
              </p:cNvPr>
              <p:cNvSpPr/>
              <p:nvPr/>
            </p:nvSpPr>
            <p:spPr bwMode="auto">
              <a:xfrm>
                <a:off x="6215383" y="1752368"/>
                <a:ext cx="504563" cy="18020"/>
              </a:xfrm>
              <a:custGeom>
                <a:avLst/>
                <a:gdLst>
                  <a:gd name="T0" fmla="*/ 292 w 298"/>
                  <a:gd name="T1" fmla="*/ 11 h 11"/>
                  <a:gd name="T2" fmla="*/ 6 w 298"/>
                  <a:gd name="T3" fmla="*/ 11 h 11"/>
                  <a:gd name="T4" fmla="*/ 0 w 298"/>
                  <a:gd name="T5" fmla="*/ 6 h 11"/>
                  <a:gd name="T6" fmla="*/ 6 w 298"/>
                  <a:gd name="T7" fmla="*/ 0 h 11"/>
                  <a:gd name="T8" fmla="*/ 292 w 298"/>
                  <a:gd name="T9" fmla="*/ 0 h 11"/>
                  <a:gd name="T10" fmla="*/ 298 w 298"/>
                  <a:gd name="T11" fmla="*/ 6 h 11"/>
                  <a:gd name="T12" fmla="*/ 292 w 29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8" h="11">
                    <a:moveTo>
                      <a:pt x="292" y="11"/>
                    </a:moveTo>
                    <a:cubicBezTo>
                      <a:pt x="6" y="11"/>
                      <a:pt x="6" y="11"/>
                      <a:pt x="6" y="11"/>
                    </a:cubicBezTo>
                    <a:cubicBezTo>
                      <a:pt x="2" y="11"/>
                      <a:pt x="0" y="9"/>
                      <a:pt x="0" y="6"/>
                    </a:cubicBezTo>
                    <a:cubicBezTo>
                      <a:pt x="0" y="2"/>
                      <a:pt x="2" y="0"/>
                      <a:pt x="6" y="0"/>
                    </a:cubicBezTo>
                    <a:cubicBezTo>
                      <a:pt x="292" y="0"/>
                      <a:pt x="292" y="0"/>
                      <a:pt x="292" y="0"/>
                    </a:cubicBezTo>
                    <a:cubicBezTo>
                      <a:pt x="295" y="0"/>
                      <a:pt x="298" y="2"/>
                      <a:pt x="298" y="6"/>
                    </a:cubicBezTo>
                    <a:cubicBezTo>
                      <a:pt x="298" y="9"/>
                      <a:pt x="295" y="11"/>
                      <a:pt x="292"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7" name="ïṥ1iďè">
                <a:extLst>
                  <a:ext uri="{FF2B5EF4-FFF2-40B4-BE49-F238E27FC236}">
                    <a16:creationId xmlns="" xmlns:a16="http://schemas.microsoft.com/office/drawing/2014/main" id="{65C0ACCC-7818-41CE-877B-4948B726FCC0}"/>
                  </a:ext>
                </a:extLst>
              </p:cNvPr>
              <p:cNvSpPr/>
              <p:nvPr/>
            </p:nvSpPr>
            <p:spPr bwMode="auto">
              <a:xfrm>
                <a:off x="6215383" y="1926938"/>
                <a:ext cx="504563" cy="20273"/>
              </a:xfrm>
              <a:custGeom>
                <a:avLst/>
                <a:gdLst>
                  <a:gd name="T0" fmla="*/ 292 w 298"/>
                  <a:gd name="T1" fmla="*/ 12 h 12"/>
                  <a:gd name="T2" fmla="*/ 6 w 298"/>
                  <a:gd name="T3" fmla="*/ 12 h 12"/>
                  <a:gd name="T4" fmla="*/ 0 w 298"/>
                  <a:gd name="T5" fmla="*/ 6 h 12"/>
                  <a:gd name="T6" fmla="*/ 6 w 298"/>
                  <a:gd name="T7" fmla="*/ 0 h 12"/>
                  <a:gd name="T8" fmla="*/ 292 w 298"/>
                  <a:gd name="T9" fmla="*/ 0 h 12"/>
                  <a:gd name="T10" fmla="*/ 298 w 298"/>
                  <a:gd name="T11" fmla="*/ 6 h 12"/>
                  <a:gd name="T12" fmla="*/ 292 w 29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98" h="12">
                    <a:moveTo>
                      <a:pt x="292" y="12"/>
                    </a:moveTo>
                    <a:cubicBezTo>
                      <a:pt x="6" y="12"/>
                      <a:pt x="6" y="12"/>
                      <a:pt x="6" y="12"/>
                    </a:cubicBezTo>
                    <a:cubicBezTo>
                      <a:pt x="2" y="12"/>
                      <a:pt x="0" y="9"/>
                      <a:pt x="0" y="6"/>
                    </a:cubicBezTo>
                    <a:cubicBezTo>
                      <a:pt x="0" y="3"/>
                      <a:pt x="2" y="0"/>
                      <a:pt x="6" y="0"/>
                    </a:cubicBezTo>
                    <a:cubicBezTo>
                      <a:pt x="292" y="0"/>
                      <a:pt x="292" y="0"/>
                      <a:pt x="292" y="0"/>
                    </a:cubicBezTo>
                    <a:cubicBezTo>
                      <a:pt x="295" y="0"/>
                      <a:pt x="298" y="3"/>
                      <a:pt x="298" y="6"/>
                    </a:cubicBezTo>
                    <a:cubicBezTo>
                      <a:pt x="298" y="9"/>
                      <a:pt x="295" y="12"/>
                      <a:pt x="292"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sp>
        <p:nvSpPr>
          <p:cNvPr id="238" name="矩形 237">
            <a:extLst>
              <a:ext uri="{FF2B5EF4-FFF2-40B4-BE49-F238E27FC236}">
                <a16:creationId xmlns="" xmlns:a16="http://schemas.microsoft.com/office/drawing/2014/main" id="{B2CFCB34-A88F-450F-B4FA-BFDE836DB813}"/>
              </a:ext>
            </a:extLst>
          </p:cNvPr>
          <p:cNvSpPr/>
          <p:nvPr/>
        </p:nvSpPr>
        <p:spPr>
          <a:xfrm>
            <a:off x="1353465" y="2552379"/>
            <a:ext cx="4798925" cy="984500"/>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回收后经过再加工可以成为生产原料或者经过整理可以再利用的物品</a:t>
            </a:r>
            <a:endParaRPr lang="en-US" altLang="zh-CN" sz="2400" dirty="0">
              <a:latin typeface="字魂35号-经典雅黑" panose="00000500000000000000" pitchFamily="2" charset="-122"/>
              <a:ea typeface="字魂35号-经典雅黑" panose="00000500000000000000" pitchFamily="2" charset="-122"/>
            </a:endParaRPr>
          </a:p>
        </p:txBody>
      </p:sp>
      <p:grpSp>
        <p:nvGrpSpPr>
          <p:cNvPr id="6" name="组合 5">
            <a:extLst>
              <a:ext uri="{FF2B5EF4-FFF2-40B4-BE49-F238E27FC236}">
                <a16:creationId xmlns="" xmlns:a16="http://schemas.microsoft.com/office/drawing/2014/main" id="{9AD9FA9B-61EB-4875-BE1E-FA9AE523A729}"/>
              </a:ext>
            </a:extLst>
          </p:cNvPr>
          <p:cNvGrpSpPr/>
          <p:nvPr/>
        </p:nvGrpSpPr>
        <p:grpSpPr>
          <a:xfrm>
            <a:off x="7647137" y="1942028"/>
            <a:ext cx="3302514" cy="3595707"/>
            <a:chOff x="7647137" y="1942028"/>
            <a:chExt cx="3302514" cy="3595707"/>
          </a:xfrm>
        </p:grpSpPr>
        <p:sp>
          <p:nvSpPr>
            <p:cNvPr id="23" name="椭圆 22">
              <a:extLst>
                <a:ext uri="{FF2B5EF4-FFF2-40B4-BE49-F238E27FC236}">
                  <a16:creationId xmlns="" xmlns:a16="http://schemas.microsoft.com/office/drawing/2014/main" id="{6442AC05-009F-43BF-9340-68C3466B929A}"/>
                </a:ext>
              </a:extLst>
            </p:cNvPr>
            <p:cNvSpPr/>
            <p:nvPr/>
          </p:nvSpPr>
          <p:spPr>
            <a:xfrm flipH="1">
              <a:off x="10461921" y="1942028"/>
              <a:ext cx="487730" cy="48773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a:extLst>
                <a:ext uri="{FF2B5EF4-FFF2-40B4-BE49-F238E27FC236}">
                  <a16:creationId xmlns="" xmlns:a16="http://schemas.microsoft.com/office/drawing/2014/main" id="{837AF45D-A279-465F-9B49-867EA60C3E01}"/>
                </a:ext>
              </a:extLst>
            </p:cNvPr>
            <p:cNvSpPr/>
            <p:nvPr/>
          </p:nvSpPr>
          <p:spPr>
            <a:xfrm flipH="1">
              <a:off x="7647137" y="5364156"/>
              <a:ext cx="173579" cy="173579"/>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9" name="d8d8b2c3-c02c-4b92-a5bc-266d8d6b9fd3" descr="+AcAAB+LCAAAAAAABAC1VMFugkAQ/ZdtezMGsFr1pqU0PbQ20fTSeNjCiNsui1mWRGP89w4rlAXRaNqGC7ydN7x5M7Nbcs0CMiQ2aZFrtVkBvk8jKpXLaChp9BwHwPHsVcYrkIpBQobv25zkGKQ3ylPIozaIPzPBojTSMBlabQshujYg29KgCz6LKHdZyBTmRuQpeQXpg1B5oJIptEj+0dWkRxmnK/ypRXatQkzHEHMf81gaYnJyEXprhE4WC+bDbAkRaBYezZhQIxFMlzQopI8lC5dKQJLkwOTjE3xl0IZdJOqUOjxNlpj8yvMc1xmMbNTZKLp7vujeL0X3LxDteu6D1zsm+s6cFSWZCA9VE6t9Q5rpfYM+jmMOVBzy901vog8M+pMfN3BFynmFO8fimAhQqDm9tmVkepQ0YDhzeZyeeJxLual2JeuGhIUeN3RnCiggOBHVzaIacEfjFBcMFMhEn9SUGKdFk4jHeLaMIxHyosnY8BW8YGRWmjZEIzaZ7w63tvx5pY6K3D8Nm5d9s+36rJteN/vb7NDe7BP2+NntgTuSgMonu1iEHzBbB3NlyoMDT/VUjan/dcLSzlETOlUTnH83YQZrda4J1mUm6NR/YIJ5VWc5Sw9q10npxN3li6QLSCoWXV6Tc3TUnWpNt7Vr6WRfB79QfdaKD0yl9Y85Pt/CmQ2o+AcAAA==">
            <a:extLst>
              <a:ext uri="{FF2B5EF4-FFF2-40B4-BE49-F238E27FC236}">
                <a16:creationId xmlns="" xmlns:a16="http://schemas.microsoft.com/office/drawing/2014/main" id="{9EB03065-CBDB-4531-A9A0-0852449DE565}"/>
              </a:ext>
            </a:extLst>
          </p:cNvPr>
          <p:cNvGrpSpPr>
            <a:grpSpLocks noChangeAspect="1"/>
          </p:cNvGrpSpPr>
          <p:nvPr/>
        </p:nvGrpSpPr>
        <p:grpSpPr>
          <a:xfrm>
            <a:off x="1781176" y="4128982"/>
            <a:ext cx="3863002" cy="1145895"/>
            <a:chOff x="5484979" y="3753679"/>
            <a:chExt cx="3286388" cy="1145895"/>
          </a:xfrm>
        </p:grpSpPr>
        <p:sp>
          <p:nvSpPr>
            <p:cNvPr id="240" name="IconShape1">
              <a:extLst>
                <a:ext uri="{FF2B5EF4-FFF2-40B4-BE49-F238E27FC236}">
                  <a16:creationId xmlns="" xmlns:a16="http://schemas.microsoft.com/office/drawing/2014/main" id="{F3A612A7-0858-4CFE-A0AE-C2A440B57458}"/>
                </a:ext>
              </a:extLst>
            </p:cNvPr>
            <p:cNvSpPr/>
            <p:nvPr/>
          </p:nvSpPr>
          <p:spPr>
            <a:xfrm>
              <a:off x="5484979" y="3753679"/>
              <a:ext cx="471566" cy="1145895"/>
            </a:xfrm>
            <a:custGeom>
              <a:avLst/>
              <a:gdLst>
                <a:gd name="connsiteX0" fmla="*/ 100686 w 529930"/>
                <a:gd name="connsiteY0" fmla="*/ 302057 h 1287721"/>
                <a:gd name="connsiteX1" fmla="*/ 121883 w 529930"/>
                <a:gd name="connsiteY1" fmla="*/ 302057 h 1287721"/>
                <a:gd name="connsiteX2" fmla="*/ 413344 w 529930"/>
                <a:gd name="connsiteY2" fmla="*/ 302057 h 1287721"/>
                <a:gd name="connsiteX3" fmla="*/ 434544 w 529930"/>
                <a:gd name="connsiteY3" fmla="*/ 302057 h 1287721"/>
                <a:gd name="connsiteX4" fmla="*/ 529930 w 529930"/>
                <a:gd name="connsiteY4" fmla="*/ 408043 h 1287721"/>
                <a:gd name="connsiteX5" fmla="*/ 529930 w 529930"/>
                <a:gd name="connsiteY5" fmla="*/ 884978 h 1287721"/>
                <a:gd name="connsiteX6" fmla="*/ 482237 w 529930"/>
                <a:gd name="connsiteY6" fmla="*/ 932671 h 1287721"/>
                <a:gd name="connsiteX7" fmla="*/ 434544 w 529930"/>
                <a:gd name="connsiteY7" fmla="*/ 884978 h 1287721"/>
                <a:gd name="connsiteX8" fmla="*/ 434544 w 529930"/>
                <a:gd name="connsiteY8" fmla="*/ 455736 h 1287721"/>
                <a:gd name="connsiteX9" fmla="*/ 423944 w 529930"/>
                <a:gd name="connsiteY9" fmla="*/ 445139 h 1287721"/>
                <a:gd name="connsiteX10" fmla="*/ 413344 w 529930"/>
                <a:gd name="connsiteY10" fmla="*/ 455736 h 1287721"/>
                <a:gd name="connsiteX11" fmla="*/ 413344 w 529930"/>
                <a:gd name="connsiteY11" fmla="*/ 747196 h 1287721"/>
                <a:gd name="connsiteX12" fmla="*/ 413344 w 529930"/>
                <a:gd name="connsiteY12" fmla="*/ 1218832 h 1287721"/>
                <a:gd name="connsiteX13" fmla="*/ 344454 w 529930"/>
                <a:gd name="connsiteY13" fmla="*/ 1287721 h 1287721"/>
                <a:gd name="connsiteX14" fmla="*/ 275565 w 529930"/>
                <a:gd name="connsiteY14" fmla="*/ 1218832 h 1287721"/>
                <a:gd name="connsiteX15" fmla="*/ 275565 w 529930"/>
                <a:gd name="connsiteY15" fmla="*/ 826685 h 1287721"/>
                <a:gd name="connsiteX16" fmla="*/ 264965 w 529930"/>
                <a:gd name="connsiteY16" fmla="*/ 816088 h 1287721"/>
                <a:gd name="connsiteX17" fmla="*/ 254365 w 529930"/>
                <a:gd name="connsiteY17" fmla="*/ 826685 h 1287721"/>
                <a:gd name="connsiteX18" fmla="*/ 254365 w 529930"/>
                <a:gd name="connsiteY18" fmla="*/ 1218832 h 1287721"/>
                <a:gd name="connsiteX19" fmla="*/ 185476 w 529930"/>
                <a:gd name="connsiteY19" fmla="*/ 1287721 h 1287721"/>
                <a:gd name="connsiteX20" fmla="*/ 116586 w 529930"/>
                <a:gd name="connsiteY20" fmla="*/ 1218832 h 1287721"/>
                <a:gd name="connsiteX21" fmla="*/ 116586 w 529930"/>
                <a:gd name="connsiteY21" fmla="*/ 450436 h 1287721"/>
                <a:gd name="connsiteX22" fmla="*/ 105986 w 529930"/>
                <a:gd name="connsiteY22" fmla="*/ 439839 h 1287721"/>
                <a:gd name="connsiteX23" fmla="*/ 95387 w 529930"/>
                <a:gd name="connsiteY23" fmla="*/ 450436 h 1287721"/>
                <a:gd name="connsiteX24" fmla="*/ 95387 w 529930"/>
                <a:gd name="connsiteY24" fmla="*/ 879678 h 1287721"/>
                <a:gd name="connsiteX25" fmla="*/ 47693 w 529930"/>
                <a:gd name="connsiteY25" fmla="*/ 927371 h 1287721"/>
                <a:gd name="connsiteX26" fmla="*/ 0 w 529930"/>
                <a:gd name="connsiteY26" fmla="*/ 879678 h 1287721"/>
                <a:gd name="connsiteX27" fmla="*/ 0 w 529930"/>
                <a:gd name="connsiteY27" fmla="*/ 402743 h 1287721"/>
                <a:gd name="connsiteX28" fmla="*/ 100686 w 529930"/>
                <a:gd name="connsiteY28" fmla="*/ 302057 h 1287721"/>
                <a:gd name="connsiteX29" fmla="*/ 264965 w 529930"/>
                <a:gd name="connsiteY29" fmla="*/ 0 h 1287721"/>
                <a:gd name="connsiteX30" fmla="*/ 402745 w 529930"/>
                <a:gd name="connsiteY30" fmla="*/ 137783 h 1287721"/>
                <a:gd name="connsiteX31" fmla="*/ 264965 w 529930"/>
                <a:gd name="connsiteY31" fmla="*/ 275563 h 1287721"/>
                <a:gd name="connsiteX32" fmla="*/ 127182 w 529930"/>
                <a:gd name="connsiteY32" fmla="*/ 137783 h 1287721"/>
                <a:gd name="connsiteX33" fmla="*/ 264965 w 529930"/>
                <a:gd name="connsiteY33" fmla="*/ 0 h 12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9930" h="1287721">
                  <a:moveTo>
                    <a:pt x="100686" y="302057"/>
                  </a:moveTo>
                  <a:lnTo>
                    <a:pt x="121883" y="302057"/>
                  </a:lnTo>
                  <a:lnTo>
                    <a:pt x="413344" y="302057"/>
                  </a:lnTo>
                  <a:lnTo>
                    <a:pt x="434544" y="302057"/>
                  </a:lnTo>
                  <a:cubicBezTo>
                    <a:pt x="487537" y="302057"/>
                    <a:pt x="529930" y="344450"/>
                    <a:pt x="529930" y="408043"/>
                  </a:cubicBezTo>
                  <a:lnTo>
                    <a:pt x="529930" y="884978"/>
                  </a:lnTo>
                  <a:cubicBezTo>
                    <a:pt x="529930" y="911474"/>
                    <a:pt x="508733" y="932671"/>
                    <a:pt x="482237" y="932671"/>
                  </a:cubicBezTo>
                  <a:cubicBezTo>
                    <a:pt x="455740" y="932671"/>
                    <a:pt x="434544" y="911474"/>
                    <a:pt x="434544" y="884978"/>
                  </a:cubicBezTo>
                  <a:lnTo>
                    <a:pt x="434544" y="455736"/>
                  </a:lnTo>
                  <a:cubicBezTo>
                    <a:pt x="434544" y="450436"/>
                    <a:pt x="429244" y="445139"/>
                    <a:pt x="423944" y="445139"/>
                  </a:cubicBezTo>
                  <a:cubicBezTo>
                    <a:pt x="418644" y="445139"/>
                    <a:pt x="413344" y="450436"/>
                    <a:pt x="413344" y="455736"/>
                  </a:cubicBezTo>
                  <a:lnTo>
                    <a:pt x="413344" y="747196"/>
                  </a:lnTo>
                  <a:lnTo>
                    <a:pt x="413344" y="1218832"/>
                  </a:lnTo>
                  <a:cubicBezTo>
                    <a:pt x="413344" y="1255928"/>
                    <a:pt x="381551" y="1287721"/>
                    <a:pt x="344454" y="1287721"/>
                  </a:cubicBezTo>
                  <a:cubicBezTo>
                    <a:pt x="307358" y="1287721"/>
                    <a:pt x="275565" y="1255928"/>
                    <a:pt x="275565" y="1218832"/>
                  </a:cubicBezTo>
                  <a:lnTo>
                    <a:pt x="275565" y="826685"/>
                  </a:lnTo>
                  <a:cubicBezTo>
                    <a:pt x="275565" y="821386"/>
                    <a:pt x="270265" y="816088"/>
                    <a:pt x="264965" y="816088"/>
                  </a:cubicBezTo>
                  <a:cubicBezTo>
                    <a:pt x="259665" y="816088"/>
                    <a:pt x="254365" y="821386"/>
                    <a:pt x="254365" y="826685"/>
                  </a:cubicBezTo>
                  <a:lnTo>
                    <a:pt x="254365" y="1218832"/>
                  </a:lnTo>
                  <a:cubicBezTo>
                    <a:pt x="254365" y="1255928"/>
                    <a:pt x="222572" y="1287721"/>
                    <a:pt x="185476" y="1287721"/>
                  </a:cubicBezTo>
                  <a:cubicBezTo>
                    <a:pt x="148379" y="1287721"/>
                    <a:pt x="116586" y="1255928"/>
                    <a:pt x="116586" y="1218832"/>
                  </a:cubicBezTo>
                  <a:lnTo>
                    <a:pt x="116586" y="450436"/>
                  </a:lnTo>
                  <a:cubicBezTo>
                    <a:pt x="116586" y="445139"/>
                    <a:pt x="111286" y="439839"/>
                    <a:pt x="105986" y="439839"/>
                  </a:cubicBezTo>
                  <a:cubicBezTo>
                    <a:pt x="100686" y="439839"/>
                    <a:pt x="95387" y="445139"/>
                    <a:pt x="95387" y="450436"/>
                  </a:cubicBezTo>
                  <a:lnTo>
                    <a:pt x="95387" y="879678"/>
                  </a:lnTo>
                  <a:cubicBezTo>
                    <a:pt x="95387" y="906175"/>
                    <a:pt x="74190" y="927371"/>
                    <a:pt x="47693" y="927371"/>
                  </a:cubicBezTo>
                  <a:cubicBezTo>
                    <a:pt x="21197" y="927371"/>
                    <a:pt x="0" y="906175"/>
                    <a:pt x="0" y="879678"/>
                  </a:cubicBezTo>
                  <a:lnTo>
                    <a:pt x="0" y="402743"/>
                  </a:lnTo>
                  <a:cubicBezTo>
                    <a:pt x="0" y="344450"/>
                    <a:pt x="47693" y="302057"/>
                    <a:pt x="100686" y="302057"/>
                  </a:cubicBezTo>
                  <a:close/>
                  <a:moveTo>
                    <a:pt x="264965" y="0"/>
                  </a:moveTo>
                  <a:cubicBezTo>
                    <a:pt x="344455" y="0"/>
                    <a:pt x="402745" y="58293"/>
                    <a:pt x="402745" y="137783"/>
                  </a:cubicBezTo>
                  <a:cubicBezTo>
                    <a:pt x="402745" y="211972"/>
                    <a:pt x="339155" y="275563"/>
                    <a:pt x="264965" y="275563"/>
                  </a:cubicBezTo>
                  <a:cubicBezTo>
                    <a:pt x="190775" y="275563"/>
                    <a:pt x="127182" y="211972"/>
                    <a:pt x="127182" y="137783"/>
                  </a:cubicBezTo>
                  <a:cubicBezTo>
                    <a:pt x="127182" y="63593"/>
                    <a:pt x="190775" y="0"/>
                    <a:pt x="264965" y="0"/>
                  </a:cubicBezTo>
                  <a:close/>
                </a:path>
              </a:pathLst>
            </a:custGeom>
            <a:solidFill>
              <a:srgbClr val="74B49A"/>
            </a:solidFill>
            <a:ln w="20266" cap="flat">
              <a:noFill/>
              <a:prstDash val="solid"/>
              <a:miter/>
            </a:ln>
          </p:spPr>
          <p:txBody>
            <a:bodyPr wrap="square" rtlCol="0" anchor="ctr">
              <a:noAutofit/>
            </a:bodyPr>
            <a:lstStyle/>
            <a:p>
              <a:endParaRPr lang="zh-CN" altLang="en-US" dirty="0"/>
            </a:p>
          </p:txBody>
        </p:sp>
        <p:sp>
          <p:nvSpPr>
            <p:cNvPr id="241" name="IconShape1">
              <a:extLst>
                <a:ext uri="{FF2B5EF4-FFF2-40B4-BE49-F238E27FC236}">
                  <a16:creationId xmlns="" xmlns:a16="http://schemas.microsoft.com/office/drawing/2014/main" id="{61159A72-EAA7-4534-A08C-5C60969C3C61}"/>
                </a:ext>
              </a:extLst>
            </p:cNvPr>
            <p:cNvSpPr/>
            <p:nvPr/>
          </p:nvSpPr>
          <p:spPr>
            <a:xfrm>
              <a:off x="6050852" y="3753679"/>
              <a:ext cx="471566" cy="1145895"/>
            </a:xfrm>
            <a:custGeom>
              <a:avLst/>
              <a:gdLst>
                <a:gd name="connsiteX0" fmla="*/ 100686 w 529930"/>
                <a:gd name="connsiteY0" fmla="*/ 302057 h 1287721"/>
                <a:gd name="connsiteX1" fmla="*/ 116586 w 529930"/>
                <a:gd name="connsiteY1" fmla="*/ 302057 h 1287721"/>
                <a:gd name="connsiteX2" fmla="*/ 408047 w 529930"/>
                <a:gd name="connsiteY2" fmla="*/ 302057 h 1287721"/>
                <a:gd name="connsiteX3" fmla="*/ 429244 w 529930"/>
                <a:gd name="connsiteY3" fmla="*/ 302057 h 1287721"/>
                <a:gd name="connsiteX4" fmla="*/ 529930 w 529930"/>
                <a:gd name="connsiteY4" fmla="*/ 408043 h 1287721"/>
                <a:gd name="connsiteX5" fmla="*/ 529930 w 529930"/>
                <a:gd name="connsiteY5" fmla="*/ 884978 h 1287721"/>
                <a:gd name="connsiteX6" fmla="*/ 482237 w 529930"/>
                <a:gd name="connsiteY6" fmla="*/ 932671 h 1287721"/>
                <a:gd name="connsiteX7" fmla="*/ 434544 w 529930"/>
                <a:gd name="connsiteY7" fmla="*/ 884978 h 1287721"/>
                <a:gd name="connsiteX8" fmla="*/ 434544 w 529930"/>
                <a:gd name="connsiteY8" fmla="*/ 455736 h 1287721"/>
                <a:gd name="connsiteX9" fmla="*/ 423944 w 529930"/>
                <a:gd name="connsiteY9" fmla="*/ 445139 h 1287721"/>
                <a:gd name="connsiteX10" fmla="*/ 413344 w 529930"/>
                <a:gd name="connsiteY10" fmla="*/ 455736 h 1287721"/>
                <a:gd name="connsiteX11" fmla="*/ 413344 w 529930"/>
                <a:gd name="connsiteY11" fmla="*/ 747196 h 1287721"/>
                <a:gd name="connsiteX12" fmla="*/ 413344 w 529930"/>
                <a:gd name="connsiteY12" fmla="*/ 1218832 h 1287721"/>
                <a:gd name="connsiteX13" fmla="*/ 344454 w 529930"/>
                <a:gd name="connsiteY13" fmla="*/ 1287721 h 1287721"/>
                <a:gd name="connsiteX14" fmla="*/ 275565 w 529930"/>
                <a:gd name="connsiteY14" fmla="*/ 1218832 h 1287721"/>
                <a:gd name="connsiteX15" fmla="*/ 275565 w 529930"/>
                <a:gd name="connsiteY15" fmla="*/ 826685 h 1287721"/>
                <a:gd name="connsiteX16" fmla="*/ 264965 w 529930"/>
                <a:gd name="connsiteY16" fmla="*/ 816088 h 1287721"/>
                <a:gd name="connsiteX17" fmla="*/ 254365 w 529930"/>
                <a:gd name="connsiteY17" fmla="*/ 826685 h 1287721"/>
                <a:gd name="connsiteX18" fmla="*/ 254365 w 529930"/>
                <a:gd name="connsiteY18" fmla="*/ 1218832 h 1287721"/>
                <a:gd name="connsiteX19" fmla="*/ 185476 w 529930"/>
                <a:gd name="connsiteY19" fmla="*/ 1287721 h 1287721"/>
                <a:gd name="connsiteX20" fmla="*/ 116586 w 529930"/>
                <a:gd name="connsiteY20" fmla="*/ 1218832 h 1287721"/>
                <a:gd name="connsiteX21" fmla="*/ 116586 w 529930"/>
                <a:gd name="connsiteY21" fmla="*/ 450436 h 1287721"/>
                <a:gd name="connsiteX22" fmla="*/ 105986 w 529930"/>
                <a:gd name="connsiteY22" fmla="*/ 439839 h 1287721"/>
                <a:gd name="connsiteX23" fmla="*/ 95387 w 529930"/>
                <a:gd name="connsiteY23" fmla="*/ 450436 h 1287721"/>
                <a:gd name="connsiteX24" fmla="*/ 95387 w 529930"/>
                <a:gd name="connsiteY24" fmla="*/ 879678 h 1287721"/>
                <a:gd name="connsiteX25" fmla="*/ 47693 w 529930"/>
                <a:gd name="connsiteY25" fmla="*/ 927371 h 1287721"/>
                <a:gd name="connsiteX26" fmla="*/ 0 w 529930"/>
                <a:gd name="connsiteY26" fmla="*/ 879678 h 1287721"/>
                <a:gd name="connsiteX27" fmla="*/ 0 w 529930"/>
                <a:gd name="connsiteY27" fmla="*/ 402743 h 1287721"/>
                <a:gd name="connsiteX28" fmla="*/ 100686 w 529930"/>
                <a:gd name="connsiteY28" fmla="*/ 302057 h 1287721"/>
                <a:gd name="connsiteX29" fmla="*/ 264965 w 529930"/>
                <a:gd name="connsiteY29" fmla="*/ 0 h 1287721"/>
                <a:gd name="connsiteX30" fmla="*/ 402745 w 529930"/>
                <a:gd name="connsiteY30" fmla="*/ 137783 h 1287721"/>
                <a:gd name="connsiteX31" fmla="*/ 264965 w 529930"/>
                <a:gd name="connsiteY31" fmla="*/ 275563 h 1287721"/>
                <a:gd name="connsiteX32" fmla="*/ 127182 w 529930"/>
                <a:gd name="connsiteY32" fmla="*/ 137783 h 1287721"/>
                <a:gd name="connsiteX33" fmla="*/ 264965 w 529930"/>
                <a:gd name="connsiteY33" fmla="*/ 0 h 12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9930" h="1287721">
                  <a:moveTo>
                    <a:pt x="100686" y="302057"/>
                  </a:moveTo>
                  <a:lnTo>
                    <a:pt x="116586" y="302057"/>
                  </a:lnTo>
                  <a:lnTo>
                    <a:pt x="408047" y="302057"/>
                  </a:lnTo>
                  <a:lnTo>
                    <a:pt x="429244" y="302057"/>
                  </a:lnTo>
                  <a:cubicBezTo>
                    <a:pt x="482237" y="302057"/>
                    <a:pt x="529930" y="344450"/>
                    <a:pt x="529930" y="408043"/>
                  </a:cubicBezTo>
                  <a:lnTo>
                    <a:pt x="529930" y="884978"/>
                  </a:lnTo>
                  <a:cubicBezTo>
                    <a:pt x="529930" y="911474"/>
                    <a:pt x="508733" y="932671"/>
                    <a:pt x="482237" y="932671"/>
                  </a:cubicBezTo>
                  <a:cubicBezTo>
                    <a:pt x="455740" y="932671"/>
                    <a:pt x="434544" y="911474"/>
                    <a:pt x="434544" y="884978"/>
                  </a:cubicBezTo>
                  <a:lnTo>
                    <a:pt x="434544" y="455736"/>
                  </a:lnTo>
                  <a:cubicBezTo>
                    <a:pt x="434544" y="450436"/>
                    <a:pt x="429244" y="445139"/>
                    <a:pt x="423944" y="445139"/>
                  </a:cubicBezTo>
                  <a:cubicBezTo>
                    <a:pt x="418644" y="445139"/>
                    <a:pt x="413344" y="450436"/>
                    <a:pt x="413344" y="455736"/>
                  </a:cubicBezTo>
                  <a:lnTo>
                    <a:pt x="413344" y="747196"/>
                  </a:lnTo>
                  <a:lnTo>
                    <a:pt x="413344" y="1218832"/>
                  </a:lnTo>
                  <a:cubicBezTo>
                    <a:pt x="413344" y="1255928"/>
                    <a:pt x="381551" y="1287721"/>
                    <a:pt x="344454" y="1287721"/>
                  </a:cubicBezTo>
                  <a:cubicBezTo>
                    <a:pt x="307358" y="1287721"/>
                    <a:pt x="275565" y="1255928"/>
                    <a:pt x="275565" y="1218832"/>
                  </a:cubicBezTo>
                  <a:lnTo>
                    <a:pt x="275565" y="826685"/>
                  </a:lnTo>
                  <a:cubicBezTo>
                    <a:pt x="275565" y="821386"/>
                    <a:pt x="270265" y="816088"/>
                    <a:pt x="264965" y="816088"/>
                  </a:cubicBezTo>
                  <a:cubicBezTo>
                    <a:pt x="259665" y="816088"/>
                    <a:pt x="254365" y="821386"/>
                    <a:pt x="254365" y="826685"/>
                  </a:cubicBezTo>
                  <a:lnTo>
                    <a:pt x="254365" y="1218832"/>
                  </a:lnTo>
                  <a:cubicBezTo>
                    <a:pt x="254365" y="1255928"/>
                    <a:pt x="222572" y="1287721"/>
                    <a:pt x="185476" y="1287721"/>
                  </a:cubicBezTo>
                  <a:cubicBezTo>
                    <a:pt x="148379" y="1287721"/>
                    <a:pt x="116586" y="1255928"/>
                    <a:pt x="116586" y="1218832"/>
                  </a:cubicBezTo>
                  <a:lnTo>
                    <a:pt x="116586" y="450436"/>
                  </a:lnTo>
                  <a:cubicBezTo>
                    <a:pt x="116586" y="445139"/>
                    <a:pt x="111286" y="439839"/>
                    <a:pt x="105986" y="439839"/>
                  </a:cubicBezTo>
                  <a:cubicBezTo>
                    <a:pt x="100686" y="439839"/>
                    <a:pt x="95387" y="445139"/>
                    <a:pt x="95387" y="450436"/>
                  </a:cubicBezTo>
                  <a:lnTo>
                    <a:pt x="95387" y="879678"/>
                  </a:lnTo>
                  <a:cubicBezTo>
                    <a:pt x="95387" y="906175"/>
                    <a:pt x="74190" y="927371"/>
                    <a:pt x="47693" y="927371"/>
                  </a:cubicBezTo>
                  <a:cubicBezTo>
                    <a:pt x="21197" y="927371"/>
                    <a:pt x="0" y="906175"/>
                    <a:pt x="0" y="879678"/>
                  </a:cubicBezTo>
                  <a:lnTo>
                    <a:pt x="0" y="402743"/>
                  </a:lnTo>
                  <a:cubicBezTo>
                    <a:pt x="0" y="344450"/>
                    <a:pt x="47693" y="302057"/>
                    <a:pt x="100686" y="302057"/>
                  </a:cubicBezTo>
                  <a:close/>
                  <a:moveTo>
                    <a:pt x="264965" y="0"/>
                  </a:moveTo>
                  <a:cubicBezTo>
                    <a:pt x="339155" y="0"/>
                    <a:pt x="402745" y="58293"/>
                    <a:pt x="402745" y="137783"/>
                  </a:cubicBezTo>
                  <a:cubicBezTo>
                    <a:pt x="402745" y="211972"/>
                    <a:pt x="339155" y="275563"/>
                    <a:pt x="264965" y="275563"/>
                  </a:cubicBezTo>
                  <a:cubicBezTo>
                    <a:pt x="190775" y="275563"/>
                    <a:pt x="127182" y="211972"/>
                    <a:pt x="127182" y="137783"/>
                  </a:cubicBezTo>
                  <a:cubicBezTo>
                    <a:pt x="127182" y="63593"/>
                    <a:pt x="190775" y="0"/>
                    <a:pt x="264965" y="0"/>
                  </a:cubicBezTo>
                  <a:close/>
                </a:path>
              </a:pathLst>
            </a:custGeom>
            <a:solidFill>
              <a:srgbClr val="74B49A"/>
            </a:solidFill>
            <a:ln w="20266" cap="flat">
              <a:noFill/>
              <a:prstDash val="solid"/>
              <a:miter/>
            </a:ln>
          </p:spPr>
          <p:txBody>
            <a:bodyPr wrap="square" rtlCol="0" anchor="ctr">
              <a:noAutofit/>
            </a:bodyPr>
            <a:lstStyle/>
            <a:p>
              <a:endParaRPr lang="zh-CN" altLang="en-US"/>
            </a:p>
          </p:txBody>
        </p:sp>
        <p:sp>
          <p:nvSpPr>
            <p:cNvPr id="242" name="IconShape1">
              <a:extLst>
                <a:ext uri="{FF2B5EF4-FFF2-40B4-BE49-F238E27FC236}">
                  <a16:creationId xmlns="" xmlns:a16="http://schemas.microsoft.com/office/drawing/2014/main" id="{83005D70-3851-4D8B-AEAD-F3854A0F290D}"/>
                </a:ext>
              </a:extLst>
            </p:cNvPr>
            <p:cNvSpPr/>
            <p:nvPr/>
          </p:nvSpPr>
          <p:spPr>
            <a:xfrm>
              <a:off x="6607296" y="3753679"/>
              <a:ext cx="471964" cy="1145895"/>
            </a:xfrm>
            <a:custGeom>
              <a:avLst/>
              <a:gdLst>
                <a:gd name="connsiteX0" fmla="*/ 100686 w 530377"/>
                <a:gd name="connsiteY0" fmla="*/ 302057 h 1287721"/>
                <a:gd name="connsiteX1" fmla="*/ 121883 w 530377"/>
                <a:gd name="connsiteY1" fmla="*/ 302057 h 1287721"/>
                <a:gd name="connsiteX2" fmla="*/ 413344 w 530377"/>
                <a:gd name="connsiteY2" fmla="*/ 302057 h 1287721"/>
                <a:gd name="connsiteX3" fmla="*/ 434544 w 530377"/>
                <a:gd name="connsiteY3" fmla="*/ 302057 h 1287721"/>
                <a:gd name="connsiteX4" fmla="*/ 529930 w 530377"/>
                <a:gd name="connsiteY4" fmla="*/ 408043 h 1287721"/>
                <a:gd name="connsiteX5" fmla="*/ 529930 w 530377"/>
                <a:gd name="connsiteY5" fmla="*/ 884978 h 1287721"/>
                <a:gd name="connsiteX6" fmla="*/ 482237 w 530377"/>
                <a:gd name="connsiteY6" fmla="*/ 932671 h 1287721"/>
                <a:gd name="connsiteX7" fmla="*/ 434544 w 530377"/>
                <a:gd name="connsiteY7" fmla="*/ 884978 h 1287721"/>
                <a:gd name="connsiteX8" fmla="*/ 434544 w 530377"/>
                <a:gd name="connsiteY8" fmla="*/ 455736 h 1287721"/>
                <a:gd name="connsiteX9" fmla="*/ 423944 w 530377"/>
                <a:gd name="connsiteY9" fmla="*/ 445139 h 1287721"/>
                <a:gd name="connsiteX10" fmla="*/ 413344 w 530377"/>
                <a:gd name="connsiteY10" fmla="*/ 455736 h 1287721"/>
                <a:gd name="connsiteX11" fmla="*/ 413344 w 530377"/>
                <a:gd name="connsiteY11" fmla="*/ 747196 h 1287721"/>
                <a:gd name="connsiteX12" fmla="*/ 413344 w 530377"/>
                <a:gd name="connsiteY12" fmla="*/ 1218832 h 1287721"/>
                <a:gd name="connsiteX13" fmla="*/ 344454 w 530377"/>
                <a:gd name="connsiteY13" fmla="*/ 1287721 h 1287721"/>
                <a:gd name="connsiteX14" fmla="*/ 275565 w 530377"/>
                <a:gd name="connsiteY14" fmla="*/ 1218832 h 1287721"/>
                <a:gd name="connsiteX15" fmla="*/ 275565 w 530377"/>
                <a:gd name="connsiteY15" fmla="*/ 826685 h 1287721"/>
                <a:gd name="connsiteX16" fmla="*/ 264965 w 530377"/>
                <a:gd name="connsiteY16" fmla="*/ 816088 h 1287721"/>
                <a:gd name="connsiteX17" fmla="*/ 254365 w 530377"/>
                <a:gd name="connsiteY17" fmla="*/ 826685 h 1287721"/>
                <a:gd name="connsiteX18" fmla="*/ 254365 w 530377"/>
                <a:gd name="connsiteY18" fmla="*/ 1218832 h 1287721"/>
                <a:gd name="connsiteX19" fmla="*/ 185476 w 530377"/>
                <a:gd name="connsiteY19" fmla="*/ 1287721 h 1287721"/>
                <a:gd name="connsiteX20" fmla="*/ 116586 w 530377"/>
                <a:gd name="connsiteY20" fmla="*/ 1218832 h 1287721"/>
                <a:gd name="connsiteX21" fmla="*/ 116586 w 530377"/>
                <a:gd name="connsiteY21" fmla="*/ 450436 h 1287721"/>
                <a:gd name="connsiteX22" fmla="*/ 105986 w 530377"/>
                <a:gd name="connsiteY22" fmla="*/ 439839 h 1287721"/>
                <a:gd name="connsiteX23" fmla="*/ 95387 w 530377"/>
                <a:gd name="connsiteY23" fmla="*/ 450436 h 1287721"/>
                <a:gd name="connsiteX24" fmla="*/ 95387 w 530377"/>
                <a:gd name="connsiteY24" fmla="*/ 879678 h 1287721"/>
                <a:gd name="connsiteX25" fmla="*/ 47693 w 530377"/>
                <a:gd name="connsiteY25" fmla="*/ 927371 h 1287721"/>
                <a:gd name="connsiteX26" fmla="*/ 0 w 530377"/>
                <a:gd name="connsiteY26" fmla="*/ 879678 h 1287721"/>
                <a:gd name="connsiteX27" fmla="*/ 0 w 530377"/>
                <a:gd name="connsiteY27" fmla="*/ 402743 h 1287721"/>
                <a:gd name="connsiteX28" fmla="*/ 100686 w 530377"/>
                <a:gd name="connsiteY28" fmla="*/ 302057 h 1287721"/>
                <a:gd name="connsiteX29" fmla="*/ 270265 w 530377"/>
                <a:gd name="connsiteY29" fmla="*/ 0 h 1287721"/>
                <a:gd name="connsiteX30" fmla="*/ 408048 w 530377"/>
                <a:gd name="connsiteY30" fmla="*/ 137783 h 1287721"/>
                <a:gd name="connsiteX31" fmla="*/ 270265 w 530377"/>
                <a:gd name="connsiteY31" fmla="*/ 275563 h 1287721"/>
                <a:gd name="connsiteX32" fmla="*/ 132482 w 530377"/>
                <a:gd name="connsiteY32" fmla="*/ 137783 h 1287721"/>
                <a:gd name="connsiteX33" fmla="*/ 270265 w 530377"/>
                <a:gd name="connsiteY33" fmla="*/ 0 h 12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0377" h="1287721">
                  <a:moveTo>
                    <a:pt x="100686" y="302057"/>
                  </a:moveTo>
                  <a:lnTo>
                    <a:pt x="121883" y="302057"/>
                  </a:lnTo>
                  <a:lnTo>
                    <a:pt x="413344" y="302057"/>
                  </a:lnTo>
                  <a:lnTo>
                    <a:pt x="434544" y="302057"/>
                  </a:lnTo>
                  <a:cubicBezTo>
                    <a:pt x="492834" y="302057"/>
                    <a:pt x="535230" y="344450"/>
                    <a:pt x="529930" y="408043"/>
                  </a:cubicBezTo>
                  <a:lnTo>
                    <a:pt x="529930" y="884978"/>
                  </a:lnTo>
                  <a:cubicBezTo>
                    <a:pt x="529930" y="911474"/>
                    <a:pt x="508733" y="932671"/>
                    <a:pt x="482237" y="932671"/>
                  </a:cubicBezTo>
                  <a:cubicBezTo>
                    <a:pt x="455740" y="932671"/>
                    <a:pt x="434544" y="911474"/>
                    <a:pt x="434544" y="884978"/>
                  </a:cubicBezTo>
                  <a:lnTo>
                    <a:pt x="434544" y="455736"/>
                  </a:lnTo>
                  <a:cubicBezTo>
                    <a:pt x="434544" y="450436"/>
                    <a:pt x="429244" y="445139"/>
                    <a:pt x="423944" y="445139"/>
                  </a:cubicBezTo>
                  <a:cubicBezTo>
                    <a:pt x="418644" y="445139"/>
                    <a:pt x="413344" y="450436"/>
                    <a:pt x="413344" y="455736"/>
                  </a:cubicBezTo>
                  <a:lnTo>
                    <a:pt x="413344" y="747196"/>
                  </a:lnTo>
                  <a:lnTo>
                    <a:pt x="413344" y="1218832"/>
                  </a:lnTo>
                  <a:cubicBezTo>
                    <a:pt x="413344" y="1255928"/>
                    <a:pt x="381551" y="1287721"/>
                    <a:pt x="344454" y="1287721"/>
                  </a:cubicBezTo>
                  <a:cubicBezTo>
                    <a:pt x="307358" y="1287721"/>
                    <a:pt x="275565" y="1255928"/>
                    <a:pt x="275565" y="1218832"/>
                  </a:cubicBezTo>
                  <a:lnTo>
                    <a:pt x="275565" y="826685"/>
                  </a:lnTo>
                  <a:cubicBezTo>
                    <a:pt x="275565" y="821386"/>
                    <a:pt x="270265" y="816088"/>
                    <a:pt x="264965" y="816088"/>
                  </a:cubicBezTo>
                  <a:cubicBezTo>
                    <a:pt x="259665" y="816088"/>
                    <a:pt x="254365" y="821386"/>
                    <a:pt x="254365" y="826685"/>
                  </a:cubicBezTo>
                  <a:lnTo>
                    <a:pt x="254365" y="1218832"/>
                  </a:lnTo>
                  <a:cubicBezTo>
                    <a:pt x="254365" y="1255928"/>
                    <a:pt x="222572" y="1287721"/>
                    <a:pt x="185476" y="1287721"/>
                  </a:cubicBezTo>
                  <a:cubicBezTo>
                    <a:pt x="148379" y="1287721"/>
                    <a:pt x="116586" y="1255928"/>
                    <a:pt x="116586" y="1218832"/>
                  </a:cubicBezTo>
                  <a:lnTo>
                    <a:pt x="116586" y="450436"/>
                  </a:lnTo>
                  <a:cubicBezTo>
                    <a:pt x="116586" y="445139"/>
                    <a:pt x="111286" y="439839"/>
                    <a:pt x="105986" y="439839"/>
                  </a:cubicBezTo>
                  <a:cubicBezTo>
                    <a:pt x="100686" y="439839"/>
                    <a:pt x="95387" y="445139"/>
                    <a:pt x="95387" y="450436"/>
                  </a:cubicBezTo>
                  <a:lnTo>
                    <a:pt x="95387" y="879678"/>
                  </a:lnTo>
                  <a:cubicBezTo>
                    <a:pt x="95387" y="906175"/>
                    <a:pt x="74190" y="927371"/>
                    <a:pt x="47693" y="927371"/>
                  </a:cubicBezTo>
                  <a:cubicBezTo>
                    <a:pt x="21197" y="927371"/>
                    <a:pt x="0" y="906175"/>
                    <a:pt x="0" y="879678"/>
                  </a:cubicBezTo>
                  <a:lnTo>
                    <a:pt x="0" y="402743"/>
                  </a:lnTo>
                  <a:cubicBezTo>
                    <a:pt x="0" y="344450"/>
                    <a:pt x="47693" y="302057"/>
                    <a:pt x="100686" y="302057"/>
                  </a:cubicBezTo>
                  <a:close/>
                  <a:moveTo>
                    <a:pt x="270265" y="0"/>
                  </a:moveTo>
                  <a:cubicBezTo>
                    <a:pt x="344455" y="0"/>
                    <a:pt x="408048" y="58293"/>
                    <a:pt x="408048" y="137783"/>
                  </a:cubicBezTo>
                  <a:cubicBezTo>
                    <a:pt x="408048" y="211972"/>
                    <a:pt x="344455" y="275563"/>
                    <a:pt x="270265" y="275563"/>
                  </a:cubicBezTo>
                  <a:cubicBezTo>
                    <a:pt x="196075" y="275563"/>
                    <a:pt x="132482" y="211972"/>
                    <a:pt x="132482" y="137783"/>
                  </a:cubicBezTo>
                  <a:cubicBezTo>
                    <a:pt x="132482" y="63593"/>
                    <a:pt x="196075" y="0"/>
                    <a:pt x="270265" y="0"/>
                  </a:cubicBezTo>
                  <a:close/>
                </a:path>
              </a:pathLst>
            </a:custGeom>
            <a:solidFill>
              <a:srgbClr val="74B49A"/>
            </a:solidFill>
            <a:ln w="20266" cap="flat">
              <a:noFill/>
              <a:prstDash val="solid"/>
              <a:miter/>
            </a:ln>
          </p:spPr>
          <p:txBody>
            <a:bodyPr wrap="square" rtlCol="0" anchor="ctr">
              <a:noAutofit/>
            </a:bodyPr>
            <a:lstStyle/>
            <a:p>
              <a:endParaRPr lang="zh-CN" altLang="en-US"/>
            </a:p>
          </p:txBody>
        </p:sp>
        <p:sp>
          <p:nvSpPr>
            <p:cNvPr id="243" name="IconShape1">
              <a:extLst>
                <a:ext uri="{FF2B5EF4-FFF2-40B4-BE49-F238E27FC236}">
                  <a16:creationId xmlns="" xmlns:a16="http://schemas.microsoft.com/office/drawing/2014/main" id="{16ACE3D0-ED47-489F-8F6B-484B01C11314}"/>
                </a:ext>
              </a:extLst>
            </p:cNvPr>
            <p:cNvSpPr/>
            <p:nvPr/>
          </p:nvSpPr>
          <p:spPr>
            <a:xfrm>
              <a:off x="7168457" y="3753679"/>
              <a:ext cx="471962" cy="1145895"/>
            </a:xfrm>
            <a:custGeom>
              <a:avLst/>
              <a:gdLst>
                <a:gd name="connsiteX0" fmla="*/ 100686 w 530376"/>
                <a:gd name="connsiteY0" fmla="*/ 302057 h 1287721"/>
                <a:gd name="connsiteX1" fmla="*/ 121883 w 530376"/>
                <a:gd name="connsiteY1" fmla="*/ 302057 h 1287721"/>
                <a:gd name="connsiteX2" fmla="*/ 413344 w 530376"/>
                <a:gd name="connsiteY2" fmla="*/ 302057 h 1287721"/>
                <a:gd name="connsiteX3" fmla="*/ 434541 w 530376"/>
                <a:gd name="connsiteY3" fmla="*/ 302057 h 1287721"/>
                <a:gd name="connsiteX4" fmla="*/ 529930 w 530376"/>
                <a:gd name="connsiteY4" fmla="*/ 408043 h 1287721"/>
                <a:gd name="connsiteX5" fmla="*/ 529930 w 530376"/>
                <a:gd name="connsiteY5" fmla="*/ 884978 h 1287721"/>
                <a:gd name="connsiteX6" fmla="*/ 482234 w 530376"/>
                <a:gd name="connsiteY6" fmla="*/ 932671 h 1287721"/>
                <a:gd name="connsiteX7" fmla="*/ 434541 w 530376"/>
                <a:gd name="connsiteY7" fmla="*/ 884978 h 1287721"/>
                <a:gd name="connsiteX8" fmla="*/ 434541 w 530376"/>
                <a:gd name="connsiteY8" fmla="*/ 455736 h 1287721"/>
                <a:gd name="connsiteX9" fmla="*/ 423944 w 530376"/>
                <a:gd name="connsiteY9" fmla="*/ 445139 h 1287721"/>
                <a:gd name="connsiteX10" fmla="*/ 413344 w 530376"/>
                <a:gd name="connsiteY10" fmla="*/ 455736 h 1287721"/>
                <a:gd name="connsiteX11" fmla="*/ 413344 w 530376"/>
                <a:gd name="connsiteY11" fmla="*/ 747196 h 1287721"/>
                <a:gd name="connsiteX12" fmla="*/ 413344 w 530376"/>
                <a:gd name="connsiteY12" fmla="*/ 1218832 h 1287721"/>
                <a:gd name="connsiteX13" fmla="*/ 344454 w 530376"/>
                <a:gd name="connsiteY13" fmla="*/ 1287721 h 1287721"/>
                <a:gd name="connsiteX14" fmla="*/ 275562 w 530376"/>
                <a:gd name="connsiteY14" fmla="*/ 1218832 h 1287721"/>
                <a:gd name="connsiteX15" fmla="*/ 275562 w 530376"/>
                <a:gd name="connsiteY15" fmla="*/ 826685 h 1287721"/>
                <a:gd name="connsiteX16" fmla="*/ 264965 w 530376"/>
                <a:gd name="connsiteY16" fmla="*/ 816088 h 1287721"/>
                <a:gd name="connsiteX17" fmla="*/ 254365 w 530376"/>
                <a:gd name="connsiteY17" fmla="*/ 826685 h 1287721"/>
                <a:gd name="connsiteX18" fmla="*/ 254365 w 530376"/>
                <a:gd name="connsiteY18" fmla="*/ 1218832 h 1287721"/>
                <a:gd name="connsiteX19" fmla="*/ 185476 w 530376"/>
                <a:gd name="connsiteY19" fmla="*/ 1287721 h 1287721"/>
                <a:gd name="connsiteX20" fmla="*/ 116586 w 530376"/>
                <a:gd name="connsiteY20" fmla="*/ 1218832 h 1287721"/>
                <a:gd name="connsiteX21" fmla="*/ 116586 w 530376"/>
                <a:gd name="connsiteY21" fmla="*/ 450436 h 1287721"/>
                <a:gd name="connsiteX22" fmla="*/ 105986 w 530376"/>
                <a:gd name="connsiteY22" fmla="*/ 439839 h 1287721"/>
                <a:gd name="connsiteX23" fmla="*/ 95387 w 530376"/>
                <a:gd name="connsiteY23" fmla="*/ 450436 h 1287721"/>
                <a:gd name="connsiteX24" fmla="*/ 95387 w 530376"/>
                <a:gd name="connsiteY24" fmla="*/ 879678 h 1287721"/>
                <a:gd name="connsiteX25" fmla="*/ 47693 w 530376"/>
                <a:gd name="connsiteY25" fmla="*/ 927371 h 1287721"/>
                <a:gd name="connsiteX26" fmla="*/ 0 w 530376"/>
                <a:gd name="connsiteY26" fmla="*/ 879678 h 1287721"/>
                <a:gd name="connsiteX27" fmla="*/ 0 w 530376"/>
                <a:gd name="connsiteY27" fmla="*/ 402743 h 1287721"/>
                <a:gd name="connsiteX28" fmla="*/ 100686 w 530376"/>
                <a:gd name="connsiteY28" fmla="*/ 302057 h 1287721"/>
                <a:gd name="connsiteX29" fmla="*/ 270265 w 530376"/>
                <a:gd name="connsiteY29" fmla="*/ 0 h 1287721"/>
                <a:gd name="connsiteX30" fmla="*/ 408045 w 530376"/>
                <a:gd name="connsiteY30" fmla="*/ 137783 h 1287721"/>
                <a:gd name="connsiteX31" fmla="*/ 270265 w 530376"/>
                <a:gd name="connsiteY31" fmla="*/ 275563 h 1287721"/>
                <a:gd name="connsiteX32" fmla="*/ 132482 w 530376"/>
                <a:gd name="connsiteY32" fmla="*/ 137783 h 1287721"/>
                <a:gd name="connsiteX33" fmla="*/ 270265 w 530376"/>
                <a:gd name="connsiteY33" fmla="*/ 0 h 12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0376" h="1287721">
                  <a:moveTo>
                    <a:pt x="100686" y="302057"/>
                  </a:moveTo>
                  <a:lnTo>
                    <a:pt x="121883" y="302057"/>
                  </a:lnTo>
                  <a:lnTo>
                    <a:pt x="413344" y="302057"/>
                  </a:lnTo>
                  <a:lnTo>
                    <a:pt x="434541" y="302057"/>
                  </a:lnTo>
                  <a:cubicBezTo>
                    <a:pt x="492834" y="302057"/>
                    <a:pt x="535227" y="344450"/>
                    <a:pt x="529930" y="408043"/>
                  </a:cubicBezTo>
                  <a:lnTo>
                    <a:pt x="529930" y="884978"/>
                  </a:lnTo>
                  <a:cubicBezTo>
                    <a:pt x="529930" y="911474"/>
                    <a:pt x="508731" y="932671"/>
                    <a:pt x="482234" y="932671"/>
                  </a:cubicBezTo>
                  <a:cubicBezTo>
                    <a:pt x="455738" y="932671"/>
                    <a:pt x="434541" y="911474"/>
                    <a:pt x="434541" y="884978"/>
                  </a:cubicBezTo>
                  <a:lnTo>
                    <a:pt x="434541" y="455736"/>
                  </a:lnTo>
                  <a:cubicBezTo>
                    <a:pt x="434541" y="450436"/>
                    <a:pt x="429241" y="445139"/>
                    <a:pt x="423944" y="445139"/>
                  </a:cubicBezTo>
                  <a:cubicBezTo>
                    <a:pt x="418644" y="445139"/>
                    <a:pt x="413344" y="450436"/>
                    <a:pt x="413344" y="455736"/>
                  </a:cubicBezTo>
                  <a:lnTo>
                    <a:pt x="413344" y="747196"/>
                  </a:lnTo>
                  <a:lnTo>
                    <a:pt x="413344" y="1218832"/>
                  </a:lnTo>
                  <a:cubicBezTo>
                    <a:pt x="413344" y="1255928"/>
                    <a:pt x="381548" y="1287721"/>
                    <a:pt x="344454" y="1287721"/>
                  </a:cubicBezTo>
                  <a:cubicBezTo>
                    <a:pt x="307358" y="1287721"/>
                    <a:pt x="275562" y="1255928"/>
                    <a:pt x="275562" y="1218832"/>
                  </a:cubicBezTo>
                  <a:lnTo>
                    <a:pt x="275562" y="826685"/>
                  </a:lnTo>
                  <a:cubicBezTo>
                    <a:pt x="275562" y="821386"/>
                    <a:pt x="270265" y="816088"/>
                    <a:pt x="264965" y="816088"/>
                  </a:cubicBezTo>
                  <a:cubicBezTo>
                    <a:pt x="259665" y="816088"/>
                    <a:pt x="254365" y="821386"/>
                    <a:pt x="254365" y="826685"/>
                  </a:cubicBezTo>
                  <a:lnTo>
                    <a:pt x="254365" y="1218832"/>
                  </a:lnTo>
                  <a:cubicBezTo>
                    <a:pt x="254365" y="1255928"/>
                    <a:pt x="222569" y="1287721"/>
                    <a:pt x="185476" y="1287721"/>
                  </a:cubicBezTo>
                  <a:cubicBezTo>
                    <a:pt x="148379" y="1287721"/>
                    <a:pt x="116586" y="1255928"/>
                    <a:pt x="116586" y="1218832"/>
                  </a:cubicBezTo>
                  <a:lnTo>
                    <a:pt x="116586" y="450436"/>
                  </a:lnTo>
                  <a:cubicBezTo>
                    <a:pt x="116586" y="445139"/>
                    <a:pt x="111286" y="439839"/>
                    <a:pt x="105986" y="439839"/>
                  </a:cubicBezTo>
                  <a:cubicBezTo>
                    <a:pt x="100686" y="439839"/>
                    <a:pt x="95387" y="445139"/>
                    <a:pt x="95387" y="450436"/>
                  </a:cubicBezTo>
                  <a:lnTo>
                    <a:pt x="95387" y="879678"/>
                  </a:lnTo>
                  <a:cubicBezTo>
                    <a:pt x="95387" y="906175"/>
                    <a:pt x="74190" y="927371"/>
                    <a:pt x="47693" y="927371"/>
                  </a:cubicBezTo>
                  <a:cubicBezTo>
                    <a:pt x="21197" y="927371"/>
                    <a:pt x="0" y="906175"/>
                    <a:pt x="0" y="879678"/>
                  </a:cubicBezTo>
                  <a:lnTo>
                    <a:pt x="0" y="402743"/>
                  </a:lnTo>
                  <a:cubicBezTo>
                    <a:pt x="0" y="344450"/>
                    <a:pt x="47693" y="302057"/>
                    <a:pt x="100686" y="302057"/>
                  </a:cubicBezTo>
                  <a:close/>
                  <a:moveTo>
                    <a:pt x="270265" y="0"/>
                  </a:moveTo>
                  <a:cubicBezTo>
                    <a:pt x="344455" y="0"/>
                    <a:pt x="408045" y="58293"/>
                    <a:pt x="408045" y="137783"/>
                  </a:cubicBezTo>
                  <a:cubicBezTo>
                    <a:pt x="408045" y="211972"/>
                    <a:pt x="344455" y="275563"/>
                    <a:pt x="270265" y="275563"/>
                  </a:cubicBezTo>
                  <a:cubicBezTo>
                    <a:pt x="196075" y="275563"/>
                    <a:pt x="132482" y="211972"/>
                    <a:pt x="132482" y="137783"/>
                  </a:cubicBezTo>
                  <a:cubicBezTo>
                    <a:pt x="132482" y="63593"/>
                    <a:pt x="196075" y="0"/>
                    <a:pt x="270265" y="0"/>
                  </a:cubicBezTo>
                  <a:close/>
                </a:path>
              </a:pathLst>
            </a:custGeom>
            <a:solidFill>
              <a:srgbClr val="A7D6C4"/>
            </a:solidFill>
            <a:ln w="20266" cap="flat">
              <a:noFill/>
              <a:prstDash val="solid"/>
              <a:miter/>
            </a:ln>
          </p:spPr>
          <p:txBody>
            <a:bodyPr wrap="square" rtlCol="0" anchor="ctr">
              <a:noAutofit/>
            </a:bodyPr>
            <a:lstStyle/>
            <a:p>
              <a:endParaRPr lang="zh-CN" altLang="en-US"/>
            </a:p>
          </p:txBody>
        </p:sp>
        <p:sp>
          <p:nvSpPr>
            <p:cNvPr id="244" name="IconShape1">
              <a:extLst>
                <a:ext uri="{FF2B5EF4-FFF2-40B4-BE49-F238E27FC236}">
                  <a16:creationId xmlns="" xmlns:a16="http://schemas.microsoft.com/office/drawing/2014/main" id="{84DA6328-E2A8-4F48-B426-FBAEFF63D54E}"/>
                </a:ext>
              </a:extLst>
            </p:cNvPr>
            <p:cNvSpPr/>
            <p:nvPr/>
          </p:nvSpPr>
          <p:spPr>
            <a:xfrm>
              <a:off x="7734326" y="3753679"/>
              <a:ext cx="471566" cy="1145895"/>
            </a:xfrm>
            <a:custGeom>
              <a:avLst/>
              <a:gdLst>
                <a:gd name="connsiteX0" fmla="*/ 100686 w 529930"/>
                <a:gd name="connsiteY0" fmla="*/ 302057 h 1287721"/>
                <a:gd name="connsiteX1" fmla="*/ 121883 w 529930"/>
                <a:gd name="connsiteY1" fmla="*/ 302057 h 1287721"/>
                <a:gd name="connsiteX2" fmla="*/ 413344 w 529930"/>
                <a:gd name="connsiteY2" fmla="*/ 302057 h 1287721"/>
                <a:gd name="connsiteX3" fmla="*/ 434541 w 529930"/>
                <a:gd name="connsiteY3" fmla="*/ 302057 h 1287721"/>
                <a:gd name="connsiteX4" fmla="*/ 529930 w 529930"/>
                <a:gd name="connsiteY4" fmla="*/ 408043 h 1287721"/>
                <a:gd name="connsiteX5" fmla="*/ 529930 w 529930"/>
                <a:gd name="connsiteY5" fmla="*/ 884978 h 1287721"/>
                <a:gd name="connsiteX6" fmla="*/ 482234 w 529930"/>
                <a:gd name="connsiteY6" fmla="*/ 932671 h 1287721"/>
                <a:gd name="connsiteX7" fmla="*/ 434541 w 529930"/>
                <a:gd name="connsiteY7" fmla="*/ 884978 h 1287721"/>
                <a:gd name="connsiteX8" fmla="*/ 434541 w 529930"/>
                <a:gd name="connsiteY8" fmla="*/ 455736 h 1287721"/>
                <a:gd name="connsiteX9" fmla="*/ 423944 w 529930"/>
                <a:gd name="connsiteY9" fmla="*/ 445139 h 1287721"/>
                <a:gd name="connsiteX10" fmla="*/ 413344 w 529930"/>
                <a:gd name="connsiteY10" fmla="*/ 455736 h 1287721"/>
                <a:gd name="connsiteX11" fmla="*/ 413344 w 529930"/>
                <a:gd name="connsiteY11" fmla="*/ 747196 h 1287721"/>
                <a:gd name="connsiteX12" fmla="*/ 413344 w 529930"/>
                <a:gd name="connsiteY12" fmla="*/ 1218832 h 1287721"/>
                <a:gd name="connsiteX13" fmla="*/ 344454 w 529930"/>
                <a:gd name="connsiteY13" fmla="*/ 1287721 h 1287721"/>
                <a:gd name="connsiteX14" fmla="*/ 275562 w 529930"/>
                <a:gd name="connsiteY14" fmla="*/ 1218832 h 1287721"/>
                <a:gd name="connsiteX15" fmla="*/ 275562 w 529930"/>
                <a:gd name="connsiteY15" fmla="*/ 826685 h 1287721"/>
                <a:gd name="connsiteX16" fmla="*/ 264965 w 529930"/>
                <a:gd name="connsiteY16" fmla="*/ 816088 h 1287721"/>
                <a:gd name="connsiteX17" fmla="*/ 254365 w 529930"/>
                <a:gd name="connsiteY17" fmla="*/ 826685 h 1287721"/>
                <a:gd name="connsiteX18" fmla="*/ 254365 w 529930"/>
                <a:gd name="connsiteY18" fmla="*/ 1218832 h 1287721"/>
                <a:gd name="connsiteX19" fmla="*/ 185476 w 529930"/>
                <a:gd name="connsiteY19" fmla="*/ 1287721 h 1287721"/>
                <a:gd name="connsiteX20" fmla="*/ 116586 w 529930"/>
                <a:gd name="connsiteY20" fmla="*/ 1218832 h 1287721"/>
                <a:gd name="connsiteX21" fmla="*/ 116586 w 529930"/>
                <a:gd name="connsiteY21" fmla="*/ 450436 h 1287721"/>
                <a:gd name="connsiteX22" fmla="*/ 105986 w 529930"/>
                <a:gd name="connsiteY22" fmla="*/ 439839 h 1287721"/>
                <a:gd name="connsiteX23" fmla="*/ 95387 w 529930"/>
                <a:gd name="connsiteY23" fmla="*/ 450436 h 1287721"/>
                <a:gd name="connsiteX24" fmla="*/ 95387 w 529930"/>
                <a:gd name="connsiteY24" fmla="*/ 879678 h 1287721"/>
                <a:gd name="connsiteX25" fmla="*/ 47693 w 529930"/>
                <a:gd name="connsiteY25" fmla="*/ 927371 h 1287721"/>
                <a:gd name="connsiteX26" fmla="*/ 0 w 529930"/>
                <a:gd name="connsiteY26" fmla="*/ 879678 h 1287721"/>
                <a:gd name="connsiteX27" fmla="*/ 0 w 529930"/>
                <a:gd name="connsiteY27" fmla="*/ 402743 h 1287721"/>
                <a:gd name="connsiteX28" fmla="*/ 100686 w 529930"/>
                <a:gd name="connsiteY28" fmla="*/ 302057 h 1287721"/>
                <a:gd name="connsiteX29" fmla="*/ 264964 w 529930"/>
                <a:gd name="connsiteY29" fmla="*/ 0 h 1287721"/>
                <a:gd name="connsiteX30" fmla="*/ 402744 w 529930"/>
                <a:gd name="connsiteY30" fmla="*/ 137783 h 1287721"/>
                <a:gd name="connsiteX31" fmla="*/ 264964 w 529930"/>
                <a:gd name="connsiteY31" fmla="*/ 275563 h 1287721"/>
                <a:gd name="connsiteX32" fmla="*/ 127181 w 529930"/>
                <a:gd name="connsiteY32" fmla="*/ 137783 h 1287721"/>
                <a:gd name="connsiteX33" fmla="*/ 264964 w 529930"/>
                <a:gd name="connsiteY33" fmla="*/ 0 h 12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9930" h="1287721">
                  <a:moveTo>
                    <a:pt x="100686" y="302057"/>
                  </a:moveTo>
                  <a:lnTo>
                    <a:pt x="121883" y="302057"/>
                  </a:lnTo>
                  <a:lnTo>
                    <a:pt x="413344" y="302057"/>
                  </a:lnTo>
                  <a:lnTo>
                    <a:pt x="434541" y="302057"/>
                  </a:lnTo>
                  <a:cubicBezTo>
                    <a:pt x="487534" y="302057"/>
                    <a:pt x="529930" y="344450"/>
                    <a:pt x="529930" y="408043"/>
                  </a:cubicBezTo>
                  <a:lnTo>
                    <a:pt x="529930" y="884978"/>
                  </a:lnTo>
                  <a:cubicBezTo>
                    <a:pt x="529930" y="911474"/>
                    <a:pt x="508731" y="932671"/>
                    <a:pt x="482234" y="932671"/>
                  </a:cubicBezTo>
                  <a:cubicBezTo>
                    <a:pt x="455738" y="932671"/>
                    <a:pt x="434541" y="911474"/>
                    <a:pt x="434541" y="884978"/>
                  </a:cubicBezTo>
                  <a:lnTo>
                    <a:pt x="434541" y="455736"/>
                  </a:lnTo>
                  <a:cubicBezTo>
                    <a:pt x="434541" y="450436"/>
                    <a:pt x="429241" y="445139"/>
                    <a:pt x="423944" y="445139"/>
                  </a:cubicBezTo>
                  <a:cubicBezTo>
                    <a:pt x="418644" y="445139"/>
                    <a:pt x="413344" y="450436"/>
                    <a:pt x="413344" y="455736"/>
                  </a:cubicBezTo>
                  <a:lnTo>
                    <a:pt x="413344" y="747196"/>
                  </a:lnTo>
                  <a:lnTo>
                    <a:pt x="413344" y="1218832"/>
                  </a:lnTo>
                  <a:cubicBezTo>
                    <a:pt x="413344" y="1255928"/>
                    <a:pt x="381548" y="1287721"/>
                    <a:pt x="344454" y="1287721"/>
                  </a:cubicBezTo>
                  <a:cubicBezTo>
                    <a:pt x="307358" y="1287721"/>
                    <a:pt x="275562" y="1255928"/>
                    <a:pt x="275562" y="1218832"/>
                  </a:cubicBezTo>
                  <a:lnTo>
                    <a:pt x="275562" y="826685"/>
                  </a:lnTo>
                  <a:cubicBezTo>
                    <a:pt x="275562" y="821386"/>
                    <a:pt x="270265" y="816088"/>
                    <a:pt x="264965" y="816088"/>
                  </a:cubicBezTo>
                  <a:cubicBezTo>
                    <a:pt x="259665" y="816088"/>
                    <a:pt x="254365" y="821386"/>
                    <a:pt x="254365" y="826685"/>
                  </a:cubicBezTo>
                  <a:lnTo>
                    <a:pt x="254365" y="1218832"/>
                  </a:lnTo>
                  <a:cubicBezTo>
                    <a:pt x="254365" y="1255928"/>
                    <a:pt x="222569" y="1287721"/>
                    <a:pt x="185476" y="1287721"/>
                  </a:cubicBezTo>
                  <a:cubicBezTo>
                    <a:pt x="148379" y="1287721"/>
                    <a:pt x="116586" y="1255928"/>
                    <a:pt x="116586" y="1218832"/>
                  </a:cubicBezTo>
                  <a:lnTo>
                    <a:pt x="116586" y="450436"/>
                  </a:lnTo>
                  <a:cubicBezTo>
                    <a:pt x="116586" y="445139"/>
                    <a:pt x="111286" y="439839"/>
                    <a:pt x="105986" y="439839"/>
                  </a:cubicBezTo>
                  <a:cubicBezTo>
                    <a:pt x="100686" y="439839"/>
                    <a:pt x="95387" y="445139"/>
                    <a:pt x="95387" y="450436"/>
                  </a:cubicBezTo>
                  <a:lnTo>
                    <a:pt x="95387" y="879678"/>
                  </a:lnTo>
                  <a:cubicBezTo>
                    <a:pt x="95387" y="906175"/>
                    <a:pt x="74190" y="927371"/>
                    <a:pt x="47693" y="927371"/>
                  </a:cubicBezTo>
                  <a:cubicBezTo>
                    <a:pt x="21197" y="927371"/>
                    <a:pt x="0" y="906175"/>
                    <a:pt x="0" y="879678"/>
                  </a:cubicBezTo>
                  <a:lnTo>
                    <a:pt x="0" y="402743"/>
                  </a:lnTo>
                  <a:cubicBezTo>
                    <a:pt x="0" y="344450"/>
                    <a:pt x="47693" y="302057"/>
                    <a:pt x="100686" y="302057"/>
                  </a:cubicBezTo>
                  <a:close/>
                  <a:moveTo>
                    <a:pt x="264964" y="0"/>
                  </a:moveTo>
                  <a:cubicBezTo>
                    <a:pt x="344454" y="0"/>
                    <a:pt x="402744" y="58293"/>
                    <a:pt x="402744" y="137783"/>
                  </a:cubicBezTo>
                  <a:cubicBezTo>
                    <a:pt x="402744" y="211972"/>
                    <a:pt x="339154" y="275563"/>
                    <a:pt x="264964" y="275563"/>
                  </a:cubicBezTo>
                  <a:cubicBezTo>
                    <a:pt x="190774" y="275563"/>
                    <a:pt x="127181" y="211972"/>
                    <a:pt x="127181" y="137783"/>
                  </a:cubicBezTo>
                  <a:cubicBezTo>
                    <a:pt x="127181" y="63593"/>
                    <a:pt x="190774" y="0"/>
                    <a:pt x="264964" y="0"/>
                  </a:cubicBezTo>
                  <a:close/>
                </a:path>
              </a:pathLst>
            </a:custGeom>
            <a:solidFill>
              <a:srgbClr val="A7D6C4"/>
            </a:solidFill>
            <a:ln w="20266" cap="flat">
              <a:noFill/>
              <a:prstDash val="solid"/>
              <a:miter/>
            </a:ln>
          </p:spPr>
          <p:txBody>
            <a:bodyPr wrap="square" rtlCol="0" anchor="ctr">
              <a:noAutofit/>
            </a:bodyPr>
            <a:lstStyle/>
            <a:p>
              <a:endParaRPr lang="zh-CN" altLang="en-US"/>
            </a:p>
          </p:txBody>
        </p:sp>
        <p:sp>
          <p:nvSpPr>
            <p:cNvPr id="245" name="IconShape1">
              <a:extLst>
                <a:ext uri="{FF2B5EF4-FFF2-40B4-BE49-F238E27FC236}">
                  <a16:creationId xmlns="" xmlns:a16="http://schemas.microsoft.com/office/drawing/2014/main" id="{83BB9DC9-EFA3-4902-8E12-76E857AFFC05}"/>
                </a:ext>
              </a:extLst>
            </p:cNvPr>
            <p:cNvSpPr/>
            <p:nvPr/>
          </p:nvSpPr>
          <p:spPr>
            <a:xfrm>
              <a:off x="8299801" y="3753679"/>
              <a:ext cx="471566" cy="1145895"/>
            </a:xfrm>
            <a:custGeom>
              <a:avLst/>
              <a:gdLst>
                <a:gd name="connsiteX0" fmla="*/ 100686 w 529930"/>
                <a:gd name="connsiteY0" fmla="*/ 302057 h 1287721"/>
                <a:gd name="connsiteX1" fmla="*/ 121883 w 529930"/>
                <a:gd name="connsiteY1" fmla="*/ 302057 h 1287721"/>
                <a:gd name="connsiteX2" fmla="*/ 413344 w 529930"/>
                <a:gd name="connsiteY2" fmla="*/ 302057 h 1287721"/>
                <a:gd name="connsiteX3" fmla="*/ 434541 w 529930"/>
                <a:gd name="connsiteY3" fmla="*/ 302057 h 1287721"/>
                <a:gd name="connsiteX4" fmla="*/ 529930 w 529930"/>
                <a:gd name="connsiteY4" fmla="*/ 408043 h 1287721"/>
                <a:gd name="connsiteX5" fmla="*/ 529930 w 529930"/>
                <a:gd name="connsiteY5" fmla="*/ 884978 h 1287721"/>
                <a:gd name="connsiteX6" fmla="*/ 482234 w 529930"/>
                <a:gd name="connsiteY6" fmla="*/ 932671 h 1287721"/>
                <a:gd name="connsiteX7" fmla="*/ 434541 w 529930"/>
                <a:gd name="connsiteY7" fmla="*/ 884978 h 1287721"/>
                <a:gd name="connsiteX8" fmla="*/ 434541 w 529930"/>
                <a:gd name="connsiteY8" fmla="*/ 455736 h 1287721"/>
                <a:gd name="connsiteX9" fmla="*/ 423944 w 529930"/>
                <a:gd name="connsiteY9" fmla="*/ 445139 h 1287721"/>
                <a:gd name="connsiteX10" fmla="*/ 413344 w 529930"/>
                <a:gd name="connsiteY10" fmla="*/ 455736 h 1287721"/>
                <a:gd name="connsiteX11" fmla="*/ 413344 w 529930"/>
                <a:gd name="connsiteY11" fmla="*/ 747196 h 1287721"/>
                <a:gd name="connsiteX12" fmla="*/ 413344 w 529930"/>
                <a:gd name="connsiteY12" fmla="*/ 1218832 h 1287721"/>
                <a:gd name="connsiteX13" fmla="*/ 344454 w 529930"/>
                <a:gd name="connsiteY13" fmla="*/ 1287721 h 1287721"/>
                <a:gd name="connsiteX14" fmla="*/ 275562 w 529930"/>
                <a:gd name="connsiteY14" fmla="*/ 1218832 h 1287721"/>
                <a:gd name="connsiteX15" fmla="*/ 275562 w 529930"/>
                <a:gd name="connsiteY15" fmla="*/ 826685 h 1287721"/>
                <a:gd name="connsiteX16" fmla="*/ 264965 w 529930"/>
                <a:gd name="connsiteY16" fmla="*/ 816088 h 1287721"/>
                <a:gd name="connsiteX17" fmla="*/ 254365 w 529930"/>
                <a:gd name="connsiteY17" fmla="*/ 826685 h 1287721"/>
                <a:gd name="connsiteX18" fmla="*/ 254365 w 529930"/>
                <a:gd name="connsiteY18" fmla="*/ 1218832 h 1287721"/>
                <a:gd name="connsiteX19" fmla="*/ 185476 w 529930"/>
                <a:gd name="connsiteY19" fmla="*/ 1287721 h 1287721"/>
                <a:gd name="connsiteX20" fmla="*/ 116586 w 529930"/>
                <a:gd name="connsiteY20" fmla="*/ 1218832 h 1287721"/>
                <a:gd name="connsiteX21" fmla="*/ 116586 w 529930"/>
                <a:gd name="connsiteY21" fmla="*/ 450436 h 1287721"/>
                <a:gd name="connsiteX22" fmla="*/ 105986 w 529930"/>
                <a:gd name="connsiteY22" fmla="*/ 439839 h 1287721"/>
                <a:gd name="connsiteX23" fmla="*/ 95387 w 529930"/>
                <a:gd name="connsiteY23" fmla="*/ 450436 h 1287721"/>
                <a:gd name="connsiteX24" fmla="*/ 95387 w 529930"/>
                <a:gd name="connsiteY24" fmla="*/ 879678 h 1287721"/>
                <a:gd name="connsiteX25" fmla="*/ 47693 w 529930"/>
                <a:gd name="connsiteY25" fmla="*/ 927371 h 1287721"/>
                <a:gd name="connsiteX26" fmla="*/ 0 w 529930"/>
                <a:gd name="connsiteY26" fmla="*/ 879678 h 1287721"/>
                <a:gd name="connsiteX27" fmla="*/ 0 w 529930"/>
                <a:gd name="connsiteY27" fmla="*/ 402743 h 1287721"/>
                <a:gd name="connsiteX28" fmla="*/ 100686 w 529930"/>
                <a:gd name="connsiteY28" fmla="*/ 302057 h 1287721"/>
                <a:gd name="connsiteX29" fmla="*/ 264964 w 529930"/>
                <a:gd name="connsiteY29" fmla="*/ 0 h 1287721"/>
                <a:gd name="connsiteX30" fmla="*/ 402744 w 529930"/>
                <a:gd name="connsiteY30" fmla="*/ 137783 h 1287721"/>
                <a:gd name="connsiteX31" fmla="*/ 264964 w 529930"/>
                <a:gd name="connsiteY31" fmla="*/ 275563 h 1287721"/>
                <a:gd name="connsiteX32" fmla="*/ 127181 w 529930"/>
                <a:gd name="connsiteY32" fmla="*/ 137783 h 1287721"/>
                <a:gd name="connsiteX33" fmla="*/ 264964 w 529930"/>
                <a:gd name="connsiteY33" fmla="*/ 0 h 12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9930" h="1287721">
                  <a:moveTo>
                    <a:pt x="100686" y="302057"/>
                  </a:moveTo>
                  <a:lnTo>
                    <a:pt x="121883" y="302057"/>
                  </a:lnTo>
                  <a:lnTo>
                    <a:pt x="413344" y="302057"/>
                  </a:lnTo>
                  <a:lnTo>
                    <a:pt x="434541" y="302057"/>
                  </a:lnTo>
                  <a:cubicBezTo>
                    <a:pt x="487534" y="302057"/>
                    <a:pt x="529930" y="344450"/>
                    <a:pt x="529930" y="408043"/>
                  </a:cubicBezTo>
                  <a:lnTo>
                    <a:pt x="529930" y="884978"/>
                  </a:lnTo>
                  <a:cubicBezTo>
                    <a:pt x="529930" y="911474"/>
                    <a:pt x="508731" y="932671"/>
                    <a:pt x="482234" y="932671"/>
                  </a:cubicBezTo>
                  <a:cubicBezTo>
                    <a:pt x="455738" y="932671"/>
                    <a:pt x="434541" y="911474"/>
                    <a:pt x="434541" y="884978"/>
                  </a:cubicBezTo>
                  <a:lnTo>
                    <a:pt x="434541" y="455736"/>
                  </a:lnTo>
                  <a:cubicBezTo>
                    <a:pt x="434541" y="450436"/>
                    <a:pt x="429241" y="445139"/>
                    <a:pt x="423944" y="445139"/>
                  </a:cubicBezTo>
                  <a:cubicBezTo>
                    <a:pt x="418644" y="445139"/>
                    <a:pt x="413344" y="450436"/>
                    <a:pt x="413344" y="455736"/>
                  </a:cubicBezTo>
                  <a:lnTo>
                    <a:pt x="413344" y="747196"/>
                  </a:lnTo>
                  <a:lnTo>
                    <a:pt x="413344" y="1218832"/>
                  </a:lnTo>
                  <a:cubicBezTo>
                    <a:pt x="413344" y="1255928"/>
                    <a:pt x="381548" y="1287721"/>
                    <a:pt x="344454" y="1287721"/>
                  </a:cubicBezTo>
                  <a:cubicBezTo>
                    <a:pt x="307358" y="1287721"/>
                    <a:pt x="275562" y="1255928"/>
                    <a:pt x="275562" y="1218832"/>
                  </a:cubicBezTo>
                  <a:lnTo>
                    <a:pt x="275562" y="826685"/>
                  </a:lnTo>
                  <a:cubicBezTo>
                    <a:pt x="275562" y="821386"/>
                    <a:pt x="270265" y="816088"/>
                    <a:pt x="264965" y="816088"/>
                  </a:cubicBezTo>
                  <a:cubicBezTo>
                    <a:pt x="259665" y="816088"/>
                    <a:pt x="254365" y="821386"/>
                    <a:pt x="254365" y="826685"/>
                  </a:cubicBezTo>
                  <a:lnTo>
                    <a:pt x="254365" y="1218832"/>
                  </a:lnTo>
                  <a:cubicBezTo>
                    <a:pt x="254365" y="1255928"/>
                    <a:pt x="222569" y="1287721"/>
                    <a:pt x="185476" y="1287721"/>
                  </a:cubicBezTo>
                  <a:cubicBezTo>
                    <a:pt x="148379" y="1287721"/>
                    <a:pt x="116586" y="1255928"/>
                    <a:pt x="116586" y="1218832"/>
                  </a:cubicBezTo>
                  <a:lnTo>
                    <a:pt x="116586" y="450436"/>
                  </a:lnTo>
                  <a:cubicBezTo>
                    <a:pt x="116586" y="445139"/>
                    <a:pt x="111286" y="439839"/>
                    <a:pt x="105986" y="439839"/>
                  </a:cubicBezTo>
                  <a:cubicBezTo>
                    <a:pt x="100686" y="439839"/>
                    <a:pt x="95387" y="445139"/>
                    <a:pt x="95387" y="450436"/>
                  </a:cubicBezTo>
                  <a:lnTo>
                    <a:pt x="95387" y="879678"/>
                  </a:lnTo>
                  <a:cubicBezTo>
                    <a:pt x="95387" y="906175"/>
                    <a:pt x="74190" y="927371"/>
                    <a:pt x="47693" y="927371"/>
                  </a:cubicBezTo>
                  <a:cubicBezTo>
                    <a:pt x="21197" y="927371"/>
                    <a:pt x="0" y="906175"/>
                    <a:pt x="0" y="879678"/>
                  </a:cubicBezTo>
                  <a:lnTo>
                    <a:pt x="0" y="402743"/>
                  </a:lnTo>
                  <a:cubicBezTo>
                    <a:pt x="0" y="344450"/>
                    <a:pt x="47693" y="302057"/>
                    <a:pt x="100686" y="302057"/>
                  </a:cubicBezTo>
                  <a:close/>
                  <a:moveTo>
                    <a:pt x="264964" y="0"/>
                  </a:moveTo>
                  <a:cubicBezTo>
                    <a:pt x="344454" y="0"/>
                    <a:pt x="402744" y="58293"/>
                    <a:pt x="402744" y="137783"/>
                  </a:cubicBezTo>
                  <a:cubicBezTo>
                    <a:pt x="402744" y="211972"/>
                    <a:pt x="339154" y="275563"/>
                    <a:pt x="264964" y="275563"/>
                  </a:cubicBezTo>
                  <a:cubicBezTo>
                    <a:pt x="190774" y="275563"/>
                    <a:pt x="127181" y="211972"/>
                    <a:pt x="127181" y="137783"/>
                  </a:cubicBezTo>
                  <a:cubicBezTo>
                    <a:pt x="127181" y="63593"/>
                    <a:pt x="190774" y="0"/>
                    <a:pt x="264964" y="0"/>
                  </a:cubicBezTo>
                  <a:close/>
                </a:path>
              </a:pathLst>
            </a:custGeom>
            <a:solidFill>
              <a:srgbClr val="A7D6C4"/>
            </a:solidFill>
            <a:ln w="20266" cap="flat">
              <a:noFill/>
              <a:prstDash val="solid"/>
              <a:miter/>
            </a:ln>
          </p:spPr>
          <p:txBody>
            <a:bodyPr wrap="square" rtlCol="0" anchor="ctr">
              <a:noAutofit/>
            </a:bodyPr>
            <a:lstStyle/>
            <a:p>
              <a:endParaRPr lang="zh-CN" altLang="en-US"/>
            </a:p>
          </p:txBody>
        </p:sp>
      </p:grpSp>
      <p:sp>
        <p:nvSpPr>
          <p:cNvPr id="246" name="矩形 245">
            <a:extLst>
              <a:ext uri="{FF2B5EF4-FFF2-40B4-BE49-F238E27FC236}">
                <a16:creationId xmlns="" xmlns:a16="http://schemas.microsoft.com/office/drawing/2014/main" id="{FE0E8FA5-CFDE-4EEB-8311-33FC08E3CF4A}"/>
              </a:ext>
            </a:extLst>
          </p:cNvPr>
          <p:cNvSpPr/>
          <p:nvPr/>
        </p:nvSpPr>
        <p:spPr>
          <a:xfrm>
            <a:off x="1644023" y="5409343"/>
            <a:ext cx="734726"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废纸类</a:t>
            </a:r>
          </a:p>
        </p:txBody>
      </p:sp>
      <p:sp>
        <p:nvSpPr>
          <p:cNvPr id="248" name="矩形 247">
            <a:extLst>
              <a:ext uri="{FF2B5EF4-FFF2-40B4-BE49-F238E27FC236}">
                <a16:creationId xmlns="" xmlns:a16="http://schemas.microsoft.com/office/drawing/2014/main" id="{FE023DEA-D93F-414C-A412-472892AA2AF4}"/>
              </a:ext>
            </a:extLst>
          </p:cNvPr>
          <p:cNvSpPr/>
          <p:nvPr/>
        </p:nvSpPr>
        <p:spPr>
          <a:xfrm>
            <a:off x="2284442" y="5406578"/>
            <a:ext cx="734726"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塑料类</a:t>
            </a:r>
          </a:p>
        </p:txBody>
      </p:sp>
      <p:sp>
        <p:nvSpPr>
          <p:cNvPr id="249" name="矩形 248">
            <a:extLst>
              <a:ext uri="{FF2B5EF4-FFF2-40B4-BE49-F238E27FC236}">
                <a16:creationId xmlns="" xmlns:a16="http://schemas.microsoft.com/office/drawing/2014/main" id="{2D6499CA-0659-486D-AFC2-68A92C139ADD}"/>
              </a:ext>
            </a:extLst>
          </p:cNvPr>
          <p:cNvSpPr/>
          <p:nvPr/>
        </p:nvSpPr>
        <p:spPr>
          <a:xfrm>
            <a:off x="2944819" y="5403813"/>
            <a:ext cx="734726"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玻璃类</a:t>
            </a:r>
          </a:p>
        </p:txBody>
      </p:sp>
      <p:sp>
        <p:nvSpPr>
          <p:cNvPr id="250" name="矩形 249">
            <a:extLst>
              <a:ext uri="{FF2B5EF4-FFF2-40B4-BE49-F238E27FC236}">
                <a16:creationId xmlns="" xmlns:a16="http://schemas.microsoft.com/office/drawing/2014/main" id="{5A8B27C0-A52F-4AD2-8CBA-451E72D5BAC8}"/>
              </a:ext>
            </a:extLst>
          </p:cNvPr>
          <p:cNvSpPr/>
          <p:nvPr/>
        </p:nvSpPr>
        <p:spPr>
          <a:xfrm>
            <a:off x="3586129" y="5403813"/>
            <a:ext cx="734726"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金属类</a:t>
            </a:r>
          </a:p>
        </p:txBody>
      </p:sp>
      <p:sp>
        <p:nvSpPr>
          <p:cNvPr id="251" name="矩形 250">
            <a:extLst>
              <a:ext uri="{FF2B5EF4-FFF2-40B4-BE49-F238E27FC236}">
                <a16:creationId xmlns="" xmlns:a16="http://schemas.microsoft.com/office/drawing/2014/main" id="{0AC381DE-5CB4-4BBD-ACCD-1709AF6D1579}"/>
              </a:ext>
            </a:extLst>
          </p:cNvPr>
          <p:cNvSpPr/>
          <p:nvPr/>
        </p:nvSpPr>
        <p:spPr>
          <a:xfrm>
            <a:off x="4223777" y="5409144"/>
            <a:ext cx="734726" cy="612796"/>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电子废弃物类</a:t>
            </a:r>
          </a:p>
        </p:txBody>
      </p:sp>
      <p:sp>
        <p:nvSpPr>
          <p:cNvPr id="252" name="矩形 251">
            <a:extLst>
              <a:ext uri="{FF2B5EF4-FFF2-40B4-BE49-F238E27FC236}">
                <a16:creationId xmlns="" xmlns:a16="http://schemas.microsoft.com/office/drawing/2014/main" id="{F9BA7E38-2858-485B-B977-96F9214B9DF0}"/>
              </a:ext>
            </a:extLst>
          </p:cNvPr>
          <p:cNvSpPr/>
          <p:nvPr/>
        </p:nvSpPr>
        <p:spPr>
          <a:xfrm>
            <a:off x="5044654" y="5403813"/>
            <a:ext cx="734726" cy="332720"/>
          </a:xfrm>
          <a:prstGeom prst="rect">
            <a:avLst/>
          </a:prstGeom>
        </p:spPr>
        <p:txBody>
          <a:bodyPr wrap="square">
            <a:spAutoFit/>
          </a:bodyPr>
          <a:lstStyle/>
          <a:p>
            <a:pPr>
              <a:lnSpc>
                <a:spcPct val="130000"/>
              </a:lnSpc>
            </a:pPr>
            <a:r>
              <a:rPr lang="zh-CN" altLang="en-US" sz="1400" dirty="0">
                <a:latin typeface="字魂35号-经典雅黑" panose="00000500000000000000" pitchFamily="2" charset="-122"/>
                <a:ea typeface="字魂35号-经典雅黑" panose="00000500000000000000" pitchFamily="2" charset="-122"/>
              </a:rPr>
              <a:t>织物类</a:t>
            </a:r>
          </a:p>
        </p:txBody>
      </p:sp>
      <p:sp>
        <p:nvSpPr>
          <p:cNvPr id="4" name="矩形 3">
            <a:extLst>
              <a:ext uri="{FF2B5EF4-FFF2-40B4-BE49-F238E27FC236}">
                <a16:creationId xmlns="" xmlns:a16="http://schemas.microsoft.com/office/drawing/2014/main" id="{6BA56AED-815A-4E46-AD6B-2880D87795A2}"/>
              </a:ext>
            </a:extLst>
          </p:cNvPr>
          <p:cNvSpPr/>
          <p:nvPr/>
        </p:nvSpPr>
        <p:spPr>
          <a:xfrm>
            <a:off x="1307747" y="2361674"/>
            <a:ext cx="4868196" cy="1397250"/>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7514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par>
                          <p:cTn id="16" fill="hold">
                            <p:stCondLst>
                              <p:cond delay="2000"/>
                            </p:stCondLst>
                            <p:childTnLst>
                              <p:par>
                                <p:cTn id="17" presetID="8" presetClass="emph" presetSubtype="0" repeatCount="indefinite" fill="hold" nodeType="afterEffect">
                                  <p:stCondLst>
                                    <p:cond delay="0"/>
                                  </p:stCondLst>
                                  <p:childTnLst>
                                    <p:animRot by="21600000">
                                      <p:cBhvr>
                                        <p:cTn id="18" dur="2000" fill="hold"/>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barn(inVertical)">
                                      <p:cBhvr>
                                        <p:cTn id="26" dur="500"/>
                                        <p:tgtEl>
                                          <p:spTgt spid="23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39"/>
                                        </p:tgtEl>
                                        <p:attrNameLst>
                                          <p:attrName>style.visibility</p:attrName>
                                        </p:attrNameLst>
                                      </p:cBhvr>
                                      <p:to>
                                        <p:strVal val="visible"/>
                                      </p:to>
                                    </p:set>
                                    <p:anim calcmode="lin" valueType="num">
                                      <p:cBhvr>
                                        <p:cTn id="31" dur="1000" fill="hold"/>
                                        <p:tgtEl>
                                          <p:spTgt spid="239"/>
                                        </p:tgtEl>
                                        <p:attrNameLst>
                                          <p:attrName>ppt_w</p:attrName>
                                        </p:attrNameLst>
                                      </p:cBhvr>
                                      <p:tavLst>
                                        <p:tav tm="0">
                                          <p:val>
                                            <p:fltVal val="0"/>
                                          </p:val>
                                        </p:tav>
                                        <p:tav tm="100000">
                                          <p:val>
                                            <p:strVal val="#ppt_w"/>
                                          </p:val>
                                        </p:tav>
                                      </p:tavLst>
                                    </p:anim>
                                    <p:anim calcmode="lin" valueType="num">
                                      <p:cBhvr>
                                        <p:cTn id="32" dur="1000" fill="hold"/>
                                        <p:tgtEl>
                                          <p:spTgt spid="239"/>
                                        </p:tgtEl>
                                        <p:attrNameLst>
                                          <p:attrName>ppt_h</p:attrName>
                                        </p:attrNameLst>
                                      </p:cBhvr>
                                      <p:tavLst>
                                        <p:tav tm="0">
                                          <p:val>
                                            <p:fltVal val="0"/>
                                          </p:val>
                                        </p:tav>
                                        <p:tav tm="100000">
                                          <p:val>
                                            <p:strVal val="#ppt_h"/>
                                          </p:val>
                                        </p:tav>
                                      </p:tavLst>
                                    </p:anim>
                                    <p:anim calcmode="lin" valueType="num">
                                      <p:cBhvr>
                                        <p:cTn id="33" dur="1000" fill="hold"/>
                                        <p:tgtEl>
                                          <p:spTgt spid="239"/>
                                        </p:tgtEl>
                                        <p:attrNameLst>
                                          <p:attrName>style.rotation</p:attrName>
                                        </p:attrNameLst>
                                      </p:cBhvr>
                                      <p:tavLst>
                                        <p:tav tm="0">
                                          <p:val>
                                            <p:fltVal val="90"/>
                                          </p:val>
                                        </p:tav>
                                        <p:tav tm="100000">
                                          <p:val>
                                            <p:fltVal val="0"/>
                                          </p:val>
                                        </p:tav>
                                      </p:tavLst>
                                    </p:anim>
                                    <p:animEffect transition="in" filter="fade">
                                      <p:cBhvr>
                                        <p:cTn id="34" dur="1000"/>
                                        <p:tgtEl>
                                          <p:spTgt spid="23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46"/>
                                        </p:tgtEl>
                                        <p:attrNameLst>
                                          <p:attrName>style.visibility</p:attrName>
                                        </p:attrNameLst>
                                      </p:cBhvr>
                                      <p:to>
                                        <p:strVal val="visible"/>
                                      </p:to>
                                    </p:set>
                                    <p:anim calcmode="lin" valueType="num">
                                      <p:cBhvr>
                                        <p:cTn id="37" dur="2000" fill="hold"/>
                                        <p:tgtEl>
                                          <p:spTgt spid="246"/>
                                        </p:tgtEl>
                                        <p:attrNameLst>
                                          <p:attrName>ppt_w</p:attrName>
                                        </p:attrNameLst>
                                      </p:cBhvr>
                                      <p:tavLst>
                                        <p:tav tm="0">
                                          <p:val>
                                            <p:fltVal val="0"/>
                                          </p:val>
                                        </p:tav>
                                        <p:tav tm="100000">
                                          <p:val>
                                            <p:strVal val="#ppt_w"/>
                                          </p:val>
                                        </p:tav>
                                      </p:tavLst>
                                    </p:anim>
                                    <p:anim calcmode="lin" valueType="num">
                                      <p:cBhvr>
                                        <p:cTn id="38" dur="2000" fill="hold"/>
                                        <p:tgtEl>
                                          <p:spTgt spid="246"/>
                                        </p:tgtEl>
                                        <p:attrNameLst>
                                          <p:attrName>ppt_h</p:attrName>
                                        </p:attrNameLst>
                                      </p:cBhvr>
                                      <p:tavLst>
                                        <p:tav tm="0">
                                          <p:val>
                                            <p:fltVal val="0"/>
                                          </p:val>
                                        </p:tav>
                                        <p:tav tm="100000">
                                          <p:val>
                                            <p:strVal val="#ppt_h"/>
                                          </p:val>
                                        </p:tav>
                                      </p:tavLst>
                                    </p:anim>
                                    <p:anim calcmode="lin" valueType="num">
                                      <p:cBhvr>
                                        <p:cTn id="39" dur="2000" fill="hold"/>
                                        <p:tgtEl>
                                          <p:spTgt spid="246"/>
                                        </p:tgtEl>
                                        <p:attrNameLst>
                                          <p:attrName>style.rotation</p:attrName>
                                        </p:attrNameLst>
                                      </p:cBhvr>
                                      <p:tavLst>
                                        <p:tav tm="0">
                                          <p:val>
                                            <p:fltVal val="90"/>
                                          </p:val>
                                        </p:tav>
                                        <p:tav tm="100000">
                                          <p:val>
                                            <p:fltVal val="0"/>
                                          </p:val>
                                        </p:tav>
                                      </p:tavLst>
                                    </p:anim>
                                    <p:animEffect transition="in" filter="fade">
                                      <p:cBhvr>
                                        <p:cTn id="40" dur="2000"/>
                                        <p:tgtEl>
                                          <p:spTgt spid="24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48"/>
                                        </p:tgtEl>
                                        <p:attrNameLst>
                                          <p:attrName>style.visibility</p:attrName>
                                        </p:attrNameLst>
                                      </p:cBhvr>
                                      <p:to>
                                        <p:strVal val="visible"/>
                                      </p:to>
                                    </p:set>
                                    <p:anim calcmode="lin" valueType="num">
                                      <p:cBhvr>
                                        <p:cTn id="43" dur="2000" fill="hold"/>
                                        <p:tgtEl>
                                          <p:spTgt spid="248"/>
                                        </p:tgtEl>
                                        <p:attrNameLst>
                                          <p:attrName>ppt_w</p:attrName>
                                        </p:attrNameLst>
                                      </p:cBhvr>
                                      <p:tavLst>
                                        <p:tav tm="0">
                                          <p:val>
                                            <p:fltVal val="0"/>
                                          </p:val>
                                        </p:tav>
                                        <p:tav tm="100000">
                                          <p:val>
                                            <p:strVal val="#ppt_w"/>
                                          </p:val>
                                        </p:tav>
                                      </p:tavLst>
                                    </p:anim>
                                    <p:anim calcmode="lin" valueType="num">
                                      <p:cBhvr>
                                        <p:cTn id="44" dur="2000" fill="hold"/>
                                        <p:tgtEl>
                                          <p:spTgt spid="248"/>
                                        </p:tgtEl>
                                        <p:attrNameLst>
                                          <p:attrName>ppt_h</p:attrName>
                                        </p:attrNameLst>
                                      </p:cBhvr>
                                      <p:tavLst>
                                        <p:tav tm="0">
                                          <p:val>
                                            <p:fltVal val="0"/>
                                          </p:val>
                                        </p:tav>
                                        <p:tav tm="100000">
                                          <p:val>
                                            <p:strVal val="#ppt_h"/>
                                          </p:val>
                                        </p:tav>
                                      </p:tavLst>
                                    </p:anim>
                                    <p:anim calcmode="lin" valueType="num">
                                      <p:cBhvr>
                                        <p:cTn id="45" dur="2000" fill="hold"/>
                                        <p:tgtEl>
                                          <p:spTgt spid="248"/>
                                        </p:tgtEl>
                                        <p:attrNameLst>
                                          <p:attrName>style.rotation</p:attrName>
                                        </p:attrNameLst>
                                      </p:cBhvr>
                                      <p:tavLst>
                                        <p:tav tm="0">
                                          <p:val>
                                            <p:fltVal val="90"/>
                                          </p:val>
                                        </p:tav>
                                        <p:tav tm="100000">
                                          <p:val>
                                            <p:fltVal val="0"/>
                                          </p:val>
                                        </p:tav>
                                      </p:tavLst>
                                    </p:anim>
                                    <p:animEffect transition="in" filter="fade">
                                      <p:cBhvr>
                                        <p:cTn id="46" dur="2000"/>
                                        <p:tgtEl>
                                          <p:spTgt spid="248"/>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49"/>
                                        </p:tgtEl>
                                        <p:attrNameLst>
                                          <p:attrName>style.visibility</p:attrName>
                                        </p:attrNameLst>
                                      </p:cBhvr>
                                      <p:to>
                                        <p:strVal val="visible"/>
                                      </p:to>
                                    </p:set>
                                    <p:anim calcmode="lin" valueType="num">
                                      <p:cBhvr>
                                        <p:cTn id="49" dur="2000" fill="hold"/>
                                        <p:tgtEl>
                                          <p:spTgt spid="249"/>
                                        </p:tgtEl>
                                        <p:attrNameLst>
                                          <p:attrName>ppt_w</p:attrName>
                                        </p:attrNameLst>
                                      </p:cBhvr>
                                      <p:tavLst>
                                        <p:tav tm="0">
                                          <p:val>
                                            <p:fltVal val="0"/>
                                          </p:val>
                                        </p:tav>
                                        <p:tav tm="100000">
                                          <p:val>
                                            <p:strVal val="#ppt_w"/>
                                          </p:val>
                                        </p:tav>
                                      </p:tavLst>
                                    </p:anim>
                                    <p:anim calcmode="lin" valueType="num">
                                      <p:cBhvr>
                                        <p:cTn id="50" dur="2000" fill="hold"/>
                                        <p:tgtEl>
                                          <p:spTgt spid="249"/>
                                        </p:tgtEl>
                                        <p:attrNameLst>
                                          <p:attrName>ppt_h</p:attrName>
                                        </p:attrNameLst>
                                      </p:cBhvr>
                                      <p:tavLst>
                                        <p:tav tm="0">
                                          <p:val>
                                            <p:fltVal val="0"/>
                                          </p:val>
                                        </p:tav>
                                        <p:tav tm="100000">
                                          <p:val>
                                            <p:strVal val="#ppt_h"/>
                                          </p:val>
                                        </p:tav>
                                      </p:tavLst>
                                    </p:anim>
                                    <p:anim calcmode="lin" valueType="num">
                                      <p:cBhvr>
                                        <p:cTn id="51" dur="2000" fill="hold"/>
                                        <p:tgtEl>
                                          <p:spTgt spid="249"/>
                                        </p:tgtEl>
                                        <p:attrNameLst>
                                          <p:attrName>style.rotation</p:attrName>
                                        </p:attrNameLst>
                                      </p:cBhvr>
                                      <p:tavLst>
                                        <p:tav tm="0">
                                          <p:val>
                                            <p:fltVal val="90"/>
                                          </p:val>
                                        </p:tav>
                                        <p:tav tm="100000">
                                          <p:val>
                                            <p:fltVal val="0"/>
                                          </p:val>
                                        </p:tav>
                                      </p:tavLst>
                                    </p:anim>
                                    <p:animEffect transition="in" filter="fade">
                                      <p:cBhvr>
                                        <p:cTn id="52" dur="2000"/>
                                        <p:tgtEl>
                                          <p:spTgt spid="24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50"/>
                                        </p:tgtEl>
                                        <p:attrNameLst>
                                          <p:attrName>style.visibility</p:attrName>
                                        </p:attrNameLst>
                                      </p:cBhvr>
                                      <p:to>
                                        <p:strVal val="visible"/>
                                      </p:to>
                                    </p:set>
                                    <p:anim calcmode="lin" valueType="num">
                                      <p:cBhvr>
                                        <p:cTn id="55" dur="2000" fill="hold"/>
                                        <p:tgtEl>
                                          <p:spTgt spid="250"/>
                                        </p:tgtEl>
                                        <p:attrNameLst>
                                          <p:attrName>ppt_w</p:attrName>
                                        </p:attrNameLst>
                                      </p:cBhvr>
                                      <p:tavLst>
                                        <p:tav tm="0">
                                          <p:val>
                                            <p:fltVal val="0"/>
                                          </p:val>
                                        </p:tav>
                                        <p:tav tm="100000">
                                          <p:val>
                                            <p:strVal val="#ppt_w"/>
                                          </p:val>
                                        </p:tav>
                                      </p:tavLst>
                                    </p:anim>
                                    <p:anim calcmode="lin" valueType="num">
                                      <p:cBhvr>
                                        <p:cTn id="56" dur="2000" fill="hold"/>
                                        <p:tgtEl>
                                          <p:spTgt spid="250"/>
                                        </p:tgtEl>
                                        <p:attrNameLst>
                                          <p:attrName>ppt_h</p:attrName>
                                        </p:attrNameLst>
                                      </p:cBhvr>
                                      <p:tavLst>
                                        <p:tav tm="0">
                                          <p:val>
                                            <p:fltVal val="0"/>
                                          </p:val>
                                        </p:tav>
                                        <p:tav tm="100000">
                                          <p:val>
                                            <p:strVal val="#ppt_h"/>
                                          </p:val>
                                        </p:tav>
                                      </p:tavLst>
                                    </p:anim>
                                    <p:anim calcmode="lin" valueType="num">
                                      <p:cBhvr>
                                        <p:cTn id="57" dur="2000" fill="hold"/>
                                        <p:tgtEl>
                                          <p:spTgt spid="250"/>
                                        </p:tgtEl>
                                        <p:attrNameLst>
                                          <p:attrName>style.rotation</p:attrName>
                                        </p:attrNameLst>
                                      </p:cBhvr>
                                      <p:tavLst>
                                        <p:tav tm="0">
                                          <p:val>
                                            <p:fltVal val="90"/>
                                          </p:val>
                                        </p:tav>
                                        <p:tav tm="100000">
                                          <p:val>
                                            <p:fltVal val="0"/>
                                          </p:val>
                                        </p:tav>
                                      </p:tavLst>
                                    </p:anim>
                                    <p:animEffect transition="in" filter="fade">
                                      <p:cBhvr>
                                        <p:cTn id="58" dur="2000"/>
                                        <p:tgtEl>
                                          <p:spTgt spid="250"/>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51"/>
                                        </p:tgtEl>
                                        <p:attrNameLst>
                                          <p:attrName>style.visibility</p:attrName>
                                        </p:attrNameLst>
                                      </p:cBhvr>
                                      <p:to>
                                        <p:strVal val="visible"/>
                                      </p:to>
                                    </p:set>
                                    <p:anim calcmode="lin" valueType="num">
                                      <p:cBhvr>
                                        <p:cTn id="61" dur="2000" fill="hold"/>
                                        <p:tgtEl>
                                          <p:spTgt spid="251"/>
                                        </p:tgtEl>
                                        <p:attrNameLst>
                                          <p:attrName>ppt_w</p:attrName>
                                        </p:attrNameLst>
                                      </p:cBhvr>
                                      <p:tavLst>
                                        <p:tav tm="0">
                                          <p:val>
                                            <p:fltVal val="0"/>
                                          </p:val>
                                        </p:tav>
                                        <p:tav tm="100000">
                                          <p:val>
                                            <p:strVal val="#ppt_w"/>
                                          </p:val>
                                        </p:tav>
                                      </p:tavLst>
                                    </p:anim>
                                    <p:anim calcmode="lin" valueType="num">
                                      <p:cBhvr>
                                        <p:cTn id="62" dur="2000" fill="hold"/>
                                        <p:tgtEl>
                                          <p:spTgt spid="251"/>
                                        </p:tgtEl>
                                        <p:attrNameLst>
                                          <p:attrName>ppt_h</p:attrName>
                                        </p:attrNameLst>
                                      </p:cBhvr>
                                      <p:tavLst>
                                        <p:tav tm="0">
                                          <p:val>
                                            <p:fltVal val="0"/>
                                          </p:val>
                                        </p:tav>
                                        <p:tav tm="100000">
                                          <p:val>
                                            <p:strVal val="#ppt_h"/>
                                          </p:val>
                                        </p:tav>
                                      </p:tavLst>
                                    </p:anim>
                                    <p:anim calcmode="lin" valueType="num">
                                      <p:cBhvr>
                                        <p:cTn id="63" dur="2000" fill="hold"/>
                                        <p:tgtEl>
                                          <p:spTgt spid="251"/>
                                        </p:tgtEl>
                                        <p:attrNameLst>
                                          <p:attrName>style.rotation</p:attrName>
                                        </p:attrNameLst>
                                      </p:cBhvr>
                                      <p:tavLst>
                                        <p:tav tm="0">
                                          <p:val>
                                            <p:fltVal val="90"/>
                                          </p:val>
                                        </p:tav>
                                        <p:tav tm="100000">
                                          <p:val>
                                            <p:fltVal val="0"/>
                                          </p:val>
                                        </p:tav>
                                      </p:tavLst>
                                    </p:anim>
                                    <p:animEffect transition="in" filter="fade">
                                      <p:cBhvr>
                                        <p:cTn id="64" dur="2000"/>
                                        <p:tgtEl>
                                          <p:spTgt spid="25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2"/>
                                        </p:tgtEl>
                                        <p:attrNameLst>
                                          <p:attrName>style.visibility</p:attrName>
                                        </p:attrNameLst>
                                      </p:cBhvr>
                                      <p:to>
                                        <p:strVal val="visible"/>
                                      </p:to>
                                    </p:set>
                                    <p:anim calcmode="lin" valueType="num">
                                      <p:cBhvr>
                                        <p:cTn id="67" dur="2000" fill="hold"/>
                                        <p:tgtEl>
                                          <p:spTgt spid="252"/>
                                        </p:tgtEl>
                                        <p:attrNameLst>
                                          <p:attrName>ppt_w</p:attrName>
                                        </p:attrNameLst>
                                      </p:cBhvr>
                                      <p:tavLst>
                                        <p:tav tm="0">
                                          <p:val>
                                            <p:fltVal val="0"/>
                                          </p:val>
                                        </p:tav>
                                        <p:tav tm="100000">
                                          <p:val>
                                            <p:strVal val="#ppt_w"/>
                                          </p:val>
                                        </p:tav>
                                      </p:tavLst>
                                    </p:anim>
                                    <p:anim calcmode="lin" valueType="num">
                                      <p:cBhvr>
                                        <p:cTn id="68" dur="2000" fill="hold"/>
                                        <p:tgtEl>
                                          <p:spTgt spid="252"/>
                                        </p:tgtEl>
                                        <p:attrNameLst>
                                          <p:attrName>ppt_h</p:attrName>
                                        </p:attrNameLst>
                                      </p:cBhvr>
                                      <p:tavLst>
                                        <p:tav tm="0">
                                          <p:val>
                                            <p:fltVal val="0"/>
                                          </p:val>
                                        </p:tav>
                                        <p:tav tm="100000">
                                          <p:val>
                                            <p:strVal val="#ppt_h"/>
                                          </p:val>
                                        </p:tav>
                                      </p:tavLst>
                                    </p:anim>
                                    <p:anim calcmode="lin" valueType="num">
                                      <p:cBhvr>
                                        <p:cTn id="69" dur="2000" fill="hold"/>
                                        <p:tgtEl>
                                          <p:spTgt spid="252"/>
                                        </p:tgtEl>
                                        <p:attrNameLst>
                                          <p:attrName>style.rotation</p:attrName>
                                        </p:attrNameLst>
                                      </p:cBhvr>
                                      <p:tavLst>
                                        <p:tav tm="0">
                                          <p:val>
                                            <p:fltVal val="90"/>
                                          </p:val>
                                        </p:tav>
                                        <p:tav tm="100000">
                                          <p:val>
                                            <p:fltVal val="0"/>
                                          </p:val>
                                        </p:tav>
                                      </p:tavLst>
                                    </p:anim>
                                    <p:animEffect transition="in" filter="fade">
                                      <p:cBhvr>
                                        <p:cTn id="70" dur="2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8" grpId="0"/>
      <p:bldP spid="246" grpId="0"/>
      <p:bldP spid="248" grpId="0"/>
      <p:bldP spid="249" grpId="0"/>
      <p:bldP spid="250" grpId="0"/>
      <p:bldP spid="251" grpId="0"/>
      <p:bldP spid="25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 xmlns:a16="http://schemas.microsoft.com/office/drawing/2014/main" id="{54880120-3F84-4E1C-9CCD-419800E6AFC2}"/>
              </a:ext>
            </a:extLst>
          </p:cNvPr>
          <p:cNvSpPr/>
          <p:nvPr/>
        </p:nvSpPr>
        <p:spPr>
          <a:xfrm>
            <a:off x="406234" y="513555"/>
            <a:ext cx="11379532" cy="6045200"/>
          </a:xfrm>
          <a:prstGeom prst="roundRect">
            <a:avLst>
              <a:gd name="adj" fmla="val 6700"/>
            </a:avLst>
          </a:prstGeom>
          <a:solidFill>
            <a:srgbClr val="F3FAF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a:extLst>
              <a:ext uri="{FF2B5EF4-FFF2-40B4-BE49-F238E27FC236}">
                <a16:creationId xmlns="" xmlns:a16="http://schemas.microsoft.com/office/drawing/2014/main" id="{DB867302-72CE-4A55-9E88-663FDCBC2379}"/>
              </a:ext>
            </a:extLst>
          </p:cNvPr>
          <p:cNvGrpSpPr/>
          <p:nvPr/>
        </p:nvGrpSpPr>
        <p:grpSpPr>
          <a:xfrm>
            <a:off x="406233" y="815788"/>
            <a:ext cx="3941480" cy="959224"/>
            <a:chOff x="406233" y="815788"/>
            <a:chExt cx="3941480" cy="959224"/>
          </a:xfrm>
        </p:grpSpPr>
        <p:sp>
          <p:nvSpPr>
            <p:cNvPr id="12" name="矩形 11">
              <a:extLst>
                <a:ext uri="{FF2B5EF4-FFF2-40B4-BE49-F238E27FC236}">
                  <a16:creationId xmlns="" xmlns:a16="http://schemas.microsoft.com/office/drawing/2014/main" id="{25E410BE-B512-456F-B9CE-FDE868E18CDC}"/>
                </a:ext>
              </a:extLst>
            </p:cNvPr>
            <p:cNvSpPr/>
            <p:nvPr/>
          </p:nvSpPr>
          <p:spPr>
            <a:xfrm>
              <a:off x="406233" y="815788"/>
              <a:ext cx="3699601" cy="959224"/>
            </a:xfrm>
            <a:prstGeom prst="rect">
              <a:avLst/>
            </a:prstGeom>
            <a:solidFill>
              <a:srgbClr val="6EC0A3"/>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BBEC7280-146F-4678-A010-9E42B6D20AEE}"/>
                </a:ext>
              </a:extLst>
            </p:cNvPr>
            <p:cNvSpPr/>
            <p:nvPr/>
          </p:nvSpPr>
          <p:spPr>
            <a:xfrm>
              <a:off x="4207431" y="815788"/>
              <a:ext cx="140282" cy="959224"/>
            </a:xfrm>
            <a:prstGeom prst="rect">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文本框 18">
              <a:extLst>
                <a:ext uri="{FF2B5EF4-FFF2-40B4-BE49-F238E27FC236}">
                  <a16:creationId xmlns="" xmlns:a16="http://schemas.microsoft.com/office/drawing/2014/main" id="{FE38C6EC-FD1A-4A30-B95B-F74679555790}"/>
                </a:ext>
              </a:extLst>
            </p:cNvPr>
            <p:cNvSpPr txBox="1"/>
            <p:nvPr/>
          </p:nvSpPr>
          <p:spPr>
            <a:xfrm>
              <a:off x="579844" y="1003012"/>
              <a:ext cx="3138010" cy="584775"/>
            </a:xfrm>
            <a:prstGeom prst="rect">
              <a:avLst/>
            </a:prstGeom>
            <a:noFill/>
          </p:spPr>
          <p:txBody>
            <a:bodyPr wrap="square" rtlCol="0">
              <a:spAutoFit/>
            </a:bodyPr>
            <a:lstStyle/>
            <a:p>
              <a:pPr algn="ctr"/>
              <a:r>
                <a:rPr lang="zh-CN" altLang="en-US" sz="3200" spc="500" dirty="0">
                  <a:solidFill>
                    <a:schemeClr val="bg1"/>
                  </a:solidFill>
                  <a:latin typeface="时尚中黑简体" panose="01010104010101010101" pitchFamily="2" charset="-122"/>
                  <a:ea typeface="时尚中黑简体" panose="01010104010101010101" pitchFamily="2" charset="-122"/>
                </a:rPr>
                <a:t>湿垃圾</a:t>
              </a:r>
            </a:p>
          </p:txBody>
        </p:sp>
      </p:grpSp>
      <p:sp>
        <p:nvSpPr>
          <p:cNvPr id="21" name="任意多边形 17">
            <a:extLst>
              <a:ext uri="{FF2B5EF4-FFF2-40B4-BE49-F238E27FC236}">
                <a16:creationId xmlns="" xmlns:a16="http://schemas.microsoft.com/office/drawing/2014/main" id="{1FB71480-FC9F-44DB-B5B4-D0E053BD77B8}"/>
              </a:ext>
            </a:extLst>
          </p:cNvPr>
          <p:cNvSpPr/>
          <p:nvPr/>
        </p:nvSpPr>
        <p:spPr>
          <a:xfrm flipH="1">
            <a:off x="7487331" y="1775012"/>
            <a:ext cx="3385471" cy="4348020"/>
          </a:xfrm>
          <a:custGeom>
            <a:avLst/>
            <a:gdLst>
              <a:gd name="connsiteX0" fmla="*/ 2293059 w 3570860"/>
              <a:gd name="connsiteY0" fmla="*/ 0 h 4586118"/>
              <a:gd name="connsiteX1" fmla="*/ 3386067 w 3570860"/>
              <a:gd name="connsiteY1" fmla="*/ 276760 h 4586118"/>
              <a:gd name="connsiteX2" fmla="*/ 3570859 w 3570860"/>
              <a:gd name="connsiteY2" fmla="*/ 389023 h 4586118"/>
              <a:gd name="connsiteX3" fmla="*/ 3546682 w 3570860"/>
              <a:gd name="connsiteY3" fmla="*/ 389023 h 4586118"/>
              <a:gd name="connsiteX4" fmla="*/ 3380078 w 3570860"/>
              <a:gd name="connsiteY4" fmla="*/ 287809 h 4586118"/>
              <a:gd name="connsiteX5" fmla="*/ 2293059 w 3570860"/>
              <a:gd name="connsiteY5" fmla="*/ 12566 h 4586118"/>
              <a:gd name="connsiteX6" fmla="*/ 12566 w 3570860"/>
              <a:gd name="connsiteY6" fmla="*/ 2293059 h 4586118"/>
              <a:gd name="connsiteX7" fmla="*/ 2293059 w 3570860"/>
              <a:gd name="connsiteY7" fmla="*/ 4573552 h 4586118"/>
              <a:gd name="connsiteX8" fmla="*/ 3380078 w 3570860"/>
              <a:gd name="connsiteY8" fmla="*/ 4298309 h 4586118"/>
              <a:gd name="connsiteX9" fmla="*/ 3546684 w 3570860"/>
              <a:gd name="connsiteY9" fmla="*/ 4197094 h 4586118"/>
              <a:gd name="connsiteX10" fmla="*/ 3570860 w 3570860"/>
              <a:gd name="connsiteY10" fmla="*/ 4197094 h 4586118"/>
              <a:gd name="connsiteX11" fmla="*/ 3386067 w 3570860"/>
              <a:gd name="connsiteY11" fmla="*/ 4309358 h 4586118"/>
              <a:gd name="connsiteX12" fmla="*/ 2293059 w 3570860"/>
              <a:gd name="connsiteY12" fmla="*/ 4586118 h 4586118"/>
              <a:gd name="connsiteX13" fmla="*/ 0 w 3570860"/>
              <a:gd name="connsiteY13" fmla="*/ 2293059 h 4586118"/>
              <a:gd name="connsiteX14" fmla="*/ 2293059 w 3570860"/>
              <a:gd name="connsiteY14" fmla="*/ 0 h 458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70860" h="4586118">
                <a:moveTo>
                  <a:pt x="2293059" y="0"/>
                </a:moveTo>
                <a:cubicBezTo>
                  <a:pt x="2688816" y="0"/>
                  <a:pt x="3061156" y="100258"/>
                  <a:pt x="3386067" y="276760"/>
                </a:cubicBezTo>
                <a:lnTo>
                  <a:pt x="3570859" y="389023"/>
                </a:lnTo>
                <a:lnTo>
                  <a:pt x="3546682" y="389023"/>
                </a:lnTo>
                <a:lnTo>
                  <a:pt x="3380078" y="287809"/>
                </a:lnTo>
                <a:cubicBezTo>
                  <a:pt x="3056947" y="112274"/>
                  <a:pt x="2686647" y="12566"/>
                  <a:pt x="2293059" y="12566"/>
                </a:cubicBezTo>
                <a:cubicBezTo>
                  <a:pt x="1033577" y="12566"/>
                  <a:pt x="12566" y="1033577"/>
                  <a:pt x="12566" y="2293059"/>
                </a:cubicBezTo>
                <a:cubicBezTo>
                  <a:pt x="12566" y="3552541"/>
                  <a:pt x="1033577" y="4573552"/>
                  <a:pt x="2293059" y="4573552"/>
                </a:cubicBezTo>
                <a:cubicBezTo>
                  <a:pt x="2686647" y="4573552"/>
                  <a:pt x="3056947" y="4473844"/>
                  <a:pt x="3380078" y="4298309"/>
                </a:cubicBezTo>
                <a:lnTo>
                  <a:pt x="3546684" y="4197094"/>
                </a:lnTo>
                <a:lnTo>
                  <a:pt x="3570860" y="4197094"/>
                </a:lnTo>
                <a:lnTo>
                  <a:pt x="3386067" y="4309358"/>
                </a:lnTo>
                <a:cubicBezTo>
                  <a:pt x="3061156" y="4485861"/>
                  <a:pt x="2688816" y="4586118"/>
                  <a:pt x="2293059" y="4586118"/>
                </a:cubicBezTo>
                <a:cubicBezTo>
                  <a:pt x="1026637" y="4586118"/>
                  <a:pt x="0" y="3559481"/>
                  <a:pt x="0" y="2293059"/>
                </a:cubicBezTo>
                <a:cubicBezTo>
                  <a:pt x="0" y="1026637"/>
                  <a:pt x="1026637" y="0"/>
                  <a:pt x="2293059" y="0"/>
                </a:cubicBezTo>
                <a:close/>
              </a:path>
            </a:pathLst>
          </a:cu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8" name="矩形 237">
            <a:extLst>
              <a:ext uri="{FF2B5EF4-FFF2-40B4-BE49-F238E27FC236}">
                <a16:creationId xmlns="" xmlns:a16="http://schemas.microsoft.com/office/drawing/2014/main" id="{B2CFCB34-A88F-450F-B4FA-BFDE836DB813}"/>
              </a:ext>
            </a:extLst>
          </p:cNvPr>
          <p:cNvSpPr/>
          <p:nvPr/>
        </p:nvSpPr>
        <p:spPr>
          <a:xfrm>
            <a:off x="1340145" y="3292596"/>
            <a:ext cx="4765363" cy="1464632"/>
          </a:xfrm>
          <a:prstGeom prst="rect">
            <a:avLst/>
          </a:prstGeom>
        </p:spPr>
        <p:txBody>
          <a:bodyPr wrap="square">
            <a:spAutoFit/>
          </a:bodyPr>
          <a:lstStyle/>
          <a:p>
            <a:pPr>
              <a:lnSpc>
                <a:spcPct val="130000"/>
              </a:lnSpc>
            </a:pPr>
            <a:r>
              <a:rPr lang="zh-CN" altLang="en-US" sz="2400" dirty="0">
                <a:latin typeface="字魂35号-经典雅黑" panose="00000500000000000000" pitchFamily="2" charset="-122"/>
                <a:ea typeface="字魂35号-经典雅黑" panose="00000500000000000000" pitchFamily="2" charset="-122"/>
              </a:rPr>
              <a:t>在食品加工和消费过程中产生的剩菜剩饭、菜梗菜叶、瓜果皮核、废弃食物、废弃食用油脂等易腐垃圾</a:t>
            </a:r>
            <a:endParaRPr lang="en-US" altLang="zh-CN" sz="2400" dirty="0">
              <a:latin typeface="字魂35号-经典雅黑" panose="00000500000000000000" pitchFamily="2" charset="-122"/>
              <a:ea typeface="字魂35号-经典雅黑" panose="00000500000000000000" pitchFamily="2" charset="-122"/>
            </a:endParaRPr>
          </a:p>
        </p:txBody>
      </p:sp>
      <p:sp>
        <p:nvSpPr>
          <p:cNvPr id="4" name="矩形 3">
            <a:extLst>
              <a:ext uri="{FF2B5EF4-FFF2-40B4-BE49-F238E27FC236}">
                <a16:creationId xmlns="" xmlns:a16="http://schemas.microsoft.com/office/drawing/2014/main" id="{6BA56AED-815A-4E46-AD6B-2880D87795A2}"/>
              </a:ext>
            </a:extLst>
          </p:cNvPr>
          <p:cNvSpPr/>
          <p:nvPr/>
        </p:nvSpPr>
        <p:spPr>
          <a:xfrm>
            <a:off x="1307747" y="2989771"/>
            <a:ext cx="4868196" cy="2093217"/>
          </a:xfrm>
          <a:prstGeom prst="rect">
            <a:avLst/>
          </a:prstGeom>
          <a:noFill/>
          <a:ln w="38100">
            <a:solidFill>
              <a:srgbClr val="6EC0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a:extLst>
              <a:ext uri="{FF2B5EF4-FFF2-40B4-BE49-F238E27FC236}">
                <a16:creationId xmlns="" xmlns:a16="http://schemas.microsoft.com/office/drawing/2014/main" id="{B01B89AB-0B4B-4452-8F4B-251B33179E56}"/>
              </a:ext>
            </a:extLst>
          </p:cNvPr>
          <p:cNvGrpSpPr/>
          <p:nvPr/>
        </p:nvGrpSpPr>
        <p:grpSpPr>
          <a:xfrm>
            <a:off x="6691798" y="1942028"/>
            <a:ext cx="4013988" cy="4013988"/>
            <a:chOff x="6691798" y="1942028"/>
            <a:chExt cx="4013988" cy="4013988"/>
          </a:xfrm>
        </p:grpSpPr>
        <p:sp>
          <p:nvSpPr>
            <p:cNvPr id="20" name="椭圆 19">
              <a:extLst>
                <a:ext uri="{FF2B5EF4-FFF2-40B4-BE49-F238E27FC236}">
                  <a16:creationId xmlns="" xmlns:a16="http://schemas.microsoft.com/office/drawing/2014/main" id="{C3461EA5-77CF-4D65-ABD8-6F7F861144D4}"/>
                </a:ext>
              </a:extLst>
            </p:cNvPr>
            <p:cNvSpPr/>
            <p:nvPr/>
          </p:nvSpPr>
          <p:spPr>
            <a:xfrm flipH="1">
              <a:off x="6691798" y="1942028"/>
              <a:ext cx="4013988" cy="4013988"/>
            </a:xfrm>
            <a:prstGeom prst="ellipse">
              <a:avLst/>
            </a:prstGeom>
            <a:solidFill>
              <a:srgbClr val="D1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2" name="97f03a18-3787-4956-a197-1a85cd22bdb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0914AAFA-E5AD-4597-B3A0-1266383BE9DA}"/>
                </a:ext>
              </a:extLst>
            </p:cNvPr>
            <p:cNvGrpSpPr>
              <a:grpSpLocks noChangeAspect="1"/>
            </p:cNvGrpSpPr>
            <p:nvPr>
              <p:custDataLst>
                <p:tags r:id="rId1"/>
              </p:custDataLst>
            </p:nvPr>
          </p:nvGrpSpPr>
          <p:grpSpPr>
            <a:xfrm>
              <a:off x="7083946" y="2680354"/>
              <a:ext cx="3249756" cy="2581698"/>
              <a:chOff x="3931593" y="2053609"/>
              <a:chExt cx="4305522" cy="3420427"/>
            </a:xfrm>
          </p:grpSpPr>
          <p:sp>
            <p:nvSpPr>
              <p:cNvPr id="285" name="ïšḷíḑê">
                <a:extLst>
                  <a:ext uri="{FF2B5EF4-FFF2-40B4-BE49-F238E27FC236}">
                    <a16:creationId xmlns="" xmlns:a16="http://schemas.microsoft.com/office/drawing/2014/main" id="{15493600-8EFD-4AD9-B585-C4FADE166264}"/>
                  </a:ext>
                </a:extLst>
              </p:cNvPr>
              <p:cNvSpPr/>
              <p:nvPr/>
            </p:nvSpPr>
            <p:spPr bwMode="auto">
              <a:xfrm>
                <a:off x="5567855" y="2573020"/>
                <a:ext cx="754660" cy="1250779"/>
              </a:xfrm>
              <a:custGeom>
                <a:avLst/>
                <a:gdLst>
                  <a:gd name="T0" fmla="*/ 306 w 312"/>
                  <a:gd name="T1" fmla="*/ 518 h 518"/>
                  <a:gd name="T2" fmla="*/ 61 w 312"/>
                  <a:gd name="T3" fmla="*/ 515 h 518"/>
                  <a:gd name="T4" fmla="*/ 5 w 312"/>
                  <a:gd name="T5" fmla="*/ 515 h 518"/>
                  <a:gd name="T6" fmla="*/ 5 w 312"/>
                  <a:gd name="T7" fmla="*/ 514 h 518"/>
                  <a:gd name="T8" fmla="*/ 5 w 312"/>
                  <a:gd name="T9" fmla="*/ 318 h 518"/>
                  <a:gd name="T10" fmla="*/ 5 w 312"/>
                  <a:gd name="T11" fmla="*/ 317 h 518"/>
                  <a:gd name="T12" fmla="*/ 17 w 312"/>
                  <a:gd name="T13" fmla="*/ 193 h 518"/>
                  <a:gd name="T14" fmla="*/ 17 w 312"/>
                  <a:gd name="T15" fmla="*/ 193 h 518"/>
                  <a:gd name="T16" fmla="*/ 67 w 312"/>
                  <a:gd name="T17" fmla="*/ 60 h 518"/>
                  <a:gd name="T18" fmla="*/ 188 w 312"/>
                  <a:gd name="T19" fmla="*/ 14 h 518"/>
                  <a:gd name="T20" fmla="*/ 309 w 312"/>
                  <a:gd name="T21" fmla="*/ 198 h 518"/>
                  <a:gd name="T22" fmla="*/ 306 w 312"/>
                  <a:gd name="T23"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518">
                    <a:moveTo>
                      <a:pt x="306" y="518"/>
                    </a:moveTo>
                    <a:cubicBezTo>
                      <a:pt x="61" y="515"/>
                      <a:pt x="61" y="515"/>
                      <a:pt x="61" y="515"/>
                    </a:cubicBezTo>
                    <a:cubicBezTo>
                      <a:pt x="5" y="515"/>
                      <a:pt x="5" y="515"/>
                      <a:pt x="5" y="515"/>
                    </a:cubicBezTo>
                    <a:cubicBezTo>
                      <a:pt x="5" y="515"/>
                      <a:pt x="5" y="514"/>
                      <a:pt x="5" y="514"/>
                    </a:cubicBezTo>
                    <a:cubicBezTo>
                      <a:pt x="5" y="502"/>
                      <a:pt x="0" y="415"/>
                      <a:pt x="5" y="318"/>
                    </a:cubicBezTo>
                    <a:cubicBezTo>
                      <a:pt x="5" y="318"/>
                      <a:pt x="5" y="318"/>
                      <a:pt x="5" y="317"/>
                    </a:cubicBezTo>
                    <a:cubicBezTo>
                      <a:pt x="7" y="276"/>
                      <a:pt x="11" y="234"/>
                      <a:pt x="17" y="193"/>
                    </a:cubicBezTo>
                    <a:cubicBezTo>
                      <a:pt x="17" y="193"/>
                      <a:pt x="17" y="193"/>
                      <a:pt x="17" y="193"/>
                    </a:cubicBezTo>
                    <a:cubicBezTo>
                      <a:pt x="27" y="134"/>
                      <a:pt x="42" y="84"/>
                      <a:pt x="67" y="60"/>
                    </a:cubicBezTo>
                    <a:cubicBezTo>
                      <a:pt x="71" y="55"/>
                      <a:pt x="116" y="0"/>
                      <a:pt x="188" y="14"/>
                    </a:cubicBezTo>
                    <a:cubicBezTo>
                      <a:pt x="260" y="27"/>
                      <a:pt x="298" y="27"/>
                      <a:pt x="309" y="198"/>
                    </a:cubicBezTo>
                    <a:cubicBezTo>
                      <a:pt x="312" y="238"/>
                      <a:pt x="306" y="518"/>
                      <a:pt x="306" y="518"/>
                    </a:cubicBezTo>
                    <a:close/>
                  </a:path>
                </a:pathLst>
              </a:custGeom>
              <a:solidFill>
                <a:srgbClr val="68AF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6" name="ï$ḻîḍe">
                <a:extLst>
                  <a:ext uri="{FF2B5EF4-FFF2-40B4-BE49-F238E27FC236}">
                    <a16:creationId xmlns="" xmlns:a16="http://schemas.microsoft.com/office/drawing/2014/main" id="{088C6C7B-1E66-44D6-B07C-EA3C7D7AEA8A}"/>
                  </a:ext>
                </a:extLst>
              </p:cNvPr>
              <p:cNvSpPr/>
              <p:nvPr/>
            </p:nvSpPr>
            <p:spPr bwMode="auto">
              <a:xfrm>
                <a:off x="5916069" y="2543905"/>
                <a:ext cx="139752" cy="105979"/>
              </a:xfrm>
              <a:custGeom>
                <a:avLst/>
                <a:gdLst>
                  <a:gd name="T0" fmla="*/ 17 w 58"/>
                  <a:gd name="T1" fmla="*/ 38 h 44"/>
                  <a:gd name="T2" fmla="*/ 23 w 58"/>
                  <a:gd name="T3" fmla="*/ 42 h 44"/>
                  <a:gd name="T4" fmla="*/ 30 w 58"/>
                  <a:gd name="T5" fmla="*/ 43 h 44"/>
                  <a:gd name="T6" fmla="*/ 44 w 58"/>
                  <a:gd name="T7" fmla="*/ 41 h 44"/>
                  <a:gd name="T8" fmla="*/ 55 w 58"/>
                  <a:gd name="T9" fmla="*/ 28 h 44"/>
                  <a:gd name="T10" fmla="*/ 58 w 58"/>
                  <a:gd name="T11" fmla="*/ 11 h 44"/>
                  <a:gd name="T12" fmla="*/ 57 w 58"/>
                  <a:gd name="T13" fmla="*/ 7 h 44"/>
                  <a:gd name="T14" fmla="*/ 52 w 58"/>
                  <a:gd name="T15" fmla="*/ 5 h 44"/>
                  <a:gd name="T16" fmla="*/ 28 w 58"/>
                  <a:gd name="T17" fmla="*/ 3 h 44"/>
                  <a:gd name="T18" fmla="*/ 8 w 58"/>
                  <a:gd name="T19" fmla="*/ 4 h 44"/>
                  <a:gd name="T20" fmla="*/ 17 w 58"/>
                  <a:gd name="T21"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4">
                    <a:moveTo>
                      <a:pt x="17" y="38"/>
                    </a:moveTo>
                    <a:cubicBezTo>
                      <a:pt x="19" y="40"/>
                      <a:pt x="21" y="42"/>
                      <a:pt x="23" y="42"/>
                    </a:cubicBezTo>
                    <a:cubicBezTo>
                      <a:pt x="25" y="43"/>
                      <a:pt x="27" y="43"/>
                      <a:pt x="30" y="43"/>
                    </a:cubicBezTo>
                    <a:cubicBezTo>
                      <a:pt x="35" y="44"/>
                      <a:pt x="40" y="43"/>
                      <a:pt x="44" y="41"/>
                    </a:cubicBezTo>
                    <a:cubicBezTo>
                      <a:pt x="49" y="38"/>
                      <a:pt x="53" y="33"/>
                      <a:pt x="55" y="28"/>
                    </a:cubicBezTo>
                    <a:cubicBezTo>
                      <a:pt x="57" y="22"/>
                      <a:pt x="58" y="17"/>
                      <a:pt x="58" y="11"/>
                    </a:cubicBezTo>
                    <a:cubicBezTo>
                      <a:pt x="58" y="10"/>
                      <a:pt x="58" y="8"/>
                      <a:pt x="57" y="7"/>
                    </a:cubicBezTo>
                    <a:cubicBezTo>
                      <a:pt x="56" y="6"/>
                      <a:pt x="54" y="5"/>
                      <a:pt x="52" y="5"/>
                    </a:cubicBezTo>
                    <a:cubicBezTo>
                      <a:pt x="44" y="4"/>
                      <a:pt x="36" y="3"/>
                      <a:pt x="28" y="3"/>
                    </a:cubicBezTo>
                    <a:cubicBezTo>
                      <a:pt x="23" y="3"/>
                      <a:pt x="11" y="0"/>
                      <a:pt x="8" y="4"/>
                    </a:cubicBezTo>
                    <a:cubicBezTo>
                      <a:pt x="0" y="12"/>
                      <a:pt x="11" y="32"/>
                      <a:pt x="17" y="38"/>
                    </a:cubicBezTo>
                    <a:close/>
                  </a:path>
                </a:pathLst>
              </a:custGeom>
              <a:solidFill>
                <a:srgbClr val="FFED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7" name="ïṣļíḑé">
                <a:extLst>
                  <a:ext uri="{FF2B5EF4-FFF2-40B4-BE49-F238E27FC236}">
                    <a16:creationId xmlns="" xmlns:a16="http://schemas.microsoft.com/office/drawing/2014/main" id="{6AB4929E-98CB-40E9-9309-C174F0033E39}"/>
                  </a:ext>
                </a:extLst>
              </p:cNvPr>
              <p:cNvSpPr/>
              <p:nvPr/>
            </p:nvSpPr>
            <p:spPr bwMode="auto">
              <a:xfrm>
                <a:off x="5855510" y="2152600"/>
                <a:ext cx="285327" cy="386647"/>
              </a:xfrm>
              <a:custGeom>
                <a:avLst/>
                <a:gdLst>
                  <a:gd name="T0" fmla="*/ 3 w 118"/>
                  <a:gd name="T1" fmla="*/ 107 h 160"/>
                  <a:gd name="T2" fmla="*/ 11 w 118"/>
                  <a:gd name="T3" fmla="*/ 136 h 160"/>
                  <a:gd name="T4" fmla="*/ 53 w 118"/>
                  <a:gd name="T5" fmla="*/ 159 h 160"/>
                  <a:gd name="T6" fmla="*/ 89 w 118"/>
                  <a:gd name="T7" fmla="*/ 149 h 160"/>
                  <a:gd name="T8" fmla="*/ 104 w 118"/>
                  <a:gd name="T9" fmla="*/ 131 h 160"/>
                  <a:gd name="T10" fmla="*/ 112 w 118"/>
                  <a:gd name="T11" fmla="*/ 117 h 160"/>
                  <a:gd name="T12" fmla="*/ 115 w 118"/>
                  <a:gd name="T13" fmla="*/ 98 h 160"/>
                  <a:gd name="T14" fmla="*/ 118 w 118"/>
                  <a:gd name="T15" fmla="*/ 53 h 160"/>
                  <a:gd name="T16" fmla="*/ 117 w 118"/>
                  <a:gd name="T17" fmla="*/ 35 h 160"/>
                  <a:gd name="T18" fmla="*/ 102 w 118"/>
                  <a:gd name="T19" fmla="*/ 7 h 160"/>
                  <a:gd name="T20" fmla="*/ 93 w 118"/>
                  <a:gd name="T21" fmla="*/ 1 h 160"/>
                  <a:gd name="T22" fmla="*/ 82 w 118"/>
                  <a:gd name="T23" fmla="*/ 0 h 160"/>
                  <a:gd name="T24" fmla="*/ 62 w 118"/>
                  <a:gd name="T25" fmla="*/ 2 h 160"/>
                  <a:gd name="T26" fmla="*/ 49 w 118"/>
                  <a:gd name="T27" fmla="*/ 5 h 160"/>
                  <a:gd name="T28" fmla="*/ 31 w 118"/>
                  <a:gd name="T29" fmla="*/ 16 h 160"/>
                  <a:gd name="T30" fmla="*/ 5 w 118"/>
                  <a:gd name="T31" fmla="*/ 56 h 160"/>
                  <a:gd name="T32" fmla="*/ 0 w 118"/>
                  <a:gd name="T33" fmla="*/ 77 h 160"/>
                  <a:gd name="T34" fmla="*/ 3 w 118"/>
                  <a:gd name="T35" fmla="*/ 10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60">
                    <a:moveTo>
                      <a:pt x="3" y="107"/>
                    </a:moveTo>
                    <a:cubicBezTo>
                      <a:pt x="4" y="117"/>
                      <a:pt x="6" y="127"/>
                      <a:pt x="11" y="136"/>
                    </a:cubicBezTo>
                    <a:cubicBezTo>
                      <a:pt x="19" y="150"/>
                      <a:pt x="36" y="158"/>
                      <a:pt x="53" y="159"/>
                    </a:cubicBezTo>
                    <a:cubicBezTo>
                      <a:pt x="66" y="160"/>
                      <a:pt x="79" y="157"/>
                      <a:pt x="89" y="149"/>
                    </a:cubicBezTo>
                    <a:cubicBezTo>
                      <a:pt x="95" y="144"/>
                      <a:pt x="100" y="138"/>
                      <a:pt x="104" y="131"/>
                    </a:cubicBezTo>
                    <a:cubicBezTo>
                      <a:pt x="107" y="127"/>
                      <a:pt x="110" y="122"/>
                      <a:pt x="112" y="117"/>
                    </a:cubicBezTo>
                    <a:cubicBezTo>
                      <a:pt x="114" y="111"/>
                      <a:pt x="115" y="104"/>
                      <a:pt x="115" y="98"/>
                    </a:cubicBezTo>
                    <a:cubicBezTo>
                      <a:pt x="117" y="83"/>
                      <a:pt x="118" y="68"/>
                      <a:pt x="118" y="53"/>
                    </a:cubicBezTo>
                    <a:cubicBezTo>
                      <a:pt x="118" y="47"/>
                      <a:pt x="118" y="41"/>
                      <a:pt x="117" y="35"/>
                    </a:cubicBezTo>
                    <a:cubicBezTo>
                      <a:pt x="115" y="25"/>
                      <a:pt x="110" y="15"/>
                      <a:pt x="102" y="7"/>
                    </a:cubicBezTo>
                    <a:cubicBezTo>
                      <a:pt x="100" y="4"/>
                      <a:pt x="96" y="2"/>
                      <a:pt x="93" y="1"/>
                    </a:cubicBezTo>
                    <a:cubicBezTo>
                      <a:pt x="89" y="0"/>
                      <a:pt x="85" y="0"/>
                      <a:pt x="82" y="0"/>
                    </a:cubicBezTo>
                    <a:cubicBezTo>
                      <a:pt x="75" y="1"/>
                      <a:pt x="69" y="1"/>
                      <a:pt x="62" y="2"/>
                    </a:cubicBezTo>
                    <a:cubicBezTo>
                      <a:pt x="58" y="2"/>
                      <a:pt x="53" y="3"/>
                      <a:pt x="49" y="5"/>
                    </a:cubicBezTo>
                    <a:cubicBezTo>
                      <a:pt x="42" y="7"/>
                      <a:pt x="36" y="11"/>
                      <a:pt x="31" y="16"/>
                    </a:cubicBezTo>
                    <a:cubicBezTo>
                      <a:pt x="19" y="27"/>
                      <a:pt x="10" y="41"/>
                      <a:pt x="5" y="56"/>
                    </a:cubicBezTo>
                    <a:cubicBezTo>
                      <a:pt x="2" y="63"/>
                      <a:pt x="1" y="70"/>
                      <a:pt x="0" y="77"/>
                    </a:cubicBezTo>
                    <a:cubicBezTo>
                      <a:pt x="0" y="87"/>
                      <a:pt x="1" y="97"/>
                      <a:pt x="3" y="107"/>
                    </a:cubicBezTo>
                    <a:close/>
                  </a:path>
                </a:pathLst>
              </a:custGeom>
              <a:solidFill>
                <a:srgbClr val="FFED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8" name="ïŝḻïḑè">
                <a:extLst>
                  <a:ext uri="{FF2B5EF4-FFF2-40B4-BE49-F238E27FC236}">
                    <a16:creationId xmlns="" xmlns:a16="http://schemas.microsoft.com/office/drawing/2014/main" id="{375CFB2D-4BC3-4457-A759-9EF3F569F928}"/>
                  </a:ext>
                </a:extLst>
              </p:cNvPr>
              <p:cNvSpPr/>
              <p:nvPr/>
            </p:nvSpPr>
            <p:spPr bwMode="auto">
              <a:xfrm>
                <a:off x="5804268" y="2053609"/>
                <a:ext cx="435560" cy="308619"/>
              </a:xfrm>
              <a:custGeom>
                <a:avLst/>
                <a:gdLst>
                  <a:gd name="T0" fmla="*/ 5 w 180"/>
                  <a:gd name="T1" fmla="*/ 97 h 128"/>
                  <a:gd name="T2" fmla="*/ 1 w 180"/>
                  <a:gd name="T3" fmla="*/ 77 h 128"/>
                  <a:gd name="T4" fmla="*/ 8 w 180"/>
                  <a:gd name="T5" fmla="*/ 37 h 128"/>
                  <a:gd name="T6" fmla="*/ 13 w 180"/>
                  <a:gd name="T7" fmla="*/ 27 h 128"/>
                  <a:gd name="T8" fmla="*/ 24 w 180"/>
                  <a:gd name="T9" fmla="*/ 19 h 128"/>
                  <a:gd name="T10" fmla="*/ 115 w 180"/>
                  <a:gd name="T11" fmla="*/ 8 h 128"/>
                  <a:gd name="T12" fmla="*/ 168 w 180"/>
                  <a:gd name="T13" fmla="*/ 16 h 128"/>
                  <a:gd name="T14" fmla="*/ 163 w 180"/>
                  <a:gd name="T15" fmla="*/ 25 h 128"/>
                  <a:gd name="T16" fmla="*/ 179 w 180"/>
                  <a:gd name="T17" fmla="*/ 20 h 128"/>
                  <a:gd name="T18" fmla="*/ 175 w 180"/>
                  <a:gd name="T19" fmla="*/ 30 h 128"/>
                  <a:gd name="T20" fmla="*/ 180 w 180"/>
                  <a:gd name="T21" fmla="*/ 28 h 128"/>
                  <a:gd name="T22" fmla="*/ 161 w 180"/>
                  <a:gd name="T23" fmla="*/ 57 h 128"/>
                  <a:gd name="T24" fmla="*/ 156 w 180"/>
                  <a:gd name="T25" fmla="*/ 64 h 128"/>
                  <a:gd name="T26" fmla="*/ 154 w 180"/>
                  <a:gd name="T27" fmla="*/ 78 h 128"/>
                  <a:gd name="T28" fmla="*/ 148 w 180"/>
                  <a:gd name="T29" fmla="*/ 98 h 128"/>
                  <a:gd name="T30" fmla="*/ 141 w 180"/>
                  <a:gd name="T31" fmla="*/ 117 h 128"/>
                  <a:gd name="T32" fmla="*/ 133 w 180"/>
                  <a:gd name="T33" fmla="*/ 69 h 128"/>
                  <a:gd name="T34" fmla="*/ 126 w 180"/>
                  <a:gd name="T35" fmla="*/ 62 h 128"/>
                  <a:gd name="T36" fmla="*/ 107 w 180"/>
                  <a:gd name="T37" fmla="*/ 63 h 128"/>
                  <a:gd name="T38" fmla="*/ 55 w 180"/>
                  <a:gd name="T39" fmla="*/ 63 h 128"/>
                  <a:gd name="T40" fmla="*/ 45 w 180"/>
                  <a:gd name="T41" fmla="*/ 65 h 128"/>
                  <a:gd name="T42" fmla="*/ 40 w 180"/>
                  <a:gd name="T43" fmla="*/ 69 h 128"/>
                  <a:gd name="T44" fmla="*/ 30 w 180"/>
                  <a:gd name="T45" fmla="*/ 85 h 128"/>
                  <a:gd name="T46" fmla="*/ 25 w 180"/>
                  <a:gd name="T47" fmla="*/ 103 h 128"/>
                  <a:gd name="T48" fmla="*/ 21 w 180"/>
                  <a:gd name="T49" fmla="*/ 122 h 128"/>
                  <a:gd name="T50" fmla="*/ 5 w 180"/>
                  <a:gd name="T51" fmla="*/ 9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28">
                    <a:moveTo>
                      <a:pt x="5" y="97"/>
                    </a:moveTo>
                    <a:cubicBezTo>
                      <a:pt x="3" y="90"/>
                      <a:pt x="2" y="84"/>
                      <a:pt x="1" y="77"/>
                    </a:cubicBezTo>
                    <a:cubicBezTo>
                      <a:pt x="0" y="63"/>
                      <a:pt x="3" y="49"/>
                      <a:pt x="8" y="37"/>
                    </a:cubicBezTo>
                    <a:cubicBezTo>
                      <a:pt x="10" y="33"/>
                      <a:pt x="11" y="30"/>
                      <a:pt x="13" y="27"/>
                    </a:cubicBezTo>
                    <a:cubicBezTo>
                      <a:pt x="16" y="24"/>
                      <a:pt x="20" y="21"/>
                      <a:pt x="24" y="19"/>
                    </a:cubicBezTo>
                    <a:cubicBezTo>
                      <a:pt x="50" y="2"/>
                      <a:pt x="84" y="0"/>
                      <a:pt x="115" y="8"/>
                    </a:cubicBezTo>
                    <a:cubicBezTo>
                      <a:pt x="133" y="13"/>
                      <a:pt x="151" y="21"/>
                      <a:pt x="168" y="16"/>
                    </a:cubicBezTo>
                    <a:cubicBezTo>
                      <a:pt x="167" y="19"/>
                      <a:pt x="166" y="22"/>
                      <a:pt x="163" y="25"/>
                    </a:cubicBezTo>
                    <a:cubicBezTo>
                      <a:pt x="169" y="25"/>
                      <a:pt x="174" y="23"/>
                      <a:pt x="179" y="20"/>
                    </a:cubicBezTo>
                    <a:cubicBezTo>
                      <a:pt x="178" y="23"/>
                      <a:pt x="177" y="27"/>
                      <a:pt x="175" y="30"/>
                    </a:cubicBezTo>
                    <a:cubicBezTo>
                      <a:pt x="180" y="28"/>
                      <a:pt x="180" y="28"/>
                      <a:pt x="180" y="28"/>
                    </a:cubicBezTo>
                    <a:cubicBezTo>
                      <a:pt x="175" y="38"/>
                      <a:pt x="168" y="48"/>
                      <a:pt x="161" y="57"/>
                    </a:cubicBezTo>
                    <a:cubicBezTo>
                      <a:pt x="159" y="59"/>
                      <a:pt x="157" y="62"/>
                      <a:pt x="156" y="64"/>
                    </a:cubicBezTo>
                    <a:cubicBezTo>
                      <a:pt x="155" y="69"/>
                      <a:pt x="154" y="73"/>
                      <a:pt x="154" y="78"/>
                    </a:cubicBezTo>
                    <a:cubicBezTo>
                      <a:pt x="153" y="84"/>
                      <a:pt x="151" y="91"/>
                      <a:pt x="148" y="98"/>
                    </a:cubicBezTo>
                    <a:cubicBezTo>
                      <a:pt x="141" y="117"/>
                      <a:pt x="141" y="117"/>
                      <a:pt x="141" y="117"/>
                    </a:cubicBezTo>
                    <a:cubicBezTo>
                      <a:pt x="138" y="101"/>
                      <a:pt x="142" y="83"/>
                      <a:pt x="133" y="69"/>
                    </a:cubicBezTo>
                    <a:cubicBezTo>
                      <a:pt x="131" y="66"/>
                      <a:pt x="129" y="64"/>
                      <a:pt x="126" y="62"/>
                    </a:cubicBezTo>
                    <a:cubicBezTo>
                      <a:pt x="120" y="59"/>
                      <a:pt x="113" y="62"/>
                      <a:pt x="107" y="63"/>
                    </a:cubicBezTo>
                    <a:cubicBezTo>
                      <a:pt x="90" y="67"/>
                      <a:pt x="72" y="64"/>
                      <a:pt x="55" y="63"/>
                    </a:cubicBezTo>
                    <a:cubicBezTo>
                      <a:pt x="52" y="63"/>
                      <a:pt x="48" y="63"/>
                      <a:pt x="45" y="65"/>
                    </a:cubicBezTo>
                    <a:cubicBezTo>
                      <a:pt x="43" y="66"/>
                      <a:pt x="41" y="67"/>
                      <a:pt x="40" y="69"/>
                    </a:cubicBezTo>
                    <a:cubicBezTo>
                      <a:pt x="36" y="74"/>
                      <a:pt x="32" y="79"/>
                      <a:pt x="30" y="85"/>
                    </a:cubicBezTo>
                    <a:cubicBezTo>
                      <a:pt x="28" y="91"/>
                      <a:pt x="26" y="97"/>
                      <a:pt x="25" y="103"/>
                    </a:cubicBezTo>
                    <a:cubicBezTo>
                      <a:pt x="24" y="107"/>
                      <a:pt x="24" y="119"/>
                      <a:pt x="21" y="122"/>
                    </a:cubicBezTo>
                    <a:cubicBezTo>
                      <a:pt x="14" y="128"/>
                      <a:pt x="6" y="101"/>
                      <a:pt x="5" y="97"/>
                    </a:cubicBez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9" name="îṩľïḓé">
                <a:extLst>
                  <a:ext uri="{FF2B5EF4-FFF2-40B4-BE49-F238E27FC236}">
                    <a16:creationId xmlns="" xmlns:a16="http://schemas.microsoft.com/office/drawing/2014/main" id="{5BBA7F36-BCF8-49B1-B0A5-CAF171C167CC}"/>
                  </a:ext>
                </a:extLst>
              </p:cNvPr>
              <p:cNvSpPr/>
              <p:nvPr/>
            </p:nvSpPr>
            <p:spPr bwMode="auto">
              <a:xfrm>
                <a:off x="5846194" y="2330784"/>
                <a:ext cx="301631" cy="239907"/>
              </a:xfrm>
              <a:custGeom>
                <a:avLst/>
                <a:gdLst>
                  <a:gd name="T0" fmla="*/ 120 w 125"/>
                  <a:gd name="T1" fmla="*/ 39 h 99"/>
                  <a:gd name="T2" fmla="*/ 107 w 125"/>
                  <a:gd name="T3" fmla="*/ 84 h 99"/>
                  <a:gd name="T4" fmla="*/ 77 w 125"/>
                  <a:gd name="T5" fmla="*/ 98 h 99"/>
                  <a:gd name="T6" fmla="*/ 43 w 125"/>
                  <a:gd name="T7" fmla="*/ 97 h 99"/>
                  <a:gd name="T8" fmla="*/ 30 w 125"/>
                  <a:gd name="T9" fmla="*/ 93 h 99"/>
                  <a:gd name="T10" fmla="*/ 8 w 125"/>
                  <a:gd name="T11" fmla="*/ 66 h 99"/>
                  <a:gd name="T12" fmla="*/ 3 w 125"/>
                  <a:gd name="T13" fmla="*/ 43 h 99"/>
                  <a:gd name="T14" fmla="*/ 4 w 125"/>
                  <a:gd name="T15" fmla="*/ 6 h 99"/>
                  <a:gd name="T16" fmla="*/ 15 w 125"/>
                  <a:gd name="T17" fmla="*/ 29 h 99"/>
                  <a:gd name="T18" fmla="*/ 23 w 125"/>
                  <a:gd name="T19" fmla="*/ 37 h 99"/>
                  <a:gd name="T20" fmla="*/ 39 w 125"/>
                  <a:gd name="T21" fmla="*/ 41 h 99"/>
                  <a:gd name="T22" fmla="*/ 65 w 125"/>
                  <a:gd name="T23" fmla="*/ 42 h 99"/>
                  <a:gd name="T24" fmla="*/ 89 w 125"/>
                  <a:gd name="T25" fmla="*/ 39 h 99"/>
                  <a:gd name="T26" fmla="*/ 108 w 125"/>
                  <a:gd name="T27" fmla="*/ 25 h 99"/>
                  <a:gd name="T28" fmla="*/ 121 w 125"/>
                  <a:gd name="T29" fmla="*/ 2 h 99"/>
                  <a:gd name="T30" fmla="*/ 120 w 125"/>
                  <a:gd name="T31" fmla="*/ 3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99">
                    <a:moveTo>
                      <a:pt x="120" y="39"/>
                    </a:moveTo>
                    <a:cubicBezTo>
                      <a:pt x="119" y="55"/>
                      <a:pt x="117" y="72"/>
                      <a:pt x="107" y="84"/>
                    </a:cubicBezTo>
                    <a:cubicBezTo>
                      <a:pt x="99" y="92"/>
                      <a:pt x="88" y="97"/>
                      <a:pt x="77" y="98"/>
                    </a:cubicBezTo>
                    <a:cubicBezTo>
                      <a:pt x="65" y="99"/>
                      <a:pt x="54" y="98"/>
                      <a:pt x="43" y="97"/>
                    </a:cubicBezTo>
                    <a:cubicBezTo>
                      <a:pt x="38" y="96"/>
                      <a:pt x="34" y="95"/>
                      <a:pt x="30" y="93"/>
                    </a:cubicBezTo>
                    <a:cubicBezTo>
                      <a:pt x="19" y="88"/>
                      <a:pt x="11" y="78"/>
                      <a:pt x="8" y="66"/>
                    </a:cubicBezTo>
                    <a:cubicBezTo>
                      <a:pt x="3" y="43"/>
                      <a:pt x="3" y="43"/>
                      <a:pt x="3" y="43"/>
                    </a:cubicBezTo>
                    <a:cubicBezTo>
                      <a:pt x="0" y="31"/>
                      <a:pt x="4" y="18"/>
                      <a:pt x="4" y="6"/>
                    </a:cubicBezTo>
                    <a:cubicBezTo>
                      <a:pt x="7" y="14"/>
                      <a:pt x="10" y="22"/>
                      <a:pt x="15" y="29"/>
                    </a:cubicBezTo>
                    <a:cubicBezTo>
                      <a:pt x="17" y="32"/>
                      <a:pt x="20" y="35"/>
                      <a:pt x="23" y="37"/>
                    </a:cubicBezTo>
                    <a:cubicBezTo>
                      <a:pt x="28" y="40"/>
                      <a:pt x="33" y="41"/>
                      <a:pt x="39" y="41"/>
                    </a:cubicBezTo>
                    <a:cubicBezTo>
                      <a:pt x="48" y="42"/>
                      <a:pt x="56" y="42"/>
                      <a:pt x="65" y="42"/>
                    </a:cubicBezTo>
                    <a:cubicBezTo>
                      <a:pt x="73" y="42"/>
                      <a:pt x="81" y="41"/>
                      <a:pt x="89" y="39"/>
                    </a:cubicBezTo>
                    <a:cubicBezTo>
                      <a:pt x="97" y="37"/>
                      <a:pt x="104" y="32"/>
                      <a:pt x="108" y="25"/>
                    </a:cubicBezTo>
                    <a:cubicBezTo>
                      <a:pt x="110" y="21"/>
                      <a:pt x="117" y="0"/>
                      <a:pt x="121" y="2"/>
                    </a:cubicBezTo>
                    <a:cubicBezTo>
                      <a:pt x="125" y="5"/>
                      <a:pt x="120" y="34"/>
                      <a:pt x="120" y="39"/>
                    </a:cubicBez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0" name="ïSḻïḑe">
                <a:extLst>
                  <a:ext uri="{FF2B5EF4-FFF2-40B4-BE49-F238E27FC236}">
                    <a16:creationId xmlns="" xmlns:a16="http://schemas.microsoft.com/office/drawing/2014/main" id="{CA103C7A-149C-4F59-B3F8-E9CE4FF6FE1D}"/>
                  </a:ext>
                </a:extLst>
              </p:cNvPr>
              <p:cNvSpPr/>
              <p:nvPr/>
            </p:nvSpPr>
            <p:spPr bwMode="auto">
              <a:xfrm>
                <a:off x="5949843" y="2463548"/>
                <a:ext cx="109472" cy="53572"/>
              </a:xfrm>
              <a:custGeom>
                <a:avLst/>
                <a:gdLst>
                  <a:gd name="T0" fmla="*/ 40 w 45"/>
                  <a:gd name="T1" fmla="*/ 0 h 22"/>
                  <a:gd name="T2" fmla="*/ 42 w 45"/>
                  <a:gd name="T3" fmla="*/ 0 h 22"/>
                  <a:gd name="T4" fmla="*/ 44 w 45"/>
                  <a:gd name="T5" fmla="*/ 4 h 22"/>
                  <a:gd name="T6" fmla="*/ 35 w 45"/>
                  <a:gd name="T7" fmla="*/ 19 h 22"/>
                  <a:gd name="T8" fmla="*/ 17 w 45"/>
                  <a:gd name="T9" fmla="*/ 21 h 22"/>
                  <a:gd name="T10" fmla="*/ 10 w 45"/>
                  <a:gd name="T11" fmla="*/ 20 h 22"/>
                  <a:gd name="T12" fmla="*/ 4 w 45"/>
                  <a:gd name="T13" fmla="*/ 15 h 22"/>
                  <a:gd name="T14" fmla="*/ 1 w 45"/>
                  <a:gd name="T15" fmla="*/ 11 h 22"/>
                  <a:gd name="T16" fmla="*/ 2 w 45"/>
                  <a:gd name="T17" fmla="*/ 5 h 22"/>
                  <a:gd name="T18" fmla="*/ 18 w 45"/>
                  <a:gd name="T19" fmla="*/ 0 h 22"/>
                  <a:gd name="T20" fmla="*/ 40 w 4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2">
                    <a:moveTo>
                      <a:pt x="40" y="0"/>
                    </a:moveTo>
                    <a:cubicBezTo>
                      <a:pt x="41" y="0"/>
                      <a:pt x="42" y="0"/>
                      <a:pt x="42" y="0"/>
                    </a:cubicBezTo>
                    <a:cubicBezTo>
                      <a:pt x="43" y="1"/>
                      <a:pt x="44" y="2"/>
                      <a:pt x="44" y="4"/>
                    </a:cubicBezTo>
                    <a:cubicBezTo>
                      <a:pt x="45" y="10"/>
                      <a:pt x="41" y="16"/>
                      <a:pt x="35" y="19"/>
                    </a:cubicBezTo>
                    <a:cubicBezTo>
                      <a:pt x="29" y="21"/>
                      <a:pt x="23" y="22"/>
                      <a:pt x="17" y="21"/>
                    </a:cubicBezTo>
                    <a:cubicBezTo>
                      <a:pt x="14" y="21"/>
                      <a:pt x="12" y="20"/>
                      <a:pt x="10" y="20"/>
                    </a:cubicBezTo>
                    <a:cubicBezTo>
                      <a:pt x="7" y="18"/>
                      <a:pt x="5" y="17"/>
                      <a:pt x="4" y="15"/>
                    </a:cubicBezTo>
                    <a:cubicBezTo>
                      <a:pt x="3" y="14"/>
                      <a:pt x="2" y="13"/>
                      <a:pt x="1" y="11"/>
                    </a:cubicBezTo>
                    <a:cubicBezTo>
                      <a:pt x="0" y="9"/>
                      <a:pt x="1" y="7"/>
                      <a:pt x="2" y="5"/>
                    </a:cubicBezTo>
                    <a:cubicBezTo>
                      <a:pt x="6" y="0"/>
                      <a:pt x="13" y="0"/>
                      <a:pt x="18" y="0"/>
                    </a:cubicBezTo>
                    <a:cubicBezTo>
                      <a:pt x="25" y="0"/>
                      <a:pt x="33" y="0"/>
                      <a:pt x="40" y="0"/>
                    </a:cubicBezTo>
                    <a:close/>
                  </a:path>
                </a:pathLst>
              </a:custGeom>
              <a:solidFill>
                <a:srgbClr val="FFED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1" name="íṥľíḍé">
                <a:extLst>
                  <a:ext uri="{FF2B5EF4-FFF2-40B4-BE49-F238E27FC236}">
                    <a16:creationId xmlns="" xmlns:a16="http://schemas.microsoft.com/office/drawing/2014/main" id="{DC188DDE-F290-43AC-A773-8BA604ABFC37}"/>
                  </a:ext>
                </a:extLst>
              </p:cNvPr>
              <p:cNvSpPr/>
              <p:nvPr/>
            </p:nvSpPr>
            <p:spPr bwMode="auto">
              <a:xfrm>
                <a:off x="5487497" y="3816812"/>
                <a:ext cx="821042" cy="1657224"/>
              </a:xfrm>
              <a:custGeom>
                <a:avLst/>
                <a:gdLst>
                  <a:gd name="T0" fmla="*/ 38 w 339"/>
                  <a:gd name="T1" fmla="*/ 0 h 686"/>
                  <a:gd name="T2" fmla="*/ 70 w 339"/>
                  <a:gd name="T3" fmla="*/ 530 h 686"/>
                  <a:gd name="T4" fmla="*/ 68 w 339"/>
                  <a:gd name="T5" fmla="*/ 612 h 686"/>
                  <a:gd name="T6" fmla="*/ 2 w 339"/>
                  <a:gd name="T7" fmla="*/ 664 h 686"/>
                  <a:gd name="T8" fmla="*/ 104 w 339"/>
                  <a:gd name="T9" fmla="*/ 673 h 686"/>
                  <a:gd name="T10" fmla="*/ 157 w 339"/>
                  <a:gd name="T11" fmla="*/ 199 h 686"/>
                  <a:gd name="T12" fmla="*/ 216 w 339"/>
                  <a:gd name="T13" fmla="*/ 194 h 686"/>
                  <a:gd name="T14" fmla="*/ 219 w 339"/>
                  <a:gd name="T15" fmla="*/ 678 h 686"/>
                  <a:gd name="T16" fmla="*/ 314 w 339"/>
                  <a:gd name="T17" fmla="*/ 676 h 686"/>
                  <a:gd name="T18" fmla="*/ 276 w 339"/>
                  <a:gd name="T19" fmla="*/ 624 h 686"/>
                  <a:gd name="T20" fmla="*/ 333 w 339"/>
                  <a:gd name="T21" fmla="*/ 152 h 686"/>
                  <a:gd name="T22" fmla="*/ 339 w 339"/>
                  <a:gd name="T23" fmla="*/ 3 h 686"/>
                  <a:gd name="T24" fmla="*/ 38 w 339"/>
                  <a:gd name="T25"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9" h="686">
                    <a:moveTo>
                      <a:pt x="38" y="0"/>
                    </a:moveTo>
                    <a:cubicBezTo>
                      <a:pt x="70" y="530"/>
                      <a:pt x="70" y="530"/>
                      <a:pt x="70" y="530"/>
                    </a:cubicBezTo>
                    <a:cubicBezTo>
                      <a:pt x="68" y="612"/>
                      <a:pt x="68" y="612"/>
                      <a:pt x="68" y="612"/>
                    </a:cubicBezTo>
                    <a:cubicBezTo>
                      <a:pt x="68" y="612"/>
                      <a:pt x="4" y="646"/>
                      <a:pt x="2" y="664"/>
                    </a:cubicBezTo>
                    <a:cubicBezTo>
                      <a:pt x="0" y="682"/>
                      <a:pt x="104" y="673"/>
                      <a:pt x="104" y="673"/>
                    </a:cubicBezTo>
                    <a:cubicBezTo>
                      <a:pt x="157" y="199"/>
                      <a:pt x="157" y="199"/>
                      <a:pt x="157" y="199"/>
                    </a:cubicBezTo>
                    <a:cubicBezTo>
                      <a:pt x="157" y="199"/>
                      <a:pt x="196" y="146"/>
                      <a:pt x="216" y="194"/>
                    </a:cubicBezTo>
                    <a:cubicBezTo>
                      <a:pt x="237" y="242"/>
                      <a:pt x="219" y="678"/>
                      <a:pt x="219" y="678"/>
                    </a:cubicBezTo>
                    <a:cubicBezTo>
                      <a:pt x="219" y="678"/>
                      <a:pt x="307" y="686"/>
                      <a:pt x="314" y="676"/>
                    </a:cubicBezTo>
                    <a:cubicBezTo>
                      <a:pt x="321" y="665"/>
                      <a:pt x="276" y="624"/>
                      <a:pt x="276" y="624"/>
                    </a:cubicBezTo>
                    <a:cubicBezTo>
                      <a:pt x="276" y="624"/>
                      <a:pt x="333" y="186"/>
                      <a:pt x="333" y="152"/>
                    </a:cubicBezTo>
                    <a:cubicBezTo>
                      <a:pt x="333" y="118"/>
                      <a:pt x="339" y="3"/>
                      <a:pt x="339" y="3"/>
                    </a:cubicBezTo>
                    <a:lnTo>
                      <a:pt x="38" y="0"/>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2" name="íşḻîḓé">
                <a:extLst>
                  <a:ext uri="{FF2B5EF4-FFF2-40B4-BE49-F238E27FC236}">
                    <a16:creationId xmlns="" xmlns:a16="http://schemas.microsoft.com/office/drawing/2014/main" id="{75D84227-5893-4ADC-B491-150D2F4E27C4}"/>
                  </a:ext>
                </a:extLst>
              </p:cNvPr>
              <p:cNvSpPr/>
              <p:nvPr/>
            </p:nvSpPr>
            <p:spPr bwMode="auto">
              <a:xfrm>
                <a:off x="6084937" y="2582337"/>
                <a:ext cx="963124" cy="564831"/>
              </a:xfrm>
              <a:custGeom>
                <a:avLst/>
                <a:gdLst>
                  <a:gd name="T0" fmla="*/ 72 w 398"/>
                  <a:gd name="T1" fmla="*/ 43 h 234"/>
                  <a:gd name="T2" fmla="*/ 176 w 398"/>
                  <a:gd name="T3" fmla="*/ 133 h 234"/>
                  <a:gd name="T4" fmla="*/ 341 w 398"/>
                  <a:gd name="T5" fmla="*/ 49 h 234"/>
                  <a:gd name="T6" fmla="*/ 318 w 398"/>
                  <a:gd name="T7" fmla="*/ 158 h 234"/>
                  <a:gd name="T8" fmla="*/ 222 w 398"/>
                  <a:gd name="T9" fmla="*/ 213 h 234"/>
                  <a:gd name="T10" fmla="*/ 106 w 398"/>
                  <a:gd name="T11" fmla="*/ 198 h 234"/>
                  <a:gd name="T12" fmla="*/ 50 w 398"/>
                  <a:gd name="T13" fmla="*/ 144 h 234"/>
                  <a:gd name="T14" fmla="*/ 10 w 398"/>
                  <a:gd name="T15" fmla="*/ 87 h 234"/>
                  <a:gd name="T16" fmla="*/ 8 w 398"/>
                  <a:gd name="T17" fmla="*/ 74 h 234"/>
                  <a:gd name="T18" fmla="*/ 72 w 398"/>
                  <a:gd name="T19" fmla="*/ 4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234">
                    <a:moveTo>
                      <a:pt x="72" y="43"/>
                    </a:moveTo>
                    <a:cubicBezTo>
                      <a:pt x="176" y="133"/>
                      <a:pt x="176" y="133"/>
                      <a:pt x="176" y="133"/>
                    </a:cubicBezTo>
                    <a:cubicBezTo>
                      <a:pt x="176" y="133"/>
                      <a:pt x="316" y="42"/>
                      <a:pt x="341" y="49"/>
                    </a:cubicBezTo>
                    <a:cubicBezTo>
                      <a:pt x="366" y="55"/>
                      <a:pt x="398" y="122"/>
                      <a:pt x="318" y="158"/>
                    </a:cubicBezTo>
                    <a:cubicBezTo>
                      <a:pt x="294" y="169"/>
                      <a:pt x="257" y="193"/>
                      <a:pt x="222" y="213"/>
                    </a:cubicBezTo>
                    <a:cubicBezTo>
                      <a:pt x="185" y="234"/>
                      <a:pt x="138" y="228"/>
                      <a:pt x="106" y="198"/>
                    </a:cubicBezTo>
                    <a:cubicBezTo>
                      <a:pt x="50" y="144"/>
                      <a:pt x="50" y="144"/>
                      <a:pt x="50" y="144"/>
                    </a:cubicBezTo>
                    <a:cubicBezTo>
                      <a:pt x="33" y="124"/>
                      <a:pt x="10" y="114"/>
                      <a:pt x="10" y="87"/>
                    </a:cubicBezTo>
                    <a:cubicBezTo>
                      <a:pt x="8" y="74"/>
                      <a:pt x="8" y="74"/>
                      <a:pt x="8" y="74"/>
                    </a:cubicBezTo>
                    <a:cubicBezTo>
                      <a:pt x="7" y="42"/>
                      <a:pt x="0" y="0"/>
                      <a:pt x="72" y="43"/>
                    </a:cubicBezTo>
                    <a:close/>
                  </a:path>
                </a:pathLst>
              </a:custGeom>
              <a:solidFill>
                <a:srgbClr val="68AF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3" name="ïSḻîďé">
                <a:extLst>
                  <a:ext uri="{FF2B5EF4-FFF2-40B4-BE49-F238E27FC236}">
                    <a16:creationId xmlns="" xmlns:a16="http://schemas.microsoft.com/office/drawing/2014/main" id="{D2BAB587-E680-4C33-896D-1E51DD6F707E}"/>
                  </a:ext>
                </a:extLst>
              </p:cNvPr>
              <p:cNvSpPr/>
              <p:nvPr/>
            </p:nvSpPr>
            <p:spPr bwMode="auto">
              <a:xfrm>
                <a:off x="4865601" y="2635909"/>
                <a:ext cx="1003884" cy="432066"/>
              </a:xfrm>
              <a:custGeom>
                <a:avLst/>
                <a:gdLst>
                  <a:gd name="T0" fmla="*/ 300 w 415"/>
                  <a:gd name="T1" fmla="*/ 48 h 179"/>
                  <a:gd name="T2" fmla="*/ 251 w 415"/>
                  <a:gd name="T3" fmla="*/ 66 h 179"/>
                  <a:gd name="T4" fmla="*/ 198 w 415"/>
                  <a:gd name="T5" fmla="*/ 64 h 179"/>
                  <a:gd name="T6" fmla="*/ 86 w 415"/>
                  <a:gd name="T7" fmla="*/ 38 h 179"/>
                  <a:gd name="T8" fmla="*/ 45 w 415"/>
                  <a:gd name="T9" fmla="*/ 30 h 179"/>
                  <a:gd name="T10" fmla="*/ 10 w 415"/>
                  <a:gd name="T11" fmla="*/ 50 h 179"/>
                  <a:gd name="T12" fmla="*/ 43 w 415"/>
                  <a:gd name="T13" fmla="*/ 109 h 179"/>
                  <a:gd name="T14" fmla="*/ 202 w 415"/>
                  <a:gd name="T15" fmla="*/ 169 h 179"/>
                  <a:gd name="T16" fmla="*/ 255 w 415"/>
                  <a:gd name="T17" fmla="*/ 178 h 179"/>
                  <a:gd name="T18" fmla="*/ 309 w 415"/>
                  <a:gd name="T19" fmla="*/ 162 h 179"/>
                  <a:gd name="T20" fmla="*/ 386 w 415"/>
                  <a:gd name="T21" fmla="*/ 108 h 179"/>
                  <a:gd name="T22" fmla="*/ 394 w 415"/>
                  <a:gd name="T23" fmla="*/ 12 h 179"/>
                  <a:gd name="T24" fmla="*/ 300 w 415"/>
                  <a:gd name="T25" fmla="*/ 4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5" h="179">
                    <a:moveTo>
                      <a:pt x="300" y="48"/>
                    </a:moveTo>
                    <a:cubicBezTo>
                      <a:pt x="284" y="56"/>
                      <a:pt x="268" y="63"/>
                      <a:pt x="251" y="66"/>
                    </a:cubicBezTo>
                    <a:cubicBezTo>
                      <a:pt x="233" y="69"/>
                      <a:pt x="216" y="67"/>
                      <a:pt x="198" y="64"/>
                    </a:cubicBezTo>
                    <a:cubicBezTo>
                      <a:pt x="160" y="59"/>
                      <a:pt x="123" y="50"/>
                      <a:pt x="86" y="38"/>
                    </a:cubicBezTo>
                    <a:cubicBezTo>
                      <a:pt x="73" y="34"/>
                      <a:pt x="59" y="29"/>
                      <a:pt x="45" y="30"/>
                    </a:cubicBezTo>
                    <a:cubicBezTo>
                      <a:pt x="30" y="30"/>
                      <a:pt x="15" y="37"/>
                      <a:pt x="10" y="50"/>
                    </a:cubicBezTo>
                    <a:cubicBezTo>
                      <a:pt x="0" y="73"/>
                      <a:pt x="22" y="96"/>
                      <a:pt x="43" y="109"/>
                    </a:cubicBezTo>
                    <a:cubicBezTo>
                      <a:pt x="92" y="138"/>
                      <a:pt x="147" y="153"/>
                      <a:pt x="202" y="169"/>
                    </a:cubicBezTo>
                    <a:cubicBezTo>
                      <a:pt x="219" y="174"/>
                      <a:pt x="237" y="179"/>
                      <a:pt x="255" y="178"/>
                    </a:cubicBezTo>
                    <a:cubicBezTo>
                      <a:pt x="274" y="177"/>
                      <a:pt x="292" y="169"/>
                      <a:pt x="309" y="162"/>
                    </a:cubicBezTo>
                    <a:cubicBezTo>
                      <a:pt x="338" y="149"/>
                      <a:pt x="369" y="135"/>
                      <a:pt x="386" y="108"/>
                    </a:cubicBezTo>
                    <a:cubicBezTo>
                      <a:pt x="396" y="91"/>
                      <a:pt x="415" y="26"/>
                      <a:pt x="394" y="12"/>
                    </a:cubicBezTo>
                    <a:cubicBezTo>
                      <a:pt x="377" y="0"/>
                      <a:pt x="317" y="40"/>
                      <a:pt x="300" y="48"/>
                    </a:cubicBezTo>
                    <a:close/>
                  </a:path>
                </a:pathLst>
              </a:custGeom>
              <a:solidFill>
                <a:srgbClr val="68AFF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4" name="iSlíḓe">
                <a:extLst>
                  <a:ext uri="{FF2B5EF4-FFF2-40B4-BE49-F238E27FC236}">
                    <a16:creationId xmlns="" xmlns:a16="http://schemas.microsoft.com/office/drawing/2014/main" id="{16187011-039E-4385-9126-65E5F3EB571E}"/>
                  </a:ext>
                </a:extLst>
              </p:cNvPr>
              <p:cNvSpPr/>
              <p:nvPr/>
            </p:nvSpPr>
            <p:spPr bwMode="auto">
              <a:xfrm>
                <a:off x="6893168" y="2548564"/>
                <a:ext cx="363355" cy="265529"/>
              </a:xfrm>
              <a:custGeom>
                <a:avLst/>
                <a:gdLst>
                  <a:gd name="T0" fmla="*/ 47 w 150"/>
                  <a:gd name="T1" fmla="*/ 50 h 110"/>
                  <a:gd name="T2" fmla="*/ 74 w 150"/>
                  <a:gd name="T3" fmla="*/ 18 h 110"/>
                  <a:gd name="T4" fmla="*/ 116 w 150"/>
                  <a:gd name="T5" fmla="*/ 0 h 110"/>
                  <a:gd name="T6" fmla="*/ 130 w 150"/>
                  <a:gd name="T7" fmla="*/ 2 h 110"/>
                  <a:gd name="T8" fmla="*/ 149 w 150"/>
                  <a:gd name="T9" fmla="*/ 32 h 110"/>
                  <a:gd name="T10" fmla="*/ 146 w 150"/>
                  <a:gd name="T11" fmla="*/ 55 h 110"/>
                  <a:gd name="T12" fmla="*/ 114 w 150"/>
                  <a:gd name="T13" fmla="*/ 80 h 110"/>
                  <a:gd name="T14" fmla="*/ 74 w 150"/>
                  <a:gd name="T15" fmla="*/ 93 h 110"/>
                  <a:gd name="T16" fmla="*/ 34 w 150"/>
                  <a:gd name="T17" fmla="*/ 110 h 110"/>
                  <a:gd name="T18" fmla="*/ 6 w 150"/>
                  <a:gd name="T19" fmla="*/ 82 h 110"/>
                  <a:gd name="T20" fmla="*/ 26 w 150"/>
                  <a:gd name="T21" fmla="*/ 68 h 110"/>
                  <a:gd name="T22" fmla="*/ 47 w 150"/>
                  <a:gd name="T23" fmla="*/ 5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10">
                    <a:moveTo>
                      <a:pt x="47" y="50"/>
                    </a:moveTo>
                    <a:cubicBezTo>
                      <a:pt x="56" y="39"/>
                      <a:pt x="64" y="27"/>
                      <a:pt x="74" y="18"/>
                    </a:cubicBezTo>
                    <a:cubicBezTo>
                      <a:pt x="86" y="7"/>
                      <a:pt x="100" y="1"/>
                      <a:pt x="116" y="0"/>
                    </a:cubicBezTo>
                    <a:cubicBezTo>
                      <a:pt x="120" y="0"/>
                      <a:pt x="125" y="0"/>
                      <a:pt x="130" y="2"/>
                    </a:cubicBezTo>
                    <a:cubicBezTo>
                      <a:pt x="142" y="6"/>
                      <a:pt x="148" y="19"/>
                      <a:pt x="149" y="32"/>
                    </a:cubicBezTo>
                    <a:cubicBezTo>
                      <a:pt x="150" y="40"/>
                      <a:pt x="149" y="48"/>
                      <a:pt x="146" y="55"/>
                    </a:cubicBezTo>
                    <a:cubicBezTo>
                      <a:pt x="141" y="68"/>
                      <a:pt x="127" y="76"/>
                      <a:pt x="114" y="80"/>
                    </a:cubicBezTo>
                    <a:cubicBezTo>
                      <a:pt x="101" y="85"/>
                      <a:pt x="87" y="87"/>
                      <a:pt x="74" y="93"/>
                    </a:cubicBezTo>
                    <a:cubicBezTo>
                      <a:pt x="61" y="99"/>
                      <a:pt x="49" y="110"/>
                      <a:pt x="34" y="110"/>
                    </a:cubicBezTo>
                    <a:cubicBezTo>
                      <a:pt x="22" y="110"/>
                      <a:pt x="0" y="97"/>
                      <a:pt x="6" y="82"/>
                    </a:cubicBezTo>
                    <a:cubicBezTo>
                      <a:pt x="9" y="76"/>
                      <a:pt x="20" y="72"/>
                      <a:pt x="26" y="68"/>
                    </a:cubicBezTo>
                    <a:cubicBezTo>
                      <a:pt x="34" y="63"/>
                      <a:pt x="40" y="57"/>
                      <a:pt x="47" y="50"/>
                    </a:cubicBezTo>
                    <a:close/>
                  </a:path>
                </a:pathLst>
              </a:custGeom>
              <a:solidFill>
                <a:srgbClr val="FFED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5" name="íSľíḓè">
                <a:extLst>
                  <a:ext uri="{FF2B5EF4-FFF2-40B4-BE49-F238E27FC236}">
                    <a16:creationId xmlns="" xmlns:a16="http://schemas.microsoft.com/office/drawing/2014/main" id="{92117AA3-C493-4A0F-BC21-39C61CF4AC51}"/>
                  </a:ext>
                </a:extLst>
              </p:cNvPr>
              <p:cNvSpPr/>
              <p:nvPr/>
            </p:nvSpPr>
            <p:spPr bwMode="auto">
              <a:xfrm>
                <a:off x="4652480" y="2541576"/>
                <a:ext cx="363355" cy="265529"/>
              </a:xfrm>
              <a:custGeom>
                <a:avLst/>
                <a:gdLst>
                  <a:gd name="T0" fmla="*/ 103 w 150"/>
                  <a:gd name="T1" fmla="*/ 50 h 110"/>
                  <a:gd name="T2" fmla="*/ 76 w 150"/>
                  <a:gd name="T3" fmla="*/ 18 h 110"/>
                  <a:gd name="T4" fmla="*/ 34 w 150"/>
                  <a:gd name="T5" fmla="*/ 1 h 110"/>
                  <a:gd name="T6" fmla="*/ 20 w 150"/>
                  <a:gd name="T7" fmla="*/ 2 h 110"/>
                  <a:gd name="T8" fmla="*/ 1 w 150"/>
                  <a:gd name="T9" fmla="*/ 32 h 110"/>
                  <a:gd name="T10" fmla="*/ 4 w 150"/>
                  <a:gd name="T11" fmla="*/ 56 h 110"/>
                  <a:gd name="T12" fmla="*/ 36 w 150"/>
                  <a:gd name="T13" fmla="*/ 81 h 110"/>
                  <a:gd name="T14" fmla="*/ 76 w 150"/>
                  <a:gd name="T15" fmla="*/ 93 h 110"/>
                  <a:gd name="T16" fmla="*/ 116 w 150"/>
                  <a:gd name="T17" fmla="*/ 110 h 110"/>
                  <a:gd name="T18" fmla="*/ 144 w 150"/>
                  <a:gd name="T19" fmla="*/ 82 h 110"/>
                  <a:gd name="T20" fmla="*/ 124 w 150"/>
                  <a:gd name="T21" fmla="*/ 69 h 110"/>
                  <a:gd name="T22" fmla="*/ 103 w 150"/>
                  <a:gd name="T23" fmla="*/ 5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10">
                    <a:moveTo>
                      <a:pt x="103" y="50"/>
                    </a:moveTo>
                    <a:cubicBezTo>
                      <a:pt x="94" y="40"/>
                      <a:pt x="86" y="27"/>
                      <a:pt x="76" y="18"/>
                    </a:cubicBezTo>
                    <a:cubicBezTo>
                      <a:pt x="64" y="8"/>
                      <a:pt x="50" y="2"/>
                      <a:pt x="34" y="1"/>
                    </a:cubicBezTo>
                    <a:cubicBezTo>
                      <a:pt x="30" y="0"/>
                      <a:pt x="25" y="1"/>
                      <a:pt x="20" y="2"/>
                    </a:cubicBezTo>
                    <a:cubicBezTo>
                      <a:pt x="8" y="6"/>
                      <a:pt x="2" y="20"/>
                      <a:pt x="1" y="32"/>
                    </a:cubicBezTo>
                    <a:cubicBezTo>
                      <a:pt x="0" y="40"/>
                      <a:pt x="1" y="48"/>
                      <a:pt x="4" y="56"/>
                    </a:cubicBezTo>
                    <a:cubicBezTo>
                      <a:pt x="9" y="68"/>
                      <a:pt x="23" y="76"/>
                      <a:pt x="36" y="81"/>
                    </a:cubicBezTo>
                    <a:cubicBezTo>
                      <a:pt x="49" y="85"/>
                      <a:pt x="63" y="87"/>
                      <a:pt x="76" y="93"/>
                    </a:cubicBezTo>
                    <a:cubicBezTo>
                      <a:pt x="89" y="99"/>
                      <a:pt x="101" y="110"/>
                      <a:pt x="116" y="110"/>
                    </a:cubicBezTo>
                    <a:cubicBezTo>
                      <a:pt x="128" y="110"/>
                      <a:pt x="150" y="97"/>
                      <a:pt x="144" y="82"/>
                    </a:cubicBezTo>
                    <a:cubicBezTo>
                      <a:pt x="141" y="76"/>
                      <a:pt x="130" y="72"/>
                      <a:pt x="124" y="69"/>
                    </a:cubicBezTo>
                    <a:cubicBezTo>
                      <a:pt x="116" y="63"/>
                      <a:pt x="109" y="57"/>
                      <a:pt x="103" y="50"/>
                    </a:cubicBezTo>
                    <a:close/>
                  </a:path>
                </a:pathLst>
              </a:custGeom>
              <a:solidFill>
                <a:srgbClr val="FFEDC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6" name="íş1ídê">
                <a:extLst>
                  <a:ext uri="{FF2B5EF4-FFF2-40B4-BE49-F238E27FC236}">
                    <a16:creationId xmlns="" xmlns:a16="http://schemas.microsoft.com/office/drawing/2014/main" id="{C757609D-2F88-4173-A127-87C968FF7AC3}"/>
                  </a:ext>
                </a:extLst>
              </p:cNvPr>
              <p:cNvSpPr/>
              <p:nvPr/>
            </p:nvSpPr>
            <p:spPr bwMode="auto">
              <a:xfrm>
                <a:off x="4331051" y="2613781"/>
                <a:ext cx="595110" cy="548526"/>
              </a:xfrm>
              <a:custGeom>
                <a:avLst/>
                <a:gdLst>
                  <a:gd name="T0" fmla="*/ 245 w 246"/>
                  <a:gd name="T1" fmla="*/ 174 h 227"/>
                  <a:gd name="T2" fmla="*/ 244 w 246"/>
                  <a:gd name="T3" fmla="*/ 178 h 227"/>
                  <a:gd name="T4" fmla="*/ 196 w 246"/>
                  <a:gd name="T5" fmla="*/ 183 h 227"/>
                  <a:gd name="T6" fmla="*/ 167 w 246"/>
                  <a:gd name="T7" fmla="*/ 130 h 227"/>
                  <a:gd name="T8" fmla="*/ 168 w 246"/>
                  <a:gd name="T9" fmla="*/ 120 h 227"/>
                  <a:gd name="T10" fmla="*/ 168 w 246"/>
                  <a:gd name="T11" fmla="*/ 117 h 227"/>
                  <a:gd name="T12" fmla="*/ 168 w 246"/>
                  <a:gd name="T13" fmla="*/ 119 h 227"/>
                  <a:gd name="T14" fmla="*/ 162 w 246"/>
                  <a:gd name="T15" fmla="*/ 146 h 227"/>
                  <a:gd name="T16" fmla="*/ 149 w 246"/>
                  <a:gd name="T17" fmla="*/ 193 h 227"/>
                  <a:gd name="T18" fmla="*/ 113 w 246"/>
                  <a:gd name="T19" fmla="*/ 225 h 227"/>
                  <a:gd name="T20" fmla="*/ 88 w 246"/>
                  <a:gd name="T21" fmla="*/ 218 h 227"/>
                  <a:gd name="T22" fmla="*/ 85 w 246"/>
                  <a:gd name="T23" fmla="*/ 210 h 227"/>
                  <a:gd name="T24" fmla="*/ 98 w 246"/>
                  <a:gd name="T25" fmla="*/ 171 h 227"/>
                  <a:gd name="T26" fmla="*/ 117 w 246"/>
                  <a:gd name="T27" fmla="*/ 103 h 227"/>
                  <a:gd name="T28" fmla="*/ 98 w 246"/>
                  <a:gd name="T29" fmla="*/ 121 h 227"/>
                  <a:gd name="T30" fmla="*/ 23 w 246"/>
                  <a:gd name="T31" fmla="*/ 122 h 227"/>
                  <a:gd name="T32" fmla="*/ 4 w 246"/>
                  <a:gd name="T33" fmla="*/ 99 h 227"/>
                  <a:gd name="T34" fmla="*/ 9 w 246"/>
                  <a:gd name="T35" fmla="*/ 71 h 227"/>
                  <a:gd name="T36" fmla="*/ 36 w 246"/>
                  <a:gd name="T37" fmla="*/ 68 h 227"/>
                  <a:gd name="T38" fmla="*/ 45 w 246"/>
                  <a:gd name="T39" fmla="*/ 79 h 227"/>
                  <a:gd name="T40" fmla="*/ 78 w 246"/>
                  <a:gd name="T41" fmla="*/ 82 h 227"/>
                  <a:gd name="T42" fmla="*/ 102 w 246"/>
                  <a:gd name="T43" fmla="*/ 56 h 227"/>
                  <a:gd name="T44" fmla="*/ 118 w 246"/>
                  <a:gd name="T45" fmla="*/ 32 h 227"/>
                  <a:gd name="T46" fmla="*/ 137 w 246"/>
                  <a:gd name="T47" fmla="*/ 24 h 227"/>
                  <a:gd name="T48" fmla="*/ 156 w 246"/>
                  <a:gd name="T49" fmla="*/ 30 h 227"/>
                  <a:gd name="T50" fmla="*/ 174 w 246"/>
                  <a:gd name="T51" fmla="*/ 1 h 227"/>
                  <a:gd name="T52" fmla="*/ 187 w 246"/>
                  <a:gd name="T53" fmla="*/ 13 h 227"/>
                  <a:gd name="T54" fmla="*/ 179 w 246"/>
                  <a:gd name="T55" fmla="*/ 31 h 227"/>
                  <a:gd name="T56" fmla="*/ 203 w 246"/>
                  <a:gd name="T57" fmla="*/ 74 h 227"/>
                  <a:gd name="T58" fmla="*/ 203 w 246"/>
                  <a:gd name="T59" fmla="*/ 125 h 227"/>
                  <a:gd name="T60" fmla="*/ 241 w 246"/>
                  <a:gd name="T61" fmla="*/ 170 h 227"/>
                  <a:gd name="T62" fmla="*/ 245 w 246"/>
                  <a:gd name="T63" fmla="*/ 173 h 227"/>
                  <a:gd name="T64" fmla="*/ 245 w 246"/>
                  <a:gd name="T65" fmla="*/ 1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6" h="227">
                    <a:moveTo>
                      <a:pt x="245" y="174"/>
                    </a:moveTo>
                    <a:cubicBezTo>
                      <a:pt x="246" y="176"/>
                      <a:pt x="245" y="177"/>
                      <a:pt x="244" y="178"/>
                    </a:cubicBezTo>
                    <a:cubicBezTo>
                      <a:pt x="235" y="194"/>
                      <a:pt x="211" y="193"/>
                      <a:pt x="196" y="183"/>
                    </a:cubicBezTo>
                    <a:cubicBezTo>
                      <a:pt x="178" y="171"/>
                      <a:pt x="167" y="151"/>
                      <a:pt x="167" y="130"/>
                    </a:cubicBezTo>
                    <a:cubicBezTo>
                      <a:pt x="167" y="126"/>
                      <a:pt x="167" y="123"/>
                      <a:pt x="168" y="120"/>
                    </a:cubicBezTo>
                    <a:cubicBezTo>
                      <a:pt x="168" y="119"/>
                      <a:pt x="168" y="118"/>
                      <a:pt x="168" y="117"/>
                    </a:cubicBezTo>
                    <a:cubicBezTo>
                      <a:pt x="168" y="119"/>
                      <a:pt x="168" y="119"/>
                      <a:pt x="168" y="119"/>
                    </a:cubicBezTo>
                    <a:cubicBezTo>
                      <a:pt x="166" y="128"/>
                      <a:pt x="164" y="137"/>
                      <a:pt x="162" y="146"/>
                    </a:cubicBezTo>
                    <a:cubicBezTo>
                      <a:pt x="159" y="162"/>
                      <a:pt x="156" y="178"/>
                      <a:pt x="149" y="193"/>
                    </a:cubicBezTo>
                    <a:cubicBezTo>
                      <a:pt x="141" y="208"/>
                      <a:pt x="129" y="221"/>
                      <a:pt x="113" y="225"/>
                    </a:cubicBezTo>
                    <a:cubicBezTo>
                      <a:pt x="104" y="227"/>
                      <a:pt x="94" y="225"/>
                      <a:pt x="88" y="218"/>
                    </a:cubicBezTo>
                    <a:cubicBezTo>
                      <a:pt x="87" y="216"/>
                      <a:pt x="85" y="213"/>
                      <a:pt x="85" y="210"/>
                    </a:cubicBezTo>
                    <a:cubicBezTo>
                      <a:pt x="83" y="196"/>
                      <a:pt x="91" y="183"/>
                      <a:pt x="98" y="171"/>
                    </a:cubicBezTo>
                    <a:cubicBezTo>
                      <a:pt x="109" y="150"/>
                      <a:pt x="116" y="127"/>
                      <a:pt x="117" y="103"/>
                    </a:cubicBezTo>
                    <a:cubicBezTo>
                      <a:pt x="112" y="110"/>
                      <a:pt x="106" y="117"/>
                      <a:pt x="98" y="121"/>
                    </a:cubicBezTo>
                    <a:cubicBezTo>
                      <a:pt x="76" y="135"/>
                      <a:pt x="45" y="137"/>
                      <a:pt x="23" y="122"/>
                    </a:cubicBezTo>
                    <a:cubicBezTo>
                      <a:pt x="14" y="117"/>
                      <a:pt x="7" y="109"/>
                      <a:pt x="4" y="99"/>
                    </a:cubicBezTo>
                    <a:cubicBezTo>
                      <a:pt x="0" y="90"/>
                      <a:pt x="2" y="79"/>
                      <a:pt x="9" y="71"/>
                    </a:cubicBezTo>
                    <a:cubicBezTo>
                      <a:pt x="16" y="64"/>
                      <a:pt x="27" y="62"/>
                      <a:pt x="36" y="68"/>
                    </a:cubicBezTo>
                    <a:cubicBezTo>
                      <a:pt x="39" y="71"/>
                      <a:pt x="41" y="75"/>
                      <a:pt x="45" y="79"/>
                    </a:cubicBezTo>
                    <a:cubicBezTo>
                      <a:pt x="53" y="87"/>
                      <a:pt x="67" y="87"/>
                      <a:pt x="78" y="82"/>
                    </a:cubicBezTo>
                    <a:cubicBezTo>
                      <a:pt x="88" y="76"/>
                      <a:pt x="97" y="67"/>
                      <a:pt x="102" y="56"/>
                    </a:cubicBezTo>
                    <a:cubicBezTo>
                      <a:pt x="107" y="48"/>
                      <a:pt x="111" y="39"/>
                      <a:pt x="118" y="32"/>
                    </a:cubicBezTo>
                    <a:cubicBezTo>
                      <a:pt x="123" y="27"/>
                      <a:pt x="130" y="24"/>
                      <a:pt x="137" y="24"/>
                    </a:cubicBezTo>
                    <a:cubicBezTo>
                      <a:pt x="143" y="24"/>
                      <a:pt x="150" y="32"/>
                      <a:pt x="156" y="30"/>
                    </a:cubicBezTo>
                    <a:cubicBezTo>
                      <a:pt x="168" y="27"/>
                      <a:pt x="162" y="5"/>
                      <a:pt x="174" y="1"/>
                    </a:cubicBezTo>
                    <a:cubicBezTo>
                      <a:pt x="180" y="0"/>
                      <a:pt x="186" y="7"/>
                      <a:pt x="187" y="13"/>
                    </a:cubicBezTo>
                    <a:cubicBezTo>
                      <a:pt x="187" y="20"/>
                      <a:pt x="183" y="26"/>
                      <a:pt x="179" y="31"/>
                    </a:cubicBezTo>
                    <a:cubicBezTo>
                      <a:pt x="195" y="38"/>
                      <a:pt x="202" y="57"/>
                      <a:pt x="203" y="74"/>
                    </a:cubicBezTo>
                    <a:cubicBezTo>
                      <a:pt x="203" y="91"/>
                      <a:pt x="199" y="108"/>
                      <a:pt x="203" y="125"/>
                    </a:cubicBezTo>
                    <a:cubicBezTo>
                      <a:pt x="207" y="146"/>
                      <a:pt x="221" y="163"/>
                      <a:pt x="241" y="170"/>
                    </a:cubicBezTo>
                    <a:cubicBezTo>
                      <a:pt x="242" y="171"/>
                      <a:pt x="243" y="172"/>
                      <a:pt x="245" y="173"/>
                    </a:cubicBezTo>
                    <a:cubicBezTo>
                      <a:pt x="245" y="173"/>
                      <a:pt x="245" y="174"/>
                      <a:pt x="245" y="174"/>
                    </a:cubicBezTo>
                    <a:close/>
                  </a:path>
                </a:pathLst>
              </a:custGeom>
              <a:solidFill>
                <a:srgbClr val="F9D04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7" name="iṡľíḍé">
                <a:extLst>
                  <a:ext uri="{FF2B5EF4-FFF2-40B4-BE49-F238E27FC236}">
                    <a16:creationId xmlns="" xmlns:a16="http://schemas.microsoft.com/office/drawing/2014/main" id="{68F55DF2-F750-4214-B079-28728B3348AD}"/>
                  </a:ext>
                </a:extLst>
              </p:cNvPr>
              <p:cNvSpPr/>
              <p:nvPr/>
            </p:nvSpPr>
            <p:spPr bwMode="auto">
              <a:xfrm>
                <a:off x="4331051" y="2669682"/>
                <a:ext cx="331911" cy="274845"/>
              </a:xfrm>
              <a:custGeom>
                <a:avLst/>
                <a:gdLst>
                  <a:gd name="T0" fmla="*/ 137 w 137"/>
                  <a:gd name="T1" fmla="*/ 0 h 114"/>
                  <a:gd name="T2" fmla="*/ 117 w 137"/>
                  <a:gd name="T3" fmla="*/ 80 h 114"/>
                  <a:gd name="T4" fmla="*/ 98 w 137"/>
                  <a:gd name="T5" fmla="*/ 98 h 114"/>
                  <a:gd name="T6" fmla="*/ 22 w 137"/>
                  <a:gd name="T7" fmla="*/ 99 h 114"/>
                  <a:gd name="T8" fmla="*/ 3 w 137"/>
                  <a:gd name="T9" fmla="*/ 76 h 114"/>
                  <a:gd name="T10" fmla="*/ 8 w 137"/>
                  <a:gd name="T11" fmla="*/ 48 h 114"/>
                  <a:gd name="T12" fmla="*/ 35 w 137"/>
                  <a:gd name="T13" fmla="*/ 45 h 114"/>
                  <a:gd name="T14" fmla="*/ 44 w 137"/>
                  <a:gd name="T15" fmla="*/ 55 h 114"/>
                  <a:gd name="T16" fmla="*/ 78 w 137"/>
                  <a:gd name="T17" fmla="*/ 59 h 114"/>
                  <a:gd name="T18" fmla="*/ 102 w 137"/>
                  <a:gd name="T19" fmla="*/ 33 h 114"/>
                  <a:gd name="T20" fmla="*/ 117 w 137"/>
                  <a:gd name="T21" fmla="*/ 9 h 114"/>
                  <a:gd name="T22" fmla="*/ 137 w 137"/>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14">
                    <a:moveTo>
                      <a:pt x="137" y="0"/>
                    </a:moveTo>
                    <a:cubicBezTo>
                      <a:pt x="118" y="2"/>
                      <a:pt x="117" y="80"/>
                      <a:pt x="117" y="80"/>
                    </a:cubicBezTo>
                    <a:cubicBezTo>
                      <a:pt x="98" y="98"/>
                      <a:pt x="98" y="98"/>
                      <a:pt x="98" y="98"/>
                    </a:cubicBezTo>
                    <a:cubicBezTo>
                      <a:pt x="75" y="112"/>
                      <a:pt x="45" y="114"/>
                      <a:pt x="22" y="99"/>
                    </a:cubicBezTo>
                    <a:cubicBezTo>
                      <a:pt x="14" y="94"/>
                      <a:pt x="7" y="86"/>
                      <a:pt x="3" y="76"/>
                    </a:cubicBezTo>
                    <a:cubicBezTo>
                      <a:pt x="0" y="67"/>
                      <a:pt x="2" y="56"/>
                      <a:pt x="8" y="48"/>
                    </a:cubicBezTo>
                    <a:cubicBezTo>
                      <a:pt x="15" y="41"/>
                      <a:pt x="27" y="39"/>
                      <a:pt x="35" y="45"/>
                    </a:cubicBezTo>
                    <a:cubicBezTo>
                      <a:pt x="39" y="48"/>
                      <a:pt x="41" y="52"/>
                      <a:pt x="44" y="55"/>
                    </a:cubicBezTo>
                    <a:cubicBezTo>
                      <a:pt x="53" y="64"/>
                      <a:pt x="67" y="64"/>
                      <a:pt x="78" y="59"/>
                    </a:cubicBezTo>
                    <a:cubicBezTo>
                      <a:pt x="88" y="53"/>
                      <a:pt x="96" y="44"/>
                      <a:pt x="102" y="33"/>
                    </a:cubicBezTo>
                    <a:cubicBezTo>
                      <a:pt x="106" y="25"/>
                      <a:pt x="111" y="16"/>
                      <a:pt x="117" y="9"/>
                    </a:cubicBezTo>
                    <a:cubicBezTo>
                      <a:pt x="122" y="4"/>
                      <a:pt x="129" y="0"/>
                      <a:pt x="137" y="0"/>
                    </a:cubicBezTo>
                    <a:close/>
                  </a:path>
                </a:pathLst>
              </a:custGeom>
              <a:solidFill>
                <a:srgbClr val="F5C2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8" name="íşḷîďé">
                <a:extLst>
                  <a:ext uri="{FF2B5EF4-FFF2-40B4-BE49-F238E27FC236}">
                    <a16:creationId xmlns="" xmlns:a16="http://schemas.microsoft.com/office/drawing/2014/main" id="{A0118ED5-2FA0-4C18-A3A3-33FA94E6DED7}"/>
                  </a:ext>
                </a:extLst>
              </p:cNvPr>
              <p:cNvSpPr/>
              <p:nvPr/>
            </p:nvSpPr>
            <p:spPr bwMode="auto">
              <a:xfrm>
                <a:off x="4735166" y="2768673"/>
                <a:ext cx="190994" cy="313277"/>
              </a:xfrm>
              <a:custGeom>
                <a:avLst/>
                <a:gdLst>
                  <a:gd name="T0" fmla="*/ 78 w 79"/>
                  <a:gd name="T1" fmla="*/ 110 h 130"/>
                  <a:gd name="T2" fmla="*/ 77 w 79"/>
                  <a:gd name="T3" fmla="*/ 114 h 130"/>
                  <a:gd name="T4" fmla="*/ 29 w 79"/>
                  <a:gd name="T5" fmla="*/ 119 h 130"/>
                  <a:gd name="T6" fmla="*/ 0 w 79"/>
                  <a:gd name="T7" fmla="*/ 66 h 130"/>
                  <a:gd name="T8" fmla="*/ 0 w 79"/>
                  <a:gd name="T9" fmla="*/ 64 h 130"/>
                  <a:gd name="T10" fmla="*/ 0 w 79"/>
                  <a:gd name="T11" fmla="*/ 56 h 130"/>
                  <a:gd name="T12" fmla="*/ 0 w 79"/>
                  <a:gd name="T13" fmla="*/ 55 h 130"/>
                  <a:gd name="T14" fmla="*/ 5 w 79"/>
                  <a:gd name="T15" fmla="*/ 21 h 130"/>
                  <a:gd name="T16" fmla="*/ 9 w 79"/>
                  <a:gd name="T17" fmla="*/ 10 h 130"/>
                  <a:gd name="T18" fmla="*/ 15 w 79"/>
                  <a:gd name="T19" fmla="*/ 0 h 130"/>
                  <a:gd name="T20" fmla="*/ 19 w 79"/>
                  <a:gd name="T21" fmla="*/ 49 h 130"/>
                  <a:gd name="T22" fmla="*/ 22 w 79"/>
                  <a:gd name="T23" fmla="*/ 68 h 130"/>
                  <a:gd name="T24" fmla="*/ 39 w 79"/>
                  <a:gd name="T25" fmla="*/ 97 h 130"/>
                  <a:gd name="T26" fmla="*/ 53 w 79"/>
                  <a:gd name="T27" fmla="*/ 105 h 130"/>
                  <a:gd name="T28" fmla="*/ 75 w 79"/>
                  <a:gd name="T29" fmla="*/ 108 h 130"/>
                  <a:gd name="T30" fmla="*/ 78 w 79"/>
                  <a:gd name="T31" fmla="*/ 109 h 130"/>
                  <a:gd name="T32" fmla="*/ 78 w 79"/>
                  <a:gd name="T33" fmla="*/ 1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130">
                    <a:moveTo>
                      <a:pt x="78" y="110"/>
                    </a:moveTo>
                    <a:cubicBezTo>
                      <a:pt x="79" y="112"/>
                      <a:pt x="78" y="113"/>
                      <a:pt x="77" y="114"/>
                    </a:cubicBezTo>
                    <a:cubicBezTo>
                      <a:pt x="68" y="130"/>
                      <a:pt x="44" y="129"/>
                      <a:pt x="29" y="119"/>
                    </a:cubicBezTo>
                    <a:cubicBezTo>
                      <a:pt x="11" y="107"/>
                      <a:pt x="0" y="87"/>
                      <a:pt x="0" y="66"/>
                    </a:cubicBezTo>
                    <a:cubicBezTo>
                      <a:pt x="0" y="65"/>
                      <a:pt x="0" y="64"/>
                      <a:pt x="0" y="64"/>
                    </a:cubicBezTo>
                    <a:cubicBezTo>
                      <a:pt x="0" y="61"/>
                      <a:pt x="0" y="58"/>
                      <a:pt x="0" y="56"/>
                    </a:cubicBezTo>
                    <a:cubicBezTo>
                      <a:pt x="0" y="55"/>
                      <a:pt x="0" y="55"/>
                      <a:pt x="0" y="55"/>
                    </a:cubicBezTo>
                    <a:cubicBezTo>
                      <a:pt x="1" y="44"/>
                      <a:pt x="2" y="32"/>
                      <a:pt x="5" y="21"/>
                    </a:cubicBezTo>
                    <a:cubicBezTo>
                      <a:pt x="6" y="17"/>
                      <a:pt x="7" y="14"/>
                      <a:pt x="9" y="10"/>
                    </a:cubicBezTo>
                    <a:cubicBezTo>
                      <a:pt x="10" y="8"/>
                      <a:pt x="15" y="2"/>
                      <a:pt x="15" y="0"/>
                    </a:cubicBezTo>
                    <a:cubicBezTo>
                      <a:pt x="16" y="16"/>
                      <a:pt x="17" y="33"/>
                      <a:pt x="19" y="49"/>
                    </a:cubicBezTo>
                    <a:cubicBezTo>
                      <a:pt x="20" y="56"/>
                      <a:pt x="21" y="62"/>
                      <a:pt x="22" y="68"/>
                    </a:cubicBezTo>
                    <a:cubicBezTo>
                      <a:pt x="24" y="80"/>
                      <a:pt x="30" y="90"/>
                      <a:pt x="39" y="97"/>
                    </a:cubicBezTo>
                    <a:cubicBezTo>
                      <a:pt x="43" y="100"/>
                      <a:pt x="48" y="103"/>
                      <a:pt x="53" y="105"/>
                    </a:cubicBezTo>
                    <a:cubicBezTo>
                      <a:pt x="60" y="107"/>
                      <a:pt x="68" y="107"/>
                      <a:pt x="75" y="108"/>
                    </a:cubicBezTo>
                    <a:cubicBezTo>
                      <a:pt x="76" y="108"/>
                      <a:pt x="77" y="108"/>
                      <a:pt x="78" y="109"/>
                    </a:cubicBezTo>
                    <a:cubicBezTo>
                      <a:pt x="78" y="109"/>
                      <a:pt x="78" y="110"/>
                      <a:pt x="78" y="110"/>
                    </a:cubicBezTo>
                    <a:close/>
                  </a:path>
                </a:pathLst>
              </a:custGeom>
              <a:solidFill>
                <a:srgbClr val="F5C24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9" name="îS1íďé">
                <a:extLst>
                  <a:ext uri="{FF2B5EF4-FFF2-40B4-BE49-F238E27FC236}">
                    <a16:creationId xmlns="" xmlns:a16="http://schemas.microsoft.com/office/drawing/2014/main" id="{B12097D8-62E7-48AB-84AC-597394A2978F}"/>
                  </a:ext>
                </a:extLst>
              </p:cNvPr>
              <p:cNvSpPr/>
              <p:nvPr/>
            </p:nvSpPr>
            <p:spPr bwMode="auto">
              <a:xfrm>
                <a:off x="7022438" y="2220147"/>
                <a:ext cx="519411" cy="731368"/>
              </a:xfrm>
              <a:custGeom>
                <a:avLst/>
                <a:gdLst>
                  <a:gd name="T0" fmla="*/ 186 w 215"/>
                  <a:gd name="T1" fmla="*/ 281 h 303"/>
                  <a:gd name="T2" fmla="*/ 165 w 215"/>
                  <a:gd name="T3" fmla="*/ 292 h 303"/>
                  <a:gd name="T4" fmla="*/ 108 w 215"/>
                  <a:gd name="T5" fmla="*/ 274 h 303"/>
                  <a:gd name="T6" fmla="*/ 44 w 215"/>
                  <a:gd name="T7" fmla="*/ 154 h 303"/>
                  <a:gd name="T8" fmla="*/ 44 w 215"/>
                  <a:gd name="T9" fmla="*/ 149 h 303"/>
                  <a:gd name="T10" fmla="*/ 48 w 215"/>
                  <a:gd name="T11" fmla="*/ 141 h 303"/>
                  <a:gd name="T12" fmla="*/ 45 w 215"/>
                  <a:gd name="T13" fmla="*/ 133 h 303"/>
                  <a:gd name="T14" fmla="*/ 42 w 215"/>
                  <a:gd name="T15" fmla="*/ 133 h 303"/>
                  <a:gd name="T16" fmla="*/ 37 w 215"/>
                  <a:gd name="T17" fmla="*/ 133 h 303"/>
                  <a:gd name="T18" fmla="*/ 32 w 215"/>
                  <a:gd name="T19" fmla="*/ 130 h 303"/>
                  <a:gd name="T20" fmla="*/ 4 w 215"/>
                  <a:gd name="T21" fmla="*/ 79 h 303"/>
                  <a:gd name="T22" fmla="*/ 4 w 215"/>
                  <a:gd name="T23" fmla="*/ 74 h 303"/>
                  <a:gd name="T24" fmla="*/ 16 w 215"/>
                  <a:gd name="T25" fmla="*/ 45 h 303"/>
                  <a:gd name="T26" fmla="*/ 16 w 215"/>
                  <a:gd name="T27" fmla="*/ 44 h 303"/>
                  <a:gd name="T28" fmla="*/ 0 w 215"/>
                  <a:gd name="T29" fmla="*/ 18 h 303"/>
                  <a:gd name="T30" fmla="*/ 29 w 215"/>
                  <a:gd name="T31" fmla="*/ 0 h 303"/>
                  <a:gd name="T32" fmla="*/ 47 w 215"/>
                  <a:gd name="T33" fmla="*/ 29 h 303"/>
                  <a:gd name="T34" fmla="*/ 84 w 215"/>
                  <a:gd name="T35" fmla="*/ 32 h 303"/>
                  <a:gd name="T36" fmla="*/ 88 w 215"/>
                  <a:gd name="T37" fmla="*/ 35 h 303"/>
                  <a:gd name="T38" fmla="*/ 121 w 215"/>
                  <a:gd name="T39" fmla="*/ 95 h 303"/>
                  <a:gd name="T40" fmla="*/ 122 w 215"/>
                  <a:gd name="T41" fmla="*/ 98 h 303"/>
                  <a:gd name="T42" fmla="*/ 120 w 215"/>
                  <a:gd name="T43" fmla="*/ 102 h 303"/>
                  <a:gd name="T44" fmla="*/ 122 w 215"/>
                  <a:gd name="T45" fmla="*/ 110 h 303"/>
                  <a:gd name="T46" fmla="*/ 124 w 215"/>
                  <a:gd name="T47" fmla="*/ 111 h 303"/>
                  <a:gd name="T48" fmla="*/ 139 w 215"/>
                  <a:gd name="T49" fmla="*/ 115 h 303"/>
                  <a:gd name="T50" fmla="*/ 143 w 215"/>
                  <a:gd name="T51" fmla="*/ 118 h 303"/>
                  <a:gd name="T52" fmla="*/ 203 w 215"/>
                  <a:gd name="T53" fmla="*/ 223 h 303"/>
                  <a:gd name="T54" fmla="*/ 187 w 215"/>
                  <a:gd name="T55" fmla="*/ 280 h 303"/>
                  <a:gd name="T56" fmla="*/ 186 w 215"/>
                  <a:gd name="T57" fmla="*/ 28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5" h="303">
                    <a:moveTo>
                      <a:pt x="186" y="281"/>
                    </a:moveTo>
                    <a:cubicBezTo>
                      <a:pt x="165" y="292"/>
                      <a:pt x="165" y="292"/>
                      <a:pt x="165" y="292"/>
                    </a:cubicBezTo>
                    <a:cubicBezTo>
                      <a:pt x="144" y="303"/>
                      <a:pt x="119" y="295"/>
                      <a:pt x="108" y="274"/>
                    </a:cubicBezTo>
                    <a:cubicBezTo>
                      <a:pt x="44" y="154"/>
                      <a:pt x="44" y="154"/>
                      <a:pt x="44" y="154"/>
                    </a:cubicBezTo>
                    <a:cubicBezTo>
                      <a:pt x="43" y="153"/>
                      <a:pt x="43" y="151"/>
                      <a:pt x="44" y="149"/>
                    </a:cubicBezTo>
                    <a:cubicBezTo>
                      <a:pt x="48" y="141"/>
                      <a:pt x="48" y="141"/>
                      <a:pt x="48" y="141"/>
                    </a:cubicBezTo>
                    <a:cubicBezTo>
                      <a:pt x="49" y="138"/>
                      <a:pt x="48" y="135"/>
                      <a:pt x="45" y="133"/>
                    </a:cubicBezTo>
                    <a:cubicBezTo>
                      <a:pt x="44" y="133"/>
                      <a:pt x="43" y="133"/>
                      <a:pt x="42" y="133"/>
                    </a:cubicBezTo>
                    <a:cubicBezTo>
                      <a:pt x="37" y="133"/>
                      <a:pt x="37" y="133"/>
                      <a:pt x="37" y="133"/>
                    </a:cubicBezTo>
                    <a:cubicBezTo>
                      <a:pt x="35" y="133"/>
                      <a:pt x="33" y="132"/>
                      <a:pt x="32" y="130"/>
                    </a:cubicBezTo>
                    <a:cubicBezTo>
                      <a:pt x="4" y="79"/>
                      <a:pt x="4" y="79"/>
                      <a:pt x="4" y="79"/>
                    </a:cubicBezTo>
                    <a:cubicBezTo>
                      <a:pt x="3" y="77"/>
                      <a:pt x="3" y="76"/>
                      <a:pt x="4" y="74"/>
                    </a:cubicBezTo>
                    <a:cubicBezTo>
                      <a:pt x="16" y="45"/>
                      <a:pt x="16" y="45"/>
                      <a:pt x="16" y="45"/>
                    </a:cubicBezTo>
                    <a:cubicBezTo>
                      <a:pt x="16" y="45"/>
                      <a:pt x="16" y="45"/>
                      <a:pt x="16" y="44"/>
                    </a:cubicBezTo>
                    <a:cubicBezTo>
                      <a:pt x="0" y="18"/>
                      <a:pt x="0" y="18"/>
                      <a:pt x="0" y="18"/>
                    </a:cubicBezTo>
                    <a:cubicBezTo>
                      <a:pt x="29" y="0"/>
                      <a:pt x="29" y="0"/>
                      <a:pt x="29" y="0"/>
                    </a:cubicBezTo>
                    <a:cubicBezTo>
                      <a:pt x="47" y="29"/>
                      <a:pt x="47" y="29"/>
                      <a:pt x="47" y="29"/>
                    </a:cubicBezTo>
                    <a:cubicBezTo>
                      <a:pt x="84" y="32"/>
                      <a:pt x="84" y="32"/>
                      <a:pt x="84" y="32"/>
                    </a:cubicBezTo>
                    <a:cubicBezTo>
                      <a:pt x="86" y="32"/>
                      <a:pt x="87" y="33"/>
                      <a:pt x="88" y="35"/>
                    </a:cubicBezTo>
                    <a:cubicBezTo>
                      <a:pt x="121" y="95"/>
                      <a:pt x="121" y="95"/>
                      <a:pt x="121" y="95"/>
                    </a:cubicBezTo>
                    <a:cubicBezTo>
                      <a:pt x="121" y="96"/>
                      <a:pt x="122" y="97"/>
                      <a:pt x="122" y="98"/>
                    </a:cubicBezTo>
                    <a:cubicBezTo>
                      <a:pt x="122" y="99"/>
                      <a:pt x="121" y="101"/>
                      <a:pt x="120" y="102"/>
                    </a:cubicBezTo>
                    <a:cubicBezTo>
                      <a:pt x="119" y="104"/>
                      <a:pt x="119" y="108"/>
                      <a:pt x="122" y="110"/>
                    </a:cubicBezTo>
                    <a:cubicBezTo>
                      <a:pt x="122" y="111"/>
                      <a:pt x="123" y="111"/>
                      <a:pt x="124" y="111"/>
                    </a:cubicBezTo>
                    <a:cubicBezTo>
                      <a:pt x="139" y="115"/>
                      <a:pt x="139" y="115"/>
                      <a:pt x="139" y="115"/>
                    </a:cubicBezTo>
                    <a:cubicBezTo>
                      <a:pt x="141" y="116"/>
                      <a:pt x="142" y="117"/>
                      <a:pt x="143" y="118"/>
                    </a:cubicBezTo>
                    <a:cubicBezTo>
                      <a:pt x="203" y="223"/>
                      <a:pt x="203" y="223"/>
                      <a:pt x="203" y="223"/>
                    </a:cubicBezTo>
                    <a:cubicBezTo>
                      <a:pt x="215" y="243"/>
                      <a:pt x="208" y="269"/>
                      <a:pt x="187" y="280"/>
                    </a:cubicBezTo>
                    <a:cubicBezTo>
                      <a:pt x="187" y="281"/>
                      <a:pt x="186" y="281"/>
                      <a:pt x="186" y="281"/>
                    </a:cubicBezTo>
                    <a:close/>
                  </a:path>
                </a:pathLst>
              </a:custGeom>
              <a:solidFill>
                <a:srgbClr val="FFFFFF">
                  <a:alpha val="50000"/>
                </a:srgbClr>
              </a:solidFill>
              <a:ln>
                <a:noFill/>
              </a:ln>
            </p:spPr>
            <p:txBody>
              <a:bodyPr anchor="ctr"/>
              <a:lstStyle/>
              <a:p>
                <a:pPr algn="ctr"/>
                <a:endParaRPr/>
              </a:p>
            </p:txBody>
          </p:sp>
          <p:sp>
            <p:nvSpPr>
              <p:cNvPr id="300" name="ïSḻíďè">
                <a:extLst>
                  <a:ext uri="{FF2B5EF4-FFF2-40B4-BE49-F238E27FC236}">
                    <a16:creationId xmlns="" xmlns:a16="http://schemas.microsoft.com/office/drawing/2014/main" id="{6144E4D4-95C1-43B8-BA54-18F38566029B}"/>
                  </a:ext>
                </a:extLst>
              </p:cNvPr>
              <p:cNvSpPr/>
              <p:nvPr/>
            </p:nvSpPr>
            <p:spPr bwMode="auto">
              <a:xfrm>
                <a:off x="7041072" y="2202678"/>
                <a:ext cx="520576" cy="732533"/>
              </a:xfrm>
              <a:custGeom>
                <a:avLst/>
                <a:gdLst>
                  <a:gd name="T0" fmla="*/ 186 w 215"/>
                  <a:gd name="T1" fmla="*/ 282 h 303"/>
                  <a:gd name="T2" fmla="*/ 165 w 215"/>
                  <a:gd name="T3" fmla="*/ 292 h 303"/>
                  <a:gd name="T4" fmla="*/ 108 w 215"/>
                  <a:gd name="T5" fmla="*/ 274 h 303"/>
                  <a:gd name="T6" fmla="*/ 44 w 215"/>
                  <a:gd name="T7" fmla="*/ 154 h 303"/>
                  <a:gd name="T8" fmla="*/ 44 w 215"/>
                  <a:gd name="T9" fmla="*/ 149 h 303"/>
                  <a:gd name="T10" fmla="*/ 48 w 215"/>
                  <a:gd name="T11" fmla="*/ 141 h 303"/>
                  <a:gd name="T12" fmla="*/ 45 w 215"/>
                  <a:gd name="T13" fmla="*/ 133 h 303"/>
                  <a:gd name="T14" fmla="*/ 42 w 215"/>
                  <a:gd name="T15" fmla="*/ 133 h 303"/>
                  <a:gd name="T16" fmla="*/ 37 w 215"/>
                  <a:gd name="T17" fmla="*/ 133 h 303"/>
                  <a:gd name="T18" fmla="*/ 32 w 215"/>
                  <a:gd name="T19" fmla="*/ 130 h 303"/>
                  <a:gd name="T20" fmla="*/ 4 w 215"/>
                  <a:gd name="T21" fmla="*/ 79 h 303"/>
                  <a:gd name="T22" fmla="*/ 4 w 215"/>
                  <a:gd name="T23" fmla="*/ 74 h 303"/>
                  <a:gd name="T24" fmla="*/ 16 w 215"/>
                  <a:gd name="T25" fmla="*/ 45 h 303"/>
                  <a:gd name="T26" fmla="*/ 16 w 215"/>
                  <a:gd name="T27" fmla="*/ 45 h 303"/>
                  <a:gd name="T28" fmla="*/ 0 w 215"/>
                  <a:gd name="T29" fmla="*/ 19 h 303"/>
                  <a:gd name="T30" fmla="*/ 29 w 215"/>
                  <a:gd name="T31" fmla="*/ 0 h 303"/>
                  <a:gd name="T32" fmla="*/ 47 w 215"/>
                  <a:gd name="T33" fmla="*/ 29 h 303"/>
                  <a:gd name="T34" fmla="*/ 84 w 215"/>
                  <a:gd name="T35" fmla="*/ 32 h 303"/>
                  <a:gd name="T36" fmla="*/ 88 w 215"/>
                  <a:gd name="T37" fmla="*/ 35 h 303"/>
                  <a:gd name="T38" fmla="*/ 121 w 215"/>
                  <a:gd name="T39" fmla="*/ 96 h 303"/>
                  <a:gd name="T40" fmla="*/ 120 w 215"/>
                  <a:gd name="T41" fmla="*/ 102 h 303"/>
                  <a:gd name="T42" fmla="*/ 122 w 215"/>
                  <a:gd name="T43" fmla="*/ 110 h 303"/>
                  <a:gd name="T44" fmla="*/ 124 w 215"/>
                  <a:gd name="T45" fmla="*/ 111 h 303"/>
                  <a:gd name="T46" fmla="*/ 139 w 215"/>
                  <a:gd name="T47" fmla="*/ 115 h 303"/>
                  <a:gd name="T48" fmla="*/ 143 w 215"/>
                  <a:gd name="T49" fmla="*/ 118 h 303"/>
                  <a:gd name="T50" fmla="*/ 203 w 215"/>
                  <a:gd name="T51" fmla="*/ 223 h 303"/>
                  <a:gd name="T52" fmla="*/ 187 w 215"/>
                  <a:gd name="T53" fmla="*/ 281 h 303"/>
                  <a:gd name="T54" fmla="*/ 186 w 215"/>
                  <a:gd name="T55" fmla="*/ 28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5" h="303">
                    <a:moveTo>
                      <a:pt x="186" y="282"/>
                    </a:moveTo>
                    <a:cubicBezTo>
                      <a:pt x="165" y="292"/>
                      <a:pt x="165" y="292"/>
                      <a:pt x="165" y="292"/>
                    </a:cubicBezTo>
                    <a:cubicBezTo>
                      <a:pt x="144" y="303"/>
                      <a:pt x="119" y="295"/>
                      <a:pt x="108" y="274"/>
                    </a:cubicBezTo>
                    <a:cubicBezTo>
                      <a:pt x="44" y="154"/>
                      <a:pt x="44" y="154"/>
                      <a:pt x="44" y="154"/>
                    </a:cubicBezTo>
                    <a:cubicBezTo>
                      <a:pt x="44" y="153"/>
                      <a:pt x="44" y="151"/>
                      <a:pt x="44" y="149"/>
                    </a:cubicBezTo>
                    <a:cubicBezTo>
                      <a:pt x="48" y="141"/>
                      <a:pt x="48" y="141"/>
                      <a:pt x="48" y="141"/>
                    </a:cubicBezTo>
                    <a:cubicBezTo>
                      <a:pt x="49" y="138"/>
                      <a:pt x="48" y="135"/>
                      <a:pt x="45" y="133"/>
                    </a:cubicBezTo>
                    <a:cubicBezTo>
                      <a:pt x="44" y="133"/>
                      <a:pt x="43" y="133"/>
                      <a:pt x="42" y="133"/>
                    </a:cubicBezTo>
                    <a:cubicBezTo>
                      <a:pt x="37" y="133"/>
                      <a:pt x="37" y="133"/>
                      <a:pt x="37" y="133"/>
                    </a:cubicBezTo>
                    <a:cubicBezTo>
                      <a:pt x="35" y="133"/>
                      <a:pt x="33" y="132"/>
                      <a:pt x="32" y="130"/>
                    </a:cubicBezTo>
                    <a:cubicBezTo>
                      <a:pt x="4" y="79"/>
                      <a:pt x="4" y="79"/>
                      <a:pt x="4" y="79"/>
                    </a:cubicBezTo>
                    <a:cubicBezTo>
                      <a:pt x="3" y="78"/>
                      <a:pt x="3" y="76"/>
                      <a:pt x="4" y="74"/>
                    </a:cubicBezTo>
                    <a:cubicBezTo>
                      <a:pt x="16" y="45"/>
                      <a:pt x="16" y="45"/>
                      <a:pt x="16" y="45"/>
                    </a:cubicBezTo>
                    <a:cubicBezTo>
                      <a:pt x="16" y="45"/>
                      <a:pt x="16" y="45"/>
                      <a:pt x="16" y="45"/>
                    </a:cubicBezTo>
                    <a:cubicBezTo>
                      <a:pt x="0" y="19"/>
                      <a:pt x="0" y="19"/>
                      <a:pt x="0" y="19"/>
                    </a:cubicBezTo>
                    <a:cubicBezTo>
                      <a:pt x="29" y="0"/>
                      <a:pt x="29" y="0"/>
                      <a:pt x="29" y="0"/>
                    </a:cubicBezTo>
                    <a:cubicBezTo>
                      <a:pt x="47" y="29"/>
                      <a:pt x="47" y="29"/>
                      <a:pt x="47" y="29"/>
                    </a:cubicBezTo>
                    <a:cubicBezTo>
                      <a:pt x="84" y="32"/>
                      <a:pt x="84" y="32"/>
                      <a:pt x="84" y="32"/>
                    </a:cubicBezTo>
                    <a:cubicBezTo>
                      <a:pt x="86" y="32"/>
                      <a:pt x="87" y="33"/>
                      <a:pt x="88" y="35"/>
                    </a:cubicBezTo>
                    <a:cubicBezTo>
                      <a:pt x="121" y="96"/>
                      <a:pt x="121" y="96"/>
                      <a:pt x="121" y="96"/>
                    </a:cubicBezTo>
                    <a:cubicBezTo>
                      <a:pt x="122" y="98"/>
                      <a:pt x="122" y="100"/>
                      <a:pt x="120" y="102"/>
                    </a:cubicBezTo>
                    <a:cubicBezTo>
                      <a:pt x="118" y="105"/>
                      <a:pt x="119" y="108"/>
                      <a:pt x="122" y="110"/>
                    </a:cubicBezTo>
                    <a:cubicBezTo>
                      <a:pt x="122" y="111"/>
                      <a:pt x="123" y="111"/>
                      <a:pt x="124" y="111"/>
                    </a:cubicBezTo>
                    <a:cubicBezTo>
                      <a:pt x="139" y="115"/>
                      <a:pt x="139" y="115"/>
                      <a:pt x="139" y="115"/>
                    </a:cubicBezTo>
                    <a:cubicBezTo>
                      <a:pt x="141" y="116"/>
                      <a:pt x="142" y="117"/>
                      <a:pt x="143" y="118"/>
                    </a:cubicBezTo>
                    <a:cubicBezTo>
                      <a:pt x="203" y="223"/>
                      <a:pt x="203" y="223"/>
                      <a:pt x="203" y="223"/>
                    </a:cubicBezTo>
                    <a:cubicBezTo>
                      <a:pt x="215" y="243"/>
                      <a:pt x="208" y="269"/>
                      <a:pt x="187" y="281"/>
                    </a:cubicBezTo>
                    <a:cubicBezTo>
                      <a:pt x="187" y="281"/>
                      <a:pt x="186" y="281"/>
                      <a:pt x="186" y="282"/>
                    </a:cubicBezTo>
                    <a:close/>
                  </a:path>
                </a:pathLst>
              </a:custGeom>
              <a:solidFill>
                <a:srgbClr val="FFFFFF">
                  <a:alpha val="50000"/>
                </a:srgbClr>
              </a:solidFill>
              <a:ln>
                <a:noFill/>
              </a:ln>
            </p:spPr>
            <p:txBody>
              <a:bodyPr anchor="ctr"/>
              <a:lstStyle/>
              <a:p>
                <a:pPr algn="ctr"/>
                <a:endParaRPr/>
              </a:p>
            </p:txBody>
          </p:sp>
          <p:sp>
            <p:nvSpPr>
              <p:cNvPr id="301" name="iS1îḍé">
                <a:extLst>
                  <a:ext uri="{FF2B5EF4-FFF2-40B4-BE49-F238E27FC236}">
                    <a16:creationId xmlns="" xmlns:a16="http://schemas.microsoft.com/office/drawing/2014/main" id="{83A6FB77-CDA2-4E1F-B810-61E14CF06ED2}"/>
                  </a:ext>
                </a:extLst>
              </p:cNvPr>
              <p:cNvSpPr/>
              <p:nvPr/>
            </p:nvSpPr>
            <p:spPr bwMode="auto">
              <a:xfrm>
                <a:off x="6773214" y="3533814"/>
                <a:ext cx="1395189" cy="1769026"/>
              </a:xfrm>
              <a:custGeom>
                <a:avLst/>
                <a:gdLst>
                  <a:gd name="T0" fmla="*/ 0 w 1198"/>
                  <a:gd name="T1" fmla="*/ 0 h 1519"/>
                  <a:gd name="T2" fmla="*/ 87 w 1198"/>
                  <a:gd name="T3" fmla="*/ 1519 h 1519"/>
                  <a:gd name="T4" fmla="*/ 1117 w 1198"/>
                  <a:gd name="T5" fmla="*/ 1519 h 1519"/>
                  <a:gd name="T6" fmla="*/ 1198 w 1198"/>
                  <a:gd name="T7" fmla="*/ 9 h 1519"/>
                  <a:gd name="T8" fmla="*/ 0 w 1198"/>
                  <a:gd name="T9" fmla="*/ 0 h 1519"/>
                </a:gdLst>
                <a:ahLst/>
                <a:cxnLst>
                  <a:cxn ang="0">
                    <a:pos x="T0" y="T1"/>
                  </a:cxn>
                  <a:cxn ang="0">
                    <a:pos x="T2" y="T3"/>
                  </a:cxn>
                  <a:cxn ang="0">
                    <a:pos x="T4" y="T5"/>
                  </a:cxn>
                  <a:cxn ang="0">
                    <a:pos x="T6" y="T7"/>
                  </a:cxn>
                  <a:cxn ang="0">
                    <a:pos x="T8" y="T9"/>
                  </a:cxn>
                </a:cxnLst>
                <a:rect l="0" t="0" r="r" b="b"/>
                <a:pathLst>
                  <a:path w="1198" h="1519">
                    <a:moveTo>
                      <a:pt x="0" y="0"/>
                    </a:moveTo>
                    <a:lnTo>
                      <a:pt x="87" y="1519"/>
                    </a:lnTo>
                    <a:lnTo>
                      <a:pt x="1117" y="1519"/>
                    </a:lnTo>
                    <a:lnTo>
                      <a:pt x="1198" y="9"/>
                    </a:lnTo>
                    <a:lnTo>
                      <a:pt x="0" y="0"/>
                    </a:lnTo>
                    <a:close/>
                  </a:path>
                </a:pathLst>
              </a:custGeom>
              <a:solidFill>
                <a:srgbClr val="3F3D5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2" name="îṩḻïḍé">
                <a:extLst>
                  <a:ext uri="{FF2B5EF4-FFF2-40B4-BE49-F238E27FC236}">
                    <a16:creationId xmlns="" xmlns:a16="http://schemas.microsoft.com/office/drawing/2014/main" id="{78FCEE60-24EF-47A2-8A46-4E26D0C19E6D}"/>
                  </a:ext>
                </a:extLst>
              </p:cNvPr>
              <p:cNvSpPr/>
              <p:nvPr/>
            </p:nvSpPr>
            <p:spPr bwMode="auto">
              <a:xfrm>
                <a:off x="6773214" y="3533814"/>
                <a:ext cx="1395189" cy="1769026"/>
              </a:xfrm>
              <a:custGeom>
                <a:avLst/>
                <a:gdLst>
                  <a:gd name="T0" fmla="*/ 0 w 1198"/>
                  <a:gd name="T1" fmla="*/ 0 h 1519"/>
                  <a:gd name="T2" fmla="*/ 87 w 1198"/>
                  <a:gd name="T3" fmla="*/ 1519 h 1519"/>
                  <a:gd name="T4" fmla="*/ 1117 w 1198"/>
                  <a:gd name="T5" fmla="*/ 1519 h 1519"/>
                  <a:gd name="T6" fmla="*/ 1198 w 1198"/>
                  <a:gd name="T7" fmla="*/ 9 h 1519"/>
                  <a:gd name="T8" fmla="*/ 0 w 1198"/>
                  <a:gd name="T9" fmla="*/ 0 h 1519"/>
                </a:gdLst>
                <a:ahLst/>
                <a:cxnLst>
                  <a:cxn ang="0">
                    <a:pos x="T0" y="T1"/>
                  </a:cxn>
                  <a:cxn ang="0">
                    <a:pos x="T2" y="T3"/>
                  </a:cxn>
                  <a:cxn ang="0">
                    <a:pos x="T4" y="T5"/>
                  </a:cxn>
                  <a:cxn ang="0">
                    <a:pos x="T6" y="T7"/>
                  </a:cxn>
                  <a:cxn ang="0">
                    <a:pos x="T8" y="T9"/>
                  </a:cxn>
                </a:cxnLst>
                <a:rect l="0" t="0" r="r" b="b"/>
                <a:pathLst>
                  <a:path w="1198" h="1519">
                    <a:moveTo>
                      <a:pt x="0" y="0"/>
                    </a:moveTo>
                    <a:lnTo>
                      <a:pt x="87" y="1519"/>
                    </a:lnTo>
                    <a:lnTo>
                      <a:pt x="1117" y="1519"/>
                    </a:lnTo>
                    <a:lnTo>
                      <a:pt x="1198" y="9"/>
                    </a:lnTo>
                    <a:lnTo>
                      <a:pt x="0" y="0"/>
                    </a:lnTo>
                    <a:close/>
                  </a:path>
                </a:pathLst>
              </a:custGeom>
              <a:gradFill>
                <a:gsLst>
                  <a:gs pos="0">
                    <a:schemeClr val="tx1"/>
                  </a:gs>
                  <a:gs pos="100000">
                    <a:srgbClr val="3F3D56">
                      <a:alpha val="0"/>
                    </a:srgbClr>
                  </a:gs>
                </a:gsLst>
                <a:lin ang="5400000" scaled="0"/>
              </a:gradFill>
              <a:ln>
                <a:noFill/>
              </a:ln>
            </p:spPr>
            <p:txBody>
              <a:bodyPr anchor="ctr"/>
              <a:lstStyle/>
              <a:p>
                <a:pPr algn="ctr"/>
                <a:endParaRPr/>
              </a:p>
            </p:txBody>
          </p:sp>
          <p:sp>
            <p:nvSpPr>
              <p:cNvPr id="303" name="išļîďê">
                <a:extLst>
                  <a:ext uri="{FF2B5EF4-FFF2-40B4-BE49-F238E27FC236}">
                    <a16:creationId xmlns="" xmlns:a16="http://schemas.microsoft.com/office/drawing/2014/main" id="{91616BE1-36F0-44B0-AD56-A149F10312FC}"/>
                  </a:ext>
                </a:extLst>
              </p:cNvPr>
              <p:cNvSpPr/>
              <p:nvPr/>
            </p:nvSpPr>
            <p:spPr bwMode="auto">
              <a:xfrm>
                <a:off x="6714984" y="3345149"/>
                <a:ext cx="1522131" cy="203805"/>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4" name="íŝ1îḓê">
                <a:extLst>
                  <a:ext uri="{FF2B5EF4-FFF2-40B4-BE49-F238E27FC236}">
                    <a16:creationId xmlns="" xmlns:a16="http://schemas.microsoft.com/office/drawing/2014/main" id="{89E2ED9F-0368-44A8-A46B-4B1C336041A5}"/>
                  </a:ext>
                </a:extLst>
              </p:cNvPr>
              <p:cNvSpPr/>
              <p:nvPr/>
            </p:nvSpPr>
            <p:spPr bwMode="auto">
              <a:xfrm>
                <a:off x="3989823" y="3533814"/>
                <a:ext cx="1396354" cy="1769026"/>
              </a:xfrm>
              <a:custGeom>
                <a:avLst/>
                <a:gdLst>
                  <a:gd name="T0" fmla="*/ 0 w 1199"/>
                  <a:gd name="T1" fmla="*/ 0 h 1519"/>
                  <a:gd name="T2" fmla="*/ 87 w 1199"/>
                  <a:gd name="T3" fmla="*/ 1519 h 1519"/>
                  <a:gd name="T4" fmla="*/ 1118 w 1199"/>
                  <a:gd name="T5" fmla="*/ 1519 h 1519"/>
                  <a:gd name="T6" fmla="*/ 1199 w 1199"/>
                  <a:gd name="T7" fmla="*/ 9 h 1519"/>
                  <a:gd name="T8" fmla="*/ 0 w 1199"/>
                  <a:gd name="T9" fmla="*/ 0 h 1519"/>
                </a:gdLst>
                <a:ahLst/>
                <a:cxnLst>
                  <a:cxn ang="0">
                    <a:pos x="T0" y="T1"/>
                  </a:cxn>
                  <a:cxn ang="0">
                    <a:pos x="T2" y="T3"/>
                  </a:cxn>
                  <a:cxn ang="0">
                    <a:pos x="T4" y="T5"/>
                  </a:cxn>
                  <a:cxn ang="0">
                    <a:pos x="T6" y="T7"/>
                  </a:cxn>
                  <a:cxn ang="0">
                    <a:pos x="T8" y="T9"/>
                  </a:cxn>
                </a:cxnLst>
                <a:rect l="0" t="0" r="r" b="b"/>
                <a:pathLst>
                  <a:path w="1199" h="1519">
                    <a:moveTo>
                      <a:pt x="0" y="0"/>
                    </a:moveTo>
                    <a:lnTo>
                      <a:pt x="87" y="1519"/>
                    </a:lnTo>
                    <a:lnTo>
                      <a:pt x="1118" y="1519"/>
                    </a:lnTo>
                    <a:lnTo>
                      <a:pt x="1199" y="9"/>
                    </a:lnTo>
                    <a:lnTo>
                      <a:pt x="0" y="0"/>
                    </a:lnTo>
                    <a:close/>
                  </a:path>
                </a:pathLst>
              </a:custGeom>
              <a:solidFill>
                <a:srgbClr val="4A957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5" name="íS1íḑe">
                <a:extLst>
                  <a:ext uri="{FF2B5EF4-FFF2-40B4-BE49-F238E27FC236}">
                    <a16:creationId xmlns="" xmlns:a16="http://schemas.microsoft.com/office/drawing/2014/main" id="{16A5A99E-524D-464B-AD8C-0C2D73F8B977}"/>
                  </a:ext>
                </a:extLst>
              </p:cNvPr>
              <p:cNvSpPr/>
              <p:nvPr/>
            </p:nvSpPr>
            <p:spPr bwMode="auto">
              <a:xfrm>
                <a:off x="3931593" y="3345149"/>
                <a:ext cx="1522131" cy="203805"/>
              </a:xfrm>
              <a:prstGeom prst="rect">
                <a:avLst/>
              </a:prstGeom>
              <a:solidFill>
                <a:srgbClr val="3B7F5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06" name="işľidè">
                <a:extLst>
                  <a:ext uri="{FF2B5EF4-FFF2-40B4-BE49-F238E27FC236}">
                    <a16:creationId xmlns="" xmlns:a16="http://schemas.microsoft.com/office/drawing/2014/main" id="{6A5612B0-5889-4750-B63B-A88531B248C5}"/>
                  </a:ext>
                </a:extLst>
              </p:cNvPr>
              <p:cNvSpPr/>
              <p:nvPr/>
            </p:nvSpPr>
            <p:spPr bwMode="auto">
              <a:xfrm>
                <a:off x="4478955" y="3947247"/>
                <a:ext cx="507765" cy="278339"/>
              </a:xfrm>
              <a:custGeom>
                <a:avLst/>
                <a:gdLst>
                  <a:gd name="T0" fmla="*/ 179 w 210"/>
                  <a:gd name="T1" fmla="*/ 40 h 115"/>
                  <a:gd name="T2" fmla="*/ 210 w 210"/>
                  <a:gd name="T3" fmla="*/ 22 h 115"/>
                  <a:gd name="T4" fmla="*/ 209 w 210"/>
                  <a:gd name="T5" fmla="*/ 24 h 115"/>
                  <a:gd name="T6" fmla="*/ 170 w 210"/>
                  <a:gd name="T7" fmla="*/ 92 h 115"/>
                  <a:gd name="T8" fmla="*/ 166 w 210"/>
                  <a:gd name="T9" fmla="*/ 95 h 115"/>
                  <a:gd name="T10" fmla="*/ 86 w 210"/>
                  <a:gd name="T11" fmla="*/ 94 h 115"/>
                  <a:gd name="T12" fmla="*/ 116 w 210"/>
                  <a:gd name="T13" fmla="*/ 76 h 115"/>
                  <a:gd name="T14" fmla="*/ 100 w 210"/>
                  <a:gd name="T15" fmla="*/ 47 h 115"/>
                  <a:gd name="T16" fmla="*/ 60 w 210"/>
                  <a:gd name="T17" fmla="*/ 115 h 115"/>
                  <a:gd name="T18" fmla="*/ 0 w 210"/>
                  <a:gd name="T19" fmla="*/ 81 h 115"/>
                  <a:gd name="T20" fmla="*/ 2 w 210"/>
                  <a:gd name="T21" fmla="*/ 75 h 115"/>
                  <a:gd name="T22" fmla="*/ 36 w 210"/>
                  <a:gd name="T23" fmla="*/ 17 h 115"/>
                  <a:gd name="T24" fmla="*/ 64 w 210"/>
                  <a:gd name="T25" fmla="*/ 1 h 115"/>
                  <a:gd name="T26" fmla="*/ 135 w 210"/>
                  <a:gd name="T27" fmla="*/ 1 h 115"/>
                  <a:gd name="T28" fmla="*/ 167 w 210"/>
                  <a:gd name="T29" fmla="*/ 19 h 115"/>
                  <a:gd name="T30" fmla="*/ 179 w 210"/>
                  <a:gd name="T31" fmla="*/ 40 h 115"/>
                  <a:gd name="T32" fmla="*/ 57 w 210"/>
                  <a:gd name="T33" fmla="*/ 104 h 115"/>
                  <a:gd name="T34" fmla="*/ 58 w 210"/>
                  <a:gd name="T35" fmla="*/ 103 h 115"/>
                  <a:gd name="T36" fmla="*/ 94 w 210"/>
                  <a:gd name="T37" fmla="*/ 42 h 115"/>
                  <a:gd name="T38" fmla="*/ 94 w 210"/>
                  <a:gd name="T39" fmla="*/ 37 h 115"/>
                  <a:gd name="T40" fmla="*/ 83 w 210"/>
                  <a:gd name="T41" fmla="*/ 20 h 115"/>
                  <a:gd name="T42" fmla="*/ 42 w 210"/>
                  <a:gd name="T43" fmla="*/ 23 h 115"/>
                  <a:gd name="T44" fmla="*/ 16 w 210"/>
                  <a:gd name="T45" fmla="*/ 67 h 115"/>
                  <a:gd name="T46" fmla="*/ 11 w 210"/>
                  <a:gd name="T47" fmla="*/ 78 h 115"/>
                  <a:gd name="T48" fmla="*/ 57 w 210"/>
                  <a:gd name="T49" fmla="*/ 10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 h="115">
                    <a:moveTo>
                      <a:pt x="179" y="40"/>
                    </a:moveTo>
                    <a:cubicBezTo>
                      <a:pt x="210" y="22"/>
                      <a:pt x="210" y="22"/>
                      <a:pt x="210" y="22"/>
                    </a:cubicBezTo>
                    <a:cubicBezTo>
                      <a:pt x="210" y="23"/>
                      <a:pt x="210" y="24"/>
                      <a:pt x="209" y="24"/>
                    </a:cubicBezTo>
                    <a:cubicBezTo>
                      <a:pt x="196" y="47"/>
                      <a:pt x="184" y="69"/>
                      <a:pt x="170" y="92"/>
                    </a:cubicBezTo>
                    <a:cubicBezTo>
                      <a:pt x="170" y="93"/>
                      <a:pt x="168" y="94"/>
                      <a:pt x="166" y="95"/>
                    </a:cubicBezTo>
                    <a:cubicBezTo>
                      <a:pt x="140" y="95"/>
                      <a:pt x="113" y="95"/>
                      <a:pt x="86" y="94"/>
                    </a:cubicBezTo>
                    <a:cubicBezTo>
                      <a:pt x="116" y="76"/>
                      <a:pt x="116" y="76"/>
                      <a:pt x="116" y="76"/>
                    </a:cubicBezTo>
                    <a:cubicBezTo>
                      <a:pt x="100" y="47"/>
                      <a:pt x="100" y="47"/>
                      <a:pt x="100" y="47"/>
                    </a:cubicBezTo>
                    <a:cubicBezTo>
                      <a:pt x="60" y="115"/>
                      <a:pt x="60" y="115"/>
                      <a:pt x="60" y="115"/>
                    </a:cubicBezTo>
                    <a:cubicBezTo>
                      <a:pt x="0" y="81"/>
                      <a:pt x="0" y="81"/>
                      <a:pt x="0" y="81"/>
                    </a:cubicBezTo>
                    <a:cubicBezTo>
                      <a:pt x="1" y="79"/>
                      <a:pt x="1" y="77"/>
                      <a:pt x="2" y="75"/>
                    </a:cubicBezTo>
                    <a:cubicBezTo>
                      <a:pt x="14" y="56"/>
                      <a:pt x="25" y="37"/>
                      <a:pt x="36" y="17"/>
                    </a:cubicBezTo>
                    <a:cubicBezTo>
                      <a:pt x="41" y="6"/>
                      <a:pt x="52" y="0"/>
                      <a:pt x="64" y="1"/>
                    </a:cubicBezTo>
                    <a:cubicBezTo>
                      <a:pt x="88" y="1"/>
                      <a:pt x="112" y="1"/>
                      <a:pt x="135" y="1"/>
                    </a:cubicBezTo>
                    <a:cubicBezTo>
                      <a:pt x="148" y="0"/>
                      <a:pt x="161" y="7"/>
                      <a:pt x="167" y="19"/>
                    </a:cubicBezTo>
                    <a:cubicBezTo>
                      <a:pt x="170" y="26"/>
                      <a:pt x="174" y="32"/>
                      <a:pt x="179" y="40"/>
                    </a:cubicBezTo>
                    <a:close/>
                    <a:moveTo>
                      <a:pt x="57" y="104"/>
                    </a:moveTo>
                    <a:cubicBezTo>
                      <a:pt x="58" y="104"/>
                      <a:pt x="58" y="103"/>
                      <a:pt x="58" y="103"/>
                    </a:cubicBezTo>
                    <a:cubicBezTo>
                      <a:pt x="70" y="83"/>
                      <a:pt x="82" y="62"/>
                      <a:pt x="94" y="42"/>
                    </a:cubicBezTo>
                    <a:cubicBezTo>
                      <a:pt x="95" y="40"/>
                      <a:pt x="95" y="39"/>
                      <a:pt x="94" y="37"/>
                    </a:cubicBezTo>
                    <a:cubicBezTo>
                      <a:pt x="91" y="31"/>
                      <a:pt x="87" y="25"/>
                      <a:pt x="83" y="20"/>
                    </a:cubicBezTo>
                    <a:cubicBezTo>
                      <a:pt x="71" y="4"/>
                      <a:pt x="52" y="6"/>
                      <a:pt x="42" y="23"/>
                    </a:cubicBezTo>
                    <a:cubicBezTo>
                      <a:pt x="16" y="67"/>
                      <a:pt x="16" y="67"/>
                      <a:pt x="16" y="67"/>
                    </a:cubicBezTo>
                    <a:cubicBezTo>
                      <a:pt x="15" y="70"/>
                      <a:pt x="12" y="74"/>
                      <a:pt x="11" y="78"/>
                    </a:cubicBezTo>
                    <a:lnTo>
                      <a:pt x="5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7" name="îšļiďè">
                <a:extLst>
                  <a:ext uri="{FF2B5EF4-FFF2-40B4-BE49-F238E27FC236}">
                    <a16:creationId xmlns="" xmlns:a16="http://schemas.microsoft.com/office/drawing/2014/main" id="{8E010F9A-531C-4C38-81A9-C1BDE6B41F4B}"/>
                  </a:ext>
                </a:extLst>
              </p:cNvPr>
              <p:cNvSpPr/>
              <p:nvPr/>
            </p:nvSpPr>
            <p:spPr bwMode="auto">
              <a:xfrm>
                <a:off x="4333380" y="4210446"/>
                <a:ext cx="377330" cy="372672"/>
              </a:xfrm>
              <a:custGeom>
                <a:avLst/>
                <a:gdLst>
                  <a:gd name="T0" fmla="*/ 32 w 156"/>
                  <a:gd name="T1" fmla="*/ 19 h 154"/>
                  <a:gd name="T2" fmla="*/ 0 w 156"/>
                  <a:gd name="T3" fmla="*/ 0 h 154"/>
                  <a:gd name="T4" fmla="*/ 5 w 156"/>
                  <a:gd name="T5" fmla="*/ 0 h 154"/>
                  <a:gd name="T6" fmla="*/ 79 w 156"/>
                  <a:gd name="T7" fmla="*/ 0 h 154"/>
                  <a:gd name="T8" fmla="*/ 86 w 156"/>
                  <a:gd name="T9" fmla="*/ 3 h 154"/>
                  <a:gd name="T10" fmla="*/ 125 w 156"/>
                  <a:gd name="T11" fmla="*/ 69 h 154"/>
                  <a:gd name="T12" fmla="*/ 126 w 156"/>
                  <a:gd name="T13" fmla="*/ 73 h 154"/>
                  <a:gd name="T14" fmla="*/ 94 w 156"/>
                  <a:gd name="T15" fmla="*/ 54 h 154"/>
                  <a:gd name="T16" fmla="*/ 78 w 156"/>
                  <a:gd name="T17" fmla="*/ 83 h 154"/>
                  <a:gd name="T18" fmla="*/ 156 w 156"/>
                  <a:gd name="T19" fmla="*/ 83 h 154"/>
                  <a:gd name="T20" fmla="*/ 156 w 156"/>
                  <a:gd name="T21" fmla="*/ 153 h 154"/>
                  <a:gd name="T22" fmla="*/ 151 w 156"/>
                  <a:gd name="T23" fmla="*/ 153 h 154"/>
                  <a:gd name="T24" fmla="*/ 84 w 156"/>
                  <a:gd name="T25" fmla="*/ 153 h 154"/>
                  <a:gd name="T26" fmla="*/ 56 w 156"/>
                  <a:gd name="T27" fmla="*/ 137 h 154"/>
                  <a:gd name="T28" fmla="*/ 19 w 156"/>
                  <a:gd name="T29" fmla="*/ 74 h 154"/>
                  <a:gd name="T30" fmla="*/ 19 w 156"/>
                  <a:gd name="T31" fmla="*/ 41 h 154"/>
                  <a:gd name="T32" fmla="*/ 32 w 156"/>
                  <a:gd name="T33" fmla="*/ 19 h 154"/>
                  <a:gd name="T34" fmla="*/ 113 w 156"/>
                  <a:gd name="T35" fmla="*/ 146 h 154"/>
                  <a:gd name="T36" fmla="*/ 144 w 156"/>
                  <a:gd name="T37" fmla="*/ 146 h 154"/>
                  <a:gd name="T38" fmla="*/ 149 w 156"/>
                  <a:gd name="T39" fmla="*/ 141 h 154"/>
                  <a:gd name="T40" fmla="*/ 149 w 156"/>
                  <a:gd name="T41" fmla="*/ 96 h 154"/>
                  <a:gd name="T42" fmla="*/ 144 w 156"/>
                  <a:gd name="T43" fmla="*/ 91 h 154"/>
                  <a:gd name="T44" fmla="*/ 77 w 156"/>
                  <a:gd name="T45" fmla="*/ 91 h 154"/>
                  <a:gd name="T46" fmla="*/ 72 w 156"/>
                  <a:gd name="T47" fmla="*/ 93 h 154"/>
                  <a:gd name="T48" fmla="*/ 62 w 156"/>
                  <a:gd name="T49" fmla="*/ 111 h 154"/>
                  <a:gd name="T50" fmla="*/ 86 w 156"/>
                  <a:gd name="T51" fmla="*/ 145 h 154"/>
                  <a:gd name="T52" fmla="*/ 113 w 156"/>
                  <a:gd name="T53"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4">
                    <a:moveTo>
                      <a:pt x="32" y="19"/>
                    </a:moveTo>
                    <a:cubicBezTo>
                      <a:pt x="0" y="0"/>
                      <a:pt x="0" y="0"/>
                      <a:pt x="0" y="0"/>
                    </a:cubicBezTo>
                    <a:cubicBezTo>
                      <a:pt x="3" y="0"/>
                      <a:pt x="4" y="0"/>
                      <a:pt x="5" y="0"/>
                    </a:cubicBezTo>
                    <a:cubicBezTo>
                      <a:pt x="30" y="0"/>
                      <a:pt x="54" y="0"/>
                      <a:pt x="79" y="0"/>
                    </a:cubicBezTo>
                    <a:cubicBezTo>
                      <a:pt x="82" y="0"/>
                      <a:pt x="84" y="1"/>
                      <a:pt x="86" y="3"/>
                    </a:cubicBezTo>
                    <a:cubicBezTo>
                      <a:pt x="99" y="25"/>
                      <a:pt x="112" y="47"/>
                      <a:pt x="125" y="69"/>
                    </a:cubicBezTo>
                    <a:cubicBezTo>
                      <a:pt x="125" y="70"/>
                      <a:pt x="126" y="72"/>
                      <a:pt x="126" y="73"/>
                    </a:cubicBezTo>
                    <a:cubicBezTo>
                      <a:pt x="94" y="54"/>
                      <a:pt x="94" y="54"/>
                      <a:pt x="94" y="54"/>
                    </a:cubicBezTo>
                    <a:cubicBezTo>
                      <a:pt x="78" y="83"/>
                      <a:pt x="78" y="83"/>
                      <a:pt x="78" y="83"/>
                    </a:cubicBezTo>
                    <a:cubicBezTo>
                      <a:pt x="156" y="83"/>
                      <a:pt x="156" y="83"/>
                      <a:pt x="156" y="83"/>
                    </a:cubicBezTo>
                    <a:cubicBezTo>
                      <a:pt x="156" y="153"/>
                      <a:pt x="156" y="153"/>
                      <a:pt x="156" y="153"/>
                    </a:cubicBezTo>
                    <a:cubicBezTo>
                      <a:pt x="155" y="153"/>
                      <a:pt x="152" y="153"/>
                      <a:pt x="151" y="153"/>
                    </a:cubicBezTo>
                    <a:cubicBezTo>
                      <a:pt x="128" y="153"/>
                      <a:pt x="106" y="153"/>
                      <a:pt x="84" y="153"/>
                    </a:cubicBezTo>
                    <a:cubicBezTo>
                      <a:pt x="72" y="154"/>
                      <a:pt x="61" y="148"/>
                      <a:pt x="56" y="137"/>
                    </a:cubicBezTo>
                    <a:cubicBezTo>
                      <a:pt x="44" y="116"/>
                      <a:pt x="31" y="95"/>
                      <a:pt x="19" y="74"/>
                    </a:cubicBezTo>
                    <a:cubicBezTo>
                      <a:pt x="13" y="64"/>
                      <a:pt x="13" y="51"/>
                      <a:pt x="19" y="41"/>
                    </a:cubicBezTo>
                    <a:cubicBezTo>
                      <a:pt x="23" y="34"/>
                      <a:pt x="28" y="27"/>
                      <a:pt x="32" y="19"/>
                    </a:cubicBezTo>
                    <a:close/>
                    <a:moveTo>
                      <a:pt x="113" y="146"/>
                    </a:moveTo>
                    <a:cubicBezTo>
                      <a:pt x="123" y="146"/>
                      <a:pt x="134" y="146"/>
                      <a:pt x="144" y="146"/>
                    </a:cubicBezTo>
                    <a:cubicBezTo>
                      <a:pt x="148" y="146"/>
                      <a:pt x="149" y="145"/>
                      <a:pt x="149" y="141"/>
                    </a:cubicBezTo>
                    <a:cubicBezTo>
                      <a:pt x="149" y="126"/>
                      <a:pt x="149" y="111"/>
                      <a:pt x="149" y="96"/>
                    </a:cubicBezTo>
                    <a:cubicBezTo>
                      <a:pt x="149" y="92"/>
                      <a:pt x="148" y="91"/>
                      <a:pt x="144" y="91"/>
                    </a:cubicBezTo>
                    <a:cubicBezTo>
                      <a:pt x="122" y="91"/>
                      <a:pt x="100" y="91"/>
                      <a:pt x="77" y="91"/>
                    </a:cubicBezTo>
                    <a:cubicBezTo>
                      <a:pt x="75" y="91"/>
                      <a:pt x="73" y="92"/>
                      <a:pt x="72" y="93"/>
                    </a:cubicBezTo>
                    <a:cubicBezTo>
                      <a:pt x="68" y="99"/>
                      <a:pt x="65" y="105"/>
                      <a:pt x="62" y="111"/>
                    </a:cubicBezTo>
                    <a:cubicBezTo>
                      <a:pt x="55" y="130"/>
                      <a:pt x="66" y="145"/>
                      <a:pt x="86" y="145"/>
                    </a:cubicBezTo>
                    <a:lnTo>
                      <a:pt x="113"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8" name="ïŝļídê">
                <a:extLst>
                  <a:ext uri="{FF2B5EF4-FFF2-40B4-BE49-F238E27FC236}">
                    <a16:creationId xmlns="" xmlns:a16="http://schemas.microsoft.com/office/drawing/2014/main" id="{C2B0B7BA-94BB-4706-849C-13758669146F}"/>
                  </a:ext>
                </a:extLst>
              </p:cNvPr>
              <p:cNvSpPr/>
              <p:nvPr/>
            </p:nvSpPr>
            <p:spPr bwMode="auto">
              <a:xfrm>
                <a:off x="4742154" y="4158039"/>
                <a:ext cx="336569" cy="511259"/>
              </a:xfrm>
              <a:custGeom>
                <a:avLst/>
                <a:gdLst>
                  <a:gd name="T0" fmla="*/ 42 w 139"/>
                  <a:gd name="T1" fmla="*/ 68 h 212"/>
                  <a:gd name="T2" fmla="*/ 42 w 139"/>
                  <a:gd name="T3" fmla="*/ 103 h 212"/>
                  <a:gd name="T4" fmla="*/ 75 w 139"/>
                  <a:gd name="T5" fmla="*/ 103 h 212"/>
                  <a:gd name="T6" fmla="*/ 36 w 139"/>
                  <a:gd name="T7" fmla="*/ 35 h 212"/>
                  <a:gd name="T8" fmla="*/ 96 w 139"/>
                  <a:gd name="T9" fmla="*/ 0 h 212"/>
                  <a:gd name="T10" fmla="*/ 99 w 139"/>
                  <a:gd name="T11" fmla="*/ 5 h 212"/>
                  <a:gd name="T12" fmla="*/ 133 w 139"/>
                  <a:gd name="T13" fmla="*/ 63 h 212"/>
                  <a:gd name="T14" fmla="*/ 133 w 139"/>
                  <a:gd name="T15" fmla="*/ 94 h 212"/>
                  <a:gd name="T16" fmla="*/ 96 w 139"/>
                  <a:gd name="T17" fmla="*/ 158 h 212"/>
                  <a:gd name="T18" fmla="*/ 68 w 139"/>
                  <a:gd name="T19" fmla="*/ 175 h 212"/>
                  <a:gd name="T20" fmla="*/ 42 w 139"/>
                  <a:gd name="T21" fmla="*/ 175 h 212"/>
                  <a:gd name="T22" fmla="*/ 42 w 139"/>
                  <a:gd name="T23" fmla="*/ 212 h 212"/>
                  <a:gd name="T24" fmla="*/ 39 w 139"/>
                  <a:gd name="T25" fmla="*/ 207 h 212"/>
                  <a:gd name="T26" fmla="*/ 2 w 139"/>
                  <a:gd name="T27" fmla="*/ 144 h 212"/>
                  <a:gd name="T28" fmla="*/ 2 w 139"/>
                  <a:gd name="T29" fmla="*/ 135 h 212"/>
                  <a:gd name="T30" fmla="*/ 41 w 139"/>
                  <a:gd name="T31" fmla="*/ 67 h 212"/>
                  <a:gd name="T32" fmla="*/ 42 w 139"/>
                  <a:gd name="T33" fmla="*/ 68 h 212"/>
                  <a:gd name="T34" fmla="*/ 46 w 139"/>
                  <a:gd name="T35" fmla="*/ 38 h 212"/>
                  <a:gd name="T36" fmla="*/ 75 w 139"/>
                  <a:gd name="T37" fmla="*/ 88 h 212"/>
                  <a:gd name="T38" fmla="*/ 103 w 139"/>
                  <a:gd name="T39" fmla="*/ 103 h 212"/>
                  <a:gd name="T40" fmla="*/ 105 w 139"/>
                  <a:gd name="T41" fmla="*/ 103 h 212"/>
                  <a:gd name="T42" fmla="*/ 125 w 139"/>
                  <a:gd name="T43" fmla="*/ 66 h 212"/>
                  <a:gd name="T44" fmla="*/ 97 w 139"/>
                  <a:gd name="T45" fmla="*/ 16 h 212"/>
                  <a:gd name="T46" fmla="*/ 93 w 139"/>
                  <a:gd name="T47" fmla="*/ 11 h 212"/>
                  <a:gd name="T48" fmla="*/ 46 w 139"/>
                  <a:gd name="T49" fmla="*/ 3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212">
                    <a:moveTo>
                      <a:pt x="42" y="68"/>
                    </a:moveTo>
                    <a:cubicBezTo>
                      <a:pt x="42" y="103"/>
                      <a:pt x="42" y="103"/>
                      <a:pt x="42" y="103"/>
                    </a:cubicBezTo>
                    <a:cubicBezTo>
                      <a:pt x="75" y="103"/>
                      <a:pt x="75" y="103"/>
                      <a:pt x="75" y="103"/>
                    </a:cubicBezTo>
                    <a:cubicBezTo>
                      <a:pt x="36" y="35"/>
                      <a:pt x="36" y="35"/>
                      <a:pt x="36" y="35"/>
                    </a:cubicBezTo>
                    <a:cubicBezTo>
                      <a:pt x="96" y="0"/>
                      <a:pt x="96" y="0"/>
                      <a:pt x="96" y="0"/>
                    </a:cubicBezTo>
                    <a:cubicBezTo>
                      <a:pt x="97" y="2"/>
                      <a:pt x="98" y="3"/>
                      <a:pt x="99" y="5"/>
                    </a:cubicBezTo>
                    <a:cubicBezTo>
                      <a:pt x="111" y="24"/>
                      <a:pt x="122" y="44"/>
                      <a:pt x="133" y="63"/>
                    </a:cubicBezTo>
                    <a:cubicBezTo>
                      <a:pt x="139" y="72"/>
                      <a:pt x="139" y="85"/>
                      <a:pt x="133" y="94"/>
                    </a:cubicBezTo>
                    <a:cubicBezTo>
                      <a:pt x="121" y="115"/>
                      <a:pt x="109" y="137"/>
                      <a:pt x="96" y="158"/>
                    </a:cubicBezTo>
                    <a:cubicBezTo>
                      <a:pt x="91" y="169"/>
                      <a:pt x="80" y="175"/>
                      <a:pt x="68" y="175"/>
                    </a:cubicBezTo>
                    <a:cubicBezTo>
                      <a:pt x="60" y="175"/>
                      <a:pt x="51" y="175"/>
                      <a:pt x="42" y="175"/>
                    </a:cubicBezTo>
                    <a:cubicBezTo>
                      <a:pt x="42" y="212"/>
                      <a:pt x="42" y="212"/>
                      <a:pt x="42" y="212"/>
                    </a:cubicBezTo>
                    <a:cubicBezTo>
                      <a:pt x="41" y="210"/>
                      <a:pt x="40" y="208"/>
                      <a:pt x="39" y="207"/>
                    </a:cubicBezTo>
                    <a:cubicBezTo>
                      <a:pt x="27" y="186"/>
                      <a:pt x="14" y="165"/>
                      <a:pt x="2" y="144"/>
                    </a:cubicBezTo>
                    <a:cubicBezTo>
                      <a:pt x="0" y="141"/>
                      <a:pt x="0" y="137"/>
                      <a:pt x="2" y="135"/>
                    </a:cubicBezTo>
                    <a:cubicBezTo>
                      <a:pt x="15" y="112"/>
                      <a:pt x="28" y="90"/>
                      <a:pt x="41" y="67"/>
                    </a:cubicBezTo>
                    <a:lnTo>
                      <a:pt x="42" y="68"/>
                    </a:lnTo>
                    <a:close/>
                    <a:moveTo>
                      <a:pt x="46" y="38"/>
                    </a:moveTo>
                    <a:cubicBezTo>
                      <a:pt x="75" y="88"/>
                      <a:pt x="75" y="88"/>
                      <a:pt x="75" y="88"/>
                    </a:cubicBezTo>
                    <a:cubicBezTo>
                      <a:pt x="84" y="104"/>
                      <a:pt x="84" y="104"/>
                      <a:pt x="103" y="103"/>
                    </a:cubicBezTo>
                    <a:cubicBezTo>
                      <a:pt x="105" y="103"/>
                      <a:pt x="105" y="103"/>
                      <a:pt x="105" y="103"/>
                    </a:cubicBezTo>
                    <a:cubicBezTo>
                      <a:pt x="125" y="102"/>
                      <a:pt x="135" y="83"/>
                      <a:pt x="125" y="66"/>
                    </a:cubicBezTo>
                    <a:cubicBezTo>
                      <a:pt x="116" y="49"/>
                      <a:pt x="106" y="33"/>
                      <a:pt x="97" y="16"/>
                    </a:cubicBezTo>
                    <a:cubicBezTo>
                      <a:pt x="96" y="15"/>
                      <a:pt x="95" y="13"/>
                      <a:pt x="93" y="11"/>
                    </a:cubicBezTo>
                    <a:lnTo>
                      <a:pt x="4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9" name="ïṡliďe">
                <a:extLst>
                  <a:ext uri="{FF2B5EF4-FFF2-40B4-BE49-F238E27FC236}">
                    <a16:creationId xmlns="" xmlns:a16="http://schemas.microsoft.com/office/drawing/2014/main" id="{296AAF75-36A6-4A55-ABBD-C869A18E70A1}"/>
                  </a:ext>
                </a:extLst>
              </p:cNvPr>
              <p:cNvSpPr/>
              <p:nvPr/>
            </p:nvSpPr>
            <p:spPr bwMode="auto">
              <a:xfrm>
                <a:off x="7208774" y="3947247"/>
                <a:ext cx="507765" cy="278339"/>
              </a:xfrm>
              <a:custGeom>
                <a:avLst/>
                <a:gdLst>
                  <a:gd name="T0" fmla="*/ 179 w 210"/>
                  <a:gd name="T1" fmla="*/ 40 h 115"/>
                  <a:gd name="T2" fmla="*/ 210 w 210"/>
                  <a:gd name="T3" fmla="*/ 22 h 115"/>
                  <a:gd name="T4" fmla="*/ 209 w 210"/>
                  <a:gd name="T5" fmla="*/ 24 h 115"/>
                  <a:gd name="T6" fmla="*/ 170 w 210"/>
                  <a:gd name="T7" fmla="*/ 92 h 115"/>
                  <a:gd name="T8" fmla="*/ 166 w 210"/>
                  <a:gd name="T9" fmla="*/ 95 h 115"/>
                  <a:gd name="T10" fmla="*/ 85 w 210"/>
                  <a:gd name="T11" fmla="*/ 94 h 115"/>
                  <a:gd name="T12" fmla="*/ 116 w 210"/>
                  <a:gd name="T13" fmla="*/ 76 h 115"/>
                  <a:gd name="T14" fmla="*/ 100 w 210"/>
                  <a:gd name="T15" fmla="*/ 47 h 115"/>
                  <a:gd name="T16" fmla="*/ 60 w 210"/>
                  <a:gd name="T17" fmla="*/ 115 h 115"/>
                  <a:gd name="T18" fmla="*/ 0 w 210"/>
                  <a:gd name="T19" fmla="*/ 81 h 115"/>
                  <a:gd name="T20" fmla="*/ 2 w 210"/>
                  <a:gd name="T21" fmla="*/ 75 h 115"/>
                  <a:gd name="T22" fmla="*/ 36 w 210"/>
                  <a:gd name="T23" fmla="*/ 17 h 115"/>
                  <a:gd name="T24" fmla="*/ 64 w 210"/>
                  <a:gd name="T25" fmla="*/ 1 h 115"/>
                  <a:gd name="T26" fmla="*/ 135 w 210"/>
                  <a:gd name="T27" fmla="*/ 1 h 115"/>
                  <a:gd name="T28" fmla="*/ 167 w 210"/>
                  <a:gd name="T29" fmla="*/ 19 h 115"/>
                  <a:gd name="T30" fmla="*/ 179 w 210"/>
                  <a:gd name="T31" fmla="*/ 40 h 115"/>
                  <a:gd name="T32" fmla="*/ 57 w 210"/>
                  <a:gd name="T33" fmla="*/ 104 h 115"/>
                  <a:gd name="T34" fmla="*/ 58 w 210"/>
                  <a:gd name="T35" fmla="*/ 103 h 115"/>
                  <a:gd name="T36" fmla="*/ 94 w 210"/>
                  <a:gd name="T37" fmla="*/ 42 h 115"/>
                  <a:gd name="T38" fmla="*/ 94 w 210"/>
                  <a:gd name="T39" fmla="*/ 37 h 115"/>
                  <a:gd name="T40" fmla="*/ 83 w 210"/>
                  <a:gd name="T41" fmla="*/ 20 h 115"/>
                  <a:gd name="T42" fmla="*/ 42 w 210"/>
                  <a:gd name="T43" fmla="*/ 23 h 115"/>
                  <a:gd name="T44" fmla="*/ 16 w 210"/>
                  <a:gd name="T45" fmla="*/ 67 h 115"/>
                  <a:gd name="T46" fmla="*/ 10 w 210"/>
                  <a:gd name="T47" fmla="*/ 78 h 115"/>
                  <a:gd name="T48" fmla="*/ 57 w 210"/>
                  <a:gd name="T49" fmla="*/ 10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 h="115">
                    <a:moveTo>
                      <a:pt x="179" y="40"/>
                    </a:moveTo>
                    <a:cubicBezTo>
                      <a:pt x="210" y="22"/>
                      <a:pt x="210" y="22"/>
                      <a:pt x="210" y="22"/>
                    </a:cubicBezTo>
                    <a:cubicBezTo>
                      <a:pt x="210" y="23"/>
                      <a:pt x="210" y="24"/>
                      <a:pt x="209" y="24"/>
                    </a:cubicBezTo>
                    <a:cubicBezTo>
                      <a:pt x="196" y="47"/>
                      <a:pt x="183" y="69"/>
                      <a:pt x="170" y="92"/>
                    </a:cubicBezTo>
                    <a:cubicBezTo>
                      <a:pt x="169" y="93"/>
                      <a:pt x="168" y="94"/>
                      <a:pt x="166" y="95"/>
                    </a:cubicBezTo>
                    <a:cubicBezTo>
                      <a:pt x="139" y="95"/>
                      <a:pt x="113" y="95"/>
                      <a:pt x="85" y="94"/>
                    </a:cubicBezTo>
                    <a:cubicBezTo>
                      <a:pt x="116" y="76"/>
                      <a:pt x="116" y="76"/>
                      <a:pt x="116" y="76"/>
                    </a:cubicBezTo>
                    <a:cubicBezTo>
                      <a:pt x="100" y="47"/>
                      <a:pt x="100" y="47"/>
                      <a:pt x="100" y="47"/>
                    </a:cubicBezTo>
                    <a:cubicBezTo>
                      <a:pt x="86" y="71"/>
                      <a:pt x="73" y="93"/>
                      <a:pt x="60" y="115"/>
                    </a:cubicBezTo>
                    <a:cubicBezTo>
                      <a:pt x="0" y="81"/>
                      <a:pt x="0" y="81"/>
                      <a:pt x="0" y="81"/>
                    </a:cubicBezTo>
                    <a:cubicBezTo>
                      <a:pt x="1" y="79"/>
                      <a:pt x="1" y="77"/>
                      <a:pt x="2" y="75"/>
                    </a:cubicBezTo>
                    <a:cubicBezTo>
                      <a:pt x="14" y="56"/>
                      <a:pt x="25" y="37"/>
                      <a:pt x="36" y="17"/>
                    </a:cubicBezTo>
                    <a:cubicBezTo>
                      <a:pt x="41" y="6"/>
                      <a:pt x="52" y="0"/>
                      <a:pt x="64" y="1"/>
                    </a:cubicBezTo>
                    <a:cubicBezTo>
                      <a:pt x="88" y="1"/>
                      <a:pt x="112" y="1"/>
                      <a:pt x="135" y="1"/>
                    </a:cubicBezTo>
                    <a:cubicBezTo>
                      <a:pt x="148" y="0"/>
                      <a:pt x="161" y="7"/>
                      <a:pt x="167" y="19"/>
                    </a:cubicBezTo>
                    <a:cubicBezTo>
                      <a:pt x="170" y="26"/>
                      <a:pt x="174" y="32"/>
                      <a:pt x="179" y="40"/>
                    </a:cubicBezTo>
                    <a:close/>
                    <a:moveTo>
                      <a:pt x="57" y="104"/>
                    </a:moveTo>
                    <a:cubicBezTo>
                      <a:pt x="57" y="104"/>
                      <a:pt x="58" y="103"/>
                      <a:pt x="58" y="103"/>
                    </a:cubicBezTo>
                    <a:cubicBezTo>
                      <a:pt x="70" y="83"/>
                      <a:pt x="82" y="62"/>
                      <a:pt x="94" y="42"/>
                    </a:cubicBezTo>
                    <a:cubicBezTo>
                      <a:pt x="94" y="40"/>
                      <a:pt x="94" y="39"/>
                      <a:pt x="94" y="37"/>
                    </a:cubicBezTo>
                    <a:cubicBezTo>
                      <a:pt x="91" y="31"/>
                      <a:pt x="87" y="25"/>
                      <a:pt x="83" y="20"/>
                    </a:cubicBezTo>
                    <a:cubicBezTo>
                      <a:pt x="71" y="4"/>
                      <a:pt x="52" y="6"/>
                      <a:pt x="42" y="23"/>
                    </a:cubicBezTo>
                    <a:cubicBezTo>
                      <a:pt x="33" y="38"/>
                      <a:pt x="25" y="52"/>
                      <a:pt x="16" y="67"/>
                    </a:cubicBezTo>
                    <a:cubicBezTo>
                      <a:pt x="14" y="70"/>
                      <a:pt x="12" y="74"/>
                      <a:pt x="10" y="78"/>
                    </a:cubicBezTo>
                    <a:lnTo>
                      <a:pt x="5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0" name="iṩlídè">
                <a:extLst>
                  <a:ext uri="{FF2B5EF4-FFF2-40B4-BE49-F238E27FC236}">
                    <a16:creationId xmlns="" xmlns:a16="http://schemas.microsoft.com/office/drawing/2014/main" id="{3892C890-CF55-443D-8496-21C7E401960D}"/>
                  </a:ext>
                </a:extLst>
              </p:cNvPr>
              <p:cNvSpPr/>
              <p:nvPr/>
            </p:nvSpPr>
            <p:spPr bwMode="auto">
              <a:xfrm>
                <a:off x="7063200" y="4210446"/>
                <a:ext cx="377330" cy="372672"/>
              </a:xfrm>
              <a:custGeom>
                <a:avLst/>
                <a:gdLst>
                  <a:gd name="T0" fmla="*/ 32 w 156"/>
                  <a:gd name="T1" fmla="*/ 19 h 154"/>
                  <a:gd name="T2" fmla="*/ 0 w 156"/>
                  <a:gd name="T3" fmla="*/ 0 h 154"/>
                  <a:gd name="T4" fmla="*/ 5 w 156"/>
                  <a:gd name="T5" fmla="*/ 0 h 154"/>
                  <a:gd name="T6" fmla="*/ 79 w 156"/>
                  <a:gd name="T7" fmla="*/ 0 h 154"/>
                  <a:gd name="T8" fmla="*/ 86 w 156"/>
                  <a:gd name="T9" fmla="*/ 3 h 154"/>
                  <a:gd name="T10" fmla="*/ 125 w 156"/>
                  <a:gd name="T11" fmla="*/ 69 h 154"/>
                  <a:gd name="T12" fmla="*/ 126 w 156"/>
                  <a:gd name="T13" fmla="*/ 73 h 154"/>
                  <a:gd name="T14" fmla="*/ 94 w 156"/>
                  <a:gd name="T15" fmla="*/ 54 h 154"/>
                  <a:gd name="T16" fmla="*/ 78 w 156"/>
                  <a:gd name="T17" fmla="*/ 83 h 154"/>
                  <a:gd name="T18" fmla="*/ 156 w 156"/>
                  <a:gd name="T19" fmla="*/ 83 h 154"/>
                  <a:gd name="T20" fmla="*/ 156 w 156"/>
                  <a:gd name="T21" fmla="*/ 153 h 154"/>
                  <a:gd name="T22" fmla="*/ 150 w 156"/>
                  <a:gd name="T23" fmla="*/ 153 h 154"/>
                  <a:gd name="T24" fmla="*/ 83 w 156"/>
                  <a:gd name="T25" fmla="*/ 153 h 154"/>
                  <a:gd name="T26" fmla="*/ 55 w 156"/>
                  <a:gd name="T27" fmla="*/ 137 h 154"/>
                  <a:gd name="T28" fmla="*/ 19 w 156"/>
                  <a:gd name="T29" fmla="*/ 74 h 154"/>
                  <a:gd name="T30" fmla="*/ 19 w 156"/>
                  <a:gd name="T31" fmla="*/ 41 h 154"/>
                  <a:gd name="T32" fmla="*/ 32 w 156"/>
                  <a:gd name="T33" fmla="*/ 19 h 154"/>
                  <a:gd name="T34" fmla="*/ 113 w 156"/>
                  <a:gd name="T35" fmla="*/ 146 h 154"/>
                  <a:gd name="T36" fmla="*/ 144 w 156"/>
                  <a:gd name="T37" fmla="*/ 146 h 154"/>
                  <a:gd name="T38" fmla="*/ 149 w 156"/>
                  <a:gd name="T39" fmla="*/ 141 h 154"/>
                  <a:gd name="T40" fmla="*/ 149 w 156"/>
                  <a:gd name="T41" fmla="*/ 96 h 154"/>
                  <a:gd name="T42" fmla="*/ 144 w 156"/>
                  <a:gd name="T43" fmla="*/ 91 h 154"/>
                  <a:gd name="T44" fmla="*/ 77 w 156"/>
                  <a:gd name="T45" fmla="*/ 91 h 154"/>
                  <a:gd name="T46" fmla="*/ 72 w 156"/>
                  <a:gd name="T47" fmla="*/ 93 h 154"/>
                  <a:gd name="T48" fmla="*/ 62 w 156"/>
                  <a:gd name="T49" fmla="*/ 111 h 154"/>
                  <a:gd name="T50" fmla="*/ 86 w 156"/>
                  <a:gd name="T51" fmla="*/ 145 h 154"/>
                  <a:gd name="T52" fmla="*/ 113 w 156"/>
                  <a:gd name="T53"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4">
                    <a:moveTo>
                      <a:pt x="32" y="19"/>
                    </a:moveTo>
                    <a:cubicBezTo>
                      <a:pt x="0" y="0"/>
                      <a:pt x="0" y="0"/>
                      <a:pt x="0" y="0"/>
                    </a:cubicBezTo>
                    <a:cubicBezTo>
                      <a:pt x="2" y="0"/>
                      <a:pt x="4" y="0"/>
                      <a:pt x="5" y="0"/>
                    </a:cubicBezTo>
                    <a:cubicBezTo>
                      <a:pt x="30" y="0"/>
                      <a:pt x="54" y="0"/>
                      <a:pt x="79" y="0"/>
                    </a:cubicBezTo>
                    <a:cubicBezTo>
                      <a:pt x="82" y="0"/>
                      <a:pt x="84" y="1"/>
                      <a:pt x="86" y="3"/>
                    </a:cubicBezTo>
                    <a:cubicBezTo>
                      <a:pt x="99" y="25"/>
                      <a:pt x="112" y="47"/>
                      <a:pt x="125" y="69"/>
                    </a:cubicBezTo>
                    <a:cubicBezTo>
                      <a:pt x="125" y="70"/>
                      <a:pt x="125" y="71"/>
                      <a:pt x="126" y="73"/>
                    </a:cubicBezTo>
                    <a:cubicBezTo>
                      <a:pt x="94" y="54"/>
                      <a:pt x="94" y="54"/>
                      <a:pt x="94" y="54"/>
                    </a:cubicBezTo>
                    <a:cubicBezTo>
                      <a:pt x="78" y="83"/>
                      <a:pt x="78" y="83"/>
                      <a:pt x="78" y="83"/>
                    </a:cubicBezTo>
                    <a:cubicBezTo>
                      <a:pt x="156" y="83"/>
                      <a:pt x="156" y="83"/>
                      <a:pt x="156" y="83"/>
                    </a:cubicBezTo>
                    <a:cubicBezTo>
                      <a:pt x="156" y="153"/>
                      <a:pt x="156" y="153"/>
                      <a:pt x="156" y="153"/>
                    </a:cubicBezTo>
                    <a:cubicBezTo>
                      <a:pt x="154" y="153"/>
                      <a:pt x="152" y="153"/>
                      <a:pt x="150" y="153"/>
                    </a:cubicBezTo>
                    <a:cubicBezTo>
                      <a:pt x="128" y="153"/>
                      <a:pt x="106" y="153"/>
                      <a:pt x="83" y="153"/>
                    </a:cubicBezTo>
                    <a:cubicBezTo>
                      <a:pt x="72" y="154"/>
                      <a:pt x="61" y="148"/>
                      <a:pt x="55" y="137"/>
                    </a:cubicBezTo>
                    <a:cubicBezTo>
                      <a:pt x="43" y="116"/>
                      <a:pt x="31" y="95"/>
                      <a:pt x="19" y="74"/>
                    </a:cubicBezTo>
                    <a:cubicBezTo>
                      <a:pt x="13" y="64"/>
                      <a:pt x="13" y="51"/>
                      <a:pt x="19" y="41"/>
                    </a:cubicBezTo>
                    <a:cubicBezTo>
                      <a:pt x="23" y="34"/>
                      <a:pt x="27" y="27"/>
                      <a:pt x="32" y="19"/>
                    </a:cubicBezTo>
                    <a:close/>
                    <a:moveTo>
                      <a:pt x="113" y="146"/>
                    </a:moveTo>
                    <a:cubicBezTo>
                      <a:pt x="123" y="146"/>
                      <a:pt x="133" y="146"/>
                      <a:pt x="144" y="146"/>
                    </a:cubicBezTo>
                    <a:cubicBezTo>
                      <a:pt x="147" y="146"/>
                      <a:pt x="149" y="145"/>
                      <a:pt x="149" y="141"/>
                    </a:cubicBezTo>
                    <a:cubicBezTo>
                      <a:pt x="149" y="126"/>
                      <a:pt x="149" y="111"/>
                      <a:pt x="149" y="96"/>
                    </a:cubicBezTo>
                    <a:cubicBezTo>
                      <a:pt x="149" y="92"/>
                      <a:pt x="148" y="91"/>
                      <a:pt x="144" y="91"/>
                    </a:cubicBezTo>
                    <a:cubicBezTo>
                      <a:pt x="122" y="91"/>
                      <a:pt x="99" y="91"/>
                      <a:pt x="77" y="91"/>
                    </a:cubicBezTo>
                    <a:cubicBezTo>
                      <a:pt x="75" y="91"/>
                      <a:pt x="73" y="92"/>
                      <a:pt x="72" y="93"/>
                    </a:cubicBezTo>
                    <a:cubicBezTo>
                      <a:pt x="68" y="99"/>
                      <a:pt x="65" y="105"/>
                      <a:pt x="62" y="111"/>
                    </a:cubicBezTo>
                    <a:cubicBezTo>
                      <a:pt x="55" y="130"/>
                      <a:pt x="66" y="145"/>
                      <a:pt x="86" y="145"/>
                    </a:cubicBezTo>
                    <a:lnTo>
                      <a:pt x="113"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1" name="îśḻïďé">
                <a:extLst>
                  <a:ext uri="{FF2B5EF4-FFF2-40B4-BE49-F238E27FC236}">
                    <a16:creationId xmlns="" xmlns:a16="http://schemas.microsoft.com/office/drawing/2014/main" id="{B202E412-146C-416D-8B4D-E801E0CBC0F2}"/>
                  </a:ext>
                </a:extLst>
              </p:cNvPr>
              <p:cNvSpPr/>
              <p:nvPr/>
            </p:nvSpPr>
            <p:spPr bwMode="auto">
              <a:xfrm>
                <a:off x="7471973" y="4158039"/>
                <a:ext cx="336569" cy="511259"/>
              </a:xfrm>
              <a:custGeom>
                <a:avLst/>
                <a:gdLst>
                  <a:gd name="T0" fmla="*/ 42 w 139"/>
                  <a:gd name="T1" fmla="*/ 68 h 212"/>
                  <a:gd name="T2" fmla="*/ 42 w 139"/>
                  <a:gd name="T3" fmla="*/ 103 h 212"/>
                  <a:gd name="T4" fmla="*/ 74 w 139"/>
                  <a:gd name="T5" fmla="*/ 103 h 212"/>
                  <a:gd name="T6" fmla="*/ 35 w 139"/>
                  <a:gd name="T7" fmla="*/ 35 h 212"/>
                  <a:gd name="T8" fmla="*/ 96 w 139"/>
                  <a:gd name="T9" fmla="*/ 0 h 212"/>
                  <a:gd name="T10" fmla="*/ 99 w 139"/>
                  <a:gd name="T11" fmla="*/ 5 h 212"/>
                  <a:gd name="T12" fmla="*/ 133 w 139"/>
                  <a:gd name="T13" fmla="*/ 63 h 212"/>
                  <a:gd name="T14" fmla="*/ 133 w 139"/>
                  <a:gd name="T15" fmla="*/ 94 h 212"/>
                  <a:gd name="T16" fmla="*/ 96 w 139"/>
                  <a:gd name="T17" fmla="*/ 158 h 212"/>
                  <a:gd name="T18" fmla="*/ 68 w 139"/>
                  <a:gd name="T19" fmla="*/ 175 h 212"/>
                  <a:gd name="T20" fmla="*/ 42 w 139"/>
                  <a:gd name="T21" fmla="*/ 175 h 212"/>
                  <a:gd name="T22" fmla="*/ 42 w 139"/>
                  <a:gd name="T23" fmla="*/ 212 h 212"/>
                  <a:gd name="T24" fmla="*/ 39 w 139"/>
                  <a:gd name="T25" fmla="*/ 207 h 212"/>
                  <a:gd name="T26" fmla="*/ 2 w 139"/>
                  <a:gd name="T27" fmla="*/ 144 h 212"/>
                  <a:gd name="T28" fmla="*/ 2 w 139"/>
                  <a:gd name="T29" fmla="*/ 135 h 212"/>
                  <a:gd name="T30" fmla="*/ 41 w 139"/>
                  <a:gd name="T31" fmla="*/ 67 h 212"/>
                  <a:gd name="T32" fmla="*/ 42 w 139"/>
                  <a:gd name="T33" fmla="*/ 68 h 212"/>
                  <a:gd name="T34" fmla="*/ 46 w 139"/>
                  <a:gd name="T35" fmla="*/ 38 h 212"/>
                  <a:gd name="T36" fmla="*/ 75 w 139"/>
                  <a:gd name="T37" fmla="*/ 88 h 212"/>
                  <a:gd name="T38" fmla="*/ 103 w 139"/>
                  <a:gd name="T39" fmla="*/ 103 h 212"/>
                  <a:gd name="T40" fmla="*/ 105 w 139"/>
                  <a:gd name="T41" fmla="*/ 103 h 212"/>
                  <a:gd name="T42" fmla="*/ 125 w 139"/>
                  <a:gd name="T43" fmla="*/ 66 h 212"/>
                  <a:gd name="T44" fmla="*/ 97 w 139"/>
                  <a:gd name="T45" fmla="*/ 16 h 212"/>
                  <a:gd name="T46" fmla="*/ 93 w 139"/>
                  <a:gd name="T47" fmla="*/ 11 h 212"/>
                  <a:gd name="T48" fmla="*/ 46 w 139"/>
                  <a:gd name="T49" fmla="*/ 3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212">
                    <a:moveTo>
                      <a:pt x="42" y="68"/>
                    </a:moveTo>
                    <a:cubicBezTo>
                      <a:pt x="42" y="103"/>
                      <a:pt x="42" y="103"/>
                      <a:pt x="42" y="103"/>
                    </a:cubicBezTo>
                    <a:cubicBezTo>
                      <a:pt x="74" y="103"/>
                      <a:pt x="74" y="103"/>
                      <a:pt x="74" y="103"/>
                    </a:cubicBezTo>
                    <a:cubicBezTo>
                      <a:pt x="35" y="35"/>
                      <a:pt x="35" y="35"/>
                      <a:pt x="35" y="35"/>
                    </a:cubicBezTo>
                    <a:cubicBezTo>
                      <a:pt x="96" y="0"/>
                      <a:pt x="96" y="0"/>
                      <a:pt x="96" y="0"/>
                    </a:cubicBezTo>
                    <a:cubicBezTo>
                      <a:pt x="97" y="2"/>
                      <a:pt x="98" y="3"/>
                      <a:pt x="99" y="5"/>
                    </a:cubicBezTo>
                    <a:cubicBezTo>
                      <a:pt x="110" y="24"/>
                      <a:pt x="122" y="44"/>
                      <a:pt x="133" y="63"/>
                    </a:cubicBezTo>
                    <a:cubicBezTo>
                      <a:pt x="139" y="72"/>
                      <a:pt x="139" y="85"/>
                      <a:pt x="133" y="94"/>
                    </a:cubicBezTo>
                    <a:cubicBezTo>
                      <a:pt x="121" y="115"/>
                      <a:pt x="108" y="137"/>
                      <a:pt x="96" y="158"/>
                    </a:cubicBezTo>
                    <a:cubicBezTo>
                      <a:pt x="91" y="169"/>
                      <a:pt x="80" y="175"/>
                      <a:pt x="68" y="175"/>
                    </a:cubicBezTo>
                    <a:cubicBezTo>
                      <a:pt x="59" y="175"/>
                      <a:pt x="51" y="175"/>
                      <a:pt x="42" y="175"/>
                    </a:cubicBezTo>
                    <a:cubicBezTo>
                      <a:pt x="42" y="212"/>
                      <a:pt x="42" y="212"/>
                      <a:pt x="42" y="212"/>
                    </a:cubicBezTo>
                    <a:cubicBezTo>
                      <a:pt x="40" y="210"/>
                      <a:pt x="39" y="208"/>
                      <a:pt x="39" y="207"/>
                    </a:cubicBezTo>
                    <a:cubicBezTo>
                      <a:pt x="27" y="186"/>
                      <a:pt x="14" y="165"/>
                      <a:pt x="2" y="144"/>
                    </a:cubicBezTo>
                    <a:cubicBezTo>
                      <a:pt x="0" y="141"/>
                      <a:pt x="0" y="137"/>
                      <a:pt x="2" y="135"/>
                    </a:cubicBezTo>
                    <a:cubicBezTo>
                      <a:pt x="15" y="112"/>
                      <a:pt x="28" y="90"/>
                      <a:pt x="41" y="67"/>
                    </a:cubicBezTo>
                    <a:lnTo>
                      <a:pt x="42" y="68"/>
                    </a:lnTo>
                    <a:close/>
                    <a:moveTo>
                      <a:pt x="46" y="38"/>
                    </a:moveTo>
                    <a:cubicBezTo>
                      <a:pt x="75" y="88"/>
                      <a:pt x="75" y="88"/>
                      <a:pt x="75" y="88"/>
                    </a:cubicBezTo>
                    <a:cubicBezTo>
                      <a:pt x="84" y="104"/>
                      <a:pt x="84" y="104"/>
                      <a:pt x="103" y="103"/>
                    </a:cubicBezTo>
                    <a:cubicBezTo>
                      <a:pt x="105" y="103"/>
                      <a:pt x="105" y="103"/>
                      <a:pt x="105" y="103"/>
                    </a:cubicBezTo>
                    <a:cubicBezTo>
                      <a:pt x="125" y="102"/>
                      <a:pt x="135" y="83"/>
                      <a:pt x="125" y="66"/>
                    </a:cubicBezTo>
                    <a:cubicBezTo>
                      <a:pt x="116" y="49"/>
                      <a:pt x="106" y="33"/>
                      <a:pt x="97" y="16"/>
                    </a:cubicBezTo>
                    <a:cubicBezTo>
                      <a:pt x="96" y="15"/>
                      <a:pt x="95" y="13"/>
                      <a:pt x="93" y="11"/>
                    </a:cubicBezTo>
                    <a:lnTo>
                      <a:pt x="4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2" name="i$ḷiďê">
                <a:extLst>
                  <a:ext uri="{FF2B5EF4-FFF2-40B4-BE49-F238E27FC236}">
                    <a16:creationId xmlns="" xmlns:a16="http://schemas.microsoft.com/office/drawing/2014/main" id="{80A42A00-23D7-4885-8B26-C05E13B6BF7E}"/>
                  </a:ext>
                </a:extLst>
              </p:cNvPr>
              <p:cNvSpPr/>
              <p:nvPr/>
            </p:nvSpPr>
            <p:spPr bwMode="auto">
              <a:xfrm>
                <a:off x="5572513" y="2985288"/>
                <a:ext cx="142081" cy="831523"/>
              </a:xfrm>
              <a:custGeom>
                <a:avLst/>
                <a:gdLst>
                  <a:gd name="T0" fmla="*/ 59 w 59"/>
                  <a:gd name="T1" fmla="*/ 344 h 344"/>
                  <a:gd name="T2" fmla="*/ 3 w 59"/>
                  <a:gd name="T3" fmla="*/ 344 h 344"/>
                  <a:gd name="T4" fmla="*/ 3 w 59"/>
                  <a:gd name="T5" fmla="*/ 343 h 344"/>
                  <a:gd name="T6" fmla="*/ 3 w 59"/>
                  <a:gd name="T7" fmla="*/ 147 h 344"/>
                  <a:gd name="T8" fmla="*/ 3 w 59"/>
                  <a:gd name="T9" fmla="*/ 146 h 344"/>
                  <a:gd name="T10" fmla="*/ 15 w 59"/>
                  <a:gd name="T11" fmla="*/ 22 h 344"/>
                  <a:gd name="T12" fmla="*/ 15 w 59"/>
                  <a:gd name="T13" fmla="*/ 22 h 344"/>
                  <a:gd name="T14" fmla="*/ 17 w 59"/>
                  <a:gd name="T15" fmla="*/ 17 h 344"/>
                  <a:gd name="T16" fmla="*/ 40 w 59"/>
                  <a:gd name="T17" fmla="*/ 9 h 344"/>
                  <a:gd name="T18" fmla="*/ 59 w 59"/>
                  <a:gd name="T19"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44">
                    <a:moveTo>
                      <a:pt x="59" y="344"/>
                    </a:moveTo>
                    <a:cubicBezTo>
                      <a:pt x="3" y="344"/>
                      <a:pt x="3" y="344"/>
                      <a:pt x="3" y="344"/>
                    </a:cubicBezTo>
                    <a:cubicBezTo>
                      <a:pt x="3" y="344"/>
                      <a:pt x="3" y="343"/>
                      <a:pt x="3" y="343"/>
                    </a:cubicBezTo>
                    <a:cubicBezTo>
                      <a:pt x="3" y="331"/>
                      <a:pt x="0" y="234"/>
                      <a:pt x="3" y="147"/>
                    </a:cubicBezTo>
                    <a:cubicBezTo>
                      <a:pt x="3" y="147"/>
                      <a:pt x="3" y="147"/>
                      <a:pt x="3" y="146"/>
                    </a:cubicBezTo>
                    <a:cubicBezTo>
                      <a:pt x="5" y="94"/>
                      <a:pt x="8" y="45"/>
                      <a:pt x="15" y="22"/>
                    </a:cubicBezTo>
                    <a:cubicBezTo>
                      <a:pt x="15" y="22"/>
                      <a:pt x="15" y="22"/>
                      <a:pt x="15" y="22"/>
                    </a:cubicBezTo>
                    <a:cubicBezTo>
                      <a:pt x="16" y="20"/>
                      <a:pt x="16" y="18"/>
                      <a:pt x="17" y="17"/>
                    </a:cubicBezTo>
                    <a:cubicBezTo>
                      <a:pt x="17" y="17"/>
                      <a:pt x="38" y="0"/>
                      <a:pt x="40" y="9"/>
                    </a:cubicBezTo>
                    <a:cubicBezTo>
                      <a:pt x="41" y="17"/>
                      <a:pt x="48" y="287"/>
                      <a:pt x="59" y="344"/>
                    </a:cubicBezTo>
                    <a:close/>
                  </a:path>
                </a:pathLst>
              </a:custGeom>
              <a:gradFill>
                <a:gsLst>
                  <a:gs pos="22000">
                    <a:srgbClr val="4370A3"/>
                  </a:gs>
                  <a:gs pos="100000">
                    <a:srgbClr val="68AFFD"/>
                  </a:gs>
                </a:gsLst>
                <a:lin ang="19200000" scaled="0"/>
              </a:gradFill>
              <a:ln>
                <a:noFill/>
              </a:ln>
            </p:spPr>
            <p:txBody>
              <a:bodyPr anchor="ctr"/>
              <a:lstStyle/>
              <a:p>
                <a:pPr algn="ctr"/>
                <a:endParaRPr/>
              </a:p>
            </p:txBody>
          </p:sp>
          <p:sp>
            <p:nvSpPr>
              <p:cNvPr id="313" name="íṡḷîďe">
                <a:extLst>
                  <a:ext uri="{FF2B5EF4-FFF2-40B4-BE49-F238E27FC236}">
                    <a16:creationId xmlns="" xmlns:a16="http://schemas.microsoft.com/office/drawing/2014/main" id="{6F981784-7746-42FF-8C2F-8484524E6DCC}"/>
                  </a:ext>
                </a:extLst>
              </p:cNvPr>
              <p:cNvSpPr/>
              <p:nvPr/>
            </p:nvSpPr>
            <p:spPr bwMode="auto">
              <a:xfrm>
                <a:off x="6172281" y="3012074"/>
                <a:ext cx="157221" cy="811726"/>
              </a:xfrm>
              <a:custGeom>
                <a:avLst/>
                <a:gdLst>
                  <a:gd name="T0" fmla="*/ 0 w 65"/>
                  <a:gd name="T1" fmla="*/ 336 h 336"/>
                  <a:gd name="T2" fmla="*/ 55 w 65"/>
                  <a:gd name="T3" fmla="*/ 336 h 336"/>
                  <a:gd name="T4" fmla="*/ 55 w 65"/>
                  <a:gd name="T5" fmla="*/ 335 h 336"/>
                  <a:gd name="T6" fmla="*/ 58 w 65"/>
                  <a:gd name="T7" fmla="*/ 9 h 336"/>
                  <a:gd name="T8" fmla="*/ 41 w 65"/>
                  <a:gd name="T9" fmla="*/ 37 h 336"/>
                  <a:gd name="T10" fmla="*/ 0 w 65"/>
                  <a:gd name="T11" fmla="*/ 336 h 336"/>
                </a:gdLst>
                <a:ahLst/>
                <a:cxnLst>
                  <a:cxn ang="0">
                    <a:pos x="T0" y="T1"/>
                  </a:cxn>
                  <a:cxn ang="0">
                    <a:pos x="T2" y="T3"/>
                  </a:cxn>
                  <a:cxn ang="0">
                    <a:pos x="T4" y="T5"/>
                  </a:cxn>
                  <a:cxn ang="0">
                    <a:pos x="T6" y="T7"/>
                  </a:cxn>
                  <a:cxn ang="0">
                    <a:pos x="T8" y="T9"/>
                  </a:cxn>
                  <a:cxn ang="0">
                    <a:pos x="T10" y="T11"/>
                  </a:cxn>
                </a:cxnLst>
                <a:rect l="0" t="0" r="r" b="b"/>
                <a:pathLst>
                  <a:path w="65" h="336">
                    <a:moveTo>
                      <a:pt x="0" y="336"/>
                    </a:moveTo>
                    <a:cubicBezTo>
                      <a:pt x="55" y="336"/>
                      <a:pt x="55" y="336"/>
                      <a:pt x="55" y="336"/>
                    </a:cubicBezTo>
                    <a:cubicBezTo>
                      <a:pt x="55" y="336"/>
                      <a:pt x="55" y="335"/>
                      <a:pt x="55" y="335"/>
                    </a:cubicBezTo>
                    <a:cubicBezTo>
                      <a:pt x="56" y="323"/>
                      <a:pt x="65" y="32"/>
                      <a:pt x="58" y="9"/>
                    </a:cubicBezTo>
                    <a:cubicBezTo>
                      <a:pt x="58" y="9"/>
                      <a:pt x="48" y="0"/>
                      <a:pt x="41" y="37"/>
                    </a:cubicBezTo>
                    <a:cubicBezTo>
                      <a:pt x="39" y="45"/>
                      <a:pt x="11" y="279"/>
                      <a:pt x="0" y="336"/>
                    </a:cubicBezTo>
                    <a:close/>
                  </a:path>
                </a:pathLst>
              </a:custGeom>
              <a:gradFill>
                <a:gsLst>
                  <a:gs pos="22000">
                    <a:srgbClr val="4370A3"/>
                  </a:gs>
                  <a:gs pos="100000">
                    <a:srgbClr val="68AFFD"/>
                  </a:gs>
                </a:gsLst>
                <a:lin ang="19200000" scaled="0"/>
              </a:gradFill>
              <a:ln>
                <a:noFill/>
              </a:ln>
            </p:spPr>
            <p:txBody>
              <a:bodyPr anchor="ctr"/>
              <a:lstStyle/>
              <a:p>
                <a:pPr algn="ctr"/>
                <a:endParaRPr/>
              </a:p>
            </p:txBody>
          </p:sp>
          <p:sp>
            <p:nvSpPr>
              <p:cNvPr id="314" name="iş1iḍe">
                <a:extLst>
                  <a:ext uri="{FF2B5EF4-FFF2-40B4-BE49-F238E27FC236}">
                    <a16:creationId xmlns="" xmlns:a16="http://schemas.microsoft.com/office/drawing/2014/main" id="{EB42E0B1-85B1-49A3-80CB-EF31D89159A5}"/>
                  </a:ext>
                </a:extLst>
              </p:cNvPr>
              <p:cNvSpPr/>
              <p:nvPr/>
            </p:nvSpPr>
            <p:spPr bwMode="auto">
              <a:xfrm>
                <a:off x="7135405" y="2440256"/>
                <a:ext cx="276010" cy="248060"/>
              </a:xfrm>
              <a:custGeom>
                <a:avLst/>
                <a:gdLst>
                  <a:gd name="T0" fmla="*/ 0 w 237"/>
                  <a:gd name="T1" fmla="*/ 74 h 213"/>
                  <a:gd name="T2" fmla="*/ 152 w 237"/>
                  <a:gd name="T3" fmla="*/ 0 h 213"/>
                  <a:gd name="T4" fmla="*/ 154 w 237"/>
                  <a:gd name="T5" fmla="*/ 33 h 213"/>
                  <a:gd name="T6" fmla="*/ 191 w 237"/>
                  <a:gd name="T7" fmla="*/ 49 h 213"/>
                  <a:gd name="T8" fmla="*/ 237 w 237"/>
                  <a:gd name="T9" fmla="*/ 124 h 213"/>
                  <a:gd name="T10" fmla="*/ 65 w 237"/>
                  <a:gd name="T11" fmla="*/ 213 h 213"/>
                  <a:gd name="T12" fmla="*/ 11 w 237"/>
                  <a:gd name="T13" fmla="*/ 116 h 213"/>
                  <a:gd name="T14" fmla="*/ 21 w 237"/>
                  <a:gd name="T15" fmla="*/ 85 h 213"/>
                  <a:gd name="T16" fmla="*/ 0 w 237"/>
                  <a:gd name="T17" fmla="*/ 74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13">
                    <a:moveTo>
                      <a:pt x="0" y="74"/>
                    </a:moveTo>
                    <a:lnTo>
                      <a:pt x="152" y="0"/>
                    </a:lnTo>
                    <a:lnTo>
                      <a:pt x="154" y="33"/>
                    </a:lnTo>
                    <a:lnTo>
                      <a:pt x="191" y="49"/>
                    </a:lnTo>
                    <a:lnTo>
                      <a:pt x="237" y="124"/>
                    </a:lnTo>
                    <a:lnTo>
                      <a:pt x="65" y="213"/>
                    </a:lnTo>
                    <a:lnTo>
                      <a:pt x="11" y="116"/>
                    </a:lnTo>
                    <a:lnTo>
                      <a:pt x="21" y="85"/>
                    </a:lnTo>
                    <a:lnTo>
                      <a:pt x="0" y="74"/>
                    </a:lnTo>
                    <a:close/>
                  </a:path>
                </a:pathLst>
              </a:custGeom>
              <a:solidFill>
                <a:srgbClr val="68AFFD">
                  <a:alpha val="50000"/>
                </a:srgbClr>
              </a:solidFill>
              <a:ln>
                <a:noFill/>
              </a:ln>
            </p:spPr>
            <p:txBody>
              <a:bodyPr anchor="ctr"/>
              <a:lstStyle/>
              <a:p>
                <a:pPr algn="ctr"/>
                <a:endParaRPr/>
              </a:p>
            </p:txBody>
          </p:sp>
        </p:grpSp>
      </p:grpSp>
      <p:grpSp>
        <p:nvGrpSpPr>
          <p:cNvPr id="43" name="组合 42">
            <a:extLst>
              <a:ext uri="{FF2B5EF4-FFF2-40B4-BE49-F238E27FC236}">
                <a16:creationId xmlns="" xmlns:a16="http://schemas.microsoft.com/office/drawing/2014/main" id="{CF7B5012-1D9A-422D-BD1B-490AB92ECF6A}"/>
              </a:ext>
            </a:extLst>
          </p:cNvPr>
          <p:cNvGrpSpPr/>
          <p:nvPr/>
        </p:nvGrpSpPr>
        <p:grpSpPr>
          <a:xfrm>
            <a:off x="7647137" y="1942028"/>
            <a:ext cx="3302514" cy="3595707"/>
            <a:chOff x="7647137" y="1942028"/>
            <a:chExt cx="3302514" cy="3595707"/>
          </a:xfrm>
        </p:grpSpPr>
        <p:sp>
          <p:nvSpPr>
            <p:cNvPr id="44" name="椭圆 43">
              <a:extLst>
                <a:ext uri="{FF2B5EF4-FFF2-40B4-BE49-F238E27FC236}">
                  <a16:creationId xmlns="" xmlns:a16="http://schemas.microsoft.com/office/drawing/2014/main" id="{A470CD2D-4770-473F-BF24-C322C22FB0A4}"/>
                </a:ext>
              </a:extLst>
            </p:cNvPr>
            <p:cNvSpPr/>
            <p:nvPr/>
          </p:nvSpPr>
          <p:spPr>
            <a:xfrm flipH="1">
              <a:off x="10461921" y="1942028"/>
              <a:ext cx="487730" cy="487730"/>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a:extLst>
                <a:ext uri="{FF2B5EF4-FFF2-40B4-BE49-F238E27FC236}">
                  <a16:creationId xmlns="" xmlns:a16="http://schemas.microsoft.com/office/drawing/2014/main" id="{A6257A32-B590-48B8-A801-C5CF66B836C4}"/>
                </a:ext>
              </a:extLst>
            </p:cNvPr>
            <p:cNvSpPr/>
            <p:nvPr/>
          </p:nvSpPr>
          <p:spPr>
            <a:xfrm flipH="1">
              <a:off x="7647137" y="5364156"/>
              <a:ext cx="173579" cy="173579"/>
            </a:xfrm>
            <a:prstGeom prst="ellipse">
              <a:avLst/>
            </a:prstGeom>
            <a:solidFill>
              <a:srgbClr val="6EC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94395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childTnLst>
                          </p:cTn>
                        </p:par>
                        <p:par>
                          <p:cTn id="16" fill="hold">
                            <p:stCondLst>
                              <p:cond delay="2000"/>
                            </p:stCondLst>
                            <p:childTnLst>
                              <p:par>
                                <p:cTn id="17" presetID="8" presetClass="emph" presetSubtype="0" repeatCount="indefinite" fill="hold" nodeType="afterEffect">
                                  <p:stCondLst>
                                    <p:cond delay="0"/>
                                  </p:stCondLst>
                                  <p:childTnLst>
                                    <p:animRot by="21600000">
                                      <p:cBhvr>
                                        <p:cTn id="18" dur="2000" fill="hold"/>
                                        <p:tgtEl>
                                          <p:spTgt spid="4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20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8"/>
                                        </p:tgtEl>
                                        <p:attrNameLst>
                                          <p:attrName>style.visibility</p:attrName>
                                        </p:attrNameLst>
                                      </p:cBhvr>
                                      <p:to>
                                        <p:strVal val="visible"/>
                                      </p:to>
                                    </p:set>
                                    <p:animEffect transition="in" filter="barn(inVertical)">
                                      <p:cBhvr>
                                        <p:cTn id="26" dur="2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8"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22b23e6e-5b82-4c35-bb72-f4b780b9343d"/>
</p:tagLst>
</file>

<file path=ppt/tags/tag2.xml><?xml version="1.0" encoding="utf-8"?>
<p:tagLst xmlns:a="http://schemas.openxmlformats.org/drawingml/2006/main" xmlns:r="http://schemas.openxmlformats.org/officeDocument/2006/relationships" xmlns:p="http://schemas.openxmlformats.org/presentationml/2006/main">
  <p:tag name="ISLIDE.VECTOR" val="97f03a18-3787-4956-a197-1a85cd22bdb4"/>
</p:tagLst>
</file>

<file path=ppt/tags/tag3.xml><?xml version="1.0" encoding="utf-8"?>
<p:tagLst xmlns:a="http://schemas.openxmlformats.org/drawingml/2006/main" xmlns:r="http://schemas.openxmlformats.org/officeDocument/2006/relationships" xmlns:p="http://schemas.openxmlformats.org/presentationml/2006/main">
  <p:tag name="ISLIDE.VECTOR" val="b8a2d0b2-87b5-401d-8b06-9957aa1625e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922</TotalTime>
  <Words>689</Words>
  <Application>Microsoft Office PowerPoint</Application>
  <PresentationFormat>宽屏</PresentationFormat>
  <Paragraphs>147</Paragraphs>
  <Slides>21</Slides>
  <Notes>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21</vt:i4>
      </vt:variant>
    </vt:vector>
  </HeadingPairs>
  <TitlesOfParts>
    <vt:vector size="37" baseType="lpstr">
      <vt:lpstr>Meiryo</vt:lpstr>
      <vt:lpstr>等线</vt:lpstr>
      <vt:lpstr>等线 Light</vt:lpstr>
      <vt:lpstr>汉仪双线体简</vt:lpstr>
      <vt:lpstr>汉仪水滴体简</vt:lpstr>
      <vt:lpstr>黑体</vt:lpstr>
      <vt:lpstr>时尚中黑简体</vt:lpstr>
      <vt:lpstr>宋体</vt:lpstr>
      <vt:lpstr>微软雅黑</vt:lpstr>
      <vt:lpstr>字魂27号-布丁体</vt:lpstr>
      <vt:lpstr>字魂35号-经典雅黑</vt:lpstr>
      <vt:lpstr>Arial</vt:lpstr>
      <vt:lpstr>Calibri</vt:lpstr>
      <vt:lpstr>Calibri Light</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cp:lastModifiedBy>kan</cp:lastModifiedBy>
  <cp:revision>88</cp:revision>
  <dcterms:created xsi:type="dcterms:W3CDTF">2019-08-11T07:54:04Z</dcterms:created>
  <dcterms:modified xsi:type="dcterms:W3CDTF">2023-02-27T02:47:08Z</dcterms:modified>
</cp:coreProperties>
</file>