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007578682" r:id="rId3"/>
    <p:sldId id="316" r:id="rId4"/>
    <p:sldId id="2007578758" r:id="rId5"/>
    <p:sldId id="2007578759" r:id="rId6"/>
    <p:sldId id="306" r:id="rId7"/>
    <p:sldId id="310" r:id="rId8"/>
    <p:sldId id="277" r:id="rId9"/>
    <p:sldId id="300" r:id="rId10"/>
    <p:sldId id="2007578789" r:id="rId11"/>
    <p:sldId id="304" r:id="rId12"/>
    <p:sldId id="278" r:id="rId13"/>
    <p:sldId id="280" r:id="rId14"/>
    <p:sldId id="305" r:id="rId15"/>
    <p:sldId id="282" r:id="rId16"/>
    <p:sldId id="281" r:id="rId17"/>
    <p:sldId id="318" r:id="rId18"/>
    <p:sldId id="2007578790" r:id="rId19"/>
    <p:sldId id="290" r:id="rId20"/>
    <p:sldId id="307" r:id="rId21"/>
    <p:sldId id="2007578791" r:id="rId22"/>
    <p:sldId id="287" r:id="rId23"/>
    <p:sldId id="286" r:id="rId24"/>
    <p:sldId id="319" r:id="rId25"/>
    <p:sldId id="320" r:id="rId26"/>
    <p:sldId id="321" r:id="rId27"/>
    <p:sldId id="200757879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78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D9E1-20DE-44D3-9E47-1BA71966336C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6B093-A1AD-43E2-BA9A-28F460B18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44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42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4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90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54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2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677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3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00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984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9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4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73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01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21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77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31C5EA-31E4-D793-7F40-EE1D243E4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B22E8C-0063-495F-E5BF-A39DD07EC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588" y="388359"/>
            <a:ext cx="880079" cy="731308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56CBB7F-3140-1AEC-A40B-54248309D5FB}"/>
              </a:ext>
            </a:extLst>
          </p:cNvPr>
          <p:cNvGrpSpPr/>
          <p:nvPr userDrawn="1"/>
        </p:nvGrpSpPr>
        <p:grpSpPr>
          <a:xfrm>
            <a:off x="1242029" y="1119667"/>
            <a:ext cx="9707942" cy="4620846"/>
            <a:chOff x="1129550" y="1119667"/>
            <a:chExt cx="9707942" cy="4620846"/>
          </a:xfrm>
        </p:grpSpPr>
        <p:pic>
          <p:nvPicPr>
            <p:cNvPr id="20" name="图片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0A4EAA-A5F7-C77F-4203-AB9AC722B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50" y="1119667"/>
              <a:ext cx="4171950" cy="461866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EBDE79-10D9-837C-CF35-629780821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61680" y="1121848"/>
              <a:ext cx="3675812" cy="461866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3A3236-B33A-81B1-6D51-E3DD9ABCA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96738" y="1119667"/>
              <a:ext cx="1865223" cy="4618665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D3E575-D2EC-CBD8-7B5A-E90A54B7920B}"/>
              </a:ext>
            </a:extLst>
          </p:cNvPr>
          <p:cNvGrpSpPr/>
          <p:nvPr userDrawn="1"/>
        </p:nvGrpSpPr>
        <p:grpSpPr>
          <a:xfrm>
            <a:off x="0" y="3922458"/>
            <a:ext cx="12192000" cy="2935542"/>
            <a:chOff x="0" y="3922458"/>
            <a:chExt cx="12192000" cy="2935542"/>
          </a:xfrm>
        </p:grpSpPr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2A1FE2-B357-AC0C-96A5-6D7D0A916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922458"/>
              <a:ext cx="4171950" cy="29355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4F7459-4895-2B15-CF51-5E1E28495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16840" y="3922458"/>
              <a:ext cx="2975160" cy="293554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C33F90-0501-0587-72FB-CBCF36C08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71950" y="5638800"/>
              <a:ext cx="504489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32267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0B4F13-4896-C3EE-3455-BD1CE526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70BE37-74B7-D0F5-5EA3-9F785532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DF09B1-15AB-9B90-92FE-C4FB590A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FC4B46-B02F-5EF2-D754-66993C26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32AA222-182F-83DB-24F5-8887397C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615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83B627-2C7B-3323-9DFA-4D8F977FC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05D574-BF53-7059-4E33-230C79796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49B8D9-718C-8DDD-78C8-361F5738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63173A-1AB5-BEBA-2027-A135A500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7C447B-4827-3CE6-FF03-39CE4E94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107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9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1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9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82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1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FFA000-F7EF-6109-6A4D-7B5A5E20B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811DC2-63DC-AE14-28E2-072B0DB97E17}"/>
              </a:ext>
            </a:extLst>
          </p:cNvPr>
          <p:cNvGrpSpPr/>
          <p:nvPr userDrawn="1"/>
        </p:nvGrpSpPr>
        <p:grpSpPr>
          <a:xfrm>
            <a:off x="1242029" y="1119667"/>
            <a:ext cx="9707942" cy="4620846"/>
            <a:chOff x="1129550" y="1119667"/>
            <a:chExt cx="9707942" cy="4620846"/>
          </a:xfrm>
        </p:grpSpPr>
        <p:pic>
          <p:nvPicPr>
            <p:cNvPr id="9" name="图片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73B82F-82EB-E03F-08C6-FA0D6E409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50" y="1119667"/>
              <a:ext cx="4171950" cy="461866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3D29B5-DB62-4081-02D1-36EFCCD4F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61680" y="1121848"/>
              <a:ext cx="3675812" cy="461866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418CB82-4CCC-1D04-7D20-8BAE3F15FD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96738" y="1119667"/>
              <a:ext cx="1865223" cy="4618665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DB09E16-1134-BB43-4B81-771801BB25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60" y="5638800"/>
            <a:ext cx="12195360" cy="121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C678DF-FA91-4BF9-9A8F-64C6FF8E6F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60" y="4241159"/>
            <a:ext cx="3719017" cy="26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478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67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57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606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254F08-6A2F-6217-95A1-E9E45C3B5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514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079E5D-AB2F-E100-99ED-6A44CCED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B5A9A1-7985-338B-9FED-8B2892E28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B3A4AD-3DDA-BA99-3110-DC698371B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15DE598-847F-8E3F-2DA1-C1161B923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39DBF9-50CD-E0EF-7435-A26CE7D1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E1B47D-CD3E-6CCF-2D44-CC8D6976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38E1063-C5DB-EEA2-E707-38676A86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25C29E-5E11-7853-1E54-DC62A2A0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989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13D508-2BD9-83A1-67DD-3A7201F8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5E9FB4-C224-B6EB-3292-4714D259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0ECEF3D-705C-C296-D93B-AA56FB86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3E91EE-951A-8D14-893D-D3DF9BEC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4064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EB7C765-1C29-2996-270E-7A3EF4647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B98E0B-0EDE-6C4A-881A-3FEFAEF4A708}"/>
              </a:ext>
            </a:extLst>
          </p:cNvPr>
          <p:cNvGrpSpPr/>
          <p:nvPr userDrawn="1"/>
        </p:nvGrpSpPr>
        <p:grpSpPr>
          <a:xfrm>
            <a:off x="0" y="3922458"/>
            <a:ext cx="12192000" cy="2935542"/>
            <a:chOff x="0" y="3922458"/>
            <a:chExt cx="12192000" cy="2935542"/>
          </a:xfrm>
        </p:grpSpPr>
        <p:pic>
          <p:nvPicPr>
            <p:cNvPr id="12" name="图片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ED13683-9CFE-ECDF-3627-2D74557B00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922458"/>
              <a:ext cx="4171950" cy="293554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3D5418-B40C-C8D5-7535-5116D1C3C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16840" y="3922458"/>
              <a:ext cx="2975160" cy="293554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B8D295-44EA-FBF1-CEC6-77F3082B1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71950" y="5638800"/>
              <a:ext cx="5044890" cy="12192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1721178-F080-DEA5-5655-9CDCED53DEA6}"/>
              </a:ext>
            </a:extLst>
          </p:cNvPr>
          <p:cNvSpPr/>
          <p:nvPr userDrawn="1"/>
        </p:nvSpPr>
        <p:spPr>
          <a:xfrm>
            <a:off x="381529" y="357931"/>
            <a:ext cx="11428942" cy="6142138"/>
          </a:xfrm>
          <a:prstGeom prst="roundRect">
            <a:avLst>
              <a:gd name="adj" fmla="val 4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1285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7F3AFD-0883-EE51-5995-589E72F6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4805D6-1510-6141-4CFC-0F788782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6C2111-A048-6302-3439-65C3FAE8C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A71BB7-561D-8B2A-3C5B-A67F8091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2046C2A-A061-89A5-0BA7-8923A326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AFC8BA-518E-F69D-8B64-8FAF436C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346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8722C4-66F4-D633-A279-6AB6291C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D4D6904-542A-F0C3-A206-BF99071F1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70B46B-CAD9-342F-E306-EE747E428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4CF7D2-4D44-AFA9-CDF5-7D6FEB83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18AF59-E369-4894-AFC0-E8D5CBD35048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C5E530-21C5-0416-3BE0-85D9DD08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8463F5-B7B7-65C4-DC73-ADA9CDF4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11D4B0-5927-46E6-9892-8F83AC7DE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5105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692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AFC8A2F-DF61-FBFA-2436-C6A67A77A9EF}"/>
              </a:ext>
            </a:extLst>
          </p:cNvPr>
          <p:cNvGrpSpPr/>
          <p:nvPr/>
        </p:nvGrpSpPr>
        <p:grpSpPr>
          <a:xfrm>
            <a:off x="2423884" y="4250779"/>
            <a:ext cx="7350051" cy="461665"/>
            <a:chOff x="2119366" y="4266008"/>
            <a:chExt cx="7953268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54F0067-6149-BB59-F22D-46754ADD74B7}"/>
                </a:ext>
              </a:extLst>
            </p:cNvPr>
            <p:cNvSpPr/>
            <p:nvPr/>
          </p:nvSpPr>
          <p:spPr>
            <a:xfrm>
              <a:off x="2119366" y="4280522"/>
              <a:ext cx="7953268" cy="3999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601023" y="4266008"/>
              <a:ext cx="69899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印品灵秀体（非商用）" panose="02000000000000000000" charset="-122"/>
                  <a:sym typeface="思源黑体 CN Regular" panose="020B0500000000000000" pitchFamily="34" charset="-122"/>
                </a:rPr>
                <a:t>20XX</a:t>
              </a:r>
              <a:r>
                <a: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印品灵秀体（非商用）" panose="02000000000000000000" charset="-122"/>
                  <a:sym typeface="思源黑体 CN Regular" panose="020B0500000000000000" pitchFamily="34" charset="-122"/>
                </a:rPr>
                <a:t>年秋季开学季初三毕业班开学第一课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E98337-D4D7-A5DA-8C5E-5A5A736C1EC1}"/>
              </a:ext>
            </a:extLst>
          </p:cNvPr>
          <p:cNvGrpSpPr/>
          <p:nvPr/>
        </p:nvGrpSpPr>
        <p:grpSpPr>
          <a:xfrm>
            <a:off x="3973069" y="4968570"/>
            <a:ext cx="4161252" cy="338554"/>
            <a:chOff x="4282468" y="3887967"/>
            <a:chExt cx="4161252" cy="338554"/>
          </a:xfrm>
        </p:grpSpPr>
        <p:sp>
          <p:nvSpPr>
            <p:cNvPr id="17" name="矩形 1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8E7ADD0-A1B0-F85A-DE97-79784F1C2444}"/>
                </a:ext>
              </a:extLst>
            </p:cNvPr>
            <p:cNvSpPr/>
            <p:nvPr/>
          </p:nvSpPr>
          <p:spPr>
            <a:xfrm>
              <a:off x="4282468" y="3887967"/>
              <a:ext cx="2081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 defTabSz="121917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主讲人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优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品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PPT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34367B-1B54-94CB-7CE7-83310EE80050}"/>
                </a:ext>
              </a:extLst>
            </p:cNvPr>
            <p:cNvSpPr/>
            <p:nvPr/>
          </p:nvSpPr>
          <p:spPr>
            <a:xfrm>
              <a:off x="6893296" y="3887967"/>
              <a:ext cx="1550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 defTabSz="1219170"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时间：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20XX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D53C772-169C-4D9A-B191-EEB286FC0700}"/>
              </a:ext>
            </a:extLst>
          </p:cNvPr>
          <p:cNvGrpSpPr/>
          <p:nvPr/>
        </p:nvGrpSpPr>
        <p:grpSpPr>
          <a:xfrm>
            <a:off x="5375933" y="2479082"/>
            <a:ext cx="4571893" cy="1482887"/>
            <a:chOff x="5939572" y="2313843"/>
            <a:chExt cx="4571893" cy="1482887"/>
          </a:xfrm>
        </p:grpSpPr>
        <p:sp>
          <p:nvSpPr>
            <p:cNvPr id="15362" name="文本框 3"/>
            <p:cNvSpPr txBox="1">
              <a:spLocks noChangeArrowheads="1"/>
            </p:cNvSpPr>
            <p:nvPr/>
          </p:nvSpPr>
          <p:spPr bwMode="auto">
            <a:xfrm>
              <a:off x="5939572" y="2313843"/>
              <a:ext cx="4571893" cy="11079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>
              <a:spAutoFit/>
            </a:bodyPr>
            <a:lstStyle/>
            <a:p>
              <a:pPr algn="dist"/>
              <a:r>
                <a:rPr lang="zh-CN" altLang="en-US" sz="6600">
                  <a:ln w="22225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dir="2700000" algn="tl" rotWithShape="0">
                      <a:srgbClr val="4788F1">
                        <a:alpha val="40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思源黑体 CN Regular" panose="020B0500000000000000" pitchFamily="34" charset="-122"/>
                </a:rPr>
                <a:t>开学第一课</a:t>
              </a:r>
              <a:endParaRPr lang="zh-CN" altLang="en-US" sz="7200">
                <a:ln w="222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r="2700000" algn="tl" rotWithShape="0">
                    <a:srgbClr val="4788F1">
                      <a:alpha val="40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012317" y="3335065"/>
              <a:ext cx="4238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>
                  <a:ln w="317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养成好习惯</a:t>
              </a:r>
              <a:r>
                <a:rPr lang="en-US" altLang="zh-CN" sz="2400">
                  <a:ln w="317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•</a:t>
              </a:r>
              <a:r>
                <a:rPr lang="zh-CN" altLang="en-US" sz="2400">
                  <a:ln w="3175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迎接新学期</a:t>
              </a:r>
              <a:endParaRPr sz="24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E39351-C0A7-B20F-4232-0AFA0BA375AF}"/>
              </a:ext>
            </a:extLst>
          </p:cNvPr>
          <p:cNvGrpSpPr/>
          <p:nvPr/>
        </p:nvGrpSpPr>
        <p:grpSpPr>
          <a:xfrm>
            <a:off x="2404588" y="1808140"/>
            <a:ext cx="7344234" cy="398610"/>
            <a:chOff x="3377756" y="4670825"/>
            <a:chExt cx="5048696" cy="398610"/>
          </a:xfrm>
          <a:solidFill>
            <a:schemeClr val="accent1"/>
          </a:solidFill>
        </p:grpSpPr>
        <p:sp>
          <p:nvSpPr>
            <p:cNvPr id="14" name="文本框 13"/>
            <p:cNvSpPr txBox="1"/>
            <p:nvPr/>
          </p:nvSpPr>
          <p:spPr>
            <a:xfrm>
              <a:off x="3377756" y="4670825"/>
              <a:ext cx="1092710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新的学期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731431" y="4670825"/>
              <a:ext cx="1092268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新的开始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32807" y="4670825"/>
              <a:ext cx="1092268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新的梦想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5D107A-E68A-D46F-6CE7-0C9FEF358BC1}"/>
                </a:ext>
              </a:extLst>
            </p:cNvPr>
            <p:cNvSpPr txBox="1"/>
            <p:nvPr/>
          </p:nvSpPr>
          <p:spPr>
            <a:xfrm>
              <a:off x="7334184" y="4682085"/>
              <a:ext cx="1092268" cy="387350"/>
            </a:xfrm>
            <a:prstGeom prst="roundRect">
              <a:avLst>
                <a:gd name="adj" fmla="val 0"/>
              </a:avLst>
            </a:prstGeom>
            <a:grpFill/>
          </p:spPr>
          <p:txBody>
            <a:bodyPr wrap="square" bIns="36195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000">
                  <a:ln w="12700">
                    <a:noFill/>
                  </a:ln>
                  <a:solidFill>
                    <a:schemeClr val="bg1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思源黑体 CN Regular" panose="020B0500000000000000" pitchFamily="34" charset="-122"/>
                </a:rPr>
                <a:t>新的收获</a:t>
              </a:r>
              <a:endParaRPr lang="en-US" altLang="zh-CN" sz="2000">
                <a:ln w="12700">
                  <a:noFill/>
                </a:ln>
                <a:solidFill>
                  <a:schemeClr val="bg1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3613D9-04B7-6602-4BDD-734F8078936B}"/>
              </a:ext>
            </a:extLst>
          </p:cNvPr>
          <p:cNvSpPr txBox="1"/>
          <p:nvPr/>
        </p:nvSpPr>
        <p:spPr>
          <a:xfrm>
            <a:off x="2404588" y="2388731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Regular" panose="020B0500000000000000" pitchFamily="34" charset="-122"/>
              </a:rPr>
              <a:t>初三</a:t>
            </a:r>
          </a:p>
        </p:txBody>
      </p:sp>
    </p:spTree>
    <p:extLst>
      <p:ext uri="{BB962C8B-B14F-4D97-AF65-F5344CB8AC3E}">
        <p14:creationId xmlns:p14="http://schemas.microsoft.com/office/powerpoint/2010/main" val="42316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2E81EC-F35B-056F-A9B1-68234C11D2D0}"/>
              </a:ext>
            </a:extLst>
          </p:cNvPr>
          <p:cNvSpPr/>
          <p:nvPr/>
        </p:nvSpPr>
        <p:spPr>
          <a:xfrm>
            <a:off x="1982560" y="2165215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要有目标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53B017-B86B-F95B-9348-23D9A91A61D0}"/>
              </a:ext>
            </a:extLst>
          </p:cNvPr>
          <p:cNvSpPr/>
          <p:nvPr/>
        </p:nvSpPr>
        <p:spPr>
          <a:xfrm>
            <a:off x="1829639" y="3412670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人的潜能是无限的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8CD880-85D6-0B27-90A8-6C421AF47C63}"/>
              </a:ext>
            </a:extLst>
          </p:cNvPr>
          <p:cNvSpPr/>
          <p:nvPr/>
        </p:nvSpPr>
        <p:spPr>
          <a:xfrm>
            <a:off x="1829639" y="4339315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你有多大目标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1462EB-73D5-D3EF-FCAC-4BDAF4B70EA6}"/>
              </a:ext>
            </a:extLst>
          </p:cNvPr>
          <p:cNvSpPr/>
          <p:nvPr/>
        </p:nvSpPr>
        <p:spPr>
          <a:xfrm>
            <a:off x="1829639" y="5265960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就会有多大收获！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505620-6012-978F-AF88-B098CDD55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900" y="129099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7386013-80EE-4D04-2167-3F9422E1AF4D}"/>
              </a:ext>
            </a:extLst>
          </p:cNvPr>
          <p:cNvSpPr/>
          <p:nvPr/>
        </p:nvSpPr>
        <p:spPr>
          <a:xfrm>
            <a:off x="5801525" y="2057638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要行动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AC909D-A62D-735C-F690-81E9B32DBF1D}"/>
              </a:ext>
            </a:extLst>
          </p:cNvPr>
          <p:cNvSpPr/>
          <p:nvPr/>
        </p:nvSpPr>
        <p:spPr>
          <a:xfrm>
            <a:off x="5648604" y="3305093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我们要全力以赴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4A4966-37D3-3C2B-C1B5-9630B68EBF1E}"/>
              </a:ext>
            </a:extLst>
          </p:cNvPr>
          <p:cNvSpPr/>
          <p:nvPr/>
        </p:nvSpPr>
        <p:spPr>
          <a:xfrm>
            <a:off x="5648604" y="4231738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绝不能尽力而为</a:t>
            </a:r>
            <a:r>
              <a:rPr lang="en-US" altLang="zh-CN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!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13F214-B3FF-F358-05D3-376E5D665B0F}"/>
              </a:ext>
            </a:extLst>
          </p:cNvPr>
          <p:cNvSpPr/>
          <p:nvPr/>
        </p:nvSpPr>
        <p:spPr>
          <a:xfrm>
            <a:off x="5648604" y="5158383"/>
            <a:ext cx="4320000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 要做行动的巨人！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DFC85A-E4B9-9595-BAE1-55CBED346A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25" y="1144279"/>
            <a:ext cx="56769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5CA72D-8CE7-3442-72D2-F4FB7FF88190}"/>
              </a:ext>
            </a:extLst>
          </p:cNvPr>
          <p:cNvSpPr/>
          <p:nvPr/>
        </p:nvSpPr>
        <p:spPr>
          <a:xfrm>
            <a:off x="4500879" y="5227685"/>
            <a:ext cx="3189605" cy="521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Normal" panose="020B0400000000000000" charset="-122"/>
                <a:sym typeface="思源黑体 CN Regular" panose="020B0500000000000000" pitchFamily="34" charset="-122"/>
              </a:rPr>
              <a:t>闲来闲去失前程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7A286CA-4D5B-BB6B-B82F-A278454AC0B2}"/>
              </a:ext>
            </a:extLst>
          </p:cNvPr>
          <p:cNvSpPr/>
          <p:nvPr/>
        </p:nvSpPr>
        <p:spPr>
          <a:xfrm>
            <a:off x="3333477" y="1954568"/>
            <a:ext cx="5524410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坚决杜绝“三闲” 现象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7EB4994-D8DD-5AF6-9238-FA30C7CC8C42}"/>
              </a:ext>
            </a:extLst>
          </p:cNvPr>
          <p:cNvGrpSpPr/>
          <p:nvPr/>
        </p:nvGrpSpPr>
        <p:grpSpPr>
          <a:xfrm>
            <a:off x="1883648" y="3575957"/>
            <a:ext cx="8424705" cy="963387"/>
            <a:chOff x="2009255" y="3412669"/>
            <a:chExt cx="8424705" cy="963387"/>
          </a:xfrm>
        </p:grpSpPr>
        <p:sp>
          <p:nvSpPr>
            <p:cNvPr id="9" name="矩形: 圆角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32D673-5BAC-3B3C-CCB6-0B9D989B55B2}"/>
                </a:ext>
              </a:extLst>
            </p:cNvPr>
            <p:cNvSpPr/>
            <p:nvPr/>
          </p:nvSpPr>
          <p:spPr>
            <a:xfrm>
              <a:off x="2009255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闲聊</a:t>
              </a: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227CF16-A73F-E7B5-773B-DE730FA680FC}"/>
                </a:ext>
              </a:extLst>
            </p:cNvPr>
            <p:cNvSpPr/>
            <p:nvPr/>
          </p:nvSpPr>
          <p:spPr>
            <a:xfrm>
              <a:off x="4969569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闲玩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DA5573-867D-5C7E-518F-F68123A2369A}"/>
                </a:ext>
              </a:extLst>
            </p:cNvPr>
            <p:cNvSpPr/>
            <p:nvPr/>
          </p:nvSpPr>
          <p:spPr>
            <a:xfrm>
              <a:off x="7929883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闲逛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55F9BF-3C43-B586-083E-E0BCD7963D82}"/>
              </a:ext>
            </a:extLst>
          </p:cNvPr>
          <p:cNvSpPr/>
          <p:nvPr/>
        </p:nvSpPr>
        <p:spPr>
          <a:xfrm>
            <a:off x="2015218" y="1805987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稳心态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E54DF8-8721-25AC-B997-240149FE6867}"/>
              </a:ext>
            </a:extLst>
          </p:cNvPr>
          <p:cNvSpPr/>
          <p:nvPr/>
        </p:nvSpPr>
        <p:spPr>
          <a:xfrm>
            <a:off x="1808658" y="3037113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没有克服不了的困难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ACE69F9-6F0F-5D09-BE64-5B757E4B1B67}"/>
              </a:ext>
            </a:extLst>
          </p:cNvPr>
          <p:cNvSpPr/>
          <p:nvPr/>
        </p:nvSpPr>
        <p:spPr>
          <a:xfrm>
            <a:off x="1808658" y="3791996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没有过不去的火焰山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1DC3A7-B924-51CF-F85B-72441178A3DA}"/>
              </a:ext>
            </a:extLst>
          </p:cNvPr>
          <p:cNvSpPr/>
          <p:nvPr/>
        </p:nvSpPr>
        <p:spPr>
          <a:xfrm>
            <a:off x="1808658" y="4546879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没有荡平不了的荆棘路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3FE08E-463E-496A-4776-C25A969D4CB1}"/>
              </a:ext>
            </a:extLst>
          </p:cNvPr>
          <p:cNvSpPr/>
          <p:nvPr/>
        </p:nvSpPr>
        <p:spPr>
          <a:xfrm>
            <a:off x="1808658" y="5301761"/>
            <a:ext cx="4320000" cy="59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心态决定成功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8764B80-0361-3884-D370-9F2D5DCF8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71" y="1538403"/>
            <a:ext cx="5015630" cy="50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41607A-3AC4-03D9-91B4-A7D669248F79}"/>
              </a:ext>
            </a:extLst>
          </p:cNvPr>
          <p:cNvSpPr/>
          <p:nvPr/>
        </p:nvSpPr>
        <p:spPr>
          <a:xfrm>
            <a:off x="3333477" y="1938239"/>
            <a:ext cx="5524410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树信念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CD442A6-0D85-493D-5138-D9E69D94AB39}"/>
              </a:ext>
            </a:extLst>
          </p:cNvPr>
          <p:cNvGrpSpPr/>
          <p:nvPr/>
        </p:nvGrpSpPr>
        <p:grpSpPr>
          <a:xfrm>
            <a:off x="1883329" y="3592284"/>
            <a:ext cx="8424705" cy="828000"/>
            <a:chOff x="2009255" y="3412669"/>
            <a:chExt cx="8424705" cy="963387"/>
          </a:xfrm>
        </p:grpSpPr>
        <p:sp>
          <p:nvSpPr>
            <p:cNvPr id="11" name="矩形: 圆角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7332840-8CA6-D685-D0B4-429966FE7159}"/>
                </a:ext>
              </a:extLst>
            </p:cNvPr>
            <p:cNvSpPr/>
            <p:nvPr/>
          </p:nvSpPr>
          <p:spPr>
            <a:xfrm>
              <a:off x="2009255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敢立壮志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2FBF0E-C143-04CB-EA2A-885FA7AD277E}"/>
                </a:ext>
              </a:extLst>
            </p:cNvPr>
            <p:cNvSpPr/>
            <p:nvPr/>
          </p:nvSpPr>
          <p:spPr>
            <a:xfrm>
              <a:off x="4969569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脚踏实地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AAC214B-D6EF-D36E-543A-7ACEA0458E42}"/>
                </a:ext>
              </a:extLst>
            </p:cNvPr>
            <p:cNvSpPr/>
            <p:nvPr/>
          </p:nvSpPr>
          <p:spPr>
            <a:xfrm>
              <a:off x="7929883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奋力拼搏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701D1F-00E0-527B-5A20-490D5A8E6A7E}"/>
              </a:ext>
            </a:extLst>
          </p:cNvPr>
          <p:cNvGrpSpPr/>
          <p:nvPr/>
        </p:nvGrpSpPr>
        <p:grpSpPr>
          <a:xfrm>
            <a:off x="1883329" y="4871355"/>
            <a:ext cx="8424705" cy="828000"/>
            <a:chOff x="2009255" y="3412669"/>
            <a:chExt cx="8424705" cy="963387"/>
          </a:xfrm>
        </p:grpSpPr>
        <p:sp>
          <p:nvSpPr>
            <p:cNvPr id="22" name="矩形: 圆角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1BBBCB3-F0C7-3DDE-B8AC-41F4084FEB02}"/>
                </a:ext>
              </a:extLst>
            </p:cNvPr>
            <p:cNvSpPr/>
            <p:nvPr/>
          </p:nvSpPr>
          <p:spPr>
            <a:xfrm>
              <a:off x="2009255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我要成功</a:t>
              </a: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524CFB-C3A7-E6AB-451E-52B56FDBD05C}"/>
                </a:ext>
              </a:extLst>
            </p:cNvPr>
            <p:cNvSpPr/>
            <p:nvPr/>
          </p:nvSpPr>
          <p:spPr>
            <a:xfrm>
              <a:off x="4969569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坚守目标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3454B83-8648-CCE9-281A-3A20DC5D9504}"/>
                </a:ext>
              </a:extLst>
            </p:cNvPr>
            <p:cNvSpPr/>
            <p:nvPr/>
          </p:nvSpPr>
          <p:spPr>
            <a:xfrm>
              <a:off x="7929883" y="3412669"/>
              <a:ext cx="2504077" cy="963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32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亮剑中考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8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4006556-DA2E-D8F9-65A7-B836338A211D}"/>
              </a:ext>
            </a:extLst>
          </p:cNvPr>
          <p:cNvSpPr/>
          <p:nvPr/>
        </p:nvSpPr>
        <p:spPr>
          <a:xfrm>
            <a:off x="1266634" y="2204355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珍惜时间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355261C-DBD3-821E-D65C-F9105C182F0E}"/>
              </a:ext>
            </a:extLst>
          </p:cNvPr>
          <p:cNvGrpSpPr/>
          <p:nvPr/>
        </p:nvGrpSpPr>
        <p:grpSpPr>
          <a:xfrm>
            <a:off x="1265691" y="3069770"/>
            <a:ext cx="5314724" cy="2735580"/>
            <a:chOff x="1249362" y="3102428"/>
            <a:chExt cx="5314724" cy="2735580"/>
          </a:xfrm>
        </p:grpSpPr>
        <p:sp>
          <p:nvSpPr>
            <p:cNvPr id="7" name="矩形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EBBCFFA-96C9-F0EB-3494-84E6F668181F}"/>
                </a:ext>
              </a:extLst>
            </p:cNvPr>
            <p:cNvSpPr/>
            <p:nvPr/>
          </p:nvSpPr>
          <p:spPr>
            <a:xfrm>
              <a:off x="1249362" y="3102428"/>
              <a:ext cx="5314724" cy="267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0914C1-CCB9-513A-D7F5-663C26246145}"/>
                </a:ext>
              </a:extLst>
            </p:cNvPr>
            <p:cNvSpPr txBox="1"/>
            <p:nvPr/>
          </p:nvSpPr>
          <p:spPr>
            <a:xfrm>
              <a:off x="1461631" y="3465785"/>
              <a:ext cx="4939169" cy="185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把一分钟时间给你们，仔细回想一下，</a:t>
              </a:r>
            </a:p>
            <a:p>
              <a:pPr marL="342900" lvl="0" indent="-342900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你最初希望用这半个学期的时间做什么？</a:t>
              </a:r>
            </a:p>
            <a:p>
              <a:pPr marL="342900" lvl="0" indent="-342900" fontAlgn="auto">
                <a:lnSpc>
                  <a:spcPct val="200000"/>
                </a:lnSpc>
                <a:buClrTx/>
                <a:buSzTx/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最后你用这些时间做了什么？</a:t>
              </a: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620604-60E8-F254-E8CE-F5D178607C03}"/>
                </a:ext>
              </a:extLst>
            </p:cNvPr>
            <p:cNvSpPr/>
            <p:nvPr/>
          </p:nvSpPr>
          <p:spPr>
            <a:xfrm>
              <a:off x="4075148" y="5730008"/>
              <a:ext cx="2178695" cy="10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C85B328-59BF-5FA4-B91F-EBDD7A35501A}"/>
              </a:ext>
            </a:extLst>
          </p:cNvPr>
          <p:cNvSpPr txBox="1"/>
          <p:nvPr/>
        </p:nvSpPr>
        <p:spPr>
          <a:xfrm>
            <a:off x="3482656" y="230390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谁偷走了我们的时间？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D5FB0F6-E884-AEE6-CD4A-A14992CF86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28" y="1432080"/>
            <a:ext cx="4625484" cy="46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0D83A0E-19DB-4D29-D583-433C82F029DF}"/>
              </a:ext>
            </a:extLst>
          </p:cNvPr>
          <p:cNvSpPr/>
          <p:nvPr/>
        </p:nvSpPr>
        <p:spPr>
          <a:xfrm>
            <a:off x="4513492" y="2001930"/>
            <a:ext cx="3311343" cy="963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培养责任感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AE959A-22A2-4F26-1888-7532CA2745BE}"/>
              </a:ext>
            </a:extLst>
          </p:cNvPr>
          <p:cNvSpPr/>
          <p:nvPr/>
        </p:nvSpPr>
        <p:spPr>
          <a:xfrm>
            <a:off x="4360570" y="3249385"/>
            <a:ext cx="6497933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>
            <a:noAutofit/>
          </a:bodyPr>
          <a:lstStyle/>
          <a:p>
            <a:r>
              <a:rPr lang="zh-CN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学做一个有责任感的人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30486B-8CBD-8A5F-6DED-68F658F9CFB6}"/>
              </a:ext>
            </a:extLst>
          </p:cNvPr>
          <p:cNvSpPr/>
          <p:nvPr/>
        </p:nvSpPr>
        <p:spPr>
          <a:xfrm>
            <a:off x="4360570" y="4176030"/>
            <a:ext cx="6497933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>
            <a:noAutofit/>
          </a:bodyPr>
          <a:lstStyle/>
          <a:p>
            <a:r>
              <a:rPr lang="zh-CN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改变自己的语言习惯，多说积极主动的话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FFC728-AD0C-DF58-9677-10F8F3353542}"/>
              </a:ext>
            </a:extLst>
          </p:cNvPr>
          <p:cNvSpPr/>
          <p:nvPr/>
        </p:nvSpPr>
        <p:spPr>
          <a:xfrm>
            <a:off x="4360570" y="5102675"/>
            <a:ext cx="6497933" cy="6776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rtlCol="0" anchor="ctr">
            <a:noAutofit/>
          </a:bodyPr>
          <a:lstStyle/>
          <a:p>
            <a:r>
              <a:rPr lang="zh-CN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改变自己的归因方式，不要抱怨无能为力的事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383F81-38B9-81BD-8A4F-38DD759AE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317"/>
            <a:ext cx="5049407" cy="50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1EDE09-D05F-4038-82A8-CC915762F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DF2C22-9BF1-B90E-7FFE-EA02FB082F2B}"/>
              </a:ext>
            </a:extLst>
          </p:cNvPr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17DE3C-B146-BF09-9E08-99DB7B92E65C}"/>
              </a:ext>
            </a:extLst>
          </p:cNvPr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D10170-D49B-0B3F-977C-BF1172923C59}"/>
              </a:ext>
            </a:extLst>
          </p:cNvPr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54AC05-2574-B9D8-68F5-CF83F5995095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4C479D-F352-12F6-89DA-53339B94DA79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38CCD2-EC63-9EF5-5923-987972382CB4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EA172-1E93-7F0C-6D0E-FD887A01449A}"/>
              </a:ext>
            </a:extLst>
          </p:cNvPr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-03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3E3A39-7F5A-5341-0D7D-5FA126B16BDC}"/>
              </a:ext>
            </a:extLst>
          </p:cNvPr>
          <p:cNvSpPr txBox="1"/>
          <p:nvPr/>
        </p:nvSpPr>
        <p:spPr>
          <a:xfrm>
            <a:off x="4303484" y="3225801"/>
            <a:ext cx="58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学习方法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F4F28C-B1F1-3E77-5133-4FB93776F44B}"/>
              </a:ext>
            </a:extLst>
          </p:cNvPr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0F85BA-3F4A-BD8B-62A5-F1B8C0AEE98B}"/>
              </a:ext>
            </a:extLst>
          </p:cNvPr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65CB36-857E-8AD5-2678-E81F0FF4453A}"/>
              </a:ext>
            </a:extLst>
          </p:cNvPr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31A5A4-A4A0-580C-A597-7A84A6A11A3B}"/>
              </a:ext>
            </a:extLst>
          </p:cNvPr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0962F3-C4AC-D462-F804-E3CB02FE699F}"/>
              </a:ext>
            </a:extLst>
          </p:cNvPr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56008A-A890-0DEE-69B6-C54B5313541D}"/>
              </a:ext>
            </a:extLst>
          </p:cNvPr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093187-8583-D533-3D8D-6F5121BC31A9}"/>
                </a:ext>
              </a:extLst>
            </p:cNvPr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9BD234-28E1-B39F-1ABF-C290E78C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BAC8CC-04A7-09CC-098F-C6EB9ED06790}"/>
              </a:ext>
            </a:extLst>
          </p:cNvPr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9F836B-E6F8-2468-FFAC-02AAF0B318AD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DEC00E-5253-F974-232C-D5A6443DBE9D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A88732-BC6C-3CB7-3993-EB403BC88C0A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AF1B67-0118-9CD5-A134-E650B22BF5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AF141D-8797-3218-5670-B1417DF1F28B}"/>
              </a:ext>
            </a:extLst>
          </p:cNvPr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7228DF-43D1-AA52-5D2E-E5336E3AC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AF9E72-74E7-B7C2-37EE-831E3042D5BF}"/>
              </a:ext>
            </a:extLst>
          </p:cNvPr>
          <p:cNvGrpSpPr/>
          <p:nvPr/>
        </p:nvGrpSpPr>
        <p:grpSpPr>
          <a:xfrm>
            <a:off x="1478736" y="2896863"/>
            <a:ext cx="9796323" cy="3181436"/>
            <a:chOff x="1478736" y="2896863"/>
            <a:chExt cx="9796323" cy="3181436"/>
          </a:xfrm>
        </p:grpSpPr>
        <p:grpSp>
          <p:nvGrpSpPr>
            <p:cNvPr id="8" name="组合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6060A87-DFC1-8B49-A6AB-848CC0096FD7}"/>
                </a:ext>
              </a:extLst>
            </p:cNvPr>
            <p:cNvGrpSpPr/>
            <p:nvPr/>
          </p:nvGrpSpPr>
          <p:grpSpPr>
            <a:xfrm>
              <a:off x="1478736" y="2896863"/>
              <a:ext cx="9314449" cy="3181436"/>
              <a:chOff x="1249361" y="2656572"/>
              <a:chExt cx="9314449" cy="3181436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0217B9-3FAB-FD95-884A-86D5862944F1}"/>
                  </a:ext>
                </a:extLst>
              </p:cNvPr>
              <p:cNvSpPr/>
              <p:nvPr/>
            </p:nvSpPr>
            <p:spPr>
              <a:xfrm>
                <a:off x="1249361" y="2656572"/>
                <a:ext cx="9314449" cy="31237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A282BE-81E4-0199-CB34-959F4A600A4C}"/>
                  </a:ext>
                </a:extLst>
              </p:cNvPr>
              <p:cNvSpPr/>
              <p:nvPr/>
            </p:nvSpPr>
            <p:spPr>
              <a:xfrm>
                <a:off x="8091382" y="5730008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48292E9-E98A-A7DD-F027-EE36BF463402}"/>
                </a:ext>
              </a:extLst>
            </p:cNvPr>
            <p:cNvSpPr txBox="1"/>
            <p:nvPr/>
          </p:nvSpPr>
          <p:spPr>
            <a:xfrm>
              <a:off x="1813560" y="3227636"/>
              <a:ext cx="6446128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1.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要树立平时就一丝不苟的态度。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8B3FFF-514A-232B-5974-5D817F53A5AB}"/>
                </a:ext>
              </a:extLst>
            </p:cNvPr>
            <p:cNvSpPr txBox="1"/>
            <p:nvPr/>
          </p:nvSpPr>
          <p:spPr>
            <a:xfrm>
              <a:off x="1813560" y="3914071"/>
              <a:ext cx="9461499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2.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学习最重要的就是上课认真听讲，认真完成作业，绝不能舍本求末。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B339D5-0F6D-4AE4-2F37-7CFA6C3C04F9}"/>
                </a:ext>
              </a:extLst>
            </p:cNvPr>
            <p:cNvSpPr txBox="1"/>
            <p:nvPr/>
          </p:nvSpPr>
          <p:spPr>
            <a:xfrm>
              <a:off x="1813560" y="4600506"/>
              <a:ext cx="7975600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3.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不能死学或熬时间，提高效率和劳逸结合很重要。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BE67CE7-9642-2233-7328-5F089E501557}"/>
                </a:ext>
              </a:extLst>
            </p:cNvPr>
            <p:cNvSpPr txBox="1"/>
            <p:nvPr/>
          </p:nvSpPr>
          <p:spPr>
            <a:xfrm>
              <a:off x="1813560" y="5286941"/>
              <a:ext cx="9461499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4.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找到属于自己的一个学习动力，这个动力非常重要，是一种鼓舞，特别是在想放弃的时候。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430A78-B5AF-D015-1E98-5110FBCF8C6A}"/>
              </a:ext>
            </a:extLst>
          </p:cNvPr>
          <p:cNvSpPr/>
          <p:nvPr/>
        </p:nvSpPr>
        <p:spPr>
          <a:xfrm>
            <a:off x="1479680" y="1973606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方法建议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31AC50-C8B2-7A33-031D-4F8B8A30F0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503" y="1800032"/>
            <a:ext cx="3166506" cy="31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38566B-F2D7-0F7B-475B-3BF1C5368718}"/>
              </a:ext>
            </a:extLst>
          </p:cNvPr>
          <p:cNvGrpSpPr/>
          <p:nvPr/>
        </p:nvGrpSpPr>
        <p:grpSpPr>
          <a:xfrm>
            <a:off x="1478736" y="2896863"/>
            <a:ext cx="9796323" cy="3181436"/>
            <a:chOff x="1478736" y="2896863"/>
            <a:chExt cx="9796323" cy="3181436"/>
          </a:xfrm>
        </p:grpSpPr>
        <p:grpSp>
          <p:nvGrpSpPr>
            <p:cNvPr id="16" name="组合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C3E8D4-0855-5AC5-5F4F-B04E7EE38877}"/>
                </a:ext>
              </a:extLst>
            </p:cNvPr>
            <p:cNvGrpSpPr/>
            <p:nvPr/>
          </p:nvGrpSpPr>
          <p:grpSpPr>
            <a:xfrm>
              <a:off x="1478736" y="2896863"/>
              <a:ext cx="9314449" cy="3181436"/>
              <a:chOff x="1249361" y="2656572"/>
              <a:chExt cx="9314449" cy="3181436"/>
            </a:xfrm>
          </p:grpSpPr>
          <p:sp>
            <p:nvSpPr>
              <p:cNvPr id="23" name="矩形 22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4D10B53-1EF8-5CBA-BC22-0CD3E98F4208}"/>
                  </a:ext>
                </a:extLst>
              </p:cNvPr>
              <p:cNvSpPr/>
              <p:nvPr/>
            </p:nvSpPr>
            <p:spPr>
              <a:xfrm>
                <a:off x="1249361" y="2656572"/>
                <a:ext cx="9314449" cy="31237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0E7F31-8634-D3F8-8C12-A9F02DA447FC}"/>
                  </a:ext>
                </a:extLst>
              </p:cNvPr>
              <p:cNvSpPr/>
              <p:nvPr/>
            </p:nvSpPr>
            <p:spPr>
              <a:xfrm>
                <a:off x="8091382" y="5730008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5B46D5-6C87-E1D1-3E92-93DAFC7A15BB}"/>
                </a:ext>
              </a:extLst>
            </p:cNvPr>
            <p:cNvSpPr txBox="1"/>
            <p:nvPr/>
          </p:nvSpPr>
          <p:spPr>
            <a:xfrm>
              <a:off x="1813560" y="3227636"/>
              <a:ext cx="84463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5.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考试前为了达到好的状态要多给自己一些暗示，如“尊重试卷，享受考试”等。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DC4306-BE0F-A7F9-F79E-956DBE831497}"/>
                </a:ext>
              </a:extLst>
            </p:cNvPr>
            <p:cNvSpPr txBox="1"/>
            <p:nvPr/>
          </p:nvSpPr>
          <p:spPr>
            <a:xfrm>
              <a:off x="1813561" y="3914071"/>
              <a:ext cx="88997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6.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在平时的考试中不要过分看重成绩，这只是检验。大忌是因一次小考而得意忘形，没有掌握好接下来一段时间学习的知识，得不偿失。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1D1593E-9796-FDBF-9817-BCE89A36DB90}"/>
                </a:ext>
              </a:extLst>
            </p:cNvPr>
            <p:cNvSpPr txBox="1"/>
            <p:nvPr/>
          </p:nvSpPr>
          <p:spPr>
            <a:xfrm>
              <a:off x="1813560" y="4662498"/>
              <a:ext cx="7975600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7.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在学习时要克服畏难情绪，培养钻研精神。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A04D98-2A44-89E3-A572-99CFD25B5EF5}"/>
                </a:ext>
              </a:extLst>
            </p:cNvPr>
            <p:cNvSpPr txBox="1"/>
            <p:nvPr/>
          </p:nvSpPr>
          <p:spPr>
            <a:xfrm>
              <a:off x="1813560" y="5286941"/>
              <a:ext cx="9461499" cy="3371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8.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重每次考试后的总结和反思，找到不足并改正。</a:t>
              </a: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A5E4E44-3FA3-49F3-FB0C-84BD0B5A213C}"/>
              </a:ext>
            </a:extLst>
          </p:cNvPr>
          <p:cNvSpPr/>
          <p:nvPr/>
        </p:nvSpPr>
        <p:spPr>
          <a:xfrm>
            <a:off x="1479680" y="1973606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方法建议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CFC515-5F1F-C8B5-82E6-EB9FBBB4B0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664" y="4206458"/>
            <a:ext cx="2699214" cy="23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2D2CBC-FEE9-0623-2F39-9E6B6E1671DA}"/>
              </a:ext>
            </a:extLst>
          </p:cNvPr>
          <p:cNvSpPr txBox="1"/>
          <p:nvPr/>
        </p:nvSpPr>
        <p:spPr>
          <a:xfrm>
            <a:off x="2084705" y="2880485"/>
            <a:ext cx="578203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Medium" panose="00020600040101010101" pitchFamily="18" charset="-122"/>
                <a:sym typeface="思源黑体 CN Regular" panose="020B0500000000000000" pitchFamily="34" charset="-122"/>
              </a:rPr>
              <a:t>初三是人生的转折，是紧张的，充实的，是富有挑战性的，也是一个人坚强的毅力和顽强生命力的形成的重要阶段，也是一生中最美好的回忆阶段，因为她是成功与挫折，喜悦与悲伤的混合体。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D3C903-AC8C-CEEA-62F9-CACBB08BF28A}"/>
              </a:ext>
            </a:extLst>
          </p:cNvPr>
          <p:cNvSpPr txBox="1"/>
          <p:nvPr/>
        </p:nvSpPr>
        <p:spPr>
          <a:xfrm>
            <a:off x="1026649" y="1845084"/>
            <a:ext cx="3413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zh-CN" altLang="en-US" sz="4800">
                <a:ln w="19050">
                  <a:noFill/>
                </a:ln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前言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D0CB13-3126-68ED-AC86-354DC56A12E4}"/>
              </a:ext>
            </a:extLst>
          </p:cNvPr>
          <p:cNvCxnSpPr/>
          <p:nvPr/>
        </p:nvCxnSpPr>
        <p:spPr>
          <a:xfrm flipH="1">
            <a:off x="2084705" y="2735344"/>
            <a:ext cx="5036457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0E41507-CBCA-513F-78CF-8A1DE84809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588" y="388359"/>
            <a:ext cx="880079" cy="7313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030C6E-715C-3E99-82BD-55AF2E207D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7162" y="1833890"/>
            <a:ext cx="5324838" cy="50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1EDE09-D05F-4038-82A8-CC915762F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DF2C22-9BF1-B90E-7FFE-EA02FB082F2B}"/>
              </a:ext>
            </a:extLst>
          </p:cNvPr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17DE3C-B146-BF09-9E08-99DB7B92E65C}"/>
              </a:ext>
            </a:extLst>
          </p:cNvPr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D10170-D49B-0B3F-977C-BF1172923C59}"/>
              </a:ext>
            </a:extLst>
          </p:cNvPr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54AC05-2574-B9D8-68F5-CF83F5995095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4C479D-F352-12F6-89DA-53339B94DA79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38CCD2-EC63-9EF5-5923-987972382CB4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EA172-1E93-7F0C-6D0E-FD887A01449A}"/>
              </a:ext>
            </a:extLst>
          </p:cNvPr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-04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3E3A39-7F5A-5341-0D7D-5FA126B16BDC}"/>
              </a:ext>
            </a:extLst>
          </p:cNvPr>
          <p:cNvSpPr txBox="1"/>
          <p:nvPr/>
        </p:nvSpPr>
        <p:spPr>
          <a:xfrm>
            <a:off x="4303484" y="3225801"/>
            <a:ext cx="58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制定学习计划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F4F28C-B1F1-3E77-5133-4FB93776F44B}"/>
              </a:ext>
            </a:extLst>
          </p:cNvPr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0F85BA-3F4A-BD8B-62A5-F1B8C0AEE98B}"/>
              </a:ext>
            </a:extLst>
          </p:cNvPr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65CB36-857E-8AD5-2678-E81F0FF4453A}"/>
              </a:ext>
            </a:extLst>
          </p:cNvPr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31A5A4-A4A0-580C-A597-7A84A6A11A3B}"/>
              </a:ext>
            </a:extLst>
          </p:cNvPr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0962F3-C4AC-D462-F804-E3CB02FE699F}"/>
              </a:ext>
            </a:extLst>
          </p:cNvPr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56008A-A890-0DEE-69B6-C54B5313541D}"/>
              </a:ext>
            </a:extLst>
          </p:cNvPr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093187-8583-D533-3D8D-6F5121BC31A9}"/>
                </a:ext>
              </a:extLst>
            </p:cNvPr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9BD234-28E1-B39F-1ABF-C290E78C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BAC8CC-04A7-09CC-098F-C6EB9ED06790}"/>
              </a:ext>
            </a:extLst>
          </p:cNvPr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9F836B-E6F8-2468-FFAC-02AAF0B318AD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DEC00E-5253-F974-232C-D5A6443DBE9D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A88732-BC6C-3CB7-3993-EB403BC88C0A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AF1B67-0118-9CD5-A134-E650B22BF5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AF141D-8797-3218-5670-B1417DF1F28B}"/>
              </a:ext>
            </a:extLst>
          </p:cNvPr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7228DF-43D1-AA52-5D2E-E5336E3AC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6D3A83-59AF-A7C5-D18D-046C49980420}"/>
              </a:ext>
            </a:extLst>
          </p:cNvPr>
          <p:cNvGrpSpPr/>
          <p:nvPr/>
        </p:nvGrpSpPr>
        <p:grpSpPr>
          <a:xfrm>
            <a:off x="940231" y="2302381"/>
            <a:ext cx="10179254" cy="984718"/>
            <a:chOff x="940231" y="2353180"/>
            <a:chExt cx="10179254" cy="984718"/>
          </a:xfrm>
        </p:grpSpPr>
        <p:grpSp>
          <p:nvGrpSpPr>
            <p:cNvPr id="9" name="组合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0847E4B-ED71-9F27-6BBF-849C4916F452}"/>
                </a:ext>
              </a:extLst>
            </p:cNvPr>
            <p:cNvGrpSpPr/>
            <p:nvPr/>
          </p:nvGrpSpPr>
          <p:grpSpPr>
            <a:xfrm>
              <a:off x="940231" y="2353180"/>
              <a:ext cx="10179254" cy="984718"/>
              <a:chOff x="1249361" y="4807378"/>
              <a:chExt cx="10179254" cy="984718"/>
            </a:xfrm>
          </p:grpSpPr>
          <p:sp>
            <p:nvSpPr>
              <p:cNvPr id="20" name="矩形 1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116BA6-6F4F-64FB-C550-59DC28DCF192}"/>
                  </a:ext>
                </a:extLst>
              </p:cNvPr>
              <p:cNvSpPr/>
              <p:nvPr/>
            </p:nvSpPr>
            <p:spPr>
              <a:xfrm>
                <a:off x="1249361" y="4807378"/>
                <a:ext cx="10179254" cy="9264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428FF8-1D2C-8A43-88FD-4FD28B81B7C7}"/>
                  </a:ext>
                </a:extLst>
              </p:cNvPr>
              <p:cNvSpPr/>
              <p:nvPr/>
            </p:nvSpPr>
            <p:spPr>
              <a:xfrm>
                <a:off x="8843162" y="5684096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67CEEF-7DFA-88B8-4564-BCCA8C475D1E}"/>
                </a:ext>
              </a:extLst>
            </p:cNvPr>
            <p:cNvSpPr txBox="1"/>
            <p:nvPr/>
          </p:nvSpPr>
          <p:spPr>
            <a:xfrm>
              <a:off x="1072516" y="2416608"/>
              <a:ext cx="9476952" cy="79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准确找出自己的长处和短处，以便明确自己学习的特点、发展的方向，发现自己在学习中可以发挥的最佳才能。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E9C5DA3-B1C3-9D90-EB9F-1B0D8591809A}"/>
              </a:ext>
            </a:extLst>
          </p:cNvPr>
          <p:cNvSpPr/>
          <p:nvPr/>
        </p:nvSpPr>
        <p:spPr>
          <a:xfrm>
            <a:off x="1072515" y="1543049"/>
            <a:ext cx="4068713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1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、全面分析，正确认识自己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850E29-8B8F-5B86-BF59-E0B7F793CF99}"/>
              </a:ext>
            </a:extLst>
          </p:cNvPr>
          <p:cNvSpPr/>
          <p:nvPr/>
        </p:nvSpPr>
        <p:spPr>
          <a:xfrm>
            <a:off x="1072514" y="3708852"/>
            <a:ext cx="4068713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2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、结合实际，确定目标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AB7495-F66A-9880-4ACC-09A85E3477C4}"/>
              </a:ext>
            </a:extLst>
          </p:cNvPr>
          <p:cNvGrpSpPr/>
          <p:nvPr/>
        </p:nvGrpSpPr>
        <p:grpSpPr>
          <a:xfrm>
            <a:off x="940231" y="4465246"/>
            <a:ext cx="10179254" cy="1682821"/>
            <a:chOff x="940231" y="4532978"/>
            <a:chExt cx="10179254" cy="1682821"/>
          </a:xfrm>
        </p:grpSpPr>
        <p:grpSp>
          <p:nvGrpSpPr>
            <p:cNvPr id="24" name="组合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3A6467-DFC9-1DFC-36A6-FB7D0C9DA921}"/>
                </a:ext>
              </a:extLst>
            </p:cNvPr>
            <p:cNvGrpSpPr/>
            <p:nvPr/>
          </p:nvGrpSpPr>
          <p:grpSpPr>
            <a:xfrm>
              <a:off x="940231" y="4532978"/>
              <a:ext cx="10179254" cy="1682821"/>
              <a:chOff x="1249361" y="4109275"/>
              <a:chExt cx="10179254" cy="1682821"/>
            </a:xfrm>
          </p:grpSpPr>
          <p:sp>
            <p:nvSpPr>
              <p:cNvPr id="25" name="矩形 2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4872F7-DB2D-EC35-251D-6E185D2E4AFF}"/>
                  </a:ext>
                </a:extLst>
              </p:cNvPr>
              <p:cNvSpPr/>
              <p:nvPr/>
            </p:nvSpPr>
            <p:spPr>
              <a:xfrm>
                <a:off x="1249361" y="4109275"/>
                <a:ext cx="10179254" cy="16414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E6F0FDB-3C25-ECCF-E04D-2C9945A9695D}"/>
                  </a:ext>
                </a:extLst>
              </p:cNvPr>
              <p:cNvSpPr/>
              <p:nvPr/>
            </p:nvSpPr>
            <p:spPr>
              <a:xfrm>
                <a:off x="8843162" y="5684096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63E8784-E4E6-218F-EC51-DCC24D86513E}"/>
                </a:ext>
              </a:extLst>
            </p:cNvPr>
            <p:cNvSpPr txBox="1"/>
            <p:nvPr/>
          </p:nvSpPr>
          <p:spPr>
            <a:xfrm>
              <a:off x="1072514" y="4561780"/>
              <a:ext cx="8511753" cy="150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订计划时，不要脱离学习的实际，目标不能定得太高或过低，要依据：</a:t>
              </a: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(1)知识、能力的实际;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  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(2)“缺欠”的实际;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(3)时间的实际;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(4)教学进度的实际，</a:t>
              </a: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确定目标，以通过自己的努力能达到为宜。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A263AB-1423-B77D-3CC0-DAACC3EC27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8482016" y="4163817"/>
            <a:ext cx="2154773" cy="2201541"/>
          </a:xfrm>
          <a:custGeom>
            <a:avLst/>
            <a:gdLst>
              <a:gd name="connsiteX0" fmla="*/ 0 w 2154773"/>
              <a:gd name="connsiteY0" fmla="*/ 0 h 2201541"/>
              <a:gd name="connsiteX1" fmla="*/ 1628523 w 2154773"/>
              <a:gd name="connsiteY1" fmla="*/ 0 h 2201541"/>
              <a:gd name="connsiteX2" fmla="*/ 1629330 w 2154773"/>
              <a:gd name="connsiteY2" fmla="*/ 1487 h 2201541"/>
              <a:gd name="connsiteX3" fmla="*/ 2013013 w 2154773"/>
              <a:gd name="connsiteY3" fmla="*/ 317441 h 2201541"/>
              <a:gd name="connsiteX4" fmla="*/ 2154773 w 2154773"/>
              <a:gd name="connsiteY4" fmla="*/ 361446 h 2201541"/>
              <a:gd name="connsiteX5" fmla="*/ 2154773 w 2154773"/>
              <a:gd name="connsiteY5" fmla="*/ 2201541 h 2201541"/>
              <a:gd name="connsiteX6" fmla="*/ 0 w 2154773"/>
              <a:gd name="connsiteY6" fmla="*/ 2201541 h 220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4773" h="2201541">
                <a:moveTo>
                  <a:pt x="0" y="0"/>
                </a:moveTo>
                <a:lnTo>
                  <a:pt x="1628523" y="0"/>
                </a:lnTo>
                <a:lnTo>
                  <a:pt x="1629330" y="1487"/>
                </a:lnTo>
                <a:cubicBezTo>
                  <a:pt x="1723360" y="140669"/>
                  <a:pt x="1856515" y="251248"/>
                  <a:pt x="2013013" y="317441"/>
                </a:cubicBezTo>
                <a:lnTo>
                  <a:pt x="2154773" y="361446"/>
                </a:lnTo>
                <a:lnTo>
                  <a:pt x="2154773" y="2201541"/>
                </a:lnTo>
                <a:lnTo>
                  <a:pt x="0" y="220154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39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5FE5A4-E28D-E705-93D3-5F7421C8B2FE}"/>
              </a:ext>
            </a:extLst>
          </p:cNvPr>
          <p:cNvSpPr/>
          <p:nvPr/>
        </p:nvSpPr>
        <p:spPr>
          <a:xfrm>
            <a:off x="1072514" y="1863117"/>
            <a:ext cx="4068713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3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、长计划，短安排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B45B14-95B8-B4F3-7F9A-53A3094984D4}"/>
              </a:ext>
            </a:extLst>
          </p:cNvPr>
          <p:cNvGrpSpPr/>
          <p:nvPr/>
        </p:nvGrpSpPr>
        <p:grpSpPr>
          <a:xfrm>
            <a:off x="940231" y="2681863"/>
            <a:ext cx="10179254" cy="1400335"/>
            <a:chOff x="940231" y="4815464"/>
            <a:chExt cx="10179254" cy="1400335"/>
          </a:xfrm>
        </p:grpSpPr>
        <p:grpSp>
          <p:nvGrpSpPr>
            <p:cNvPr id="12" name="组合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8C1E2F-90D7-B987-4E4A-240EFCAE818B}"/>
                </a:ext>
              </a:extLst>
            </p:cNvPr>
            <p:cNvGrpSpPr/>
            <p:nvPr/>
          </p:nvGrpSpPr>
          <p:grpSpPr>
            <a:xfrm>
              <a:off x="940231" y="4815464"/>
              <a:ext cx="10179254" cy="1400335"/>
              <a:chOff x="1249361" y="4391761"/>
              <a:chExt cx="10179254" cy="1400335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2ADA6D-74B2-CA4C-80C0-C937DC8124AD}"/>
                  </a:ext>
                </a:extLst>
              </p:cNvPr>
              <p:cNvSpPr/>
              <p:nvPr/>
            </p:nvSpPr>
            <p:spPr>
              <a:xfrm>
                <a:off x="1249361" y="4391761"/>
                <a:ext cx="10179254" cy="1358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0BCC9A-C9E6-18DB-ED0C-99B05BEA517F}"/>
                  </a:ext>
                </a:extLst>
              </p:cNvPr>
              <p:cNvSpPr/>
              <p:nvPr/>
            </p:nvSpPr>
            <p:spPr>
              <a:xfrm>
                <a:off x="8843162" y="5684096"/>
                <a:ext cx="2178695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CEE0195-4640-DB80-C26B-BF8A60B344E3}"/>
                </a:ext>
              </a:extLst>
            </p:cNvPr>
            <p:cNvSpPr txBox="1"/>
            <p:nvPr/>
          </p:nvSpPr>
          <p:spPr>
            <a:xfrm>
              <a:off x="1072514" y="4934311"/>
              <a:ext cx="10046971" cy="116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要在时间上确定学习的远期目标、中期目标和近期目标。在内容上确定各门功课和各项学习活动的具体目标。长计划是指明确学习目标，确定学习的内容、专题，大致规划投入的时间短安排是指具体的行动计划，即每周每天的具体安排和行动落实。</a:t>
              </a: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8C78C4-B366-D4C0-562E-0A448CDD28D1}"/>
              </a:ext>
            </a:extLst>
          </p:cNvPr>
          <p:cNvSpPr/>
          <p:nvPr/>
        </p:nvSpPr>
        <p:spPr>
          <a:xfrm>
            <a:off x="940231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学习目标</a:t>
            </a:r>
            <a:endParaRPr lang="en-US" altLang="zh-CN" sz="1600" spc="2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可分为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D81DF5-A597-F9B1-F37C-CBBF2C5E61E6}"/>
              </a:ext>
            </a:extLst>
          </p:cNvPr>
          <p:cNvSpPr/>
          <p:nvPr/>
        </p:nvSpPr>
        <p:spPr>
          <a:xfrm>
            <a:off x="2966517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(1)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掌握知</a:t>
            </a:r>
            <a:endParaRPr lang="en-US" altLang="zh-CN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识目标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CC6C63-2823-8E14-BB34-341C390BB33F}"/>
              </a:ext>
            </a:extLst>
          </p:cNvPr>
          <p:cNvSpPr/>
          <p:nvPr/>
        </p:nvSpPr>
        <p:spPr>
          <a:xfrm>
            <a:off x="4985915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(2)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培养能</a:t>
            </a:r>
            <a:endParaRPr lang="en-US" altLang="zh-CN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力目标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94FDE0B-2233-31C2-1D7E-A2619CB1C273}"/>
              </a:ext>
            </a:extLst>
          </p:cNvPr>
          <p:cNvSpPr/>
          <p:nvPr/>
        </p:nvSpPr>
        <p:spPr>
          <a:xfrm>
            <a:off x="6988495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(3)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掌握方</a:t>
            </a:r>
            <a:endParaRPr lang="en-US" altLang="zh-CN" sz="1600" spc="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  <a:p>
            <a:pPr algn="ctr"/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法目标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0EE7C2-E5C1-741C-2B98-71E739296A99}"/>
              </a:ext>
            </a:extLst>
          </p:cNvPr>
          <p:cNvSpPr/>
          <p:nvPr/>
        </p:nvSpPr>
        <p:spPr>
          <a:xfrm>
            <a:off x="9031078" y="4808348"/>
            <a:ext cx="1941725" cy="8473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(4)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达到成绩</a:t>
            </a:r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(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分数</a:t>
            </a:r>
            <a:r>
              <a:rPr lang="en-US" altLang="zh-CN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)</a:t>
            </a:r>
            <a:r>
              <a:rPr lang="zh-CN" altLang="en-US" sz="1600" spc="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目标</a:t>
            </a:r>
          </a:p>
        </p:txBody>
      </p:sp>
    </p:spTree>
    <p:extLst>
      <p:ext uri="{BB962C8B-B14F-4D97-AF65-F5344CB8AC3E}">
        <p14:creationId xmlns:p14="http://schemas.microsoft.com/office/powerpoint/2010/main" val="39477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37729D-105F-38D3-6AF6-993341ADB4BE}"/>
              </a:ext>
            </a:extLst>
          </p:cNvPr>
          <p:cNvSpPr/>
          <p:nvPr/>
        </p:nvSpPr>
        <p:spPr>
          <a:xfrm>
            <a:off x="1372832" y="2364146"/>
            <a:ext cx="4871086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4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、突出重点，不要平均使用力量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AFCF5DE-6FA8-2861-4DB7-5DEE053A911B}"/>
              </a:ext>
            </a:extLst>
          </p:cNvPr>
          <p:cNvGrpSpPr/>
          <p:nvPr/>
        </p:nvGrpSpPr>
        <p:grpSpPr>
          <a:xfrm>
            <a:off x="1240550" y="3230024"/>
            <a:ext cx="5859498" cy="2233721"/>
            <a:chOff x="940232" y="3997006"/>
            <a:chExt cx="5859498" cy="2233721"/>
          </a:xfrm>
        </p:grpSpPr>
        <p:grpSp>
          <p:nvGrpSpPr>
            <p:cNvPr id="14" name="组合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CEB5C3-2AE8-8BAA-C511-5198C2135C74}"/>
                </a:ext>
              </a:extLst>
            </p:cNvPr>
            <p:cNvGrpSpPr/>
            <p:nvPr/>
          </p:nvGrpSpPr>
          <p:grpSpPr>
            <a:xfrm>
              <a:off x="940232" y="3997006"/>
              <a:ext cx="5859498" cy="2233721"/>
              <a:chOff x="1249362" y="3573303"/>
              <a:chExt cx="5859498" cy="2233721"/>
            </a:xfrm>
          </p:grpSpPr>
          <p:sp>
            <p:nvSpPr>
              <p:cNvPr id="16" name="矩形 1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AFDC570-57EE-51F5-4898-FC78E0707903}"/>
                  </a:ext>
                </a:extLst>
              </p:cNvPr>
              <p:cNvSpPr/>
              <p:nvPr/>
            </p:nvSpPr>
            <p:spPr>
              <a:xfrm>
                <a:off x="1249362" y="3573303"/>
                <a:ext cx="5859498" cy="2177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F8875A-78A9-EBD3-2595-4859AF4CE7A5}"/>
                  </a:ext>
                </a:extLst>
              </p:cNvPr>
              <p:cNvSpPr/>
              <p:nvPr/>
            </p:nvSpPr>
            <p:spPr>
              <a:xfrm>
                <a:off x="5410119" y="5699024"/>
                <a:ext cx="144000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BE7217-E29C-E896-4A71-10626A39BF30}"/>
                </a:ext>
              </a:extLst>
            </p:cNvPr>
            <p:cNvSpPr txBox="1"/>
            <p:nvPr/>
          </p:nvSpPr>
          <p:spPr>
            <a:xfrm>
              <a:off x="1072516" y="3997006"/>
              <a:ext cx="5498614" cy="199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所谓重点：一是指自己学习中的弱科或成绩不理想的课程或某些薄弱点</a:t>
              </a: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二是指知识体系中的重点内容。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订计划时，一定要集中时间，集中精力保证重点。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C5CCA16-674D-E849-BA1E-F4A5BFB36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1" y="1684927"/>
            <a:ext cx="4308675" cy="43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B6ED02-6A6C-02C8-B466-E2DE08095FD7}"/>
              </a:ext>
            </a:extLst>
          </p:cNvPr>
          <p:cNvSpPr/>
          <p:nvPr/>
        </p:nvSpPr>
        <p:spPr>
          <a:xfrm>
            <a:off x="4793157" y="2297779"/>
            <a:ext cx="5619676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5</a:t>
            </a:r>
            <a:r>
              <a:rPr lang="zh-CN" altLang="en-US" sz="20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、计划要全面，还要与班级计划相配合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82CB84-63E5-F9A8-76C5-DDBF4BE3120D}"/>
              </a:ext>
            </a:extLst>
          </p:cNvPr>
          <p:cNvGrpSpPr/>
          <p:nvPr/>
        </p:nvGrpSpPr>
        <p:grpSpPr>
          <a:xfrm>
            <a:off x="4660875" y="3163657"/>
            <a:ext cx="5859498" cy="2233721"/>
            <a:chOff x="940232" y="3997006"/>
            <a:chExt cx="5859498" cy="2233721"/>
          </a:xfrm>
        </p:grpSpPr>
        <p:grpSp>
          <p:nvGrpSpPr>
            <p:cNvPr id="8" name="组合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13F6AA-253D-CA0B-6A34-3CA2940A5EEB}"/>
                </a:ext>
              </a:extLst>
            </p:cNvPr>
            <p:cNvGrpSpPr/>
            <p:nvPr/>
          </p:nvGrpSpPr>
          <p:grpSpPr>
            <a:xfrm>
              <a:off x="940232" y="3997006"/>
              <a:ext cx="5859498" cy="2233721"/>
              <a:chOff x="1249362" y="3573303"/>
              <a:chExt cx="5859498" cy="2233721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A85D693-2379-05AE-5FEB-25CBD52F5560}"/>
                  </a:ext>
                </a:extLst>
              </p:cNvPr>
              <p:cNvSpPr/>
              <p:nvPr/>
            </p:nvSpPr>
            <p:spPr>
              <a:xfrm>
                <a:off x="1249362" y="3573303"/>
                <a:ext cx="5859498" cy="21774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9CC0E0-DE70-517B-536A-82F66C6A7A3E}"/>
                  </a:ext>
                </a:extLst>
              </p:cNvPr>
              <p:cNvSpPr/>
              <p:nvPr/>
            </p:nvSpPr>
            <p:spPr>
              <a:xfrm>
                <a:off x="5410119" y="5699024"/>
                <a:ext cx="144000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0E2E02E-DF9B-454A-07D9-EFCC3C86EA9E}"/>
                </a:ext>
              </a:extLst>
            </p:cNvPr>
            <p:cNvSpPr txBox="1"/>
            <p:nvPr/>
          </p:nvSpPr>
          <p:spPr>
            <a:xfrm>
              <a:off x="1072516" y="3997006"/>
              <a:ext cx="5498614" cy="199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计划里除了有学习的时间外</a:t>
              </a: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还要有进行社会工作、为集体服务的时间</a:t>
              </a: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有保证睡眠的时间</a:t>
              </a: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;</a:t>
              </a: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有文体活动的时间。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  <a:p>
              <a:pPr lvl="0" algn="just" eaLnBrk="0" hangingPunct="0">
                <a:lnSpc>
                  <a:spcPct val="2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时间安排上不能和班级、家庭的正常活动、生活相冲突。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13C772-3D29-A62F-388C-48B429737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82" y="1516893"/>
            <a:ext cx="4246433" cy="42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3148F5-84BD-E7A9-B122-D9E6488390EE}"/>
              </a:ext>
            </a:extLst>
          </p:cNvPr>
          <p:cNvGrpSpPr/>
          <p:nvPr/>
        </p:nvGrpSpPr>
        <p:grpSpPr>
          <a:xfrm>
            <a:off x="1620580" y="2514600"/>
            <a:ext cx="4926622" cy="3619691"/>
            <a:chOff x="1109592" y="2743200"/>
            <a:chExt cx="4926622" cy="3619691"/>
          </a:xfrm>
        </p:grpSpPr>
        <p:grpSp>
          <p:nvGrpSpPr>
            <p:cNvPr id="2" name="组合 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806F6DD-3D0A-64DC-45AC-ECD640B3EE3D}"/>
                </a:ext>
              </a:extLst>
            </p:cNvPr>
            <p:cNvGrpSpPr/>
            <p:nvPr/>
          </p:nvGrpSpPr>
          <p:grpSpPr>
            <a:xfrm>
              <a:off x="1109592" y="2743200"/>
              <a:ext cx="4926622" cy="3619691"/>
              <a:chOff x="1109592" y="2743200"/>
              <a:chExt cx="4926622" cy="3619691"/>
            </a:xfrm>
          </p:grpSpPr>
          <p:sp>
            <p:nvSpPr>
              <p:cNvPr id="6" name="矩形 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200A47-9AC9-DD08-1458-A8E128168295}"/>
                  </a:ext>
                </a:extLst>
              </p:cNvPr>
              <p:cNvSpPr/>
              <p:nvPr/>
            </p:nvSpPr>
            <p:spPr>
              <a:xfrm>
                <a:off x="1109592" y="2743200"/>
                <a:ext cx="4926622" cy="356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C047F4F-25C4-1F8D-F004-27A83E24029A}"/>
                  </a:ext>
                </a:extLst>
              </p:cNvPr>
              <p:cNvSpPr/>
              <p:nvPr/>
            </p:nvSpPr>
            <p:spPr>
              <a:xfrm>
                <a:off x="4346917" y="6254891"/>
                <a:ext cx="144000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spc="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1270EEF-F046-8DB3-57F6-0EB366B70A9A}"/>
                </a:ext>
              </a:extLst>
            </p:cNvPr>
            <p:cNvSpPr txBox="1"/>
            <p:nvPr/>
          </p:nvSpPr>
          <p:spPr>
            <a:xfrm>
              <a:off x="1728956" y="4324898"/>
              <a:ext cx="3808730" cy="180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细化过程，淡化结果：</a:t>
              </a: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不想：明年落榜怎办？</a:t>
              </a: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多想：这个题目怎解？有几解？</a:t>
              </a: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为以后留点深刻的印象：摸爬滚打！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A44EF9-3038-1E26-52CC-5F98703E8468}"/>
                </a:ext>
              </a:extLst>
            </p:cNvPr>
            <p:cNvSpPr txBox="1"/>
            <p:nvPr/>
          </p:nvSpPr>
          <p:spPr>
            <a:xfrm>
              <a:off x="1728956" y="2891117"/>
              <a:ext cx="3832860" cy="1364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初三是快乐，是享受，不是活受罪！</a:t>
              </a: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乐观面对，永不言弃，不管怎么考！</a:t>
              </a:r>
            </a:p>
            <a:p>
              <a:pPr marL="285750" lvl="0" indent="-285750" algn="just" eaLnBrk="0" fontAlgn="auto" hangingPunct="0">
                <a:lnSpc>
                  <a:spcPct val="18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冷静看待竞争！</a:t>
              </a:r>
            </a:p>
          </p:txBody>
        </p:sp>
      </p:grpSp>
      <p:sp>
        <p:nvSpPr>
          <p:cNvPr id="5" name="矩形: 圆角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BDB018-9A1D-AC34-C8E5-4942996EBEFA}"/>
              </a:ext>
            </a:extLst>
          </p:cNvPr>
          <p:cNvSpPr/>
          <p:nvPr/>
        </p:nvSpPr>
        <p:spPr>
          <a:xfrm>
            <a:off x="2983711" y="1671973"/>
            <a:ext cx="2200361" cy="6738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班主任寄语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EEEE823-0693-709D-EDA5-C5E70AF336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202" y="1436745"/>
            <a:ext cx="5181266" cy="51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7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DE91A2-D43C-3617-E3DF-D89CE976EC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77816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17DE3C-B146-BF09-9E08-99DB7B92E65C}"/>
              </a:ext>
            </a:extLst>
          </p:cNvPr>
          <p:cNvSpPr/>
          <p:nvPr/>
        </p:nvSpPr>
        <p:spPr>
          <a:xfrm>
            <a:off x="584200" y="520700"/>
            <a:ext cx="11023600" cy="5816600"/>
          </a:xfrm>
          <a:prstGeom prst="roundRect">
            <a:avLst>
              <a:gd name="adj" fmla="val 347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DF2C22-9BF1-B90E-7FFE-EA02FB082F2B}"/>
              </a:ext>
            </a:extLst>
          </p:cNvPr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D10170-D49B-0B3F-977C-BF1172923C59}"/>
              </a:ext>
            </a:extLst>
          </p:cNvPr>
          <p:cNvGrpSpPr/>
          <p:nvPr/>
        </p:nvGrpSpPr>
        <p:grpSpPr>
          <a:xfrm>
            <a:off x="10640204" y="6484068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13" name="椭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54AC05-2574-B9D8-68F5-CF83F5995095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4C479D-F352-12F6-89DA-53339B94DA79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38CCD2-EC63-9EF5-5923-987972382CB4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EA172-1E93-7F0C-6D0E-FD887A01449A}"/>
              </a:ext>
            </a:extLst>
          </p:cNvPr>
          <p:cNvSpPr txBox="1"/>
          <p:nvPr/>
        </p:nvSpPr>
        <p:spPr>
          <a:xfrm>
            <a:off x="4318000" y="713015"/>
            <a:ext cx="35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目 录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C2305F-B6AD-8873-CA0A-8B12E3CE7607}"/>
              </a:ext>
            </a:extLst>
          </p:cNvPr>
          <p:cNvSpPr txBox="1"/>
          <p:nvPr/>
        </p:nvSpPr>
        <p:spPr>
          <a:xfrm>
            <a:off x="4851400" y="1477926"/>
            <a:ext cx="241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CATALOG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F4F28C-B1F1-3E77-5133-4FB93776F44B}"/>
              </a:ext>
            </a:extLst>
          </p:cNvPr>
          <p:cNvSpPr/>
          <p:nvPr/>
        </p:nvSpPr>
        <p:spPr>
          <a:xfrm>
            <a:off x="11557292" y="413050"/>
            <a:ext cx="329908" cy="679150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56008A-A890-0DEE-69B6-C54B5313541D}"/>
              </a:ext>
            </a:extLst>
          </p:cNvPr>
          <p:cNvGrpSpPr/>
          <p:nvPr/>
        </p:nvGrpSpPr>
        <p:grpSpPr>
          <a:xfrm>
            <a:off x="1002614" y="879135"/>
            <a:ext cx="291080" cy="291080"/>
            <a:chOff x="7971283" y="1610291"/>
            <a:chExt cx="624909" cy="624909"/>
          </a:xfrm>
        </p:grpSpPr>
        <p:sp>
          <p:nvSpPr>
            <p:cNvPr id="34" name="椭圆 3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093187-8583-D533-3D8D-6F5121BC31A9}"/>
                </a:ext>
              </a:extLst>
            </p:cNvPr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9BD234-28E1-B39F-1ABF-C290E78C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6DFFA5-05B5-20AB-6C34-000D5B332012}"/>
              </a:ext>
            </a:extLst>
          </p:cNvPr>
          <p:cNvGrpSpPr/>
          <p:nvPr/>
        </p:nvGrpSpPr>
        <p:grpSpPr>
          <a:xfrm>
            <a:off x="1392096" y="2882687"/>
            <a:ext cx="5289550" cy="609600"/>
            <a:chOff x="2022475" y="2705100"/>
            <a:chExt cx="5289550" cy="609600"/>
          </a:xfrm>
        </p:grpSpPr>
        <p:sp>
          <p:nvSpPr>
            <p:cNvPr id="48" name="文本框 4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E6DF59-80E5-5B5D-5FC1-2888F109C961}"/>
                </a:ext>
              </a:extLst>
            </p:cNvPr>
            <p:cNvSpPr txBox="1"/>
            <p:nvPr/>
          </p:nvSpPr>
          <p:spPr>
            <a:xfrm>
              <a:off x="2666999" y="2748290"/>
              <a:ext cx="4645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认识中考</a:t>
              </a: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8295470-5449-C5F9-BD32-216239F8A51C}"/>
                </a:ext>
              </a:extLst>
            </p:cNvPr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50" name="椭圆 4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B2A401-499A-026C-C865-21579319F5FD}"/>
                  </a:ext>
                </a:extLst>
              </p:cNvPr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2E3998-5289-207E-E692-284F156F1E92}"/>
                  </a:ext>
                </a:extLst>
              </p:cNvPr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01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F06EC0-F0ED-6825-7A52-898A49EE192C}"/>
              </a:ext>
            </a:extLst>
          </p:cNvPr>
          <p:cNvGrpSpPr/>
          <p:nvPr/>
        </p:nvGrpSpPr>
        <p:grpSpPr>
          <a:xfrm>
            <a:off x="1392096" y="4326108"/>
            <a:ext cx="4200525" cy="609600"/>
            <a:chOff x="2022475" y="2705100"/>
            <a:chExt cx="4200525" cy="609600"/>
          </a:xfrm>
        </p:grpSpPr>
        <p:sp>
          <p:nvSpPr>
            <p:cNvPr id="53" name="文本框 5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0CC92DD-D6D9-4003-EBF8-53D34A888C6D}"/>
                </a:ext>
              </a:extLst>
            </p:cNvPr>
            <p:cNvSpPr txBox="1"/>
            <p:nvPr/>
          </p:nvSpPr>
          <p:spPr>
            <a:xfrm>
              <a:off x="2667000" y="2748290"/>
              <a:ext cx="35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初三应如何度过</a:t>
              </a: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FBE65D-4F81-6B8E-82C1-5A684D837B79}"/>
                </a:ext>
              </a:extLst>
            </p:cNvPr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55" name="椭圆 5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E3D811-4854-EFE1-A407-17BD0CA7DA1D}"/>
                  </a:ext>
                </a:extLst>
              </p:cNvPr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B4C121-9069-F054-331B-F132C166FFDA}"/>
                  </a:ext>
                </a:extLst>
              </p:cNvPr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02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C2001D-55BA-9E4C-056F-610B7A22C99D}"/>
              </a:ext>
            </a:extLst>
          </p:cNvPr>
          <p:cNvGrpSpPr/>
          <p:nvPr/>
        </p:nvGrpSpPr>
        <p:grpSpPr>
          <a:xfrm>
            <a:off x="6497496" y="2813050"/>
            <a:ext cx="4734209" cy="609600"/>
            <a:chOff x="2022475" y="2705100"/>
            <a:chExt cx="4734209" cy="609600"/>
          </a:xfrm>
        </p:grpSpPr>
        <p:sp>
          <p:nvSpPr>
            <p:cNvPr id="73" name="文本框 7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D3EB1A-4BD5-4303-225F-F3F95BD762D0}"/>
                </a:ext>
              </a:extLst>
            </p:cNvPr>
            <p:cNvSpPr txBox="1"/>
            <p:nvPr/>
          </p:nvSpPr>
          <p:spPr>
            <a:xfrm>
              <a:off x="2666999" y="2748290"/>
              <a:ext cx="4089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学习方法</a:t>
              </a: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1358D2-59D5-13D3-1F30-015B43BEB7B7}"/>
                </a:ext>
              </a:extLst>
            </p:cNvPr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75" name="椭圆 74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91A3DAA-65AA-975B-DC09-41B105F47344}"/>
                  </a:ext>
                </a:extLst>
              </p:cNvPr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704CB8D-4130-B638-932A-8000F76683A7}"/>
                  </a:ext>
                </a:extLst>
              </p:cNvPr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03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D4C8D84-9062-2FED-00ED-C00593D322B4}"/>
              </a:ext>
            </a:extLst>
          </p:cNvPr>
          <p:cNvGrpSpPr/>
          <p:nvPr/>
        </p:nvGrpSpPr>
        <p:grpSpPr>
          <a:xfrm>
            <a:off x="6497496" y="4369298"/>
            <a:ext cx="4200525" cy="609600"/>
            <a:chOff x="2022475" y="2705100"/>
            <a:chExt cx="4200525" cy="609600"/>
          </a:xfrm>
        </p:grpSpPr>
        <p:sp>
          <p:nvSpPr>
            <p:cNvPr id="78" name="文本框 7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BD2DE1-90B3-AFCB-19C5-E87FCC2442EC}"/>
                </a:ext>
              </a:extLst>
            </p:cNvPr>
            <p:cNvSpPr txBox="1"/>
            <p:nvPr/>
          </p:nvSpPr>
          <p:spPr>
            <a:xfrm>
              <a:off x="2667000" y="2748290"/>
              <a:ext cx="355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制定学习计划</a:t>
              </a:r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A15C96-A48B-75D4-CFC7-EDDBC604ADED}"/>
                </a:ext>
              </a:extLst>
            </p:cNvPr>
            <p:cNvGrpSpPr/>
            <p:nvPr/>
          </p:nvGrpSpPr>
          <p:grpSpPr>
            <a:xfrm>
              <a:off x="2022475" y="2705100"/>
              <a:ext cx="622300" cy="609600"/>
              <a:chOff x="2022475" y="2705100"/>
              <a:chExt cx="622300" cy="609600"/>
            </a:xfrm>
          </p:grpSpPr>
          <p:sp>
            <p:nvSpPr>
              <p:cNvPr id="80" name="椭圆 7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954E5D7-A64E-3738-D752-3BA457CE4A74}"/>
                  </a:ext>
                </a:extLst>
              </p:cNvPr>
              <p:cNvSpPr/>
              <p:nvPr/>
            </p:nvSpPr>
            <p:spPr>
              <a:xfrm>
                <a:off x="2028825" y="2705100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BB7A63-1A25-88D0-F1E5-3B8AA31575B2}"/>
                  </a:ext>
                </a:extLst>
              </p:cNvPr>
              <p:cNvSpPr txBox="1"/>
              <p:nvPr/>
            </p:nvSpPr>
            <p:spPr>
              <a:xfrm>
                <a:off x="2022475" y="2801293"/>
                <a:ext cx="622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阿里巴巴普惠体 B" panose="00020600040101010101" pitchFamily="18" charset="-122"/>
                  </a:rPr>
                  <a:t>04</a:t>
                </a:r>
                <a:endParaRPr lang="zh-CN" altLang="en-US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 B" panose="00020600040101010101" pitchFamily="18" charset="-122"/>
                </a:endParaRPr>
              </a:p>
            </p:txBody>
          </p:sp>
        </p:grpSp>
      </p:grpSp>
      <p:sp>
        <p:nvSpPr>
          <p:cNvPr id="89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97A6BBC-E30A-FE58-9B92-2CBBFC11453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82606" y="3309756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</a:p>
        </p:txBody>
      </p:sp>
      <p:sp>
        <p:nvSpPr>
          <p:cNvPr id="90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C98B0D-6B2D-DD75-4F3B-5649008014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2606" y="4753179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</a:p>
        </p:txBody>
      </p:sp>
      <p:sp>
        <p:nvSpPr>
          <p:cNvPr id="91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01C41F-3C1D-B2C4-D17E-1DAA3A060A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47366" y="3227440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</a:p>
        </p:txBody>
      </p:sp>
      <p:sp>
        <p:nvSpPr>
          <p:cNvPr id="92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A39932-30BB-1DB8-31D0-E322F1A05C4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7366" y="4783689"/>
            <a:ext cx="305614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2A57D3-16AB-67AF-929E-9ED6467BA7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1402" y="783037"/>
            <a:ext cx="1885951" cy="18409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18082" y="1882066"/>
            <a:ext cx="1562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1EDE09-D05F-4038-82A8-CC915762F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DF2C22-9BF1-B90E-7FFE-EA02FB082F2B}"/>
              </a:ext>
            </a:extLst>
          </p:cNvPr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17DE3C-B146-BF09-9E08-99DB7B92E65C}"/>
              </a:ext>
            </a:extLst>
          </p:cNvPr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D10170-D49B-0B3F-977C-BF1172923C59}"/>
              </a:ext>
            </a:extLst>
          </p:cNvPr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54AC05-2574-B9D8-68F5-CF83F5995095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4C479D-F352-12F6-89DA-53339B94DA79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38CCD2-EC63-9EF5-5923-987972382CB4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EA172-1E93-7F0C-6D0E-FD887A01449A}"/>
              </a:ext>
            </a:extLst>
          </p:cNvPr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-01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3E3A39-7F5A-5341-0D7D-5FA126B16BDC}"/>
              </a:ext>
            </a:extLst>
          </p:cNvPr>
          <p:cNvSpPr txBox="1"/>
          <p:nvPr/>
        </p:nvSpPr>
        <p:spPr>
          <a:xfrm>
            <a:off x="4303484" y="3225801"/>
            <a:ext cx="5802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认识中考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F4F28C-B1F1-3E77-5133-4FB93776F44B}"/>
              </a:ext>
            </a:extLst>
          </p:cNvPr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0F85BA-3F4A-BD8B-62A5-F1B8C0AEE98B}"/>
              </a:ext>
            </a:extLst>
          </p:cNvPr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65CB36-857E-8AD5-2678-E81F0FF4453A}"/>
              </a:ext>
            </a:extLst>
          </p:cNvPr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31A5A4-A4A0-580C-A597-7A84A6A11A3B}"/>
              </a:ext>
            </a:extLst>
          </p:cNvPr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0962F3-C4AC-D462-F804-E3CB02FE699F}"/>
              </a:ext>
            </a:extLst>
          </p:cNvPr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56008A-A890-0DEE-69B6-C54B5313541D}"/>
              </a:ext>
            </a:extLst>
          </p:cNvPr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093187-8583-D533-3D8D-6F5121BC31A9}"/>
                </a:ext>
              </a:extLst>
            </p:cNvPr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9BD234-28E1-B39F-1ABF-C290E78C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BAC8CC-04A7-09CC-098F-C6EB9ED06790}"/>
              </a:ext>
            </a:extLst>
          </p:cNvPr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9F836B-E6F8-2468-FFAC-02AAF0B318AD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DEC00E-5253-F974-232C-D5A6443DBE9D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A88732-BC6C-3CB7-3993-EB403BC88C0A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AF1B67-0118-9CD5-A134-E650B22BF5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AF141D-8797-3218-5670-B1417DF1F28B}"/>
              </a:ext>
            </a:extLst>
          </p:cNvPr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7228DF-43D1-AA52-5D2E-E5336E3AC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A6639B-D06A-99B9-ADD9-5D07B75226C6}"/>
              </a:ext>
            </a:extLst>
          </p:cNvPr>
          <p:cNvGrpSpPr/>
          <p:nvPr/>
        </p:nvGrpSpPr>
        <p:grpSpPr>
          <a:xfrm>
            <a:off x="1387928" y="1828798"/>
            <a:ext cx="5377543" cy="3765856"/>
            <a:chOff x="1387928" y="1828798"/>
            <a:chExt cx="5377543" cy="3765856"/>
          </a:xfrm>
        </p:grpSpPr>
        <p:grpSp>
          <p:nvGrpSpPr>
            <p:cNvPr id="5" name="组合 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B9984B-3D4A-7CAF-D0AD-3F2D46A3D9E5}"/>
                </a:ext>
              </a:extLst>
            </p:cNvPr>
            <p:cNvGrpSpPr/>
            <p:nvPr/>
          </p:nvGrpSpPr>
          <p:grpSpPr>
            <a:xfrm>
              <a:off x="1387928" y="1828798"/>
              <a:ext cx="5377543" cy="3765856"/>
              <a:chOff x="1012371" y="1877785"/>
              <a:chExt cx="5377543" cy="3765856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FB9941-B30D-29B1-63C0-54C2234C52ED}"/>
                  </a:ext>
                </a:extLst>
              </p:cNvPr>
              <p:cNvSpPr/>
              <p:nvPr/>
            </p:nvSpPr>
            <p:spPr>
              <a:xfrm>
                <a:off x="1012371" y="1877785"/>
                <a:ext cx="5225143" cy="3613456"/>
              </a:xfrm>
              <a:custGeom>
                <a:avLst/>
                <a:gdLst>
                  <a:gd name="connsiteX0" fmla="*/ 110377 w 5225143"/>
                  <a:gd name="connsiteY0" fmla="*/ 0 h 3613456"/>
                  <a:gd name="connsiteX1" fmla="*/ 5114766 w 5225143"/>
                  <a:gd name="connsiteY1" fmla="*/ 0 h 3613456"/>
                  <a:gd name="connsiteX2" fmla="*/ 5225143 w 5225143"/>
                  <a:gd name="connsiteY2" fmla="*/ 110377 h 3613456"/>
                  <a:gd name="connsiteX3" fmla="*/ 5225143 w 5225143"/>
                  <a:gd name="connsiteY3" fmla="*/ 152399 h 3613456"/>
                  <a:gd name="connsiteX4" fmla="*/ 5225143 w 5225143"/>
                  <a:gd name="connsiteY4" fmla="*/ 551869 h 3613456"/>
                  <a:gd name="connsiteX5" fmla="*/ 5225143 w 5225143"/>
                  <a:gd name="connsiteY5" fmla="*/ 3061587 h 3613456"/>
                  <a:gd name="connsiteX6" fmla="*/ 5225143 w 5225143"/>
                  <a:gd name="connsiteY6" fmla="*/ 3247846 h 3613456"/>
                  <a:gd name="connsiteX7" fmla="*/ 5225143 w 5225143"/>
                  <a:gd name="connsiteY7" fmla="*/ 3503079 h 3613456"/>
                  <a:gd name="connsiteX8" fmla="*/ 5114766 w 5225143"/>
                  <a:gd name="connsiteY8" fmla="*/ 3613456 h 3613456"/>
                  <a:gd name="connsiteX9" fmla="*/ 110377 w 5225143"/>
                  <a:gd name="connsiteY9" fmla="*/ 3613456 h 3613456"/>
                  <a:gd name="connsiteX10" fmla="*/ 0 w 5225143"/>
                  <a:gd name="connsiteY10" fmla="*/ 3503079 h 3613456"/>
                  <a:gd name="connsiteX11" fmla="*/ 0 w 5225143"/>
                  <a:gd name="connsiteY11" fmla="*/ 3247846 h 3613456"/>
                  <a:gd name="connsiteX12" fmla="*/ 0 w 5225143"/>
                  <a:gd name="connsiteY12" fmla="*/ 3061587 h 3613456"/>
                  <a:gd name="connsiteX13" fmla="*/ 0 w 5225143"/>
                  <a:gd name="connsiteY13" fmla="*/ 551870 h 3613456"/>
                  <a:gd name="connsiteX14" fmla="*/ 0 w 5225143"/>
                  <a:gd name="connsiteY14" fmla="*/ 551869 h 3613456"/>
                  <a:gd name="connsiteX15" fmla="*/ 0 w 5225143"/>
                  <a:gd name="connsiteY15" fmla="*/ 110377 h 3613456"/>
                  <a:gd name="connsiteX16" fmla="*/ 110377 w 5225143"/>
                  <a:gd name="connsiteY16" fmla="*/ 0 h 36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25143" h="3613455">
                    <a:moveTo>
                      <a:pt x="110377" y="0"/>
                    </a:moveTo>
                    <a:lnTo>
                      <a:pt x="5114766" y="0"/>
                    </a:lnTo>
                    <a:cubicBezTo>
                      <a:pt x="5175726" y="0"/>
                      <a:pt x="5225143" y="49417"/>
                      <a:pt x="5225143" y="110377"/>
                    </a:cubicBezTo>
                    <a:lnTo>
                      <a:pt x="5225143" y="152399"/>
                    </a:lnTo>
                    <a:lnTo>
                      <a:pt x="5225143" y="551869"/>
                    </a:lnTo>
                    <a:lnTo>
                      <a:pt x="5225143" y="3061587"/>
                    </a:lnTo>
                    <a:lnTo>
                      <a:pt x="5225143" y="3247846"/>
                    </a:lnTo>
                    <a:lnTo>
                      <a:pt x="5225143" y="3503079"/>
                    </a:lnTo>
                    <a:cubicBezTo>
                      <a:pt x="5225143" y="3564039"/>
                      <a:pt x="5175726" y="3613456"/>
                      <a:pt x="5114766" y="3613456"/>
                    </a:cubicBezTo>
                    <a:lnTo>
                      <a:pt x="110377" y="3613456"/>
                    </a:lnTo>
                    <a:cubicBezTo>
                      <a:pt x="49417" y="3613456"/>
                      <a:pt x="0" y="3564039"/>
                      <a:pt x="0" y="3503079"/>
                    </a:cubicBezTo>
                    <a:lnTo>
                      <a:pt x="0" y="3247846"/>
                    </a:lnTo>
                    <a:lnTo>
                      <a:pt x="0" y="3061587"/>
                    </a:lnTo>
                    <a:lnTo>
                      <a:pt x="0" y="551870"/>
                    </a:lnTo>
                    <a:lnTo>
                      <a:pt x="0" y="551869"/>
                    </a:lnTo>
                    <a:lnTo>
                      <a:pt x="0" y="110377"/>
                    </a:lnTo>
                    <a:cubicBezTo>
                      <a:pt x="0" y="49417"/>
                      <a:pt x="49417" y="0"/>
                      <a:pt x="11037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3EDE02-FC69-38EB-12DE-01E16B2C877A}"/>
                  </a:ext>
                </a:extLst>
              </p:cNvPr>
              <p:cNvSpPr/>
              <p:nvPr/>
            </p:nvSpPr>
            <p:spPr>
              <a:xfrm>
                <a:off x="1164771" y="2030185"/>
                <a:ext cx="5225143" cy="3613456"/>
              </a:xfrm>
              <a:custGeom>
                <a:avLst/>
                <a:gdLst>
                  <a:gd name="connsiteX0" fmla="*/ 110377 w 5225143"/>
                  <a:gd name="connsiteY0" fmla="*/ 0 h 3613456"/>
                  <a:gd name="connsiteX1" fmla="*/ 5114766 w 5225143"/>
                  <a:gd name="connsiteY1" fmla="*/ 0 h 3613456"/>
                  <a:gd name="connsiteX2" fmla="*/ 5225143 w 5225143"/>
                  <a:gd name="connsiteY2" fmla="*/ 110377 h 3613456"/>
                  <a:gd name="connsiteX3" fmla="*/ 5225143 w 5225143"/>
                  <a:gd name="connsiteY3" fmla="*/ 152399 h 3613456"/>
                  <a:gd name="connsiteX4" fmla="*/ 5225143 w 5225143"/>
                  <a:gd name="connsiteY4" fmla="*/ 551869 h 3613456"/>
                  <a:gd name="connsiteX5" fmla="*/ 5225143 w 5225143"/>
                  <a:gd name="connsiteY5" fmla="*/ 3061587 h 3613456"/>
                  <a:gd name="connsiteX6" fmla="*/ 5225143 w 5225143"/>
                  <a:gd name="connsiteY6" fmla="*/ 3247846 h 3613456"/>
                  <a:gd name="connsiteX7" fmla="*/ 5225143 w 5225143"/>
                  <a:gd name="connsiteY7" fmla="*/ 3503079 h 3613456"/>
                  <a:gd name="connsiteX8" fmla="*/ 5114766 w 5225143"/>
                  <a:gd name="connsiteY8" fmla="*/ 3613456 h 3613456"/>
                  <a:gd name="connsiteX9" fmla="*/ 110377 w 5225143"/>
                  <a:gd name="connsiteY9" fmla="*/ 3613456 h 3613456"/>
                  <a:gd name="connsiteX10" fmla="*/ 0 w 5225143"/>
                  <a:gd name="connsiteY10" fmla="*/ 3503079 h 3613456"/>
                  <a:gd name="connsiteX11" fmla="*/ 0 w 5225143"/>
                  <a:gd name="connsiteY11" fmla="*/ 3247846 h 3613456"/>
                  <a:gd name="connsiteX12" fmla="*/ 0 w 5225143"/>
                  <a:gd name="connsiteY12" fmla="*/ 3061587 h 3613456"/>
                  <a:gd name="connsiteX13" fmla="*/ 0 w 5225143"/>
                  <a:gd name="connsiteY13" fmla="*/ 551870 h 3613456"/>
                  <a:gd name="connsiteX14" fmla="*/ 0 w 5225143"/>
                  <a:gd name="connsiteY14" fmla="*/ 551869 h 3613456"/>
                  <a:gd name="connsiteX15" fmla="*/ 0 w 5225143"/>
                  <a:gd name="connsiteY15" fmla="*/ 110377 h 3613456"/>
                  <a:gd name="connsiteX16" fmla="*/ 110377 w 5225143"/>
                  <a:gd name="connsiteY16" fmla="*/ 0 h 36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25143" h="3613455">
                    <a:moveTo>
                      <a:pt x="110377" y="0"/>
                    </a:moveTo>
                    <a:lnTo>
                      <a:pt x="5114766" y="0"/>
                    </a:lnTo>
                    <a:cubicBezTo>
                      <a:pt x="5175726" y="0"/>
                      <a:pt x="5225143" y="49417"/>
                      <a:pt x="5225143" y="110377"/>
                    </a:cubicBezTo>
                    <a:lnTo>
                      <a:pt x="5225143" y="152399"/>
                    </a:lnTo>
                    <a:lnTo>
                      <a:pt x="5225143" y="551869"/>
                    </a:lnTo>
                    <a:lnTo>
                      <a:pt x="5225143" y="3061587"/>
                    </a:lnTo>
                    <a:lnTo>
                      <a:pt x="5225143" y="3247846"/>
                    </a:lnTo>
                    <a:lnTo>
                      <a:pt x="5225143" y="3503079"/>
                    </a:lnTo>
                    <a:cubicBezTo>
                      <a:pt x="5225143" y="3564039"/>
                      <a:pt x="5175726" y="3613456"/>
                      <a:pt x="5114766" y="3613456"/>
                    </a:cubicBezTo>
                    <a:lnTo>
                      <a:pt x="110377" y="3613456"/>
                    </a:lnTo>
                    <a:cubicBezTo>
                      <a:pt x="49417" y="3613456"/>
                      <a:pt x="0" y="3564039"/>
                      <a:pt x="0" y="3503079"/>
                    </a:cubicBezTo>
                    <a:lnTo>
                      <a:pt x="0" y="3247846"/>
                    </a:lnTo>
                    <a:lnTo>
                      <a:pt x="0" y="3061587"/>
                    </a:lnTo>
                    <a:lnTo>
                      <a:pt x="0" y="551870"/>
                    </a:lnTo>
                    <a:lnTo>
                      <a:pt x="0" y="551869"/>
                    </a:lnTo>
                    <a:lnTo>
                      <a:pt x="0" y="110377"/>
                    </a:lnTo>
                    <a:cubicBezTo>
                      <a:pt x="0" y="49417"/>
                      <a:pt x="49417" y="0"/>
                      <a:pt x="110377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8F349E-678A-7FA2-8F1B-46034DB442E2}"/>
                </a:ext>
              </a:extLst>
            </p:cNvPr>
            <p:cNvSpPr txBox="1"/>
            <p:nvPr/>
          </p:nvSpPr>
          <p:spPr>
            <a:xfrm>
              <a:off x="1982411" y="2235302"/>
              <a:ext cx="3383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中考考试科目及分值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5D384AB-EFC6-C44D-E575-87C1E54DE2C9}"/>
                </a:ext>
              </a:extLst>
            </p:cNvPr>
            <p:cNvSpPr/>
            <p:nvPr/>
          </p:nvSpPr>
          <p:spPr>
            <a:xfrm>
              <a:off x="2561536" y="3018370"/>
              <a:ext cx="3383280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语文、数学、英语 （各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120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A6C923B-44FA-AB69-FA8A-1F93851A0CEA}"/>
                </a:ext>
              </a:extLst>
            </p:cNvPr>
            <p:cNvSpPr/>
            <p:nvPr/>
          </p:nvSpPr>
          <p:spPr>
            <a:xfrm>
              <a:off x="2561536" y="3505534"/>
              <a:ext cx="330090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物理（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分）化学（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6A68C5-6EB6-AEF4-8F74-123B0548F7C3}"/>
                </a:ext>
              </a:extLst>
            </p:cNvPr>
            <p:cNvSpPr/>
            <p:nvPr/>
          </p:nvSpPr>
          <p:spPr>
            <a:xfrm>
              <a:off x="2628862" y="3993214"/>
              <a:ext cx="318869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政治 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(100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分，折算后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70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)     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DE1F20B-5AD8-29DB-D4FE-098EE941804A}"/>
                </a:ext>
              </a:extLst>
            </p:cNvPr>
            <p:cNvSpPr/>
            <p:nvPr/>
          </p:nvSpPr>
          <p:spPr>
            <a:xfrm>
              <a:off x="2561536" y="4481410"/>
              <a:ext cx="2926080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历史 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(100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分，折算后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50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)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547B5A-C597-B33E-C80A-A3DB73A135FE}"/>
                </a:ext>
              </a:extLst>
            </p:cNvPr>
            <p:cNvSpPr/>
            <p:nvPr/>
          </p:nvSpPr>
          <p:spPr>
            <a:xfrm>
              <a:off x="2561536" y="4968574"/>
              <a:ext cx="160813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just" fontAlgn="auto">
                <a:lnSpc>
                  <a:spcPct val="10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体育（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50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阿里巴巴普惠体" panose="00020600040101010101" pitchFamily="18" charset="-122"/>
                  <a:sym typeface="思源黑体 CN Regular" panose="020B0500000000000000" pitchFamily="34" charset="-122"/>
                </a:rPr>
                <a:t>分）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8BEADD-8DD0-E562-D755-18DC56976536}"/>
                </a:ext>
              </a:extLst>
            </p:cNvPr>
            <p:cNvSpPr txBox="1"/>
            <p:nvPr/>
          </p:nvSpPr>
          <p:spPr>
            <a:xfrm>
              <a:off x="4178968" y="4977407"/>
              <a:ext cx="1282700" cy="368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总分:730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4EED4B-1FEF-92E3-B555-14A229AB9F59}"/>
                </a:ext>
              </a:extLst>
            </p:cNvPr>
            <p:cNvSpPr txBox="1"/>
            <p:nvPr/>
          </p:nvSpPr>
          <p:spPr>
            <a:xfrm>
              <a:off x="1989847" y="3093089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-01-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CB0B4D-705D-3715-3C2B-5ED2A860F52D}"/>
                </a:ext>
              </a:extLst>
            </p:cNvPr>
            <p:cNvSpPr txBox="1"/>
            <p:nvPr/>
          </p:nvSpPr>
          <p:spPr>
            <a:xfrm>
              <a:off x="1989847" y="3580134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-02-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FC18BBE-D1AB-18B1-BD2D-D83CB9168D7B}"/>
                </a:ext>
              </a:extLst>
            </p:cNvPr>
            <p:cNvSpPr txBox="1"/>
            <p:nvPr/>
          </p:nvSpPr>
          <p:spPr>
            <a:xfrm>
              <a:off x="1989847" y="4067179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-03-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3DBD02-637D-9835-277B-A2E7C34DA7C6}"/>
                </a:ext>
              </a:extLst>
            </p:cNvPr>
            <p:cNvSpPr txBox="1"/>
            <p:nvPr/>
          </p:nvSpPr>
          <p:spPr>
            <a:xfrm>
              <a:off x="1989847" y="4554224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-04-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5ABE5FB-ABA3-1AF2-A60B-8818B3D78B78}"/>
                </a:ext>
              </a:extLst>
            </p:cNvPr>
            <p:cNvSpPr txBox="1"/>
            <p:nvPr/>
          </p:nvSpPr>
          <p:spPr>
            <a:xfrm>
              <a:off x="1989847" y="5041269"/>
              <a:ext cx="497840" cy="2209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-05-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5DBA1AA-1F14-8C23-887D-C15FEC03A4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186" y="844342"/>
            <a:ext cx="5801180" cy="58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16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7681EA-3295-F867-5592-93003641C19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8965208"/>
              </p:ext>
            </p:extLst>
          </p:nvPr>
        </p:nvGraphicFramePr>
        <p:xfrm>
          <a:off x="1565135" y="2360475"/>
          <a:ext cx="9061731" cy="3632111"/>
        </p:xfrm>
        <a:graphic>
          <a:graphicData uri="http://schemas.openxmlformats.org/drawingml/2006/table">
            <a:tbl>
              <a:tblPr/>
              <a:tblGrid>
                <a:gridCol w="1591243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0"/>
                    </a:ext>
                  </a:extLst>
                </a:gridCol>
                <a:gridCol w="3375601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1"/>
                    </a:ext>
                  </a:extLst>
                </a:gridCol>
                <a:gridCol w="4094887">
                  <a:extLst>
                    <a:ext uri="{9D8B030D-6E8A-4147-A177-3AD203B41FA5}">
                      <a16:col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20002"/>
                    </a:ext>
                  </a:extLst>
                </a:gridCol>
              </a:tblGrid>
              <a:tr h="5673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学校</a:t>
                      </a:r>
                    </a:p>
                  </a:txBody>
                  <a:tcPr marL="103488" marR="103488" marT="51744" marB="51744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2022</a:t>
                      </a:r>
                      <a:r>
                        <a:rPr kumimoji="0" lang="zh-CN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年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2021</a:t>
                      </a:r>
                      <a:r>
                        <a:rPr kumimoji="0" lang="zh-CN" alt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汉仪劲楷简" panose="00020600040101010101" charset="-122"/>
                          <a:sym typeface="思源黑体 CN Regular" panose="020B0500000000000000" pitchFamily="34" charset="-122"/>
                        </a:rPr>
                        <a:t>年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0"/>
                  </a:ext>
                </a:extLst>
              </a:tr>
              <a:tr h="10215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XX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中学</a:t>
                      </a:r>
                    </a:p>
                  </a:txBody>
                  <a:tcPr marL="101859" marR="101859" marT="52966" marB="52966" anchor="ctr" anchorCtr="1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1"/>
                  </a:ext>
                </a:extLst>
              </a:tr>
              <a:tr h="10215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XX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中学</a:t>
                      </a:r>
                    </a:p>
                  </a:txBody>
                  <a:tcPr marL="101859" marR="101859" marT="52966" marB="52966" anchor="ctr" anchorCtr="1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2"/>
                  </a:ext>
                </a:extLst>
              </a:tr>
              <a:tr h="102159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XX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思源黑体 CN Normal" panose="020B0400000000000000" charset="-122"/>
                          <a:sym typeface="思源黑体 CN Regular" panose="020B0500000000000000" pitchFamily="34" charset="-122"/>
                        </a:rPr>
                        <a:t>中学</a:t>
                      </a:r>
                    </a:p>
                  </a:txBody>
                  <a:tcPr marL="101859" marR="101859" marT="52966" marB="52966" anchor="ctr" anchorCtr="1" horzOverflow="overflow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  <a:cs typeface="阿里巴巴普惠体" panose="00020600040101010101" pitchFamily="18" charset="-122"/>
                        <a:sym typeface="思源黑体 CN Regular" panose="020B0500000000000000" pitchFamily="34" charset="-12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【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请插入相关信息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  <a:cs typeface="阿里巴巴普惠体" panose="00020600040101010101" pitchFamily="18" charset="-122"/>
                          <a:sym typeface="思源黑体 CN Regular" panose="020B0500000000000000" pitchFamily="34" charset="-122"/>
                        </a:rPr>
                        <a:t>】</a:t>
                      </a:r>
                    </a:p>
                  </a:txBody>
                  <a:tcPr marL="101859" marR="101859" marT="52966" marB="52966" anchor="ctr" anchorCtr="1" horzOverflow="overflow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DF01FE-B3EA-3FA5-3C41-BEB24919C3C3}"/>
              </a:ext>
            </a:extLst>
          </p:cNvPr>
          <p:cNvSpPr txBox="1"/>
          <p:nvPr/>
        </p:nvSpPr>
        <p:spPr>
          <a:xfrm>
            <a:off x="4657408" y="1588772"/>
            <a:ext cx="287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rPr>
              <a:t>历年录取分数</a:t>
            </a:r>
          </a:p>
        </p:txBody>
      </p:sp>
    </p:spTree>
    <p:extLst>
      <p:ext uri="{BB962C8B-B14F-4D97-AF65-F5344CB8AC3E}">
        <p14:creationId xmlns:p14="http://schemas.microsoft.com/office/powerpoint/2010/main" val="4345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29DA450-50FA-46BB-8360-2AB8E23FC8AD}"/>
              </a:ext>
            </a:extLst>
          </p:cNvPr>
          <p:cNvSpPr txBox="1"/>
          <p:nvPr/>
        </p:nvSpPr>
        <p:spPr>
          <a:xfrm>
            <a:off x="1642853" y="1816406"/>
            <a:ext cx="162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28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" panose="00020600040101010101" pitchFamily="18" charset="-122"/>
                <a:sym typeface="思源黑体 CN Regular" panose="020B0500000000000000" pitchFamily="34" charset="-122"/>
              </a:rPr>
              <a:t>科目特点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26E178-7681-6094-922E-04AE85128B51}"/>
              </a:ext>
            </a:extLst>
          </p:cNvPr>
          <p:cNvGrpSpPr/>
          <p:nvPr/>
        </p:nvGrpSpPr>
        <p:grpSpPr>
          <a:xfrm>
            <a:off x="1774933" y="2503985"/>
            <a:ext cx="3647440" cy="1584960"/>
            <a:chOff x="1662158" y="2536643"/>
            <a:chExt cx="3647440" cy="1584960"/>
          </a:xfrm>
        </p:grpSpPr>
        <p:sp>
          <p:nvSpPr>
            <p:cNvPr id="17" name="矩形 1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F58654-1F12-65EB-D6F3-9F5D65618918}"/>
                </a:ext>
              </a:extLst>
            </p:cNvPr>
            <p:cNvSpPr/>
            <p:nvPr/>
          </p:nvSpPr>
          <p:spPr>
            <a:xfrm>
              <a:off x="1885678" y="3367223"/>
              <a:ext cx="2386330" cy="56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auto">
                <a:lnSpc>
                  <a:spcPct val="200000"/>
                </a:lnSpc>
              </a:pPr>
              <a:r>
                <a:rPr lang="zh-CN" altLang="en-US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数&gt;物&gt;化&gt;英&gt;语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8D0014-EE33-7535-A03C-5DA4E5829C50}"/>
                </a:ext>
              </a:extLst>
            </p:cNvPr>
            <p:cNvSpPr/>
            <p:nvPr/>
          </p:nvSpPr>
          <p:spPr>
            <a:xfrm>
              <a:off x="1885678" y="2732858"/>
              <a:ext cx="3290570" cy="3683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 algn="just">
                <a:buClrTx/>
                <a:buSzTx/>
                <a:buFontTx/>
              </a:pP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如果按照理解的难易程度排序：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FBB087-E746-D0BA-8606-71E3464EBC27}"/>
                </a:ext>
              </a:extLst>
            </p:cNvPr>
            <p:cNvSpPr/>
            <p:nvPr/>
          </p:nvSpPr>
          <p:spPr>
            <a:xfrm>
              <a:off x="2006963" y="3291023"/>
              <a:ext cx="720000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CC5F8F-B00C-C0D9-AAA9-A89B511722B9}"/>
                </a:ext>
              </a:extLst>
            </p:cNvPr>
            <p:cNvSpPr/>
            <p:nvPr/>
          </p:nvSpPr>
          <p:spPr>
            <a:xfrm>
              <a:off x="1662158" y="2536643"/>
              <a:ext cx="3647440" cy="1584960"/>
            </a:xfrm>
            <a:prstGeom prst="rect">
              <a:avLst/>
            </a:prstGeom>
            <a:noFill/>
            <a:ln>
              <a:gradFill>
                <a:gsLst>
                  <a:gs pos="0">
                    <a:srgbClr val="1164E1"/>
                  </a:gs>
                  <a:gs pos="51000">
                    <a:srgbClr val="1A7DF1"/>
                  </a:gs>
                  <a:gs pos="83000">
                    <a:srgbClr val="189F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F2A4D7-84A9-D54E-7877-7BC31EA91B03}"/>
              </a:ext>
            </a:extLst>
          </p:cNvPr>
          <p:cNvGrpSpPr/>
          <p:nvPr/>
        </p:nvGrpSpPr>
        <p:grpSpPr>
          <a:xfrm>
            <a:off x="1774933" y="4301489"/>
            <a:ext cx="3647440" cy="1584960"/>
            <a:chOff x="1662158" y="4334147"/>
            <a:chExt cx="3647440" cy="1584960"/>
          </a:xfrm>
        </p:grpSpPr>
        <p:sp>
          <p:nvSpPr>
            <p:cNvPr id="21" name="矩形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3A602F-1E27-5FC0-C3F5-9562663B1CAC}"/>
                </a:ext>
              </a:extLst>
            </p:cNvPr>
            <p:cNvSpPr/>
            <p:nvPr/>
          </p:nvSpPr>
          <p:spPr>
            <a:xfrm>
              <a:off x="1881233" y="5164727"/>
              <a:ext cx="2386330" cy="56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auto">
                <a:lnSpc>
                  <a:spcPct val="200000"/>
                </a:lnSpc>
              </a:pPr>
              <a:r>
                <a:rPr lang="zh-CN" altLang="en-US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英&gt;语&gt;化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34E9CD-0D83-462C-CAB9-E5FC4B9821DA}"/>
                </a:ext>
              </a:extLst>
            </p:cNvPr>
            <p:cNvSpPr/>
            <p:nvPr/>
          </p:nvSpPr>
          <p:spPr>
            <a:xfrm>
              <a:off x="1881233" y="4530362"/>
              <a:ext cx="2665730" cy="3683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lvl="0" algn="just">
                <a:buClrTx/>
                <a:buSzTx/>
                <a:buFontTx/>
              </a:pP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Regular" panose="020B0500000000000000" pitchFamily="34" charset="-122"/>
                </a:rPr>
                <a:t>如果按照背诵多少排序：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086DB5-1089-89FD-19D7-F579B18B1B87}"/>
                </a:ext>
              </a:extLst>
            </p:cNvPr>
            <p:cNvSpPr/>
            <p:nvPr/>
          </p:nvSpPr>
          <p:spPr>
            <a:xfrm>
              <a:off x="2002518" y="5088527"/>
              <a:ext cx="720000" cy="7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D7B654-0610-B59F-6532-D4FAF57FD6D8}"/>
                </a:ext>
              </a:extLst>
            </p:cNvPr>
            <p:cNvSpPr/>
            <p:nvPr/>
          </p:nvSpPr>
          <p:spPr>
            <a:xfrm>
              <a:off x="1662158" y="4334147"/>
              <a:ext cx="3647440" cy="158496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D65875-6D59-B9D6-8E6E-2B79013DF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48" y="1481082"/>
            <a:ext cx="5640813" cy="56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94B00F4-47E3-A1FF-3E15-7B4B8964A6E0}"/>
              </a:ext>
            </a:extLst>
          </p:cNvPr>
          <p:cNvSpPr/>
          <p:nvPr/>
        </p:nvSpPr>
        <p:spPr>
          <a:xfrm>
            <a:off x="1266634" y="2204355"/>
            <a:ext cx="2178695" cy="6607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基本原则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B5AC90C-2101-3322-B8F2-CBC09B852BDB}"/>
              </a:ext>
            </a:extLst>
          </p:cNvPr>
          <p:cNvGrpSpPr/>
          <p:nvPr/>
        </p:nvGrpSpPr>
        <p:grpSpPr>
          <a:xfrm>
            <a:off x="1265691" y="3069770"/>
            <a:ext cx="5314724" cy="2735580"/>
            <a:chOff x="1249362" y="3102428"/>
            <a:chExt cx="5314724" cy="2735580"/>
          </a:xfrm>
        </p:grpSpPr>
        <p:sp>
          <p:nvSpPr>
            <p:cNvPr id="2" name="矩形 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30C7D6-2B7C-8F31-5FBF-FF536AD246A4}"/>
                </a:ext>
              </a:extLst>
            </p:cNvPr>
            <p:cNvSpPr/>
            <p:nvPr/>
          </p:nvSpPr>
          <p:spPr>
            <a:xfrm>
              <a:off x="1249362" y="3102428"/>
              <a:ext cx="5314724" cy="267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6B1928-9ABB-C5B7-C69C-FCA8AF2EE5F9}"/>
                </a:ext>
              </a:extLst>
            </p:cNvPr>
            <p:cNvSpPr txBox="1"/>
            <p:nvPr/>
          </p:nvSpPr>
          <p:spPr>
            <a:xfrm>
              <a:off x="1461631" y="3384140"/>
              <a:ext cx="4792209" cy="185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0" fontAlgn="auto">
                <a:lnSpc>
                  <a:spcPct val="200000"/>
                </a:lnSpc>
                <a:buClrTx/>
                <a:buSzTx/>
                <a:buFont typeface="思源黑体 CN Normal" panose="020B0400000000000000" charset="-122"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思源黑体 CN Normal" panose="020B0400000000000000" charset="-122"/>
                  <a:sym typeface="思源黑体 CN Regular" panose="020B0500000000000000" pitchFamily="34" charset="-122"/>
                </a:rPr>
                <a:t>切忌偏科，中考每一门科目考试的成败都关乎到中考考试的成败，所以按照每个科目的特点进行有针对性的复习很关键</a:t>
              </a: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0B3DAE-1882-704F-A694-8909B9444A53}"/>
                </a:ext>
              </a:extLst>
            </p:cNvPr>
            <p:cNvSpPr/>
            <p:nvPr/>
          </p:nvSpPr>
          <p:spPr>
            <a:xfrm>
              <a:off x="4075148" y="5730008"/>
              <a:ext cx="2178695" cy="108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spc="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B7A6B13-A632-E53C-DEEF-BB8C29529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824" y="138384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1EDE09-D05F-4038-82A8-CC915762F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110" y="0"/>
            <a:ext cx="3778889" cy="6858000"/>
          </a:xfrm>
          <a:prstGeom prst="rect">
            <a:avLst/>
          </a:prstGeom>
        </p:spPr>
      </p:pic>
      <p:sp>
        <p:nvSpPr>
          <p:cNvPr id="41" name="任意多边形: 形状 4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9DF2C22-9BF1-B90E-7FFE-EA02FB082F2B}"/>
              </a:ext>
            </a:extLst>
          </p:cNvPr>
          <p:cNvSpPr/>
          <p:nvPr/>
        </p:nvSpPr>
        <p:spPr>
          <a:xfrm>
            <a:off x="7837718" y="0"/>
            <a:ext cx="4354283" cy="6858000"/>
          </a:xfrm>
          <a:custGeom>
            <a:avLst/>
            <a:gdLst>
              <a:gd name="connsiteX0" fmla="*/ 1268012 w 4354283"/>
              <a:gd name="connsiteY0" fmla="*/ 0 h 6858000"/>
              <a:gd name="connsiteX1" fmla="*/ 4354283 w 4354283"/>
              <a:gd name="connsiteY1" fmla="*/ 0 h 6858000"/>
              <a:gd name="connsiteX2" fmla="*/ 4354283 w 4354283"/>
              <a:gd name="connsiteY2" fmla="*/ 6858000 h 6858000"/>
              <a:gd name="connsiteX3" fmla="*/ 1268012 w 4354283"/>
              <a:gd name="connsiteY3" fmla="*/ 6858000 h 6858000"/>
              <a:gd name="connsiteX4" fmla="*/ 1204768 w 4354283"/>
              <a:gd name="connsiteY4" fmla="*/ 6784989 h 6858000"/>
              <a:gd name="connsiteX5" fmla="*/ 0 w 4354283"/>
              <a:gd name="connsiteY5" fmla="*/ 3429000 h 6858000"/>
              <a:gd name="connsiteX6" fmla="*/ 1204768 w 4354283"/>
              <a:gd name="connsiteY6" fmla="*/ 730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283" h="6858000">
                <a:moveTo>
                  <a:pt x="1268012" y="0"/>
                </a:moveTo>
                <a:lnTo>
                  <a:pt x="4354283" y="0"/>
                </a:lnTo>
                <a:lnTo>
                  <a:pt x="4354283" y="6858000"/>
                </a:lnTo>
                <a:lnTo>
                  <a:pt x="1268012" y="6858000"/>
                </a:lnTo>
                <a:lnTo>
                  <a:pt x="1204768" y="6784989"/>
                </a:lnTo>
                <a:cubicBezTo>
                  <a:pt x="452124" y="5872995"/>
                  <a:pt x="0" y="4703797"/>
                  <a:pt x="0" y="3429000"/>
                </a:cubicBezTo>
                <a:cubicBezTo>
                  <a:pt x="0" y="2154203"/>
                  <a:pt x="452124" y="985005"/>
                  <a:pt x="1204768" y="73011"/>
                </a:cubicBezTo>
                <a:close/>
              </a:path>
            </a:pathLst>
          </a:custGeom>
          <a:gradFill flip="none" rotWithShape="1">
            <a:gsLst>
              <a:gs pos="0">
                <a:srgbClr val="F2F2F2">
                  <a:alpha val="15000"/>
                </a:srgb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17DE3C-B146-BF09-9E08-99DB7B92E65C}"/>
              </a:ext>
            </a:extLst>
          </p:cNvPr>
          <p:cNvSpPr/>
          <p:nvPr/>
        </p:nvSpPr>
        <p:spPr>
          <a:xfrm>
            <a:off x="856343" y="990600"/>
            <a:ext cx="10479314" cy="4876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D10170-D49B-0B3F-977C-BF1172923C59}"/>
              </a:ext>
            </a:extLst>
          </p:cNvPr>
          <p:cNvGrpSpPr/>
          <p:nvPr/>
        </p:nvGrpSpPr>
        <p:grpSpPr>
          <a:xfrm>
            <a:off x="10640204" y="6197601"/>
            <a:ext cx="695453" cy="157636"/>
            <a:chOff x="10406743" y="6197600"/>
            <a:chExt cx="1088571" cy="246743"/>
          </a:xfrm>
          <a:solidFill>
            <a:schemeClr val="bg1"/>
          </a:solidFill>
        </p:grpSpPr>
        <p:sp>
          <p:nvSpPr>
            <p:cNvPr id="13" name="椭圆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054AC05-2574-B9D8-68F5-CF83F5995095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4C479D-F352-12F6-89DA-53339B94DA79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38CCD2-EC63-9EF5-5923-987972382CB4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EA172-1E93-7F0C-6D0E-FD887A01449A}"/>
              </a:ext>
            </a:extLst>
          </p:cNvPr>
          <p:cNvSpPr txBox="1"/>
          <p:nvPr/>
        </p:nvSpPr>
        <p:spPr>
          <a:xfrm>
            <a:off x="4303485" y="2115458"/>
            <a:ext cx="44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PART </a:t>
            </a:r>
            <a:r>
              <a:rPr lang="en-US" altLang="zh-CN" sz="6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-02</a:t>
            </a:r>
            <a:endParaRPr lang="zh-CN" altLang="en-US" sz="6000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3E3A39-7F5A-5341-0D7D-5FA126B16BDC}"/>
              </a:ext>
            </a:extLst>
          </p:cNvPr>
          <p:cNvSpPr txBox="1"/>
          <p:nvPr/>
        </p:nvSpPr>
        <p:spPr>
          <a:xfrm>
            <a:off x="4303484" y="3225801"/>
            <a:ext cx="6353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rPr>
              <a:t>初三应如何度过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F4F28C-B1F1-3E77-5133-4FB93776F44B}"/>
              </a:ext>
            </a:extLst>
          </p:cNvPr>
          <p:cNvSpPr/>
          <p:nvPr/>
        </p:nvSpPr>
        <p:spPr>
          <a:xfrm>
            <a:off x="444939" y="413050"/>
            <a:ext cx="482161" cy="992578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C0F85BA-3F4A-BD8B-62A5-F1B8C0AEE98B}"/>
              </a:ext>
            </a:extLst>
          </p:cNvPr>
          <p:cNvSpPr txBox="1"/>
          <p:nvPr/>
        </p:nvSpPr>
        <p:spPr>
          <a:xfrm>
            <a:off x="926912" y="488761"/>
            <a:ext cx="4983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养成好习惯</a:t>
            </a:r>
            <a:r>
              <a:rPr lang="en-US" altLang="zh-CN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•</a:t>
            </a:r>
            <a:r>
              <a:rPr lang="zh-CN" altLang="en-US" sz="1200">
                <a:ln w="317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Regular" panose="020B0500000000000000" pitchFamily="34" charset="-122"/>
              </a:rPr>
              <a:t>迎接新学期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65CB36-857E-8AD5-2678-E81F0FF4453A}"/>
              </a:ext>
            </a:extLst>
          </p:cNvPr>
          <p:cNvSpPr/>
          <p:nvPr/>
        </p:nvSpPr>
        <p:spPr>
          <a:xfrm rot="16200000">
            <a:off x="8506533" y="2155856"/>
            <a:ext cx="423953" cy="872751"/>
          </a:xfrm>
          <a:custGeom>
            <a:avLst/>
            <a:gdLst>
              <a:gd name="connsiteX0" fmla="*/ 452944 w 477264"/>
              <a:gd name="connsiteY0" fmla="*/ 933858 h 982498"/>
              <a:gd name="connsiteX1" fmla="*/ 477264 w 477264"/>
              <a:gd name="connsiteY1" fmla="*/ 958178 h 982498"/>
              <a:gd name="connsiteX2" fmla="*/ 452944 w 477264"/>
              <a:gd name="connsiteY2" fmla="*/ 982498 h 982498"/>
              <a:gd name="connsiteX3" fmla="*/ 428624 w 477264"/>
              <a:gd name="connsiteY3" fmla="*/ 958178 h 982498"/>
              <a:gd name="connsiteX4" fmla="*/ 452944 w 477264"/>
              <a:gd name="connsiteY4" fmla="*/ 933858 h 982498"/>
              <a:gd name="connsiteX5" fmla="*/ 345788 w 477264"/>
              <a:gd name="connsiteY5" fmla="*/ 933858 h 982498"/>
              <a:gd name="connsiteX6" fmla="*/ 370108 w 477264"/>
              <a:gd name="connsiteY6" fmla="*/ 958178 h 982498"/>
              <a:gd name="connsiteX7" fmla="*/ 345788 w 477264"/>
              <a:gd name="connsiteY7" fmla="*/ 982498 h 982498"/>
              <a:gd name="connsiteX8" fmla="*/ 321468 w 477264"/>
              <a:gd name="connsiteY8" fmla="*/ 958178 h 982498"/>
              <a:gd name="connsiteX9" fmla="*/ 345788 w 477264"/>
              <a:gd name="connsiteY9" fmla="*/ 933858 h 982498"/>
              <a:gd name="connsiteX10" fmla="*/ 238632 w 477264"/>
              <a:gd name="connsiteY10" fmla="*/ 933858 h 982498"/>
              <a:gd name="connsiteX11" fmla="*/ 262952 w 477264"/>
              <a:gd name="connsiteY11" fmla="*/ 958178 h 982498"/>
              <a:gd name="connsiteX12" fmla="*/ 238632 w 477264"/>
              <a:gd name="connsiteY12" fmla="*/ 982498 h 982498"/>
              <a:gd name="connsiteX13" fmla="*/ 214312 w 477264"/>
              <a:gd name="connsiteY13" fmla="*/ 958178 h 982498"/>
              <a:gd name="connsiteX14" fmla="*/ 238632 w 477264"/>
              <a:gd name="connsiteY14" fmla="*/ 933858 h 982498"/>
              <a:gd name="connsiteX15" fmla="*/ 131476 w 477264"/>
              <a:gd name="connsiteY15" fmla="*/ 933858 h 982498"/>
              <a:gd name="connsiteX16" fmla="*/ 155796 w 477264"/>
              <a:gd name="connsiteY16" fmla="*/ 958178 h 982498"/>
              <a:gd name="connsiteX17" fmla="*/ 131476 w 477264"/>
              <a:gd name="connsiteY17" fmla="*/ 982498 h 982498"/>
              <a:gd name="connsiteX18" fmla="*/ 107156 w 477264"/>
              <a:gd name="connsiteY18" fmla="*/ 958178 h 982498"/>
              <a:gd name="connsiteX19" fmla="*/ 131476 w 477264"/>
              <a:gd name="connsiteY19" fmla="*/ 933858 h 982498"/>
              <a:gd name="connsiteX20" fmla="*/ 24320 w 477264"/>
              <a:gd name="connsiteY20" fmla="*/ 933858 h 982498"/>
              <a:gd name="connsiteX21" fmla="*/ 48640 w 477264"/>
              <a:gd name="connsiteY21" fmla="*/ 958178 h 982498"/>
              <a:gd name="connsiteX22" fmla="*/ 24320 w 477264"/>
              <a:gd name="connsiteY22" fmla="*/ 982498 h 982498"/>
              <a:gd name="connsiteX23" fmla="*/ 0 w 477264"/>
              <a:gd name="connsiteY23" fmla="*/ 958178 h 982498"/>
              <a:gd name="connsiteX24" fmla="*/ 24320 w 477264"/>
              <a:gd name="connsiteY24" fmla="*/ 933858 h 982498"/>
              <a:gd name="connsiteX25" fmla="*/ 452944 w 477264"/>
              <a:gd name="connsiteY25" fmla="*/ 778215 h 982498"/>
              <a:gd name="connsiteX26" fmla="*/ 477264 w 477264"/>
              <a:gd name="connsiteY26" fmla="*/ 802535 h 982498"/>
              <a:gd name="connsiteX27" fmla="*/ 452944 w 477264"/>
              <a:gd name="connsiteY27" fmla="*/ 826855 h 982498"/>
              <a:gd name="connsiteX28" fmla="*/ 428624 w 477264"/>
              <a:gd name="connsiteY28" fmla="*/ 802535 h 982498"/>
              <a:gd name="connsiteX29" fmla="*/ 452944 w 477264"/>
              <a:gd name="connsiteY29" fmla="*/ 778215 h 982498"/>
              <a:gd name="connsiteX30" fmla="*/ 345788 w 477264"/>
              <a:gd name="connsiteY30" fmla="*/ 778215 h 982498"/>
              <a:gd name="connsiteX31" fmla="*/ 370108 w 477264"/>
              <a:gd name="connsiteY31" fmla="*/ 802535 h 982498"/>
              <a:gd name="connsiteX32" fmla="*/ 345788 w 477264"/>
              <a:gd name="connsiteY32" fmla="*/ 826855 h 982498"/>
              <a:gd name="connsiteX33" fmla="*/ 321468 w 477264"/>
              <a:gd name="connsiteY33" fmla="*/ 802535 h 982498"/>
              <a:gd name="connsiteX34" fmla="*/ 345788 w 477264"/>
              <a:gd name="connsiteY34" fmla="*/ 778215 h 982498"/>
              <a:gd name="connsiteX35" fmla="*/ 238632 w 477264"/>
              <a:gd name="connsiteY35" fmla="*/ 778215 h 982498"/>
              <a:gd name="connsiteX36" fmla="*/ 262952 w 477264"/>
              <a:gd name="connsiteY36" fmla="*/ 802535 h 982498"/>
              <a:gd name="connsiteX37" fmla="*/ 238632 w 477264"/>
              <a:gd name="connsiteY37" fmla="*/ 826855 h 982498"/>
              <a:gd name="connsiteX38" fmla="*/ 214312 w 477264"/>
              <a:gd name="connsiteY38" fmla="*/ 802535 h 982498"/>
              <a:gd name="connsiteX39" fmla="*/ 238632 w 477264"/>
              <a:gd name="connsiteY39" fmla="*/ 778215 h 982498"/>
              <a:gd name="connsiteX40" fmla="*/ 131476 w 477264"/>
              <a:gd name="connsiteY40" fmla="*/ 778215 h 982498"/>
              <a:gd name="connsiteX41" fmla="*/ 155796 w 477264"/>
              <a:gd name="connsiteY41" fmla="*/ 802535 h 982498"/>
              <a:gd name="connsiteX42" fmla="*/ 131476 w 477264"/>
              <a:gd name="connsiteY42" fmla="*/ 826855 h 982498"/>
              <a:gd name="connsiteX43" fmla="*/ 107156 w 477264"/>
              <a:gd name="connsiteY43" fmla="*/ 802535 h 982498"/>
              <a:gd name="connsiteX44" fmla="*/ 131476 w 477264"/>
              <a:gd name="connsiteY44" fmla="*/ 778215 h 982498"/>
              <a:gd name="connsiteX45" fmla="*/ 24320 w 477264"/>
              <a:gd name="connsiteY45" fmla="*/ 778215 h 982498"/>
              <a:gd name="connsiteX46" fmla="*/ 48640 w 477264"/>
              <a:gd name="connsiteY46" fmla="*/ 802535 h 982498"/>
              <a:gd name="connsiteX47" fmla="*/ 24320 w 477264"/>
              <a:gd name="connsiteY47" fmla="*/ 826855 h 982498"/>
              <a:gd name="connsiteX48" fmla="*/ 0 w 477264"/>
              <a:gd name="connsiteY48" fmla="*/ 802535 h 982498"/>
              <a:gd name="connsiteX49" fmla="*/ 24320 w 477264"/>
              <a:gd name="connsiteY49" fmla="*/ 778215 h 982498"/>
              <a:gd name="connsiteX50" fmla="*/ 452944 w 477264"/>
              <a:gd name="connsiteY50" fmla="*/ 622572 h 982498"/>
              <a:gd name="connsiteX51" fmla="*/ 477264 w 477264"/>
              <a:gd name="connsiteY51" fmla="*/ 646892 h 982498"/>
              <a:gd name="connsiteX52" fmla="*/ 452944 w 477264"/>
              <a:gd name="connsiteY52" fmla="*/ 671212 h 982498"/>
              <a:gd name="connsiteX53" fmla="*/ 428624 w 477264"/>
              <a:gd name="connsiteY53" fmla="*/ 646892 h 982498"/>
              <a:gd name="connsiteX54" fmla="*/ 452944 w 477264"/>
              <a:gd name="connsiteY54" fmla="*/ 622572 h 982498"/>
              <a:gd name="connsiteX55" fmla="*/ 345788 w 477264"/>
              <a:gd name="connsiteY55" fmla="*/ 622572 h 982498"/>
              <a:gd name="connsiteX56" fmla="*/ 370108 w 477264"/>
              <a:gd name="connsiteY56" fmla="*/ 646892 h 982498"/>
              <a:gd name="connsiteX57" fmla="*/ 345788 w 477264"/>
              <a:gd name="connsiteY57" fmla="*/ 671212 h 982498"/>
              <a:gd name="connsiteX58" fmla="*/ 321468 w 477264"/>
              <a:gd name="connsiteY58" fmla="*/ 646892 h 982498"/>
              <a:gd name="connsiteX59" fmla="*/ 345788 w 477264"/>
              <a:gd name="connsiteY59" fmla="*/ 622572 h 982498"/>
              <a:gd name="connsiteX60" fmla="*/ 238632 w 477264"/>
              <a:gd name="connsiteY60" fmla="*/ 622572 h 982498"/>
              <a:gd name="connsiteX61" fmla="*/ 262952 w 477264"/>
              <a:gd name="connsiteY61" fmla="*/ 646892 h 982498"/>
              <a:gd name="connsiteX62" fmla="*/ 238632 w 477264"/>
              <a:gd name="connsiteY62" fmla="*/ 671212 h 982498"/>
              <a:gd name="connsiteX63" fmla="*/ 214312 w 477264"/>
              <a:gd name="connsiteY63" fmla="*/ 646892 h 982498"/>
              <a:gd name="connsiteX64" fmla="*/ 238632 w 477264"/>
              <a:gd name="connsiteY64" fmla="*/ 622572 h 982498"/>
              <a:gd name="connsiteX65" fmla="*/ 131476 w 477264"/>
              <a:gd name="connsiteY65" fmla="*/ 622572 h 982498"/>
              <a:gd name="connsiteX66" fmla="*/ 155796 w 477264"/>
              <a:gd name="connsiteY66" fmla="*/ 646892 h 982498"/>
              <a:gd name="connsiteX67" fmla="*/ 131476 w 477264"/>
              <a:gd name="connsiteY67" fmla="*/ 671212 h 982498"/>
              <a:gd name="connsiteX68" fmla="*/ 107156 w 477264"/>
              <a:gd name="connsiteY68" fmla="*/ 646892 h 982498"/>
              <a:gd name="connsiteX69" fmla="*/ 131476 w 477264"/>
              <a:gd name="connsiteY69" fmla="*/ 622572 h 982498"/>
              <a:gd name="connsiteX70" fmla="*/ 24320 w 477264"/>
              <a:gd name="connsiteY70" fmla="*/ 622572 h 982498"/>
              <a:gd name="connsiteX71" fmla="*/ 48640 w 477264"/>
              <a:gd name="connsiteY71" fmla="*/ 646892 h 982498"/>
              <a:gd name="connsiteX72" fmla="*/ 24320 w 477264"/>
              <a:gd name="connsiteY72" fmla="*/ 671212 h 982498"/>
              <a:gd name="connsiteX73" fmla="*/ 0 w 477264"/>
              <a:gd name="connsiteY73" fmla="*/ 646892 h 982498"/>
              <a:gd name="connsiteX74" fmla="*/ 24320 w 477264"/>
              <a:gd name="connsiteY74" fmla="*/ 622572 h 982498"/>
              <a:gd name="connsiteX75" fmla="*/ 24320 w 477264"/>
              <a:gd name="connsiteY75" fmla="*/ 466929 h 982498"/>
              <a:gd name="connsiteX76" fmla="*/ 48640 w 477264"/>
              <a:gd name="connsiteY76" fmla="*/ 491249 h 982498"/>
              <a:gd name="connsiteX77" fmla="*/ 24320 w 477264"/>
              <a:gd name="connsiteY77" fmla="*/ 515569 h 982498"/>
              <a:gd name="connsiteX78" fmla="*/ 0 w 477264"/>
              <a:gd name="connsiteY78" fmla="*/ 491249 h 982498"/>
              <a:gd name="connsiteX79" fmla="*/ 24320 w 477264"/>
              <a:gd name="connsiteY79" fmla="*/ 466929 h 982498"/>
              <a:gd name="connsiteX80" fmla="*/ 131476 w 477264"/>
              <a:gd name="connsiteY80" fmla="*/ 466929 h 982498"/>
              <a:gd name="connsiteX81" fmla="*/ 155796 w 477264"/>
              <a:gd name="connsiteY81" fmla="*/ 491249 h 982498"/>
              <a:gd name="connsiteX82" fmla="*/ 131476 w 477264"/>
              <a:gd name="connsiteY82" fmla="*/ 515569 h 982498"/>
              <a:gd name="connsiteX83" fmla="*/ 107156 w 477264"/>
              <a:gd name="connsiteY83" fmla="*/ 491249 h 982498"/>
              <a:gd name="connsiteX84" fmla="*/ 131476 w 477264"/>
              <a:gd name="connsiteY84" fmla="*/ 466929 h 982498"/>
              <a:gd name="connsiteX85" fmla="*/ 238632 w 477264"/>
              <a:gd name="connsiteY85" fmla="*/ 466929 h 982498"/>
              <a:gd name="connsiteX86" fmla="*/ 262952 w 477264"/>
              <a:gd name="connsiteY86" fmla="*/ 491249 h 982498"/>
              <a:gd name="connsiteX87" fmla="*/ 238632 w 477264"/>
              <a:gd name="connsiteY87" fmla="*/ 515569 h 982498"/>
              <a:gd name="connsiteX88" fmla="*/ 214312 w 477264"/>
              <a:gd name="connsiteY88" fmla="*/ 491249 h 982498"/>
              <a:gd name="connsiteX89" fmla="*/ 238632 w 477264"/>
              <a:gd name="connsiteY89" fmla="*/ 466929 h 982498"/>
              <a:gd name="connsiteX90" fmla="*/ 345788 w 477264"/>
              <a:gd name="connsiteY90" fmla="*/ 466929 h 982498"/>
              <a:gd name="connsiteX91" fmla="*/ 370108 w 477264"/>
              <a:gd name="connsiteY91" fmla="*/ 491249 h 982498"/>
              <a:gd name="connsiteX92" fmla="*/ 345788 w 477264"/>
              <a:gd name="connsiteY92" fmla="*/ 515569 h 982498"/>
              <a:gd name="connsiteX93" fmla="*/ 321468 w 477264"/>
              <a:gd name="connsiteY93" fmla="*/ 491249 h 982498"/>
              <a:gd name="connsiteX94" fmla="*/ 345788 w 477264"/>
              <a:gd name="connsiteY94" fmla="*/ 466929 h 982498"/>
              <a:gd name="connsiteX95" fmla="*/ 452944 w 477264"/>
              <a:gd name="connsiteY95" fmla="*/ 466929 h 982498"/>
              <a:gd name="connsiteX96" fmla="*/ 477264 w 477264"/>
              <a:gd name="connsiteY96" fmla="*/ 491249 h 982498"/>
              <a:gd name="connsiteX97" fmla="*/ 452944 w 477264"/>
              <a:gd name="connsiteY97" fmla="*/ 515569 h 982498"/>
              <a:gd name="connsiteX98" fmla="*/ 428624 w 477264"/>
              <a:gd name="connsiteY98" fmla="*/ 491249 h 982498"/>
              <a:gd name="connsiteX99" fmla="*/ 452944 w 477264"/>
              <a:gd name="connsiteY99" fmla="*/ 466929 h 982498"/>
              <a:gd name="connsiteX100" fmla="*/ 24320 w 477264"/>
              <a:gd name="connsiteY100" fmla="*/ 311287 h 982498"/>
              <a:gd name="connsiteX101" fmla="*/ 48640 w 477264"/>
              <a:gd name="connsiteY101" fmla="*/ 335607 h 982498"/>
              <a:gd name="connsiteX102" fmla="*/ 24320 w 477264"/>
              <a:gd name="connsiteY102" fmla="*/ 359926 h 982498"/>
              <a:gd name="connsiteX103" fmla="*/ 0 w 477264"/>
              <a:gd name="connsiteY103" fmla="*/ 335607 h 982498"/>
              <a:gd name="connsiteX104" fmla="*/ 24320 w 477264"/>
              <a:gd name="connsiteY104" fmla="*/ 311287 h 982498"/>
              <a:gd name="connsiteX105" fmla="*/ 131476 w 477264"/>
              <a:gd name="connsiteY105" fmla="*/ 311286 h 982498"/>
              <a:gd name="connsiteX106" fmla="*/ 155796 w 477264"/>
              <a:gd name="connsiteY106" fmla="*/ 335606 h 982498"/>
              <a:gd name="connsiteX107" fmla="*/ 131476 w 477264"/>
              <a:gd name="connsiteY107" fmla="*/ 359926 h 982498"/>
              <a:gd name="connsiteX108" fmla="*/ 107156 w 477264"/>
              <a:gd name="connsiteY108" fmla="*/ 335606 h 982498"/>
              <a:gd name="connsiteX109" fmla="*/ 131476 w 477264"/>
              <a:gd name="connsiteY109" fmla="*/ 311286 h 982498"/>
              <a:gd name="connsiteX110" fmla="*/ 238632 w 477264"/>
              <a:gd name="connsiteY110" fmla="*/ 311286 h 982498"/>
              <a:gd name="connsiteX111" fmla="*/ 262952 w 477264"/>
              <a:gd name="connsiteY111" fmla="*/ 335606 h 982498"/>
              <a:gd name="connsiteX112" fmla="*/ 238632 w 477264"/>
              <a:gd name="connsiteY112" fmla="*/ 359926 h 982498"/>
              <a:gd name="connsiteX113" fmla="*/ 214312 w 477264"/>
              <a:gd name="connsiteY113" fmla="*/ 335606 h 982498"/>
              <a:gd name="connsiteX114" fmla="*/ 238632 w 477264"/>
              <a:gd name="connsiteY114" fmla="*/ 311286 h 982498"/>
              <a:gd name="connsiteX115" fmla="*/ 345788 w 477264"/>
              <a:gd name="connsiteY115" fmla="*/ 311286 h 982498"/>
              <a:gd name="connsiteX116" fmla="*/ 370108 w 477264"/>
              <a:gd name="connsiteY116" fmla="*/ 335606 h 982498"/>
              <a:gd name="connsiteX117" fmla="*/ 345788 w 477264"/>
              <a:gd name="connsiteY117" fmla="*/ 359926 h 982498"/>
              <a:gd name="connsiteX118" fmla="*/ 321468 w 477264"/>
              <a:gd name="connsiteY118" fmla="*/ 335606 h 982498"/>
              <a:gd name="connsiteX119" fmla="*/ 345788 w 477264"/>
              <a:gd name="connsiteY119" fmla="*/ 311286 h 982498"/>
              <a:gd name="connsiteX120" fmla="*/ 452944 w 477264"/>
              <a:gd name="connsiteY120" fmla="*/ 311286 h 982498"/>
              <a:gd name="connsiteX121" fmla="*/ 477264 w 477264"/>
              <a:gd name="connsiteY121" fmla="*/ 335606 h 982498"/>
              <a:gd name="connsiteX122" fmla="*/ 452944 w 477264"/>
              <a:gd name="connsiteY122" fmla="*/ 359926 h 982498"/>
              <a:gd name="connsiteX123" fmla="*/ 428624 w 477264"/>
              <a:gd name="connsiteY123" fmla="*/ 335606 h 982498"/>
              <a:gd name="connsiteX124" fmla="*/ 452944 w 477264"/>
              <a:gd name="connsiteY124" fmla="*/ 311286 h 982498"/>
              <a:gd name="connsiteX125" fmla="*/ 24320 w 477264"/>
              <a:gd name="connsiteY125" fmla="*/ 155643 h 982498"/>
              <a:gd name="connsiteX126" fmla="*/ 48640 w 477264"/>
              <a:gd name="connsiteY126" fmla="*/ 179963 h 982498"/>
              <a:gd name="connsiteX127" fmla="*/ 24320 w 477264"/>
              <a:gd name="connsiteY127" fmla="*/ 204283 h 982498"/>
              <a:gd name="connsiteX128" fmla="*/ 0 w 477264"/>
              <a:gd name="connsiteY128" fmla="*/ 179963 h 982498"/>
              <a:gd name="connsiteX129" fmla="*/ 24320 w 477264"/>
              <a:gd name="connsiteY129" fmla="*/ 155643 h 982498"/>
              <a:gd name="connsiteX130" fmla="*/ 131476 w 477264"/>
              <a:gd name="connsiteY130" fmla="*/ 155643 h 982498"/>
              <a:gd name="connsiteX131" fmla="*/ 155796 w 477264"/>
              <a:gd name="connsiteY131" fmla="*/ 179963 h 982498"/>
              <a:gd name="connsiteX132" fmla="*/ 131476 w 477264"/>
              <a:gd name="connsiteY132" fmla="*/ 204283 h 982498"/>
              <a:gd name="connsiteX133" fmla="*/ 107156 w 477264"/>
              <a:gd name="connsiteY133" fmla="*/ 179963 h 982498"/>
              <a:gd name="connsiteX134" fmla="*/ 131476 w 477264"/>
              <a:gd name="connsiteY134" fmla="*/ 155643 h 982498"/>
              <a:gd name="connsiteX135" fmla="*/ 238632 w 477264"/>
              <a:gd name="connsiteY135" fmla="*/ 155643 h 982498"/>
              <a:gd name="connsiteX136" fmla="*/ 262952 w 477264"/>
              <a:gd name="connsiteY136" fmla="*/ 179963 h 982498"/>
              <a:gd name="connsiteX137" fmla="*/ 238632 w 477264"/>
              <a:gd name="connsiteY137" fmla="*/ 204283 h 982498"/>
              <a:gd name="connsiteX138" fmla="*/ 214312 w 477264"/>
              <a:gd name="connsiteY138" fmla="*/ 179963 h 982498"/>
              <a:gd name="connsiteX139" fmla="*/ 238632 w 477264"/>
              <a:gd name="connsiteY139" fmla="*/ 155643 h 982498"/>
              <a:gd name="connsiteX140" fmla="*/ 345788 w 477264"/>
              <a:gd name="connsiteY140" fmla="*/ 155643 h 982498"/>
              <a:gd name="connsiteX141" fmla="*/ 370108 w 477264"/>
              <a:gd name="connsiteY141" fmla="*/ 179963 h 982498"/>
              <a:gd name="connsiteX142" fmla="*/ 345788 w 477264"/>
              <a:gd name="connsiteY142" fmla="*/ 204283 h 982498"/>
              <a:gd name="connsiteX143" fmla="*/ 321468 w 477264"/>
              <a:gd name="connsiteY143" fmla="*/ 179963 h 982498"/>
              <a:gd name="connsiteX144" fmla="*/ 345788 w 477264"/>
              <a:gd name="connsiteY144" fmla="*/ 155643 h 982498"/>
              <a:gd name="connsiteX145" fmla="*/ 452944 w 477264"/>
              <a:gd name="connsiteY145" fmla="*/ 155643 h 982498"/>
              <a:gd name="connsiteX146" fmla="*/ 477264 w 477264"/>
              <a:gd name="connsiteY146" fmla="*/ 179963 h 982498"/>
              <a:gd name="connsiteX147" fmla="*/ 452944 w 477264"/>
              <a:gd name="connsiteY147" fmla="*/ 204283 h 982498"/>
              <a:gd name="connsiteX148" fmla="*/ 428624 w 477264"/>
              <a:gd name="connsiteY148" fmla="*/ 179963 h 982498"/>
              <a:gd name="connsiteX149" fmla="*/ 452944 w 477264"/>
              <a:gd name="connsiteY149" fmla="*/ 155643 h 982498"/>
              <a:gd name="connsiteX150" fmla="*/ 452944 w 477264"/>
              <a:gd name="connsiteY150" fmla="*/ 0 h 982498"/>
              <a:gd name="connsiteX151" fmla="*/ 477264 w 477264"/>
              <a:gd name="connsiteY151" fmla="*/ 24320 h 982498"/>
              <a:gd name="connsiteX152" fmla="*/ 452944 w 477264"/>
              <a:gd name="connsiteY152" fmla="*/ 48640 h 982498"/>
              <a:gd name="connsiteX153" fmla="*/ 428624 w 477264"/>
              <a:gd name="connsiteY153" fmla="*/ 24320 h 982498"/>
              <a:gd name="connsiteX154" fmla="*/ 452944 w 477264"/>
              <a:gd name="connsiteY154" fmla="*/ 0 h 982498"/>
              <a:gd name="connsiteX155" fmla="*/ 345788 w 477264"/>
              <a:gd name="connsiteY155" fmla="*/ 0 h 982498"/>
              <a:gd name="connsiteX156" fmla="*/ 370108 w 477264"/>
              <a:gd name="connsiteY156" fmla="*/ 24320 h 982498"/>
              <a:gd name="connsiteX157" fmla="*/ 345788 w 477264"/>
              <a:gd name="connsiteY157" fmla="*/ 48640 h 982498"/>
              <a:gd name="connsiteX158" fmla="*/ 321468 w 477264"/>
              <a:gd name="connsiteY158" fmla="*/ 24320 h 982498"/>
              <a:gd name="connsiteX159" fmla="*/ 345788 w 477264"/>
              <a:gd name="connsiteY159" fmla="*/ 0 h 982498"/>
              <a:gd name="connsiteX160" fmla="*/ 238632 w 477264"/>
              <a:gd name="connsiteY160" fmla="*/ 0 h 982498"/>
              <a:gd name="connsiteX161" fmla="*/ 262952 w 477264"/>
              <a:gd name="connsiteY161" fmla="*/ 24320 h 982498"/>
              <a:gd name="connsiteX162" fmla="*/ 238632 w 477264"/>
              <a:gd name="connsiteY162" fmla="*/ 48640 h 982498"/>
              <a:gd name="connsiteX163" fmla="*/ 214312 w 477264"/>
              <a:gd name="connsiteY163" fmla="*/ 24320 h 982498"/>
              <a:gd name="connsiteX164" fmla="*/ 238632 w 477264"/>
              <a:gd name="connsiteY164" fmla="*/ 0 h 982498"/>
              <a:gd name="connsiteX165" fmla="*/ 131476 w 477264"/>
              <a:gd name="connsiteY165" fmla="*/ 0 h 982498"/>
              <a:gd name="connsiteX166" fmla="*/ 155796 w 477264"/>
              <a:gd name="connsiteY166" fmla="*/ 24320 h 982498"/>
              <a:gd name="connsiteX167" fmla="*/ 131476 w 477264"/>
              <a:gd name="connsiteY167" fmla="*/ 48640 h 982498"/>
              <a:gd name="connsiteX168" fmla="*/ 107156 w 477264"/>
              <a:gd name="connsiteY168" fmla="*/ 24320 h 982498"/>
              <a:gd name="connsiteX169" fmla="*/ 131476 w 477264"/>
              <a:gd name="connsiteY169" fmla="*/ 0 h 982498"/>
              <a:gd name="connsiteX170" fmla="*/ 24320 w 477264"/>
              <a:gd name="connsiteY170" fmla="*/ 0 h 982498"/>
              <a:gd name="connsiteX171" fmla="*/ 48640 w 477264"/>
              <a:gd name="connsiteY171" fmla="*/ 24320 h 982498"/>
              <a:gd name="connsiteX172" fmla="*/ 24320 w 477264"/>
              <a:gd name="connsiteY172" fmla="*/ 48640 h 982498"/>
              <a:gd name="connsiteX173" fmla="*/ 0 w 477264"/>
              <a:gd name="connsiteY173" fmla="*/ 24320 h 982498"/>
              <a:gd name="connsiteX174" fmla="*/ 24320 w 477264"/>
              <a:gd name="connsiteY174" fmla="*/ 0 h 98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77264" h="982498">
                <a:moveTo>
                  <a:pt x="452944" y="933858"/>
                </a:moveTo>
                <a:cubicBezTo>
                  <a:pt x="466376" y="933858"/>
                  <a:pt x="477264" y="944746"/>
                  <a:pt x="477264" y="958178"/>
                </a:cubicBezTo>
                <a:cubicBezTo>
                  <a:pt x="477264" y="971610"/>
                  <a:pt x="466376" y="982498"/>
                  <a:pt x="452944" y="982498"/>
                </a:cubicBezTo>
                <a:cubicBezTo>
                  <a:pt x="439512" y="982498"/>
                  <a:pt x="428624" y="971610"/>
                  <a:pt x="428624" y="958178"/>
                </a:cubicBezTo>
                <a:cubicBezTo>
                  <a:pt x="428624" y="944746"/>
                  <a:pt x="439512" y="933858"/>
                  <a:pt x="452944" y="933858"/>
                </a:cubicBezTo>
                <a:close/>
                <a:moveTo>
                  <a:pt x="345788" y="933858"/>
                </a:moveTo>
                <a:cubicBezTo>
                  <a:pt x="359220" y="933858"/>
                  <a:pt x="370108" y="944746"/>
                  <a:pt x="370108" y="958178"/>
                </a:cubicBezTo>
                <a:cubicBezTo>
                  <a:pt x="370108" y="971610"/>
                  <a:pt x="359220" y="982498"/>
                  <a:pt x="345788" y="982498"/>
                </a:cubicBezTo>
                <a:cubicBezTo>
                  <a:pt x="332356" y="982498"/>
                  <a:pt x="321468" y="971610"/>
                  <a:pt x="321468" y="958178"/>
                </a:cubicBezTo>
                <a:cubicBezTo>
                  <a:pt x="321468" y="944746"/>
                  <a:pt x="332356" y="933858"/>
                  <a:pt x="345788" y="933858"/>
                </a:cubicBezTo>
                <a:close/>
                <a:moveTo>
                  <a:pt x="238632" y="933858"/>
                </a:moveTo>
                <a:cubicBezTo>
                  <a:pt x="252064" y="933858"/>
                  <a:pt x="262952" y="944746"/>
                  <a:pt x="262952" y="958178"/>
                </a:cubicBezTo>
                <a:cubicBezTo>
                  <a:pt x="262952" y="971610"/>
                  <a:pt x="252064" y="982498"/>
                  <a:pt x="238632" y="982498"/>
                </a:cubicBezTo>
                <a:cubicBezTo>
                  <a:pt x="225200" y="982498"/>
                  <a:pt x="214312" y="971610"/>
                  <a:pt x="214312" y="958178"/>
                </a:cubicBezTo>
                <a:cubicBezTo>
                  <a:pt x="214312" y="944746"/>
                  <a:pt x="225200" y="933858"/>
                  <a:pt x="238632" y="933858"/>
                </a:cubicBezTo>
                <a:close/>
                <a:moveTo>
                  <a:pt x="131476" y="933858"/>
                </a:moveTo>
                <a:cubicBezTo>
                  <a:pt x="144908" y="933858"/>
                  <a:pt x="155796" y="944746"/>
                  <a:pt x="155796" y="958178"/>
                </a:cubicBezTo>
                <a:cubicBezTo>
                  <a:pt x="155796" y="971610"/>
                  <a:pt x="144908" y="982498"/>
                  <a:pt x="131476" y="982498"/>
                </a:cubicBezTo>
                <a:cubicBezTo>
                  <a:pt x="118044" y="982498"/>
                  <a:pt x="107156" y="971610"/>
                  <a:pt x="107156" y="958178"/>
                </a:cubicBezTo>
                <a:cubicBezTo>
                  <a:pt x="107156" y="944746"/>
                  <a:pt x="118044" y="933858"/>
                  <a:pt x="131476" y="933858"/>
                </a:cubicBezTo>
                <a:close/>
                <a:moveTo>
                  <a:pt x="24320" y="933858"/>
                </a:moveTo>
                <a:cubicBezTo>
                  <a:pt x="37752" y="933858"/>
                  <a:pt x="48640" y="944746"/>
                  <a:pt x="48640" y="958178"/>
                </a:cubicBezTo>
                <a:cubicBezTo>
                  <a:pt x="48640" y="971610"/>
                  <a:pt x="37752" y="982498"/>
                  <a:pt x="24320" y="982498"/>
                </a:cubicBezTo>
                <a:cubicBezTo>
                  <a:pt x="10888" y="982498"/>
                  <a:pt x="0" y="971610"/>
                  <a:pt x="0" y="958178"/>
                </a:cubicBezTo>
                <a:cubicBezTo>
                  <a:pt x="0" y="944746"/>
                  <a:pt x="10888" y="933858"/>
                  <a:pt x="24320" y="933858"/>
                </a:cubicBezTo>
                <a:close/>
                <a:moveTo>
                  <a:pt x="452944" y="778215"/>
                </a:moveTo>
                <a:cubicBezTo>
                  <a:pt x="466376" y="778215"/>
                  <a:pt x="477264" y="789103"/>
                  <a:pt x="477264" y="802535"/>
                </a:cubicBezTo>
                <a:cubicBezTo>
                  <a:pt x="477264" y="815967"/>
                  <a:pt x="466376" y="826855"/>
                  <a:pt x="452944" y="826855"/>
                </a:cubicBezTo>
                <a:cubicBezTo>
                  <a:pt x="439512" y="826855"/>
                  <a:pt x="428624" y="815967"/>
                  <a:pt x="428624" y="802535"/>
                </a:cubicBezTo>
                <a:cubicBezTo>
                  <a:pt x="428624" y="789103"/>
                  <a:pt x="439512" y="778215"/>
                  <a:pt x="452944" y="778215"/>
                </a:cubicBezTo>
                <a:close/>
                <a:moveTo>
                  <a:pt x="345788" y="778215"/>
                </a:moveTo>
                <a:cubicBezTo>
                  <a:pt x="359220" y="778215"/>
                  <a:pt x="370108" y="789103"/>
                  <a:pt x="370108" y="802535"/>
                </a:cubicBezTo>
                <a:cubicBezTo>
                  <a:pt x="370108" y="815967"/>
                  <a:pt x="359220" y="826855"/>
                  <a:pt x="345788" y="826855"/>
                </a:cubicBezTo>
                <a:cubicBezTo>
                  <a:pt x="332356" y="826855"/>
                  <a:pt x="321468" y="815967"/>
                  <a:pt x="321468" y="802535"/>
                </a:cubicBezTo>
                <a:cubicBezTo>
                  <a:pt x="321468" y="789103"/>
                  <a:pt x="332356" y="778215"/>
                  <a:pt x="345788" y="778215"/>
                </a:cubicBezTo>
                <a:close/>
                <a:moveTo>
                  <a:pt x="238632" y="778215"/>
                </a:moveTo>
                <a:cubicBezTo>
                  <a:pt x="252064" y="778215"/>
                  <a:pt x="262952" y="789103"/>
                  <a:pt x="262952" y="802535"/>
                </a:cubicBezTo>
                <a:cubicBezTo>
                  <a:pt x="262952" y="815967"/>
                  <a:pt x="252064" y="826855"/>
                  <a:pt x="238632" y="826855"/>
                </a:cubicBezTo>
                <a:cubicBezTo>
                  <a:pt x="225200" y="826855"/>
                  <a:pt x="214312" y="815967"/>
                  <a:pt x="214312" y="802535"/>
                </a:cubicBezTo>
                <a:cubicBezTo>
                  <a:pt x="214312" y="789103"/>
                  <a:pt x="225200" y="778215"/>
                  <a:pt x="238632" y="778215"/>
                </a:cubicBezTo>
                <a:close/>
                <a:moveTo>
                  <a:pt x="131476" y="778215"/>
                </a:moveTo>
                <a:cubicBezTo>
                  <a:pt x="144908" y="778215"/>
                  <a:pt x="155796" y="789103"/>
                  <a:pt x="155796" y="802535"/>
                </a:cubicBezTo>
                <a:cubicBezTo>
                  <a:pt x="155796" y="815967"/>
                  <a:pt x="144908" y="826855"/>
                  <a:pt x="131476" y="826855"/>
                </a:cubicBezTo>
                <a:cubicBezTo>
                  <a:pt x="118044" y="826855"/>
                  <a:pt x="107156" y="815967"/>
                  <a:pt x="107156" y="802535"/>
                </a:cubicBezTo>
                <a:cubicBezTo>
                  <a:pt x="107156" y="789103"/>
                  <a:pt x="118044" y="778215"/>
                  <a:pt x="131476" y="778215"/>
                </a:cubicBezTo>
                <a:close/>
                <a:moveTo>
                  <a:pt x="24320" y="778215"/>
                </a:moveTo>
                <a:cubicBezTo>
                  <a:pt x="37752" y="778215"/>
                  <a:pt x="48640" y="789103"/>
                  <a:pt x="48640" y="802535"/>
                </a:cubicBezTo>
                <a:cubicBezTo>
                  <a:pt x="48640" y="815967"/>
                  <a:pt x="37752" y="826855"/>
                  <a:pt x="24320" y="826855"/>
                </a:cubicBezTo>
                <a:cubicBezTo>
                  <a:pt x="10888" y="826855"/>
                  <a:pt x="0" y="815967"/>
                  <a:pt x="0" y="802535"/>
                </a:cubicBezTo>
                <a:cubicBezTo>
                  <a:pt x="0" y="789103"/>
                  <a:pt x="10888" y="778215"/>
                  <a:pt x="24320" y="778215"/>
                </a:cubicBezTo>
                <a:close/>
                <a:moveTo>
                  <a:pt x="452944" y="622572"/>
                </a:moveTo>
                <a:cubicBezTo>
                  <a:pt x="466376" y="622572"/>
                  <a:pt x="477264" y="633460"/>
                  <a:pt x="477264" y="646892"/>
                </a:cubicBezTo>
                <a:cubicBezTo>
                  <a:pt x="477264" y="660324"/>
                  <a:pt x="466376" y="671212"/>
                  <a:pt x="452944" y="671212"/>
                </a:cubicBezTo>
                <a:cubicBezTo>
                  <a:pt x="439512" y="671212"/>
                  <a:pt x="428624" y="660324"/>
                  <a:pt x="428624" y="646892"/>
                </a:cubicBezTo>
                <a:cubicBezTo>
                  <a:pt x="428624" y="633460"/>
                  <a:pt x="439512" y="622572"/>
                  <a:pt x="452944" y="622572"/>
                </a:cubicBezTo>
                <a:close/>
                <a:moveTo>
                  <a:pt x="345788" y="622572"/>
                </a:moveTo>
                <a:cubicBezTo>
                  <a:pt x="359220" y="622572"/>
                  <a:pt x="370108" y="633460"/>
                  <a:pt x="370108" y="646892"/>
                </a:cubicBezTo>
                <a:cubicBezTo>
                  <a:pt x="370108" y="660324"/>
                  <a:pt x="359220" y="671212"/>
                  <a:pt x="345788" y="671212"/>
                </a:cubicBezTo>
                <a:cubicBezTo>
                  <a:pt x="332356" y="671212"/>
                  <a:pt x="321468" y="660324"/>
                  <a:pt x="321468" y="646892"/>
                </a:cubicBezTo>
                <a:cubicBezTo>
                  <a:pt x="321468" y="633460"/>
                  <a:pt x="332356" y="622572"/>
                  <a:pt x="345788" y="622572"/>
                </a:cubicBezTo>
                <a:close/>
                <a:moveTo>
                  <a:pt x="238632" y="622572"/>
                </a:moveTo>
                <a:cubicBezTo>
                  <a:pt x="252064" y="622572"/>
                  <a:pt x="262952" y="633460"/>
                  <a:pt x="262952" y="646892"/>
                </a:cubicBezTo>
                <a:cubicBezTo>
                  <a:pt x="262952" y="660324"/>
                  <a:pt x="252064" y="671212"/>
                  <a:pt x="238632" y="671212"/>
                </a:cubicBezTo>
                <a:cubicBezTo>
                  <a:pt x="225200" y="671212"/>
                  <a:pt x="214312" y="660324"/>
                  <a:pt x="214312" y="646892"/>
                </a:cubicBezTo>
                <a:cubicBezTo>
                  <a:pt x="214312" y="633460"/>
                  <a:pt x="225200" y="622572"/>
                  <a:pt x="238632" y="622572"/>
                </a:cubicBezTo>
                <a:close/>
                <a:moveTo>
                  <a:pt x="131476" y="622572"/>
                </a:moveTo>
                <a:cubicBezTo>
                  <a:pt x="144908" y="622572"/>
                  <a:pt x="155796" y="633460"/>
                  <a:pt x="155796" y="646892"/>
                </a:cubicBezTo>
                <a:cubicBezTo>
                  <a:pt x="155796" y="660324"/>
                  <a:pt x="144908" y="671212"/>
                  <a:pt x="131476" y="671212"/>
                </a:cubicBezTo>
                <a:cubicBezTo>
                  <a:pt x="118044" y="671212"/>
                  <a:pt x="107156" y="660324"/>
                  <a:pt x="107156" y="646892"/>
                </a:cubicBezTo>
                <a:cubicBezTo>
                  <a:pt x="107156" y="633460"/>
                  <a:pt x="118044" y="622572"/>
                  <a:pt x="131476" y="622572"/>
                </a:cubicBezTo>
                <a:close/>
                <a:moveTo>
                  <a:pt x="24320" y="622572"/>
                </a:moveTo>
                <a:cubicBezTo>
                  <a:pt x="37752" y="622572"/>
                  <a:pt x="48640" y="633460"/>
                  <a:pt x="48640" y="646892"/>
                </a:cubicBezTo>
                <a:cubicBezTo>
                  <a:pt x="48640" y="660324"/>
                  <a:pt x="37752" y="671212"/>
                  <a:pt x="24320" y="671212"/>
                </a:cubicBezTo>
                <a:cubicBezTo>
                  <a:pt x="10888" y="671212"/>
                  <a:pt x="0" y="660324"/>
                  <a:pt x="0" y="646892"/>
                </a:cubicBezTo>
                <a:cubicBezTo>
                  <a:pt x="0" y="633460"/>
                  <a:pt x="10888" y="622572"/>
                  <a:pt x="24320" y="622572"/>
                </a:cubicBezTo>
                <a:close/>
                <a:moveTo>
                  <a:pt x="24320" y="466929"/>
                </a:moveTo>
                <a:cubicBezTo>
                  <a:pt x="37752" y="466929"/>
                  <a:pt x="48640" y="477817"/>
                  <a:pt x="48640" y="491249"/>
                </a:cubicBezTo>
                <a:cubicBezTo>
                  <a:pt x="48640" y="504681"/>
                  <a:pt x="37752" y="515569"/>
                  <a:pt x="24320" y="515569"/>
                </a:cubicBezTo>
                <a:cubicBezTo>
                  <a:pt x="10888" y="515569"/>
                  <a:pt x="0" y="504681"/>
                  <a:pt x="0" y="491249"/>
                </a:cubicBezTo>
                <a:cubicBezTo>
                  <a:pt x="0" y="477817"/>
                  <a:pt x="10888" y="466929"/>
                  <a:pt x="24320" y="466929"/>
                </a:cubicBezTo>
                <a:close/>
                <a:moveTo>
                  <a:pt x="131476" y="466929"/>
                </a:moveTo>
                <a:cubicBezTo>
                  <a:pt x="144908" y="466929"/>
                  <a:pt x="155796" y="477817"/>
                  <a:pt x="155796" y="491249"/>
                </a:cubicBezTo>
                <a:cubicBezTo>
                  <a:pt x="155796" y="504681"/>
                  <a:pt x="144908" y="515569"/>
                  <a:pt x="131476" y="515569"/>
                </a:cubicBezTo>
                <a:cubicBezTo>
                  <a:pt x="118044" y="515569"/>
                  <a:pt x="107156" y="504681"/>
                  <a:pt x="107156" y="491249"/>
                </a:cubicBezTo>
                <a:cubicBezTo>
                  <a:pt x="107156" y="477817"/>
                  <a:pt x="118044" y="466929"/>
                  <a:pt x="131476" y="466929"/>
                </a:cubicBezTo>
                <a:close/>
                <a:moveTo>
                  <a:pt x="238632" y="466929"/>
                </a:moveTo>
                <a:cubicBezTo>
                  <a:pt x="252064" y="466929"/>
                  <a:pt x="262952" y="477817"/>
                  <a:pt x="262952" y="491249"/>
                </a:cubicBezTo>
                <a:cubicBezTo>
                  <a:pt x="262952" y="504681"/>
                  <a:pt x="252064" y="515569"/>
                  <a:pt x="238632" y="515569"/>
                </a:cubicBezTo>
                <a:cubicBezTo>
                  <a:pt x="225200" y="515569"/>
                  <a:pt x="214312" y="504681"/>
                  <a:pt x="214312" y="491249"/>
                </a:cubicBezTo>
                <a:cubicBezTo>
                  <a:pt x="214312" y="477817"/>
                  <a:pt x="225200" y="466929"/>
                  <a:pt x="238632" y="466929"/>
                </a:cubicBezTo>
                <a:close/>
                <a:moveTo>
                  <a:pt x="345788" y="466929"/>
                </a:moveTo>
                <a:cubicBezTo>
                  <a:pt x="359220" y="466929"/>
                  <a:pt x="370108" y="477817"/>
                  <a:pt x="370108" y="491249"/>
                </a:cubicBezTo>
                <a:cubicBezTo>
                  <a:pt x="370108" y="504681"/>
                  <a:pt x="359220" y="515569"/>
                  <a:pt x="345788" y="515569"/>
                </a:cubicBezTo>
                <a:cubicBezTo>
                  <a:pt x="332356" y="515569"/>
                  <a:pt x="321468" y="504681"/>
                  <a:pt x="321468" y="491249"/>
                </a:cubicBezTo>
                <a:cubicBezTo>
                  <a:pt x="321468" y="477817"/>
                  <a:pt x="332356" y="466929"/>
                  <a:pt x="345788" y="466929"/>
                </a:cubicBezTo>
                <a:close/>
                <a:moveTo>
                  <a:pt x="452944" y="466929"/>
                </a:moveTo>
                <a:cubicBezTo>
                  <a:pt x="466376" y="466929"/>
                  <a:pt x="477264" y="477817"/>
                  <a:pt x="477264" y="491249"/>
                </a:cubicBezTo>
                <a:cubicBezTo>
                  <a:pt x="477264" y="504681"/>
                  <a:pt x="466376" y="515569"/>
                  <a:pt x="452944" y="515569"/>
                </a:cubicBezTo>
                <a:cubicBezTo>
                  <a:pt x="439512" y="515569"/>
                  <a:pt x="428624" y="504681"/>
                  <a:pt x="428624" y="491249"/>
                </a:cubicBezTo>
                <a:cubicBezTo>
                  <a:pt x="428624" y="477817"/>
                  <a:pt x="439512" y="466929"/>
                  <a:pt x="452944" y="466929"/>
                </a:cubicBezTo>
                <a:close/>
                <a:moveTo>
                  <a:pt x="24320" y="311287"/>
                </a:moveTo>
                <a:cubicBezTo>
                  <a:pt x="37752" y="311287"/>
                  <a:pt x="48640" y="322175"/>
                  <a:pt x="48640" y="335607"/>
                </a:cubicBezTo>
                <a:cubicBezTo>
                  <a:pt x="48640" y="349038"/>
                  <a:pt x="37752" y="359926"/>
                  <a:pt x="24320" y="359926"/>
                </a:cubicBezTo>
                <a:cubicBezTo>
                  <a:pt x="10888" y="359926"/>
                  <a:pt x="0" y="349038"/>
                  <a:pt x="0" y="335607"/>
                </a:cubicBezTo>
                <a:cubicBezTo>
                  <a:pt x="0" y="322175"/>
                  <a:pt x="10888" y="311287"/>
                  <a:pt x="24320" y="311287"/>
                </a:cubicBezTo>
                <a:close/>
                <a:moveTo>
                  <a:pt x="131476" y="311286"/>
                </a:moveTo>
                <a:cubicBezTo>
                  <a:pt x="144908" y="311286"/>
                  <a:pt x="155796" y="322174"/>
                  <a:pt x="155796" y="335606"/>
                </a:cubicBezTo>
                <a:cubicBezTo>
                  <a:pt x="155796" y="349038"/>
                  <a:pt x="144908" y="359926"/>
                  <a:pt x="131476" y="359926"/>
                </a:cubicBezTo>
                <a:cubicBezTo>
                  <a:pt x="118044" y="359926"/>
                  <a:pt x="107156" y="349038"/>
                  <a:pt x="107156" y="335606"/>
                </a:cubicBezTo>
                <a:cubicBezTo>
                  <a:pt x="107156" y="322174"/>
                  <a:pt x="118044" y="311286"/>
                  <a:pt x="131476" y="311286"/>
                </a:cubicBezTo>
                <a:close/>
                <a:moveTo>
                  <a:pt x="238632" y="311286"/>
                </a:moveTo>
                <a:cubicBezTo>
                  <a:pt x="252064" y="311286"/>
                  <a:pt x="262952" y="322174"/>
                  <a:pt x="262952" y="335606"/>
                </a:cubicBezTo>
                <a:cubicBezTo>
                  <a:pt x="262952" y="349038"/>
                  <a:pt x="252064" y="359926"/>
                  <a:pt x="238632" y="359926"/>
                </a:cubicBezTo>
                <a:cubicBezTo>
                  <a:pt x="225200" y="359926"/>
                  <a:pt x="214312" y="349038"/>
                  <a:pt x="214312" y="335606"/>
                </a:cubicBezTo>
                <a:cubicBezTo>
                  <a:pt x="214312" y="322174"/>
                  <a:pt x="225200" y="311286"/>
                  <a:pt x="238632" y="311286"/>
                </a:cubicBezTo>
                <a:close/>
                <a:moveTo>
                  <a:pt x="345788" y="311286"/>
                </a:moveTo>
                <a:cubicBezTo>
                  <a:pt x="359220" y="311286"/>
                  <a:pt x="370108" y="322174"/>
                  <a:pt x="370108" y="335606"/>
                </a:cubicBezTo>
                <a:cubicBezTo>
                  <a:pt x="370108" y="349038"/>
                  <a:pt x="359220" y="359926"/>
                  <a:pt x="345788" y="359926"/>
                </a:cubicBezTo>
                <a:cubicBezTo>
                  <a:pt x="332356" y="359926"/>
                  <a:pt x="321468" y="349038"/>
                  <a:pt x="321468" y="335606"/>
                </a:cubicBezTo>
                <a:cubicBezTo>
                  <a:pt x="321468" y="322174"/>
                  <a:pt x="332356" y="311286"/>
                  <a:pt x="345788" y="311286"/>
                </a:cubicBezTo>
                <a:close/>
                <a:moveTo>
                  <a:pt x="452944" y="311286"/>
                </a:moveTo>
                <a:cubicBezTo>
                  <a:pt x="466376" y="311286"/>
                  <a:pt x="477264" y="322174"/>
                  <a:pt x="477264" y="335606"/>
                </a:cubicBezTo>
                <a:cubicBezTo>
                  <a:pt x="477264" y="349038"/>
                  <a:pt x="466376" y="359926"/>
                  <a:pt x="452944" y="359926"/>
                </a:cubicBezTo>
                <a:cubicBezTo>
                  <a:pt x="439512" y="359926"/>
                  <a:pt x="428624" y="349038"/>
                  <a:pt x="428624" y="335606"/>
                </a:cubicBezTo>
                <a:cubicBezTo>
                  <a:pt x="428624" y="322174"/>
                  <a:pt x="439512" y="311286"/>
                  <a:pt x="452944" y="311286"/>
                </a:cubicBezTo>
                <a:close/>
                <a:moveTo>
                  <a:pt x="24320" y="155643"/>
                </a:moveTo>
                <a:cubicBezTo>
                  <a:pt x="37752" y="155643"/>
                  <a:pt x="48640" y="166531"/>
                  <a:pt x="48640" y="179963"/>
                </a:cubicBezTo>
                <a:cubicBezTo>
                  <a:pt x="48640" y="193395"/>
                  <a:pt x="37752" y="204283"/>
                  <a:pt x="24320" y="204283"/>
                </a:cubicBezTo>
                <a:cubicBezTo>
                  <a:pt x="10888" y="204283"/>
                  <a:pt x="0" y="193395"/>
                  <a:pt x="0" y="179963"/>
                </a:cubicBezTo>
                <a:cubicBezTo>
                  <a:pt x="0" y="166531"/>
                  <a:pt x="10888" y="155643"/>
                  <a:pt x="24320" y="155643"/>
                </a:cubicBezTo>
                <a:close/>
                <a:moveTo>
                  <a:pt x="131476" y="155643"/>
                </a:moveTo>
                <a:cubicBezTo>
                  <a:pt x="144908" y="155643"/>
                  <a:pt x="155796" y="166531"/>
                  <a:pt x="155796" y="179963"/>
                </a:cubicBezTo>
                <a:cubicBezTo>
                  <a:pt x="155796" y="193395"/>
                  <a:pt x="144908" y="204283"/>
                  <a:pt x="131476" y="204283"/>
                </a:cubicBezTo>
                <a:cubicBezTo>
                  <a:pt x="118044" y="204283"/>
                  <a:pt x="107156" y="193395"/>
                  <a:pt x="107156" y="179963"/>
                </a:cubicBezTo>
                <a:cubicBezTo>
                  <a:pt x="107156" y="166531"/>
                  <a:pt x="118044" y="155643"/>
                  <a:pt x="131476" y="155643"/>
                </a:cubicBezTo>
                <a:close/>
                <a:moveTo>
                  <a:pt x="238632" y="155643"/>
                </a:moveTo>
                <a:cubicBezTo>
                  <a:pt x="252064" y="155643"/>
                  <a:pt x="262952" y="166531"/>
                  <a:pt x="262952" y="179963"/>
                </a:cubicBezTo>
                <a:cubicBezTo>
                  <a:pt x="262952" y="193395"/>
                  <a:pt x="252064" y="204283"/>
                  <a:pt x="238632" y="204283"/>
                </a:cubicBezTo>
                <a:cubicBezTo>
                  <a:pt x="225200" y="204283"/>
                  <a:pt x="214312" y="193395"/>
                  <a:pt x="214312" y="179963"/>
                </a:cubicBezTo>
                <a:cubicBezTo>
                  <a:pt x="214312" y="166531"/>
                  <a:pt x="225200" y="155643"/>
                  <a:pt x="238632" y="155643"/>
                </a:cubicBezTo>
                <a:close/>
                <a:moveTo>
                  <a:pt x="345788" y="155643"/>
                </a:moveTo>
                <a:cubicBezTo>
                  <a:pt x="359220" y="155643"/>
                  <a:pt x="370108" y="166531"/>
                  <a:pt x="370108" y="179963"/>
                </a:cubicBezTo>
                <a:cubicBezTo>
                  <a:pt x="370108" y="193395"/>
                  <a:pt x="359220" y="204283"/>
                  <a:pt x="345788" y="204283"/>
                </a:cubicBezTo>
                <a:cubicBezTo>
                  <a:pt x="332356" y="204283"/>
                  <a:pt x="321468" y="193395"/>
                  <a:pt x="321468" y="179963"/>
                </a:cubicBezTo>
                <a:cubicBezTo>
                  <a:pt x="321468" y="166531"/>
                  <a:pt x="332356" y="155643"/>
                  <a:pt x="345788" y="155643"/>
                </a:cubicBezTo>
                <a:close/>
                <a:moveTo>
                  <a:pt x="452944" y="155643"/>
                </a:moveTo>
                <a:cubicBezTo>
                  <a:pt x="466376" y="155643"/>
                  <a:pt x="477264" y="166531"/>
                  <a:pt x="477264" y="179963"/>
                </a:cubicBezTo>
                <a:cubicBezTo>
                  <a:pt x="477264" y="193395"/>
                  <a:pt x="466376" y="204283"/>
                  <a:pt x="452944" y="204283"/>
                </a:cubicBezTo>
                <a:cubicBezTo>
                  <a:pt x="439512" y="204283"/>
                  <a:pt x="428624" y="193395"/>
                  <a:pt x="428624" y="179963"/>
                </a:cubicBezTo>
                <a:cubicBezTo>
                  <a:pt x="428624" y="166531"/>
                  <a:pt x="439512" y="155643"/>
                  <a:pt x="452944" y="155643"/>
                </a:cubicBezTo>
                <a:close/>
                <a:moveTo>
                  <a:pt x="452944" y="0"/>
                </a:moveTo>
                <a:cubicBezTo>
                  <a:pt x="466376" y="0"/>
                  <a:pt x="477264" y="10888"/>
                  <a:pt x="477264" y="24320"/>
                </a:cubicBezTo>
                <a:cubicBezTo>
                  <a:pt x="477264" y="37752"/>
                  <a:pt x="466376" y="48640"/>
                  <a:pt x="452944" y="48640"/>
                </a:cubicBezTo>
                <a:cubicBezTo>
                  <a:pt x="439512" y="48640"/>
                  <a:pt x="428624" y="37752"/>
                  <a:pt x="428624" y="24320"/>
                </a:cubicBezTo>
                <a:cubicBezTo>
                  <a:pt x="428624" y="10888"/>
                  <a:pt x="439512" y="0"/>
                  <a:pt x="452944" y="0"/>
                </a:cubicBezTo>
                <a:close/>
                <a:moveTo>
                  <a:pt x="345788" y="0"/>
                </a:moveTo>
                <a:cubicBezTo>
                  <a:pt x="359220" y="0"/>
                  <a:pt x="370108" y="10888"/>
                  <a:pt x="370108" y="24320"/>
                </a:cubicBezTo>
                <a:cubicBezTo>
                  <a:pt x="370108" y="37752"/>
                  <a:pt x="359220" y="48640"/>
                  <a:pt x="345788" y="48640"/>
                </a:cubicBezTo>
                <a:cubicBezTo>
                  <a:pt x="332356" y="48640"/>
                  <a:pt x="321468" y="37752"/>
                  <a:pt x="321468" y="24320"/>
                </a:cubicBezTo>
                <a:cubicBezTo>
                  <a:pt x="321468" y="10888"/>
                  <a:pt x="332356" y="0"/>
                  <a:pt x="345788" y="0"/>
                </a:cubicBezTo>
                <a:close/>
                <a:moveTo>
                  <a:pt x="238632" y="0"/>
                </a:moveTo>
                <a:cubicBezTo>
                  <a:pt x="252064" y="0"/>
                  <a:pt x="262952" y="10888"/>
                  <a:pt x="262952" y="24320"/>
                </a:cubicBezTo>
                <a:cubicBezTo>
                  <a:pt x="262952" y="37752"/>
                  <a:pt x="252064" y="48640"/>
                  <a:pt x="238632" y="48640"/>
                </a:cubicBezTo>
                <a:cubicBezTo>
                  <a:pt x="225200" y="48640"/>
                  <a:pt x="214312" y="37752"/>
                  <a:pt x="214312" y="24320"/>
                </a:cubicBezTo>
                <a:cubicBezTo>
                  <a:pt x="214312" y="10888"/>
                  <a:pt x="225200" y="0"/>
                  <a:pt x="238632" y="0"/>
                </a:cubicBezTo>
                <a:close/>
                <a:moveTo>
                  <a:pt x="131476" y="0"/>
                </a:moveTo>
                <a:cubicBezTo>
                  <a:pt x="144908" y="0"/>
                  <a:pt x="155796" y="10888"/>
                  <a:pt x="155796" y="24320"/>
                </a:cubicBezTo>
                <a:cubicBezTo>
                  <a:pt x="155796" y="37752"/>
                  <a:pt x="144908" y="48640"/>
                  <a:pt x="131476" y="48640"/>
                </a:cubicBezTo>
                <a:cubicBezTo>
                  <a:pt x="118044" y="48640"/>
                  <a:pt x="107156" y="37752"/>
                  <a:pt x="107156" y="24320"/>
                </a:cubicBezTo>
                <a:cubicBezTo>
                  <a:pt x="107156" y="10888"/>
                  <a:pt x="118044" y="0"/>
                  <a:pt x="131476" y="0"/>
                </a:cubicBezTo>
                <a:close/>
                <a:moveTo>
                  <a:pt x="24320" y="0"/>
                </a:moveTo>
                <a:cubicBezTo>
                  <a:pt x="37752" y="0"/>
                  <a:pt x="48640" y="10888"/>
                  <a:pt x="48640" y="24320"/>
                </a:cubicBezTo>
                <a:cubicBezTo>
                  <a:pt x="48640" y="37752"/>
                  <a:pt x="37752" y="48640"/>
                  <a:pt x="24320" y="48640"/>
                </a:cubicBezTo>
                <a:cubicBezTo>
                  <a:pt x="10888" y="48640"/>
                  <a:pt x="0" y="37752"/>
                  <a:pt x="0" y="24320"/>
                </a:cubicBezTo>
                <a:cubicBezTo>
                  <a:pt x="0" y="10888"/>
                  <a:pt x="10888" y="0"/>
                  <a:pt x="24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231A5A4-A4A0-580C-A597-7A84A6A11A3B}"/>
              </a:ext>
            </a:extLst>
          </p:cNvPr>
          <p:cNvSpPr/>
          <p:nvPr/>
        </p:nvSpPr>
        <p:spPr>
          <a:xfrm>
            <a:off x="10656841" y="5322183"/>
            <a:ext cx="103687" cy="1036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70962F3-C4AC-D462-F804-E3CB02FE699F}"/>
              </a:ext>
            </a:extLst>
          </p:cNvPr>
          <p:cNvSpPr/>
          <p:nvPr/>
        </p:nvSpPr>
        <p:spPr>
          <a:xfrm>
            <a:off x="10616020" y="1416026"/>
            <a:ext cx="116387" cy="1163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56008A-A890-0DEE-69B6-C54B5313541D}"/>
              </a:ext>
            </a:extLst>
          </p:cNvPr>
          <p:cNvGrpSpPr/>
          <p:nvPr/>
        </p:nvGrpSpPr>
        <p:grpSpPr>
          <a:xfrm>
            <a:off x="1158641" y="1216591"/>
            <a:ext cx="624909" cy="624909"/>
            <a:chOff x="7971283" y="1610291"/>
            <a:chExt cx="624909" cy="624909"/>
          </a:xfrm>
        </p:grpSpPr>
        <p:sp>
          <p:nvSpPr>
            <p:cNvPr id="34" name="椭圆 3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093187-8583-D533-3D8D-6F5121BC31A9}"/>
                </a:ext>
              </a:extLst>
            </p:cNvPr>
            <p:cNvSpPr/>
            <p:nvPr/>
          </p:nvSpPr>
          <p:spPr>
            <a:xfrm>
              <a:off x="7971283" y="1610291"/>
              <a:ext cx="624909" cy="62490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Freeform 10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9BD234-28E1-B39F-1ABF-C290E78CD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3820" y="1782972"/>
              <a:ext cx="299835" cy="279547"/>
            </a:xfrm>
            <a:custGeom>
              <a:avLst/>
              <a:gdLst>
                <a:gd name="T0" fmla="*/ 2147483646 w 587"/>
                <a:gd name="T1" fmla="*/ 2147483646 h 545"/>
                <a:gd name="T2" fmla="*/ 2147483646 w 587"/>
                <a:gd name="T3" fmla="*/ 2147483646 h 545"/>
                <a:gd name="T4" fmla="*/ 2147483646 w 587"/>
                <a:gd name="T5" fmla="*/ 2147483646 h 545"/>
                <a:gd name="T6" fmla="*/ 2147483646 w 587"/>
                <a:gd name="T7" fmla="*/ 2147483646 h 545"/>
                <a:gd name="T8" fmla="*/ 2147483646 w 587"/>
                <a:gd name="T9" fmla="*/ 2147483646 h 545"/>
                <a:gd name="T10" fmla="*/ 2147483646 w 587"/>
                <a:gd name="T11" fmla="*/ 2147483646 h 545"/>
                <a:gd name="T12" fmla="*/ 2147483646 w 587"/>
                <a:gd name="T13" fmla="*/ 2147483646 h 545"/>
                <a:gd name="T14" fmla="*/ 2147483646 w 587"/>
                <a:gd name="T15" fmla="*/ 2147483646 h 545"/>
                <a:gd name="T16" fmla="*/ 0 w 587"/>
                <a:gd name="T17" fmla="*/ 2147483646 h 545"/>
                <a:gd name="T18" fmla="*/ 2147483646 w 587"/>
                <a:gd name="T19" fmla="*/ 2147483646 h 545"/>
                <a:gd name="T20" fmla="*/ 2147483646 w 587"/>
                <a:gd name="T21" fmla="*/ 2147483646 h 545"/>
                <a:gd name="T22" fmla="*/ 2147483646 w 587"/>
                <a:gd name="T23" fmla="*/ 0 h 545"/>
                <a:gd name="T24" fmla="*/ 2147483646 w 587"/>
                <a:gd name="T25" fmla="*/ 2147483646 h 545"/>
                <a:gd name="T26" fmla="*/ 2147483646 w 587"/>
                <a:gd name="T27" fmla="*/ 2147483646 h 545"/>
                <a:gd name="T28" fmla="*/ 2147483646 w 587"/>
                <a:gd name="T29" fmla="*/ 2147483646 h 545"/>
                <a:gd name="T30" fmla="*/ 2147483646 w 587"/>
                <a:gd name="T31" fmla="*/ 2147483646 h 545"/>
                <a:gd name="T32" fmla="*/ 2147483646 w 587"/>
                <a:gd name="T33" fmla="*/ 2147483646 h 545"/>
                <a:gd name="T34" fmla="*/ 2147483646 w 587"/>
                <a:gd name="T35" fmla="*/ 2147483646 h 545"/>
                <a:gd name="T36" fmla="*/ 2147483646 w 587"/>
                <a:gd name="T37" fmla="*/ 2147483646 h 545"/>
                <a:gd name="T38" fmla="*/ 2147483646 w 587"/>
                <a:gd name="T39" fmla="*/ 2147483646 h 545"/>
                <a:gd name="T40" fmla="*/ 2147483646 w 587"/>
                <a:gd name="T41" fmla="*/ 2147483646 h 545"/>
                <a:gd name="T42" fmla="*/ 2147483646 w 587"/>
                <a:gd name="T43" fmla="*/ 2147483646 h 545"/>
                <a:gd name="T44" fmla="*/ 2147483646 w 587"/>
                <a:gd name="T45" fmla="*/ 2147483646 h 545"/>
                <a:gd name="T46" fmla="*/ 2147483646 w 587"/>
                <a:gd name="T47" fmla="*/ 2147483646 h 545"/>
                <a:gd name="T48" fmla="*/ 2147483646 w 587"/>
                <a:gd name="T49" fmla="*/ 2147483646 h 545"/>
                <a:gd name="T50" fmla="*/ 2147483646 w 587"/>
                <a:gd name="T51" fmla="*/ 2147483646 h 545"/>
                <a:gd name="T52" fmla="*/ 2147483646 w 587"/>
                <a:gd name="T53" fmla="*/ 2147483646 h 545"/>
                <a:gd name="T54" fmla="*/ 2147483646 w 587"/>
                <a:gd name="T55" fmla="*/ 2147483646 h 545"/>
                <a:gd name="T56" fmla="*/ 2147483646 w 587"/>
                <a:gd name="T57" fmla="*/ 2147483646 h 545"/>
                <a:gd name="T58" fmla="*/ 2147483646 w 587"/>
                <a:gd name="T59" fmla="*/ 2147483646 h 545"/>
                <a:gd name="T60" fmla="*/ 2147483646 w 587"/>
                <a:gd name="T61" fmla="*/ 2147483646 h 545"/>
                <a:gd name="T62" fmla="*/ 2147483646 w 587"/>
                <a:gd name="T63" fmla="*/ 2147483646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阿里巴巴普惠体 B" panose="00020600040101010101" pitchFamily="18" charset="-122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BAC8CC-04A7-09CC-098F-C6EB9ED06790}"/>
              </a:ext>
            </a:extLst>
          </p:cNvPr>
          <p:cNvGrpSpPr/>
          <p:nvPr/>
        </p:nvGrpSpPr>
        <p:grpSpPr>
          <a:xfrm>
            <a:off x="658004" y="6197601"/>
            <a:ext cx="695453" cy="157636"/>
            <a:chOff x="10406743" y="6197600"/>
            <a:chExt cx="1088571" cy="246743"/>
          </a:xfrm>
          <a:solidFill>
            <a:schemeClr val="accent1"/>
          </a:solidFill>
        </p:grpSpPr>
        <p:sp>
          <p:nvSpPr>
            <p:cNvPr id="40" name="椭圆 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19F836B-E6F8-2468-FFAC-02AAF0B318AD}"/>
                </a:ext>
              </a:extLst>
            </p:cNvPr>
            <p:cNvSpPr/>
            <p:nvPr/>
          </p:nvSpPr>
          <p:spPr>
            <a:xfrm>
              <a:off x="10406743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DEC00E-5253-F974-232C-D5A6443DBE9D}"/>
                </a:ext>
              </a:extLst>
            </p:cNvPr>
            <p:cNvSpPr/>
            <p:nvPr/>
          </p:nvSpPr>
          <p:spPr>
            <a:xfrm>
              <a:off x="10827657" y="6197600"/>
              <a:ext cx="246743" cy="246743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8A88732-BC6C-3CB7-3993-EB403BC88C0A}"/>
                </a:ext>
              </a:extLst>
            </p:cNvPr>
            <p:cNvSpPr/>
            <p:nvPr/>
          </p:nvSpPr>
          <p:spPr>
            <a:xfrm>
              <a:off x="11248571" y="6197600"/>
              <a:ext cx="246743" cy="24674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44" name="PA-文本框 8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AF1B67-0118-9CD5-A134-E650B22BF5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28691" y="4629419"/>
            <a:ext cx="5043694" cy="525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Click here to enter your text, change the color or size of the text. Click here to enter your text, change the color or size of the text.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AF141D-8797-3218-5670-B1417DF1F28B}"/>
              </a:ext>
            </a:extLst>
          </p:cNvPr>
          <p:cNvSpPr/>
          <p:nvPr/>
        </p:nvSpPr>
        <p:spPr>
          <a:xfrm>
            <a:off x="4433660" y="4391933"/>
            <a:ext cx="482600" cy="457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7228DF-43D1-AA52-5D2E-E5336E3AC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23" y="2287451"/>
            <a:ext cx="3133998" cy="31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4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56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+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4" grpId="0"/>
      <p:bldP spid="31" grpId="0" animBg="1"/>
      <p:bldP spid="35" grpId="0" animBg="1"/>
      <p:bldP spid="36" grpId="0" animBg="1"/>
      <p:bldP spid="4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b4ec38d-e533-4458-be53-9f4d031aa19b}"/>
  <p:tag name="TABLE_COLOR_RGB" val="0x000000*0xFFFFFF*0x212121*0xFFFFFF*0x03A9F5*0x00BCD5*0x009788*0x4CB050*0x8CC34B*0xCDDC39"/>
  <p:tag name="TABLE_COLORIDX" val="2"/>
  <p:tag name="TABLE_EMPHASIZE_COLOR" val="240117"/>
  <p:tag name="TABLE_ENDDRAG_ORIGIN_RECT" val="630*208"/>
  <p:tag name="TABLE_ENDDRAG_RECT" val="127*84*630*208"/>
  <p:tag name="TABLE_SKINID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模板网-WWW.1PPT.COM​">
  <a:themeElements>
    <a:clrScheme name="自定义 12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A7F6"/>
      </a:accent1>
      <a:accent2>
        <a:srgbClr val="EA6569"/>
      </a:accent2>
      <a:accent3>
        <a:srgbClr val="5DA7F6"/>
      </a:accent3>
      <a:accent4>
        <a:srgbClr val="EA6569"/>
      </a:accent4>
      <a:accent5>
        <a:srgbClr val="5DA7F6"/>
      </a:accent5>
      <a:accent6>
        <a:srgbClr val="EA656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1425</Words>
  <Application>Microsoft Office PowerPoint</Application>
  <PresentationFormat>宽屏</PresentationFormat>
  <Paragraphs>194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Meiryo</vt:lpstr>
      <vt:lpstr>阿里巴巴普惠体</vt:lpstr>
      <vt:lpstr>阿里巴巴普惠体 B</vt:lpstr>
      <vt:lpstr>阿里巴巴普惠体 Medium</vt:lpstr>
      <vt:lpstr>等线</vt:lpstr>
      <vt:lpstr>等线 Light</vt:lpstr>
      <vt:lpstr>汉仪劲楷简</vt:lpstr>
      <vt:lpstr>思源黑体 CN Bold</vt:lpstr>
      <vt:lpstr>思源黑体 CN Normal</vt:lpstr>
      <vt:lpstr>思源黑体 CN Regular</vt:lpstr>
      <vt:lpstr>宋体</vt:lpstr>
      <vt:lpstr>微软雅黑</vt:lpstr>
      <vt:lpstr>印品灵秀体（非商用）</vt:lpstr>
      <vt:lpstr>Arial</vt:lpstr>
      <vt:lpstr>Calibri</vt:lpstr>
      <vt:lpstr>Calibri Light</vt:lpstr>
      <vt:lpstr>Wingdings</vt:lpstr>
      <vt:lpstr>第一PPT模板网-WWW.1PPT.COM​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2022-09-07T22:04:43Z</cp:lastPrinted>
  <dcterms:created xsi:type="dcterms:W3CDTF">2022-09-07T22:04:43Z</dcterms:created>
  <dcterms:modified xsi:type="dcterms:W3CDTF">2023-02-27T01:07:05Z</dcterms:modified>
</cp:coreProperties>
</file>