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7" r:id="rId4"/>
    <p:sldId id="260" r:id="rId5"/>
    <p:sldId id="8376" r:id="rId6"/>
    <p:sldId id="8377" r:id="rId7"/>
    <p:sldId id="8378" r:id="rId8"/>
    <p:sldId id="11912" r:id="rId9"/>
    <p:sldId id="11913" r:id="rId10"/>
    <p:sldId id="11914" r:id="rId11"/>
    <p:sldId id="11917" r:id="rId12"/>
    <p:sldId id="11918" r:id="rId13"/>
    <p:sldId id="11919" r:id="rId14"/>
    <p:sldId id="11920" r:id="rId15"/>
    <p:sldId id="11915" r:id="rId16"/>
    <p:sldId id="11921" r:id="rId17"/>
    <p:sldId id="11922" r:id="rId18"/>
    <p:sldId id="11923" r:id="rId19"/>
    <p:sldId id="11924" r:id="rId20"/>
    <p:sldId id="11916" r:id="rId21"/>
    <p:sldId id="11925" r:id="rId22"/>
    <p:sldId id="11926" r:id="rId23"/>
    <p:sldId id="11927" r:id="rId24"/>
    <p:sldId id="11928" r:id="rId25"/>
    <p:sldId id="11929" r:id="rId26"/>
    <p:sldId id="11930" r:id="rId27"/>
    <p:sldId id="11931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89B5"/>
    <a:srgbClr val="E56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771D-6377-4AE4-BA04-17B3485905BD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21B0-B60F-4383-BB25-D4D642A9BF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977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73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04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2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24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0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9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82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8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710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7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97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943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0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69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51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016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37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54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4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9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21B0-B60F-4383-BB25-D4D642A9BF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41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8127FC4-AECF-4E4A-A752-A6678ECF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2B47996-6EFE-4C1E-8E8D-2613B4E1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4DF35CD-B876-49E3-9CB1-4100E916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329835E-EBEB-443D-B38F-FAD35295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3CA4B80-6ACB-4CF6-9A27-1E0B35C8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467D79C-263F-46A8-933A-3AF60F50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2B7D4A1-8498-44D3-9A52-D70BD0DBD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C38930B-91B8-4765-A0F6-C81ADF139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11A9109-EC98-4D6C-BCCE-623B13FC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47D95B3-0464-49BD-A2DB-EF9E9688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7A0C905-9548-490D-8BBD-DA2ECE39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305975F-0BFE-4472-A81D-A26AF852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8C10EEB-60FB-40E4-A6C1-C2CAABF7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67AB424-64A5-4FCD-8818-8EC4AE93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8DAF906-4181-433D-9ED1-5D284927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AB120D3-D14A-4005-8E72-986E6095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8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8AC649D-13F7-4FF4-9D30-BCD2EA7BF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BA797EB-0ECA-4DCE-88C2-638E7D5A8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6BEF743-0DFE-4F27-B602-4EBC017A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6FFE781-87D5-4B43-9A06-6EEDC51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F06299-E65A-4AB9-9C08-907EA65B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2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8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1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38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6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DE7E4D6-A2AA-4A9E-9A15-0C11AFDB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1BF16F0-E7D6-4065-95B0-C08A82E6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B124B72-A774-4F81-B295-BC3A6174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4D2E381-8262-40BE-B148-0BE5BD55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C89CA5-8B23-4A0E-B519-60FC141C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2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68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5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44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2709278-16DC-4019-A68A-5722AD45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91E0DCA-1074-4B29-8A63-D44904861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2DF0DCB-BC22-4921-8B67-69ADDDE0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1D49C8A-F69F-4970-8185-F8AF5B5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F998F12-2856-4A45-A82D-7222F447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D0F7ACD-2BF1-44B7-BEA3-FAB34099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6AFD8E6-F7E2-4162-B1B0-34AAC7661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0EBF695-268B-433E-996A-47A57EEE5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DACE26C-C213-4750-A3A9-7C75479D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E8AB500-1698-4BCB-89BA-577B4D47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BD4FA9-E163-439C-BB42-8A8EC500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9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80D6E3-9078-4ADA-93F1-F513022A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84008BB-8F6D-408C-897F-31A7CED3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B854994-EC0F-47DB-8256-845E99B1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ECEAB19-B1B2-480A-875F-F5127408F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D1E57A1-351B-40A6-A458-62FC5F9E0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7AF2C42-59A4-425C-8326-2708975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274B88B-453F-44BC-8484-29A6F21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D28FC11-FB99-4886-9028-F90FD48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380D6E3-9078-4ADA-93F1-F513022A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84008BB-8F6D-408C-897F-31A7CED3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B854994-EC0F-47DB-8256-845E99B1A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ECEAB19-B1B2-480A-875F-F5127408F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D1E57A1-351B-40A6-A458-62FC5F9E0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7AF2C42-59A4-425C-8326-2708975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274B88B-453F-44BC-8484-29A6F21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D28FC11-FB99-4886-9028-F90FD485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029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820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DE660A-32DC-4923-A821-CD6B3C46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122DA3C-46E1-4CBE-AB1B-61C8116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27E50F0-3D04-4A01-98B5-6C1151ED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F63D06-2C26-451D-9A0B-49D40B91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D2EACE1-B81F-46AA-8664-0F5299D6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CB43947-3D58-4F12-B166-035AF174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71901B0-2DC2-4F63-B049-C2A8D5E6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BA846C7-2A8A-4DF4-9886-AF44593F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4CC95D1-DC8C-421D-96C9-044564CF0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7043CAD-AAC4-4A76-8B05-2517DB61E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880267B-1D26-47AB-A32A-FD118D44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04D4BFC-D7B6-44EC-91A2-167B9334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C6A3B99-4CF1-48FD-8DC8-E15E5E08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7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ED0197B-3E3F-4F7F-B6B5-8EC24B34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D1CC594-3DC1-44E8-8970-C73599FC0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A0FBB89-6E03-4C66-8EAF-6C540E427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ECD6-3780-4B52-9807-112EBA692FEC}" type="datetimeFigureOut">
              <a:rPr lang="zh-CN" altLang="en-US" smtClean="0"/>
              <a:t>2023/2/26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5C3AF3B-B30E-4A0D-9E9D-F46639F3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DB77FB-C4FE-4524-AE2E-25250D13F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E95C-51FA-4932-BCEC-906BF5ED07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83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09C1E6-F58D-49AC-84DD-4FACC8C7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1FDB9-5552-4851-814D-97B05FD1FFF3}"/>
              </a:ext>
            </a:extLst>
          </p:cNvPr>
          <p:cNvGrpSpPr/>
          <p:nvPr/>
        </p:nvGrpSpPr>
        <p:grpSpPr>
          <a:xfrm>
            <a:off x="254643" y="1783080"/>
            <a:ext cx="11772260" cy="4364898"/>
            <a:chOff x="254643" y="1783080"/>
            <a:chExt cx="11772260" cy="4364898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94170A-ABA1-4DAF-9F1E-1F6D9F444A43}"/>
                </a:ext>
              </a:extLst>
            </p:cNvPr>
            <p:cNvSpPr/>
            <p:nvPr/>
          </p:nvSpPr>
          <p:spPr>
            <a:xfrm>
              <a:off x="254643" y="1783080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Picture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3CF69C-2177-4BA3-AFE3-87744DF2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04244" y="-274681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1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4B4899-16E5-441D-8E7F-17962436B545}"/>
              </a:ext>
            </a:extLst>
          </p:cNvPr>
          <p:cNvSpPr txBox="1"/>
          <p:nvPr/>
        </p:nvSpPr>
        <p:spPr>
          <a:xfrm>
            <a:off x="1393370" y="2718275"/>
            <a:ext cx="9348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spc="60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油画</a:t>
            </a:r>
            <a:r>
              <a:rPr lang="zh-CN" altLang="en-US" sz="6600" b="1" spc="600" dirty="0" smtClean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风个人简历</a:t>
            </a:r>
            <a:endParaRPr kumimoji="0" lang="en-US" altLang="zh-CN" sz="6600" b="1" i="0" u="none" strike="noStrike" kern="1200" cap="none" spc="600" normalizeH="0" baseline="0" noProof="0" dirty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BA2E6D-5A4F-4555-A129-524F393200B4}"/>
              </a:ext>
            </a:extLst>
          </p:cNvPr>
          <p:cNvGrpSpPr/>
          <p:nvPr/>
        </p:nvGrpSpPr>
        <p:grpSpPr>
          <a:xfrm>
            <a:off x="4191566" y="4542191"/>
            <a:ext cx="292463" cy="292463"/>
            <a:chOff x="801291" y="3535885"/>
            <a:chExt cx="219347" cy="219347"/>
          </a:xfrm>
        </p:grpSpPr>
        <p:sp>
          <p:nvSpPr>
            <p:cNvPr id="8" name="Oval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8B188D-23E1-447F-B7AE-40ECF75C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56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CEB6C9-4CE8-4793-B76A-354C28DB04DD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0" name="Freeform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37C1B7-6127-4DAB-898A-EF43B47F0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88E948-97BE-4F10-B410-48A94A7C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3C782-D51E-4042-8C45-405809857144}"/>
              </a:ext>
            </a:extLst>
          </p:cNvPr>
          <p:cNvGrpSpPr>
            <a:grpSpLocks/>
          </p:cNvGrpSpPr>
          <p:nvPr/>
        </p:nvGrpSpPr>
        <p:grpSpPr bwMode="auto">
          <a:xfrm>
            <a:off x="6517982" y="4542191"/>
            <a:ext cx="292463" cy="292463"/>
            <a:chOff x="4248" y="3024"/>
            <a:chExt cx="600" cy="599"/>
          </a:xfrm>
        </p:grpSpPr>
        <p:sp>
          <p:nvSpPr>
            <p:cNvPr id="13" name="Oval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81913C-65BA-4F0A-91E5-2FAB4B57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8989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838C48-25AC-4B80-9939-902413F32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" name="Freeform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73BAE-5C85-4B4E-98EA-DEBAD1D68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FB27C4-DE33-41C7-A80B-0D498125E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Text Box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AEF74-9170-4B2C-8D55-F3D01AD9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910" y="4503758"/>
            <a:ext cx="17730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日期：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20XX.7.30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FC9F6D-4476-484A-A164-497C0E04B3F5}"/>
              </a:ext>
            </a:extLst>
          </p:cNvPr>
          <p:cNvSpPr/>
          <p:nvPr/>
        </p:nvSpPr>
        <p:spPr>
          <a:xfrm>
            <a:off x="4483844" y="4512091"/>
            <a:ext cx="17828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优品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66F2C7-1005-4011-8E39-5220255685FB}"/>
              </a:ext>
            </a:extLst>
          </p:cNvPr>
          <p:cNvSpPr txBox="1">
            <a:spLocks/>
          </p:cNvSpPr>
          <p:nvPr/>
        </p:nvSpPr>
        <p:spPr>
          <a:xfrm>
            <a:off x="1209675" y="3747297"/>
            <a:ext cx="9772650" cy="68326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buNone/>
            </a:pPr>
            <a:r>
              <a:rPr lang="en-US" altLang="zh-CN" sz="1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No matter how long the rain lasts, there will be a rainbow in the end. No matter how sad you may be, believe, that happiness is waiting.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 </a:t>
            </a:r>
            <a:r>
              <a:rPr lang="en-US" altLang="zh-CN" sz="1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To the world you may be one person, but to one person you may be the world.</a:t>
            </a:r>
            <a:endParaRPr lang="en-US" altLang="en-US" sz="1400" b="0" dirty="0">
              <a:solidFill>
                <a:schemeClr val="tx1">
                  <a:lumMod val="95000"/>
                  <a:lumOff val="5000"/>
                </a:schemeClr>
              </a:solidFill>
              <a:effectLst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3C6AEF-538B-41CD-8C62-4481A9D779C4}"/>
              </a:ext>
            </a:extLst>
          </p:cNvPr>
          <p:cNvSpPr/>
          <p:nvPr/>
        </p:nvSpPr>
        <p:spPr>
          <a:xfrm>
            <a:off x="2781661" y="2046131"/>
            <a:ext cx="662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PERSONAL RESUME</a:t>
            </a:r>
            <a:endParaRPr lang="zh-CN" altLang="en-US" sz="4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4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工作体会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283B45-D463-40E3-9FC1-0FC53693C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470" y="1599212"/>
            <a:ext cx="4780451" cy="2283076"/>
          </a:xfrm>
          <a:custGeom>
            <a:avLst/>
            <a:gdLst>
              <a:gd name="connsiteX0" fmla="*/ 0 w 4780451"/>
              <a:gd name="connsiteY0" fmla="*/ 0 h 2287653"/>
              <a:gd name="connsiteX1" fmla="*/ 4780451 w 4780451"/>
              <a:gd name="connsiteY1" fmla="*/ 0 h 2287653"/>
              <a:gd name="connsiteX2" fmla="*/ 4780451 w 4780451"/>
              <a:gd name="connsiteY2" fmla="*/ 2287653 h 2287653"/>
              <a:gd name="connsiteX3" fmla="*/ 0 w 4780451"/>
              <a:gd name="connsiteY3" fmla="*/ 2287653 h 2287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0451" h="2287653">
                <a:moveTo>
                  <a:pt x="0" y="0"/>
                </a:moveTo>
                <a:lnTo>
                  <a:pt x="4780451" y="0"/>
                </a:lnTo>
                <a:lnTo>
                  <a:pt x="4780451" y="2287653"/>
                </a:lnTo>
                <a:lnTo>
                  <a:pt x="0" y="2287653"/>
                </a:lnTo>
                <a:close/>
              </a:path>
            </a:pathLst>
          </a:custGeom>
        </p:spPr>
      </p:pic>
      <p:sp>
        <p:nvSpPr>
          <p:cNvPr id="7" name="Rectangle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905C2-4840-4690-ACFC-FEAEC273F286}"/>
              </a:ext>
            </a:extLst>
          </p:cNvPr>
          <p:cNvSpPr/>
          <p:nvPr/>
        </p:nvSpPr>
        <p:spPr>
          <a:xfrm>
            <a:off x="1385454" y="1599212"/>
            <a:ext cx="4774234" cy="228765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DE176A-C4B2-43CE-A7E1-32EEAFF1363F}"/>
              </a:ext>
            </a:extLst>
          </p:cNvPr>
          <p:cNvSpPr/>
          <p:nvPr/>
        </p:nvSpPr>
        <p:spPr>
          <a:xfrm>
            <a:off x="1721465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9" name="Oval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7C65FB-DCF6-41DA-9EBB-B315B42E3D3C}"/>
              </a:ext>
            </a:extLst>
          </p:cNvPr>
          <p:cNvSpPr/>
          <p:nvPr/>
        </p:nvSpPr>
        <p:spPr>
          <a:xfrm>
            <a:off x="4305952" y="4136390"/>
            <a:ext cx="633533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1" name="Oval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84A53A-7418-4ABC-B1CC-E62252B43A0C}"/>
              </a:ext>
            </a:extLst>
          </p:cNvPr>
          <p:cNvSpPr/>
          <p:nvPr/>
        </p:nvSpPr>
        <p:spPr>
          <a:xfrm>
            <a:off x="6890444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2" name="Oval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CE87B-16DB-417C-9809-ED38AA7AA96B}"/>
              </a:ext>
            </a:extLst>
          </p:cNvPr>
          <p:cNvSpPr/>
          <p:nvPr/>
        </p:nvSpPr>
        <p:spPr>
          <a:xfrm>
            <a:off x="9473378" y="4136390"/>
            <a:ext cx="632482" cy="63563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50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C4FDC2-2535-4389-88B1-3CFC0F32CC95}"/>
              </a:ext>
            </a:extLst>
          </p:cNvPr>
          <p:cNvSpPr txBox="1"/>
          <p:nvPr/>
        </p:nvSpPr>
        <p:spPr>
          <a:xfrm flipH="1">
            <a:off x="1132498" y="4836592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87DE2E-6ABE-46D5-B930-76D7A8E5CC38}"/>
              </a:ext>
            </a:extLst>
          </p:cNvPr>
          <p:cNvSpPr/>
          <p:nvPr/>
        </p:nvSpPr>
        <p:spPr>
          <a:xfrm flipH="1">
            <a:off x="894992" y="5182212"/>
            <a:ext cx="22881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  <a:defRPr/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GB" altLang="zh-CN" sz="105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4D39AD-2978-4E70-8437-AE5B0E667B55}"/>
              </a:ext>
            </a:extLst>
          </p:cNvPr>
          <p:cNvSpPr txBox="1"/>
          <p:nvPr/>
        </p:nvSpPr>
        <p:spPr>
          <a:xfrm flipH="1">
            <a:off x="3721658" y="4912848"/>
            <a:ext cx="181310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输入标题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Rectangle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53CAEC-12BD-4DE8-83FE-2F5886CD3AEC}"/>
              </a:ext>
            </a:extLst>
          </p:cNvPr>
          <p:cNvSpPr/>
          <p:nvPr/>
        </p:nvSpPr>
        <p:spPr>
          <a:xfrm flipH="1">
            <a:off x="3484152" y="5258468"/>
            <a:ext cx="22881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4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D46F55-ADD1-4FAE-9B22-80CDB401A5C3}"/>
              </a:ext>
            </a:extLst>
          </p:cNvPr>
          <p:cNvSpPr txBox="1"/>
          <p:nvPr/>
        </p:nvSpPr>
        <p:spPr>
          <a:xfrm flipH="1">
            <a:off x="6298917" y="4881300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输入标题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Rectangle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81C51D-3A60-40FE-BA4C-7DF830E3F404}"/>
              </a:ext>
            </a:extLst>
          </p:cNvPr>
          <p:cNvSpPr/>
          <p:nvPr/>
        </p:nvSpPr>
        <p:spPr>
          <a:xfrm flipH="1">
            <a:off x="6061411" y="5226920"/>
            <a:ext cx="22881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6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A8D68A-2E13-4E75-89CB-20626515742E}"/>
              </a:ext>
            </a:extLst>
          </p:cNvPr>
          <p:cNvSpPr txBox="1"/>
          <p:nvPr/>
        </p:nvSpPr>
        <p:spPr>
          <a:xfrm flipH="1">
            <a:off x="8888077" y="4863956"/>
            <a:ext cx="1813103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输入标题</a:t>
            </a:r>
            <a:endParaRPr lang="en-GB" altLang="zh-CN" sz="1600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7" name="Rectangle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A89110-2CD8-4632-AA28-E2CAF4A800D8}"/>
              </a:ext>
            </a:extLst>
          </p:cNvPr>
          <p:cNvSpPr/>
          <p:nvPr/>
        </p:nvSpPr>
        <p:spPr>
          <a:xfrm flipH="1">
            <a:off x="8650571" y="5209576"/>
            <a:ext cx="228811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GB" altLang="zh-CN" sz="1050" dirty="0">
              <a:cs typeface="+mn-ea"/>
              <a:sym typeface="+mn-lt"/>
            </a:endParaRPr>
          </a:p>
        </p:txBody>
      </p:sp>
      <p:sp>
        <p:nvSpPr>
          <p:cNvPr id="58" name="TextBox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EE6D9C-F163-4489-8623-DA504EBC22F2}"/>
              </a:ext>
            </a:extLst>
          </p:cNvPr>
          <p:cNvSpPr txBox="1"/>
          <p:nvPr/>
        </p:nvSpPr>
        <p:spPr>
          <a:xfrm flipH="1">
            <a:off x="4248308" y="3299074"/>
            <a:ext cx="181310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3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9" grpId="0" animBg="1"/>
      <p:bldP spid="11" grpId="0" animBg="1"/>
      <p:bldP spid="12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工作体会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îŝḷîḓé-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17FA5E-2AA1-4D9E-9AA6-DA45BB3E5730}"/>
              </a:ext>
            </a:extLst>
          </p:cNvPr>
          <p:cNvSpPr/>
          <p:nvPr/>
        </p:nvSpPr>
        <p:spPr>
          <a:xfrm>
            <a:off x="3166692" y="1976624"/>
            <a:ext cx="1980309" cy="198030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îŝḷîḓé-Rectangle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DBCC2F-C2BE-4E58-859E-2BB6E4AC5D89}"/>
              </a:ext>
            </a:extLst>
          </p:cNvPr>
          <p:cNvSpPr/>
          <p:nvPr/>
        </p:nvSpPr>
        <p:spPr>
          <a:xfrm>
            <a:off x="5617750" y="3743147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îŝḷîḓé-Rectangle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CBC5DB-6927-445A-8F65-E2469FD7659B}"/>
              </a:ext>
            </a:extLst>
          </p:cNvPr>
          <p:cNvSpPr/>
          <p:nvPr/>
        </p:nvSpPr>
        <p:spPr>
          <a:xfrm>
            <a:off x="5617750" y="4804393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îŝḷîḓé-Rectangle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D6488F-CEA3-4035-8D7B-77FAE96DF9A4}"/>
              </a:ext>
            </a:extLst>
          </p:cNvPr>
          <p:cNvSpPr/>
          <p:nvPr/>
        </p:nvSpPr>
        <p:spPr>
          <a:xfrm>
            <a:off x="8664602" y="3743147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îŝḷîḓé-Rectangle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3913D9-038D-43AE-848A-250079CDC97E}"/>
              </a:ext>
            </a:extLst>
          </p:cNvPr>
          <p:cNvSpPr/>
          <p:nvPr/>
        </p:nvSpPr>
        <p:spPr>
          <a:xfrm>
            <a:off x="8664602" y="4804393"/>
            <a:ext cx="503918" cy="503918"/>
          </a:xfrm>
          <a:prstGeom prst="rect">
            <a:avLst/>
          </a:prstGeom>
          <a:solidFill>
            <a:srgbClr val="8989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B87C47-6B6D-4639-90A5-DDA9EE913AD7}"/>
              </a:ext>
            </a:extLst>
          </p:cNvPr>
          <p:cNvGrpSpPr/>
          <p:nvPr/>
        </p:nvGrpSpPr>
        <p:grpSpPr>
          <a:xfrm>
            <a:off x="5558758" y="2298097"/>
            <a:ext cx="5858057" cy="1019803"/>
            <a:chOff x="7583812" y="3362125"/>
            <a:chExt cx="5858057" cy="1019803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A3C8F6-69AF-4E13-B1FC-7FD617C0AB5D}"/>
                </a:ext>
              </a:extLst>
            </p:cNvPr>
            <p:cNvSpPr/>
            <p:nvPr/>
          </p:nvSpPr>
          <p:spPr>
            <a:xfrm>
              <a:off x="7583812" y="3775608"/>
              <a:ext cx="5858057" cy="6063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5000"/>
                </a:lnSpc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54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F7FACD-7614-4F07-A4C8-6125EBEF9D40}"/>
                </a:ext>
              </a:extLst>
            </p:cNvPr>
            <p:cNvSpPr/>
            <p:nvPr/>
          </p:nvSpPr>
          <p:spPr>
            <a:xfrm>
              <a:off x="7583812" y="33621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4548"/>
                  </a:solidFill>
                  <a:effectLst/>
                  <a:uLnTx/>
                  <a:uFillTx/>
                  <a:cs typeface="+mn-ea"/>
                  <a:sym typeface="+mn-lt"/>
                </a:rPr>
                <a:t>文字添加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93F6D9-D796-444A-B281-E20778BCFAA9}"/>
              </a:ext>
            </a:extLst>
          </p:cNvPr>
          <p:cNvSpPr/>
          <p:nvPr/>
        </p:nvSpPr>
        <p:spPr>
          <a:xfrm>
            <a:off x="6192017" y="3631539"/>
            <a:ext cx="2189300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ts val="1800"/>
              </a:lnSpc>
              <a:defRPr/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7A1C52-06A2-4DEA-96A0-E40EAEB62937}"/>
              </a:ext>
            </a:extLst>
          </p:cNvPr>
          <p:cNvSpPr/>
          <p:nvPr/>
        </p:nvSpPr>
        <p:spPr>
          <a:xfrm>
            <a:off x="6239655" y="4710530"/>
            <a:ext cx="2189300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989BF8-D5CD-4DF2-98DA-F39B4FBFED23}"/>
              </a:ext>
            </a:extLst>
          </p:cNvPr>
          <p:cNvSpPr/>
          <p:nvPr/>
        </p:nvSpPr>
        <p:spPr>
          <a:xfrm>
            <a:off x="9286507" y="3631539"/>
            <a:ext cx="2189300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EA344C-4DEB-424B-A275-075F7271E294}"/>
              </a:ext>
            </a:extLst>
          </p:cNvPr>
          <p:cNvSpPr/>
          <p:nvPr/>
        </p:nvSpPr>
        <p:spPr>
          <a:xfrm>
            <a:off x="9303050" y="4710530"/>
            <a:ext cx="2189300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800"/>
              </a:lnSpc>
            </a:pPr>
            <a:r>
              <a:rPr lang="zh-CN" altLang="en-US" sz="105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îŝḷîḓé-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A69C69-CB33-477A-A7C6-F671659A7CFF}"/>
              </a:ext>
            </a:extLst>
          </p:cNvPr>
          <p:cNvSpPr/>
          <p:nvPr/>
        </p:nvSpPr>
        <p:spPr>
          <a:xfrm>
            <a:off x="717122" y="4601037"/>
            <a:ext cx="1414547" cy="141454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745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D20EAA-CA89-47CC-B5D1-5ED80D1AB4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4396" y="2573737"/>
            <a:ext cx="2996986" cy="2996986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9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6" grpId="0" animBg="1"/>
      <p:bldP spid="7" grpId="0" animBg="1"/>
      <p:bldP spid="8" grpId="0" animBg="1"/>
      <p:bldP spid="9" grpId="0" animBg="1"/>
      <p:bldP spid="11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9DB14E-AC88-4801-90EB-05473A8B4886}"/>
              </a:ext>
            </a:extLst>
          </p:cNvPr>
          <p:cNvSpPr/>
          <p:nvPr/>
        </p:nvSpPr>
        <p:spPr>
          <a:xfrm>
            <a:off x="1314450" y="1438275"/>
            <a:ext cx="5676900" cy="4046220"/>
          </a:xfrm>
          <a:custGeom>
            <a:avLst/>
            <a:gdLst>
              <a:gd name="connsiteX0" fmla="*/ 4657725 w 5676900"/>
              <a:gd name="connsiteY0" fmla="*/ 847725 h 3924300"/>
              <a:gd name="connsiteX1" fmla="*/ 5676900 w 5676900"/>
              <a:gd name="connsiteY1" fmla="*/ 19050 h 3924300"/>
              <a:gd name="connsiteX2" fmla="*/ 0 w 5676900"/>
              <a:gd name="connsiteY2" fmla="*/ 0 h 3924300"/>
              <a:gd name="connsiteX3" fmla="*/ 28575 w 5676900"/>
              <a:gd name="connsiteY3" fmla="*/ 3924300 h 3924300"/>
              <a:gd name="connsiteX4" fmla="*/ 4657725 w 5676900"/>
              <a:gd name="connsiteY4" fmla="*/ 847725 h 3924300"/>
              <a:gd name="connsiteX0" fmla="*/ 4657725 w 5676900"/>
              <a:gd name="connsiteY0" fmla="*/ 847725 h 4046220"/>
              <a:gd name="connsiteX1" fmla="*/ 5676900 w 5676900"/>
              <a:gd name="connsiteY1" fmla="*/ 19050 h 4046220"/>
              <a:gd name="connsiteX2" fmla="*/ 0 w 5676900"/>
              <a:gd name="connsiteY2" fmla="*/ 0 h 4046220"/>
              <a:gd name="connsiteX3" fmla="*/ 5715 w 5676900"/>
              <a:gd name="connsiteY3" fmla="*/ 4046220 h 4046220"/>
              <a:gd name="connsiteX4" fmla="*/ 4657725 w 5676900"/>
              <a:gd name="connsiteY4" fmla="*/ 847725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4046220">
                <a:moveTo>
                  <a:pt x="4657725" y="847725"/>
                </a:moveTo>
                <a:lnTo>
                  <a:pt x="5676900" y="19050"/>
                </a:lnTo>
                <a:lnTo>
                  <a:pt x="0" y="0"/>
                </a:lnTo>
                <a:lnTo>
                  <a:pt x="5715" y="4046220"/>
                </a:lnTo>
                <a:lnTo>
                  <a:pt x="4657725" y="84772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工作体会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9C2604-DC53-4193-93D4-050CD1343E8A}"/>
              </a:ext>
            </a:extLst>
          </p:cNvPr>
          <p:cNvSpPr/>
          <p:nvPr/>
        </p:nvSpPr>
        <p:spPr>
          <a:xfrm rot="5400000">
            <a:off x="1057830" y="3810181"/>
            <a:ext cx="1946002" cy="1428570"/>
          </a:xfrm>
          <a:prstGeom prst="triangl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3AB8AB-5BC0-4C22-896E-68104BA97E7A}"/>
              </a:ext>
            </a:extLst>
          </p:cNvPr>
          <p:cNvGrpSpPr/>
          <p:nvPr/>
        </p:nvGrpSpPr>
        <p:grpSpPr>
          <a:xfrm>
            <a:off x="3709129" y="3523215"/>
            <a:ext cx="1455570" cy="2283116"/>
            <a:chOff x="2104945" y="2601762"/>
            <a:chExt cx="1455570" cy="2283116"/>
          </a:xfrm>
        </p:grpSpPr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7D6934-39D1-4828-AA6C-52D8DA298E3C}"/>
                </a:ext>
              </a:extLst>
            </p:cNvPr>
            <p:cNvSpPr txBox="1"/>
            <p:nvPr/>
          </p:nvSpPr>
          <p:spPr>
            <a:xfrm>
              <a:off x="2429811" y="2601762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D82E22-2054-4DB1-B951-DAD69A693655}"/>
                </a:ext>
              </a:extLst>
            </p:cNvPr>
            <p:cNvGrpSpPr/>
            <p:nvPr/>
          </p:nvGrpSpPr>
          <p:grpSpPr>
            <a:xfrm>
              <a:off x="2104945" y="3272291"/>
              <a:ext cx="1455570" cy="1612587"/>
              <a:chOff x="723719" y="4185896"/>
              <a:chExt cx="1455570" cy="1612587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8A411C-C345-495F-B8E9-8811DA38CB56}"/>
                  </a:ext>
                </a:extLst>
              </p:cNvPr>
              <p:cNvSpPr txBox="1"/>
              <p:nvPr/>
            </p:nvSpPr>
            <p:spPr>
              <a:xfrm>
                <a:off x="743617" y="4185896"/>
                <a:ext cx="1342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E08D77-FDB4-47FD-8537-223A61A86B87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ts val="2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812115-2694-495C-8704-7BBD2D01D0AB}"/>
              </a:ext>
            </a:extLst>
          </p:cNvPr>
          <p:cNvGrpSpPr/>
          <p:nvPr/>
        </p:nvGrpSpPr>
        <p:grpSpPr>
          <a:xfrm>
            <a:off x="5694404" y="3528847"/>
            <a:ext cx="1455570" cy="2277484"/>
            <a:chOff x="4424340" y="2607394"/>
            <a:chExt cx="1455570" cy="2277484"/>
          </a:xfrm>
        </p:grpSpPr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2CD7E8-3285-4CB7-8AC9-0BC28A0F4537}"/>
                </a:ext>
              </a:extLst>
            </p:cNvPr>
            <p:cNvSpPr txBox="1"/>
            <p:nvPr/>
          </p:nvSpPr>
          <p:spPr>
            <a:xfrm>
              <a:off x="4751499" y="2607394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0208D0-EC31-437E-B3FD-227238290FF6}"/>
                </a:ext>
              </a:extLst>
            </p:cNvPr>
            <p:cNvGrpSpPr/>
            <p:nvPr/>
          </p:nvGrpSpPr>
          <p:grpSpPr>
            <a:xfrm>
              <a:off x="4424340" y="3272291"/>
              <a:ext cx="1455570" cy="1612587"/>
              <a:chOff x="723719" y="4185896"/>
              <a:chExt cx="1455570" cy="161258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0436FB-6C33-4191-9C01-70035B5AAB16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F46C1-2A08-4488-BDD6-A288DB02522E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F4D265-4E0B-4DBC-AF72-5135D438E118}"/>
              </a:ext>
            </a:extLst>
          </p:cNvPr>
          <p:cNvGrpSpPr/>
          <p:nvPr/>
        </p:nvGrpSpPr>
        <p:grpSpPr>
          <a:xfrm>
            <a:off x="7605496" y="3527208"/>
            <a:ext cx="1455570" cy="2279123"/>
            <a:chOff x="6957214" y="2605755"/>
            <a:chExt cx="1455570" cy="2279123"/>
          </a:xfrm>
        </p:grpSpPr>
        <p:sp>
          <p:nvSpPr>
            <p:cNvPr id="22" name="文本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9F435C-7487-4645-A009-808287FA87DC}"/>
                </a:ext>
              </a:extLst>
            </p:cNvPr>
            <p:cNvSpPr txBox="1"/>
            <p:nvPr/>
          </p:nvSpPr>
          <p:spPr>
            <a:xfrm>
              <a:off x="7294219" y="2605755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08B365-A3C2-4C41-8C40-1F46BBAE4C66}"/>
                </a:ext>
              </a:extLst>
            </p:cNvPr>
            <p:cNvGrpSpPr/>
            <p:nvPr/>
          </p:nvGrpSpPr>
          <p:grpSpPr>
            <a:xfrm>
              <a:off x="6957214" y="3272291"/>
              <a:ext cx="1455570" cy="1612587"/>
              <a:chOff x="723719" y="4185896"/>
              <a:chExt cx="1455570" cy="161258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58552E-E5BE-4704-AFCC-88897AEF29CA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757662-E87E-4079-B3B4-47EDB2636221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0D1EFB-2D68-4E06-ADAF-3CC05BA8BCC5}"/>
              </a:ext>
            </a:extLst>
          </p:cNvPr>
          <p:cNvGrpSpPr/>
          <p:nvPr/>
        </p:nvGrpSpPr>
        <p:grpSpPr>
          <a:xfrm>
            <a:off x="9719787" y="3531830"/>
            <a:ext cx="1455570" cy="2274501"/>
            <a:chOff x="9545884" y="2610377"/>
            <a:chExt cx="1455570" cy="2274501"/>
          </a:xfrm>
        </p:grpSpPr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0BA181-B97B-46E2-A4D6-6E1C2B012A57}"/>
                </a:ext>
              </a:extLst>
            </p:cNvPr>
            <p:cNvSpPr txBox="1"/>
            <p:nvPr/>
          </p:nvSpPr>
          <p:spPr>
            <a:xfrm>
              <a:off x="9822742" y="2610377"/>
              <a:ext cx="8451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E9CF76-E24A-49AD-9D7C-5B39F5864946}"/>
                </a:ext>
              </a:extLst>
            </p:cNvPr>
            <p:cNvGrpSpPr/>
            <p:nvPr/>
          </p:nvGrpSpPr>
          <p:grpSpPr>
            <a:xfrm>
              <a:off x="9545884" y="3272291"/>
              <a:ext cx="1455570" cy="1612587"/>
              <a:chOff x="723719" y="4185896"/>
              <a:chExt cx="1455570" cy="1612587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A93CE4-CD85-4805-866A-7141E776F1A5}"/>
                  </a:ext>
                </a:extLst>
              </p:cNvPr>
              <p:cNvSpPr txBox="1"/>
              <p:nvPr/>
            </p:nvSpPr>
            <p:spPr>
              <a:xfrm>
                <a:off x="743618" y="4185896"/>
                <a:ext cx="1415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B912B2-EF17-4FC1-B00A-C0DA623D59AF}"/>
                  </a:ext>
                </a:extLst>
              </p:cNvPr>
              <p:cNvSpPr/>
              <p:nvPr/>
            </p:nvSpPr>
            <p:spPr>
              <a:xfrm>
                <a:off x="723719" y="4680228"/>
                <a:ext cx="1455570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r>
                  <a:rPr lang="zh-CN" altLang="en-US" sz="1000" dirty="0"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cxnSp>
        <p:nvCxnSpPr>
          <p:cNvPr id="31" name="直接连接符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B58DD7-3812-43F7-ABAF-F16DA36AFAB5}"/>
              </a:ext>
            </a:extLst>
          </p:cNvPr>
          <p:cNvCxnSpPr/>
          <p:nvPr/>
        </p:nvCxnSpPr>
        <p:spPr>
          <a:xfrm>
            <a:off x="5401392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2" name="直接连接符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2D5EF7-EA2A-4577-8D14-B77CB34BE415}"/>
              </a:ext>
            </a:extLst>
          </p:cNvPr>
          <p:cNvCxnSpPr/>
          <p:nvPr/>
        </p:nvCxnSpPr>
        <p:spPr>
          <a:xfrm>
            <a:off x="7316633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3" name="直接连接符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4387B9-F27E-4982-A176-3ADB1F7520EC}"/>
              </a:ext>
            </a:extLst>
          </p:cNvPr>
          <p:cNvCxnSpPr/>
          <p:nvPr/>
        </p:nvCxnSpPr>
        <p:spPr>
          <a:xfrm>
            <a:off x="9390013" y="3561780"/>
            <a:ext cx="0" cy="2168626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7138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90018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THREE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690018" y="4700278"/>
            <a:ext cx="511330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690018" y="365754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zh-CN" altLang="en-US" sz="66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6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5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7D039C-21E0-4826-90B6-F779BCE605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830" y="1954742"/>
            <a:ext cx="4944343" cy="3021543"/>
          </a:xfrm>
          <a:prstGeom prst="rect">
            <a:avLst/>
          </a:prstGeom>
        </p:spPr>
      </p:pic>
      <p:sp>
        <p:nvSpPr>
          <p:cNvPr id="26" name="圆角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D2E3BD-D8E5-469D-A2D9-8305433C6EBA}"/>
              </a:ext>
            </a:extLst>
          </p:cNvPr>
          <p:cNvSpPr/>
          <p:nvPr/>
        </p:nvSpPr>
        <p:spPr>
          <a:xfrm>
            <a:off x="3354531" y="2225733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A42F96-0F9B-476F-9516-053CA17D1035}"/>
              </a:ext>
            </a:extLst>
          </p:cNvPr>
          <p:cNvSpPr/>
          <p:nvPr/>
        </p:nvSpPr>
        <p:spPr>
          <a:xfrm>
            <a:off x="3354531" y="2882717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70C11C-A1FD-41BB-806E-C905A9648DBD}"/>
              </a:ext>
            </a:extLst>
          </p:cNvPr>
          <p:cNvSpPr/>
          <p:nvPr/>
        </p:nvSpPr>
        <p:spPr>
          <a:xfrm>
            <a:off x="3354531" y="3532936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C9F53A-A8B2-486B-AD4D-25BEE11CE081}"/>
              </a:ext>
            </a:extLst>
          </p:cNvPr>
          <p:cNvSpPr/>
          <p:nvPr/>
        </p:nvSpPr>
        <p:spPr>
          <a:xfrm>
            <a:off x="8298873" y="2242425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19F96A-4085-43C2-8A8E-BB11C95F8258}"/>
              </a:ext>
            </a:extLst>
          </p:cNvPr>
          <p:cNvSpPr/>
          <p:nvPr/>
        </p:nvSpPr>
        <p:spPr>
          <a:xfrm>
            <a:off x="8298873" y="2899409"/>
            <a:ext cx="512619" cy="512619"/>
          </a:xfrm>
          <a:prstGeom prst="roundRect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18D75A-E146-440C-BF63-EEBE8377C44C}"/>
              </a:ext>
            </a:extLst>
          </p:cNvPr>
          <p:cNvSpPr/>
          <p:nvPr/>
        </p:nvSpPr>
        <p:spPr>
          <a:xfrm>
            <a:off x="8298873" y="3549629"/>
            <a:ext cx="512619" cy="512619"/>
          </a:xfrm>
          <a:prstGeom prst="roundRect">
            <a:avLst/>
          </a:prstGeom>
          <a:solidFill>
            <a:srgbClr val="E56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753587B-8CE9-4720-8375-35F1BE870EB3}"/>
              </a:ext>
            </a:extLst>
          </p:cNvPr>
          <p:cNvSpPr/>
          <p:nvPr/>
        </p:nvSpPr>
        <p:spPr>
          <a:xfrm>
            <a:off x="1914293" y="233545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B70588-0946-4AF7-9002-7C5705223F9B}"/>
              </a:ext>
            </a:extLst>
          </p:cNvPr>
          <p:cNvSpPr/>
          <p:nvPr/>
        </p:nvSpPr>
        <p:spPr>
          <a:xfrm>
            <a:off x="1914293" y="299243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F9B7DC-A744-41FD-8636-A7E39C43C7F0}"/>
              </a:ext>
            </a:extLst>
          </p:cNvPr>
          <p:cNvSpPr/>
          <p:nvPr/>
        </p:nvSpPr>
        <p:spPr>
          <a:xfrm>
            <a:off x="1914293" y="3576603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886A47-FED8-498F-83AA-899E1A334B39}"/>
              </a:ext>
            </a:extLst>
          </p:cNvPr>
          <p:cNvSpPr/>
          <p:nvPr/>
        </p:nvSpPr>
        <p:spPr>
          <a:xfrm>
            <a:off x="8837470" y="2373333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93F9F7-652F-44B9-88F8-76BC839D6923}"/>
              </a:ext>
            </a:extLst>
          </p:cNvPr>
          <p:cNvSpPr/>
          <p:nvPr/>
        </p:nvSpPr>
        <p:spPr>
          <a:xfrm>
            <a:off x="8837470" y="299786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A713392-7AB9-48AE-A987-F13FC1FF15CE}"/>
              </a:ext>
            </a:extLst>
          </p:cNvPr>
          <p:cNvSpPr/>
          <p:nvPr/>
        </p:nvSpPr>
        <p:spPr>
          <a:xfrm>
            <a:off x="8837470" y="360525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输入替换内容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610729-0FF0-4B08-8C8D-0072C1BC7BDB}"/>
              </a:ext>
            </a:extLst>
          </p:cNvPr>
          <p:cNvSpPr/>
          <p:nvPr/>
        </p:nvSpPr>
        <p:spPr>
          <a:xfrm>
            <a:off x="2410290" y="5113885"/>
            <a:ext cx="7371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C56046-550A-4061-84C8-BD8A811935BB}"/>
              </a:ext>
            </a:extLst>
          </p:cNvPr>
          <p:cNvSpPr/>
          <p:nvPr/>
        </p:nvSpPr>
        <p:spPr>
          <a:xfrm>
            <a:off x="4457700" y="2242425"/>
            <a:ext cx="3238500" cy="181982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0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1983BB-0587-46ED-8730-C1881A281F90}"/>
              </a:ext>
            </a:extLst>
          </p:cNvPr>
          <p:cNvGrpSpPr/>
          <p:nvPr/>
        </p:nvGrpSpPr>
        <p:grpSpPr>
          <a:xfrm>
            <a:off x="1107541" y="2182536"/>
            <a:ext cx="4597575" cy="3444655"/>
            <a:chOff x="847" y="1976639"/>
            <a:chExt cx="6095153" cy="4541525"/>
          </a:xfrm>
        </p:grpSpPr>
        <p:sp>
          <p:nvSpPr>
            <p:cNvPr id="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050DF0-04A4-48CF-B48F-AF9464DD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" y="5395718"/>
              <a:ext cx="6095153" cy="1122446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49CC05-713C-491B-B020-1A13AAC99429}"/>
                </a:ext>
              </a:extLst>
            </p:cNvPr>
            <p:cNvSpPr/>
            <p:nvPr/>
          </p:nvSpPr>
          <p:spPr>
            <a:xfrm>
              <a:off x="847" y="1976639"/>
              <a:ext cx="6095153" cy="3302852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DF5E83-087D-40F0-8C30-BE717A92982D}"/>
              </a:ext>
            </a:extLst>
          </p:cNvPr>
          <p:cNvGrpSpPr/>
          <p:nvPr/>
        </p:nvGrpSpPr>
        <p:grpSpPr>
          <a:xfrm>
            <a:off x="6114917" y="2305504"/>
            <a:ext cx="4905572" cy="3321687"/>
            <a:chOff x="5094700" y="2207562"/>
            <a:chExt cx="6026011" cy="3711452"/>
          </a:xfrm>
        </p:grpSpPr>
        <p:cxnSp>
          <p:nvCxnSpPr>
            <p:cNvPr id="13" name="直接连接符 8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D562E3-4311-4D4A-A43E-9D7209484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045" y="3380133"/>
              <a:ext cx="5733294" cy="0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8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1F9538-6CC5-4391-82AE-AAB289AF24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5045" y="4766773"/>
              <a:ext cx="5825666" cy="0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8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438096-E3C7-4B5D-B6F9-FAC44ED69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4700" y="2207562"/>
              <a:ext cx="1" cy="3711452"/>
            </a:xfrm>
            <a:prstGeom prst="line">
              <a:avLst/>
            </a:prstGeom>
            <a:ln w="25400">
              <a:solidFill>
                <a:srgbClr val="8989B5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A96CD5-A110-4FB4-8B76-B29E005A07D5}"/>
                </a:ext>
              </a:extLst>
            </p:cNvPr>
            <p:cNvSpPr txBox="1"/>
            <p:nvPr/>
          </p:nvSpPr>
          <p:spPr>
            <a:xfrm>
              <a:off x="5457624" y="2386954"/>
              <a:ext cx="1112898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marL="0" marR="0" lvl="0" indent="0" algn="l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C2ADC9-3C45-43E3-B99D-CF583CEBC4D0}"/>
                </a:ext>
              </a:extLst>
            </p:cNvPr>
            <p:cNvSpPr/>
            <p:nvPr/>
          </p:nvSpPr>
          <p:spPr>
            <a:xfrm>
              <a:off x="6576527" y="2386954"/>
              <a:ext cx="4453573" cy="645557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8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23709B-BBB2-4D50-BF01-A4F39405C713}"/>
                </a:ext>
              </a:extLst>
            </p:cNvPr>
            <p:cNvSpPr txBox="1"/>
            <p:nvPr/>
          </p:nvSpPr>
          <p:spPr>
            <a:xfrm>
              <a:off x="5441599" y="3733802"/>
              <a:ext cx="1112898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lvl="0" defTabSz="914171"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8D4231-63A9-4DB6-803C-46803CA7B049}"/>
                </a:ext>
              </a:extLst>
            </p:cNvPr>
            <p:cNvSpPr/>
            <p:nvPr/>
          </p:nvSpPr>
          <p:spPr>
            <a:xfrm>
              <a:off x="6577901" y="3702816"/>
              <a:ext cx="4453573" cy="645557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0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DFFED8-0528-4E60-9D23-57E296B41FF3}"/>
                </a:ext>
              </a:extLst>
            </p:cNvPr>
            <p:cNvSpPr txBox="1"/>
            <p:nvPr/>
          </p:nvSpPr>
          <p:spPr>
            <a:xfrm>
              <a:off x="5444323" y="5038469"/>
              <a:ext cx="1112898" cy="584588"/>
            </a:xfrm>
            <a:prstGeom prst="rect">
              <a:avLst/>
            </a:prstGeom>
            <a:noFill/>
          </p:spPr>
          <p:txBody>
            <a:bodyPr wrap="none" lIns="91418" tIns="45708" rIns="91418" bIns="45708" rtlCol="0">
              <a:spAutoFit/>
            </a:bodyPr>
            <a:lstStyle/>
            <a:p>
              <a:pPr lvl="0" defTabSz="914171">
                <a:defRPr/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6D5BAA-54ED-43B7-8877-3BE216CD2311}"/>
                </a:ext>
              </a:extLst>
            </p:cNvPr>
            <p:cNvSpPr/>
            <p:nvPr/>
          </p:nvSpPr>
          <p:spPr>
            <a:xfrm>
              <a:off x="6574766" y="5011742"/>
              <a:ext cx="4453573" cy="645557"/>
            </a:xfrm>
            <a:prstGeom prst="rect">
              <a:avLst/>
            </a:prstGeom>
          </p:spPr>
          <p:txBody>
            <a:bodyPr wrap="square" lIns="91418" tIns="45708" rIns="91418" bIns="45708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2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F33E7E-833D-4546-9A1E-51DEAE9437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481" y="1929740"/>
            <a:ext cx="3812308" cy="38171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535328-1B69-4BCA-B3E5-B9EE3B45588C}"/>
              </a:ext>
            </a:extLst>
          </p:cNvPr>
          <p:cNvGrpSpPr/>
          <p:nvPr/>
        </p:nvGrpSpPr>
        <p:grpSpPr>
          <a:xfrm>
            <a:off x="5244229" y="1996209"/>
            <a:ext cx="6017490" cy="3627584"/>
            <a:chOff x="5244229" y="1792189"/>
            <a:chExt cx="6017490" cy="3627584"/>
          </a:xfrm>
        </p:grpSpPr>
        <p:sp>
          <p:nvSpPr>
            <p:cNvPr id="8" name="Oval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B591AD-B806-4535-B2EF-1DE817E62635}"/>
                </a:ext>
              </a:extLst>
            </p:cNvPr>
            <p:cNvSpPr/>
            <p:nvPr/>
          </p:nvSpPr>
          <p:spPr>
            <a:xfrm>
              <a:off x="5244229" y="3634302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" name="Oval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AE7108-7F09-48B1-B67F-70E666CE8514}"/>
                </a:ext>
              </a:extLst>
            </p:cNvPr>
            <p:cNvSpPr/>
            <p:nvPr/>
          </p:nvSpPr>
          <p:spPr>
            <a:xfrm>
              <a:off x="8487805" y="3640769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377DB1-9BBA-48B0-8C1F-E56654D29169}"/>
                </a:ext>
              </a:extLst>
            </p:cNvPr>
            <p:cNvSpPr/>
            <p:nvPr/>
          </p:nvSpPr>
          <p:spPr>
            <a:xfrm>
              <a:off x="5244229" y="4735830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2" name="Oval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FFF53B-841D-4F02-A48B-8D9EDEDC6625}"/>
                </a:ext>
              </a:extLst>
            </p:cNvPr>
            <p:cNvSpPr/>
            <p:nvPr/>
          </p:nvSpPr>
          <p:spPr>
            <a:xfrm>
              <a:off x="8487805" y="4723247"/>
              <a:ext cx="620278" cy="62027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DB18CE-10FB-48D1-9B73-0DD2F3FC8ABE}"/>
                </a:ext>
              </a:extLst>
            </p:cNvPr>
            <p:cNvGrpSpPr/>
            <p:nvPr/>
          </p:nvGrpSpPr>
          <p:grpSpPr>
            <a:xfrm>
              <a:off x="5954343" y="3552837"/>
              <a:ext cx="5265338" cy="749001"/>
              <a:chOff x="5954343" y="3552837"/>
              <a:chExt cx="5265338" cy="749001"/>
            </a:xfrm>
          </p:grpSpPr>
          <p:sp>
            <p:nvSpPr>
              <p:cNvPr id="23" name="TextBox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7C4700-A363-4CFD-B9B1-B3665AE717B3}"/>
                  </a:ext>
                </a:extLst>
              </p:cNvPr>
              <p:cNvSpPr txBox="1"/>
              <p:nvPr/>
            </p:nvSpPr>
            <p:spPr>
              <a:xfrm>
                <a:off x="5954343" y="3555480"/>
                <a:ext cx="207148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17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24" name="TextBox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A7E1F4-EF23-4366-9A68-1322BCF0A9BC}"/>
                  </a:ext>
                </a:extLst>
              </p:cNvPr>
              <p:cNvSpPr txBox="1"/>
              <p:nvPr/>
            </p:nvSpPr>
            <p:spPr>
              <a:xfrm>
                <a:off x="9148195" y="3552837"/>
                <a:ext cx="207148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E0AB5B-971A-43BE-884C-28BDC4DA43A7}"/>
                </a:ext>
              </a:extLst>
            </p:cNvPr>
            <p:cNvGrpSpPr/>
            <p:nvPr/>
          </p:nvGrpSpPr>
          <p:grpSpPr>
            <a:xfrm>
              <a:off x="5954343" y="4668747"/>
              <a:ext cx="5231176" cy="751026"/>
              <a:chOff x="5954343" y="3600686"/>
              <a:chExt cx="5231176" cy="751026"/>
            </a:xfrm>
          </p:grpSpPr>
          <p:sp>
            <p:nvSpPr>
              <p:cNvPr id="21" name="TextBox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8EBCCD-65B5-4AF3-911D-369C314577B8}"/>
                  </a:ext>
                </a:extLst>
              </p:cNvPr>
              <p:cNvSpPr txBox="1"/>
              <p:nvPr/>
            </p:nvSpPr>
            <p:spPr>
              <a:xfrm>
                <a:off x="5954343" y="3605354"/>
                <a:ext cx="207148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22" name="TextBox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09B8E9-1544-4CA2-8EAF-513AECAE8B24}"/>
                  </a:ext>
                </a:extLst>
              </p:cNvPr>
              <p:cNvSpPr txBox="1"/>
              <p:nvPr/>
            </p:nvSpPr>
            <p:spPr>
              <a:xfrm>
                <a:off x="9114033" y="3600686"/>
                <a:ext cx="207148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700"/>
                  </a:lnSpc>
                  <a:defRPr sz="105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义启粗楷体" panose="02000500000000000000" pitchFamily="2" charset="-122"/>
                    <a:ea typeface="义启粗楷体" panose="02000500000000000000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19" name="TextBox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CD9344-A58A-43C8-8443-9C44C8C0E6E8}"/>
                </a:ext>
              </a:extLst>
            </p:cNvPr>
            <p:cNvSpPr txBox="1"/>
            <p:nvPr/>
          </p:nvSpPr>
          <p:spPr>
            <a:xfrm>
              <a:off x="5254029" y="2192299"/>
              <a:ext cx="6007690" cy="131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just">
                <a:lnSpc>
                  <a:spcPts val="20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algn="just">
                <a:lnSpc>
                  <a:spcPts val="2000"/>
                </a:lnSpc>
              </a:pP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8E7808-E3CB-49B0-BB02-1DEAF8355C01}"/>
                </a:ext>
              </a:extLst>
            </p:cNvPr>
            <p:cNvSpPr/>
            <p:nvPr/>
          </p:nvSpPr>
          <p:spPr>
            <a:xfrm flipH="1">
              <a:off x="5292128" y="17921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2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03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A0595E-9875-4D74-BCE8-C579053E98F0}"/>
              </a:ext>
            </a:extLst>
          </p:cNvPr>
          <p:cNvGrpSpPr/>
          <p:nvPr/>
        </p:nvGrpSpPr>
        <p:grpSpPr>
          <a:xfrm>
            <a:off x="1373283" y="1960480"/>
            <a:ext cx="4303239" cy="1914541"/>
            <a:chOff x="1373283" y="1919840"/>
            <a:chExt cx="4303239" cy="1914541"/>
          </a:xfrm>
        </p:grpSpPr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547447-8555-496B-A651-48D9E7664F77}"/>
                </a:ext>
              </a:extLst>
            </p:cNvPr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11" name="圆角矩形 2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28D346-B66B-42AA-8E5F-ABACB651A042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rgbClr val="FFFFFF">
                    <a:lumMod val="75000"/>
                  </a:srgb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2" b="0" i="0" u="none" strike="noStrike" kern="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任意多边形 2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788A4C-2836-4C11-8617-3C4064D41BBC}"/>
                  </a:ext>
                </a:extLst>
              </p:cNvPr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E56BA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C55F56-0E3B-4CFC-A0C3-2B674E0120BD}"/>
                </a:ext>
              </a:extLst>
            </p:cNvPr>
            <p:cNvSpPr txBox="1"/>
            <p:nvPr/>
          </p:nvSpPr>
          <p:spPr>
            <a:xfrm>
              <a:off x="175194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1351EC-CCCE-451D-9DE6-2FFBE990B20C}"/>
                </a:ext>
              </a:extLst>
            </p:cNvPr>
            <p:cNvSpPr txBox="1"/>
            <p:nvPr/>
          </p:nvSpPr>
          <p:spPr>
            <a:xfrm>
              <a:off x="1721176" y="2459646"/>
              <a:ext cx="3607451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algn="just">
                <a:lnSpc>
                  <a:spcPts val="2000"/>
                </a:lnSpc>
              </a:pP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98EE6E-39BC-423A-A265-A4F93CF6B3C1}"/>
              </a:ext>
            </a:extLst>
          </p:cNvPr>
          <p:cNvGrpSpPr/>
          <p:nvPr/>
        </p:nvGrpSpPr>
        <p:grpSpPr>
          <a:xfrm>
            <a:off x="1373283" y="4044001"/>
            <a:ext cx="4303239" cy="1765840"/>
            <a:chOff x="1373283" y="4003361"/>
            <a:chExt cx="4303239" cy="1765840"/>
          </a:xfrm>
        </p:grpSpPr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4D4F0F-0661-434A-AAF8-5E531BC0AF45}"/>
                </a:ext>
              </a:extLst>
            </p:cNvPr>
            <p:cNvGrpSpPr/>
            <p:nvPr/>
          </p:nvGrpSpPr>
          <p:grpSpPr>
            <a:xfrm>
              <a:off x="1373283" y="4003361"/>
              <a:ext cx="4303239" cy="1682215"/>
              <a:chOff x="1300855" y="2328470"/>
              <a:chExt cx="4303239" cy="1682215"/>
            </a:xfrm>
          </p:grpSpPr>
          <p:sp>
            <p:nvSpPr>
              <p:cNvPr id="17" name="圆角矩形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1864F8-06BB-44C5-A306-28470B0292D0}"/>
                  </a:ext>
                </a:extLst>
              </p:cNvPr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rgbClr val="FFFFFF">
                    <a:lumMod val="75000"/>
                  </a:srgb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12" b="0" i="0" u="none" strike="noStrike" kern="0" cap="none" spc="0" normalizeH="0" baseline="0" noProof="0" dirty="0">
                  <a:ln>
                    <a:noFill/>
                  </a:ln>
                  <a:solidFill>
                    <a:srgbClr val="3E393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任意多边形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4A6335-30F5-4EEC-8CA5-78804C41A58C}"/>
                  </a:ext>
                </a:extLst>
              </p:cNvPr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solidFill>
                <a:srgbClr val="8989B5"/>
              </a:soli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64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F425C4-ACD0-43CD-94CA-278591B3C834}"/>
                </a:ext>
              </a:extLst>
            </p:cNvPr>
            <p:cNvSpPr txBox="1"/>
            <p:nvPr/>
          </p:nvSpPr>
          <p:spPr>
            <a:xfrm>
              <a:off x="1751949" y="4003361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D06AAC-E570-427E-93F3-23C286A36B5F}"/>
                </a:ext>
              </a:extLst>
            </p:cNvPr>
            <p:cNvSpPr txBox="1"/>
            <p:nvPr/>
          </p:nvSpPr>
          <p:spPr>
            <a:xfrm>
              <a:off x="1721176" y="4522706"/>
              <a:ext cx="3607451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105158-30BF-4919-86D6-3800317FA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749" y="2059511"/>
            <a:ext cx="3642051" cy="364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20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09068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FOUR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709068" y="4700278"/>
            <a:ext cx="545620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709068" y="365754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zh-CN" altLang="en-US" sz="66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6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90" name="Group 7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EA94D4-152B-4134-B406-D89E456D23E6}"/>
              </a:ext>
            </a:extLst>
          </p:cNvPr>
          <p:cNvGrpSpPr/>
          <p:nvPr/>
        </p:nvGrpSpPr>
        <p:grpSpPr>
          <a:xfrm>
            <a:off x="6145042" y="1913333"/>
            <a:ext cx="4442325" cy="755001"/>
            <a:chOff x="6658230" y="1572536"/>
            <a:chExt cx="4442325" cy="755001"/>
          </a:xfrm>
        </p:grpSpPr>
        <p:sp>
          <p:nvSpPr>
            <p:cNvPr id="91" name="TextBox 6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E6B2ED-C0F5-41B1-84C2-AA50F9455C14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  <a:endPara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TextBox 7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FEC702-E1E1-41F2-8F08-09BF63BAC7A6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1978790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93" name="Group 7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07DD29-49FA-4355-AA70-318C1FDD5C72}"/>
              </a:ext>
            </a:extLst>
          </p:cNvPr>
          <p:cNvGrpSpPr/>
          <p:nvPr/>
        </p:nvGrpSpPr>
        <p:grpSpPr>
          <a:xfrm>
            <a:off x="6145042" y="2920603"/>
            <a:ext cx="4442325" cy="783576"/>
            <a:chOff x="6658230" y="1572536"/>
            <a:chExt cx="4442325" cy="783576"/>
          </a:xfrm>
        </p:grpSpPr>
        <p:sp>
          <p:nvSpPr>
            <p:cNvPr id="94" name="TextBox 7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43C8C8-DBD5-4E82-8C3A-1E989CE3C7FD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95" name="TextBox 7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D39F23-4479-40DC-9D53-DC99507C3D36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96" name="Group 7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CB0FA4-350E-40A1-9B45-6B653C913123}"/>
              </a:ext>
            </a:extLst>
          </p:cNvPr>
          <p:cNvGrpSpPr/>
          <p:nvPr/>
        </p:nvGrpSpPr>
        <p:grpSpPr>
          <a:xfrm>
            <a:off x="6145042" y="3944733"/>
            <a:ext cx="4442325" cy="783576"/>
            <a:chOff x="6658230" y="1572536"/>
            <a:chExt cx="4442325" cy="783576"/>
          </a:xfrm>
        </p:grpSpPr>
        <p:sp>
          <p:nvSpPr>
            <p:cNvPr id="97" name="TextBox 7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16AB93-9410-4061-9453-3488AB79DE51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98" name="TextBox 7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704773-9E59-4234-96AC-875358B145F8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99" name="Group 7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A8418D-5DDD-4982-9922-80BFB4A592B9}"/>
              </a:ext>
            </a:extLst>
          </p:cNvPr>
          <p:cNvGrpSpPr/>
          <p:nvPr/>
        </p:nvGrpSpPr>
        <p:grpSpPr>
          <a:xfrm>
            <a:off x="6145042" y="5003915"/>
            <a:ext cx="4442325" cy="783576"/>
            <a:chOff x="6658230" y="1572536"/>
            <a:chExt cx="4442325" cy="783576"/>
          </a:xfrm>
        </p:grpSpPr>
        <p:sp>
          <p:nvSpPr>
            <p:cNvPr id="100" name="TextBox 7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615597-D31A-4F2E-B79E-4CC20E5F2CC5}"/>
                </a:ext>
              </a:extLst>
            </p:cNvPr>
            <p:cNvSpPr txBox="1"/>
            <p:nvPr/>
          </p:nvSpPr>
          <p:spPr>
            <a:xfrm>
              <a:off x="6658231" y="1572536"/>
              <a:ext cx="4442324" cy="333229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pPr lvl="0">
                <a:defRPr/>
              </a:pP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  <p:sp>
          <p:nvSpPr>
            <p:cNvPr id="101" name="TextBox 8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63BA13-8B07-4126-8EEF-5671B567489A}"/>
                </a:ext>
              </a:extLst>
            </p:cNvPr>
            <p:cNvSpPr txBox="1">
              <a:spLocks/>
            </p:cNvSpPr>
            <p:nvPr/>
          </p:nvSpPr>
          <p:spPr>
            <a:xfrm>
              <a:off x="6658230" y="2007365"/>
              <a:ext cx="4442325" cy="348747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CB57B7-81D5-4DCA-BA08-E39479F33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528" y="2017484"/>
            <a:ext cx="3937515" cy="393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58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13D9BE-4936-46AB-B843-13B26197F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2E1462-6049-4073-94C4-BC839EF25E25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4A18E7-9EEA-47F7-A8D3-AC7F853AC5ED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0" name="Picture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9483E2-77EA-4EB8-BB05-716D1730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MH_Others_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9CDDDC-4441-4002-A4F4-BE4D6DA2769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82999" y="1536840"/>
            <a:ext cx="6987418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  录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/</a:t>
            </a:r>
            <a:r>
              <a:rPr lang="en-US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9F3413-9D7A-437A-B3A9-AEF6440F89AD}"/>
              </a:ext>
            </a:extLst>
          </p:cNvPr>
          <p:cNvSpPr txBox="1"/>
          <p:nvPr/>
        </p:nvSpPr>
        <p:spPr>
          <a:xfrm>
            <a:off x="1416839" y="3276040"/>
            <a:ext cx="1293206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1</a:t>
            </a:r>
            <a:endParaRPr kumimoji="0" lang="en-US" sz="43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BB3CEF-CC86-4F56-91F1-E8F69B33E72F}"/>
              </a:ext>
            </a:extLst>
          </p:cNvPr>
          <p:cNvSpPr txBox="1"/>
          <p:nvPr/>
        </p:nvSpPr>
        <p:spPr>
          <a:xfrm>
            <a:off x="2916673" y="3141024"/>
            <a:ext cx="3331726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zh-CN" altLang="en-US" sz="28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ts val="18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To the world you may be one person, but to one person.</a:t>
            </a:r>
            <a:endParaRPr kumimoji="0" lang="zh-CN" altLang="en-US" sz="1400" b="1" i="0" u="none" strike="noStrike" kern="1200" cap="all" spc="300" normalizeH="0" baseline="0" noProof="0" dirty="0">
              <a:ln>
                <a:noFill/>
              </a:ln>
              <a:solidFill>
                <a:srgbClr val="2E93F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654137-25AB-4FFF-802B-A536C8F38D34}"/>
              </a:ext>
            </a:extLst>
          </p:cNvPr>
          <p:cNvSpPr txBox="1"/>
          <p:nvPr/>
        </p:nvSpPr>
        <p:spPr>
          <a:xfrm>
            <a:off x="1416838" y="4715780"/>
            <a:ext cx="1293206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F02B15-03BC-48CB-8FBE-29B7F24D6E0B}"/>
              </a:ext>
            </a:extLst>
          </p:cNvPr>
          <p:cNvSpPr txBox="1"/>
          <p:nvPr/>
        </p:nvSpPr>
        <p:spPr>
          <a:xfrm>
            <a:off x="2769752" y="4574541"/>
            <a:ext cx="3059548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zh-CN" altLang="en-US" sz="2800" b="1" dirty="0">
                <a:solidFill>
                  <a:prstClr val="black"/>
                </a:solidFill>
                <a:cs typeface="+mn-ea"/>
                <a:sym typeface="+mn-lt"/>
              </a:rPr>
              <a:t>工作体</a:t>
            </a:r>
            <a:r>
              <a:rPr lang="zh-CN" altLang="en-US" sz="2800" b="1" dirty="0" smtClean="0">
                <a:solidFill>
                  <a:prstClr val="black"/>
                </a:solidFill>
                <a:cs typeface="+mn-ea"/>
                <a:sym typeface="+mn-lt"/>
              </a:rPr>
              <a:t>会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 fontAlgn="ctr">
              <a:defRPr/>
            </a:pPr>
            <a:r>
              <a:rPr lang="en-US" altLang="zh-CN" sz="1400" dirty="0" smtClean="0">
                <a:effectLst/>
                <a:cs typeface="+mn-ea"/>
                <a:sym typeface="+mn-lt"/>
              </a:rPr>
              <a:t>To </a:t>
            </a:r>
            <a:r>
              <a:rPr lang="en-US" altLang="zh-CN" sz="1400" dirty="0">
                <a:effectLst/>
                <a:cs typeface="+mn-ea"/>
                <a:sym typeface="+mn-lt"/>
              </a:rPr>
              <a:t>the world you may be one person, but to one person.</a:t>
            </a:r>
            <a:endParaRPr lang="zh-CN" altLang="en-US" sz="1400" b="1" cap="all" spc="300" dirty="0">
              <a:solidFill>
                <a:srgbClr val="2E93F5"/>
              </a:solidFill>
              <a:cs typeface="+mn-ea"/>
              <a:sym typeface="+mn-lt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75D6D3-027D-4AD8-89C4-29D25BE67D1F}"/>
              </a:ext>
            </a:extLst>
          </p:cNvPr>
          <p:cNvSpPr txBox="1"/>
          <p:nvPr/>
        </p:nvSpPr>
        <p:spPr>
          <a:xfrm>
            <a:off x="7004282" y="3276040"/>
            <a:ext cx="1293204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0DF4DA-48E1-4823-A323-CC52437B647C}"/>
              </a:ext>
            </a:extLst>
          </p:cNvPr>
          <p:cNvSpPr txBox="1"/>
          <p:nvPr/>
        </p:nvSpPr>
        <p:spPr>
          <a:xfrm>
            <a:off x="8428593" y="3134801"/>
            <a:ext cx="2925207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zh-CN" altLang="en-US" sz="2800" b="1" dirty="0">
                <a:solidFill>
                  <a:prstClr val="black"/>
                </a:solidFill>
                <a:cs typeface="+mn-ea"/>
                <a:sym typeface="+mn-lt"/>
              </a:rPr>
              <a:t>工作经历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To the world you may be one person, but to one person.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1474BF-A8F4-420B-9978-3DE26A535A2D}"/>
              </a:ext>
            </a:extLst>
          </p:cNvPr>
          <p:cNvSpPr txBox="1"/>
          <p:nvPr/>
        </p:nvSpPr>
        <p:spPr>
          <a:xfrm>
            <a:off x="7004283" y="4715780"/>
            <a:ext cx="1293202" cy="76926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99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Montserrat Semi" charset="0"/>
              </a:defRPr>
            </a:lvl1pPr>
          </a:lstStyle>
          <a:p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C399E4-0908-4CC5-BB76-46E689A92111}"/>
              </a:ext>
            </a:extLst>
          </p:cNvPr>
          <p:cNvSpPr txBox="1"/>
          <p:nvPr/>
        </p:nvSpPr>
        <p:spPr>
          <a:xfrm>
            <a:off x="8523844" y="4574541"/>
            <a:ext cx="2772806" cy="9848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lvl="0" fontAlgn="ctr">
              <a:defRPr/>
            </a:pPr>
            <a:r>
              <a:rPr lang="zh-CN" altLang="en-US" sz="28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lvl="0">
              <a:lnSpc>
                <a:spcPts val="1800"/>
              </a:lnSpc>
            </a:pPr>
            <a:r>
              <a:rPr lang="en-US" altLang="zh-CN" sz="1400" dirty="0">
                <a:effectLst/>
                <a:cs typeface="+mn-ea"/>
                <a:sym typeface="+mn-lt"/>
              </a:rPr>
              <a:t>To the world you may be one person, but to one person.</a:t>
            </a:r>
            <a:endParaRPr lang="zh-CN" altLang="en-US" sz="1400" b="1" cap="all" spc="300" dirty="0">
              <a:solidFill>
                <a:srgbClr val="2E93F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0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/>
      <p:bldP spid="32" grpId="0" animBg="1"/>
      <p:bldP spid="33" grpId="0"/>
      <p:bldP spid="35" grpId="0" animBg="1"/>
      <p:bldP spid="36" grpId="0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54337" y="67116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îṥļîḑé-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26B272-F2C2-4B01-9DBD-6E721819D253}"/>
              </a:ext>
            </a:extLst>
          </p:cNvPr>
          <p:cNvSpPr txBox="1"/>
          <p:nvPr/>
        </p:nvSpPr>
        <p:spPr>
          <a:xfrm>
            <a:off x="1667137" y="2308490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îṥļîḑé-Rectangle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374981-9C2B-44E3-847C-29713F26BC14}"/>
              </a:ext>
            </a:extLst>
          </p:cNvPr>
          <p:cNvSpPr/>
          <p:nvPr/>
        </p:nvSpPr>
        <p:spPr>
          <a:xfrm>
            <a:off x="1667137" y="1813110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îṥļîḑé-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5AFDEA-15AF-41D1-B90C-5C840E3128BA}"/>
              </a:ext>
            </a:extLst>
          </p:cNvPr>
          <p:cNvSpPr txBox="1"/>
          <p:nvPr/>
        </p:nvSpPr>
        <p:spPr>
          <a:xfrm>
            <a:off x="8795271" y="2496286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îṥļîḑé-Rectangle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C375F4-454A-4E3C-8237-CDD2EE493E0A}"/>
              </a:ext>
            </a:extLst>
          </p:cNvPr>
          <p:cNvSpPr/>
          <p:nvPr/>
        </p:nvSpPr>
        <p:spPr>
          <a:xfrm>
            <a:off x="8795271" y="2039006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îṥļîḑé-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21DB2-F0C1-4035-9426-831A31F877A5}"/>
              </a:ext>
            </a:extLst>
          </p:cNvPr>
          <p:cNvSpPr txBox="1"/>
          <p:nvPr/>
        </p:nvSpPr>
        <p:spPr>
          <a:xfrm>
            <a:off x="7233713" y="4975249"/>
            <a:ext cx="2143449" cy="47760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0" name="îṥļîḑé-Rectangle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C27D75-EF7A-4D88-AD36-19B3EFAB7463}"/>
              </a:ext>
            </a:extLst>
          </p:cNvPr>
          <p:cNvSpPr/>
          <p:nvPr/>
        </p:nvSpPr>
        <p:spPr>
          <a:xfrm>
            <a:off x="7233713" y="4517969"/>
            <a:ext cx="2143449" cy="306358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marL="0" marR="0" lvl="0" indent="0" algn="l" defTabSz="1218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B285509-E7E8-4309-AD44-02FFFA1F0033}"/>
              </a:ext>
            </a:extLst>
          </p:cNvPr>
          <p:cNvGrpSpPr/>
          <p:nvPr/>
        </p:nvGrpSpPr>
        <p:grpSpPr>
          <a:xfrm>
            <a:off x="4908525" y="3380298"/>
            <a:ext cx="2123379" cy="2240874"/>
            <a:chOff x="2908059" y="3560684"/>
            <a:chExt cx="2123871" cy="2241393"/>
          </a:xfrm>
        </p:grpSpPr>
        <p:grpSp>
          <p:nvGrpSpPr>
            <p:cNvPr id="36" name="ïSľî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87E775-3DCB-4679-B298-8C1C5DD887AE}"/>
                </a:ext>
              </a:extLst>
            </p:cNvPr>
            <p:cNvGrpSpPr/>
            <p:nvPr/>
          </p:nvGrpSpPr>
          <p:grpSpPr>
            <a:xfrm rot="342038" flipH="1">
              <a:off x="2915614" y="3560684"/>
              <a:ext cx="2011487" cy="2011485"/>
              <a:chOff x="953424" y="1486518"/>
              <a:chExt cx="2228412" cy="2228408"/>
            </a:xfrm>
            <a:solidFill>
              <a:schemeClr val="accent2"/>
            </a:solidFill>
          </p:grpSpPr>
          <p:sp>
            <p:nvSpPr>
              <p:cNvPr id="38" name="ïsľíḓé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A337B6-E060-4112-BD92-B919DE3D15A4}"/>
                  </a:ext>
                </a:extLst>
              </p:cNvPr>
              <p:cNvSpPr/>
              <p:nvPr/>
            </p:nvSpPr>
            <p:spPr>
              <a:xfrm>
                <a:off x="953424" y="1486518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E56BA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ïşḷiḓê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D7869F-68C5-4B95-B782-9345E1B57E70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E56BA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îṣļï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7E3077-8727-41D7-929D-EC71B29A576F}"/>
                </a:ext>
              </a:extLst>
            </p:cNvPr>
            <p:cNvSpPr/>
            <p:nvPr/>
          </p:nvSpPr>
          <p:spPr>
            <a:xfrm flipV="1">
              <a:off x="2908059" y="3678206"/>
              <a:ext cx="2123871" cy="2123871"/>
            </a:xfrm>
            <a:prstGeom prst="arc">
              <a:avLst>
                <a:gd name="adj1" fmla="val 13730012"/>
                <a:gd name="adj2" fmla="val 256323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938252-7800-4EB1-9C47-BEF2C8F2B189}"/>
              </a:ext>
            </a:extLst>
          </p:cNvPr>
          <p:cNvGrpSpPr/>
          <p:nvPr/>
        </p:nvGrpSpPr>
        <p:grpSpPr>
          <a:xfrm>
            <a:off x="6131083" y="1640553"/>
            <a:ext cx="2377121" cy="2579868"/>
            <a:chOff x="4130900" y="1820536"/>
            <a:chExt cx="2377671" cy="2580465"/>
          </a:xfrm>
        </p:grpSpPr>
        <p:grpSp>
          <p:nvGrpSpPr>
            <p:cNvPr id="43" name="i$ḷíḋ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2F52DF-8A0B-4F55-B185-52AEA5519C53}"/>
                </a:ext>
              </a:extLst>
            </p:cNvPr>
            <p:cNvGrpSpPr/>
            <p:nvPr/>
          </p:nvGrpSpPr>
          <p:grpSpPr>
            <a:xfrm rot="342038" flipH="1">
              <a:off x="4204696" y="2097129"/>
              <a:ext cx="2303875" cy="2303872"/>
              <a:chOff x="953424" y="1486519"/>
              <a:chExt cx="2228412" cy="2228408"/>
            </a:xfrm>
            <a:solidFill>
              <a:schemeClr val="accent3"/>
            </a:solidFill>
          </p:grpSpPr>
          <p:sp>
            <p:nvSpPr>
              <p:cNvPr id="45" name="íŝḻîḋê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836218-BFF1-4B7E-B50F-FB80A932DFFC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8989B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íṩḷiďé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2CD9E1-0FDF-4803-8600-1A6758270D01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8989B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4" name="ïṣ1ï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D99CCB-B945-4B51-ABA1-A9E34206DE43}"/>
                </a:ext>
              </a:extLst>
            </p:cNvPr>
            <p:cNvSpPr/>
            <p:nvPr/>
          </p:nvSpPr>
          <p:spPr>
            <a:xfrm>
              <a:off x="4130900" y="1820536"/>
              <a:ext cx="2123871" cy="2123871"/>
            </a:xfrm>
            <a:prstGeom prst="arc">
              <a:avLst>
                <a:gd name="adj1" fmla="val 11093161"/>
                <a:gd name="adj2" fmla="val 18823990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C1728E-AB95-440F-9728-97173CEDED55}"/>
              </a:ext>
            </a:extLst>
          </p:cNvPr>
          <p:cNvGrpSpPr/>
          <p:nvPr/>
        </p:nvGrpSpPr>
        <p:grpSpPr>
          <a:xfrm>
            <a:off x="3308304" y="2937467"/>
            <a:ext cx="1758017" cy="1758017"/>
            <a:chOff x="1307468" y="3117751"/>
            <a:chExt cx="1758424" cy="1758424"/>
          </a:xfrm>
        </p:grpSpPr>
        <p:grpSp>
          <p:nvGrpSpPr>
            <p:cNvPr id="50" name="íŝḷî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43AA8D-6508-4ABB-923B-A79DD06A059B}"/>
                </a:ext>
              </a:extLst>
            </p:cNvPr>
            <p:cNvGrpSpPr/>
            <p:nvPr/>
          </p:nvGrpSpPr>
          <p:grpSpPr>
            <a:xfrm flipH="1">
              <a:off x="1524829" y="3370752"/>
              <a:ext cx="1501885" cy="1501879"/>
              <a:chOff x="953424" y="1486519"/>
              <a:chExt cx="2228412" cy="2228408"/>
            </a:xfrm>
            <a:solidFill>
              <a:schemeClr val="accent1"/>
            </a:solidFill>
          </p:grpSpPr>
          <p:sp>
            <p:nvSpPr>
              <p:cNvPr id="52" name="ïṣḻídé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CF09C5-21EF-4989-90B3-B95BE0F4DC12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solidFill>
                <a:srgbClr val="8989B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íśḷïḍê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A67F0-7892-4E4D-B393-585C22EB26BD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solidFill>
                <a:srgbClr val="8989B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" name="îṩḻïḍ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9A12C4-A834-4663-820E-56CA6057DA4C}"/>
                </a:ext>
              </a:extLst>
            </p:cNvPr>
            <p:cNvSpPr/>
            <p:nvPr/>
          </p:nvSpPr>
          <p:spPr>
            <a:xfrm>
              <a:off x="1307468" y="3117751"/>
              <a:ext cx="1758424" cy="1758424"/>
            </a:xfrm>
            <a:prstGeom prst="arc">
              <a:avLst>
                <a:gd name="adj1" fmla="val 11101589"/>
                <a:gd name="adj2" fmla="val 18700949"/>
              </a:avLst>
            </a:prstGeom>
            <a:ln w="28575" cap="rnd">
              <a:solidFill>
                <a:schemeClr val="bg1">
                  <a:lumMod val="50000"/>
                </a:schemeClr>
              </a:solidFill>
              <a:prstDash val="sysDot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5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914E18-7B80-4849-BA3C-0B8722824B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672" y="2008122"/>
            <a:ext cx="3145733" cy="1523237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12379D-2B1D-49A5-AACD-9C81227B87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39" y="2008123"/>
            <a:ext cx="3196465" cy="1523236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B00879-41E5-4774-9EB8-41F383A9E0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91" y="3707880"/>
            <a:ext cx="3161682" cy="1541543"/>
          </a:xfrm>
          <a:custGeom>
            <a:avLst/>
            <a:gdLst>
              <a:gd name="connsiteX0" fmla="*/ 0 w 3145733"/>
              <a:gd name="connsiteY0" fmla="*/ 0 h 1541543"/>
              <a:gd name="connsiteX1" fmla="*/ 3145733 w 3145733"/>
              <a:gd name="connsiteY1" fmla="*/ 0 h 1541543"/>
              <a:gd name="connsiteX2" fmla="*/ 3145733 w 3145733"/>
              <a:gd name="connsiteY2" fmla="*/ 1541543 h 1541543"/>
              <a:gd name="connsiteX3" fmla="*/ 0 w 3145733"/>
              <a:gd name="connsiteY3" fmla="*/ 1541543 h 15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5733" h="1541543">
                <a:moveTo>
                  <a:pt x="0" y="0"/>
                </a:moveTo>
                <a:lnTo>
                  <a:pt x="3145733" y="0"/>
                </a:lnTo>
                <a:lnTo>
                  <a:pt x="3145733" y="1541543"/>
                </a:lnTo>
                <a:lnTo>
                  <a:pt x="0" y="1541543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36ECF9-D444-4759-BD2A-9C0916D1055D}"/>
              </a:ext>
            </a:extLst>
          </p:cNvPr>
          <p:cNvGrpSpPr/>
          <p:nvPr/>
        </p:nvGrpSpPr>
        <p:grpSpPr>
          <a:xfrm>
            <a:off x="7811672" y="3707880"/>
            <a:ext cx="3161682" cy="1541543"/>
            <a:chOff x="3946913" y="1827911"/>
            <a:chExt cx="1958168" cy="1283142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B6B071-625B-4578-AC28-5D490ABBDE27}"/>
                </a:ext>
              </a:extLst>
            </p:cNvPr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63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EF6D0B-454A-4958-A1EB-73AA330E8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58348" y="2226105"/>
              <a:ext cx="1335298" cy="5892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DF3744-337E-4F09-9A3A-F079B1825F41}"/>
              </a:ext>
            </a:extLst>
          </p:cNvPr>
          <p:cNvGrpSpPr/>
          <p:nvPr/>
        </p:nvGrpSpPr>
        <p:grpSpPr>
          <a:xfrm>
            <a:off x="1066979" y="3707880"/>
            <a:ext cx="3196465" cy="1541543"/>
            <a:chOff x="0" y="2095862"/>
            <a:chExt cx="1979711" cy="1283142"/>
          </a:xfrm>
        </p:grpSpPr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CFABF0-4AED-4FD7-9411-A364A7B4AB59}"/>
                </a:ext>
              </a:extLst>
            </p:cNvPr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C501BE-D0A4-4F4B-A7DC-B2DBF4680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19852" y="2481232"/>
              <a:ext cx="1335298" cy="5892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2B3152-C778-47BF-808E-52377EEF371F}"/>
              </a:ext>
            </a:extLst>
          </p:cNvPr>
          <p:cNvGrpSpPr/>
          <p:nvPr/>
        </p:nvGrpSpPr>
        <p:grpSpPr>
          <a:xfrm>
            <a:off x="4461191" y="2008122"/>
            <a:ext cx="3145733" cy="1523237"/>
            <a:chOff x="2102185" y="511758"/>
            <a:chExt cx="1948290" cy="1267904"/>
          </a:xfrm>
          <a:solidFill>
            <a:srgbClr val="083473"/>
          </a:solidFill>
        </p:grpSpPr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185AAE-FBB9-48BB-BCB0-57025F2D4BF8}"/>
                </a:ext>
              </a:extLst>
            </p:cNvPr>
            <p:cNvSpPr/>
            <p:nvPr/>
          </p:nvSpPr>
          <p:spPr>
            <a:xfrm>
              <a:off x="2102185" y="511758"/>
              <a:ext cx="1948290" cy="1267904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0B1A1B-423D-4788-8996-F7ECE0081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9515" y="907540"/>
              <a:ext cx="1335298" cy="5892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点击此处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5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C3A9B6-B48F-40A3-9F81-30E921CB6F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77" y="1892587"/>
            <a:ext cx="3676650" cy="3676650"/>
          </a:xfrm>
          <a:custGeom>
            <a:avLst/>
            <a:gdLst>
              <a:gd name="connsiteX0" fmla="*/ 2191659 w 4209145"/>
              <a:gd name="connsiteY0" fmla="*/ 0 h 3676650"/>
              <a:gd name="connsiteX1" fmla="*/ 4209145 w 4209145"/>
              <a:gd name="connsiteY1" fmla="*/ 0 h 3676650"/>
              <a:gd name="connsiteX2" fmla="*/ 4209145 w 4209145"/>
              <a:gd name="connsiteY2" fmla="*/ 3676650 h 3676650"/>
              <a:gd name="connsiteX3" fmla="*/ 2191659 w 4209145"/>
              <a:gd name="connsiteY3" fmla="*/ 3676650 h 3676650"/>
              <a:gd name="connsiteX4" fmla="*/ 0 w 4209145"/>
              <a:gd name="connsiteY4" fmla="*/ 0 h 3676650"/>
              <a:gd name="connsiteX5" fmla="*/ 2017486 w 4209145"/>
              <a:gd name="connsiteY5" fmla="*/ 0 h 3676650"/>
              <a:gd name="connsiteX6" fmla="*/ 2017486 w 4209145"/>
              <a:gd name="connsiteY6" fmla="*/ 3676650 h 3676650"/>
              <a:gd name="connsiteX7" fmla="*/ 0 w 4209145"/>
              <a:gd name="connsiteY7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9145" h="3676650">
                <a:moveTo>
                  <a:pt x="2191659" y="0"/>
                </a:moveTo>
                <a:lnTo>
                  <a:pt x="4209145" y="0"/>
                </a:lnTo>
                <a:lnTo>
                  <a:pt x="4209145" y="3676650"/>
                </a:lnTo>
                <a:lnTo>
                  <a:pt x="2191659" y="3676650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3676650"/>
                </a:lnTo>
                <a:lnTo>
                  <a:pt x="0" y="3676650"/>
                </a:lnTo>
                <a:close/>
              </a:path>
            </a:pathLst>
          </a:custGeom>
        </p:spPr>
      </p:pic>
      <p:sp>
        <p:nvSpPr>
          <p:cNvPr id="8" name="íśḻîḓ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B2D386-8F87-4E8E-B3CA-F73371D24A7D}"/>
              </a:ext>
            </a:extLst>
          </p:cNvPr>
          <p:cNvSpPr/>
          <p:nvPr/>
        </p:nvSpPr>
        <p:spPr>
          <a:xfrm>
            <a:off x="6043505" y="2146133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š1i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C2E28D-A63E-47BB-AF22-D85057D67BEF}"/>
              </a:ext>
            </a:extLst>
          </p:cNvPr>
          <p:cNvSpPr/>
          <p:nvPr/>
        </p:nvSpPr>
        <p:spPr>
          <a:xfrm>
            <a:off x="6016689" y="3364758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ooter Tex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22A0C4-9026-49E3-8621-2229FE543D6F}"/>
              </a:ext>
            </a:extLst>
          </p:cNvPr>
          <p:cNvSpPr txBox="1"/>
          <p:nvPr/>
        </p:nvSpPr>
        <p:spPr>
          <a:xfrm flipH="1">
            <a:off x="6756632" y="2146133"/>
            <a:ext cx="3797104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Footer Tex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178C31-FCBE-4978-97D2-70551749B89B}"/>
              </a:ext>
            </a:extLst>
          </p:cNvPr>
          <p:cNvSpPr txBox="1"/>
          <p:nvPr/>
        </p:nvSpPr>
        <p:spPr>
          <a:xfrm flipH="1">
            <a:off x="6756632" y="3386225"/>
            <a:ext cx="3797104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íš1iḋ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837AAE-4BA0-459C-840C-606539AB5F81}"/>
              </a:ext>
            </a:extLst>
          </p:cNvPr>
          <p:cNvSpPr/>
          <p:nvPr/>
        </p:nvSpPr>
        <p:spPr>
          <a:xfrm>
            <a:off x="6016689" y="4566219"/>
            <a:ext cx="657827" cy="638993"/>
          </a:xfrm>
          <a:prstGeom prst="roundRect">
            <a:avLst>
              <a:gd name="adj" fmla="val 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ooter Tex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055E3F-66F5-4D90-A8D9-B639BC473FDF}"/>
              </a:ext>
            </a:extLst>
          </p:cNvPr>
          <p:cNvSpPr txBox="1"/>
          <p:nvPr/>
        </p:nvSpPr>
        <p:spPr>
          <a:xfrm flipH="1">
            <a:off x="6756632" y="4587686"/>
            <a:ext cx="3797104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85000"/>
                  </a:schemeClr>
                </a:solidFill>
                <a:latin typeface="A思源黑体—01" panose="020B0200000000000000" pitchFamily="34" charset="-122"/>
                <a:ea typeface="A思源黑体—01" panose="020B0200000000000000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0231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8" grpId="0" animBg="1"/>
      <p:bldP spid="12" grpId="0" animBg="1"/>
      <p:bldP spid="14" grpId="0"/>
      <p:bldP spid="15" grpId="0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04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职业规划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CE62ED-C8A5-4605-8A7F-25DC74D98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156" y="2064366"/>
            <a:ext cx="3595470" cy="3706373"/>
          </a:xfrm>
          <a:custGeom>
            <a:avLst/>
            <a:gdLst>
              <a:gd name="connsiteX0" fmla="*/ 0 w 3595470"/>
              <a:gd name="connsiteY0" fmla="*/ 0 h 3817273"/>
              <a:gd name="connsiteX1" fmla="*/ 3595470 w 3595470"/>
              <a:gd name="connsiteY1" fmla="*/ 0 h 3817273"/>
              <a:gd name="connsiteX2" fmla="*/ 3595470 w 3595470"/>
              <a:gd name="connsiteY2" fmla="*/ 3817273 h 3817273"/>
              <a:gd name="connsiteX3" fmla="*/ 0 w 3595470"/>
              <a:gd name="connsiteY3" fmla="*/ 3817273 h 38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470" h="3817273">
                <a:moveTo>
                  <a:pt x="0" y="0"/>
                </a:moveTo>
                <a:lnTo>
                  <a:pt x="3595470" y="0"/>
                </a:lnTo>
                <a:lnTo>
                  <a:pt x="3595470" y="3817273"/>
                </a:lnTo>
                <a:lnTo>
                  <a:pt x="0" y="3817273"/>
                </a:lnTo>
                <a:close/>
              </a:path>
            </a:pathLst>
          </a:custGeom>
        </p:spPr>
      </p:pic>
      <p:sp>
        <p:nvSpPr>
          <p:cNvPr id="7" name="ïş1íḍ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C23C17-A0A8-4C35-909B-7EDE37ED55BD}"/>
              </a:ext>
            </a:extLst>
          </p:cNvPr>
          <p:cNvSpPr/>
          <p:nvPr/>
        </p:nvSpPr>
        <p:spPr>
          <a:xfrm>
            <a:off x="785500" y="2070157"/>
            <a:ext cx="3325233" cy="185481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isḷíḍé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E8CF0F-F2BD-4801-B2CD-DBD3A9556D8B}"/>
              </a:ext>
            </a:extLst>
          </p:cNvPr>
          <p:cNvSpPr/>
          <p:nvPr/>
        </p:nvSpPr>
        <p:spPr>
          <a:xfrm>
            <a:off x="4413046" y="2070157"/>
            <a:ext cx="3325233" cy="185481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8F5984-60DF-467B-BA23-F4987E01D483}"/>
              </a:ext>
            </a:extLst>
          </p:cNvPr>
          <p:cNvSpPr txBox="1"/>
          <p:nvPr/>
        </p:nvSpPr>
        <p:spPr>
          <a:xfrm>
            <a:off x="1823244" y="4237264"/>
            <a:ext cx="5976473" cy="13106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方正黑体简体"/>
              </a:defRPr>
            </a:lvl1pPr>
          </a:lstStyle>
          <a:p>
            <a:pPr algn="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 algn="r"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ooter Tex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68921A-FA3C-4148-BD4E-26586418693B}"/>
              </a:ext>
            </a:extLst>
          </p:cNvPr>
          <p:cNvSpPr txBox="1"/>
          <p:nvPr/>
        </p:nvSpPr>
        <p:spPr>
          <a:xfrm flipH="1">
            <a:off x="1736435" y="3328544"/>
            <a:ext cx="2615688" cy="525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ooter Text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471C44-4289-4EEF-BDA9-DAF01A6C63B4}"/>
              </a:ext>
            </a:extLst>
          </p:cNvPr>
          <p:cNvSpPr txBox="1"/>
          <p:nvPr/>
        </p:nvSpPr>
        <p:spPr>
          <a:xfrm flipH="1">
            <a:off x="5363981" y="3328544"/>
            <a:ext cx="2615688" cy="525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en-US" altLang="zh-CN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2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09C1E6-F58D-49AC-84DD-4FACC8C7D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71FDB9-5552-4851-814D-97B05FD1FFF3}"/>
              </a:ext>
            </a:extLst>
          </p:cNvPr>
          <p:cNvGrpSpPr/>
          <p:nvPr/>
        </p:nvGrpSpPr>
        <p:grpSpPr>
          <a:xfrm>
            <a:off x="254643" y="1783080"/>
            <a:ext cx="11772260" cy="4364898"/>
            <a:chOff x="254643" y="1783080"/>
            <a:chExt cx="11772260" cy="4364898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94170A-ABA1-4DAF-9F1E-1F6D9F444A43}"/>
                </a:ext>
              </a:extLst>
            </p:cNvPr>
            <p:cNvSpPr/>
            <p:nvPr/>
          </p:nvSpPr>
          <p:spPr>
            <a:xfrm>
              <a:off x="254643" y="1783080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1" name="Picture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3CF69C-2177-4BA3-AFE3-87744DF2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604244" y="-274681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1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4B4899-16E5-441D-8E7F-17962436B545}"/>
              </a:ext>
            </a:extLst>
          </p:cNvPr>
          <p:cNvSpPr txBox="1"/>
          <p:nvPr/>
        </p:nvSpPr>
        <p:spPr>
          <a:xfrm>
            <a:off x="1508565" y="2832575"/>
            <a:ext cx="917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spc="600" noProof="0" dirty="0">
                <a:ln w="6350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感 谢 您 的 欣 赏</a:t>
            </a:r>
            <a:endParaRPr kumimoji="0" lang="en-US" altLang="zh-CN" sz="6000" b="1" i="0" u="none" strike="noStrike" kern="1200" cap="none" spc="600" normalizeH="0" baseline="0" noProof="0" dirty="0">
              <a:ln w="6350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BA2E6D-5A4F-4555-A129-524F393200B4}"/>
              </a:ext>
            </a:extLst>
          </p:cNvPr>
          <p:cNvGrpSpPr/>
          <p:nvPr/>
        </p:nvGrpSpPr>
        <p:grpSpPr>
          <a:xfrm>
            <a:off x="4191566" y="4542191"/>
            <a:ext cx="292463" cy="292463"/>
            <a:chOff x="801291" y="3535885"/>
            <a:chExt cx="219347" cy="219347"/>
          </a:xfrm>
        </p:grpSpPr>
        <p:sp>
          <p:nvSpPr>
            <p:cNvPr id="8" name="Oval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8B188D-23E1-447F-B7AE-40ECF75C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56B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CEB6C9-4CE8-4793-B76A-354C28DB04DD}"/>
                </a:ext>
              </a:extLst>
            </p:cNvPr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0" name="Freeform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37C1B7-6127-4DAB-898A-EF43B47F0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88E948-97BE-4F10-B410-48A94A7C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3C782-D51E-4042-8C45-405809857144}"/>
              </a:ext>
            </a:extLst>
          </p:cNvPr>
          <p:cNvGrpSpPr>
            <a:grpSpLocks/>
          </p:cNvGrpSpPr>
          <p:nvPr/>
        </p:nvGrpSpPr>
        <p:grpSpPr bwMode="auto">
          <a:xfrm>
            <a:off x="6517982" y="4542191"/>
            <a:ext cx="292463" cy="292463"/>
            <a:chOff x="4248" y="3024"/>
            <a:chExt cx="600" cy="599"/>
          </a:xfrm>
        </p:grpSpPr>
        <p:sp>
          <p:nvSpPr>
            <p:cNvPr id="13" name="Oval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81913C-65BA-4F0A-91E5-2FAB4B572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8989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838C48-25AC-4B80-9939-902413F32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" name="Freeform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73BAE-5C85-4B4E-98EA-DEBAD1D68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FB27C4-DE33-41C7-A80B-0D498125E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Text Box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4AEF74-9170-4B2C-8D55-F3D01AD94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910" y="4503758"/>
            <a:ext cx="17730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日期：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20XX.7.30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FC9F6D-4476-484A-A164-497C0E04B3F5}"/>
              </a:ext>
            </a:extLst>
          </p:cNvPr>
          <p:cNvSpPr/>
          <p:nvPr/>
        </p:nvSpPr>
        <p:spPr>
          <a:xfrm>
            <a:off x="4483844" y="4512091"/>
            <a:ext cx="17828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汇报人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zh-CN" altLang="en-US" sz="16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优品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66F2C7-1005-4011-8E39-5220255685FB}"/>
              </a:ext>
            </a:extLst>
          </p:cNvPr>
          <p:cNvSpPr txBox="1">
            <a:spLocks/>
          </p:cNvSpPr>
          <p:nvPr/>
        </p:nvSpPr>
        <p:spPr>
          <a:xfrm>
            <a:off x="1181100" y="3747297"/>
            <a:ext cx="10020300" cy="683264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buNone/>
            </a:pPr>
            <a:r>
              <a:rPr lang="en-US" altLang="zh-CN" sz="1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No matter how long the rain lasts, there will be a rainbow in the end. No matter how sad you may be, believe, that happiness is waiting.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 </a:t>
            </a:r>
            <a:r>
              <a:rPr lang="en-US" altLang="zh-CN" sz="14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sym typeface="+mn-lt"/>
              </a:rPr>
              <a:t>To the world you may be one person, but to one person you may be the world.</a:t>
            </a:r>
            <a:endParaRPr lang="en-US" altLang="en-US" sz="1400" b="0" dirty="0">
              <a:solidFill>
                <a:schemeClr val="tx1">
                  <a:lumMod val="95000"/>
                  <a:lumOff val="5000"/>
                </a:schemeClr>
              </a:solidFill>
              <a:effectLst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3C6AEF-538B-41CD-8C62-4481A9D779C4}"/>
              </a:ext>
            </a:extLst>
          </p:cNvPr>
          <p:cNvSpPr/>
          <p:nvPr/>
        </p:nvSpPr>
        <p:spPr>
          <a:xfrm>
            <a:off x="3105871" y="2046131"/>
            <a:ext cx="5980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PERSONAL RESUME</a:t>
            </a:r>
            <a:endParaRPr lang="zh-CN" altLang="en-US" sz="44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7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3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44087" y="312122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ONE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783294" y="4700278"/>
            <a:ext cx="574195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785268" y="3657540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zh-CN" altLang="en-US" sz="66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6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7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7" name="íṥ1ïď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7135B6-47B0-40FC-922A-E1A911776DD6}"/>
              </a:ext>
            </a:extLst>
          </p:cNvPr>
          <p:cNvGrpSpPr/>
          <p:nvPr/>
        </p:nvGrpSpPr>
        <p:grpSpPr>
          <a:xfrm>
            <a:off x="5717392" y="2232559"/>
            <a:ext cx="5630999" cy="3113608"/>
            <a:chOff x="503602" y="2132856"/>
            <a:chExt cx="5859098" cy="3239723"/>
          </a:xfrm>
        </p:grpSpPr>
        <p:grpSp>
          <p:nvGrpSpPr>
            <p:cNvPr id="8" name="ïṣļî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1404DF-A9EA-48FA-AAF6-2BF6E86E8117}"/>
                </a:ext>
              </a:extLst>
            </p:cNvPr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7" name="ïṡľîḍe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E9794A-5003-4D8E-B005-8FEE65099A06}"/>
                  </a:ext>
                </a:extLst>
              </p:cNvPr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iṧḻíḑe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6B42DE-1271-451D-81E6-29BF8DDF15A9}"/>
                  </a:ext>
                </a:extLst>
              </p:cNvPr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ṩlíḍ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5A062B-6194-4061-8C52-017BC84FCB21}"/>
                </a:ext>
              </a:extLst>
            </p:cNvPr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2" name="ïsľiďe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D3A1EE-5958-46F4-9CC2-0A2A32B49761}"/>
                  </a:ext>
                </a:extLst>
              </p:cNvPr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4" name="îsľíḍe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68A450-0A7D-4FA2-A6D6-964E754A74E8}"/>
                    </a:ext>
                  </a:extLst>
                </p:cNvPr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ṡlïḓé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8B00A1-8613-4DE8-83B1-C3F48310F75A}"/>
                    </a:ext>
                  </a:extLst>
                </p:cNvPr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ïsľîḑé" hidden="1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7F3B3A-AB85-4BAC-A5EA-A3904FB90749}"/>
                    </a:ext>
                  </a:extLst>
                </p:cNvPr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îṥļidè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9433D9-B7CC-459A-8483-43E11CEADA98}"/>
                  </a:ext>
                </a:extLst>
              </p:cNvPr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í$lïḓ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437A69-7D1C-4F77-839C-67E916301755}"/>
                </a:ext>
              </a:extLst>
            </p:cNvPr>
            <p:cNvSpPr/>
            <p:nvPr/>
          </p:nvSpPr>
          <p:spPr>
            <a:xfrm>
              <a:off x="1125953" y="2313358"/>
              <a:ext cx="4588140" cy="2699819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5A4AB8-7452-4196-BFE5-6DE5B776BFF3}"/>
              </a:ext>
            </a:extLst>
          </p:cNvPr>
          <p:cNvGrpSpPr/>
          <p:nvPr/>
        </p:nvGrpSpPr>
        <p:grpSpPr>
          <a:xfrm>
            <a:off x="1458380" y="2536271"/>
            <a:ext cx="4550388" cy="1009650"/>
            <a:chOff x="1458380" y="2536271"/>
            <a:chExt cx="4550388" cy="1009650"/>
          </a:xfrm>
        </p:grpSpPr>
        <p:grpSp>
          <p:nvGrpSpPr>
            <p:cNvPr id="20" name="işļîḑ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8AB21E-8076-4FDE-BD38-D153D15258CF}"/>
                </a:ext>
              </a:extLst>
            </p:cNvPr>
            <p:cNvGrpSpPr/>
            <p:nvPr/>
          </p:nvGrpSpPr>
          <p:grpSpPr>
            <a:xfrm>
              <a:off x="1458380" y="2536271"/>
              <a:ext cx="964142" cy="1009650"/>
              <a:chOff x="1210943" y="4839767"/>
              <a:chExt cx="964142" cy="1009650"/>
            </a:xfrm>
          </p:grpSpPr>
          <p:sp>
            <p:nvSpPr>
              <p:cNvPr id="24" name="iṥļïḍe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E18A37-92C1-47AF-B65A-844BDDD431D4}"/>
                  </a:ext>
                </a:extLst>
              </p:cNvPr>
              <p:cNvSpPr/>
              <p:nvPr/>
            </p:nvSpPr>
            <p:spPr bwMode="auto">
              <a:xfrm>
                <a:off x="1210943" y="4839767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9B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B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CDCC1F-A541-4BD1-9500-6477E2A873DA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A36C65-9BBE-4125-8290-D945660F815B}"/>
                </a:ext>
              </a:extLst>
            </p:cNvPr>
            <p:cNvGrpSpPr/>
            <p:nvPr/>
          </p:nvGrpSpPr>
          <p:grpSpPr>
            <a:xfrm>
              <a:off x="2433536" y="2613353"/>
              <a:ext cx="3575232" cy="887615"/>
              <a:chOff x="1085274" y="2349127"/>
              <a:chExt cx="3575232" cy="887615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5C48E-04FA-4385-9945-30F1750602D7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D1BADF-CFDD-4FE4-BFE0-FF5D80738729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575232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BBF25C-6C9B-4E13-9829-31C1E662C9A1}"/>
              </a:ext>
            </a:extLst>
          </p:cNvPr>
          <p:cNvGrpSpPr/>
          <p:nvPr/>
        </p:nvGrpSpPr>
        <p:grpSpPr>
          <a:xfrm>
            <a:off x="1379338" y="4078010"/>
            <a:ext cx="4629430" cy="1031863"/>
            <a:chOff x="1379338" y="4078010"/>
            <a:chExt cx="4629430" cy="1031863"/>
          </a:xfrm>
        </p:grpSpPr>
        <p:grpSp>
          <p:nvGrpSpPr>
            <p:cNvPr id="28" name="ïṩlíḓ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9CAD02-FD36-4538-80F1-0A6FE97F2E6D}"/>
                </a:ext>
              </a:extLst>
            </p:cNvPr>
            <p:cNvGrpSpPr/>
            <p:nvPr/>
          </p:nvGrpSpPr>
          <p:grpSpPr>
            <a:xfrm>
              <a:off x="1379338" y="4078010"/>
              <a:ext cx="964142" cy="1009650"/>
              <a:chOff x="1131901" y="4774394"/>
              <a:chExt cx="964142" cy="1009650"/>
            </a:xfrm>
          </p:grpSpPr>
          <p:sp>
            <p:nvSpPr>
              <p:cNvPr id="32" name="iśļïďê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C05D1C-C684-4250-88BD-01AA3640E5A4}"/>
                  </a:ext>
                </a:extLst>
              </p:cNvPr>
              <p:cNvSpPr/>
              <p:nvPr/>
            </p:nvSpPr>
            <p:spPr bwMode="auto">
              <a:xfrm>
                <a:off x="1131901" y="4774394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989B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8989B5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090B79-1199-46D2-BC99-0C73D908C747}"/>
                  </a:ext>
                </a:extLst>
              </p:cNvPr>
              <p:cNvCxnSpPr/>
              <p:nvPr/>
            </p:nvCxnSpPr>
            <p:spPr>
              <a:xfrm>
                <a:off x="2096043" y="4955928"/>
                <a:ext cx="0" cy="777328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1339CD-8D1A-46B4-B895-E4104B454AC1}"/>
                </a:ext>
              </a:extLst>
            </p:cNvPr>
            <p:cNvGrpSpPr/>
            <p:nvPr/>
          </p:nvGrpSpPr>
          <p:grpSpPr>
            <a:xfrm>
              <a:off x="2433536" y="4222258"/>
              <a:ext cx="3575232" cy="887615"/>
              <a:chOff x="1085274" y="2349127"/>
              <a:chExt cx="3575232" cy="88761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8652AB-71E3-4D3D-AFF1-C3ABA067F5E1}"/>
                  </a:ext>
                </a:extLst>
              </p:cNvPr>
              <p:cNvSpPr txBox="1"/>
              <p:nvPr/>
            </p:nvSpPr>
            <p:spPr>
              <a:xfrm>
                <a:off x="1085274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小标题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899989-0BD3-442D-A718-C805034326CD}"/>
                  </a:ext>
                </a:extLst>
              </p:cNvPr>
              <p:cNvSpPr txBox="1"/>
              <p:nvPr/>
            </p:nvSpPr>
            <p:spPr>
              <a:xfrm>
                <a:off x="1085274" y="2687681"/>
                <a:ext cx="3575232" cy="54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3648722" y="65694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7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77AC33-9BA7-430E-9A09-8FC0608F860C}"/>
              </a:ext>
            </a:extLst>
          </p:cNvPr>
          <p:cNvCxnSpPr/>
          <p:nvPr/>
        </p:nvCxnSpPr>
        <p:spPr>
          <a:xfrm>
            <a:off x="1062540" y="3600451"/>
            <a:ext cx="2762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A0F146-A65F-4860-87C1-37910AC4429D}"/>
              </a:ext>
            </a:extLst>
          </p:cNvPr>
          <p:cNvSpPr/>
          <p:nvPr/>
        </p:nvSpPr>
        <p:spPr>
          <a:xfrm>
            <a:off x="1013329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01B37B-30F2-489A-BAD0-E4EC2CBB6B98}"/>
              </a:ext>
            </a:extLst>
          </p:cNvPr>
          <p:cNvSpPr/>
          <p:nvPr/>
        </p:nvSpPr>
        <p:spPr>
          <a:xfrm>
            <a:off x="3750178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A834A7-B593-41F0-B73E-C84C157B311C}"/>
              </a:ext>
            </a:extLst>
          </p:cNvPr>
          <p:cNvSpPr/>
          <p:nvPr/>
        </p:nvSpPr>
        <p:spPr>
          <a:xfrm>
            <a:off x="3311016" y="3523738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A38030-11F2-43C4-9B65-EA158A8902B0}"/>
              </a:ext>
            </a:extLst>
          </p:cNvPr>
          <p:cNvSpPr/>
          <p:nvPr/>
        </p:nvSpPr>
        <p:spPr>
          <a:xfrm>
            <a:off x="1494700" y="3504144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31066B-0070-45C3-A834-AEFCEADFBCDE}"/>
              </a:ext>
            </a:extLst>
          </p:cNvPr>
          <p:cNvCxnSpPr/>
          <p:nvPr/>
        </p:nvCxnSpPr>
        <p:spPr>
          <a:xfrm>
            <a:off x="8653175" y="3600451"/>
            <a:ext cx="27622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97F6B3-0E3A-43CF-BC7C-D2BAD1C59000}"/>
              </a:ext>
            </a:extLst>
          </p:cNvPr>
          <p:cNvSpPr/>
          <p:nvPr/>
        </p:nvSpPr>
        <p:spPr>
          <a:xfrm>
            <a:off x="8603964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777667-AD5C-452D-9E5A-08AF6F36CDCA}"/>
              </a:ext>
            </a:extLst>
          </p:cNvPr>
          <p:cNvSpPr/>
          <p:nvPr/>
        </p:nvSpPr>
        <p:spPr>
          <a:xfrm>
            <a:off x="11340813" y="3551238"/>
            <a:ext cx="98425" cy="984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233C5E-63BB-4913-A337-9EB3D36430E7}"/>
              </a:ext>
            </a:extLst>
          </p:cNvPr>
          <p:cNvSpPr/>
          <p:nvPr/>
        </p:nvSpPr>
        <p:spPr>
          <a:xfrm>
            <a:off x="10901651" y="3493258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916E97-B164-4FCE-8007-7A6B65FEC5AD}"/>
              </a:ext>
            </a:extLst>
          </p:cNvPr>
          <p:cNvSpPr/>
          <p:nvPr/>
        </p:nvSpPr>
        <p:spPr>
          <a:xfrm>
            <a:off x="9085335" y="3504144"/>
            <a:ext cx="192613" cy="192613"/>
          </a:xfrm>
          <a:prstGeom prst="ellipse">
            <a:avLst/>
          </a:prstGeom>
          <a:solidFill>
            <a:srgbClr val="898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B243A1-1B75-42AB-9C33-37FE252FA188}"/>
              </a:ext>
            </a:extLst>
          </p:cNvPr>
          <p:cNvSpPr txBox="1"/>
          <p:nvPr/>
        </p:nvSpPr>
        <p:spPr>
          <a:xfrm>
            <a:off x="1013328" y="2074210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输入标题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6C1C47-E0FA-44A4-9BD9-82CFB83BC8CB}"/>
              </a:ext>
            </a:extLst>
          </p:cNvPr>
          <p:cNvSpPr txBox="1"/>
          <p:nvPr/>
        </p:nvSpPr>
        <p:spPr>
          <a:xfrm>
            <a:off x="2837800" y="3820444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20C53A-B81C-436A-940A-A574894F44FC}"/>
              </a:ext>
            </a:extLst>
          </p:cNvPr>
          <p:cNvSpPr txBox="1"/>
          <p:nvPr/>
        </p:nvSpPr>
        <p:spPr>
          <a:xfrm>
            <a:off x="8419534" y="2074210"/>
            <a:ext cx="197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F71827-C448-4E6B-A335-40589D7316B1}"/>
              </a:ext>
            </a:extLst>
          </p:cNvPr>
          <p:cNvSpPr txBox="1"/>
          <p:nvPr/>
        </p:nvSpPr>
        <p:spPr>
          <a:xfrm>
            <a:off x="10433921" y="3766137"/>
            <a:ext cx="117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DC8605-10E6-465D-B435-7CA6F2910F08}"/>
              </a:ext>
            </a:extLst>
          </p:cNvPr>
          <p:cNvSpPr/>
          <p:nvPr/>
        </p:nvSpPr>
        <p:spPr>
          <a:xfrm>
            <a:off x="1014363" y="2437279"/>
            <a:ext cx="29643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D339B1-8A86-4F13-B322-F09332CF7719}"/>
              </a:ext>
            </a:extLst>
          </p:cNvPr>
          <p:cNvSpPr/>
          <p:nvPr/>
        </p:nvSpPr>
        <p:spPr>
          <a:xfrm>
            <a:off x="1059950" y="4158740"/>
            <a:ext cx="29643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1B55F7-4988-4158-A958-BC91DBEFEC1A}"/>
              </a:ext>
            </a:extLst>
          </p:cNvPr>
          <p:cNvSpPr/>
          <p:nvPr/>
        </p:nvSpPr>
        <p:spPr>
          <a:xfrm>
            <a:off x="8425637" y="2441453"/>
            <a:ext cx="29643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3DF182-C8CE-4662-B6AB-EF8E2F78C738}"/>
              </a:ext>
            </a:extLst>
          </p:cNvPr>
          <p:cNvSpPr/>
          <p:nvPr/>
        </p:nvSpPr>
        <p:spPr>
          <a:xfrm>
            <a:off x="8632845" y="4164580"/>
            <a:ext cx="29643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92B34-AB8B-4C68-BE5F-5D95F9EB6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38" y="2117194"/>
            <a:ext cx="3453707" cy="3458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1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9F460F-7A59-4DCA-B28A-D1C3C39B9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863" y="1847732"/>
            <a:ext cx="7614312" cy="2976033"/>
          </a:xfrm>
          <a:custGeom>
            <a:avLst/>
            <a:gdLst>
              <a:gd name="connsiteX0" fmla="*/ 0 w 7633930"/>
              <a:gd name="connsiteY0" fmla="*/ 0 h 2540001"/>
              <a:gd name="connsiteX1" fmla="*/ 7633930 w 7633930"/>
              <a:gd name="connsiteY1" fmla="*/ 0 h 2540001"/>
              <a:gd name="connsiteX2" fmla="*/ 7633930 w 7633930"/>
              <a:gd name="connsiteY2" fmla="*/ 2540001 h 2540001"/>
              <a:gd name="connsiteX3" fmla="*/ 0 w 7633930"/>
              <a:gd name="connsiteY3" fmla="*/ 2540001 h 25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930" h="2540001">
                <a:moveTo>
                  <a:pt x="0" y="0"/>
                </a:moveTo>
                <a:lnTo>
                  <a:pt x="7633930" y="0"/>
                </a:lnTo>
                <a:lnTo>
                  <a:pt x="7633930" y="2540001"/>
                </a:lnTo>
                <a:lnTo>
                  <a:pt x="0" y="2540001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18D0A2-E63B-438B-997A-1421DBD3F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26" y="1847732"/>
            <a:ext cx="4042038" cy="297603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580551-BE1B-4067-ACF8-19DA219348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060" y="3037298"/>
            <a:ext cx="2139949" cy="0"/>
          </a:xfrm>
          <a:prstGeom prst="line">
            <a:avLst/>
          </a:prstGeom>
          <a:noFill/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121815-DE1D-4131-9FF4-B34C6476087D}"/>
              </a:ext>
            </a:extLst>
          </p:cNvPr>
          <p:cNvGrpSpPr/>
          <p:nvPr/>
        </p:nvGrpSpPr>
        <p:grpSpPr>
          <a:xfrm>
            <a:off x="1190294" y="2551271"/>
            <a:ext cx="2197099" cy="1834182"/>
            <a:chOff x="911509" y="2443116"/>
            <a:chExt cx="2197099" cy="1834182"/>
          </a:xfrm>
        </p:grpSpPr>
        <p:sp>
          <p:nvSpPr>
            <p:cNvPr id="11" name="Footer Text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8DACBF-574A-493C-A7C8-E31BA65A1D8C}"/>
                </a:ext>
              </a:extLst>
            </p:cNvPr>
            <p:cNvSpPr txBox="1"/>
            <p:nvPr/>
          </p:nvSpPr>
          <p:spPr>
            <a:xfrm flipH="1">
              <a:off x="911509" y="3064658"/>
              <a:ext cx="2197099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defRPr sz="1600">
                  <a:solidFill>
                    <a:schemeClr val="bg1">
                      <a:lumMod val="85000"/>
                    </a:schemeClr>
                  </a:solidFill>
                  <a:latin typeface="A思源黑体—01" panose="020B0200000000000000" pitchFamily="34" charset="-122"/>
                  <a:ea typeface="A思源黑体—01" panose="020B0200000000000000" pitchFamily="34" charset="-122"/>
                </a:defRPr>
              </a:lvl1pPr>
            </a:lstStyle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293396-5564-4ECA-9D93-990EF252A303}"/>
                </a:ext>
              </a:extLst>
            </p:cNvPr>
            <p:cNvSpPr txBox="1"/>
            <p:nvPr/>
          </p:nvSpPr>
          <p:spPr>
            <a:xfrm>
              <a:off x="1507361" y="2443116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F6FEFE-E2A4-4B84-A28C-F855FFBCCEFD}"/>
              </a:ext>
            </a:extLst>
          </p:cNvPr>
          <p:cNvSpPr txBox="1"/>
          <p:nvPr/>
        </p:nvSpPr>
        <p:spPr bwMode="auto">
          <a:xfrm>
            <a:off x="899830" y="5237099"/>
            <a:ext cx="10392341" cy="1013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请在此处添加具体内容，文字尽量言简意赅，简单说明即可，注意版面美观度。请在此处添加具体内容，文字尽量言简意赅，简单说明即可，不必过于繁琐，注意版面美观度。</a:t>
            </a:r>
          </a:p>
          <a:p>
            <a:pPr lvl="0" algn="ctr">
              <a:lnSpc>
                <a:spcPct val="130000"/>
              </a:lnSpc>
              <a:defRPr/>
            </a:pP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3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7" grpId="0" animBg="1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01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自我介绍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3DD037-645D-4EB2-8FFE-F99743ED0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9" y="1824005"/>
            <a:ext cx="5276927" cy="2480516"/>
          </a:xfrm>
          <a:custGeom>
            <a:avLst/>
            <a:gdLst>
              <a:gd name="connsiteX0" fmla="*/ 0 w 12191998"/>
              <a:gd name="connsiteY0" fmla="*/ 0 h 2480516"/>
              <a:gd name="connsiteX1" fmla="*/ 12191998 w 12191998"/>
              <a:gd name="connsiteY1" fmla="*/ 0 h 2480516"/>
              <a:gd name="connsiteX2" fmla="*/ 12191998 w 12191998"/>
              <a:gd name="connsiteY2" fmla="*/ 2480516 h 2480516"/>
              <a:gd name="connsiteX3" fmla="*/ 0 w 12191998"/>
              <a:gd name="connsiteY3" fmla="*/ 2480516 h 248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2480516">
                <a:moveTo>
                  <a:pt x="0" y="0"/>
                </a:moveTo>
                <a:lnTo>
                  <a:pt x="12191998" y="0"/>
                </a:lnTo>
                <a:lnTo>
                  <a:pt x="12191998" y="2480516"/>
                </a:lnTo>
                <a:lnTo>
                  <a:pt x="0" y="2480516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9" name="îSḻiḍ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22173F-DD5C-48E0-82AE-60BC62B38C06}"/>
              </a:ext>
            </a:extLst>
          </p:cNvPr>
          <p:cNvGrpSpPr/>
          <p:nvPr/>
        </p:nvGrpSpPr>
        <p:grpSpPr>
          <a:xfrm>
            <a:off x="660400" y="3971521"/>
            <a:ext cx="2177910" cy="1846302"/>
            <a:chOff x="673100" y="4300498"/>
            <a:chExt cx="2177910" cy="1846302"/>
          </a:xfrm>
        </p:grpSpPr>
        <p:sp>
          <p:nvSpPr>
            <p:cNvPr id="11" name="iṩḻïḑ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D3FA68-CB4D-49DE-9BC7-E6E0A39ED89D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2" name="íṡľíḑ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33D2AF-008E-4383-829B-8E6DB4378EC4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3" name="ïSľï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B1ADE-BC0B-4EC8-8C64-BE1E9F69266E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 lnSpcReduction="10000"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4" name="ïṩḷîḋ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636EE0-4E9E-4009-AB08-8FD166D02805}"/>
              </a:ext>
            </a:extLst>
          </p:cNvPr>
          <p:cNvGrpSpPr/>
          <p:nvPr/>
        </p:nvGrpSpPr>
        <p:grpSpPr>
          <a:xfrm>
            <a:off x="3350963" y="3971521"/>
            <a:ext cx="2177910" cy="1846302"/>
            <a:chOff x="673100" y="4300498"/>
            <a:chExt cx="2177910" cy="1846302"/>
          </a:xfrm>
        </p:grpSpPr>
        <p:sp>
          <p:nvSpPr>
            <p:cNvPr id="15" name="íSḷíḋ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A91741-9CF2-4AB8-8226-AB90B318363A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6" name="iṧlí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CA3D63-4DEE-43D7-90E3-42AA14842D34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ïSḷîďe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94D98C-68BE-41D2-ABC5-198B0D20A123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 lnSpcReduction="10000"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0F55BB-539A-4B39-B2F8-DEA2F0ED0C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31" y="1836811"/>
            <a:ext cx="5286643" cy="2492228"/>
          </a:xfrm>
          <a:custGeom>
            <a:avLst/>
            <a:gdLst>
              <a:gd name="connsiteX0" fmla="*/ 0 w 12191998"/>
              <a:gd name="connsiteY0" fmla="*/ 0 h 2480516"/>
              <a:gd name="connsiteX1" fmla="*/ 12191998 w 12191998"/>
              <a:gd name="connsiteY1" fmla="*/ 0 h 2480516"/>
              <a:gd name="connsiteX2" fmla="*/ 12191998 w 12191998"/>
              <a:gd name="connsiteY2" fmla="*/ 2480516 h 2480516"/>
              <a:gd name="connsiteX3" fmla="*/ 0 w 12191998"/>
              <a:gd name="connsiteY3" fmla="*/ 2480516 h 248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2480516">
                <a:moveTo>
                  <a:pt x="0" y="0"/>
                </a:moveTo>
                <a:lnTo>
                  <a:pt x="12191998" y="0"/>
                </a:lnTo>
                <a:lnTo>
                  <a:pt x="12191998" y="2480516"/>
                </a:lnTo>
                <a:lnTo>
                  <a:pt x="0" y="2480516"/>
                </a:lnTo>
                <a:close/>
              </a:path>
            </a:pathLst>
          </a:custGeom>
        </p:spPr>
      </p:pic>
      <p:grpSp>
        <p:nvGrpSpPr>
          <p:cNvPr id="18" name="iṥlîḋè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5029D9-5FB9-42FB-8197-80FE0BC4613D}"/>
              </a:ext>
            </a:extLst>
          </p:cNvPr>
          <p:cNvGrpSpPr/>
          <p:nvPr/>
        </p:nvGrpSpPr>
        <p:grpSpPr>
          <a:xfrm>
            <a:off x="6637727" y="3971521"/>
            <a:ext cx="2177910" cy="1846302"/>
            <a:chOff x="673100" y="4300498"/>
            <a:chExt cx="2177910" cy="1846302"/>
          </a:xfrm>
        </p:grpSpPr>
        <p:sp>
          <p:nvSpPr>
            <p:cNvPr id="19" name="ïṥļíd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CDE597-DF53-4238-9EF3-099BB52CCF83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ïSļîdé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47ED3C-EB72-4C71-801C-37CE71CF473A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lvl="0" algn="ctr">
                <a:spcBef>
                  <a:spcPct val="0"/>
                </a:spcBef>
                <a:defRPr sz="1400">
                  <a:solidFill>
                    <a:prstClr val="black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işlíď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43C0AD-5690-431E-BC34-F7F217B16D86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 lnSpcReduction="10000"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2" name="ïṡļîḋe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57A6C1-968B-4B69-9FF7-0CCEA057C23C}"/>
              </a:ext>
            </a:extLst>
          </p:cNvPr>
          <p:cNvGrpSpPr/>
          <p:nvPr/>
        </p:nvGrpSpPr>
        <p:grpSpPr>
          <a:xfrm>
            <a:off x="9328290" y="3971521"/>
            <a:ext cx="2177910" cy="1846302"/>
            <a:chOff x="673100" y="4300498"/>
            <a:chExt cx="2177910" cy="1846302"/>
          </a:xfrm>
        </p:grpSpPr>
        <p:sp>
          <p:nvSpPr>
            <p:cNvPr id="23" name="íŝlîďê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AC7933-A932-457C-8DB2-34C67E6A9C43}"/>
                </a:ext>
              </a:extLst>
            </p:cNvPr>
            <p:cNvSpPr/>
            <p:nvPr/>
          </p:nvSpPr>
          <p:spPr>
            <a:xfrm>
              <a:off x="1427053" y="4300498"/>
              <a:ext cx="670004" cy="670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6BA5">
                  <a:alpha val="7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işľïḍ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F78055-ED91-4869-948E-0C3C6068474F}"/>
                </a:ext>
              </a:extLst>
            </p:cNvPr>
            <p:cNvSpPr txBox="1"/>
            <p:nvPr/>
          </p:nvSpPr>
          <p:spPr>
            <a:xfrm>
              <a:off x="673100" y="5062269"/>
              <a:ext cx="2177910" cy="399489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>
              <a:defPPr>
                <a:defRPr lang="zh-CN"/>
              </a:defPPr>
              <a:lvl1pPr lvl="0" algn="ctr">
                <a:spcBef>
                  <a:spcPct val="0"/>
                </a:spcBef>
                <a:defRPr sz="1600">
                  <a:solidFill>
                    <a:prstClr val="black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5" name="íś1idè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CDED4C-1E01-4D66-9AC8-0207A70CA304}"/>
                </a:ext>
              </a:extLst>
            </p:cNvPr>
            <p:cNvSpPr txBox="1"/>
            <p:nvPr/>
          </p:nvSpPr>
          <p:spPr>
            <a:xfrm>
              <a:off x="673100" y="5467614"/>
              <a:ext cx="2177910" cy="67918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normAutofit lnSpcReduction="10000"/>
            </a:bodyPr>
            <a:lstStyle>
              <a:defPPr>
                <a:defRPr lang="zh-CN"/>
              </a:defPPr>
              <a:lvl1pPr lvl="0" algn="ctr">
                <a:lnSpc>
                  <a:spcPct val="130000"/>
                </a:lnSpc>
                <a:defRPr sz="10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17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B249FCD-3807-43A8-8591-718A876B9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4C4FB86-8314-4B8F-8DFD-3CD3D46AD15C}"/>
              </a:ext>
            </a:extLst>
          </p:cNvPr>
          <p:cNvGrpSpPr/>
          <p:nvPr/>
        </p:nvGrpSpPr>
        <p:grpSpPr>
          <a:xfrm>
            <a:off x="190579" y="2616636"/>
            <a:ext cx="11772259" cy="4364899"/>
            <a:chOff x="190579" y="2616636"/>
            <a:chExt cx="11772259" cy="4364899"/>
          </a:xfrm>
        </p:grpSpPr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D9C9A81-F545-451A-AF1B-4153117B10C0}"/>
                </a:ext>
              </a:extLst>
            </p:cNvPr>
            <p:cNvSpPr/>
            <p:nvPr/>
          </p:nvSpPr>
          <p:spPr>
            <a:xfrm>
              <a:off x="254643" y="2616636"/>
              <a:ext cx="11644132" cy="329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8" name="Picture 15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15C88FF-DAF8-49EC-B68B-F27DE4B5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5540179" y="558876"/>
              <a:ext cx="1073059" cy="11772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MH_Others_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A5368CE-1E4D-4924-AC65-CCD84C9FDD5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651918" y="3140273"/>
            <a:ext cx="4011445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cs typeface="+mn-ea"/>
                <a:sym typeface="+mn-lt"/>
              </a:rPr>
              <a:t>PART TWO</a:t>
            </a:r>
            <a:endParaRPr lang="zh-CN" altLang="en-US" sz="4000" b="1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DBD9D5BE-D337-437D-9154-4C136FE938D8}"/>
              </a:ext>
            </a:extLst>
          </p:cNvPr>
          <p:cNvSpPr txBox="1"/>
          <p:nvPr/>
        </p:nvSpPr>
        <p:spPr>
          <a:xfrm>
            <a:off x="5651918" y="4719328"/>
            <a:ext cx="5437156" cy="73353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0550623-9176-42A7-BE05-27B64946E7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054" y="2958192"/>
            <a:ext cx="4011445" cy="295028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6FF106B1-4E81-4B0A-A34D-F28FCCAD687B}"/>
              </a:ext>
            </a:extLst>
          </p:cNvPr>
          <p:cNvSpPr/>
          <p:nvPr/>
        </p:nvSpPr>
        <p:spPr>
          <a:xfrm>
            <a:off x="5651918" y="3676590"/>
            <a:ext cx="35830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zh-CN" altLang="en-US" sz="6600" b="1" dirty="0">
                <a:solidFill>
                  <a:prstClr val="black"/>
                </a:solidFill>
                <a:cs typeface="+mn-ea"/>
                <a:sym typeface="+mn-lt"/>
              </a:rPr>
              <a:t>工作体会</a:t>
            </a:r>
            <a:endParaRPr lang="en-US" altLang="zh-CN" sz="66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7F67BC-5890-47FA-9A29-2A19D257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" y="0"/>
            <a:ext cx="1218988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573C6B-239E-4DE9-9D41-03E21B1CC452}"/>
              </a:ext>
            </a:extLst>
          </p:cNvPr>
          <p:cNvSpPr/>
          <p:nvPr/>
        </p:nvSpPr>
        <p:spPr>
          <a:xfrm>
            <a:off x="280043" y="247650"/>
            <a:ext cx="11644132" cy="638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76A8478-4A12-45D0-9992-44EEF013796F}"/>
              </a:ext>
            </a:extLst>
          </p:cNvPr>
          <p:cNvSpPr/>
          <p:nvPr/>
        </p:nvSpPr>
        <p:spPr>
          <a:xfrm>
            <a:off x="447640" y="247650"/>
            <a:ext cx="2454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ctr">
              <a:defRPr/>
            </a:pPr>
            <a:r>
              <a:rPr lang="en-US" altLang="zh-CN" sz="3200" b="1" dirty="0">
                <a:solidFill>
                  <a:prstClr val="black"/>
                </a:solidFill>
                <a:cs typeface="+mn-ea"/>
                <a:sym typeface="+mn-lt"/>
              </a:rPr>
              <a:t>02 </a:t>
            </a:r>
            <a:r>
              <a:rPr lang="zh-CN" altLang="en-US" sz="3200" b="1" dirty="0">
                <a:solidFill>
                  <a:prstClr val="black"/>
                </a:solidFill>
                <a:cs typeface="+mn-ea"/>
                <a:sym typeface="+mn-lt"/>
              </a:rPr>
              <a:t>工作体会</a:t>
            </a:r>
            <a:endParaRPr lang="en-US" altLang="zh-CN" sz="32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C32DFC-58F3-452A-8E47-49A5EFEB7934}"/>
              </a:ext>
            </a:extLst>
          </p:cNvPr>
          <p:cNvSpPr/>
          <p:nvPr/>
        </p:nvSpPr>
        <p:spPr>
          <a:xfrm>
            <a:off x="883088" y="1883859"/>
            <a:ext cx="5599704" cy="259771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32B6A6-1152-4F08-8730-7F54135EC8AD}"/>
              </a:ext>
            </a:extLst>
          </p:cNvPr>
          <p:cNvSpPr txBox="1"/>
          <p:nvPr/>
        </p:nvSpPr>
        <p:spPr>
          <a:xfrm>
            <a:off x="7108868" y="218214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输入相关标题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89235-1013-48BE-BD3B-8A432DE4F266}"/>
              </a:ext>
            </a:extLst>
          </p:cNvPr>
          <p:cNvSpPr txBox="1"/>
          <p:nvPr/>
        </p:nvSpPr>
        <p:spPr>
          <a:xfrm>
            <a:off x="7108869" y="2494444"/>
            <a:ext cx="4452051" cy="1007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903B3A-6D2E-42AC-A22A-EC1AB02852CF}"/>
              </a:ext>
            </a:extLst>
          </p:cNvPr>
          <p:cNvSpPr txBox="1"/>
          <p:nvPr/>
        </p:nvSpPr>
        <p:spPr>
          <a:xfrm>
            <a:off x="7108868" y="384349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输入相关标题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375124-9FCC-4FAE-8E29-25807D7CE063}"/>
              </a:ext>
            </a:extLst>
          </p:cNvPr>
          <p:cNvSpPr txBox="1"/>
          <p:nvPr/>
        </p:nvSpPr>
        <p:spPr>
          <a:xfrm>
            <a:off x="7108869" y="4155790"/>
            <a:ext cx="4452051" cy="13747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500"/>
              </a:lnSpc>
              <a:defRPr sz="11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C8FAE6-A9C8-4FAB-A301-91FE28BAA2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9880" y="2360554"/>
            <a:ext cx="4826119" cy="3217412"/>
          </a:xfrm>
          <a:custGeom>
            <a:avLst/>
            <a:gdLst>
              <a:gd name="connsiteX0" fmla="*/ 0 w 4826119"/>
              <a:gd name="connsiteY0" fmla="*/ 0 h 4046298"/>
              <a:gd name="connsiteX1" fmla="*/ 4826119 w 4826119"/>
              <a:gd name="connsiteY1" fmla="*/ 0 h 4046298"/>
              <a:gd name="connsiteX2" fmla="*/ 4826119 w 4826119"/>
              <a:gd name="connsiteY2" fmla="*/ 4046298 h 4046298"/>
              <a:gd name="connsiteX3" fmla="*/ 0 w 4826119"/>
              <a:gd name="connsiteY3" fmla="*/ 4046298 h 40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119" h="4046298">
                <a:moveTo>
                  <a:pt x="0" y="0"/>
                </a:moveTo>
                <a:lnTo>
                  <a:pt x="4826119" y="0"/>
                </a:lnTo>
                <a:lnTo>
                  <a:pt x="4826119" y="4046298"/>
                </a:lnTo>
                <a:lnTo>
                  <a:pt x="0" y="40462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72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6" grpId="0" animBg="1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个人简历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yhxzus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2063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45</cp:revision>
  <dcterms:created xsi:type="dcterms:W3CDTF">2019-01-13T07:30:01Z</dcterms:created>
  <dcterms:modified xsi:type="dcterms:W3CDTF">2023-02-26T02:16:08Z</dcterms:modified>
</cp:coreProperties>
</file>