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1"/>
  </p:notesMasterIdLst>
  <p:sldIdLst>
    <p:sldId id="256" r:id="rId4"/>
    <p:sldId id="264" r:id="rId5"/>
    <p:sldId id="260" r:id="rId6"/>
    <p:sldId id="265" r:id="rId7"/>
    <p:sldId id="268" r:id="rId8"/>
    <p:sldId id="267" r:id="rId9"/>
    <p:sldId id="266" r:id="rId10"/>
    <p:sldId id="269" r:id="rId11"/>
    <p:sldId id="261" r:id="rId12"/>
    <p:sldId id="270" r:id="rId13"/>
    <p:sldId id="271" r:id="rId14"/>
    <p:sldId id="272" r:id="rId15"/>
    <p:sldId id="273" r:id="rId16"/>
    <p:sldId id="274" r:id="rId17"/>
    <p:sldId id="262" r:id="rId18"/>
    <p:sldId id="275" r:id="rId19"/>
    <p:sldId id="276" r:id="rId20"/>
    <p:sldId id="277" r:id="rId21"/>
    <p:sldId id="278" r:id="rId22"/>
    <p:sldId id="279" r:id="rId23"/>
    <p:sldId id="263" r:id="rId24"/>
    <p:sldId id="280" r:id="rId25"/>
    <p:sldId id="281" r:id="rId26"/>
    <p:sldId id="282" r:id="rId27"/>
    <p:sldId id="283" r:id="rId28"/>
    <p:sldId id="257" r:id="rId29"/>
    <p:sldId id="284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6D-4186-AC4A-5B465168482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6D-4186-AC4A-5B465168482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6D-4186-AC4A-5B4651684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npin heiti" panose="00000500000000000000" pitchFamily="2" charset="-122"/>
          <a:ea typeface="inpin heiti" panose="00000500000000000000" pitchFamily="2" charset="-122"/>
          <a:cs typeface="+mn-ea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2F-4BE8-8BF9-21F8817457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2F-4BE8-8BF9-21F88174578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2F-4BE8-8BF9-21F881745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npin heiti" panose="00000500000000000000" pitchFamily="2" charset="-122"/>
          <a:ea typeface="inpin heiti" panose="00000500000000000000" pitchFamily="2" charset="-122"/>
          <a:cs typeface="+mn-ea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37-441F-8AB8-E42B3CFB6F9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37-441F-8AB8-E42B3CFB6F9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37-441F-8AB8-E42B3CFB6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npin heiti" panose="00000500000000000000" pitchFamily="2" charset="-122"/>
          <a:ea typeface="inpin heiti" panose="00000500000000000000" pitchFamily="2" charset="-122"/>
          <a:cs typeface="+mn-ea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9-4280-B464-1763A361998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9-4280-B464-1763A361998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9-4280-B464-1763A3619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npin heiti" panose="00000500000000000000" pitchFamily="2" charset="-122"/>
          <a:ea typeface="inpin heiti" panose="00000500000000000000" pitchFamily="2" charset="-122"/>
          <a:cs typeface="+mn-ea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C897-50EC-4272-9178-0330103044C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C65EA-22E1-4370-8C3C-F75AAAB58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3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04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2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77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19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21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C11-1B7F-47BF-9DBE-996A570FFAA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79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72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499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8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20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7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95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C11-1B7F-47BF-9DBE-996A570FFAA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379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43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559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54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12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722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23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C11-1B7F-47BF-9DBE-996A570FFA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6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5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8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70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EA-22E1-4370-8C3C-F75AAAB583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6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EC11-1B7F-47BF-9DBE-996A570FFAA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49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0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57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5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7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3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7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28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8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2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55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6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86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2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78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67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62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12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9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9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1305" y="672145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83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05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8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8983-A21C-4ACD-8AFB-DA81D87B646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940A-F062-45EF-BCE7-55CBCBAAD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3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 useBgFill="1">
        <p:nvSpPr>
          <p:cNvPr id="7" name="矩形 6"/>
          <p:cNvSpPr/>
          <p:nvPr/>
        </p:nvSpPr>
        <p:spPr>
          <a:xfrm>
            <a:off x="284480" y="304800"/>
            <a:ext cx="11623040" cy="6278880"/>
          </a:xfrm>
          <a:prstGeom prst="rect">
            <a:avLst/>
          </a:prstGeom>
          <a:ln>
            <a:noFill/>
          </a:ln>
          <a:effectLst>
            <a:innerShdw blurRad="139700">
              <a:schemeClr val="tx1">
                <a:lumMod val="75000"/>
                <a:lumOff val="25000"/>
                <a:alpha val="8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16050" y="1433904"/>
            <a:ext cx="6617630" cy="4148955"/>
            <a:chOff x="3616050" y="1433904"/>
            <a:chExt cx="6617630" cy="4148955"/>
          </a:xfrm>
        </p:grpSpPr>
        <p:grpSp>
          <p:nvGrpSpPr>
            <p:cNvPr id="24" name="组合 23"/>
            <p:cNvGrpSpPr/>
            <p:nvPr/>
          </p:nvGrpSpPr>
          <p:grpSpPr>
            <a:xfrm>
              <a:off x="3616050" y="1645920"/>
              <a:ext cx="4572910" cy="3936939"/>
              <a:chOff x="1523090" y="1645920"/>
              <a:chExt cx="4572910" cy="393693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920240" y="1645920"/>
                <a:ext cx="4175760" cy="3586480"/>
                <a:chOff x="1920240" y="1645920"/>
                <a:chExt cx="4175760" cy="3586480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1920240" y="1645920"/>
                  <a:ext cx="4175760" cy="35864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2042160" y="1740474"/>
                  <a:ext cx="3931920" cy="3377051"/>
                </a:xfrm>
                <a:prstGeom prst="rect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3378200" y="1740474"/>
                  <a:ext cx="0" cy="3377051"/>
                </a:xfrm>
                <a:prstGeom prst="line">
                  <a:avLst/>
                </a:prstGeom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/>
            </p:nvSpPr>
            <p:spPr>
              <a:xfrm>
                <a:off x="2010490" y="2011680"/>
                <a:ext cx="1415772" cy="28549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80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山 </a:t>
                </a:r>
                <a:r>
                  <a:rPr lang="zh-CN" altLang="en-US" sz="72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峦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117203" y="1936558"/>
                <a:ext cx="430887" cy="298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586183" y="2585510"/>
                <a:ext cx="461665" cy="2000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lvl="0" algn="ctr"/>
                <a:r>
                  <a:rPr lang="zh-CN" altLang="en-US" spc="6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优品</a:t>
                </a:r>
                <a:r>
                  <a:rPr lang="en-US" altLang="zh-CN" spc="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PPT</a:t>
                </a:r>
                <a:endParaRPr lang="zh-CN" altLang="en-US" spc="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476652" y="1936558"/>
                <a:ext cx="430887" cy="298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836101" y="1936558"/>
                <a:ext cx="430887" cy="298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195551" y="1936558"/>
                <a:ext cx="430887" cy="298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6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523090" y="4285371"/>
                <a:ext cx="945628" cy="1297488"/>
                <a:chOff x="7934960" y="3288256"/>
                <a:chExt cx="945628" cy="1297488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4960" y="3288256"/>
                  <a:ext cx="945628" cy="1297488"/>
                </a:xfrm>
                <a:prstGeom prst="rect">
                  <a:avLst/>
                </a:prstGeom>
                <a:effectLst>
                  <a:softEdge rad="31750"/>
                </a:effectLst>
              </p:spPr>
            </p:pic>
            <p:sp>
              <p:nvSpPr>
                <p:cNvPr id="23" name="文本框 22"/>
                <p:cNvSpPr txBox="1"/>
                <p:nvPr/>
              </p:nvSpPr>
              <p:spPr>
                <a:xfrm>
                  <a:off x="8106212" y="3715954"/>
                  <a:ext cx="67277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sz="1200" spc="300" dirty="0">
                      <a:solidFill>
                        <a:prstClr val="white"/>
                      </a:solidFill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优品</a:t>
                  </a:r>
                  <a:r>
                    <a:rPr kumimoji="0" lang="en-US" altLang="zh-CN" sz="1200" i="0" u="none" strike="noStrike" kern="1200" cap="none" spc="30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PPT</a:t>
                  </a:r>
                  <a:endParaRPr kumimoji="0" lang="zh-CN" altLang="en-US" sz="120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</p:grp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482" y="1433904"/>
              <a:ext cx="2642198" cy="1750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4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第二章节</a:t>
                </a: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CFF2272-C377-43CA-A559-9369FC9D4013}"/>
              </a:ext>
            </a:extLst>
          </p:cNvPr>
          <p:cNvSpPr txBox="1"/>
          <p:nvPr/>
        </p:nvSpPr>
        <p:spPr>
          <a:xfrm>
            <a:off x="5632775" y="3026291"/>
            <a:ext cx="830997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请单击此处输入文本内容，请单击此处输入文本内容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D2B043C-366C-4AB8-80C1-4481F537C920}"/>
              </a:ext>
            </a:extLst>
          </p:cNvPr>
          <p:cNvSpPr txBox="1"/>
          <p:nvPr/>
        </p:nvSpPr>
        <p:spPr>
          <a:xfrm>
            <a:off x="7155184" y="3026292"/>
            <a:ext cx="830997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请单击此处输入文本内容，请单击此处输入文本内容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ADF6E1B-5AE6-41F1-B140-9A6D9D2365CD}"/>
              </a:ext>
            </a:extLst>
          </p:cNvPr>
          <p:cNvSpPr txBox="1"/>
          <p:nvPr/>
        </p:nvSpPr>
        <p:spPr>
          <a:xfrm>
            <a:off x="8563354" y="3076224"/>
            <a:ext cx="830997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请单击此处输入文本内容，请单击此处输入文本内容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F5F3CEE-1CDA-4140-915C-1C91A2F221C4}"/>
              </a:ext>
            </a:extLst>
          </p:cNvPr>
          <p:cNvSpPr txBox="1"/>
          <p:nvPr/>
        </p:nvSpPr>
        <p:spPr>
          <a:xfrm>
            <a:off x="9971524" y="3076224"/>
            <a:ext cx="830997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请单击此处输入文本内容，请单击此处输入文本内容</a:t>
            </a: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xmlns="" id="{A1BC6144-57AC-43F9-9DC6-88D51BFDA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630297"/>
              </p:ext>
            </p:extLst>
          </p:nvPr>
        </p:nvGraphicFramePr>
        <p:xfrm>
          <a:off x="5144505" y="1626856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xmlns="" id="{06B76CDD-EA2C-4E74-B502-42CCFA140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179298"/>
              </p:ext>
            </p:extLst>
          </p:nvPr>
        </p:nvGraphicFramePr>
        <p:xfrm>
          <a:off x="6584367" y="1626856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xmlns="" id="{7B1A9BEB-3D8E-49F7-A3F4-79667850B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806876"/>
              </p:ext>
            </p:extLst>
          </p:nvPr>
        </p:nvGraphicFramePr>
        <p:xfrm>
          <a:off x="8055584" y="1626856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xmlns="" id="{E0747ACB-9150-4105-AAFD-24342452F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320358"/>
              </p:ext>
            </p:extLst>
          </p:nvPr>
        </p:nvGraphicFramePr>
        <p:xfrm>
          <a:off x="9492426" y="1634716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22BD4F0A-7A9B-4507-A6FF-31A88DB45B6B}"/>
              </a:ext>
            </a:extLst>
          </p:cNvPr>
          <p:cNvGrpSpPr/>
          <p:nvPr/>
        </p:nvGrpSpPr>
        <p:grpSpPr>
          <a:xfrm>
            <a:off x="849577" y="2067368"/>
            <a:ext cx="4124526" cy="3447416"/>
            <a:chOff x="1255366" y="1998833"/>
            <a:chExt cx="4124526" cy="344741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4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第二章节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99042" y="784632"/>
            <a:ext cx="10592190" cy="5012730"/>
            <a:chOff x="99042" y="784632"/>
            <a:chExt cx="10592190" cy="5012730"/>
          </a:xfrm>
        </p:grpSpPr>
        <p:grpSp>
          <p:nvGrpSpPr>
            <p:cNvPr id="20" name="组合 19"/>
            <p:cNvGrpSpPr/>
            <p:nvPr/>
          </p:nvGrpSpPr>
          <p:grpSpPr>
            <a:xfrm flipH="1">
              <a:off x="9939392" y="2164079"/>
              <a:ext cx="751840" cy="2540000"/>
              <a:chOff x="1778000" y="2678440"/>
              <a:chExt cx="751840" cy="2540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103620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42" y="784632"/>
              <a:ext cx="6765148" cy="5012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5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第二章节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782513" y="1693405"/>
            <a:ext cx="8642029" cy="7361224"/>
            <a:chOff x="1782513" y="1693405"/>
            <a:chExt cx="8642029" cy="7361224"/>
          </a:xfrm>
        </p:grpSpPr>
        <p:grpSp>
          <p:nvGrpSpPr>
            <p:cNvPr id="8" name="组合 7"/>
            <p:cNvGrpSpPr/>
            <p:nvPr/>
          </p:nvGrpSpPr>
          <p:grpSpPr>
            <a:xfrm>
              <a:off x="1782513" y="1693405"/>
              <a:ext cx="8642029" cy="4187380"/>
              <a:chOff x="2176889" y="1554570"/>
              <a:chExt cx="8642029" cy="4187380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29097F75-CFB9-421E-83A8-B40D43AC0D18}"/>
                  </a:ext>
                </a:extLst>
              </p:cNvPr>
              <p:cNvSpPr/>
              <p:nvPr/>
            </p:nvSpPr>
            <p:spPr>
              <a:xfrm>
                <a:off x="2176889" y="3407837"/>
                <a:ext cx="8642029" cy="23341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79BF1B99-031A-430A-B837-C6126CBE0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6221" y="1579507"/>
                <a:ext cx="2769989" cy="1735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zh-CN" altLang="en-US" sz="1400" spc="300" dirty="0">
                    <a:solidFill>
                      <a:schemeClr val="accent1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请单击此处输入文本内容，单击此处输入文本内容，单击此处输入文本内容，单击此处输入文本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4E9002B8-EA84-4708-A332-8B6CB54B1847}"/>
                  </a:ext>
                </a:extLst>
              </p:cNvPr>
              <p:cNvSpPr txBox="1"/>
              <p:nvPr/>
            </p:nvSpPr>
            <p:spPr>
              <a:xfrm>
                <a:off x="5330407" y="1738368"/>
                <a:ext cx="6892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01</a:t>
                </a:r>
                <a:endParaRPr lang="zh-CN" altLang="en-US" sz="36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9F59C059-A6E9-4B3E-B25F-4F39E8CDCD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5490" y="1554570"/>
                <a:ext cx="2769989" cy="1735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776288" fontAlgn="base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zh-CN" altLang="en-US" sz="1400" spc="300" dirty="0">
                    <a:solidFill>
                      <a:schemeClr val="accent1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请单击此处输入文本内容，单击此处输入文本内容，单击此处输入文本内容，单击此处输入文本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6E4A36F9-FDFB-41A7-83DC-8C89EE496E12}"/>
                  </a:ext>
                </a:extLst>
              </p:cNvPr>
              <p:cNvSpPr txBox="1"/>
              <p:nvPr/>
            </p:nvSpPr>
            <p:spPr>
              <a:xfrm>
                <a:off x="10129676" y="1713431"/>
                <a:ext cx="6892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02</a:t>
                </a:r>
                <a:endParaRPr lang="zh-CN" altLang="en-US" sz="36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82" y="3987288"/>
              <a:ext cx="1979490" cy="145288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7553"/>
            <a:stretch/>
          </p:blipFill>
          <p:spPr>
            <a:xfrm>
              <a:off x="1869108" y="4772025"/>
              <a:ext cx="7911958" cy="4282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3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第二章节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60400" y="1371600"/>
            <a:ext cx="10030832" cy="4820478"/>
            <a:chOff x="660400" y="1371600"/>
            <a:chExt cx="10030832" cy="4820478"/>
          </a:xfrm>
        </p:grpSpPr>
        <p:grpSp>
          <p:nvGrpSpPr>
            <p:cNvPr id="16" name="组合 15"/>
            <p:cNvGrpSpPr/>
            <p:nvPr/>
          </p:nvGrpSpPr>
          <p:grpSpPr>
            <a:xfrm flipH="1">
              <a:off x="9939392" y="2164079"/>
              <a:ext cx="751840" cy="2540000"/>
              <a:chOff x="1778000" y="2678440"/>
              <a:chExt cx="751840" cy="25400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103620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400" y="1371600"/>
              <a:ext cx="6858000" cy="4820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第二章节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256551" y="1531179"/>
            <a:ext cx="7703858" cy="4382801"/>
            <a:chOff x="2276941" y="1551057"/>
            <a:chExt cx="7703858" cy="4382801"/>
          </a:xfrm>
        </p:grpSpPr>
        <p:sp>
          <p:nvSpPr>
            <p:cNvPr id="8" name="矩形 7"/>
            <p:cNvSpPr/>
            <p:nvPr/>
          </p:nvSpPr>
          <p:spPr>
            <a:xfrm>
              <a:off x="3169033" y="4733529"/>
              <a:ext cx="58539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水墨主题请在此输入文字</a:t>
              </a:r>
              <a:r>
                <a:rPr lang="en-US" altLang="zh-CN" sz="16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  </a:t>
              </a:r>
              <a:r>
                <a:rPr lang="zh-CN" altLang="en-US" sz="16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水墨主题请在此输入文字  水墨主题请在此输入文字水墨主题请在此输入文字</a:t>
              </a:r>
              <a:endParaRPr lang="en-US" altLang="zh-CN" sz="1600" spc="6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502" y="3228758"/>
              <a:ext cx="2020996" cy="151574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242135" y="1551057"/>
              <a:ext cx="738664" cy="7880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spc="300" dirty="0">
                  <a:solidFill>
                    <a:schemeClr val="accent1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46930" y="1551057"/>
              <a:ext cx="738664" cy="7880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spc="300" dirty="0">
                  <a:solidFill>
                    <a:schemeClr val="accent1">
                      <a:lumMod val="7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14499" y="1557405"/>
              <a:ext cx="2769989" cy="18876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</a:t>
              </a:r>
              <a:endParaRPr lang="en-US" altLang="zh-CN" sz="1400" spc="6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输入文字。水墨</a:t>
              </a:r>
              <a:endParaRPr lang="en-US" altLang="zh-CN" sz="1400" spc="6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主题请在此输入</a:t>
              </a:r>
              <a:endParaRPr lang="en-US" altLang="zh-CN" sz="1400" spc="6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输入文字。水墨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主题请在此输入</a:t>
              </a:r>
              <a:endParaRPr lang="en-US" altLang="zh-CN" sz="1400" spc="6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76941" y="1551057"/>
              <a:ext cx="2769989" cy="18876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输入文字。水墨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主题请在此输入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输入文字。水墨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主题请在此输入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9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8" y="554181"/>
            <a:ext cx="10880437" cy="575425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953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83" y="2824783"/>
            <a:ext cx="1201364" cy="160081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67554" y="1046480"/>
            <a:ext cx="8475326" cy="4765040"/>
            <a:chOff x="1867554" y="1046480"/>
            <a:chExt cx="8475326" cy="4765040"/>
          </a:xfrm>
        </p:grpSpPr>
        <p:grpSp>
          <p:nvGrpSpPr>
            <p:cNvPr id="17" name="组合 16"/>
            <p:cNvGrpSpPr/>
            <p:nvPr/>
          </p:nvGrpSpPr>
          <p:grpSpPr>
            <a:xfrm>
              <a:off x="1867554" y="1046480"/>
              <a:ext cx="8475326" cy="4765040"/>
              <a:chOff x="1867554" y="1046480"/>
              <a:chExt cx="8475326" cy="476504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867554" y="1046480"/>
                <a:ext cx="8475326" cy="4765040"/>
                <a:chOff x="1308754" y="1046480"/>
                <a:chExt cx="8475326" cy="4765040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308754" y="1046480"/>
                  <a:ext cx="2731270" cy="2023682"/>
                </a:xfrm>
                <a:prstGeom prst="rect">
                  <a:avLst/>
                </a:prstGeom>
                <a:noFill/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grpSp>
              <p:nvGrpSpPr>
                <p:cNvPr id="5" name="组合 4"/>
                <p:cNvGrpSpPr/>
                <p:nvPr/>
              </p:nvGrpSpPr>
              <p:grpSpPr>
                <a:xfrm>
                  <a:off x="4683760" y="1046480"/>
                  <a:ext cx="5100320" cy="4765040"/>
                  <a:chOff x="4846320" y="1046480"/>
                  <a:chExt cx="5100320" cy="4765040"/>
                </a:xfrm>
              </p:grpSpPr>
              <p:sp>
                <p:nvSpPr>
                  <p:cNvPr id="3" name="矩形 2"/>
                  <p:cNvSpPr/>
                  <p:nvPr/>
                </p:nvSpPr>
                <p:spPr>
                  <a:xfrm>
                    <a:off x="4846320" y="1046480"/>
                    <a:ext cx="5100320" cy="476504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4" name="矩形 3"/>
                  <p:cNvSpPr/>
                  <p:nvPr/>
                </p:nvSpPr>
                <p:spPr>
                  <a:xfrm>
                    <a:off x="9733280" y="5598160"/>
                    <a:ext cx="213360" cy="21336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5094931" y="1529080"/>
                  <a:ext cx="923330" cy="379984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4800" spc="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第 三 章 节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2058322" y="1118581"/>
                  <a:ext cx="123213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6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叁</a:t>
                  </a: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88308" y="2199974"/>
                <a:ext cx="1889760" cy="3581066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6990080" y="1849114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90080" y="3088634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90080" y="4328154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0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第三章节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412992" y="396240"/>
            <a:ext cx="10444066" cy="5962257"/>
            <a:chOff x="1412992" y="396240"/>
            <a:chExt cx="10444066" cy="5962257"/>
          </a:xfrm>
        </p:grpSpPr>
        <p:grpSp>
          <p:nvGrpSpPr>
            <p:cNvPr id="15" name="组合 14"/>
            <p:cNvGrpSpPr/>
            <p:nvPr/>
          </p:nvGrpSpPr>
          <p:grpSpPr>
            <a:xfrm>
              <a:off x="1412992" y="2164079"/>
              <a:ext cx="751840" cy="2540000"/>
              <a:chOff x="1778000" y="2678440"/>
              <a:chExt cx="751840" cy="25400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2902744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801" y="396240"/>
              <a:ext cx="5962257" cy="5962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1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第三章节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115405" y="1873467"/>
            <a:ext cx="4819773" cy="3362386"/>
            <a:chOff x="891471" y="1719625"/>
            <a:chExt cx="4396976" cy="3067432"/>
          </a:xfrm>
        </p:grpSpPr>
        <p:sp>
          <p:nvSpPr>
            <p:cNvPr id="9" name="椭圆 8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867" y="1719625"/>
              <a:ext cx="3974580" cy="298093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172744" y="1568374"/>
            <a:ext cx="3033334" cy="3706281"/>
            <a:chOff x="7471782" y="1709678"/>
            <a:chExt cx="3033334" cy="3706281"/>
          </a:xfrm>
        </p:grpSpPr>
        <p:sp>
          <p:nvSpPr>
            <p:cNvPr id="14" name="文本框 13"/>
            <p:cNvSpPr txBox="1"/>
            <p:nvPr/>
          </p:nvSpPr>
          <p:spPr>
            <a:xfrm>
              <a:off x="9951118" y="2279133"/>
              <a:ext cx="553998" cy="256736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请在这里输入标题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9887314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7471782" y="2242584"/>
              <a:ext cx="1908215" cy="26655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400" spc="3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水墨主题请在此输入文字</a:t>
              </a:r>
              <a:endParaRPr lang="en-US" altLang="zh-CN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400" spc="3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水墨主题请在此输入文字</a:t>
              </a:r>
              <a:endParaRPr lang="en-US" altLang="zh-CN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400" spc="3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水墨主题请在此输入文字</a:t>
              </a:r>
              <a:endParaRPr lang="en-US" altLang="zh-CN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1400" spc="3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水墨主题请在此输入文字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第三章节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412992" y="688032"/>
            <a:ext cx="10133848" cy="5474229"/>
            <a:chOff x="1412992" y="688032"/>
            <a:chExt cx="10133848" cy="5474229"/>
          </a:xfrm>
        </p:grpSpPr>
        <p:grpSp>
          <p:nvGrpSpPr>
            <p:cNvPr id="20" name="组合 19"/>
            <p:cNvGrpSpPr/>
            <p:nvPr/>
          </p:nvGrpSpPr>
          <p:grpSpPr>
            <a:xfrm>
              <a:off x="1412992" y="2164079"/>
              <a:ext cx="751840" cy="2540000"/>
              <a:chOff x="1778000" y="2678440"/>
              <a:chExt cx="751840" cy="2540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902744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5854" y="688032"/>
              <a:ext cx="3510986" cy="54742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6676412" y="1511103"/>
              <a:ext cx="1669552" cy="1305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2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第三章节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417878" y="1527747"/>
            <a:ext cx="9368931" cy="4166708"/>
            <a:chOff x="1428038" y="1961392"/>
            <a:chExt cx="9368931" cy="416670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7B8FFEA9-5DC9-4A71-A84B-DEC176753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0157" y="1961392"/>
              <a:ext cx="1997126" cy="1972188"/>
            </a:xfrm>
            <a:prstGeom prst="ellipse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5ADBBED8-BBF8-4B74-8BEA-59E9EC5CB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2853" y="1961392"/>
              <a:ext cx="1997126" cy="1972188"/>
            </a:xfrm>
            <a:prstGeom prst="ellipse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92ECC6D4-4E7F-42A8-BAC8-84A8EC12F189}"/>
                </a:ext>
              </a:extLst>
            </p:cNvPr>
            <p:cNvSpPr txBox="1"/>
            <p:nvPr/>
          </p:nvSpPr>
          <p:spPr>
            <a:xfrm>
              <a:off x="2131070" y="4482454"/>
              <a:ext cx="1218638" cy="4192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E60B7F6-5C0A-40FE-9E1F-C63FEFF279D9}"/>
                </a:ext>
              </a:extLst>
            </p:cNvPr>
            <p:cNvSpPr txBox="1"/>
            <p:nvPr/>
          </p:nvSpPr>
          <p:spPr>
            <a:xfrm>
              <a:off x="1428038" y="5066271"/>
              <a:ext cx="2523538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单击此处添加文本单击此处添加文本单击此处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F80DC4A9-8BC6-4C42-A5F9-AADFCC28ADAD}"/>
                </a:ext>
              </a:extLst>
            </p:cNvPr>
            <p:cNvSpPr txBox="1"/>
            <p:nvPr/>
          </p:nvSpPr>
          <p:spPr>
            <a:xfrm>
              <a:off x="5498851" y="4488029"/>
              <a:ext cx="1218638" cy="4192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添加标题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DCE69BD-1F30-4A8B-ABDC-6612BB6AD62A}"/>
                </a:ext>
              </a:extLst>
            </p:cNvPr>
            <p:cNvSpPr txBox="1"/>
            <p:nvPr/>
          </p:nvSpPr>
          <p:spPr>
            <a:xfrm>
              <a:off x="4795819" y="5071846"/>
              <a:ext cx="2523538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单击此处添加文本单击此处添加文本单击此处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6FF47B37-B0E7-40C0-AFCE-A23E5E0E36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5550" y="1961392"/>
              <a:ext cx="1997126" cy="1972188"/>
            </a:xfrm>
            <a:prstGeom prst="ellipse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8E299D6-1B3B-4247-A02B-86BC32CCB594}"/>
                </a:ext>
              </a:extLst>
            </p:cNvPr>
            <p:cNvSpPr txBox="1"/>
            <p:nvPr/>
          </p:nvSpPr>
          <p:spPr>
            <a:xfrm>
              <a:off x="8976463" y="4482454"/>
              <a:ext cx="1218638" cy="4192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添加标题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DCB2B6C2-AC27-4A5D-A731-545BF636705C}"/>
                </a:ext>
              </a:extLst>
            </p:cNvPr>
            <p:cNvSpPr txBox="1"/>
            <p:nvPr/>
          </p:nvSpPr>
          <p:spPr>
            <a:xfrm>
              <a:off x="8273431" y="5066271"/>
              <a:ext cx="252353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单击此处添加文本单击此处添加文本单击此处</a:t>
              </a:r>
            </a:p>
            <a:p>
              <a:pPr algn="ctr">
                <a:lnSpc>
                  <a:spcPct val="150000"/>
                </a:lnSpc>
              </a:pPr>
              <a:endPara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871899" y="711200"/>
            <a:ext cx="10458536" cy="5435600"/>
            <a:chOff x="871899" y="711200"/>
            <a:chExt cx="10458536" cy="5435600"/>
          </a:xfrm>
        </p:grpSpPr>
        <p:sp>
          <p:nvSpPr>
            <p:cNvPr id="3" name="矩形 2"/>
            <p:cNvSpPr/>
            <p:nvPr/>
          </p:nvSpPr>
          <p:spPr>
            <a:xfrm>
              <a:off x="871899" y="711200"/>
              <a:ext cx="10458536" cy="543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73016" y="1087120"/>
              <a:ext cx="9865148" cy="4704080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860711" y="1686016"/>
              <a:ext cx="927996" cy="3647984"/>
              <a:chOff x="2854885" y="1809421"/>
              <a:chExt cx="927996" cy="364798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854885" y="1809421"/>
                <a:ext cx="927996" cy="92799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壹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943844" y="3019549"/>
                <a:ext cx="830997" cy="24378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点击输入您的文字内容。点击输入您的文字内容。点击输入。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629648" y="1686016"/>
              <a:ext cx="927996" cy="3647984"/>
              <a:chOff x="2854885" y="1809421"/>
              <a:chExt cx="927996" cy="36479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854885" y="1809421"/>
                <a:ext cx="927996" cy="92799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叁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943844" y="3019549"/>
                <a:ext cx="830997" cy="24378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点击输入您的文字内容。点击输入您的文字内容。点击输入。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654567" y="1686016"/>
              <a:ext cx="927996" cy="3647984"/>
              <a:chOff x="2854885" y="1809421"/>
              <a:chExt cx="927996" cy="364798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854885" y="1809421"/>
                <a:ext cx="927996" cy="92799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贰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943844" y="3019549"/>
                <a:ext cx="830997" cy="24378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点击输入您的文字内容。点击输入您的文字内容。点击输入。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528279" y="1686016"/>
              <a:ext cx="927996" cy="3647984"/>
              <a:chOff x="2854885" y="1809421"/>
              <a:chExt cx="927996" cy="364798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854885" y="1809421"/>
                <a:ext cx="927996" cy="92799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肆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943844" y="3019549"/>
                <a:ext cx="830997" cy="24378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点击输入您的文字内容。点击输入您的文字内容。点击输入。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587374" y="2153030"/>
              <a:ext cx="1024638" cy="2532890"/>
              <a:chOff x="5615949" y="1981580"/>
              <a:chExt cx="1024638" cy="253289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15949" y="1981580"/>
                <a:ext cx="525537" cy="253289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115050" y="1981580"/>
                <a:ext cx="525537" cy="2532890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5664464" y="2284095"/>
                <a:ext cx="923330" cy="19672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48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目 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第三章节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412992" y="1612864"/>
            <a:ext cx="9527892" cy="3961856"/>
            <a:chOff x="1412992" y="1612864"/>
            <a:chExt cx="9527892" cy="3961856"/>
          </a:xfrm>
        </p:grpSpPr>
        <p:grpSp>
          <p:nvGrpSpPr>
            <p:cNvPr id="20" name="组合 19"/>
            <p:cNvGrpSpPr/>
            <p:nvPr/>
          </p:nvGrpSpPr>
          <p:grpSpPr>
            <a:xfrm>
              <a:off x="1412992" y="2164079"/>
              <a:ext cx="751840" cy="2540000"/>
              <a:chOff x="1778000" y="2678440"/>
              <a:chExt cx="751840" cy="2540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902744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576" y="2040972"/>
              <a:ext cx="4231308" cy="3105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8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8" y="554181"/>
            <a:ext cx="10880437" cy="575425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953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83" y="2824783"/>
            <a:ext cx="1201364" cy="160081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67554" y="1046480"/>
            <a:ext cx="8475326" cy="4765040"/>
            <a:chOff x="1867554" y="1046480"/>
            <a:chExt cx="8475326" cy="4765040"/>
          </a:xfrm>
        </p:grpSpPr>
        <p:grpSp>
          <p:nvGrpSpPr>
            <p:cNvPr id="17" name="组合 16"/>
            <p:cNvGrpSpPr/>
            <p:nvPr/>
          </p:nvGrpSpPr>
          <p:grpSpPr>
            <a:xfrm>
              <a:off x="1867554" y="1046480"/>
              <a:ext cx="8475326" cy="4765040"/>
              <a:chOff x="1867554" y="1046480"/>
              <a:chExt cx="8475326" cy="476504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867554" y="1046480"/>
                <a:ext cx="8475326" cy="4765040"/>
                <a:chOff x="1308754" y="1046480"/>
                <a:chExt cx="8475326" cy="4765040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308754" y="1046480"/>
                  <a:ext cx="2731270" cy="2023682"/>
                </a:xfrm>
                <a:prstGeom prst="rect">
                  <a:avLst/>
                </a:prstGeom>
                <a:noFill/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grpSp>
              <p:nvGrpSpPr>
                <p:cNvPr id="5" name="组合 4"/>
                <p:cNvGrpSpPr/>
                <p:nvPr/>
              </p:nvGrpSpPr>
              <p:grpSpPr>
                <a:xfrm>
                  <a:off x="4683760" y="1046480"/>
                  <a:ext cx="5100320" cy="4765040"/>
                  <a:chOff x="4846320" y="1046480"/>
                  <a:chExt cx="5100320" cy="4765040"/>
                </a:xfrm>
              </p:grpSpPr>
              <p:sp>
                <p:nvSpPr>
                  <p:cNvPr id="3" name="矩形 2"/>
                  <p:cNvSpPr/>
                  <p:nvPr/>
                </p:nvSpPr>
                <p:spPr>
                  <a:xfrm>
                    <a:off x="4846320" y="1046480"/>
                    <a:ext cx="5100320" cy="476504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4" name="矩形 3"/>
                  <p:cNvSpPr/>
                  <p:nvPr/>
                </p:nvSpPr>
                <p:spPr>
                  <a:xfrm>
                    <a:off x="9733280" y="5598160"/>
                    <a:ext cx="213360" cy="21336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5094931" y="1529080"/>
                  <a:ext cx="923330" cy="379984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4800" spc="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第 四 章 节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2058322" y="1118581"/>
                  <a:ext cx="123213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6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肆</a:t>
                  </a: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88308" y="2199974"/>
                <a:ext cx="1889760" cy="3581066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6990080" y="183987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90080" y="307939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90080" y="431891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7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第四章节</a:t>
                </a: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0CFC759-C8DA-4269-B917-9659C34BC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7" y="1798300"/>
            <a:ext cx="5303523" cy="35131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F7D3661-C727-4F59-9977-5C715A3CE83A}"/>
              </a:ext>
            </a:extLst>
          </p:cNvPr>
          <p:cNvSpPr txBox="1"/>
          <p:nvPr/>
        </p:nvSpPr>
        <p:spPr>
          <a:xfrm>
            <a:off x="6314871" y="1798300"/>
            <a:ext cx="4703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300" dirty="0">
                <a:solidFill>
                  <a:schemeClr val="accent1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添加标题</a:t>
            </a:r>
            <a:endParaRPr lang="en-US" altLang="zh-CN" sz="2400" spc="300" dirty="0">
              <a:solidFill>
                <a:schemeClr val="accent1">
                  <a:lumMod val="7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300" dirty="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F84373F-B933-4455-B320-82BE3641F2B0}"/>
              </a:ext>
            </a:extLst>
          </p:cNvPr>
          <p:cNvSpPr txBox="1"/>
          <p:nvPr/>
        </p:nvSpPr>
        <p:spPr>
          <a:xfrm>
            <a:off x="6322247" y="3902231"/>
            <a:ext cx="470399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300" dirty="0">
                <a:solidFill>
                  <a:schemeClr val="accent1">
                    <a:lumMod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添加标题</a:t>
            </a:r>
            <a:endParaRPr lang="en-US" altLang="zh-CN" sz="2400" spc="300" dirty="0">
              <a:solidFill>
                <a:schemeClr val="accent1">
                  <a:lumMod val="7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300" dirty="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63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第四章节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929267" y="744079"/>
            <a:ext cx="9761965" cy="5699428"/>
            <a:chOff x="929267" y="744079"/>
            <a:chExt cx="9761965" cy="5699428"/>
          </a:xfrm>
        </p:grpSpPr>
        <p:grpSp>
          <p:nvGrpSpPr>
            <p:cNvPr id="20" name="组合 19"/>
            <p:cNvGrpSpPr/>
            <p:nvPr/>
          </p:nvGrpSpPr>
          <p:grpSpPr>
            <a:xfrm flipH="1">
              <a:off x="9939392" y="2164079"/>
              <a:ext cx="751840" cy="2540000"/>
              <a:chOff x="1778000" y="2678440"/>
              <a:chExt cx="751840" cy="2540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6103620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826"/>
            <a:stretch/>
          </p:blipFill>
          <p:spPr>
            <a:xfrm>
              <a:off x="929267" y="744079"/>
              <a:ext cx="4905487" cy="5699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8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第四章节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547130" y="1437448"/>
            <a:ext cx="8801192" cy="4332567"/>
            <a:chOff x="1547130" y="1427509"/>
            <a:chExt cx="8801192" cy="433256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43311DF7-9A32-4E43-93F5-34895D0F465B}"/>
                </a:ext>
              </a:extLst>
            </p:cNvPr>
            <p:cNvGrpSpPr/>
            <p:nvPr/>
          </p:nvGrpSpPr>
          <p:grpSpPr>
            <a:xfrm>
              <a:off x="1547130" y="1427509"/>
              <a:ext cx="2769270" cy="4332567"/>
              <a:chOff x="6881067" y="1606756"/>
              <a:chExt cx="3514688" cy="4332567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19E3FDF6-F814-4ED9-90DF-BDB2C068E731}"/>
                  </a:ext>
                </a:extLst>
              </p:cNvPr>
              <p:cNvSpPr/>
              <p:nvPr/>
            </p:nvSpPr>
            <p:spPr>
              <a:xfrm>
                <a:off x="6881067" y="1606756"/>
                <a:ext cx="3514688" cy="433256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F0F495D4-FC97-4EEC-BD3A-D3EEF60383F9}"/>
                  </a:ext>
                </a:extLst>
              </p:cNvPr>
              <p:cNvSpPr/>
              <p:nvPr/>
            </p:nvSpPr>
            <p:spPr>
              <a:xfrm>
                <a:off x="7110549" y="1753252"/>
                <a:ext cx="3052689" cy="4039576"/>
              </a:xfrm>
              <a:prstGeom prst="rect">
                <a:avLst/>
              </a:prstGeom>
              <a:noFill/>
              <a:ln>
                <a:solidFill>
                  <a:srgbClr val="6528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CA72601F-7505-4BEF-BB36-A9AC6009ADCD}"/>
                </a:ext>
              </a:extLst>
            </p:cNvPr>
            <p:cNvSpPr/>
            <p:nvPr/>
          </p:nvSpPr>
          <p:spPr>
            <a:xfrm>
              <a:off x="4903532" y="1574004"/>
              <a:ext cx="2405255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0DB64418-DDD5-4DB5-A3FF-CE7C242FCF99}"/>
                </a:ext>
              </a:extLst>
            </p:cNvPr>
            <p:cNvSpPr/>
            <p:nvPr/>
          </p:nvSpPr>
          <p:spPr>
            <a:xfrm>
              <a:off x="7943067" y="1574005"/>
              <a:ext cx="2405255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8200CA4-900B-433E-859A-8768715B922F}"/>
                </a:ext>
              </a:extLst>
            </p:cNvPr>
            <p:cNvSpPr txBox="1"/>
            <p:nvPr/>
          </p:nvSpPr>
          <p:spPr>
            <a:xfrm>
              <a:off x="1965791" y="1959627"/>
              <a:ext cx="1908215" cy="32983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200000"/>
                </a:lnSpc>
                <a:defRPr/>
              </a:pPr>
              <a:r>
                <a:rPr lang="zh-CN" altLang="en-US" sz="1400" spc="6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请单击此处输入文本内容，请单击此处输入文本内容，请单击此处输入文本内容，请单击此处输入文本内容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A6E390C0-2B82-42F2-B81C-93BE7FBE2338}"/>
                </a:ext>
              </a:extLst>
            </p:cNvPr>
            <p:cNvSpPr txBox="1"/>
            <p:nvPr/>
          </p:nvSpPr>
          <p:spPr>
            <a:xfrm>
              <a:off x="5141382" y="1959626"/>
              <a:ext cx="1908215" cy="32983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200000"/>
                </a:lnSpc>
                <a:defRPr/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请单击此处输入文本内容，请单击此处输入文本内容，请单击此处输入文本内容，请单击此处输入文本内容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4F72ED83-E387-4914-9A00-5DA78BD4FDFE}"/>
                </a:ext>
              </a:extLst>
            </p:cNvPr>
            <p:cNvSpPr txBox="1"/>
            <p:nvPr/>
          </p:nvSpPr>
          <p:spPr>
            <a:xfrm>
              <a:off x="8180916" y="1959626"/>
              <a:ext cx="1908215" cy="32983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200000"/>
                </a:lnSpc>
                <a:defRPr/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请单击此处输入文本内容，请单击此处输入文本内容，请单击此处输入文本内容，请单击此处输入文本内容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第四章节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75947" y="879280"/>
            <a:ext cx="10015285" cy="5328480"/>
            <a:chOff x="675947" y="879280"/>
            <a:chExt cx="10015285" cy="5328480"/>
          </a:xfrm>
        </p:grpSpPr>
        <p:grpSp>
          <p:nvGrpSpPr>
            <p:cNvPr id="23" name="组合 22"/>
            <p:cNvGrpSpPr/>
            <p:nvPr/>
          </p:nvGrpSpPr>
          <p:grpSpPr>
            <a:xfrm flipH="1">
              <a:off x="9939392" y="2164079"/>
              <a:ext cx="751840" cy="2540000"/>
              <a:chOff x="1778000" y="2678440"/>
              <a:chExt cx="751840" cy="254000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6103620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947" y="879280"/>
              <a:ext cx="6006850" cy="53284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1921" y="2164079"/>
              <a:ext cx="1328294" cy="1103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7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 useBgFill="1">
        <p:nvSpPr>
          <p:cNvPr id="7" name="矩形 6"/>
          <p:cNvSpPr/>
          <p:nvPr/>
        </p:nvSpPr>
        <p:spPr>
          <a:xfrm>
            <a:off x="284480" y="304800"/>
            <a:ext cx="11623040" cy="6278880"/>
          </a:xfrm>
          <a:prstGeom prst="rect">
            <a:avLst/>
          </a:prstGeom>
          <a:ln>
            <a:noFill/>
          </a:ln>
          <a:effectLst>
            <a:innerShdw blurRad="139700">
              <a:schemeClr val="tx1">
                <a:lumMod val="75000"/>
                <a:lumOff val="25000"/>
                <a:alpha val="8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16050" y="1433904"/>
            <a:ext cx="6617630" cy="4148955"/>
            <a:chOff x="3616050" y="1433904"/>
            <a:chExt cx="6617630" cy="4148955"/>
          </a:xfrm>
        </p:grpSpPr>
        <p:grpSp>
          <p:nvGrpSpPr>
            <p:cNvPr id="24" name="组合 23"/>
            <p:cNvGrpSpPr/>
            <p:nvPr/>
          </p:nvGrpSpPr>
          <p:grpSpPr>
            <a:xfrm>
              <a:off x="3616050" y="1645920"/>
              <a:ext cx="4572910" cy="3936939"/>
              <a:chOff x="1523090" y="1645920"/>
              <a:chExt cx="4572910" cy="393693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920240" y="1645920"/>
                <a:ext cx="4175760" cy="3586480"/>
                <a:chOff x="1920240" y="1645920"/>
                <a:chExt cx="4175760" cy="3586480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1920240" y="1645920"/>
                  <a:ext cx="4175760" cy="35864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2042160" y="1740474"/>
                  <a:ext cx="3931920" cy="3377051"/>
                </a:xfrm>
                <a:prstGeom prst="rect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3378200" y="1740474"/>
                  <a:ext cx="0" cy="3377051"/>
                </a:xfrm>
                <a:prstGeom prst="line">
                  <a:avLst/>
                </a:prstGeom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/>
            </p:nvSpPr>
            <p:spPr>
              <a:xfrm>
                <a:off x="2010490" y="2011680"/>
                <a:ext cx="1415772" cy="28549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80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再 会</a:t>
                </a:r>
                <a:endParaRPr lang="zh-CN" altLang="en-US" sz="72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076017" y="2023185"/>
                <a:ext cx="443198" cy="2823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586183" y="2425700"/>
                <a:ext cx="461665" cy="2160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优品</a:t>
                </a:r>
                <a:r>
                  <a:rPr lang="en-US" altLang="zh-CN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PPT</a:t>
                </a:r>
                <a:endParaRPr lang="zh-CN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478554" y="2023185"/>
                <a:ext cx="400110" cy="2823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838003" y="2023185"/>
                <a:ext cx="400110" cy="2823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197453" y="2023185"/>
                <a:ext cx="400110" cy="2823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点击此处更换文本点击</a:t>
                </a: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523090" y="4285371"/>
                <a:ext cx="945628" cy="1297488"/>
                <a:chOff x="7934960" y="3288256"/>
                <a:chExt cx="945628" cy="1297488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4960" y="3288256"/>
                  <a:ext cx="945628" cy="1297488"/>
                </a:xfrm>
                <a:prstGeom prst="rect">
                  <a:avLst/>
                </a:prstGeom>
                <a:effectLst>
                  <a:softEdge rad="31750"/>
                </a:effectLst>
              </p:spPr>
            </p:pic>
            <p:sp>
              <p:nvSpPr>
                <p:cNvPr id="23" name="文本框 22"/>
                <p:cNvSpPr txBox="1"/>
                <p:nvPr/>
              </p:nvSpPr>
              <p:spPr>
                <a:xfrm>
                  <a:off x="8127215" y="3652454"/>
                  <a:ext cx="61976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200" i="0" u="none" strike="noStrike" kern="1200" cap="none" spc="30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优品</a:t>
                  </a:r>
                  <a:r>
                    <a:rPr kumimoji="0" lang="en-US" altLang="zh-CN" sz="1200" i="0" u="none" strike="noStrike" kern="1200" cap="none" spc="30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PPT</a:t>
                  </a:r>
                  <a:endParaRPr kumimoji="0" lang="zh-CN" altLang="en-US" sz="120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</p:grp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482" y="1433904"/>
              <a:ext cx="2642198" cy="1750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3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2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8" y="554181"/>
            <a:ext cx="10880437" cy="575425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953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83" y="2824783"/>
            <a:ext cx="1201364" cy="160081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67554" y="1046480"/>
            <a:ext cx="8475326" cy="4765040"/>
            <a:chOff x="1867554" y="1046480"/>
            <a:chExt cx="8475326" cy="4765040"/>
          </a:xfrm>
        </p:grpSpPr>
        <p:grpSp>
          <p:nvGrpSpPr>
            <p:cNvPr id="17" name="组合 16"/>
            <p:cNvGrpSpPr/>
            <p:nvPr/>
          </p:nvGrpSpPr>
          <p:grpSpPr>
            <a:xfrm>
              <a:off x="1867554" y="1046480"/>
              <a:ext cx="8475326" cy="4765040"/>
              <a:chOff x="1867554" y="1046480"/>
              <a:chExt cx="8475326" cy="476504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867554" y="1046480"/>
                <a:ext cx="8475326" cy="4765040"/>
                <a:chOff x="1308754" y="1046480"/>
                <a:chExt cx="8475326" cy="4765040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308754" y="1046480"/>
                  <a:ext cx="2731270" cy="2023682"/>
                </a:xfrm>
                <a:prstGeom prst="rect">
                  <a:avLst/>
                </a:prstGeom>
                <a:noFill/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grpSp>
              <p:nvGrpSpPr>
                <p:cNvPr id="5" name="组合 4"/>
                <p:cNvGrpSpPr/>
                <p:nvPr/>
              </p:nvGrpSpPr>
              <p:grpSpPr>
                <a:xfrm>
                  <a:off x="4683760" y="1046480"/>
                  <a:ext cx="5100320" cy="4765040"/>
                  <a:chOff x="4846320" y="1046480"/>
                  <a:chExt cx="5100320" cy="4765040"/>
                </a:xfrm>
              </p:grpSpPr>
              <p:sp>
                <p:nvSpPr>
                  <p:cNvPr id="3" name="矩形 2"/>
                  <p:cNvSpPr/>
                  <p:nvPr/>
                </p:nvSpPr>
                <p:spPr>
                  <a:xfrm>
                    <a:off x="4846320" y="1046480"/>
                    <a:ext cx="5100320" cy="476504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4" name="矩形 3"/>
                  <p:cNvSpPr/>
                  <p:nvPr/>
                </p:nvSpPr>
                <p:spPr>
                  <a:xfrm>
                    <a:off x="9733280" y="5598160"/>
                    <a:ext cx="213360" cy="21336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5094931" y="1529080"/>
                  <a:ext cx="923330" cy="379984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4800" spc="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第 一 章 节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2058322" y="1118581"/>
                  <a:ext cx="123213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6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壹</a:t>
                  </a: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88308" y="2199974"/>
                <a:ext cx="1889760" cy="3581066"/>
              </a:xfrm>
              <a:prstGeom prst="rect">
                <a:avLst/>
              </a:prstGeom>
              <a:effectLst>
                <a:innerShdw blurRad="508000">
                  <a:schemeClr val="tx1">
                    <a:lumMod val="75000"/>
                    <a:lumOff val="25000"/>
                    <a:alpha val="68000"/>
                  </a:schemeClr>
                </a:innerShdw>
              </a:effectLst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6990080" y="183987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90080" y="307939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90080" y="431891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1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第一</a:t>
                </a:r>
                <a:r>
                  <a:rPr lang="zh-CN" altLang="en-US" sz="2800" spc="600" dirty="0" smtClean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章节</a:t>
                </a:r>
                <a:endParaRPr lang="zh-CN" altLang="en-US" sz="2800" spc="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412992" y="-120411"/>
            <a:ext cx="10133849" cy="6339715"/>
            <a:chOff x="1412992" y="-120411"/>
            <a:chExt cx="10133849" cy="6339715"/>
          </a:xfrm>
        </p:grpSpPr>
        <p:grpSp>
          <p:nvGrpSpPr>
            <p:cNvPr id="11" name="组合 10"/>
            <p:cNvGrpSpPr/>
            <p:nvPr/>
          </p:nvGrpSpPr>
          <p:grpSpPr>
            <a:xfrm>
              <a:off x="1412992" y="2164079"/>
              <a:ext cx="751840" cy="2540000"/>
              <a:chOff x="1778000" y="2678440"/>
              <a:chExt cx="751840" cy="25400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02744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3019" y="-120411"/>
              <a:ext cx="5293822" cy="633971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412992" y="929619"/>
            <a:ext cx="1489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第一</a:t>
                </a:r>
                <a:r>
                  <a:rPr lang="zh-CN" altLang="en-US" sz="2800" spc="600" dirty="0" smtClean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章节</a:t>
                </a:r>
                <a:endParaRPr lang="zh-CN" altLang="en-US" sz="2800" spc="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574099" y="1797474"/>
            <a:ext cx="9055990" cy="3735109"/>
            <a:chOff x="2224221" y="2346114"/>
            <a:chExt cx="7752217" cy="3197366"/>
          </a:xfrm>
        </p:grpSpPr>
        <p:grpSp>
          <p:nvGrpSpPr>
            <p:cNvPr id="9" name="组合 8"/>
            <p:cNvGrpSpPr/>
            <p:nvPr/>
          </p:nvGrpSpPr>
          <p:grpSpPr>
            <a:xfrm>
              <a:off x="2224221" y="3460555"/>
              <a:ext cx="988000" cy="2082925"/>
              <a:chOff x="2340085" y="3572315"/>
              <a:chExt cx="988000" cy="2082925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318846" y="3635562"/>
                <a:ext cx="0" cy="188468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>
                <a:off x="2340085" y="3572315"/>
                <a:ext cx="988000" cy="208292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accent1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点击输入您的文字，点击输入您的文字，点击输入您的文字。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733700" y="3460555"/>
              <a:ext cx="988000" cy="2082924"/>
              <a:chOff x="2340086" y="3572315"/>
              <a:chExt cx="988000" cy="2082924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318847" y="3635562"/>
                <a:ext cx="0" cy="188468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2340086" y="3572315"/>
                <a:ext cx="988000" cy="208292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accent1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点击输入您的文字，点击输入您的文字，点击输入您的文字。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78961" y="3460555"/>
              <a:ext cx="988000" cy="2082924"/>
              <a:chOff x="2340086" y="3572315"/>
              <a:chExt cx="988000" cy="2082924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3318846" y="3635562"/>
                <a:ext cx="0" cy="188468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2340086" y="3572315"/>
                <a:ext cx="988000" cy="208292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accent1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点击输入您的文字，点击输入您的文字，点击输入您的文字。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988438" y="3460555"/>
              <a:ext cx="988000" cy="2082924"/>
              <a:chOff x="2340086" y="3572315"/>
              <a:chExt cx="988000" cy="2082924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3318846" y="3635562"/>
                <a:ext cx="0" cy="188468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/>
              <p:cNvSpPr txBox="1"/>
              <p:nvPr/>
            </p:nvSpPr>
            <p:spPr>
              <a:xfrm>
                <a:off x="2340086" y="3572315"/>
                <a:ext cx="988000" cy="208292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accent1">
                        <a:lumMod val="50000"/>
                      </a:scheme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点击输入您的文字，点击输入您的文字，点击输入您的文字。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29840" y="2346114"/>
              <a:ext cx="785691" cy="847818"/>
              <a:chOff x="2329840" y="2385331"/>
              <a:chExt cx="785691" cy="847818"/>
            </a:xfrm>
          </p:grpSpPr>
          <p:pic>
            <p:nvPicPr>
              <p:cNvPr id="23" name="图片 13">
                <a:extLst>
                  <a:ext uri="{FF2B5EF4-FFF2-40B4-BE49-F238E27FC236}">
                    <a16:creationId xmlns:a16="http://schemas.microsoft.com/office/drawing/2014/main" xmlns="" id="{812817DE-BAA4-440C-8D65-F4FC7D475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298777" y="2416394"/>
                <a:ext cx="847818" cy="78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2530439" y="2578406"/>
                <a:ext cx="384492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一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584578" y="2346114"/>
              <a:ext cx="785691" cy="847818"/>
              <a:chOff x="2329840" y="2385331"/>
              <a:chExt cx="785691" cy="847818"/>
            </a:xfrm>
          </p:grpSpPr>
          <p:pic>
            <p:nvPicPr>
              <p:cNvPr id="21" name="图片 13">
                <a:extLst>
                  <a:ext uri="{FF2B5EF4-FFF2-40B4-BE49-F238E27FC236}">
                    <a16:creationId xmlns:a16="http://schemas.microsoft.com/office/drawing/2014/main" xmlns="" id="{812817DE-BAA4-440C-8D65-F4FC7D475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298777" y="2416394"/>
                <a:ext cx="847818" cy="78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2530439" y="2578406"/>
                <a:ext cx="384492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二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839316" y="2346114"/>
              <a:ext cx="785691" cy="847818"/>
              <a:chOff x="2329840" y="2385331"/>
              <a:chExt cx="785691" cy="847818"/>
            </a:xfrm>
          </p:grpSpPr>
          <p:pic>
            <p:nvPicPr>
              <p:cNvPr id="19" name="图片 13">
                <a:extLst>
                  <a:ext uri="{FF2B5EF4-FFF2-40B4-BE49-F238E27FC236}">
                    <a16:creationId xmlns:a16="http://schemas.microsoft.com/office/drawing/2014/main" xmlns="" id="{812817DE-BAA4-440C-8D65-F4FC7D475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298777" y="2416394"/>
                <a:ext cx="847818" cy="78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2530439" y="2578406"/>
                <a:ext cx="384492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三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094055" y="2346114"/>
              <a:ext cx="785691" cy="847818"/>
              <a:chOff x="2329840" y="2385331"/>
              <a:chExt cx="785691" cy="847818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812817DE-BAA4-440C-8D65-F4FC7D475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298777" y="2416394"/>
                <a:ext cx="847818" cy="78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2530439" y="2578406"/>
                <a:ext cx="384492" cy="50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四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4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第一</a:t>
                </a:r>
                <a:r>
                  <a:rPr lang="zh-CN" altLang="en-US" sz="2800" spc="600" dirty="0" smtClean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章节</a:t>
                </a:r>
                <a:endParaRPr lang="zh-CN" altLang="en-US" sz="2800" spc="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412992" y="673815"/>
            <a:ext cx="10403088" cy="5533022"/>
            <a:chOff x="1412992" y="673815"/>
            <a:chExt cx="10403088" cy="5533022"/>
          </a:xfrm>
        </p:grpSpPr>
        <p:grpSp>
          <p:nvGrpSpPr>
            <p:cNvPr id="24" name="组合 23"/>
            <p:cNvGrpSpPr/>
            <p:nvPr/>
          </p:nvGrpSpPr>
          <p:grpSpPr>
            <a:xfrm>
              <a:off x="1412992" y="2164079"/>
              <a:ext cx="751840" cy="2540000"/>
              <a:chOff x="1778000" y="2678440"/>
              <a:chExt cx="751840" cy="254000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902744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4124" y="673815"/>
              <a:ext cx="6211956" cy="553302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64632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73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第一</a:t>
                </a:r>
                <a:r>
                  <a:rPr lang="zh-CN" altLang="en-US" sz="2800" spc="600" dirty="0" smtClean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章节</a:t>
                </a:r>
                <a:endParaRPr lang="zh-CN" altLang="en-US" sz="2800" spc="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59355AA-3C3B-434D-B941-819BAE92EA25}"/>
              </a:ext>
            </a:extLst>
          </p:cNvPr>
          <p:cNvSpPr txBox="1"/>
          <p:nvPr/>
        </p:nvSpPr>
        <p:spPr>
          <a:xfrm>
            <a:off x="5916296" y="1696712"/>
            <a:ext cx="5025699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单击此处输入文本内容，单击此处输入文本内容，单击此处输入文本内容，单击此处输入文本内容。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BF7DFBB-2026-48AF-8F13-9B2654C9A365}"/>
              </a:ext>
            </a:extLst>
          </p:cNvPr>
          <p:cNvSpPr txBox="1"/>
          <p:nvPr/>
        </p:nvSpPr>
        <p:spPr>
          <a:xfrm>
            <a:off x="4930697" y="1903300"/>
            <a:ext cx="67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01</a:t>
            </a:r>
            <a:endParaRPr lang="zh-CN" altLang="en-US" sz="3200" dirty="0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7D418FB-C197-47F8-9EAC-7705062FB2BE}"/>
              </a:ext>
            </a:extLst>
          </p:cNvPr>
          <p:cNvSpPr txBox="1"/>
          <p:nvPr/>
        </p:nvSpPr>
        <p:spPr>
          <a:xfrm>
            <a:off x="5916296" y="3136025"/>
            <a:ext cx="5025699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单击此处输入文本内容，单击此处输入文本内容，单击此处输入文本内容，单击此处输入文本内容。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49906E3-1916-4774-B746-3D7DD62B7139}"/>
              </a:ext>
            </a:extLst>
          </p:cNvPr>
          <p:cNvSpPr txBox="1"/>
          <p:nvPr/>
        </p:nvSpPr>
        <p:spPr>
          <a:xfrm>
            <a:off x="4930697" y="3342613"/>
            <a:ext cx="67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02</a:t>
            </a:r>
            <a:endParaRPr lang="zh-CN" altLang="en-US" sz="3200" dirty="0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11B6818-2829-4382-A53C-4FEA730A6513}"/>
              </a:ext>
            </a:extLst>
          </p:cNvPr>
          <p:cNvSpPr txBox="1"/>
          <p:nvPr/>
        </p:nvSpPr>
        <p:spPr>
          <a:xfrm>
            <a:off x="5916296" y="4575339"/>
            <a:ext cx="5025699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单击此处输入文本内容，单击此处输入文本内容，单击此处输入文本内容，单击此处输入文本内容。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3ABFAC5-56A7-48BB-982C-DF9B1D296CE3}"/>
              </a:ext>
            </a:extLst>
          </p:cNvPr>
          <p:cNvSpPr txBox="1"/>
          <p:nvPr/>
        </p:nvSpPr>
        <p:spPr>
          <a:xfrm>
            <a:off x="4930697" y="4781927"/>
            <a:ext cx="67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03</a:t>
            </a:r>
            <a:endParaRPr lang="zh-CN" altLang="en-US" sz="3200" dirty="0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1116" y="2452109"/>
            <a:ext cx="3596641" cy="3746415"/>
            <a:chOff x="-1" y="1894532"/>
            <a:chExt cx="4765040" cy="496346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" y="2092961"/>
              <a:ext cx="4765040" cy="476504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1877085" y="1894532"/>
              <a:ext cx="2512810" cy="852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8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60" y="396240"/>
            <a:ext cx="11424920" cy="6065520"/>
            <a:chOff x="391160" y="396240"/>
            <a:chExt cx="11424920" cy="6065520"/>
          </a:xfrm>
        </p:grpSpPr>
        <p:sp>
          <p:nvSpPr>
            <p:cNvPr id="3" name="矩形 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tx2"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33010" y="396240"/>
              <a:ext cx="2141220" cy="583585"/>
              <a:chOff x="5033010" y="396240"/>
              <a:chExt cx="2141220" cy="583585"/>
            </a:xfrm>
          </p:grpSpPr>
          <p:sp>
            <p:nvSpPr>
              <p:cNvPr id="6" name="同侧圆角矩形 5"/>
              <p:cNvSpPr/>
              <p:nvPr/>
            </p:nvSpPr>
            <p:spPr>
              <a:xfrm flipV="1">
                <a:off x="5033010" y="396240"/>
                <a:ext cx="2141220" cy="583585"/>
              </a:xfrm>
              <a:prstGeom prst="round2Same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33010" y="406399"/>
                <a:ext cx="2141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spc="6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第一</a:t>
                </a:r>
                <a:r>
                  <a:rPr lang="zh-CN" altLang="en-US" sz="2800" spc="600" dirty="0" smtClean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章节</a:t>
                </a:r>
                <a:endParaRPr lang="zh-CN" altLang="en-US" sz="2800" spc="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412992" y="1048267"/>
            <a:ext cx="10174826" cy="5169653"/>
            <a:chOff x="1412992" y="1048267"/>
            <a:chExt cx="10174826" cy="5169653"/>
          </a:xfrm>
        </p:grpSpPr>
        <p:grpSp>
          <p:nvGrpSpPr>
            <p:cNvPr id="21" name="组合 20"/>
            <p:cNvGrpSpPr/>
            <p:nvPr/>
          </p:nvGrpSpPr>
          <p:grpSpPr>
            <a:xfrm>
              <a:off x="1412992" y="2164079"/>
              <a:ext cx="751840" cy="2540000"/>
              <a:chOff x="1778000" y="2678440"/>
              <a:chExt cx="751840" cy="254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778000" y="2678440"/>
                <a:ext cx="751840" cy="2529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818978" y="2790200"/>
                <a:ext cx="677108" cy="24282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1200" dirty="0">
                    <a:solidFill>
                      <a:schemeClr val="bg1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rPr>
                  <a:t>输入标题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902744" y="1612864"/>
              <a:ext cx="3200876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点击输入您的文字内容。点击输入您的文字内容。点击输入。点击输入您的文字内容。点击输入您的文字内容。点击输入。点击输入您的文字内容。点击输入您的文字内容。点击输入。点击输入您的文字内容。点击输入您的文字内容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563943" y="1048267"/>
              <a:ext cx="3023875" cy="516965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163" y="3981589"/>
              <a:ext cx="2081615" cy="222617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659" y="2164079"/>
              <a:ext cx="762311" cy="6746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6949996" y="2848851"/>
              <a:ext cx="378269" cy="33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8" y="554181"/>
            <a:ext cx="10880437" cy="575425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4953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83" y="2824783"/>
            <a:ext cx="1201364" cy="160081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67554" y="1046480"/>
            <a:ext cx="8475326" cy="4765040"/>
            <a:chOff x="1867554" y="1046480"/>
            <a:chExt cx="8475326" cy="4765040"/>
          </a:xfrm>
        </p:grpSpPr>
        <p:grpSp>
          <p:nvGrpSpPr>
            <p:cNvPr id="17" name="组合 16"/>
            <p:cNvGrpSpPr/>
            <p:nvPr/>
          </p:nvGrpSpPr>
          <p:grpSpPr>
            <a:xfrm>
              <a:off x="1867554" y="1046480"/>
              <a:ext cx="8475326" cy="4765040"/>
              <a:chOff x="1867554" y="1046480"/>
              <a:chExt cx="8475326" cy="476504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867554" y="1046480"/>
                <a:ext cx="8475326" cy="4765040"/>
                <a:chOff x="1308754" y="1046480"/>
                <a:chExt cx="8475326" cy="4765040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308754" y="1046480"/>
                  <a:ext cx="2731270" cy="2023682"/>
                </a:xfrm>
                <a:prstGeom prst="rect">
                  <a:avLst/>
                </a:prstGeom>
                <a:noFill/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cs typeface="+mn-ea"/>
                    <a:sym typeface="inpin heiti" panose="00000500000000000000" pitchFamily="2" charset="-122"/>
                  </a:endParaRPr>
                </a:p>
              </p:txBody>
            </p:sp>
            <p:grpSp>
              <p:nvGrpSpPr>
                <p:cNvPr id="5" name="组合 4"/>
                <p:cNvGrpSpPr/>
                <p:nvPr/>
              </p:nvGrpSpPr>
              <p:grpSpPr>
                <a:xfrm>
                  <a:off x="4683760" y="1046480"/>
                  <a:ext cx="5100320" cy="4765040"/>
                  <a:chOff x="4846320" y="1046480"/>
                  <a:chExt cx="5100320" cy="4765040"/>
                </a:xfrm>
              </p:grpSpPr>
              <p:sp>
                <p:nvSpPr>
                  <p:cNvPr id="3" name="矩形 2"/>
                  <p:cNvSpPr/>
                  <p:nvPr/>
                </p:nvSpPr>
                <p:spPr>
                  <a:xfrm>
                    <a:off x="4846320" y="1046480"/>
                    <a:ext cx="5100320" cy="476504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  <p:sp>
                <p:nvSpPr>
                  <p:cNvPr id="4" name="矩形 3"/>
                  <p:cNvSpPr/>
                  <p:nvPr/>
                </p:nvSpPr>
                <p:spPr>
                  <a:xfrm>
                    <a:off x="9733280" y="5598160"/>
                    <a:ext cx="213360" cy="21336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endParaRPr>
                  </a:p>
                </p:txBody>
              </p: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5094931" y="1529080"/>
                  <a:ext cx="923330" cy="379984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4800" spc="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第 二 章 节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2058322" y="1118581"/>
                  <a:ext cx="123213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6600" dirty="0">
                      <a:latin typeface="inpin heiti" panose="00000500000000000000" pitchFamily="2" charset="-122"/>
                      <a:ea typeface="inpin heiti" panose="00000500000000000000" pitchFamily="2" charset="-122"/>
                      <a:cs typeface="+mn-ea"/>
                      <a:sym typeface="inpin heiti" panose="00000500000000000000" pitchFamily="2" charset="-122"/>
                    </a:rPr>
                    <a:t>贰</a:t>
                  </a: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88308" y="2199974"/>
                <a:ext cx="1889760" cy="3581066"/>
              </a:xfrm>
              <a:prstGeom prst="rect">
                <a:avLst/>
              </a:prstGeom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6990080" y="183987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90080" y="307939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90080" y="4318918"/>
              <a:ext cx="2997200" cy="7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chemeClr val="accent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Open Sans" panose="020B0606030504020204" pitchFamily="34" charset="0"/>
                  <a:sym typeface="inpin heiti" panose="00000500000000000000" pitchFamily="2" charset="-122"/>
                </a:rPr>
                <a:t>点击输入您的文字内容，点击输入您的文字内容。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9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"/>
  <p:tag name="ISPRING_SCORM_RATE_SLIDES" val="0"/>
  <p:tag name="ISPRING_SCORM_RATE_QUIZZES" val="0"/>
  <p:tag name="ISPRING_SCORM_PASSING_SCORE" val="0.000000"/>
  <p:tag name="ISPRING_ULTRA_SCORM_COURSE_ID" val="032905FF-A17F-4C41-BB01-106A5449A32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F:\第六批\17877443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57829A"/>
      </a:accent1>
      <a:accent2>
        <a:srgbClr val="C8BEA6"/>
      </a:accent2>
      <a:accent3>
        <a:srgbClr val="6C9BAD"/>
      </a:accent3>
      <a:accent4>
        <a:srgbClr val="5994C1"/>
      </a:accent4>
      <a:accent5>
        <a:srgbClr val="A9B9AF"/>
      </a:accent5>
      <a:accent6>
        <a:srgbClr val="6C9BAD"/>
      </a:accent6>
      <a:hlink>
        <a:srgbClr val="1C547D"/>
      </a:hlink>
      <a:folHlink>
        <a:srgbClr val="BFBFBF"/>
      </a:folHlink>
    </a:clrScheme>
    <a:fontScheme name="u15aarlk">
      <a:majorFont>
        <a:latin typeface="WenYue GuDianMingChaoTi (Non-Commercial Use)" panose="020F0302020204030204"/>
        <a:ea typeface="WenYue GuDianMingChaoTi (Non-Commercial Use)"/>
        <a:cs typeface=""/>
      </a:majorFont>
      <a:minorFont>
        <a:latin typeface="WenYue GuDianMingChaoTi (Non-Commercial Use)" panose="020F0502020204030204"/>
        <a:ea typeface="WenYue GuDianMingChaoTi (Non-Commercial Use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57829A"/>
    </a:accent1>
    <a:accent2>
      <a:srgbClr val="C8BEA6"/>
    </a:accent2>
    <a:accent3>
      <a:srgbClr val="6C9BAD"/>
    </a:accent3>
    <a:accent4>
      <a:srgbClr val="5994C1"/>
    </a:accent4>
    <a:accent5>
      <a:srgbClr val="A9B9AF"/>
    </a:accent5>
    <a:accent6>
      <a:srgbClr val="6C9BAD"/>
    </a:accent6>
    <a:hlink>
      <a:srgbClr val="1C547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57829A"/>
    </a:accent1>
    <a:accent2>
      <a:srgbClr val="C8BEA6"/>
    </a:accent2>
    <a:accent3>
      <a:srgbClr val="6C9BAD"/>
    </a:accent3>
    <a:accent4>
      <a:srgbClr val="5994C1"/>
    </a:accent4>
    <a:accent5>
      <a:srgbClr val="A9B9AF"/>
    </a:accent5>
    <a:accent6>
      <a:srgbClr val="6C9BAD"/>
    </a:accent6>
    <a:hlink>
      <a:srgbClr val="1C547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1647</Words>
  <Application>Microsoft Office PowerPoint</Application>
  <PresentationFormat>宽屏</PresentationFormat>
  <Paragraphs>175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inpin heiti</vt:lpstr>
      <vt:lpstr>Meiryo</vt:lpstr>
      <vt:lpstr>WenYue GuDianMingChaoTi (Non-Commercial Use)</vt:lpstr>
      <vt:lpstr>等线</vt:lpstr>
      <vt:lpstr>宋体</vt:lpstr>
      <vt:lpstr>微软雅黑</vt:lpstr>
      <vt:lpstr>Arial</vt:lpstr>
      <vt:lpstr>Calibri</vt:lpstr>
      <vt:lpstr>Calibri Light</vt:lpstr>
      <vt:lpstr>Open Sans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40</cp:revision>
  <dcterms:created xsi:type="dcterms:W3CDTF">2018-11-28T09:29:36Z</dcterms:created>
  <dcterms:modified xsi:type="dcterms:W3CDTF">2023-02-23T00:55:19Z</dcterms:modified>
</cp:coreProperties>
</file>