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27" r:id="rId3"/>
    <p:sldId id="32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66638-B4F5-41E0-88C0-918AC4D66AF6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6AFBA-DDEF-4960-A807-CF12044A18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01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https://www.ypppt.com/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6AFBA-DDEF-4960-A807-CF12044A183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294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913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67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80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551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3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35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57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18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3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09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86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33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39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6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7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C24-C21F-4904-9DE4-9752027175E3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82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07774" y="177008"/>
            <a:ext cx="10515600" cy="697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Process Chart</a:t>
            </a:r>
            <a:endParaRPr lang="en-US" sz="320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907774" y="821635"/>
            <a:ext cx="10515600" cy="50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Put a relevant subtitle in </a:t>
            </a:r>
            <a:r>
              <a:rPr lang="en-US" sz="1400" smtClean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this line</a:t>
            </a:r>
          </a:p>
          <a:p>
            <a:endParaRPr lang="en-US" sz="140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6823" y="361731"/>
            <a:ext cx="477272" cy="328187"/>
          </a:xfrm>
          <a:prstGeom prst="roundRect">
            <a:avLst/>
          </a:prstGeom>
          <a:solidFill>
            <a:schemeClr val="accent4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8591DBC-F21B-4132-AFFA-6B2C693B1A3C}" type="slidenum">
              <a:rPr lang="id-ID" sz="1200" smtClean="0"/>
              <a:t>1</a:t>
            </a:fld>
            <a:endParaRPr lang="en-US" sz="1200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-395962" y="3558778"/>
            <a:ext cx="894043" cy="107576"/>
            <a:chOff x="5579140" y="4040369"/>
            <a:chExt cx="894043" cy="179362"/>
          </a:xfrm>
        </p:grpSpPr>
        <p:sp>
          <p:nvSpPr>
            <p:cNvPr id="6" name="Rectangle 5"/>
            <p:cNvSpPr/>
            <p:nvPr/>
          </p:nvSpPr>
          <p:spPr>
            <a:xfrm>
              <a:off x="5579140" y="4044919"/>
              <a:ext cx="157003" cy="174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68547" y="4044919"/>
              <a:ext cx="157003" cy="1748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52161" y="4042003"/>
              <a:ext cx="157003" cy="1748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34312" y="4040369"/>
              <a:ext cx="157003" cy="174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16180" y="4042003"/>
              <a:ext cx="157003" cy="174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77"/>
          <p:cNvGrpSpPr>
            <a:grpSpLocks noChangeAspect="1"/>
          </p:cNvGrpSpPr>
          <p:nvPr/>
        </p:nvGrpSpPr>
        <p:grpSpPr bwMode="auto">
          <a:xfrm>
            <a:off x="3608954" y="1426238"/>
            <a:ext cx="5113240" cy="5109693"/>
            <a:chOff x="3237" y="-184"/>
            <a:chExt cx="4325" cy="4322"/>
          </a:xfrm>
        </p:grpSpPr>
        <p:sp>
          <p:nvSpPr>
            <p:cNvPr id="12" name="Freeform 78"/>
            <p:cNvSpPr>
              <a:spLocks/>
            </p:cNvSpPr>
            <p:nvPr/>
          </p:nvSpPr>
          <p:spPr bwMode="auto">
            <a:xfrm>
              <a:off x="3237" y="1180"/>
              <a:ext cx="1471" cy="1470"/>
            </a:xfrm>
            <a:custGeom>
              <a:avLst/>
              <a:gdLst>
                <a:gd name="T0" fmla="*/ 383 w 892"/>
                <a:gd name="T1" fmla="*/ 0 h 891"/>
                <a:gd name="T2" fmla="*/ 423 w 892"/>
                <a:gd name="T3" fmla="*/ 41 h 891"/>
                <a:gd name="T4" fmla="*/ 383 w 892"/>
                <a:gd name="T5" fmla="*/ 81 h 891"/>
                <a:gd name="T6" fmla="*/ 892 w 892"/>
                <a:gd name="T7" fmla="*/ 591 h 891"/>
                <a:gd name="T8" fmla="*/ 892 w 892"/>
                <a:gd name="T9" fmla="*/ 591 h 891"/>
                <a:gd name="T10" fmla="*/ 591 w 892"/>
                <a:gd name="T11" fmla="*/ 891 h 891"/>
                <a:gd name="T12" fmla="*/ 591 w 892"/>
                <a:gd name="T13" fmla="*/ 891 h 891"/>
                <a:gd name="T14" fmla="*/ 82 w 892"/>
                <a:gd name="T15" fmla="*/ 382 h 891"/>
                <a:gd name="T16" fmla="*/ 41 w 892"/>
                <a:gd name="T17" fmla="*/ 423 h 891"/>
                <a:gd name="T18" fmla="*/ 0 w 892"/>
                <a:gd name="T19" fmla="*/ 382 h 891"/>
                <a:gd name="T20" fmla="*/ 0 w 892"/>
                <a:gd name="T21" fmla="*/ 0 h 891"/>
                <a:gd name="T22" fmla="*/ 383 w 892"/>
                <a:gd name="T23" fmla="*/ 0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2" h="891">
                  <a:moveTo>
                    <a:pt x="383" y="0"/>
                  </a:moveTo>
                  <a:cubicBezTo>
                    <a:pt x="405" y="0"/>
                    <a:pt x="423" y="18"/>
                    <a:pt x="423" y="41"/>
                  </a:cubicBezTo>
                  <a:cubicBezTo>
                    <a:pt x="423" y="63"/>
                    <a:pt x="405" y="81"/>
                    <a:pt x="383" y="81"/>
                  </a:cubicBezTo>
                  <a:cubicBezTo>
                    <a:pt x="892" y="591"/>
                    <a:pt x="892" y="591"/>
                    <a:pt x="892" y="591"/>
                  </a:cubicBezTo>
                  <a:cubicBezTo>
                    <a:pt x="892" y="591"/>
                    <a:pt x="892" y="591"/>
                    <a:pt x="892" y="591"/>
                  </a:cubicBezTo>
                  <a:cubicBezTo>
                    <a:pt x="591" y="891"/>
                    <a:pt x="591" y="891"/>
                    <a:pt x="591" y="891"/>
                  </a:cubicBezTo>
                  <a:cubicBezTo>
                    <a:pt x="591" y="891"/>
                    <a:pt x="591" y="891"/>
                    <a:pt x="591" y="891"/>
                  </a:cubicBezTo>
                  <a:cubicBezTo>
                    <a:pt x="82" y="382"/>
                    <a:pt x="82" y="382"/>
                    <a:pt x="82" y="382"/>
                  </a:cubicBezTo>
                  <a:cubicBezTo>
                    <a:pt x="82" y="404"/>
                    <a:pt x="64" y="423"/>
                    <a:pt x="41" y="423"/>
                  </a:cubicBezTo>
                  <a:cubicBezTo>
                    <a:pt x="19" y="423"/>
                    <a:pt x="0" y="404"/>
                    <a:pt x="0" y="38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8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9"/>
            <p:cNvSpPr>
              <a:spLocks/>
            </p:cNvSpPr>
            <p:nvPr/>
          </p:nvSpPr>
          <p:spPr bwMode="auto">
            <a:xfrm>
              <a:off x="4725" y="-184"/>
              <a:ext cx="1469" cy="1470"/>
            </a:xfrm>
            <a:custGeom>
              <a:avLst/>
              <a:gdLst>
                <a:gd name="T0" fmla="*/ 891 w 891"/>
                <a:gd name="T1" fmla="*/ 382 h 891"/>
                <a:gd name="T2" fmla="*/ 850 w 891"/>
                <a:gd name="T3" fmla="*/ 423 h 891"/>
                <a:gd name="T4" fmla="*/ 809 w 891"/>
                <a:gd name="T5" fmla="*/ 382 h 891"/>
                <a:gd name="T6" fmla="*/ 300 w 891"/>
                <a:gd name="T7" fmla="*/ 891 h 891"/>
                <a:gd name="T8" fmla="*/ 300 w 891"/>
                <a:gd name="T9" fmla="*/ 891 h 891"/>
                <a:gd name="T10" fmla="*/ 0 w 891"/>
                <a:gd name="T11" fmla="*/ 591 h 891"/>
                <a:gd name="T12" fmla="*/ 0 w 891"/>
                <a:gd name="T13" fmla="*/ 591 h 891"/>
                <a:gd name="T14" fmla="*/ 509 w 891"/>
                <a:gd name="T15" fmla="*/ 82 h 891"/>
                <a:gd name="T16" fmla="*/ 468 w 891"/>
                <a:gd name="T17" fmla="*/ 41 h 891"/>
                <a:gd name="T18" fmla="*/ 509 w 891"/>
                <a:gd name="T19" fmla="*/ 0 h 891"/>
                <a:gd name="T20" fmla="*/ 891 w 891"/>
                <a:gd name="T21" fmla="*/ 0 h 891"/>
                <a:gd name="T22" fmla="*/ 891 w 891"/>
                <a:gd name="T23" fmla="*/ 382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1" h="891">
                  <a:moveTo>
                    <a:pt x="891" y="382"/>
                  </a:moveTo>
                  <a:cubicBezTo>
                    <a:pt x="891" y="405"/>
                    <a:pt x="873" y="423"/>
                    <a:pt x="850" y="423"/>
                  </a:cubicBezTo>
                  <a:cubicBezTo>
                    <a:pt x="828" y="423"/>
                    <a:pt x="809" y="405"/>
                    <a:pt x="809" y="382"/>
                  </a:cubicBezTo>
                  <a:cubicBezTo>
                    <a:pt x="300" y="891"/>
                    <a:pt x="300" y="891"/>
                    <a:pt x="300" y="891"/>
                  </a:cubicBezTo>
                  <a:cubicBezTo>
                    <a:pt x="300" y="891"/>
                    <a:pt x="300" y="891"/>
                    <a:pt x="300" y="891"/>
                  </a:cubicBezTo>
                  <a:cubicBezTo>
                    <a:pt x="0" y="591"/>
                    <a:pt x="0" y="591"/>
                    <a:pt x="0" y="591"/>
                  </a:cubicBezTo>
                  <a:cubicBezTo>
                    <a:pt x="0" y="591"/>
                    <a:pt x="0" y="591"/>
                    <a:pt x="0" y="591"/>
                  </a:cubicBezTo>
                  <a:cubicBezTo>
                    <a:pt x="509" y="82"/>
                    <a:pt x="509" y="82"/>
                    <a:pt x="509" y="82"/>
                  </a:cubicBezTo>
                  <a:cubicBezTo>
                    <a:pt x="487" y="82"/>
                    <a:pt x="468" y="64"/>
                    <a:pt x="468" y="41"/>
                  </a:cubicBezTo>
                  <a:cubicBezTo>
                    <a:pt x="468" y="18"/>
                    <a:pt x="487" y="0"/>
                    <a:pt x="509" y="0"/>
                  </a:cubicBezTo>
                  <a:cubicBezTo>
                    <a:pt x="891" y="0"/>
                    <a:pt x="891" y="0"/>
                    <a:pt x="891" y="0"/>
                  </a:cubicBezTo>
                  <a:lnTo>
                    <a:pt x="891" y="38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0"/>
            <p:cNvSpPr>
              <a:spLocks/>
            </p:cNvSpPr>
            <p:nvPr/>
          </p:nvSpPr>
          <p:spPr bwMode="auto">
            <a:xfrm>
              <a:off x="6090" y="1308"/>
              <a:ext cx="1472" cy="1469"/>
            </a:xfrm>
            <a:custGeom>
              <a:avLst/>
              <a:gdLst>
                <a:gd name="T0" fmla="*/ 510 w 892"/>
                <a:gd name="T1" fmla="*/ 891 h 891"/>
                <a:gd name="T2" fmla="*/ 469 w 892"/>
                <a:gd name="T3" fmla="*/ 850 h 891"/>
                <a:gd name="T4" fmla="*/ 510 w 892"/>
                <a:gd name="T5" fmla="*/ 809 h 891"/>
                <a:gd name="T6" fmla="*/ 0 w 892"/>
                <a:gd name="T7" fmla="*/ 300 h 891"/>
                <a:gd name="T8" fmla="*/ 0 w 892"/>
                <a:gd name="T9" fmla="*/ 300 h 891"/>
                <a:gd name="T10" fmla="*/ 301 w 892"/>
                <a:gd name="T11" fmla="*/ 0 h 891"/>
                <a:gd name="T12" fmla="*/ 301 w 892"/>
                <a:gd name="T13" fmla="*/ 0 h 891"/>
                <a:gd name="T14" fmla="*/ 810 w 892"/>
                <a:gd name="T15" fmla="*/ 509 h 891"/>
                <a:gd name="T16" fmla="*/ 851 w 892"/>
                <a:gd name="T17" fmla="*/ 468 h 891"/>
                <a:gd name="T18" fmla="*/ 892 w 892"/>
                <a:gd name="T19" fmla="*/ 509 h 891"/>
                <a:gd name="T20" fmla="*/ 892 w 892"/>
                <a:gd name="T21" fmla="*/ 891 h 891"/>
                <a:gd name="T22" fmla="*/ 510 w 892"/>
                <a:gd name="T23" fmla="*/ 89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2" h="891">
                  <a:moveTo>
                    <a:pt x="510" y="891"/>
                  </a:moveTo>
                  <a:cubicBezTo>
                    <a:pt x="487" y="891"/>
                    <a:pt x="469" y="872"/>
                    <a:pt x="469" y="850"/>
                  </a:cubicBezTo>
                  <a:cubicBezTo>
                    <a:pt x="469" y="827"/>
                    <a:pt x="487" y="809"/>
                    <a:pt x="510" y="809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810" y="509"/>
                    <a:pt x="810" y="509"/>
                    <a:pt x="810" y="509"/>
                  </a:cubicBezTo>
                  <a:cubicBezTo>
                    <a:pt x="810" y="486"/>
                    <a:pt x="828" y="468"/>
                    <a:pt x="851" y="468"/>
                  </a:cubicBezTo>
                  <a:cubicBezTo>
                    <a:pt x="873" y="468"/>
                    <a:pt x="892" y="486"/>
                    <a:pt x="892" y="509"/>
                  </a:cubicBezTo>
                  <a:cubicBezTo>
                    <a:pt x="892" y="891"/>
                    <a:pt x="892" y="891"/>
                    <a:pt x="892" y="891"/>
                  </a:cubicBezTo>
                  <a:lnTo>
                    <a:pt x="510" y="89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1"/>
            <p:cNvSpPr>
              <a:spLocks/>
            </p:cNvSpPr>
            <p:nvPr/>
          </p:nvSpPr>
          <p:spPr bwMode="auto">
            <a:xfrm>
              <a:off x="4601" y="2667"/>
              <a:ext cx="1470" cy="1471"/>
            </a:xfrm>
            <a:custGeom>
              <a:avLst/>
              <a:gdLst>
                <a:gd name="T0" fmla="*/ 0 w 891"/>
                <a:gd name="T1" fmla="*/ 509 h 892"/>
                <a:gd name="T2" fmla="*/ 41 w 891"/>
                <a:gd name="T3" fmla="*/ 469 h 892"/>
                <a:gd name="T4" fmla="*/ 82 w 891"/>
                <a:gd name="T5" fmla="*/ 509 h 892"/>
                <a:gd name="T6" fmla="*/ 591 w 891"/>
                <a:gd name="T7" fmla="*/ 0 h 892"/>
                <a:gd name="T8" fmla="*/ 591 w 891"/>
                <a:gd name="T9" fmla="*/ 0 h 892"/>
                <a:gd name="T10" fmla="*/ 891 w 891"/>
                <a:gd name="T11" fmla="*/ 301 h 892"/>
                <a:gd name="T12" fmla="*/ 891 w 891"/>
                <a:gd name="T13" fmla="*/ 301 h 892"/>
                <a:gd name="T14" fmla="*/ 382 w 891"/>
                <a:gd name="T15" fmla="*/ 810 h 892"/>
                <a:gd name="T16" fmla="*/ 423 w 891"/>
                <a:gd name="T17" fmla="*/ 851 h 892"/>
                <a:gd name="T18" fmla="*/ 382 w 891"/>
                <a:gd name="T19" fmla="*/ 892 h 892"/>
                <a:gd name="T20" fmla="*/ 0 w 891"/>
                <a:gd name="T21" fmla="*/ 892 h 892"/>
                <a:gd name="T22" fmla="*/ 0 w 891"/>
                <a:gd name="T23" fmla="*/ 509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1" h="892">
                  <a:moveTo>
                    <a:pt x="0" y="509"/>
                  </a:moveTo>
                  <a:cubicBezTo>
                    <a:pt x="0" y="487"/>
                    <a:pt x="18" y="469"/>
                    <a:pt x="41" y="469"/>
                  </a:cubicBezTo>
                  <a:cubicBezTo>
                    <a:pt x="64" y="469"/>
                    <a:pt x="82" y="487"/>
                    <a:pt x="82" y="509"/>
                  </a:cubicBezTo>
                  <a:cubicBezTo>
                    <a:pt x="591" y="0"/>
                    <a:pt x="591" y="0"/>
                    <a:pt x="591" y="0"/>
                  </a:cubicBezTo>
                  <a:cubicBezTo>
                    <a:pt x="591" y="0"/>
                    <a:pt x="591" y="0"/>
                    <a:pt x="591" y="0"/>
                  </a:cubicBezTo>
                  <a:cubicBezTo>
                    <a:pt x="891" y="301"/>
                    <a:pt x="891" y="301"/>
                    <a:pt x="891" y="301"/>
                  </a:cubicBezTo>
                  <a:cubicBezTo>
                    <a:pt x="891" y="301"/>
                    <a:pt x="891" y="301"/>
                    <a:pt x="891" y="301"/>
                  </a:cubicBezTo>
                  <a:cubicBezTo>
                    <a:pt x="382" y="810"/>
                    <a:pt x="382" y="810"/>
                    <a:pt x="382" y="810"/>
                  </a:cubicBezTo>
                  <a:cubicBezTo>
                    <a:pt x="405" y="810"/>
                    <a:pt x="423" y="828"/>
                    <a:pt x="423" y="851"/>
                  </a:cubicBezTo>
                  <a:cubicBezTo>
                    <a:pt x="423" y="873"/>
                    <a:pt x="405" y="892"/>
                    <a:pt x="382" y="892"/>
                  </a:cubicBezTo>
                  <a:cubicBezTo>
                    <a:pt x="0" y="892"/>
                    <a:pt x="0" y="892"/>
                    <a:pt x="0" y="892"/>
                  </a:cubicBezTo>
                  <a:lnTo>
                    <a:pt x="0" y="50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2"/>
            <p:cNvSpPr>
              <a:spLocks/>
            </p:cNvSpPr>
            <p:nvPr/>
          </p:nvSpPr>
          <p:spPr bwMode="auto">
            <a:xfrm>
              <a:off x="4139" y="694"/>
              <a:ext cx="1259" cy="1778"/>
            </a:xfrm>
            <a:custGeom>
              <a:avLst/>
              <a:gdLst>
                <a:gd name="T0" fmla="*/ 571 w 763"/>
                <a:gd name="T1" fmla="*/ 59 h 1078"/>
                <a:gd name="T2" fmla="*/ 571 w 763"/>
                <a:gd name="T3" fmla="*/ 59 h 1078"/>
                <a:gd name="T4" fmla="*/ 355 w 763"/>
                <a:gd name="T5" fmla="*/ 59 h 1078"/>
                <a:gd name="T6" fmla="*/ 355 w 763"/>
                <a:gd name="T7" fmla="*/ 59 h 1078"/>
                <a:gd name="T8" fmla="*/ 355 w 763"/>
                <a:gd name="T9" fmla="*/ 59 h 1078"/>
                <a:gd name="T10" fmla="*/ 44 w 763"/>
                <a:gd name="T11" fmla="*/ 370 h 1078"/>
                <a:gd name="T12" fmla="*/ 0 w 763"/>
                <a:gd name="T13" fmla="*/ 478 h 1078"/>
                <a:gd name="T14" fmla="*/ 0 w 763"/>
                <a:gd name="T15" fmla="*/ 1015 h 1078"/>
                <a:gd name="T16" fmla="*/ 0 w 763"/>
                <a:gd name="T17" fmla="*/ 1078 h 1078"/>
                <a:gd name="T18" fmla="*/ 46 w 763"/>
                <a:gd name="T19" fmla="*/ 969 h 1078"/>
                <a:gd name="T20" fmla="*/ 763 w 763"/>
                <a:gd name="T21" fmla="*/ 252 h 1078"/>
                <a:gd name="T22" fmla="*/ 571 w 763"/>
                <a:gd name="T23" fmla="*/ 59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3" h="1078">
                  <a:moveTo>
                    <a:pt x="571" y="59"/>
                  </a:moveTo>
                  <a:cubicBezTo>
                    <a:pt x="571" y="59"/>
                    <a:pt x="571" y="59"/>
                    <a:pt x="571" y="59"/>
                  </a:cubicBezTo>
                  <a:cubicBezTo>
                    <a:pt x="511" y="0"/>
                    <a:pt x="415" y="0"/>
                    <a:pt x="355" y="59"/>
                  </a:cubicBezTo>
                  <a:cubicBezTo>
                    <a:pt x="355" y="59"/>
                    <a:pt x="355" y="59"/>
                    <a:pt x="355" y="59"/>
                  </a:cubicBezTo>
                  <a:cubicBezTo>
                    <a:pt x="355" y="59"/>
                    <a:pt x="355" y="59"/>
                    <a:pt x="355" y="59"/>
                  </a:cubicBezTo>
                  <a:cubicBezTo>
                    <a:pt x="44" y="370"/>
                    <a:pt x="44" y="370"/>
                    <a:pt x="44" y="370"/>
                  </a:cubicBezTo>
                  <a:cubicBezTo>
                    <a:pt x="17" y="398"/>
                    <a:pt x="0" y="436"/>
                    <a:pt x="0" y="478"/>
                  </a:cubicBezTo>
                  <a:cubicBezTo>
                    <a:pt x="0" y="1015"/>
                    <a:pt x="0" y="1015"/>
                    <a:pt x="0" y="1015"/>
                  </a:cubicBezTo>
                  <a:cubicBezTo>
                    <a:pt x="0" y="1078"/>
                    <a:pt x="0" y="1078"/>
                    <a:pt x="0" y="1078"/>
                  </a:cubicBezTo>
                  <a:cubicBezTo>
                    <a:pt x="0" y="1035"/>
                    <a:pt x="18" y="997"/>
                    <a:pt x="46" y="969"/>
                  </a:cubicBezTo>
                  <a:cubicBezTo>
                    <a:pt x="763" y="252"/>
                    <a:pt x="763" y="252"/>
                    <a:pt x="763" y="252"/>
                  </a:cubicBezTo>
                  <a:lnTo>
                    <a:pt x="571" y="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3"/>
            <p:cNvSpPr>
              <a:spLocks/>
            </p:cNvSpPr>
            <p:nvPr/>
          </p:nvSpPr>
          <p:spPr bwMode="auto">
            <a:xfrm>
              <a:off x="4903" y="717"/>
              <a:ext cx="1780" cy="1260"/>
            </a:xfrm>
            <a:custGeom>
              <a:avLst/>
              <a:gdLst>
                <a:gd name="T0" fmla="*/ 1019 w 1079"/>
                <a:gd name="T1" fmla="*/ 571 h 764"/>
                <a:gd name="T2" fmla="*/ 1019 w 1079"/>
                <a:gd name="T3" fmla="*/ 571 h 764"/>
                <a:gd name="T4" fmla="*/ 1019 w 1079"/>
                <a:gd name="T5" fmla="*/ 356 h 764"/>
                <a:gd name="T6" fmla="*/ 1019 w 1079"/>
                <a:gd name="T7" fmla="*/ 356 h 764"/>
                <a:gd name="T8" fmla="*/ 1019 w 1079"/>
                <a:gd name="T9" fmla="*/ 356 h 764"/>
                <a:gd name="T10" fmla="*/ 708 w 1079"/>
                <a:gd name="T11" fmla="*/ 45 h 764"/>
                <a:gd name="T12" fmla="*/ 600 w 1079"/>
                <a:gd name="T13" fmla="*/ 0 h 764"/>
                <a:gd name="T14" fmla="*/ 63 w 1079"/>
                <a:gd name="T15" fmla="*/ 0 h 764"/>
                <a:gd name="T16" fmla="*/ 0 w 1079"/>
                <a:gd name="T17" fmla="*/ 0 h 764"/>
                <a:gd name="T18" fmla="*/ 109 w 1079"/>
                <a:gd name="T19" fmla="*/ 47 h 764"/>
                <a:gd name="T20" fmla="*/ 826 w 1079"/>
                <a:gd name="T21" fmla="*/ 764 h 764"/>
                <a:gd name="T22" fmla="*/ 1019 w 1079"/>
                <a:gd name="T23" fmla="*/ 571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9" h="764">
                  <a:moveTo>
                    <a:pt x="1019" y="571"/>
                  </a:moveTo>
                  <a:cubicBezTo>
                    <a:pt x="1019" y="571"/>
                    <a:pt x="1019" y="571"/>
                    <a:pt x="1019" y="571"/>
                  </a:cubicBezTo>
                  <a:cubicBezTo>
                    <a:pt x="1079" y="512"/>
                    <a:pt x="1079" y="415"/>
                    <a:pt x="1019" y="356"/>
                  </a:cubicBezTo>
                  <a:cubicBezTo>
                    <a:pt x="1019" y="356"/>
                    <a:pt x="1019" y="356"/>
                    <a:pt x="1019" y="356"/>
                  </a:cubicBezTo>
                  <a:cubicBezTo>
                    <a:pt x="1019" y="356"/>
                    <a:pt x="1019" y="356"/>
                    <a:pt x="1019" y="356"/>
                  </a:cubicBezTo>
                  <a:cubicBezTo>
                    <a:pt x="708" y="45"/>
                    <a:pt x="708" y="45"/>
                    <a:pt x="708" y="45"/>
                  </a:cubicBezTo>
                  <a:cubicBezTo>
                    <a:pt x="681" y="17"/>
                    <a:pt x="642" y="0"/>
                    <a:pt x="60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3" y="0"/>
                    <a:pt x="82" y="18"/>
                    <a:pt x="109" y="47"/>
                  </a:cubicBezTo>
                  <a:cubicBezTo>
                    <a:pt x="826" y="764"/>
                    <a:pt x="826" y="764"/>
                    <a:pt x="826" y="764"/>
                  </a:cubicBezTo>
                  <a:lnTo>
                    <a:pt x="1019" y="57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4"/>
            <p:cNvSpPr>
              <a:spLocks/>
            </p:cNvSpPr>
            <p:nvPr/>
          </p:nvSpPr>
          <p:spPr bwMode="auto">
            <a:xfrm>
              <a:off x="5387" y="1483"/>
              <a:ext cx="1260" cy="1780"/>
            </a:xfrm>
            <a:custGeom>
              <a:avLst/>
              <a:gdLst>
                <a:gd name="T0" fmla="*/ 193 w 764"/>
                <a:gd name="T1" fmla="*/ 1020 h 1079"/>
                <a:gd name="T2" fmla="*/ 193 w 764"/>
                <a:gd name="T3" fmla="*/ 1020 h 1079"/>
                <a:gd name="T4" fmla="*/ 408 w 764"/>
                <a:gd name="T5" fmla="*/ 1020 h 1079"/>
                <a:gd name="T6" fmla="*/ 408 w 764"/>
                <a:gd name="T7" fmla="*/ 1020 h 1079"/>
                <a:gd name="T8" fmla="*/ 408 w 764"/>
                <a:gd name="T9" fmla="*/ 1020 h 1079"/>
                <a:gd name="T10" fmla="*/ 719 w 764"/>
                <a:gd name="T11" fmla="*/ 709 h 1079"/>
                <a:gd name="T12" fmla="*/ 764 w 764"/>
                <a:gd name="T13" fmla="*/ 601 h 1079"/>
                <a:gd name="T14" fmla="*/ 764 w 764"/>
                <a:gd name="T15" fmla="*/ 63 h 1079"/>
                <a:gd name="T16" fmla="*/ 764 w 764"/>
                <a:gd name="T17" fmla="*/ 0 h 1079"/>
                <a:gd name="T18" fmla="*/ 717 w 764"/>
                <a:gd name="T19" fmla="*/ 110 h 1079"/>
                <a:gd name="T20" fmla="*/ 0 w 764"/>
                <a:gd name="T21" fmla="*/ 827 h 1079"/>
                <a:gd name="T22" fmla="*/ 193 w 764"/>
                <a:gd name="T23" fmla="*/ 102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4" h="1079">
                  <a:moveTo>
                    <a:pt x="193" y="1020"/>
                  </a:moveTo>
                  <a:cubicBezTo>
                    <a:pt x="193" y="1020"/>
                    <a:pt x="193" y="1020"/>
                    <a:pt x="193" y="1020"/>
                  </a:cubicBezTo>
                  <a:cubicBezTo>
                    <a:pt x="252" y="1079"/>
                    <a:pt x="349" y="1079"/>
                    <a:pt x="408" y="1020"/>
                  </a:cubicBezTo>
                  <a:cubicBezTo>
                    <a:pt x="408" y="1020"/>
                    <a:pt x="408" y="1020"/>
                    <a:pt x="408" y="1020"/>
                  </a:cubicBezTo>
                  <a:cubicBezTo>
                    <a:pt x="408" y="1020"/>
                    <a:pt x="408" y="1020"/>
                    <a:pt x="408" y="1020"/>
                  </a:cubicBezTo>
                  <a:cubicBezTo>
                    <a:pt x="719" y="709"/>
                    <a:pt x="719" y="709"/>
                    <a:pt x="719" y="709"/>
                  </a:cubicBezTo>
                  <a:cubicBezTo>
                    <a:pt x="747" y="681"/>
                    <a:pt x="764" y="643"/>
                    <a:pt x="764" y="601"/>
                  </a:cubicBezTo>
                  <a:cubicBezTo>
                    <a:pt x="764" y="63"/>
                    <a:pt x="764" y="63"/>
                    <a:pt x="764" y="63"/>
                  </a:cubicBezTo>
                  <a:cubicBezTo>
                    <a:pt x="764" y="0"/>
                    <a:pt x="764" y="0"/>
                    <a:pt x="764" y="0"/>
                  </a:cubicBezTo>
                  <a:cubicBezTo>
                    <a:pt x="764" y="43"/>
                    <a:pt x="746" y="82"/>
                    <a:pt x="717" y="110"/>
                  </a:cubicBezTo>
                  <a:cubicBezTo>
                    <a:pt x="0" y="827"/>
                    <a:pt x="0" y="827"/>
                    <a:pt x="0" y="827"/>
                  </a:cubicBezTo>
                  <a:lnTo>
                    <a:pt x="193" y="102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5"/>
            <p:cNvSpPr>
              <a:spLocks/>
            </p:cNvSpPr>
            <p:nvPr/>
          </p:nvSpPr>
          <p:spPr bwMode="auto">
            <a:xfrm>
              <a:off x="4114" y="1977"/>
              <a:ext cx="1780" cy="1259"/>
            </a:xfrm>
            <a:custGeom>
              <a:avLst/>
              <a:gdLst>
                <a:gd name="T0" fmla="*/ 59 w 1079"/>
                <a:gd name="T1" fmla="*/ 192 h 763"/>
                <a:gd name="T2" fmla="*/ 59 w 1079"/>
                <a:gd name="T3" fmla="*/ 192 h 763"/>
                <a:gd name="T4" fmla="*/ 59 w 1079"/>
                <a:gd name="T5" fmla="*/ 408 h 763"/>
                <a:gd name="T6" fmla="*/ 59 w 1079"/>
                <a:gd name="T7" fmla="*/ 408 h 763"/>
                <a:gd name="T8" fmla="*/ 59 w 1079"/>
                <a:gd name="T9" fmla="*/ 408 h 763"/>
                <a:gd name="T10" fmla="*/ 370 w 1079"/>
                <a:gd name="T11" fmla="*/ 719 h 763"/>
                <a:gd name="T12" fmla="*/ 478 w 1079"/>
                <a:gd name="T13" fmla="*/ 763 h 763"/>
                <a:gd name="T14" fmla="*/ 1016 w 1079"/>
                <a:gd name="T15" fmla="*/ 763 h 763"/>
                <a:gd name="T16" fmla="*/ 1079 w 1079"/>
                <a:gd name="T17" fmla="*/ 763 h 763"/>
                <a:gd name="T18" fmla="*/ 969 w 1079"/>
                <a:gd name="T19" fmla="*/ 717 h 763"/>
                <a:gd name="T20" fmla="*/ 252 w 1079"/>
                <a:gd name="T21" fmla="*/ 0 h 763"/>
                <a:gd name="T22" fmla="*/ 59 w 1079"/>
                <a:gd name="T23" fmla="*/ 192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9" h="763">
                  <a:moveTo>
                    <a:pt x="59" y="192"/>
                  </a:moveTo>
                  <a:cubicBezTo>
                    <a:pt x="59" y="192"/>
                    <a:pt x="59" y="192"/>
                    <a:pt x="59" y="192"/>
                  </a:cubicBezTo>
                  <a:cubicBezTo>
                    <a:pt x="0" y="252"/>
                    <a:pt x="0" y="348"/>
                    <a:pt x="59" y="408"/>
                  </a:cubicBezTo>
                  <a:cubicBezTo>
                    <a:pt x="59" y="408"/>
                    <a:pt x="59" y="408"/>
                    <a:pt x="59" y="408"/>
                  </a:cubicBezTo>
                  <a:cubicBezTo>
                    <a:pt x="59" y="408"/>
                    <a:pt x="59" y="408"/>
                    <a:pt x="59" y="408"/>
                  </a:cubicBezTo>
                  <a:cubicBezTo>
                    <a:pt x="370" y="719"/>
                    <a:pt x="370" y="719"/>
                    <a:pt x="370" y="719"/>
                  </a:cubicBezTo>
                  <a:cubicBezTo>
                    <a:pt x="398" y="746"/>
                    <a:pt x="436" y="763"/>
                    <a:pt x="478" y="763"/>
                  </a:cubicBezTo>
                  <a:cubicBezTo>
                    <a:pt x="1016" y="763"/>
                    <a:pt x="1016" y="763"/>
                    <a:pt x="1016" y="763"/>
                  </a:cubicBezTo>
                  <a:cubicBezTo>
                    <a:pt x="1079" y="763"/>
                    <a:pt x="1079" y="763"/>
                    <a:pt x="1079" y="763"/>
                  </a:cubicBezTo>
                  <a:cubicBezTo>
                    <a:pt x="1036" y="763"/>
                    <a:pt x="997" y="745"/>
                    <a:pt x="969" y="717"/>
                  </a:cubicBezTo>
                  <a:cubicBezTo>
                    <a:pt x="252" y="0"/>
                    <a:pt x="252" y="0"/>
                    <a:pt x="252" y="0"/>
                  </a:cubicBezTo>
                  <a:lnTo>
                    <a:pt x="59" y="1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7460486" y="1291618"/>
            <a:ext cx="2523416" cy="1296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b="1" dirty="0">
                <a:solidFill>
                  <a:schemeClr val="accent2"/>
                </a:solidFill>
              </a:rPr>
              <a:t>Tranportation</a:t>
            </a: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Lorem ipsum dolor sit amet, consectetur adipiscing elit. Curabitur elementum posuere pretium. Quisque nibh dolor, dignissim ac dignissim ut, luctus ac urna. Aliquam aliquet non massa quis tincidunt.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955670" y="1635754"/>
            <a:ext cx="2523416" cy="1296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d-ID" b="1" dirty="0">
                <a:solidFill>
                  <a:schemeClr val="tx2"/>
                </a:solidFill>
              </a:rPr>
              <a:t>Urban Residence</a:t>
            </a:r>
            <a:r>
              <a:rPr lang="en-US" b="1" dirty="0">
                <a:solidFill>
                  <a:schemeClr val="accent4"/>
                </a:solidFill>
              </a:rPr>
              <a:t/>
            </a:r>
            <a:br>
              <a:rPr lang="en-US" b="1" dirty="0">
                <a:solidFill>
                  <a:schemeClr val="accent4"/>
                </a:solidFill>
              </a:rPr>
            </a:b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Lorem ipsum dolor sit amet, consectetur adipiscing elit. Curabitur elementum posuere pretium. Quisque nibh dolor, dignissim ac dignissim ut, luctus ac urna. Aliquam aliquet non massa quis tincidunt.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017124" y="5018150"/>
            <a:ext cx="2523416" cy="1296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b="1">
                <a:solidFill>
                  <a:schemeClr val="accent4"/>
                </a:solidFill>
              </a:rPr>
              <a:t>Safeaty Living</a:t>
            </a:r>
            <a:r>
              <a:rPr lang="en-US" b="1" dirty="0">
                <a:solidFill>
                  <a:schemeClr val="accent6"/>
                </a:solidFill>
              </a:rPr>
              <a:t/>
            </a:r>
            <a:br>
              <a:rPr lang="en-US" b="1" dirty="0">
                <a:solidFill>
                  <a:schemeClr val="accent6"/>
                </a:solidFill>
              </a:rPr>
            </a:b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Lorem ipsum dolor sit amet, consectetur adipiscing elit. Curabitur elementum posuere pretium. Quisque nibh dolor, dignissim ac dignissim ut, luctus ac urna. Aliquam aliquet non massa quis tincidunt.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410252" y="5385633"/>
            <a:ext cx="2523416" cy="1296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d-ID" b="1">
                <a:solidFill>
                  <a:schemeClr val="accent5"/>
                </a:solidFill>
              </a:rPr>
              <a:t>Busway Traffic</a:t>
            </a:r>
            <a:r>
              <a:rPr lang="en-US" b="1" dirty="0">
                <a:solidFill>
                  <a:schemeClr val="accent5"/>
                </a:solidFill>
              </a:rPr>
              <a:t/>
            </a:r>
            <a:br>
              <a:rPr lang="en-US" b="1" dirty="0">
                <a:solidFill>
                  <a:schemeClr val="accent5"/>
                </a:solidFill>
              </a:rPr>
            </a:b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Lorem ipsum dolor sit amet, consectetur adipiscing elit. Curabitur elementum posuere pretium. Quisque nibh dolor, dignissim ac dignissim ut, luctus ac urna. Aliquam aliquet non massa quis tincidunt.</a:t>
            </a:r>
          </a:p>
        </p:txBody>
      </p:sp>
      <p:sp>
        <p:nvSpPr>
          <p:cNvPr id="24" name="Rectangle 1436"/>
          <p:cNvSpPr>
            <a:spLocks noChangeArrowheads="1"/>
          </p:cNvSpPr>
          <p:nvPr/>
        </p:nvSpPr>
        <p:spPr bwMode="auto">
          <a:xfrm rot="18819275">
            <a:off x="4658248" y="3120935"/>
            <a:ext cx="12779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600" b="1" smtClean="0">
                <a:solidFill>
                  <a:schemeClr val="bg1"/>
                </a:solidFill>
                <a:cs typeface="Arial" pitchFamily="34" charset="0"/>
              </a:rPr>
              <a:t>Design Graphic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Rectangle 1436"/>
          <p:cNvSpPr>
            <a:spLocks noChangeArrowheads="1"/>
          </p:cNvSpPr>
          <p:nvPr/>
        </p:nvSpPr>
        <p:spPr bwMode="auto">
          <a:xfrm rot="18822198">
            <a:off x="6521998" y="4606086"/>
            <a:ext cx="1026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600" b="1" smtClean="0">
                <a:solidFill>
                  <a:schemeClr val="bg1"/>
                </a:solidFill>
                <a:cs typeface="Arial" pitchFamily="34" charset="0"/>
              </a:rPr>
              <a:t>Web Coding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Rectangle 1436"/>
          <p:cNvSpPr>
            <a:spLocks noChangeArrowheads="1"/>
          </p:cNvSpPr>
          <p:nvPr/>
        </p:nvSpPr>
        <p:spPr bwMode="auto">
          <a:xfrm rot="2636072">
            <a:off x="6381864" y="3072958"/>
            <a:ext cx="11336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600" b="1" smtClean="0">
                <a:solidFill>
                  <a:schemeClr val="bg1"/>
                </a:solidFill>
                <a:cs typeface="Arial" pitchFamily="34" charset="0"/>
              </a:rPr>
              <a:t>Enviromental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Rectangle 1436"/>
          <p:cNvSpPr>
            <a:spLocks noChangeArrowheads="1"/>
          </p:cNvSpPr>
          <p:nvPr/>
        </p:nvSpPr>
        <p:spPr bwMode="auto">
          <a:xfrm rot="2700000">
            <a:off x="5130850" y="4685402"/>
            <a:ext cx="7788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1600" b="1" smtClean="0">
                <a:solidFill>
                  <a:schemeClr val="bg1"/>
                </a:solidFill>
                <a:cs typeface="Arial" pitchFamily="34" charset="0"/>
              </a:rPr>
              <a:t>Passcode</a:t>
            </a:r>
            <a:endParaRPr 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81235" y="361731"/>
            <a:ext cx="17489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8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4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roject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4564</TotalTime>
  <Words>110</Words>
  <Application>Microsoft Office PowerPoint</Application>
  <PresentationFormat>宽屏</PresentationFormat>
  <Paragraphs>23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Meiryo</vt:lpstr>
      <vt:lpstr>宋体</vt:lpstr>
      <vt:lpstr>微软雅黑</vt:lpstr>
      <vt:lpstr>Arial</vt:lpstr>
      <vt:lpstr>Calibri</vt:lpstr>
      <vt:lpstr>Calibri Light</vt:lpstr>
      <vt:lpstr>Lato</vt:lpstr>
      <vt:lpstr>Roboto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820</cp:revision>
  <dcterms:created xsi:type="dcterms:W3CDTF">2015-04-01T11:42:42Z</dcterms:created>
  <dcterms:modified xsi:type="dcterms:W3CDTF">2023-02-23T00:26:53Z</dcterms:modified>
</cp:coreProperties>
</file>