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4" r:id="rId2"/>
    <p:sldMasterId id="2147483668" r:id="rId3"/>
  </p:sldMasterIdLst>
  <p:notesMasterIdLst>
    <p:notesMasterId r:id="rId35"/>
  </p:notesMasterIdLst>
  <p:sldIdLst>
    <p:sldId id="258" r:id="rId4"/>
    <p:sldId id="260" r:id="rId5"/>
    <p:sldId id="261" r:id="rId6"/>
    <p:sldId id="268" r:id="rId7"/>
    <p:sldId id="269" r:id="rId8"/>
    <p:sldId id="283" r:id="rId9"/>
    <p:sldId id="284" r:id="rId10"/>
    <p:sldId id="262" r:id="rId11"/>
    <p:sldId id="275" r:id="rId12"/>
    <p:sldId id="270" r:id="rId13"/>
    <p:sldId id="285" r:id="rId14"/>
    <p:sldId id="274" r:id="rId15"/>
    <p:sldId id="276" r:id="rId16"/>
    <p:sldId id="263" r:id="rId17"/>
    <p:sldId id="271" r:id="rId18"/>
    <p:sldId id="277" r:id="rId19"/>
    <p:sldId id="278" r:id="rId20"/>
    <p:sldId id="279" r:id="rId21"/>
    <p:sldId id="264" r:id="rId22"/>
    <p:sldId id="272" r:id="rId23"/>
    <p:sldId id="280" r:id="rId24"/>
    <p:sldId id="281" r:id="rId25"/>
    <p:sldId id="282" r:id="rId26"/>
    <p:sldId id="286" r:id="rId27"/>
    <p:sldId id="287" r:id="rId28"/>
    <p:sldId id="265" r:id="rId29"/>
    <p:sldId id="273" r:id="rId30"/>
    <p:sldId id="288" r:id="rId31"/>
    <p:sldId id="289" r:id="rId32"/>
    <p:sldId id="290" r:id="rId33"/>
    <p:sldId id="291"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C089"/>
    <a:srgbClr val="3D4D6F"/>
    <a:srgbClr val="3C4C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171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8B28D-7CE4-4656-8CB7-8CC64E1809DB}" type="datetimeFigureOut">
              <a:rPr lang="zh-CN" altLang="en-US" smtClean="0"/>
              <a:t>2023/2/21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F4662-5B5C-428E-B17F-E5F1DA75BBC5}" type="slidenum">
              <a:rPr lang="zh-CN" altLang="en-US" smtClean="0"/>
              <a:t>‹#›</a:t>
            </a:fld>
            <a:endParaRPr lang="zh-CN" altLang="en-US"/>
          </a:p>
        </p:txBody>
      </p:sp>
    </p:spTree>
    <p:extLst>
      <p:ext uri="{BB962C8B-B14F-4D97-AF65-F5344CB8AC3E}">
        <p14:creationId xmlns:p14="http://schemas.microsoft.com/office/powerpoint/2010/main" val="59973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57F4662-5B5C-428E-B17F-E5F1DA75BBC5}" type="slidenum">
              <a:rPr lang="zh-CN" altLang="en-US" smtClean="0"/>
              <a:t>15</a:t>
            </a:fld>
            <a:endParaRPr lang="zh-CN" altLang="en-US"/>
          </a:p>
        </p:txBody>
      </p:sp>
    </p:spTree>
    <p:extLst>
      <p:ext uri="{BB962C8B-B14F-4D97-AF65-F5344CB8AC3E}">
        <p14:creationId xmlns:p14="http://schemas.microsoft.com/office/powerpoint/2010/main" val="141733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3337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05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7548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8123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64654" y="64363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4269137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349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109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3778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25013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95756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154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990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352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587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7451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494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044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1689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168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1855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7659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7627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647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7290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0091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664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5457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4184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821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2231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86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386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83880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16200000">
            <a:off x="4381500" y="-952500"/>
            <a:ext cx="3429000" cy="12192000"/>
          </a:xfrm>
          <a:custGeom>
            <a:avLst/>
            <a:gdLst>
              <a:gd name="connsiteX0" fmla="*/ 0 w 5597353"/>
              <a:gd name="connsiteY0" fmla="*/ 0 h 6858000"/>
              <a:gd name="connsiteX1" fmla="*/ 5597353 w 5597353"/>
              <a:gd name="connsiteY1" fmla="*/ 0 h 6858000"/>
              <a:gd name="connsiteX2" fmla="*/ 5540061 w 5597353"/>
              <a:gd name="connsiteY2" fmla="*/ 49628 h 6858000"/>
              <a:gd name="connsiteX3" fmla="*/ 4044341 w 5597353"/>
              <a:gd name="connsiteY3" fmla="*/ 3429000 h 6858000"/>
              <a:gd name="connsiteX4" fmla="*/ 5540061 w 5597353"/>
              <a:gd name="connsiteY4" fmla="*/ 6808373 h 6858000"/>
              <a:gd name="connsiteX5" fmla="*/ 5597353 w 5597353"/>
              <a:gd name="connsiteY5" fmla="*/ 6858000 h 6858000"/>
              <a:gd name="connsiteX6" fmla="*/ 0 w 55973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7353" h="6858000">
                <a:moveTo>
                  <a:pt x="0" y="0"/>
                </a:moveTo>
                <a:lnTo>
                  <a:pt x="5597353" y="0"/>
                </a:lnTo>
                <a:lnTo>
                  <a:pt x="5540061" y="49628"/>
                </a:lnTo>
                <a:cubicBezTo>
                  <a:pt x="4621209" y="884762"/>
                  <a:pt x="4044341" y="2089514"/>
                  <a:pt x="4044341" y="3429000"/>
                </a:cubicBezTo>
                <a:cubicBezTo>
                  <a:pt x="4044341" y="4768487"/>
                  <a:pt x="4621209" y="5973239"/>
                  <a:pt x="5540061" y="6808373"/>
                </a:cubicBezTo>
                <a:lnTo>
                  <a:pt x="5597353" y="6858000"/>
                </a:lnTo>
                <a:lnTo>
                  <a:pt x="0" y="6858000"/>
                </a:lnTo>
                <a:close/>
              </a:path>
            </a:pathLst>
          </a:custGeom>
          <a:solidFill>
            <a:srgbClr val="3D4D6F"/>
          </a:solidFill>
          <a:ln>
            <a:noFill/>
          </a:ln>
          <a:effectLst>
            <a:innerShdw blurRad="2921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a:off x="661852" y="988820"/>
            <a:ext cx="10868297" cy="4880360"/>
          </a:xfrm>
          <a:prstGeom prst="roundRect">
            <a:avLst>
              <a:gd name="adj" fmla="val 10853"/>
            </a:avLst>
          </a:prstGeom>
          <a:solidFill>
            <a:schemeClr val="bg1"/>
          </a:solidFill>
          <a:ln>
            <a:noFill/>
          </a:ln>
          <a:effectLst>
            <a:outerShdw blurRad="292100" dist="38100" dir="5400000" sx="102000" sy="102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9" name="文本框 18"/>
          <p:cNvSpPr txBox="1"/>
          <p:nvPr/>
        </p:nvSpPr>
        <p:spPr>
          <a:xfrm>
            <a:off x="559248" y="344540"/>
            <a:ext cx="758498" cy="295145"/>
          </a:xfrm>
          <a:prstGeom prst="rect">
            <a:avLst/>
          </a:prstGeom>
          <a:noFill/>
        </p:spPr>
        <p:txBody>
          <a:bodyPr wrap="square" rtlCol="0">
            <a:spAutoFit/>
          </a:bodyPr>
          <a:lstStyle/>
          <a:p>
            <a:pPr algn="dist">
              <a:lnSpc>
                <a:spcPct val="120000"/>
              </a:lnSpc>
            </a:pPr>
            <a:r>
              <a:rPr lang="en-US" altLang="zh-CN" sz="1200" dirty="0">
                <a:solidFill>
                  <a:schemeClr val="bg2">
                    <a:lumMod val="10000"/>
                  </a:schemeClr>
                </a:solidFill>
                <a:cs typeface="+mn-ea"/>
                <a:sym typeface="+mn-lt"/>
              </a:rPr>
              <a:t>STRIVE</a:t>
            </a:r>
            <a:endParaRPr lang="zh-CN" altLang="en-US" sz="1200" dirty="0">
              <a:solidFill>
                <a:schemeClr val="bg2">
                  <a:lumMod val="10000"/>
                </a:schemeClr>
              </a:solidFill>
              <a:cs typeface="+mn-ea"/>
              <a:sym typeface="+mn-lt"/>
            </a:endParaRPr>
          </a:p>
        </p:txBody>
      </p:sp>
      <p:sp>
        <p:nvSpPr>
          <p:cNvPr id="20" name="文本框 19"/>
          <p:cNvSpPr txBox="1"/>
          <p:nvPr/>
        </p:nvSpPr>
        <p:spPr>
          <a:xfrm>
            <a:off x="1411095" y="344540"/>
            <a:ext cx="860515" cy="295145"/>
          </a:xfrm>
          <a:prstGeom prst="rect">
            <a:avLst/>
          </a:prstGeom>
          <a:noFill/>
        </p:spPr>
        <p:txBody>
          <a:bodyPr wrap="square" rtlCol="0">
            <a:spAutoFit/>
          </a:bodyPr>
          <a:lstStyle/>
          <a:p>
            <a:pPr algn="dist">
              <a:lnSpc>
                <a:spcPct val="120000"/>
              </a:lnSpc>
            </a:pPr>
            <a:r>
              <a:rPr lang="en-US" altLang="zh-CN" sz="1200" dirty="0">
                <a:solidFill>
                  <a:srgbClr val="E7BB81"/>
                </a:solidFill>
                <a:cs typeface="+mn-ea"/>
                <a:sym typeface="+mn-lt"/>
              </a:rPr>
              <a:t>POSITIVE</a:t>
            </a:r>
            <a:endParaRPr lang="zh-CN" altLang="en-US" sz="1200" dirty="0">
              <a:solidFill>
                <a:srgbClr val="E7BB81"/>
              </a:solidFill>
              <a:cs typeface="+mn-ea"/>
              <a:sym typeface="+mn-lt"/>
            </a:endParaRPr>
          </a:p>
        </p:txBody>
      </p:sp>
      <p:sp>
        <p:nvSpPr>
          <p:cNvPr id="21" name="文本框 20"/>
          <p:cNvSpPr txBox="1"/>
          <p:nvPr/>
        </p:nvSpPr>
        <p:spPr>
          <a:xfrm>
            <a:off x="2364959" y="344540"/>
            <a:ext cx="675422" cy="295145"/>
          </a:xfrm>
          <a:prstGeom prst="rect">
            <a:avLst/>
          </a:prstGeom>
          <a:noFill/>
        </p:spPr>
        <p:txBody>
          <a:bodyPr wrap="square" rtlCol="0">
            <a:spAutoFit/>
          </a:bodyPr>
          <a:lstStyle/>
          <a:p>
            <a:pPr algn="dist">
              <a:lnSpc>
                <a:spcPct val="120000"/>
              </a:lnSpc>
            </a:pPr>
            <a:r>
              <a:rPr lang="en-US" altLang="zh-CN" sz="1200" dirty="0">
                <a:solidFill>
                  <a:schemeClr val="bg2">
                    <a:lumMod val="10000"/>
                  </a:schemeClr>
                </a:solidFill>
                <a:cs typeface="+mn-ea"/>
                <a:sym typeface="+mn-lt"/>
              </a:rPr>
              <a:t>INSIST</a:t>
            </a:r>
            <a:endParaRPr lang="zh-CN" altLang="en-US" sz="1200" dirty="0">
              <a:solidFill>
                <a:schemeClr val="bg2">
                  <a:lumMod val="10000"/>
                </a:schemeClr>
              </a:solidFill>
              <a:cs typeface="+mn-ea"/>
              <a:sym typeface="+mn-lt"/>
            </a:endParaRPr>
          </a:p>
        </p:txBody>
      </p:sp>
      <p:grpSp>
        <p:nvGrpSpPr>
          <p:cNvPr id="3" name="组合 2"/>
          <p:cNvGrpSpPr/>
          <p:nvPr/>
        </p:nvGrpSpPr>
        <p:grpSpPr>
          <a:xfrm>
            <a:off x="1317746" y="1613782"/>
            <a:ext cx="3630436" cy="3630436"/>
            <a:chOff x="7178232" y="1613782"/>
            <a:chExt cx="3630436" cy="3630436"/>
          </a:xfrm>
        </p:grpSpPr>
        <p:sp>
          <p:nvSpPr>
            <p:cNvPr id="26" name="椭圆 25"/>
            <p:cNvSpPr/>
            <p:nvPr/>
          </p:nvSpPr>
          <p:spPr>
            <a:xfrm>
              <a:off x="7178232" y="1613782"/>
              <a:ext cx="3630436" cy="3630436"/>
            </a:xfrm>
            <a:prstGeom prst="ellipse">
              <a:avLst/>
            </a:prstGeom>
            <a:solidFill>
              <a:srgbClr val="3D4D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1978"/>
                </a:lnSpc>
              </a:pPr>
              <a:endParaRPr lang="zh-CN" altLang="en-US">
                <a:cs typeface="+mn-ea"/>
                <a:sym typeface="+mn-lt"/>
              </a:endParaRPr>
            </a:p>
          </p:txBody>
        </p:sp>
        <p:sp>
          <p:nvSpPr>
            <p:cNvPr id="37" name="椭圆 36"/>
            <p:cNvSpPr/>
            <p:nvPr/>
          </p:nvSpPr>
          <p:spPr>
            <a:xfrm>
              <a:off x="7413570" y="1849120"/>
              <a:ext cx="3159760" cy="3159760"/>
            </a:xfrm>
            <a:prstGeom prst="ellipse">
              <a:avLst/>
            </a:prstGeom>
            <a:noFill/>
            <a:ln w="28575">
              <a:gradFill flip="none" rotWithShape="1">
                <a:gsLst>
                  <a:gs pos="71000">
                    <a:srgbClr val="EDCC9E">
                      <a:alpha val="0"/>
                    </a:srgbClr>
                  </a:gs>
                  <a:gs pos="0">
                    <a:srgbClr val="EDCC9E"/>
                  </a:gs>
                </a:gsLst>
                <a:lin ang="108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0280" y="2075544"/>
              <a:ext cx="2846340" cy="2706912"/>
            </a:xfrm>
            <a:custGeom>
              <a:avLst/>
              <a:gdLst>
                <a:gd name="connsiteX0" fmla="*/ 1614482 w 3228964"/>
                <a:gd name="connsiteY0" fmla="*/ 0 h 3228964"/>
                <a:gd name="connsiteX1" fmla="*/ 3228964 w 3228964"/>
                <a:gd name="connsiteY1" fmla="*/ 1614482 h 3228964"/>
                <a:gd name="connsiteX2" fmla="*/ 1614482 w 3228964"/>
                <a:gd name="connsiteY2" fmla="*/ 3228964 h 3228964"/>
                <a:gd name="connsiteX3" fmla="*/ 0 w 3228964"/>
                <a:gd name="connsiteY3" fmla="*/ 1614482 h 3228964"/>
                <a:gd name="connsiteX4" fmla="*/ 1614482 w 3228964"/>
                <a:gd name="connsiteY4" fmla="*/ 0 h 32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64" h="3228964">
                  <a:moveTo>
                    <a:pt x="1614482" y="0"/>
                  </a:moveTo>
                  <a:cubicBezTo>
                    <a:pt x="2506136" y="0"/>
                    <a:pt x="3228964" y="722828"/>
                    <a:pt x="3228964" y="1614482"/>
                  </a:cubicBezTo>
                  <a:cubicBezTo>
                    <a:pt x="3228964" y="2506136"/>
                    <a:pt x="2506136" y="3228964"/>
                    <a:pt x="1614482" y="3228964"/>
                  </a:cubicBezTo>
                  <a:cubicBezTo>
                    <a:pt x="722828" y="3228964"/>
                    <a:pt x="0" y="2506136"/>
                    <a:pt x="0" y="1614482"/>
                  </a:cubicBezTo>
                  <a:cubicBezTo>
                    <a:pt x="0" y="722828"/>
                    <a:pt x="722828" y="0"/>
                    <a:pt x="1614482" y="0"/>
                  </a:cubicBezTo>
                  <a:close/>
                </a:path>
              </a:pathLst>
            </a:custGeom>
            <a:solidFill>
              <a:srgbClr val="3D4D6F"/>
            </a:solidFill>
          </p:spPr>
        </p:pic>
        <p:sp>
          <p:nvSpPr>
            <p:cNvPr id="38" name="椭圆 37">
              <a:extLst>
                <a:ext uri="{FF2B5EF4-FFF2-40B4-BE49-F238E27FC236}">
                  <a16:creationId xmlns="" xmlns:a16="http://schemas.microsoft.com/office/drawing/2014/main" id="{187C2A42-8A02-416F-9AC1-CF5108B51E22}"/>
                </a:ext>
              </a:extLst>
            </p:cNvPr>
            <p:cNvSpPr/>
            <p:nvPr/>
          </p:nvSpPr>
          <p:spPr>
            <a:xfrm>
              <a:off x="7537518" y="4187471"/>
              <a:ext cx="1026233" cy="1026233"/>
            </a:xfrm>
            <a:prstGeom prst="ellipse">
              <a:avLst/>
            </a:prstGeom>
            <a:solidFill>
              <a:srgbClr val="E7BB81"/>
            </a:solidFill>
            <a:ln>
              <a:solidFill>
                <a:srgbClr val="EDCC9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1978"/>
                </a:lnSpc>
              </a:pPr>
              <a:endParaRPr lang="zh-CN" altLang="en-US" dirty="0">
                <a:cs typeface="+mn-ea"/>
                <a:sym typeface="+mn-lt"/>
              </a:endParaRPr>
            </a:p>
          </p:txBody>
        </p:sp>
        <p:sp>
          <p:nvSpPr>
            <p:cNvPr id="39" name="network-support_80787">
              <a:extLst>
                <a:ext uri="{FF2B5EF4-FFF2-40B4-BE49-F238E27FC236}">
                  <a16:creationId xmlns="" xmlns:a16="http://schemas.microsoft.com/office/drawing/2014/main" id="{54405246-CCE2-4201-BBB1-D3F3EB6E740D}"/>
                </a:ext>
              </a:extLst>
            </p:cNvPr>
            <p:cNvSpPr/>
            <p:nvPr/>
          </p:nvSpPr>
          <p:spPr>
            <a:xfrm>
              <a:off x="7826828" y="4539421"/>
              <a:ext cx="447612" cy="32233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0" name="椭圆 39">
              <a:extLst>
                <a:ext uri="{FF2B5EF4-FFF2-40B4-BE49-F238E27FC236}">
                  <a16:creationId xmlns="" xmlns:a16="http://schemas.microsoft.com/office/drawing/2014/main" id="{187C2A42-8A02-416F-9AC1-CF5108B51E22}"/>
                </a:ext>
              </a:extLst>
            </p:cNvPr>
            <p:cNvSpPr/>
            <p:nvPr/>
          </p:nvSpPr>
          <p:spPr>
            <a:xfrm>
              <a:off x="10375392" y="4700588"/>
              <a:ext cx="321426" cy="321426"/>
            </a:xfrm>
            <a:prstGeom prst="ellipse">
              <a:avLst/>
            </a:prstGeom>
            <a:solidFill>
              <a:srgbClr val="3D4D6F"/>
            </a:solidFill>
            <a:ln>
              <a:solidFill>
                <a:srgbClr val="3D4D6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1978"/>
                </a:lnSpc>
              </a:pPr>
              <a:endParaRPr lang="zh-CN" altLang="en-US">
                <a:cs typeface="+mn-ea"/>
                <a:sym typeface="+mn-lt"/>
              </a:endParaRPr>
            </a:p>
          </p:txBody>
        </p:sp>
      </p:grpSp>
      <p:sp>
        <p:nvSpPr>
          <p:cNvPr id="4" name="文本框 3"/>
          <p:cNvSpPr txBox="1"/>
          <p:nvPr/>
        </p:nvSpPr>
        <p:spPr>
          <a:xfrm>
            <a:off x="5587339" y="2643367"/>
            <a:ext cx="5361104" cy="1015663"/>
          </a:xfrm>
          <a:prstGeom prst="rect">
            <a:avLst/>
          </a:prstGeom>
          <a:noFill/>
        </p:spPr>
        <p:txBody>
          <a:bodyPr wrap="square" rtlCol="0">
            <a:spAutoFit/>
          </a:bodyPr>
          <a:lstStyle/>
          <a:p>
            <a:pPr algn="dist"/>
            <a:r>
              <a:rPr lang="zh-CN" altLang="en-US" sz="6000" b="1" dirty="0">
                <a:solidFill>
                  <a:srgbClr val="3D4D6F"/>
                </a:solidFill>
                <a:effectLst>
                  <a:outerShdw blurRad="50800" dist="38100" dir="5400000" algn="t" rotWithShape="0">
                    <a:prstClr val="black">
                      <a:alpha val="10000"/>
                    </a:prstClr>
                  </a:outerShdw>
                  <a:reflection blurRad="6350" stA="16000" endPos="24000" dist="29997" dir="5400000" sy="-100000" algn="bl" rotWithShape="0"/>
                </a:effectLst>
                <a:cs typeface="+mn-ea"/>
                <a:sym typeface="+mn-lt"/>
              </a:rPr>
              <a:t>工作</a:t>
            </a:r>
            <a:r>
              <a:rPr lang="zh-CN" altLang="en-US" sz="6000" b="1" dirty="0">
                <a:solidFill>
                  <a:srgbClr val="E7BB81"/>
                </a:solidFill>
                <a:effectLst>
                  <a:outerShdw blurRad="50800" dist="38100" dir="5400000" algn="t" rotWithShape="0">
                    <a:prstClr val="black">
                      <a:alpha val="10000"/>
                    </a:prstClr>
                  </a:outerShdw>
                  <a:reflection blurRad="6350" stA="16000" endPos="24000" dist="29997" dir="5400000" sy="-100000" algn="bl" rotWithShape="0"/>
                </a:effectLst>
                <a:cs typeface="+mn-ea"/>
                <a:sym typeface="+mn-lt"/>
              </a:rPr>
              <a:t>总结汇报</a:t>
            </a:r>
          </a:p>
        </p:txBody>
      </p:sp>
      <p:sp>
        <p:nvSpPr>
          <p:cNvPr id="6" name="文本框 5"/>
          <p:cNvSpPr txBox="1"/>
          <p:nvPr/>
        </p:nvSpPr>
        <p:spPr>
          <a:xfrm>
            <a:off x="5686223" y="2040605"/>
            <a:ext cx="1431887" cy="646331"/>
          </a:xfrm>
          <a:prstGeom prst="rect">
            <a:avLst/>
          </a:prstGeom>
          <a:noFill/>
        </p:spPr>
        <p:txBody>
          <a:bodyPr wrap="square" rtlCol="0">
            <a:spAutoFit/>
          </a:bodyPr>
          <a:lstStyle/>
          <a:p>
            <a:pPr algn="dist"/>
            <a:r>
              <a:rPr lang="en-US" altLang="zh-CN" sz="3600" dirty="0" smtClean="0">
                <a:solidFill>
                  <a:srgbClr val="3D4D6F"/>
                </a:solidFill>
                <a:cs typeface="+mn-ea"/>
                <a:sym typeface="+mn-lt"/>
              </a:rPr>
              <a:t>20</a:t>
            </a:r>
            <a:r>
              <a:rPr lang="en-US" altLang="zh-CN" sz="3600" dirty="0" smtClean="0">
                <a:solidFill>
                  <a:srgbClr val="E7BB81"/>
                </a:solidFill>
                <a:cs typeface="+mn-ea"/>
                <a:sym typeface="+mn-lt"/>
              </a:rPr>
              <a:t>XX</a:t>
            </a:r>
            <a:endParaRPr lang="zh-CN" altLang="en-US" sz="3600" dirty="0">
              <a:solidFill>
                <a:srgbClr val="E7BB81"/>
              </a:solidFill>
              <a:cs typeface="+mn-ea"/>
              <a:sym typeface="+mn-lt"/>
            </a:endParaRPr>
          </a:p>
        </p:txBody>
      </p:sp>
      <p:sp>
        <p:nvSpPr>
          <p:cNvPr id="7" name="文本框 6"/>
          <p:cNvSpPr txBox="1"/>
          <p:nvPr/>
        </p:nvSpPr>
        <p:spPr>
          <a:xfrm>
            <a:off x="6983873" y="2112158"/>
            <a:ext cx="2570489" cy="484743"/>
          </a:xfrm>
          <a:prstGeom prst="roundRect">
            <a:avLst/>
          </a:prstGeom>
          <a:noFill/>
        </p:spPr>
        <p:txBody>
          <a:bodyPr wrap="square" rtlCol="0">
            <a:spAutoFit/>
          </a:bodyPr>
          <a:lstStyle/>
          <a:p>
            <a:pPr algn="dist">
              <a:lnSpc>
                <a:spcPct val="140000"/>
              </a:lnSpc>
            </a:pPr>
            <a:r>
              <a:rPr lang="zh-CN" altLang="en-US" dirty="0">
                <a:solidFill>
                  <a:srgbClr val="3D4D6F"/>
                </a:solidFill>
                <a:cs typeface="+mn-ea"/>
                <a:sym typeface="+mn-lt"/>
              </a:rPr>
              <a:t>聚力同行 赢享未来</a:t>
            </a:r>
          </a:p>
        </p:txBody>
      </p:sp>
      <p:grpSp>
        <p:nvGrpSpPr>
          <p:cNvPr id="8" name="组合 7"/>
          <p:cNvGrpSpPr/>
          <p:nvPr/>
        </p:nvGrpSpPr>
        <p:grpSpPr>
          <a:xfrm>
            <a:off x="5686222" y="4462012"/>
            <a:ext cx="1895677" cy="508768"/>
            <a:chOff x="1068798" y="4614464"/>
            <a:chExt cx="1895677" cy="508768"/>
          </a:xfrm>
        </p:grpSpPr>
        <p:sp>
          <p:nvSpPr>
            <p:cNvPr id="9" name="圆角矩形 8"/>
            <p:cNvSpPr/>
            <p:nvPr/>
          </p:nvSpPr>
          <p:spPr>
            <a:xfrm>
              <a:off x="1068798" y="4614464"/>
              <a:ext cx="1895677" cy="508768"/>
            </a:xfrm>
            <a:prstGeom prst="roundRect">
              <a:avLst>
                <a:gd name="adj" fmla="val 50000"/>
              </a:avLst>
            </a:prstGeom>
            <a:solidFill>
              <a:schemeClr val="bg1"/>
            </a:solidFill>
            <a:ln>
              <a:noFill/>
            </a:ln>
            <a:effectLst>
              <a:outerShdw blurRad="2921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pc="300" dirty="0" smtClean="0">
                  <a:solidFill>
                    <a:schemeClr val="bg2">
                      <a:lumMod val="10000"/>
                    </a:schemeClr>
                  </a:solidFill>
                  <a:cs typeface="+mn-ea"/>
                  <a:sym typeface="+mn-lt"/>
                </a:rPr>
                <a:t>优品</a:t>
              </a:r>
              <a:r>
                <a:rPr lang="en-US" altLang="zh-CN" spc="300" dirty="0" smtClean="0">
                  <a:solidFill>
                    <a:schemeClr val="bg2">
                      <a:lumMod val="10000"/>
                    </a:schemeClr>
                  </a:solidFill>
                  <a:cs typeface="+mn-ea"/>
                  <a:sym typeface="+mn-lt"/>
                </a:rPr>
                <a:t>PPT</a:t>
              </a:r>
              <a:endParaRPr lang="zh-CN" altLang="en-US" spc="300" dirty="0">
                <a:solidFill>
                  <a:schemeClr val="bg2">
                    <a:lumMod val="10000"/>
                  </a:schemeClr>
                </a:solidFill>
                <a:cs typeface="+mn-ea"/>
                <a:sym typeface="+mn-lt"/>
              </a:endParaRPr>
            </a:p>
          </p:txBody>
        </p:sp>
        <p:sp>
          <p:nvSpPr>
            <p:cNvPr id="10" name="圆角矩形 9"/>
            <p:cNvSpPr/>
            <p:nvPr/>
          </p:nvSpPr>
          <p:spPr>
            <a:xfrm>
              <a:off x="1068799" y="4652564"/>
              <a:ext cx="566217" cy="412534"/>
            </a:xfrm>
            <a:prstGeom prst="roundRect">
              <a:avLst>
                <a:gd name="adj" fmla="val 50000"/>
              </a:avLst>
            </a:prstGeom>
            <a:solidFill>
              <a:srgbClr val="3D4D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2">
                    <a:lumMod val="10000"/>
                  </a:schemeClr>
                </a:solidFill>
                <a:cs typeface="+mn-ea"/>
                <a:sym typeface="+mn-lt"/>
              </a:endParaRPr>
            </a:p>
          </p:txBody>
        </p:sp>
        <p:sp>
          <p:nvSpPr>
            <p:cNvPr id="11" name="iconfont-11899-5651479">
              <a:extLst>
                <a:ext uri="{FF2B5EF4-FFF2-40B4-BE49-F238E27FC236}">
                  <a16:creationId xmlns="" xmlns:a16="http://schemas.microsoft.com/office/drawing/2014/main" id="{54405246-CCE2-4201-BBB1-D3F3EB6E740D}"/>
                </a:ext>
              </a:extLst>
            </p:cNvPr>
            <p:cNvSpPr/>
            <p:nvPr/>
          </p:nvSpPr>
          <p:spPr>
            <a:xfrm>
              <a:off x="1229674" y="4726942"/>
              <a:ext cx="259754" cy="259649"/>
            </a:xfrm>
            <a:custGeom>
              <a:avLst/>
              <a:gdLst>
                <a:gd name="T0" fmla="*/ 5482 w 10375"/>
                <a:gd name="T1" fmla="*/ 5170 h 10372"/>
                <a:gd name="T2" fmla="*/ 7765 w 10375"/>
                <a:gd name="T3" fmla="*/ 2887 h 10372"/>
                <a:gd name="T4" fmla="*/ 5187 w 10375"/>
                <a:gd name="T5" fmla="*/ 0 h 10372"/>
                <a:gd name="T6" fmla="*/ 2593 w 10375"/>
                <a:gd name="T7" fmla="*/ 2592 h 10372"/>
                <a:gd name="T8" fmla="*/ 2593 w 10375"/>
                <a:gd name="T9" fmla="*/ 2593 h 10372"/>
                <a:gd name="T10" fmla="*/ 5482 w 10375"/>
                <a:gd name="T11" fmla="*/ 5170 h 10372"/>
                <a:gd name="T12" fmla="*/ 5187 w 10375"/>
                <a:gd name="T13" fmla="*/ 5927 h 10372"/>
                <a:gd name="T14" fmla="*/ 0 w 10375"/>
                <a:gd name="T15" fmla="*/ 8891 h 10372"/>
                <a:gd name="T16" fmla="*/ 0 w 10375"/>
                <a:gd name="T17" fmla="*/ 10002 h 10372"/>
                <a:gd name="T18" fmla="*/ 370 w 10375"/>
                <a:gd name="T19" fmla="*/ 10372 h 10372"/>
                <a:gd name="T20" fmla="*/ 10003 w 10375"/>
                <a:gd name="T21" fmla="*/ 10372 h 10372"/>
                <a:gd name="T22" fmla="*/ 10373 w 10375"/>
                <a:gd name="T23" fmla="*/ 10002 h 10372"/>
                <a:gd name="T24" fmla="*/ 10373 w 10375"/>
                <a:gd name="T25" fmla="*/ 8891 h 10372"/>
                <a:gd name="T26" fmla="*/ 5187 w 10375"/>
                <a:gd name="T27" fmla="*/ 5927 h 10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75" h="10372">
                  <a:moveTo>
                    <a:pt x="5482" y="5170"/>
                  </a:moveTo>
                  <a:cubicBezTo>
                    <a:pt x="6671" y="5038"/>
                    <a:pt x="7633" y="4076"/>
                    <a:pt x="7765" y="2887"/>
                  </a:cubicBezTo>
                  <a:cubicBezTo>
                    <a:pt x="7937" y="1322"/>
                    <a:pt x="6717" y="0"/>
                    <a:pt x="5187" y="0"/>
                  </a:cubicBezTo>
                  <a:cubicBezTo>
                    <a:pt x="3755" y="0"/>
                    <a:pt x="2593" y="1160"/>
                    <a:pt x="2593" y="2592"/>
                  </a:cubicBezTo>
                  <a:lnTo>
                    <a:pt x="2593" y="2593"/>
                  </a:lnTo>
                  <a:cubicBezTo>
                    <a:pt x="2593" y="4123"/>
                    <a:pt x="3917" y="5342"/>
                    <a:pt x="5482" y="5170"/>
                  </a:cubicBezTo>
                  <a:close/>
                  <a:moveTo>
                    <a:pt x="5187" y="5927"/>
                  </a:moveTo>
                  <a:cubicBezTo>
                    <a:pt x="3456" y="5927"/>
                    <a:pt x="0" y="6919"/>
                    <a:pt x="0" y="8891"/>
                  </a:cubicBezTo>
                  <a:lnTo>
                    <a:pt x="0" y="10002"/>
                  </a:lnTo>
                  <a:cubicBezTo>
                    <a:pt x="0" y="10207"/>
                    <a:pt x="166" y="10372"/>
                    <a:pt x="370" y="10372"/>
                  </a:cubicBezTo>
                  <a:lnTo>
                    <a:pt x="10003" y="10372"/>
                  </a:lnTo>
                  <a:cubicBezTo>
                    <a:pt x="10208" y="10372"/>
                    <a:pt x="10373" y="10206"/>
                    <a:pt x="10373" y="10002"/>
                  </a:cubicBezTo>
                  <a:lnTo>
                    <a:pt x="10373" y="8891"/>
                  </a:lnTo>
                  <a:cubicBezTo>
                    <a:pt x="10375" y="6921"/>
                    <a:pt x="6918" y="5927"/>
                    <a:pt x="5187" y="59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cs typeface="+mn-ea"/>
                <a:sym typeface="+mn-lt"/>
              </a:endParaRPr>
            </a:p>
          </p:txBody>
        </p:sp>
      </p:grpSp>
      <p:sp>
        <p:nvSpPr>
          <p:cNvPr id="24" name="文本框 23"/>
          <p:cNvSpPr txBox="1"/>
          <p:nvPr/>
        </p:nvSpPr>
        <p:spPr>
          <a:xfrm>
            <a:off x="5647074" y="3649075"/>
            <a:ext cx="5079792" cy="540661"/>
          </a:xfrm>
          <a:prstGeom prst="rect">
            <a:avLst/>
          </a:prstGeom>
          <a:noFill/>
        </p:spPr>
        <p:txBody>
          <a:bodyPr wrap="square" rtlCol="0">
            <a:spAutoFit/>
          </a:bodyPr>
          <a:lstStyle/>
          <a:p>
            <a:pPr>
              <a:lnSpc>
                <a:spcPct val="140000"/>
              </a:lnSpc>
            </a:pPr>
            <a:r>
              <a:rPr lang="en-US" altLang="zh-CN" sz="1100" dirty="0">
                <a:solidFill>
                  <a:schemeClr val="bg2">
                    <a:lumMod val="25000"/>
                  </a:schemeClr>
                </a:solidFill>
                <a:cs typeface="+mn-ea"/>
                <a:sym typeface="+mn-lt"/>
              </a:rPr>
              <a:t>The average person is always waiting for an opportunity to come from the sky and doesn't want to work hard to create it</a:t>
            </a:r>
            <a:endParaRPr lang="zh-CN" altLang="en-US" sz="1100" dirty="0">
              <a:solidFill>
                <a:schemeClr val="bg2">
                  <a:lumMod val="25000"/>
                </a:schemeClr>
              </a:solidFill>
              <a:cs typeface="+mn-ea"/>
              <a:sym typeface="+mn-lt"/>
            </a:endParaRPr>
          </a:p>
        </p:txBody>
      </p:sp>
    </p:spTree>
    <p:extLst>
      <p:ext uri="{BB962C8B-B14F-4D97-AF65-F5344CB8AC3E}">
        <p14:creationId xmlns:p14="http://schemas.microsoft.com/office/powerpoint/2010/main" val="22662821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childTnLst>
                          </p:cTn>
                        </p:par>
                        <p:par>
                          <p:cTn id="31" fill="hold">
                            <p:stCondLst>
                              <p:cond delay="5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Effect transition="in" filter="fade">
                                      <p:cBhvr>
                                        <p:cTn id="36" dur="1000"/>
                                        <p:tgtEl>
                                          <p:spTgt spid="3"/>
                                        </p:tgtEl>
                                      </p:cBhvr>
                                    </p:animEffect>
                                  </p:childTnLst>
                                </p:cTn>
                              </p:par>
                            </p:childTnLst>
                          </p:cTn>
                        </p:par>
                        <p:par>
                          <p:cTn id="37" fill="hold">
                            <p:stCondLst>
                              <p:cond delay="6000"/>
                            </p:stCondLst>
                            <p:childTnLst>
                              <p:par>
                                <p:cTn id="38" presetID="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ppt_x"/>
                                          </p:val>
                                        </p:tav>
                                        <p:tav tm="100000">
                                          <p:val>
                                            <p:strVal val="#ppt_x"/>
                                          </p:val>
                                        </p:tav>
                                      </p:tavLst>
                                    </p:anim>
                                    <p:anim calcmode="lin" valueType="num">
                                      <p:cBhvr additive="base">
                                        <p:cTn id="41" dur="10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7000"/>
                            </p:stCondLst>
                            <p:childTnLst>
                              <p:par>
                                <p:cTn id="43" presetID="2" presetClass="entr" presetSubtype="4"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ppt_x"/>
                                          </p:val>
                                        </p:tav>
                                        <p:tav tm="100000">
                                          <p:val>
                                            <p:strVal val="#ppt_x"/>
                                          </p:val>
                                        </p:tav>
                                      </p:tavLst>
                                    </p:anim>
                                    <p:anim calcmode="lin" valueType="num">
                                      <p:cBhvr additive="base">
                                        <p:cTn id="46" dur="10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000" fill="hold"/>
                                        <p:tgtEl>
                                          <p:spTgt spid="21"/>
                                        </p:tgtEl>
                                        <p:attrNameLst>
                                          <p:attrName>ppt_x</p:attrName>
                                        </p:attrNameLst>
                                      </p:cBhvr>
                                      <p:tavLst>
                                        <p:tav tm="0">
                                          <p:val>
                                            <p:strVal val="#ppt_x"/>
                                          </p:val>
                                        </p:tav>
                                        <p:tav tm="100000">
                                          <p:val>
                                            <p:strVal val="#ppt_x"/>
                                          </p:val>
                                        </p:tav>
                                      </p:tavLst>
                                    </p:anim>
                                    <p:anim calcmode="lin" valueType="num">
                                      <p:cBhvr additive="base">
                                        <p:cTn id="51"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4" grpId="0"/>
      <p:bldP spid="6" grpId="0"/>
      <p:bldP spid="7"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完成情况</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completion status</a:t>
            </a:r>
            <a:endParaRPr lang="zh-CN" altLang="en-US" sz="1200" dirty="0">
              <a:solidFill>
                <a:schemeClr val="bg2">
                  <a:lumMod val="50000"/>
                </a:schemeClr>
              </a:solidFill>
              <a:cs typeface="+mn-ea"/>
              <a:sym typeface="+mn-lt"/>
            </a:endParaRPr>
          </a:p>
        </p:txBody>
      </p:sp>
      <p:grpSp>
        <p:nvGrpSpPr>
          <p:cNvPr id="31" name="组合 30">
            <a:extLst>
              <a:ext uri="{FF2B5EF4-FFF2-40B4-BE49-F238E27FC236}">
                <a16:creationId xmlns="" xmlns:a16="http://schemas.microsoft.com/office/drawing/2014/main" id="{2A5A85E6-47BA-4FAF-8383-10390C8B5397}"/>
              </a:ext>
            </a:extLst>
          </p:cNvPr>
          <p:cNvGrpSpPr/>
          <p:nvPr/>
        </p:nvGrpSpPr>
        <p:grpSpPr>
          <a:xfrm>
            <a:off x="1608461" y="1461868"/>
            <a:ext cx="2853971" cy="4555048"/>
            <a:chOff x="4669015" y="1115412"/>
            <a:chExt cx="2853970" cy="4555048"/>
          </a:xfrm>
          <a:effectLst>
            <a:outerShdw blurRad="228600" dist="101600" dir="2700000" algn="tl" rotWithShape="0">
              <a:prstClr val="black">
                <a:alpha val="30000"/>
              </a:prstClr>
            </a:outerShdw>
          </a:effectLst>
        </p:grpSpPr>
        <p:grpSp>
          <p:nvGrpSpPr>
            <p:cNvPr id="32" name="组合 31">
              <a:extLst>
                <a:ext uri="{FF2B5EF4-FFF2-40B4-BE49-F238E27FC236}">
                  <a16:creationId xmlns="" xmlns:a16="http://schemas.microsoft.com/office/drawing/2014/main" id="{2BE4B3BC-A441-48A3-A1BC-AFA96FED25DF}"/>
                </a:ext>
              </a:extLst>
            </p:cNvPr>
            <p:cNvGrpSpPr/>
            <p:nvPr/>
          </p:nvGrpSpPr>
          <p:grpSpPr>
            <a:xfrm>
              <a:off x="5431978" y="4511883"/>
              <a:ext cx="1328044" cy="1158577"/>
              <a:chOff x="3667322" y="4667095"/>
              <a:chExt cx="1831730" cy="1597940"/>
            </a:xfrm>
          </p:grpSpPr>
          <p:sp>
            <p:nvSpPr>
              <p:cNvPr id="39" name="圆角矩形 14">
                <a:extLst>
                  <a:ext uri="{FF2B5EF4-FFF2-40B4-BE49-F238E27FC236}">
                    <a16:creationId xmlns="" xmlns:a16="http://schemas.microsoft.com/office/drawing/2014/main" id="{2E0EA1CD-DF33-46FF-915F-5D2F29662748}"/>
                  </a:ext>
                </a:extLst>
              </p:cNvPr>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0" name="任意多边形 15">
                <a:extLst>
                  <a:ext uri="{FF2B5EF4-FFF2-40B4-BE49-F238E27FC236}">
                    <a16:creationId xmlns="" xmlns:a16="http://schemas.microsoft.com/office/drawing/2014/main" id="{CB997E03-ECA1-4EAB-BD6E-FF1B0BD7C4BD}"/>
                  </a:ext>
                </a:extLst>
              </p:cNvPr>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1" name="任意多边形 16">
                <a:extLst>
                  <a:ext uri="{FF2B5EF4-FFF2-40B4-BE49-F238E27FC236}">
                    <a16:creationId xmlns="" xmlns:a16="http://schemas.microsoft.com/office/drawing/2014/main" id="{1BDF2EEC-CA7D-48C6-B0D9-0F6E37D3AA6D}"/>
                  </a:ext>
                </a:extLst>
              </p:cNvPr>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2" name="圆角矩形 17">
                <a:extLst>
                  <a:ext uri="{FF2B5EF4-FFF2-40B4-BE49-F238E27FC236}">
                    <a16:creationId xmlns="" xmlns:a16="http://schemas.microsoft.com/office/drawing/2014/main" id="{43D8DAE5-70E2-42CB-849E-F52F93849928}"/>
                  </a:ext>
                </a:extLst>
              </p:cNvPr>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3" name="圆角矩形 18">
                <a:extLst>
                  <a:ext uri="{FF2B5EF4-FFF2-40B4-BE49-F238E27FC236}">
                    <a16:creationId xmlns="" xmlns:a16="http://schemas.microsoft.com/office/drawing/2014/main" id="{9FADFA60-BA15-4C70-A227-CC8CD9BDFE33}"/>
                  </a:ext>
                </a:extLst>
              </p:cNvPr>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4" name="圆角矩形 19">
                <a:extLst>
                  <a:ext uri="{FF2B5EF4-FFF2-40B4-BE49-F238E27FC236}">
                    <a16:creationId xmlns="" xmlns:a16="http://schemas.microsoft.com/office/drawing/2014/main" id="{08F00D41-AB24-4C97-986E-1AC4287646C8}"/>
                  </a:ext>
                </a:extLst>
              </p:cNvPr>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5" name="圆角矩形 20">
                <a:extLst>
                  <a:ext uri="{FF2B5EF4-FFF2-40B4-BE49-F238E27FC236}">
                    <a16:creationId xmlns="" xmlns:a16="http://schemas.microsoft.com/office/drawing/2014/main" id="{1E876FC3-4EB6-41C9-96E5-C56DA3D808BA}"/>
                  </a:ext>
                </a:extLst>
              </p:cNvPr>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6" name="圆角矩形 22">
                <a:extLst>
                  <a:ext uri="{FF2B5EF4-FFF2-40B4-BE49-F238E27FC236}">
                    <a16:creationId xmlns="" xmlns:a16="http://schemas.microsoft.com/office/drawing/2014/main" id="{A837A464-6CC1-418F-A0B5-483C68051311}"/>
                  </a:ext>
                </a:extLst>
              </p:cNvPr>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7" name="圆角矩形 23">
                <a:extLst>
                  <a:ext uri="{FF2B5EF4-FFF2-40B4-BE49-F238E27FC236}">
                    <a16:creationId xmlns="" xmlns:a16="http://schemas.microsoft.com/office/drawing/2014/main" id="{0677FA74-69D5-4623-964F-C49115DF4850}"/>
                  </a:ext>
                </a:extLst>
              </p:cNvPr>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8" name="圆角矩形 24">
                <a:extLst>
                  <a:ext uri="{FF2B5EF4-FFF2-40B4-BE49-F238E27FC236}">
                    <a16:creationId xmlns="" xmlns:a16="http://schemas.microsoft.com/office/drawing/2014/main" id="{CF71B77D-522C-49C9-B181-B5DCD52051AC}"/>
                  </a:ext>
                </a:extLst>
              </p:cNvPr>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49" name="圆角矩形 25">
                <a:extLst>
                  <a:ext uri="{FF2B5EF4-FFF2-40B4-BE49-F238E27FC236}">
                    <a16:creationId xmlns="" xmlns:a16="http://schemas.microsoft.com/office/drawing/2014/main" id="{1C6209DF-EA97-4F93-B5DD-94DFBE6A42BC}"/>
                  </a:ext>
                </a:extLst>
              </p:cNvPr>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0" name="圆角矩形 26">
                <a:extLst>
                  <a:ext uri="{FF2B5EF4-FFF2-40B4-BE49-F238E27FC236}">
                    <a16:creationId xmlns="" xmlns:a16="http://schemas.microsoft.com/office/drawing/2014/main" id="{92ADF321-4A9F-48ED-9B65-3A0993191893}"/>
                  </a:ext>
                </a:extLst>
              </p:cNvPr>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1" name="圆角矩形 27">
                <a:extLst>
                  <a:ext uri="{FF2B5EF4-FFF2-40B4-BE49-F238E27FC236}">
                    <a16:creationId xmlns="" xmlns:a16="http://schemas.microsoft.com/office/drawing/2014/main" id="{573078F8-616F-40CD-84A5-A9F1B80C3BFD}"/>
                  </a:ext>
                </a:extLst>
              </p:cNvPr>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2" name="圆角矩形 28">
                <a:extLst>
                  <a:ext uri="{FF2B5EF4-FFF2-40B4-BE49-F238E27FC236}">
                    <a16:creationId xmlns="" xmlns:a16="http://schemas.microsoft.com/office/drawing/2014/main" id="{6A546F8B-4EC4-4E6D-B607-871C4D8F859B}"/>
                  </a:ext>
                </a:extLst>
              </p:cNvPr>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sp>
            <p:nvSpPr>
              <p:cNvPr id="53" name="圆角矩形 29">
                <a:extLst>
                  <a:ext uri="{FF2B5EF4-FFF2-40B4-BE49-F238E27FC236}">
                    <a16:creationId xmlns="" xmlns:a16="http://schemas.microsoft.com/office/drawing/2014/main" id="{2EAECE78-5D91-4417-A264-4FC8D01B0DE0}"/>
                  </a:ext>
                </a:extLst>
              </p:cNvPr>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grpSp>
        <p:sp>
          <p:nvSpPr>
            <p:cNvPr id="33" name="任意多边形 41">
              <a:extLst>
                <a:ext uri="{FF2B5EF4-FFF2-40B4-BE49-F238E27FC236}">
                  <a16:creationId xmlns="" xmlns:a16="http://schemas.microsoft.com/office/drawing/2014/main" id="{E1302355-520C-4E76-B83B-4A2579E341F6}"/>
                </a:ext>
              </a:extLst>
            </p:cNvPr>
            <p:cNvSpPr/>
            <p:nvPr/>
          </p:nvSpPr>
          <p:spPr>
            <a:xfrm>
              <a:off x="4935169" y="3387666"/>
              <a:ext cx="2321662" cy="1117574"/>
            </a:xfrm>
            <a:custGeom>
              <a:avLst/>
              <a:gdLst>
                <a:gd name="connsiteX0" fmla="*/ 0 w 2321662"/>
                <a:gd name="connsiteY0" fmla="*/ 0 h 1117574"/>
                <a:gd name="connsiteX1" fmla="*/ 2321662 w 2321662"/>
                <a:gd name="connsiteY1" fmla="*/ 0 h 1117574"/>
                <a:gd name="connsiteX2" fmla="*/ 2269467 w 2321662"/>
                <a:gd name="connsiteY2" fmla="*/ 85541 h 1117574"/>
                <a:gd name="connsiteX3" fmla="*/ 1971723 w 2321662"/>
                <a:gd name="connsiteY3" fmla="*/ 896583 h 1117574"/>
                <a:gd name="connsiteX4" fmla="*/ 1750732 w 2321662"/>
                <a:gd name="connsiteY4" fmla="*/ 1117574 h 1117574"/>
                <a:gd name="connsiteX5" fmla="*/ 576750 w 2321662"/>
                <a:gd name="connsiteY5" fmla="*/ 1117574 h 1117574"/>
                <a:gd name="connsiteX6" fmla="*/ 355759 w 2321662"/>
                <a:gd name="connsiteY6" fmla="*/ 896583 h 1117574"/>
                <a:gd name="connsiteX7" fmla="*/ 8803 w 2321662"/>
                <a:gd name="connsiteY7" fmla="*/ 15127 h 11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662" h="1117574">
                  <a:moveTo>
                    <a:pt x="0" y="0"/>
                  </a:moveTo>
                  <a:lnTo>
                    <a:pt x="2321662" y="0"/>
                  </a:lnTo>
                  <a:lnTo>
                    <a:pt x="2269467" y="85541"/>
                  </a:lnTo>
                  <a:cubicBezTo>
                    <a:pt x="2126405" y="319899"/>
                    <a:pt x="1969430" y="594587"/>
                    <a:pt x="1971723" y="896583"/>
                  </a:cubicBezTo>
                  <a:cubicBezTo>
                    <a:pt x="1971723" y="1018633"/>
                    <a:pt x="1872782" y="1117574"/>
                    <a:pt x="1750732" y="1117574"/>
                  </a:cubicBezTo>
                  <a:lnTo>
                    <a:pt x="576750" y="1117574"/>
                  </a:lnTo>
                  <a:cubicBezTo>
                    <a:pt x="454700" y="1117574"/>
                    <a:pt x="355759" y="1018633"/>
                    <a:pt x="355759" y="896583"/>
                  </a:cubicBezTo>
                  <a:cubicBezTo>
                    <a:pt x="367926" y="552035"/>
                    <a:pt x="174399" y="286286"/>
                    <a:pt x="8803" y="15127"/>
                  </a:cubicBezTo>
                  <a:close/>
                </a:path>
              </a:pathLst>
            </a:custGeom>
            <a:gradFill>
              <a:gsLst>
                <a:gs pos="0">
                  <a:srgbClr val="FDFDFD"/>
                </a:gs>
                <a:gs pos="100000">
                  <a:srgbClr val="E2E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prstClr val="white"/>
                </a:solidFill>
                <a:cs typeface="+mn-ea"/>
                <a:sym typeface="+mn-lt"/>
              </a:endParaRPr>
            </a:p>
          </p:txBody>
        </p:sp>
        <p:sp>
          <p:nvSpPr>
            <p:cNvPr id="34" name="任意多边形 39">
              <a:extLst>
                <a:ext uri="{FF2B5EF4-FFF2-40B4-BE49-F238E27FC236}">
                  <a16:creationId xmlns="" xmlns:a16="http://schemas.microsoft.com/office/drawing/2014/main" id="{761D05EF-1468-4607-8A2C-8D4525EB08EF}"/>
                </a:ext>
              </a:extLst>
            </p:cNvPr>
            <p:cNvSpPr/>
            <p:nvPr/>
          </p:nvSpPr>
          <p:spPr>
            <a:xfrm>
              <a:off x="4703967" y="1128834"/>
              <a:ext cx="2784066" cy="1129416"/>
            </a:xfrm>
            <a:custGeom>
              <a:avLst/>
              <a:gdLst>
                <a:gd name="connsiteX0" fmla="*/ 1392013 w 2784066"/>
                <a:gd name="connsiteY0" fmla="*/ 0 h 1129416"/>
                <a:gd name="connsiteX1" fmla="*/ 1392053 w 2784066"/>
                <a:gd name="connsiteY1" fmla="*/ 0 h 1129416"/>
                <a:gd name="connsiteX2" fmla="*/ 1537486 w 2784066"/>
                <a:gd name="connsiteY2" fmla="*/ 7344 h 1129416"/>
                <a:gd name="connsiteX3" fmla="*/ 2750677 w 2784066"/>
                <a:gd name="connsiteY3" fmla="*/ 999561 h 1129416"/>
                <a:gd name="connsiteX4" fmla="*/ 2784066 w 2784066"/>
                <a:gd name="connsiteY4" fmla="*/ 1129416 h 1129416"/>
                <a:gd name="connsiteX5" fmla="*/ 0 w 2784066"/>
                <a:gd name="connsiteY5" fmla="*/ 1129416 h 1129416"/>
                <a:gd name="connsiteX6" fmla="*/ 33389 w 2784066"/>
                <a:gd name="connsiteY6" fmla="*/ 999561 h 1129416"/>
                <a:gd name="connsiteX7" fmla="*/ 1246580 w 2784066"/>
                <a:gd name="connsiteY7" fmla="*/ 7344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066" h="1129416">
                  <a:moveTo>
                    <a:pt x="1392013" y="0"/>
                  </a:moveTo>
                  <a:lnTo>
                    <a:pt x="1392053" y="0"/>
                  </a:lnTo>
                  <a:lnTo>
                    <a:pt x="1537486" y="7344"/>
                  </a:lnTo>
                  <a:cubicBezTo>
                    <a:pt x="2111370" y="65625"/>
                    <a:pt x="2584414" y="465011"/>
                    <a:pt x="2750677" y="999561"/>
                  </a:cubicBezTo>
                  <a:lnTo>
                    <a:pt x="2784066" y="1129416"/>
                  </a:lnTo>
                  <a:lnTo>
                    <a:pt x="0" y="1129416"/>
                  </a:lnTo>
                  <a:lnTo>
                    <a:pt x="33389" y="999561"/>
                  </a:lnTo>
                  <a:cubicBezTo>
                    <a:pt x="199652" y="465011"/>
                    <a:pt x="672696" y="65625"/>
                    <a:pt x="1246580" y="7344"/>
                  </a:cubicBezTo>
                  <a:close/>
                </a:path>
              </a:pathLst>
            </a:custGeom>
            <a:gradFill flip="none" rotWithShape="1">
              <a:gsLst>
                <a:gs pos="0">
                  <a:srgbClr val="FDFDFD"/>
                </a:gs>
                <a:gs pos="100000">
                  <a:srgbClr val="E2E2E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1" dirty="0">
                <a:solidFill>
                  <a:prstClr val="white"/>
                </a:solidFill>
                <a:cs typeface="+mn-ea"/>
                <a:sym typeface="+mn-lt"/>
              </a:endParaRPr>
            </a:p>
          </p:txBody>
        </p:sp>
        <p:sp>
          <p:nvSpPr>
            <p:cNvPr id="35" name="任意多边形 40">
              <a:extLst>
                <a:ext uri="{FF2B5EF4-FFF2-40B4-BE49-F238E27FC236}">
                  <a16:creationId xmlns="" xmlns:a16="http://schemas.microsoft.com/office/drawing/2014/main" id="{3DA1D5BC-588A-4FA5-8285-04634F9E7525}"/>
                </a:ext>
              </a:extLst>
            </p:cNvPr>
            <p:cNvSpPr/>
            <p:nvPr/>
          </p:nvSpPr>
          <p:spPr>
            <a:xfrm>
              <a:off x="4673399" y="2258250"/>
              <a:ext cx="2845202" cy="1129416"/>
            </a:xfrm>
            <a:custGeom>
              <a:avLst/>
              <a:gdLst>
                <a:gd name="connsiteX0" fmla="*/ 30568 w 2845202"/>
                <a:gd name="connsiteY0" fmla="*/ 0 h 1129416"/>
                <a:gd name="connsiteX1" fmla="*/ 2814634 w 2845202"/>
                <a:gd name="connsiteY1" fmla="*/ 0 h 1129416"/>
                <a:gd name="connsiteX2" fmla="*/ 2816300 w 2845202"/>
                <a:gd name="connsiteY2" fmla="*/ 6479 h 1129416"/>
                <a:gd name="connsiteX3" fmla="*/ 2845202 w 2845202"/>
                <a:gd name="connsiteY3" fmla="*/ 293182 h 1129416"/>
                <a:gd name="connsiteX4" fmla="*/ 2733407 w 2845202"/>
                <a:gd name="connsiteY4" fmla="*/ 846923 h 1129416"/>
                <a:gd name="connsiteX5" fmla="*/ 2611110 w 2845202"/>
                <a:gd name="connsiteY5" fmla="*/ 1086729 h 1129416"/>
                <a:gd name="connsiteX6" fmla="*/ 2585063 w 2845202"/>
                <a:gd name="connsiteY6" fmla="*/ 1129416 h 1129416"/>
                <a:gd name="connsiteX7" fmla="*/ 254528 w 2845202"/>
                <a:gd name="connsiteY7" fmla="*/ 1129416 h 1129416"/>
                <a:gd name="connsiteX8" fmla="*/ 188274 w 2845202"/>
                <a:gd name="connsiteY8" fmla="*/ 1015566 h 1129416"/>
                <a:gd name="connsiteX9" fmla="*/ 120030 w 2845202"/>
                <a:gd name="connsiteY9" fmla="*/ 875905 h 1129416"/>
                <a:gd name="connsiteX10" fmla="*/ 124755 w 2845202"/>
                <a:gd name="connsiteY10" fmla="*/ 873825 h 1129416"/>
                <a:gd name="connsiteX11" fmla="*/ 111796 w 2845202"/>
                <a:gd name="connsiteY11" fmla="*/ 846923 h 1129416"/>
                <a:gd name="connsiteX12" fmla="*/ 0 w 2845202"/>
                <a:gd name="connsiteY12" fmla="*/ 293182 h 1129416"/>
                <a:gd name="connsiteX13" fmla="*/ 28902 w 2845202"/>
                <a:gd name="connsiteY13" fmla="*/ 6479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202" h="1129416">
                  <a:moveTo>
                    <a:pt x="30568" y="0"/>
                  </a:moveTo>
                  <a:lnTo>
                    <a:pt x="2814634" y="0"/>
                  </a:lnTo>
                  <a:lnTo>
                    <a:pt x="2816300" y="6479"/>
                  </a:lnTo>
                  <a:cubicBezTo>
                    <a:pt x="2835250" y="99087"/>
                    <a:pt x="2845202" y="194972"/>
                    <a:pt x="2845202" y="293182"/>
                  </a:cubicBezTo>
                  <a:cubicBezTo>
                    <a:pt x="2845202" y="489603"/>
                    <a:pt x="2805395" y="676725"/>
                    <a:pt x="2733407" y="846923"/>
                  </a:cubicBezTo>
                  <a:cubicBezTo>
                    <a:pt x="2707798" y="919434"/>
                    <a:pt x="2663338" y="999647"/>
                    <a:pt x="2611110" y="1086729"/>
                  </a:cubicBezTo>
                  <a:lnTo>
                    <a:pt x="2585063" y="1129416"/>
                  </a:lnTo>
                  <a:lnTo>
                    <a:pt x="254528" y="1129416"/>
                  </a:lnTo>
                  <a:lnTo>
                    <a:pt x="188274" y="1015566"/>
                  </a:lnTo>
                  <a:cubicBezTo>
                    <a:pt x="163308" y="969683"/>
                    <a:pt x="140200" y="923259"/>
                    <a:pt x="120030" y="875905"/>
                  </a:cubicBezTo>
                  <a:lnTo>
                    <a:pt x="124755" y="873825"/>
                  </a:lnTo>
                  <a:lnTo>
                    <a:pt x="111796" y="846923"/>
                  </a:lnTo>
                  <a:cubicBezTo>
                    <a:pt x="39808" y="676725"/>
                    <a:pt x="0" y="489603"/>
                    <a:pt x="0" y="293182"/>
                  </a:cubicBezTo>
                  <a:cubicBezTo>
                    <a:pt x="0" y="194972"/>
                    <a:pt x="9952" y="99087"/>
                    <a:pt x="28902" y="6479"/>
                  </a:cubicBezTo>
                  <a:close/>
                </a:path>
              </a:pathLst>
            </a:custGeom>
            <a:gradFill>
              <a:gsLst>
                <a:gs pos="100000">
                  <a:schemeClr val="bg1"/>
                </a:gs>
                <a:gs pos="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1" dirty="0">
                <a:solidFill>
                  <a:prstClr val="white"/>
                </a:solidFill>
                <a:cs typeface="+mn-ea"/>
                <a:sym typeface="+mn-lt"/>
              </a:endParaRPr>
            </a:p>
          </p:txBody>
        </p:sp>
        <p:pic>
          <p:nvPicPr>
            <p:cNvPr id="36" name="图片 35">
              <a:extLst>
                <a:ext uri="{FF2B5EF4-FFF2-40B4-BE49-F238E27FC236}">
                  <a16:creationId xmlns="" xmlns:a16="http://schemas.microsoft.com/office/drawing/2014/main" id="{D267E0B3-5CCE-4CBF-B307-8CFC710E83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8404" y="2258250"/>
              <a:ext cx="1710197" cy="180150"/>
            </a:xfrm>
            <a:prstGeom prst="rect">
              <a:avLst/>
            </a:prstGeom>
          </p:spPr>
        </p:pic>
        <p:pic>
          <p:nvPicPr>
            <p:cNvPr id="37" name="图片 36">
              <a:extLst>
                <a:ext uri="{FF2B5EF4-FFF2-40B4-BE49-F238E27FC236}">
                  <a16:creationId xmlns="" xmlns:a16="http://schemas.microsoft.com/office/drawing/2014/main" id="{8B3BA59F-1E28-4B86-BD33-95F447D87E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930321" y="3387666"/>
              <a:ext cx="1399580" cy="180150"/>
            </a:xfrm>
            <a:custGeom>
              <a:avLst/>
              <a:gdLst>
                <a:gd name="connsiteX0" fmla="*/ 1399580 w 1399580"/>
                <a:gd name="connsiteY0" fmla="*/ 0 h 180150"/>
                <a:gd name="connsiteX1" fmla="*/ 0 w 1399580"/>
                <a:gd name="connsiteY1" fmla="*/ 0 h 180150"/>
                <a:gd name="connsiteX2" fmla="*/ 0 w 1399580"/>
                <a:gd name="connsiteY2" fmla="*/ 180150 h 180150"/>
                <a:gd name="connsiteX3" fmla="*/ 1283178 w 1399580"/>
                <a:gd name="connsiteY3" fmla="*/ 180150 h 180150"/>
              </a:gdLst>
              <a:ahLst/>
              <a:cxnLst>
                <a:cxn ang="0">
                  <a:pos x="connsiteX0" y="connsiteY0"/>
                </a:cxn>
                <a:cxn ang="0">
                  <a:pos x="connsiteX1" y="connsiteY1"/>
                </a:cxn>
                <a:cxn ang="0">
                  <a:pos x="connsiteX2" y="connsiteY2"/>
                </a:cxn>
                <a:cxn ang="0">
                  <a:pos x="connsiteX3" y="connsiteY3"/>
                </a:cxn>
              </a:cxnLst>
              <a:rect l="l" t="t" r="r" b="b"/>
              <a:pathLst>
                <a:path w="1399580" h="180150">
                  <a:moveTo>
                    <a:pt x="1399580" y="0"/>
                  </a:moveTo>
                  <a:lnTo>
                    <a:pt x="0" y="0"/>
                  </a:lnTo>
                  <a:lnTo>
                    <a:pt x="0" y="180150"/>
                  </a:lnTo>
                  <a:lnTo>
                    <a:pt x="1283178" y="180150"/>
                  </a:lnTo>
                  <a:close/>
                </a:path>
              </a:pathLst>
            </a:custGeom>
          </p:spPr>
        </p:pic>
        <p:sp>
          <p:nvSpPr>
            <p:cNvPr id="38" name="任意多边形 34">
              <a:extLst>
                <a:ext uri="{FF2B5EF4-FFF2-40B4-BE49-F238E27FC236}">
                  <a16:creationId xmlns="" xmlns:a16="http://schemas.microsoft.com/office/drawing/2014/main" id="{44D73FA1-7FEE-420D-8CEC-ACE0DF087186}"/>
                </a:ext>
              </a:extLst>
            </p:cNvPr>
            <p:cNvSpPr/>
            <p:nvPr/>
          </p:nvSpPr>
          <p:spPr>
            <a:xfrm>
              <a:off x="4669015" y="1115412"/>
              <a:ext cx="2853970" cy="3394286"/>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no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prstClr val="white"/>
                </a:solidFill>
                <a:cs typeface="+mn-ea"/>
                <a:sym typeface="+mn-lt"/>
              </a:endParaRPr>
            </a:p>
          </p:txBody>
        </p:sp>
      </p:grpSp>
      <p:sp>
        <p:nvSpPr>
          <p:cNvPr id="54" name="文本框 53">
            <a:extLst>
              <a:ext uri="{FF2B5EF4-FFF2-40B4-BE49-F238E27FC236}">
                <a16:creationId xmlns="" xmlns:a16="http://schemas.microsoft.com/office/drawing/2014/main" id="{6255840A-73DD-4E8D-9AAC-09279DC88304}"/>
              </a:ext>
            </a:extLst>
          </p:cNvPr>
          <p:cNvSpPr txBox="1"/>
          <p:nvPr/>
        </p:nvSpPr>
        <p:spPr>
          <a:xfrm>
            <a:off x="2716917" y="2071275"/>
            <a:ext cx="1780467" cy="300210"/>
          </a:xfrm>
          <a:prstGeom prst="rect">
            <a:avLst/>
          </a:prstGeom>
          <a:noFill/>
        </p:spPr>
        <p:txBody>
          <a:bodyPr wrap="square" rtlCol="0">
            <a:spAutoFit/>
          </a:bodyPr>
          <a:lstStyle/>
          <a:p>
            <a:r>
              <a:rPr lang="zh-CN" altLang="en-US" sz="1351" dirty="0">
                <a:solidFill>
                  <a:schemeClr val="bg1">
                    <a:lumMod val="65000"/>
                  </a:schemeClr>
                </a:solidFill>
                <a:cs typeface="+mn-ea"/>
                <a:sym typeface="+mn-lt"/>
              </a:rPr>
              <a:t>在此添加标题</a:t>
            </a:r>
          </a:p>
        </p:txBody>
      </p:sp>
      <p:sp>
        <p:nvSpPr>
          <p:cNvPr id="55" name="文本框 54">
            <a:extLst>
              <a:ext uri="{FF2B5EF4-FFF2-40B4-BE49-F238E27FC236}">
                <a16:creationId xmlns="" xmlns:a16="http://schemas.microsoft.com/office/drawing/2014/main" id="{73BC6D98-F9C3-4DD1-A7D6-B58783F14FC0}"/>
              </a:ext>
            </a:extLst>
          </p:cNvPr>
          <p:cNvSpPr txBox="1"/>
          <p:nvPr/>
        </p:nvSpPr>
        <p:spPr>
          <a:xfrm>
            <a:off x="2716917" y="3972592"/>
            <a:ext cx="1780467" cy="300210"/>
          </a:xfrm>
          <a:prstGeom prst="rect">
            <a:avLst/>
          </a:prstGeom>
          <a:noFill/>
        </p:spPr>
        <p:txBody>
          <a:bodyPr wrap="square" rtlCol="0">
            <a:spAutoFit/>
          </a:bodyPr>
          <a:lstStyle/>
          <a:p>
            <a:r>
              <a:rPr lang="zh-CN" altLang="en-US" sz="1351" dirty="0">
                <a:solidFill>
                  <a:schemeClr val="bg1">
                    <a:lumMod val="65000"/>
                  </a:schemeClr>
                </a:solidFill>
                <a:cs typeface="+mn-ea"/>
                <a:sym typeface="+mn-lt"/>
              </a:rPr>
              <a:t>在此添加标题</a:t>
            </a:r>
          </a:p>
        </p:txBody>
      </p:sp>
      <p:sp>
        <p:nvSpPr>
          <p:cNvPr id="56" name="文本框 55">
            <a:extLst>
              <a:ext uri="{FF2B5EF4-FFF2-40B4-BE49-F238E27FC236}">
                <a16:creationId xmlns="" xmlns:a16="http://schemas.microsoft.com/office/drawing/2014/main" id="{A0FEDB6E-1E74-425A-AC88-3CD0B3C13CB5}"/>
              </a:ext>
            </a:extLst>
          </p:cNvPr>
          <p:cNvSpPr txBox="1"/>
          <p:nvPr/>
        </p:nvSpPr>
        <p:spPr>
          <a:xfrm>
            <a:off x="2716917" y="3021934"/>
            <a:ext cx="1780467" cy="300210"/>
          </a:xfrm>
          <a:prstGeom prst="rect">
            <a:avLst/>
          </a:prstGeom>
          <a:noFill/>
        </p:spPr>
        <p:txBody>
          <a:bodyPr wrap="square" rtlCol="0">
            <a:spAutoFit/>
          </a:bodyPr>
          <a:lstStyle/>
          <a:p>
            <a:r>
              <a:rPr lang="zh-CN" altLang="en-US" sz="1351" dirty="0">
                <a:solidFill>
                  <a:schemeClr val="bg1">
                    <a:lumMod val="65000"/>
                  </a:schemeClr>
                </a:solidFill>
                <a:cs typeface="+mn-ea"/>
                <a:sym typeface="+mn-lt"/>
              </a:rPr>
              <a:t>在此添加标题</a:t>
            </a:r>
          </a:p>
        </p:txBody>
      </p:sp>
      <p:sp>
        <p:nvSpPr>
          <p:cNvPr id="57" name="Freeform 51">
            <a:extLst>
              <a:ext uri="{FF2B5EF4-FFF2-40B4-BE49-F238E27FC236}">
                <a16:creationId xmlns="" xmlns:a16="http://schemas.microsoft.com/office/drawing/2014/main" id="{876F1E97-96C4-436F-A990-C3CC8CD9A9B2}"/>
              </a:ext>
            </a:extLst>
          </p:cNvPr>
          <p:cNvSpPr>
            <a:spLocks noEditPoints="1"/>
          </p:cNvSpPr>
          <p:nvPr/>
        </p:nvSpPr>
        <p:spPr bwMode="auto">
          <a:xfrm>
            <a:off x="2270060" y="2091294"/>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8" name="Freeform 104">
            <a:extLst>
              <a:ext uri="{FF2B5EF4-FFF2-40B4-BE49-F238E27FC236}">
                <a16:creationId xmlns="" xmlns:a16="http://schemas.microsoft.com/office/drawing/2014/main" id="{102B0537-BFB7-4A29-8406-77B80C7851AD}"/>
              </a:ext>
            </a:extLst>
          </p:cNvPr>
          <p:cNvSpPr>
            <a:spLocks noEditPoints="1"/>
          </p:cNvSpPr>
          <p:nvPr/>
        </p:nvSpPr>
        <p:spPr bwMode="auto">
          <a:xfrm>
            <a:off x="2314139" y="3025851"/>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9" name="Freeform 283">
            <a:extLst>
              <a:ext uri="{FF2B5EF4-FFF2-40B4-BE49-F238E27FC236}">
                <a16:creationId xmlns="" xmlns:a16="http://schemas.microsoft.com/office/drawing/2014/main" id="{D8BC168F-75EC-43E1-AF53-0BE6E20553E9}"/>
              </a:ext>
            </a:extLst>
          </p:cNvPr>
          <p:cNvSpPr>
            <a:spLocks noEditPoints="1"/>
          </p:cNvSpPr>
          <p:nvPr/>
        </p:nvSpPr>
        <p:spPr bwMode="auto">
          <a:xfrm>
            <a:off x="2343133" y="4029642"/>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60" name="组合 59">
            <a:extLst>
              <a:ext uri="{FF2B5EF4-FFF2-40B4-BE49-F238E27FC236}">
                <a16:creationId xmlns="" xmlns:a16="http://schemas.microsoft.com/office/drawing/2014/main" id="{CEF51754-5410-4D62-B10F-040D36C5D502}"/>
              </a:ext>
            </a:extLst>
          </p:cNvPr>
          <p:cNvGrpSpPr/>
          <p:nvPr/>
        </p:nvGrpSpPr>
        <p:grpSpPr>
          <a:xfrm>
            <a:off x="5651438" y="1692656"/>
            <a:ext cx="880246" cy="782355"/>
            <a:chOff x="5623293" y="1853265"/>
            <a:chExt cx="1069608" cy="950658"/>
          </a:xfrm>
        </p:grpSpPr>
        <p:sp>
          <p:nvSpPr>
            <p:cNvPr id="61" name="Freeform 5">
              <a:extLst>
                <a:ext uri="{FF2B5EF4-FFF2-40B4-BE49-F238E27FC236}">
                  <a16:creationId xmlns="" xmlns:a16="http://schemas.microsoft.com/office/drawing/2014/main" id="{505FE346-0B70-4048-AB11-ADEA0AD6B51C}"/>
                </a:ext>
              </a:extLst>
            </p:cNvPr>
            <p:cNvSpPr/>
            <p:nvPr/>
          </p:nvSpPr>
          <p:spPr bwMode="auto">
            <a:xfrm>
              <a:off x="5623293" y="1853265"/>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dirty="0">
                <a:solidFill>
                  <a:prstClr val="white"/>
                </a:solidFill>
                <a:cs typeface="+mn-ea"/>
                <a:sym typeface="+mn-lt"/>
              </a:endParaRPr>
            </a:p>
          </p:txBody>
        </p:sp>
        <p:sp>
          <p:nvSpPr>
            <p:cNvPr id="62" name="Freeform 51">
              <a:extLst>
                <a:ext uri="{FF2B5EF4-FFF2-40B4-BE49-F238E27FC236}">
                  <a16:creationId xmlns="" xmlns:a16="http://schemas.microsoft.com/office/drawing/2014/main" id="{B779CDD8-0535-41E9-8450-4A61D4392F47}"/>
                </a:ext>
              </a:extLst>
            </p:cNvPr>
            <p:cNvSpPr>
              <a:spLocks noEditPoints="1"/>
            </p:cNvSpPr>
            <p:nvPr/>
          </p:nvSpPr>
          <p:spPr bwMode="auto">
            <a:xfrm>
              <a:off x="5983276" y="2205171"/>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63" name="组合 62">
            <a:extLst>
              <a:ext uri="{FF2B5EF4-FFF2-40B4-BE49-F238E27FC236}">
                <a16:creationId xmlns="" xmlns:a16="http://schemas.microsoft.com/office/drawing/2014/main" id="{296D415E-8EBA-4AC0-BBFB-F1A082BF0580}"/>
              </a:ext>
            </a:extLst>
          </p:cNvPr>
          <p:cNvGrpSpPr/>
          <p:nvPr/>
        </p:nvGrpSpPr>
        <p:grpSpPr>
          <a:xfrm>
            <a:off x="5651438" y="3182638"/>
            <a:ext cx="880246" cy="782355"/>
            <a:chOff x="5623293" y="3343247"/>
            <a:chExt cx="1069608" cy="950658"/>
          </a:xfrm>
        </p:grpSpPr>
        <p:sp>
          <p:nvSpPr>
            <p:cNvPr id="64" name="Freeform 5">
              <a:extLst>
                <a:ext uri="{FF2B5EF4-FFF2-40B4-BE49-F238E27FC236}">
                  <a16:creationId xmlns="" xmlns:a16="http://schemas.microsoft.com/office/drawing/2014/main" id="{680B3746-6645-40C9-A0EA-24F0621D44F6}"/>
                </a:ext>
              </a:extLst>
            </p:cNvPr>
            <p:cNvSpPr/>
            <p:nvPr/>
          </p:nvSpPr>
          <p:spPr bwMode="auto">
            <a:xfrm>
              <a:off x="5623293" y="3343247"/>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2"/>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dirty="0">
                <a:solidFill>
                  <a:srgbClr val="96FFFF"/>
                </a:solidFill>
                <a:cs typeface="+mn-ea"/>
                <a:sym typeface="+mn-lt"/>
              </a:endParaRPr>
            </a:p>
          </p:txBody>
        </p:sp>
        <p:sp>
          <p:nvSpPr>
            <p:cNvPr id="65" name="Freeform 104">
              <a:extLst>
                <a:ext uri="{FF2B5EF4-FFF2-40B4-BE49-F238E27FC236}">
                  <a16:creationId xmlns="" xmlns:a16="http://schemas.microsoft.com/office/drawing/2014/main" id="{E69CD40B-2C96-4FE5-B9D1-C916D30398D0}"/>
                </a:ext>
              </a:extLst>
            </p:cNvPr>
            <p:cNvSpPr>
              <a:spLocks noEditPoints="1"/>
            </p:cNvSpPr>
            <p:nvPr/>
          </p:nvSpPr>
          <p:spPr bwMode="auto">
            <a:xfrm>
              <a:off x="6027355" y="3660536"/>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66" name="组合 65">
            <a:extLst>
              <a:ext uri="{FF2B5EF4-FFF2-40B4-BE49-F238E27FC236}">
                <a16:creationId xmlns="" xmlns:a16="http://schemas.microsoft.com/office/drawing/2014/main" id="{C8BB4CD8-144F-47BD-BF77-CA526449304F}"/>
              </a:ext>
            </a:extLst>
          </p:cNvPr>
          <p:cNvGrpSpPr/>
          <p:nvPr/>
        </p:nvGrpSpPr>
        <p:grpSpPr>
          <a:xfrm>
            <a:off x="5651438" y="4672620"/>
            <a:ext cx="880246" cy="782355"/>
            <a:chOff x="5623293" y="4833229"/>
            <a:chExt cx="1069608" cy="950658"/>
          </a:xfrm>
        </p:grpSpPr>
        <p:sp>
          <p:nvSpPr>
            <p:cNvPr id="67" name="Freeform 5">
              <a:extLst>
                <a:ext uri="{FF2B5EF4-FFF2-40B4-BE49-F238E27FC236}">
                  <a16:creationId xmlns="" xmlns:a16="http://schemas.microsoft.com/office/drawing/2014/main" id="{CDEDA1DD-5529-43F9-B557-3CCD46A3C706}"/>
                </a:ext>
              </a:extLst>
            </p:cNvPr>
            <p:cNvSpPr/>
            <p:nvPr/>
          </p:nvSpPr>
          <p:spPr bwMode="auto">
            <a:xfrm>
              <a:off x="5623293" y="4833229"/>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000" b="1" dirty="0">
                <a:solidFill>
                  <a:srgbClr val="4B78C4"/>
                </a:solidFill>
                <a:cs typeface="+mn-ea"/>
                <a:sym typeface="+mn-lt"/>
              </a:endParaRPr>
            </a:p>
          </p:txBody>
        </p:sp>
        <p:sp>
          <p:nvSpPr>
            <p:cNvPr id="68" name="Freeform 283">
              <a:extLst>
                <a:ext uri="{FF2B5EF4-FFF2-40B4-BE49-F238E27FC236}">
                  <a16:creationId xmlns="" xmlns:a16="http://schemas.microsoft.com/office/drawing/2014/main" id="{5CB503F6-AEF6-45AA-976D-07E31496317D}"/>
                </a:ext>
              </a:extLst>
            </p:cNvPr>
            <p:cNvSpPr>
              <a:spLocks noEditPoints="1"/>
            </p:cNvSpPr>
            <p:nvPr/>
          </p:nvSpPr>
          <p:spPr bwMode="auto">
            <a:xfrm>
              <a:off x="6056349" y="5191767"/>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69" name="Text Placeholder 32">
            <a:extLst>
              <a:ext uri="{FF2B5EF4-FFF2-40B4-BE49-F238E27FC236}">
                <a16:creationId xmlns="" xmlns:a16="http://schemas.microsoft.com/office/drawing/2014/main" id="{4BBBFA7C-1C68-4B11-804F-975BB231C13A}"/>
              </a:ext>
            </a:extLst>
          </p:cNvPr>
          <p:cNvSpPr txBox="1">
            <a:spLocks/>
          </p:cNvSpPr>
          <p:nvPr/>
        </p:nvSpPr>
        <p:spPr>
          <a:xfrm>
            <a:off x="6827937" y="1936516"/>
            <a:ext cx="340556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a:t>
            </a:r>
            <a:endParaRPr lang="en-US" altLang="zh-CN" sz="1000" dirty="0">
              <a:solidFill>
                <a:schemeClr val="bg1">
                  <a:lumMod val="50000"/>
                </a:schemeClr>
              </a:solidFill>
              <a:latin typeface="+mn-lt"/>
              <a:cs typeface="+mn-ea"/>
              <a:sym typeface="+mn-lt"/>
            </a:endParaRPr>
          </a:p>
        </p:txBody>
      </p:sp>
      <p:sp>
        <p:nvSpPr>
          <p:cNvPr id="70" name="Text Placeholder 33">
            <a:extLst>
              <a:ext uri="{FF2B5EF4-FFF2-40B4-BE49-F238E27FC236}">
                <a16:creationId xmlns="" xmlns:a16="http://schemas.microsoft.com/office/drawing/2014/main" id="{9F8567B4-0F4D-4970-A088-2579A0C2644A}"/>
              </a:ext>
            </a:extLst>
          </p:cNvPr>
          <p:cNvSpPr txBox="1">
            <a:spLocks/>
          </p:cNvSpPr>
          <p:nvPr/>
        </p:nvSpPr>
        <p:spPr>
          <a:xfrm>
            <a:off x="6827936" y="1635767"/>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
        <p:nvSpPr>
          <p:cNvPr id="71" name="Text Placeholder 32">
            <a:extLst>
              <a:ext uri="{FF2B5EF4-FFF2-40B4-BE49-F238E27FC236}">
                <a16:creationId xmlns="" xmlns:a16="http://schemas.microsoft.com/office/drawing/2014/main" id="{A874756A-37E0-4146-9B4D-0D5967D4C1FE}"/>
              </a:ext>
            </a:extLst>
          </p:cNvPr>
          <p:cNvSpPr txBox="1">
            <a:spLocks/>
          </p:cNvSpPr>
          <p:nvPr/>
        </p:nvSpPr>
        <p:spPr>
          <a:xfrm>
            <a:off x="6827937" y="3435482"/>
            <a:ext cx="340556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a:t>
            </a:r>
            <a:endParaRPr lang="en-US" altLang="zh-CN" sz="1000" dirty="0">
              <a:solidFill>
                <a:schemeClr val="bg1">
                  <a:lumMod val="50000"/>
                </a:schemeClr>
              </a:solidFill>
              <a:latin typeface="+mn-lt"/>
              <a:cs typeface="+mn-ea"/>
              <a:sym typeface="+mn-lt"/>
            </a:endParaRPr>
          </a:p>
        </p:txBody>
      </p:sp>
      <p:sp>
        <p:nvSpPr>
          <p:cNvPr id="72" name="Text Placeholder 33">
            <a:extLst>
              <a:ext uri="{FF2B5EF4-FFF2-40B4-BE49-F238E27FC236}">
                <a16:creationId xmlns="" xmlns:a16="http://schemas.microsoft.com/office/drawing/2014/main" id="{DB5F246B-1286-4C66-B220-923AC480BED2}"/>
              </a:ext>
            </a:extLst>
          </p:cNvPr>
          <p:cNvSpPr txBox="1">
            <a:spLocks/>
          </p:cNvSpPr>
          <p:nvPr/>
        </p:nvSpPr>
        <p:spPr>
          <a:xfrm>
            <a:off x="6827936" y="3134733"/>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
        <p:nvSpPr>
          <p:cNvPr id="73" name="Text Placeholder 32">
            <a:extLst>
              <a:ext uri="{FF2B5EF4-FFF2-40B4-BE49-F238E27FC236}">
                <a16:creationId xmlns="" xmlns:a16="http://schemas.microsoft.com/office/drawing/2014/main" id="{23CCACEC-4A48-4825-BD19-643F9605C622}"/>
              </a:ext>
            </a:extLst>
          </p:cNvPr>
          <p:cNvSpPr txBox="1">
            <a:spLocks/>
          </p:cNvSpPr>
          <p:nvPr/>
        </p:nvSpPr>
        <p:spPr>
          <a:xfrm>
            <a:off x="6827937" y="4934448"/>
            <a:ext cx="340556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请替换文字内容，修改文字内容，也可以直接复制你的内容到此。请替换文字内容，修改文字内容，也可以直接复制你的内容到此。请替换文字内容，修改文字内容</a:t>
            </a:r>
            <a:endParaRPr lang="en-US" altLang="zh-CN" sz="1000" dirty="0">
              <a:solidFill>
                <a:schemeClr val="bg1">
                  <a:lumMod val="50000"/>
                </a:schemeClr>
              </a:solidFill>
              <a:latin typeface="+mn-lt"/>
              <a:cs typeface="+mn-ea"/>
              <a:sym typeface="+mn-lt"/>
            </a:endParaRPr>
          </a:p>
        </p:txBody>
      </p:sp>
      <p:sp>
        <p:nvSpPr>
          <p:cNvPr id="74" name="Text Placeholder 33">
            <a:extLst>
              <a:ext uri="{FF2B5EF4-FFF2-40B4-BE49-F238E27FC236}">
                <a16:creationId xmlns="" xmlns:a16="http://schemas.microsoft.com/office/drawing/2014/main" id="{0985D754-C054-436B-9FD9-4EE165BA42C4}"/>
              </a:ext>
            </a:extLst>
          </p:cNvPr>
          <p:cNvSpPr txBox="1">
            <a:spLocks/>
          </p:cNvSpPr>
          <p:nvPr/>
        </p:nvSpPr>
        <p:spPr>
          <a:xfrm>
            <a:off x="6827936" y="4633699"/>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Tree>
    <p:extLst>
      <p:ext uri="{BB962C8B-B14F-4D97-AF65-F5344CB8AC3E}">
        <p14:creationId xmlns:p14="http://schemas.microsoft.com/office/powerpoint/2010/main" val="32109917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randombar(horizontal)">
                                      <p:cBhvr>
                                        <p:cTn id="12" dur="500"/>
                                        <p:tgtEl>
                                          <p:spTgt spid="5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randombar(horizontal)">
                                      <p:cBhvr>
                                        <p:cTn id="15" dur="500"/>
                                        <p:tgtEl>
                                          <p:spTgt spid="5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500"/>
                            </p:stCondLst>
                            <p:childTnLst>
                              <p:par>
                                <p:cTn id="32" presetID="2" presetClass="entr" presetSubtype="6" decel="10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1500" fill="hold"/>
                                        <p:tgtEl>
                                          <p:spTgt spid="60"/>
                                        </p:tgtEl>
                                        <p:attrNameLst>
                                          <p:attrName>ppt_x</p:attrName>
                                        </p:attrNameLst>
                                      </p:cBhvr>
                                      <p:tavLst>
                                        <p:tav tm="0">
                                          <p:val>
                                            <p:strVal val="1+#ppt_w/2"/>
                                          </p:val>
                                        </p:tav>
                                        <p:tav tm="100000">
                                          <p:val>
                                            <p:strVal val="#ppt_x"/>
                                          </p:val>
                                        </p:tav>
                                      </p:tavLst>
                                    </p:anim>
                                    <p:anim calcmode="lin" valueType="num">
                                      <p:cBhvr additive="base">
                                        <p:cTn id="35" dur="1500" fill="hold"/>
                                        <p:tgtEl>
                                          <p:spTgt spid="60"/>
                                        </p:tgtEl>
                                        <p:attrNameLst>
                                          <p:attrName>ppt_y</p:attrName>
                                        </p:attrNameLst>
                                      </p:cBhvr>
                                      <p:tavLst>
                                        <p:tav tm="0">
                                          <p:val>
                                            <p:strVal val="1+#ppt_h/2"/>
                                          </p:val>
                                        </p:tav>
                                        <p:tav tm="100000">
                                          <p:val>
                                            <p:strVal val="#ppt_y"/>
                                          </p:val>
                                        </p:tav>
                                      </p:tavLst>
                                    </p:anim>
                                  </p:childTnLst>
                                </p:cTn>
                              </p:par>
                              <p:par>
                                <p:cTn id="36" presetID="2" presetClass="entr" presetSubtype="6" decel="100000"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1500" fill="hold"/>
                                        <p:tgtEl>
                                          <p:spTgt spid="63"/>
                                        </p:tgtEl>
                                        <p:attrNameLst>
                                          <p:attrName>ppt_x</p:attrName>
                                        </p:attrNameLst>
                                      </p:cBhvr>
                                      <p:tavLst>
                                        <p:tav tm="0">
                                          <p:val>
                                            <p:strVal val="1+#ppt_w/2"/>
                                          </p:val>
                                        </p:tav>
                                        <p:tav tm="100000">
                                          <p:val>
                                            <p:strVal val="#ppt_x"/>
                                          </p:val>
                                        </p:tav>
                                      </p:tavLst>
                                    </p:anim>
                                    <p:anim calcmode="lin" valueType="num">
                                      <p:cBhvr additive="base">
                                        <p:cTn id="39" dur="1500" fill="hold"/>
                                        <p:tgtEl>
                                          <p:spTgt spid="63"/>
                                        </p:tgtEl>
                                        <p:attrNameLst>
                                          <p:attrName>ppt_y</p:attrName>
                                        </p:attrNameLst>
                                      </p:cBhvr>
                                      <p:tavLst>
                                        <p:tav tm="0">
                                          <p:val>
                                            <p:strVal val="1+#ppt_h/2"/>
                                          </p:val>
                                        </p:tav>
                                        <p:tav tm="100000">
                                          <p:val>
                                            <p:strVal val="#ppt_y"/>
                                          </p:val>
                                        </p:tav>
                                      </p:tavLst>
                                    </p:anim>
                                  </p:childTnLst>
                                </p:cTn>
                              </p:par>
                              <p:par>
                                <p:cTn id="40" presetID="2" presetClass="entr" presetSubtype="6" decel="10000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1500" fill="hold"/>
                                        <p:tgtEl>
                                          <p:spTgt spid="66"/>
                                        </p:tgtEl>
                                        <p:attrNameLst>
                                          <p:attrName>ppt_x</p:attrName>
                                        </p:attrNameLst>
                                      </p:cBhvr>
                                      <p:tavLst>
                                        <p:tav tm="0">
                                          <p:val>
                                            <p:strVal val="1+#ppt_w/2"/>
                                          </p:val>
                                        </p:tav>
                                        <p:tav tm="100000">
                                          <p:val>
                                            <p:strVal val="#ppt_x"/>
                                          </p:val>
                                        </p:tav>
                                      </p:tavLst>
                                    </p:anim>
                                    <p:anim calcmode="lin" valueType="num">
                                      <p:cBhvr additive="base">
                                        <p:cTn id="43" dur="1500" fill="hold"/>
                                        <p:tgtEl>
                                          <p:spTgt spid="6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down)">
                                      <p:cBhvr>
                                        <p:cTn id="47" dur="500"/>
                                        <p:tgtEl>
                                          <p:spTgt spid="6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down)">
                                      <p:cBhvr>
                                        <p:cTn id="50" dur="500"/>
                                        <p:tgtEl>
                                          <p:spTgt spid="70"/>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down)">
                                      <p:cBhvr>
                                        <p:cTn id="54" dur="500"/>
                                        <p:tgtEl>
                                          <p:spTgt spid="7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down)">
                                      <p:cBhvr>
                                        <p:cTn id="57" dur="500"/>
                                        <p:tgtEl>
                                          <p:spTgt spid="72"/>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wipe(down)">
                                      <p:cBhvr>
                                        <p:cTn id="61" dur="500"/>
                                        <p:tgtEl>
                                          <p:spTgt spid="7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animBg="1"/>
      <p:bldP spid="58" grpId="0" animBg="1"/>
      <p:bldP spid="59" grpId="0" animBg="1"/>
      <p:bldP spid="69" grpId="0"/>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完成情况</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completion status</a:t>
            </a:r>
            <a:endParaRPr lang="zh-CN" altLang="en-US" sz="1200" dirty="0">
              <a:solidFill>
                <a:schemeClr val="bg2">
                  <a:lumMod val="50000"/>
                </a:schemeClr>
              </a:solidFill>
              <a:cs typeface="+mn-ea"/>
              <a:sym typeface="+mn-lt"/>
            </a:endParaRPr>
          </a:p>
        </p:txBody>
      </p:sp>
      <p:pic>
        <p:nvPicPr>
          <p:cNvPr id="78" name="图片 77">
            <a:extLst>
              <a:ext uri="{FF2B5EF4-FFF2-40B4-BE49-F238E27FC236}">
                <a16:creationId xmlns="" xmlns:a16="http://schemas.microsoft.com/office/drawing/2014/main" id="{037F0F71-4DB9-4D0E-BACA-DF536F0E6C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65412" y="1772816"/>
            <a:ext cx="4012023" cy="2674682"/>
          </a:xfrm>
          <a:prstGeom prst="rect">
            <a:avLst/>
          </a:prstGeom>
          <a:effectLst>
            <a:outerShdw blurRad="254000" dist="63500" dir="2700000" algn="tl" rotWithShape="0">
              <a:prstClr val="black">
                <a:alpha val="30000"/>
              </a:prstClr>
            </a:outerShdw>
          </a:effectLst>
        </p:spPr>
      </p:pic>
      <p:pic>
        <p:nvPicPr>
          <p:cNvPr id="79" name="图片 78">
            <a:extLst>
              <a:ext uri="{FF2B5EF4-FFF2-40B4-BE49-F238E27FC236}">
                <a16:creationId xmlns="" xmlns:a16="http://schemas.microsoft.com/office/drawing/2014/main" id="{26C9EBA7-F3A9-473B-A81D-729BEB86C4B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972" y="1772816"/>
            <a:ext cx="4012023" cy="2674682"/>
          </a:xfrm>
          <a:prstGeom prst="rect">
            <a:avLst/>
          </a:prstGeom>
          <a:effectLst>
            <a:outerShdw blurRad="254000" dist="63500" dir="2700000" algn="tl" rotWithShape="0">
              <a:prstClr val="black">
                <a:alpha val="30000"/>
              </a:prstClr>
            </a:outerShdw>
          </a:effectLst>
        </p:spPr>
      </p:pic>
      <p:sp>
        <p:nvSpPr>
          <p:cNvPr id="80" name="矩形 79">
            <a:extLst>
              <a:ext uri="{FF2B5EF4-FFF2-40B4-BE49-F238E27FC236}">
                <a16:creationId xmlns="" xmlns:a16="http://schemas.microsoft.com/office/drawing/2014/main" id="{A528E02F-57FB-4ACF-81B3-CDE9852A2255}"/>
              </a:ext>
            </a:extLst>
          </p:cNvPr>
          <p:cNvSpPr/>
          <p:nvPr/>
        </p:nvSpPr>
        <p:spPr>
          <a:xfrm>
            <a:off x="4067908" y="1772816"/>
            <a:ext cx="4056184" cy="2674682"/>
          </a:xfrm>
          <a:prstGeom prst="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81" name="TextBox 19">
            <a:extLst>
              <a:ext uri="{FF2B5EF4-FFF2-40B4-BE49-F238E27FC236}">
                <a16:creationId xmlns="" xmlns:a16="http://schemas.microsoft.com/office/drawing/2014/main" id="{83D44661-5D19-4B1E-AC46-3E9F65AA4F94}"/>
              </a:ext>
            </a:extLst>
          </p:cNvPr>
          <p:cNvSpPr txBox="1"/>
          <p:nvPr/>
        </p:nvSpPr>
        <p:spPr>
          <a:xfrm>
            <a:off x="4618669" y="2288838"/>
            <a:ext cx="2954655" cy="742319"/>
          </a:xfrm>
          <a:prstGeom prst="rect">
            <a:avLst/>
          </a:prstGeom>
          <a:noFill/>
        </p:spPr>
        <p:txBody>
          <a:bodyPr wrap="none" rtlCol="0">
            <a:spAutoFit/>
          </a:bodyPr>
          <a:lstStyle/>
          <a:p>
            <a:pPr algn="ctr">
              <a:lnSpc>
                <a:spcPct val="130000"/>
              </a:lnSpc>
            </a:pPr>
            <a:r>
              <a:rPr lang="zh-CN" altLang="en-US" sz="3600" b="1" dirty="0">
                <a:solidFill>
                  <a:schemeClr val="bg1"/>
                </a:solidFill>
                <a:cs typeface="+mn-ea"/>
                <a:sym typeface="+mn-lt"/>
              </a:rPr>
              <a:t>添加标题文字</a:t>
            </a:r>
            <a:endParaRPr lang="en-US" altLang="zh-CN" sz="3600" b="1" dirty="0">
              <a:solidFill>
                <a:schemeClr val="bg1"/>
              </a:solidFill>
              <a:cs typeface="+mn-ea"/>
              <a:sym typeface="+mn-lt"/>
            </a:endParaRPr>
          </a:p>
        </p:txBody>
      </p:sp>
      <p:sp>
        <p:nvSpPr>
          <p:cNvPr id="82" name="矩形 81">
            <a:extLst>
              <a:ext uri="{FF2B5EF4-FFF2-40B4-BE49-F238E27FC236}">
                <a16:creationId xmlns="" xmlns:a16="http://schemas.microsoft.com/office/drawing/2014/main" id="{891CD9F4-499D-4333-8908-46C6D76B78AB}"/>
              </a:ext>
            </a:extLst>
          </p:cNvPr>
          <p:cNvSpPr/>
          <p:nvPr/>
        </p:nvSpPr>
        <p:spPr>
          <a:xfrm>
            <a:off x="4583038" y="3057812"/>
            <a:ext cx="3024336" cy="1189768"/>
          </a:xfrm>
          <a:prstGeom prst="rect">
            <a:avLst/>
          </a:prstGeom>
        </p:spPr>
        <p:txBody>
          <a:bodyPr wrap="square" lIns="91840" tIns="45920" rIns="91840" bIns="45920">
            <a:spAutoFit/>
          </a:bodyPr>
          <a:lstStyle/>
          <a:p>
            <a:pPr algn="ctr">
              <a:lnSpc>
                <a:spcPct val="130000"/>
              </a:lnSpc>
            </a:pPr>
            <a:r>
              <a:rPr lang="zh-CN" altLang="en-US" sz="1050" dirty="0">
                <a:solidFill>
                  <a:schemeClr val="bg1"/>
                </a:solidFill>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50" dirty="0">
              <a:solidFill>
                <a:schemeClr val="bg1"/>
              </a:solidFill>
              <a:cs typeface="+mn-ea"/>
              <a:sym typeface="+mn-lt"/>
            </a:endParaRPr>
          </a:p>
          <a:p>
            <a:pPr algn="ctr">
              <a:lnSpc>
                <a:spcPct val="130000"/>
              </a:lnSpc>
            </a:pPr>
            <a:endParaRPr lang="zh-CN" altLang="en-US" sz="1200" dirty="0">
              <a:solidFill>
                <a:schemeClr val="bg1"/>
              </a:solidFill>
              <a:cs typeface="+mn-ea"/>
              <a:sym typeface="+mn-lt"/>
            </a:endParaRPr>
          </a:p>
        </p:txBody>
      </p:sp>
      <p:sp>
        <p:nvSpPr>
          <p:cNvPr id="83" name="矩形 82">
            <a:extLst>
              <a:ext uri="{FF2B5EF4-FFF2-40B4-BE49-F238E27FC236}">
                <a16:creationId xmlns="" xmlns:a16="http://schemas.microsoft.com/office/drawing/2014/main" id="{61057753-6C9E-4511-82C5-F8F9302E41D0}"/>
              </a:ext>
            </a:extLst>
          </p:cNvPr>
          <p:cNvSpPr/>
          <p:nvPr/>
        </p:nvSpPr>
        <p:spPr>
          <a:xfrm>
            <a:off x="478582" y="5874672"/>
            <a:ext cx="3508375" cy="108000"/>
          </a:xfrm>
          <a:prstGeom prst="rect">
            <a:avLst/>
          </a:prstGeom>
          <a:solidFill>
            <a:schemeClr val="accent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cs typeface="+mn-ea"/>
              <a:sym typeface="+mn-lt"/>
            </a:endParaRPr>
          </a:p>
        </p:txBody>
      </p:sp>
      <p:sp>
        <p:nvSpPr>
          <p:cNvPr id="84" name="文本框 9">
            <a:extLst>
              <a:ext uri="{FF2B5EF4-FFF2-40B4-BE49-F238E27FC236}">
                <a16:creationId xmlns="" xmlns:a16="http://schemas.microsoft.com/office/drawing/2014/main" id="{AC8BC070-004C-47FB-8E6C-CFB698A8C748}"/>
              </a:ext>
            </a:extLst>
          </p:cNvPr>
          <p:cNvSpPr txBox="1"/>
          <p:nvPr/>
        </p:nvSpPr>
        <p:spPr>
          <a:xfrm flipH="1">
            <a:off x="478582" y="4797152"/>
            <a:ext cx="3508375" cy="1052596"/>
          </a:xfrm>
          <a:prstGeom prst="rect">
            <a:avLst/>
          </a:prstGeom>
          <a:noFill/>
        </p:spPr>
        <p:txBody>
          <a:bodyPr wrap="square" rtlCol="0">
            <a:spAutoFit/>
          </a:bodyPr>
          <a:lstStyle/>
          <a:p>
            <a:pPr algn="ctr">
              <a:lnSpc>
                <a:spcPct val="130000"/>
              </a:lnSpc>
            </a:pPr>
            <a:r>
              <a:rPr lang="zh-CN" altLang="en-US" b="1" dirty="0">
                <a:solidFill>
                  <a:schemeClr val="tx1">
                    <a:lumMod val="85000"/>
                    <a:lumOff val="15000"/>
                  </a:schemeClr>
                </a:solidFill>
                <a:cs typeface="+mn-ea"/>
                <a:sym typeface="+mn-lt"/>
              </a:rPr>
              <a:t>添加标题文字</a:t>
            </a:r>
            <a:endParaRPr lang="en-US" altLang="zh-CN" b="1" dirty="0">
              <a:solidFill>
                <a:schemeClr val="tx1">
                  <a:lumMod val="85000"/>
                  <a:lumOff val="15000"/>
                </a:schemeClr>
              </a:solidFill>
              <a:cs typeface="+mn-ea"/>
              <a:sym typeface="+mn-lt"/>
            </a:endParaRPr>
          </a:p>
          <a:p>
            <a:pPr algn="ctr">
              <a:lnSpc>
                <a:spcPct val="130000"/>
              </a:lnSpc>
            </a:pPr>
            <a:r>
              <a:rPr lang="zh-CN" altLang="en-US" sz="1000" dirty="0">
                <a:solidFill>
                  <a:schemeClr val="tx1">
                    <a:lumMod val="50000"/>
                    <a:lumOff val="50000"/>
                  </a:schemeClr>
                </a:solidFill>
                <a:cs typeface="+mn-ea"/>
                <a:sym typeface="+mn-lt"/>
              </a:rPr>
              <a:t>右键点击图片选择设置图片格式可直接替换图片。您的容打在或者通过复制您的文本后，在此框中选择粘贴，并选择只保。右键点击图片选择片格式设置图。</a:t>
            </a:r>
            <a:endParaRPr lang="en-US" altLang="zh-CN" sz="1000" dirty="0">
              <a:solidFill>
                <a:schemeClr val="tx1">
                  <a:lumMod val="50000"/>
                  <a:lumOff val="50000"/>
                </a:schemeClr>
              </a:solidFill>
              <a:cs typeface="+mn-ea"/>
              <a:sym typeface="+mn-lt"/>
            </a:endParaRPr>
          </a:p>
        </p:txBody>
      </p:sp>
      <p:sp>
        <p:nvSpPr>
          <p:cNvPr id="85" name="矩形 84">
            <a:extLst>
              <a:ext uri="{FF2B5EF4-FFF2-40B4-BE49-F238E27FC236}">
                <a16:creationId xmlns="" xmlns:a16="http://schemas.microsoft.com/office/drawing/2014/main" id="{C9F4BB9E-BF07-4E83-8741-E77E06D11A4D}"/>
              </a:ext>
            </a:extLst>
          </p:cNvPr>
          <p:cNvSpPr/>
          <p:nvPr/>
        </p:nvSpPr>
        <p:spPr>
          <a:xfrm>
            <a:off x="4295006" y="5874672"/>
            <a:ext cx="3508375" cy="108000"/>
          </a:xfrm>
          <a:prstGeom prst="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cs typeface="+mn-ea"/>
              <a:sym typeface="+mn-lt"/>
            </a:endParaRPr>
          </a:p>
        </p:txBody>
      </p:sp>
      <p:sp>
        <p:nvSpPr>
          <p:cNvPr id="86" name="文本框 11">
            <a:extLst>
              <a:ext uri="{FF2B5EF4-FFF2-40B4-BE49-F238E27FC236}">
                <a16:creationId xmlns="" xmlns:a16="http://schemas.microsoft.com/office/drawing/2014/main" id="{6DCBAF2C-077B-478D-8801-8E812E058F36}"/>
              </a:ext>
            </a:extLst>
          </p:cNvPr>
          <p:cNvSpPr txBox="1"/>
          <p:nvPr/>
        </p:nvSpPr>
        <p:spPr>
          <a:xfrm flipH="1">
            <a:off x="4341018" y="4797152"/>
            <a:ext cx="3508375" cy="1052596"/>
          </a:xfrm>
          <a:prstGeom prst="rect">
            <a:avLst/>
          </a:prstGeom>
          <a:noFill/>
        </p:spPr>
        <p:txBody>
          <a:bodyPr wrap="square" rtlCol="0">
            <a:spAutoFit/>
          </a:bodyPr>
          <a:lstStyle/>
          <a:p>
            <a:pPr algn="ctr">
              <a:lnSpc>
                <a:spcPct val="130000"/>
              </a:lnSpc>
            </a:pPr>
            <a:r>
              <a:rPr lang="zh-CN" altLang="en-US" b="1" dirty="0">
                <a:solidFill>
                  <a:schemeClr val="tx1">
                    <a:lumMod val="85000"/>
                    <a:lumOff val="15000"/>
                  </a:schemeClr>
                </a:solidFill>
                <a:cs typeface="+mn-ea"/>
                <a:sym typeface="+mn-lt"/>
              </a:rPr>
              <a:t>添加标题文字</a:t>
            </a:r>
            <a:endParaRPr lang="en-US" altLang="zh-CN" b="1" dirty="0">
              <a:solidFill>
                <a:schemeClr val="tx1">
                  <a:lumMod val="85000"/>
                  <a:lumOff val="15000"/>
                </a:schemeClr>
              </a:solidFill>
              <a:cs typeface="+mn-ea"/>
              <a:sym typeface="+mn-lt"/>
            </a:endParaRPr>
          </a:p>
          <a:p>
            <a:pPr algn="ctr">
              <a:lnSpc>
                <a:spcPct val="130000"/>
              </a:lnSpc>
            </a:pPr>
            <a:r>
              <a:rPr lang="zh-CN" altLang="en-US" sz="1000" dirty="0">
                <a:solidFill>
                  <a:schemeClr val="tx1">
                    <a:lumMod val="50000"/>
                    <a:lumOff val="50000"/>
                  </a:schemeClr>
                </a:solidFill>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00" dirty="0">
              <a:solidFill>
                <a:schemeClr val="tx1">
                  <a:lumMod val="50000"/>
                  <a:lumOff val="50000"/>
                </a:schemeClr>
              </a:solidFill>
              <a:cs typeface="+mn-ea"/>
              <a:sym typeface="+mn-lt"/>
            </a:endParaRPr>
          </a:p>
        </p:txBody>
      </p:sp>
      <p:sp>
        <p:nvSpPr>
          <p:cNvPr id="87" name="矩形 86">
            <a:extLst>
              <a:ext uri="{FF2B5EF4-FFF2-40B4-BE49-F238E27FC236}">
                <a16:creationId xmlns="" xmlns:a16="http://schemas.microsoft.com/office/drawing/2014/main" id="{D0C071DF-57DE-4490-9981-A211F9FE39B2}"/>
              </a:ext>
            </a:extLst>
          </p:cNvPr>
          <p:cNvSpPr/>
          <p:nvPr/>
        </p:nvSpPr>
        <p:spPr>
          <a:xfrm>
            <a:off x="8167688" y="5874672"/>
            <a:ext cx="3508375" cy="108000"/>
          </a:xfrm>
          <a:prstGeom prst="rect">
            <a:avLst/>
          </a:prstGeom>
          <a:solidFill>
            <a:schemeClr val="accent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lumMod val="65000"/>
                </a:schemeClr>
              </a:solidFill>
              <a:cs typeface="+mn-ea"/>
              <a:sym typeface="+mn-lt"/>
            </a:endParaRPr>
          </a:p>
        </p:txBody>
      </p:sp>
      <p:sp>
        <p:nvSpPr>
          <p:cNvPr id="88" name="文本框 87">
            <a:extLst>
              <a:ext uri="{FF2B5EF4-FFF2-40B4-BE49-F238E27FC236}">
                <a16:creationId xmlns="" xmlns:a16="http://schemas.microsoft.com/office/drawing/2014/main" id="{5C0AF7A4-3EC2-460F-9E93-3AA3C92A5BD5}"/>
              </a:ext>
            </a:extLst>
          </p:cNvPr>
          <p:cNvSpPr txBox="1"/>
          <p:nvPr/>
        </p:nvSpPr>
        <p:spPr>
          <a:xfrm flipH="1">
            <a:off x="8167688" y="4797152"/>
            <a:ext cx="3508375" cy="1052596"/>
          </a:xfrm>
          <a:prstGeom prst="rect">
            <a:avLst/>
          </a:prstGeom>
          <a:noFill/>
        </p:spPr>
        <p:txBody>
          <a:bodyPr wrap="square" rtlCol="0">
            <a:spAutoFit/>
          </a:bodyPr>
          <a:lstStyle/>
          <a:p>
            <a:pPr algn="ctr">
              <a:lnSpc>
                <a:spcPct val="130000"/>
              </a:lnSpc>
            </a:pPr>
            <a:r>
              <a:rPr lang="zh-CN" altLang="en-US" b="1" dirty="0">
                <a:solidFill>
                  <a:schemeClr val="tx1">
                    <a:lumMod val="85000"/>
                    <a:lumOff val="15000"/>
                  </a:schemeClr>
                </a:solidFill>
                <a:cs typeface="+mn-ea"/>
                <a:sym typeface="+mn-lt"/>
              </a:rPr>
              <a:t>添加标题文字</a:t>
            </a:r>
            <a:endParaRPr lang="en-US" altLang="zh-CN" b="1" dirty="0">
              <a:solidFill>
                <a:schemeClr val="tx1">
                  <a:lumMod val="85000"/>
                  <a:lumOff val="15000"/>
                </a:schemeClr>
              </a:solidFill>
              <a:cs typeface="+mn-ea"/>
              <a:sym typeface="+mn-lt"/>
            </a:endParaRPr>
          </a:p>
          <a:p>
            <a:pPr algn="ctr">
              <a:lnSpc>
                <a:spcPct val="130000"/>
              </a:lnSpc>
            </a:pPr>
            <a:r>
              <a:rPr lang="zh-CN" altLang="en-US" sz="1000" dirty="0">
                <a:solidFill>
                  <a:schemeClr val="tx1">
                    <a:lumMod val="50000"/>
                    <a:lumOff val="50000"/>
                  </a:schemeClr>
                </a:solidFill>
                <a:cs typeface="+mn-ea"/>
                <a:sym typeface="+mn-lt"/>
              </a:rPr>
              <a:t>右键点击图片选择设置图片格式可直接替换图片。您的容打在或者通过复制您的文本后，在此框中选择粘贴，并选择只保。右键点击图片选择片格式设置图设置图。</a:t>
            </a:r>
            <a:endParaRPr lang="en-US" altLang="zh-CN" sz="10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7440247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par>
                                <p:cTn id="8" presetID="16" presetClass="entr" presetSubtype="21" fill="hold" nodeType="withEffect">
                                  <p:stCondLst>
                                    <p:cond delay="500"/>
                                  </p:stCondLst>
                                  <p:childTnLst>
                                    <p:set>
                                      <p:cBhvr>
                                        <p:cTn id="9" dur="1" fill="hold">
                                          <p:stCondLst>
                                            <p:cond delay="0"/>
                                          </p:stCondLst>
                                        </p:cTn>
                                        <p:tgtEl>
                                          <p:spTgt spid="79"/>
                                        </p:tgtEl>
                                        <p:attrNameLst>
                                          <p:attrName>style.visibility</p:attrName>
                                        </p:attrNameLst>
                                      </p:cBhvr>
                                      <p:to>
                                        <p:strVal val="visible"/>
                                      </p:to>
                                    </p:set>
                                    <p:animEffect transition="in" filter="barn(inVertical)">
                                      <p:cBhvr>
                                        <p:cTn id="10" dur="500"/>
                                        <p:tgtEl>
                                          <p:spTgt spid="7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1000"/>
                                        <p:tgtEl>
                                          <p:spTgt spid="81"/>
                                        </p:tgtEl>
                                      </p:cBhvr>
                                    </p:animEffect>
                                    <p:anim calcmode="lin" valueType="num">
                                      <p:cBhvr>
                                        <p:cTn id="19" dur="1000" fill="hold"/>
                                        <p:tgtEl>
                                          <p:spTgt spid="81"/>
                                        </p:tgtEl>
                                        <p:attrNameLst>
                                          <p:attrName>ppt_x</p:attrName>
                                        </p:attrNameLst>
                                      </p:cBhvr>
                                      <p:tavLst>
                                        <p:tav tm="0">
                                          <p:val>
                                            <p:strVal val="#ppt_x"/>
                                          </p:val>
                                        </p:tav>
                                        <p:tav tm="100000">
                                          <p:val>
                                            <p:strVal val="#ppt_x"/>
                                          </p:val>
                                        </p:tav>
                                      </p:tavLst>
                                    </p:anim>
                                    <p:anim calcmode="lin" valueType="num">
                                      <p:cBhvr>
                                        <p:cTn id="20" dur="1000" fill="hold"/>
                                        <p:tgtEl>
                                          <p:spTgt spid="8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left)">
                                      <p:cBhvr>
                                        <p:cTn id="28" dur="500"/>
                                        <p:tgtEl>
                                          <p:spTgt spid="83"/>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anim calcmode="lin" valueType="num">
                                      <p:cBhvr>
                                        <p:cTn id="33" dur="500" fill="hold"/>
                                        <p:tgtEl>
                                          <p:spTgt spid="84"/>
                                        </p:tgtEl>
                                        <p:attrNameLst>
                                          <p:attrName>ppt_x</p:attrName>
                                        </p:attrNameLst>
                                      </p:cBhvr>
                                      <p:tavLst>
                                        <p:tav tm="0">
                                          <p:val>
                                            <p:strVal val="#ppt_x"/>
                                          </p:val>
                                        </p:tav>
                                        <p:tav tm="100000">
                                          <p:val>
                                            <p:strVal val="#ppt_x"/>
                                          </p:val>
                                        </p:tav>
                                      </p:tavLst>
                                    </p:anim>
                                    <p:anim calcmode="lin" valueType="num">
                                      <p:cBhvr>
                                        <p:cTn id="34" dur="5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anim calcmode="lin" valueType="num">
                                      <p:cBhvr>
                                        <p:cTn id="43" dur="500" fill="hold"/>
                                        <p:tgtEl>
                                          <p:spTgt spid="86"/>
                                        </p:tgtEl>
                                        <p:attrNameLst>
                                          <p:attrName>ppt_x</p:attrName>
                                        </p:attrNameLst>
                                      </p:cBhvr>
                                      <p:tavLst>
                                        <p:tav tm="0">
                                          <p:val>
                                            <p:strVal val="#ppt_x"/>
                                          </p:val>
                                        </p:tav>
                                        <p:tav tm="100000">
                                          <p:val>
                                            <p:strVal val="#ppt_x"/>
                                          </p:val>
                                        </p:tav>
                                      </p:tavLst>
                                    </p:anim>
                                    <p:anim calcmode="lin" valueType="num">
                                      <p:cBhvr>
                                        <p:cTn id="44" dur="500" fill="hold"/>
                                        <p:tgtEl>
                                          <p:spTgt spid="86"/>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anim calcmode="lin" valueType="num">
                                      <p:cBhvr>
                                        <p:cTn id="53" dur="500" fill="hold"/>
                                        <p:tgtEl>
                                          <p:spTgt spid="88"/>
                                        </p:tgtEl>
                                        <p:attrNameLst>
                                          <p:attrName>ppt_x</p:attrName>
                                        </p:attrNameLst>
                                      </p:cBhvr>
                                      <p:tavLst>
                                        <p:tav tm="0">
                                          <p:val>
                                            <p:strVal val="#ppt_x"/>
                                          </p:val>
                                        </p:tav>
                                        <p:tav tm="100000">
                                          <p:val>
                                            <p:strVal val="#ppt_x"/>
                                          </p:val>
                                        </p:tav>
                                      </p:tavLst>
                                    </p:anim>
                                    <p:anim calcmode="lin" valueType="num">
                                      <p:cBhvr>
                                        <p:cTn id="54" dur="5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animBg="1"/>
      <p:bldP spid="84" grpId="0"/>
      <p:bldP spid="85" grpId="0" animBg="1"/>
      <p:bldP spid="86" grpId="0"/>
      <p:bldP spid="87" grpId="0" animBg="1"/>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完成情况</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completion status</a:t>
            </a:r>
            <a:endParaRPr lang="zh-CN" altLang="en-US" sz="1200" dirty="0">
              <a:solidFill>
                <a:schemeClr val="bg2">
                  <a:lumMod val="50000"/>
                </a:schemeClr>
              </a:solidFill>
              <a:cs typeface="+mn-ea"/>
              <a:sym typeface="+mn-lt"/>
            </a:endParaRPr>
          </a:p>
        </p:txBody>
      </p:sp>
      <p:grpSp>
        <p:nvGrpSpPr>
          <p:cNvPr id="43" name="组合 42">
            <a:extLst>
              <a:ext uri="{FF2B5EF4-FFF2-40B4-BE49-F238E27FC236}">
                <a16:creationId xmlns="" xmlns:a16="http://schemas.microsoft.com/office/drawing/2014/main" id="{2EB22850-5A42-4684-8260-B5B233886F45}"/>
              </a:ext>
            </a:extLst>
          </p:cNvPr>
          <p:cNvGrpSpPr/>
          <p:nvPr/>
        </p:nvGrpSpPr>
        <p:grpSpPr>
          <a:xfrm>
            <a:off x="1118389" y="2117649"/>
            <a:ext cx="10340683" cy="2983183"/>
            <a:chOff x="1004090" y="1727124"/>
            <a:chExt cx="7313120" cy="2109762"/>
          </a:xfrm>
        </p:grpSpPr>
        <p:grpSp>
          <p:nvGrpSpPr>
            <p:cNvPr id="44" name="组合 43">
              <a:extLst>
                <a:ext uri="{FF2B5EF4-FFF2-40B4-BE49-F238E27FC236}">
                  <a16:creationId xmlns="" xmlns:a16="http://schemas.microsoft.com/office/drawing/2014/main" id="{93418729-40CB-4503-AF75-D6E6F673554A}"/>
                </a:ext>
              </a:extLst>
            </p:cNvPr>
            <p:cNvGrpSpPr/>
            <p:nvPr/>
          </p:nvGrpSpPr>
          <p:grpSpPr>
            <a:xfrm>
              <a:off x="1004090" y="1733918"/>
              <a:ext cx="1687498" cy="2102967"/>
              <a:chOff x="1025740" y="2081328"/>
              <a:chExt cx="2249997" cy="2803955"/>
            </a:xfrm>
          </p:grpSpPr>
          <p:cxnSp>
            <p:nvCxnSpPr>
              <p:cNvPr id="66" name="Straight Connector 2">
                <a:extLst>
                  <a:ext uri="{FF2B5EF4-FFF2-40B4-BE49-F238E27FC236}">
                    <a16:creationId xmlns="" xmlns:a16="http://schemas.microsoft.com/office/drawing/2014/main" id="{1BFFD933-8EAB-4A54-A112-BDD22CAC7797}"/>
                  </a:ext>
                </a:extLst>
              </p:cNvPr>
              <p:cNvCxnSpPr/>
              <p:nvPr/>
            </p:nvCxnSpPr>
            <p:spPr>
              <a:xfrm rot="5400000">
                <a:off x="1908984" y="4086343"/>
                <a:ext cx="485778" cy="2268"/>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67" name="Rectangle: Rounded Corners 4">
                <a:extLst>
                  <a:ext uri="{FF2B5EF4-FFF2-40B4-BE49-F238E27FC236}">
                    <a16:creationId xmlns="" xmlns:a16="http://schemas.microsoft.com/office/drawing/2014/main" id="{BD457EFE-F5D3-42FD-9E9A-F76B3EE7A8B4}"/>
                  </a:ext>
                </a:extLst>
              </p:cNvPr>
              <p:cNvSpPr/>
              <p:nvPr/>
            </p:nvSpPr>
            <p:spPr>
              <a:xfrm rot="10800000">
                <a:off x="1233713" y="2081328"/>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68" name="Rectangle: Rounded Corners 5">
                <a:extLst>
                  <a:ext uri="{FF2B5EF4-FFF2-40B4-BE49-F238E27FC236}">
                    <a16:creationId xmlns="" xmlns:a16="http://schemas.microsoft.com/office/drawing/2014/main" id="{447CCE7E-7D11-4D71-A229-684F671ADA6A}"/>
                  </a:ext>
                </a:extLst>
              </p:cNvPr>
              <p:cNvSpPr/>
              <p:nvPr/>
            </p:nvSpPr>
            <p:spPr>
              <a:xfrm rot="10800000" flipV="1">
                <a:off x="1514247" y="3333767"/>
                <a:ext cx="1259463" cy="500845"/>
              </a:xfrm>
              <a:prstGeom prst="roundRect">
                <a:avLst>
                  <a:gd name="adj" fmla="val 50000"/>
                </a:avLst>
              </a:prstGeom>
              <a:solidFill>
                <a:schemeClr val="accent2"/>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algn="ctr"/>
                <a:endParaRPr lang="zh-CN" altLang="en-US" sz="825" b="1" dirty="0">
                  <a:cs typeface="+mn-ea"/>
                  <a:sym typeface="+mn-lt"/>
                </a:endParaRPr>
              </a:p>
            </p:txBody>
          </p:sp>
          <p:sp>
            <p:nvSpPr>
              <p:cNvPr id="69" name="Freeform: Shape 7">
                <a:extLst>
                  <a:ext uri="{FF2B5EF4-FFF2-40B4-BE49-F238E27FC236}">
                    <a16:creationId xmlns="" xmlns:a16="http://schemas.microsoft.com/office/drawing/2014/main" id="{4FB5E563-6F31-48CA-9DE1-F6712A83342F}"/>
                  </a:ext>
                </a:extLst>
              </p:cNvPr>
              <p:cNvSpPr>
                <a:spLocks/>
              </p:cNvSpPr>
              <p:nvPr/>
            </p:nvSpPr>
            <p:spPr bwMode="auto">
              <a:xfrm>
                <a:off x="1798196" y="2599165"/>
                <a:ext cx="707353" cy="468728"/>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2"/>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grpSp>
            <p:nvGrpSpPr>
              <p:cNvPr id="70" name="组合 69">
                <a:extLst>
                  <a:ext uri="{FF2B5EF4-FFF2-40B4-BE49-F238E27FC236}">
                    <a16:creationId xmlns="" xmlns:a16="http://schemas.microsoft.com/office/drawing/2014/main" id="{FC329149-C8D6-43BE-8853-8DD75480C85B}"/>
                  </a:ext>
                </a:extLst>
              </p:cNvPr>
              <p:cNvGrpSpPr/>
              <p:nvPr/>
            </p:nvGrpSpPr>
            <p:grpSpPr>
              <a:xfrm>
                <a:off x="1025740" y="3377270"/>
                <a:ext cx="2249997" cy="1508013"/>
                <a:chOff x="1025740" y="3377270"/>
                <a:chExt cx="2249997" cy="1508013"/>
              </a:xfrm>
            </p:grpSpPr>
            <p:sp>
              <p:nvSpPr>
                <p:cNvPr id="71" name="矩形 70">
                  <a:extLst>
                    <a:ext uri="{FF2B5EF4-FFF2-40B4-BE49-F238E27FC236}">
                      <a16:creationId xmlns="" xmlns:a16="http://schemas.microsoft.com/office/drawing/2014/main" id="{3C7ECE8F-5AE7-4A26-98A3-AD38CE4AF535}"/>
                    </a:ext>
                  </a:extLst>
                </p:cNvPr>
                <p:cNvSpPr/>
                <p:nvPr/>
              </p:nvSpPr>
              <p:spPr>
                <a:xfrm>
                  <a:off x="1025740" y="4449953"/>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sp>
              <p:nvSpPr>
                <p:cNvPr id="72" name="矩形 71">
                  <a:extLst>
                    <a:ext uri="{FF2B5EF4-FFF2-40B4-BE49-F238E27FC236}">
                      <a16:creationId xmlns="" xmlns:a16="http://schemas.microsoft.com/office/drawing/2014/main" id="{3061AF6B-FE5B-4D83-BCCA-E68705ECA2F0}"/>
                    </a:ext>
                  </a:extLst>
                </p:cNvPr>
                <p:cNvSpPr/>
                <p:nvPr/>
              </p:nvSpPr>
              <p:spPr>
                <a:xfrm>
                  <a:off x="1514247" y="3377270"/>
                  <a:ext cx="1259464" cy="31017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grpSp>
        </p:grpSp>
        <p:grpSp>
          <p:nvGrpSpPr>
            <p:cNvPr id="45" name="组合 44">
              <a:extLst>
                <a:ext uri="{FF2B5EF4-FFF2-40B4-BE49-F238E27FC236}">
                  <a16:creationId xmlns="" xmlns:a16="http://schemas.microsoft.com/office/drawing/2014/main" id="{83C549C1-46F5-436B-A570-4521DF9EDBE7}"/>
                </a:ext>
              </a:extLst>
            </p:cNvPr>
            <p:cNvGrpSpPr/>
            <p:nvPr/>
          </p:nvGrpSpPr>
          <p:grpSpPr>
            <a:xfrm>
              <a:off x="2876298" y="1730513"/>
              <a:ext cx="1687498" cy="2106373"/>
              <a:chOff x="3666368" y="2076788"/>
              <a:chExt cx="2249997" cy="2808497"/>
            </a:xfrm>
          </p:grpSpPr>
          <p:cxnSp>
            <p:nvCxnSpPr>
              <p:cNvPr id="60" name="Straight Connector 9">
                <a:extLst>
                  <a:ext uri="{FF2B5EF4-FFF2-40B4-BE49-F238E27FC236}">
                    <a16:creationId xmlns="" xmlns:a16="http://schemas.microsoft.com/office/drawing/2014/main" id="{04B209F6-D495-4BCB-8DAC-D694A59C5D0C}"/>
                  </a:ext>
                </a:extLst>
              </p:cNvPr>
              <p:cNvCxnSpPr/>
              <p:nvPr/>
            </p:nvCxnSpPr>
            <p:spPr>
              <a:xfrm rot="5400000">
                <a:off x="4550149" y="4079085"/>
                <a:ext cx="485778" cy="2268"/>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61" name="Rectangle: Rounded Corners 11">
                <a:extLst>
                  <a:ext uri="{FF2B5EF4-FFF2-40B4-BE49-F238E27FC236}">
                    <a16:creationId xmlns="" xmlns:a16="http://schemas.microsoft.com/office/drawing/2014/main" id="{EFFF0827-511E-4E1C-A164-0DBF2BD1C57A}"/>
                  </a:ext>
                </a:extLst>
              </p:cNvPr>
              <p:cNvSpPr/>
              <p:nvPr/>
            </p:nvSpPr>
            <p:spPr>
              <a:xfrm rot="10800000">
                <a:off x="3874878" y="2076788"/>
                <a:ext cx="1836320"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62" name="Rectangle: Rounded Corners 12">
                <a:extLst>
                  <a:ext uri="{FF2B5EF4-FFF2-40B4-BE49-F238E27FC236}">
                    <a16:creationId xmlns="" xmlns:a16="http://schemas.microsoft.com/office/drawing/2014/main" id="{B7740BF1-08D0-454B-9C23-45D1DA18D1D9}"/>
                  </a:ext>
                </a:extLst>
              </p:cNvPr>
              <p:cNvSpPr/>
              <p:nvPr/>
            </p:nvSpPr>
            <p:spPr>
              <a:xfrm rot="10800000" flipV="1">
                <a:off x="4115629" y="3329227"/>
                <a:ext cx="1259461" cy="500845"/>
              </a:xfrm>
              <a:prstGeom prst="roundRect">
                <a:avLst>
                  <a:gd name="adj" fmla="val 50000"/>
                </a:avLst>
              </a:prstGeom>
              <a:solidFill>
                <a:schemeClr val="accent1"/>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63" name="Freeform: Shape 14">
                <a:extLst>
                  <a:ext uri="{FF2B5EF4-FFF2-40B4-BE49-F238E27FC236}">
                    <a16:creationId xmlns="" xmlns:a16="http://schemas.microsoft.com/office/drawing/2014/main" id="{4E438614-D359-4414-A86B-3E5C9F022165}"/>
                  </a:ext>
                </a:extLst>
              </p:cNvPr>
              <p:cNvSpPr>
                <a:spLocks/>
              </p:cNvSpPr>
              <p:nvPr/>
            </p:nvSpPr>
            <p:spPr bwMode="auto">
              <a:xfrm>
                <a:off x="4487297" y="2594895"/>
                <a:ext cx="611483" cy="478371"/>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accent1"/>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sp>
            <p:nvSpPr>
              <p:cNvPr id="64" name="矩形 63">
                <a:extLst>
                  <a:ext uri="{FF2B5EF4-FFF2-40B4-BE49-F238E27FC236}">
                    <a16:creationId xmlns="" xmlns:a16="http://schemas.microsoft.com/office/drawing/2014/main" id="{557E00D3-DE54-4E93-990E-AFA0DC9ECC19}"/>
                  </a:ext>
                </a:extLst>
              </p:cNvPr>
              <p:cNvSpPr/>
              <p:nvPr/>
            </p:nvSpPr>
            <p:spPr>
              <a:xfrm>
                <a:off x="4161635" y="3365037"/>
                <a:ext cx="1259464" cy="31017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sp>
            <p:nvSpPr>
              <p:cNvPr id="65" name="矩形 64">
                <a:extLst>
                  <a:ext uri="{FF2B5EF4-FFF2-40B4-BE49-F238E27FC236}">
                    <a16:creationId xmlns="" xmlns:a16="http://schemas.microsoft.com/office/drawing/2014/main" id="{9C2B7E91-39D6-4533-B918-EE441F296F99}"/>
                  </a:ext>
                </a:extLst>
              </p:cNvPr>
              <p:cNvSpPr/>
              <p:nvPr/>
            </p:nvSpPr>
            <p:spPr>
              <a:xfrm>
                <a:off x="3666368" y="4449955"/>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grpSp>
        <p:grpSp>
          <p:nvGrpSpPr>
            <p:cNvPr id="46" name="组合 45">
              <a:extLst>
                <a:ext uri="{FF2B5EF4-FFF2-40B4-BE49-F238E27FC236}">
                  <a16:creationId xmlns="" xmlns:a16="http://schemas.microsoft.com/office/drawing/2014/main" id="{A3F6E1E9-4D7F-4737-9124-33C70FCB7A40}"/>
                </a:ext>
              </a:extLst>
            </p:cNvPr>
            <p:cNvGrpSpPr/>
            <p:nvPr/>
          </p:nvGrpSpPr>
          <p:grpSpPr>
            <a:xfrm>
              <a:off x="4748506" y="1727124"/>
              <a:ext cx="1687498" cy="2109761"/>
              <a:chOff x="6306996" y="2072270"/>
              <a:chExt cx="2249997" cy="2813013"/>
            </a:xfrm>
          </p:grpSpPr>
          <p:cxnSp>
            <p:nvCxnSpPr>
              <p:cNvPr id="54" name="Straight Connector 16">
                <a:extLst>
                  <a:ext uri="{FF2B5EF4-FFF2-40B4-BE49-F238E27FC236}">
                    <a16:creationId xmlns="" xmlns:a16="http://schemas.microsoft.com/office/drawing/2014/main" id="{588169AD-A499-4F97-B500-378E0BAFC639}"/>
                  </a:ext>
                </a:extLst>
              </p:cNvPr>
              <p:cNvCxnSpPr/>
              <p:nvPr/>
            </p:nvCxnSpPr>
            <p:spPr>
              <a:xfrm rot="5400000">
                <a:off x="7208955" y="4074566"/>
                <a:ext cx="485778" cy="2268"/>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55" name="Rectangle: Rounded Corners 18">
                <a:extLst>
                  <a:ext uri="{FF2B5EF4-FFF2-40B4-BE49-F238E27FC236}">
                    <a16:creationId xmlns="" xmlns:a16="http://schemas.microsoft.com/office/drawing/2014/main" id="{92921B95-CF60-42D5-A4DD-007D1DA8C4C8}"/>
                  </a:ext>
                </a:extLst>
              </p:cNvPr>
              <p:cNvSpPr/>
              <p:nvPr/>
            </p:nvSpPr>
            <p:spPr>
              <a:xfrm rot="10800000">
                <a:off x="6533684" y="2072270"/>
                <a:ext cx="1836321" cy="1514581"/>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56" name="Rectangle: Rounded Corners 19">
                <a:extLst>
                  <a:ext uri="{FF2B5EF4-FFF2-40B4-BE49-F238E27FC236}">
                    <a16:creationId xmlns="" xmlns:a16="http://schemas.microsoft.com/office/drawing/2014/main" id="{C02F1C69-DFC9-4B61-8738-AE0E773DB116}"/>
                  </a:ext>
                </a:extLst>
              </p:cNvPr>
              <p:cNvSpPr/>
              <p:nvPr/>
            </p:nvSpPr>
            <p:spPr>
              <a:xfrm rot="10800000" flipV="1">
                <a:off x="6822112" y="3368151"/>
                <a:ext cx="1259462" cy="500845"/>
              </a:xfrm>
              <a:prstGeom prst="roundRect">
                <a:avLst>
                  <a:gd name="adj" fmla="val 50000"/>
                </a:avLst>
              </a:prstGeom>
              <a:solidFill>
                <a:schemeClr val="accent2"/>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57" name="Freeform: Shape 21">
                <a:extLst>
                  <a:ext uri="{FF2B5EF4-FFF2-40B4-BE49-F238E27FC236}">
                    <a16:creationId xmlns="" xmlns:a16="http://schemas.microsoft.com/office/drawing/2014/main" id="{A18E1D41-2105-4DE8-87C2-5F59965CBDF7}"/>
                  </a:ext>
                </a:extLst>
              </p:cNvPr>
              <p:cNvSpPr>
                <a:spLocks/>
              </p:cNvSpPr>
              <p:nvPr/>
            </p:nvSpPr>
            <p:spPr bwMode="auto">
              <a:xfrm>
                <a:off x="7179785" y="2555325"/>
                <a:ext cx="544118" cy="54847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accent2"/>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sp>
            <p:nvSpPr>
              <p:cNvPr id="58" name="矩形 57">
                <a:extLst>
                  <a:ext uri="{FF2B5EF4-FFF2-40B4-BE49-F238E27FC236}">
                    <a16:creationId xmlns="" xmlns:a16="http://schemas.microsoft.com/office/drawing/2014/main" id="{9D4B85F1-137E-462F-B0E0-076BC050DC4B}"/>
                  </a:ext>
                </a:extLst>
              </p:cNvPr>
              <p:cNvSpPr/>
              <p:nvPr/>
            </p:nvSpPr>
            <p:spPr>
              <a:xfrm>
                <a:off x="6819307" y="3365037"/>
                <a:ext cx="1259464" cy="310173"/>
              </a:xfrm>
              <a:prstGeom prst="rect">
                <a:avLst/>
              </a:prstGeom>
              <a:noFill/>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sp>
            <p:nvSpPr>
              <p:cNvPr id="59" name="矩形 58">
                <a:extLst>
                  <a:ext uri="{FF2B5EF4-FFF2-40B4-BE49-F238E27FC236}">
                    <a16:creationId xmlns="" xmlns:a16="http://schemas.microsoft.com/office/drawing/2014/main" id="{9AF3D4D7-3BD5-4AFE-9FA4-C3FCC5BCC586}"/>
                  </a:ext>
                </a:extLst>
              </p:cNvPr>
              <p:cNvSpPr/>
              <p:nvPr/>
            </p:nvSpPr>
            <p:spPr>
              <a:xfrm>
                <a:off x="6306996" y="4449953"/>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grpSp>
        <p:grpSp>
          <p:nvGrpSpPr>
            <p:cNvPr id="47" name="组合 46">
              <a:extLst>
                <a:ext uri="{FF2B5EF4-FFF2-40B4-BE49-F238E27FC236}">
                  <a16:creationId xmlns="" xmlns:a16="http://schemas.microsoft.com/office/drawing/2014/main" id="{77CE047E-DA3F-4AC6-9E5C-6CC43B36A0B2}"/>
                </a:ext>
              </a:extLst>
            </p:cNvPr>
            <p:cNvGrpSpPr/>
            <p:nvPr/>
          </p:nvGrpSpPr>
          <p:grpSpPr>
            <a:xfrm>
              <a:off x="6629712" y="1737338"/>
              <a:ext cx="1687498" cy="2099548"/>
              <a:chOff x="8947624" y="2085887"/>
              <a:chExt cx="2249997" cy="2799396"/>
            </a:xfrm>
          </p:grpSpPr>
          <p:cxnSp>
            <p:nvCxnSpPr>
              <p:cNvPr id="48" name="Straight Connector 23">
                <a:extLst>
                  <a:ext uri="{FF2B5EF4-FFF2-40B4-BE49-F238E27FC236}">
                    <a16:creationId xmlns="" xmlns:a16="http://schemas.microsoft.com/office/drawing/2014/main" id="{89982F14-CDA4-438D-8351-C753E389422D}"/>
                  </a:ext>
                </a:extLst>
              </p:cNvPr>
              <p:cNvCxnSpPr/>
              <p:nvPr/>
            </p:nvCxnSpPr>
            <p:spPr>
              <a:xfrm rot="5400000">
                <a:off x="9797236" y="4088183"/>
                <a:ext cx="485778" cy="2268"/>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49" name="Rectangle: Rounded Corners 25">
                <a:extLst>
                  <a:ext uri="{FF2B5EF4-FFF2-40B4-BE49-F238E27FC236}">
                    <a16:creationId xmlns="" xmlns:a16="http://schemas.microsoft.com/office/drawing/2014/main" id="{D88CA931-A15F-4681-8296-DD25CD79ED57}"/>
                  </a:ext>
                </a:extLst>
              </p:cNvPr>
              <p:cNvSpPr/>
              <p:nvPr/>
            </p:nvSpPr>
            <p:spPr>
              <a:xfrm rot="10800000">
                <a:off x="9121966" y="2085887"/>
                <a:ext cx="1836321" cy="1514580"/>
              </a:xfrm>
              <a:prstGeom prst="roundRect">
                <a:avLst>
                  <a:gd name="adj" fmla="val 10000"/>
                </a:avLst>
              </a:prstGeom>
              <a:no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sz="1013" dirty="0">
                  <a:cs typeface="+mn-ea"/>
                  <a:sym typeface="+mn-lt"/>
                </a:endParaRPr>
              </a:p>
            </p:txBody>
          </p:sp>
          <p:sp>
            <p:nvSpPr>
              <p:cNvPr id="50" name="Rectangle: Rounded Corners 26">
                <a:extLst>
                  <a:ext uri="{FF2B5EF4-FFF2-40B4-BE49-F238E27FC236}">
                    <a16:creationId xmlns="" xmlns:a16="http://schemas.microsoft.com/office/drawing/2014/main" id="{62882FDE-E7CE-4429-BB41-3C765541039F}"/>
                  </a:ext>
                </a:extLst>
              </p:cNvPr>
              <p:cNvSpPr/>
              <p:nvPr/>
            </p:nvSpPr>
            <p:spPr>
              <a:xfrm rot="10800000" flipV="1">
                <a:off x="9362717" y="3338326"/>
                <a:ext cx="1259463" cy="500845"/>
              </a:xfrm>
              <a:prstGeom prst="roundRect">
                <a:avLst>
                  <a:gd name="adj" fmla="val 50000"/>
                </a:avLst>
              </a:prstGeom>
              <a:solidFill>
                <a:schemeClr val="accent1"/>
              </a:solidFill>
              <a:ln>
                <a:noFill/>
              </a:ln>
              <a:effectLst>
                <a:outerShdw blurRad="190500" dist="38100" dir="2700000" algn="tl" rotWithShape="0">
                  <a:prstClr val="black">
                    <a:alpha val="30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endParaRPr lang="zh-CN" altLang="en-US" sz="825" b="1" dirty="0">
                  <a:solidFill>
                    <a:srgbClr val="FFFFFF"/>
                  </a:solidFill>
                  <a:cs typeface="+mn-ea"/>
                  <a:sym typeface="+mn-lt"/>
                </a:endParaRPr>
              </a:p>
            </p:txBody>
          </p:sp>
          <p:sp>
            <p:nvSpPr>
              <p:cNvPr id="51" name="Freeform: Shape 28">
                <a:extLst>
                  <a:ext uri="{FF2B5EF4-FFF2-40B4-BE49-F238E27FC236}">
                    <a16:creationId xmlns="" xmlns:a16="http://schemas.microsoft.com/office/drawing/2014/main" id="{5B4FBC61-E697-499C-9FEA-5F12FC4FA27F}"/>
                  </a:ext>
                </a:extLst>
              </p:cNvPr>
              <p:cNvSpPr>
                <a:spLocks/>
              </p:cNvSpPr>
              <p:nvPr/>
            </p:nvSpPr>
            <p:spPr bwMode="auto">
              <a:xfrm>
                <a:off x="9732157" y="2597581"/>
                <a:ext cx="615937" cy="491189"/>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accent1"/>
              </a:solidFill>
              <a:ln w="9525">
                <a:noFill/>
                <a:round/>
                <a:headEnd/>
                <a:tailEnd/>
              </a:ln>
              <a:effectLst>
                <a:outerShdw blurRad="190500" dist="38100" dir="2700000" algn="tl" rotWithShape="0">
                  <a:prstClr val="black">
                    <a:alpha val="30000"/>
                  </a:prstClr>
                </a:outerShdw>
              </a:effectLst>
            </p:spPr>
            <p:txBody>
              <a:bodyPr anchor="ctr"/>
              <a:lstStyle/>
              <a:p>
                <a:pPr algn="ctr"/>
                <a:endParaRPr sz="1013" dirty="0">
                  <a:cs typeface="+mn-ea"/>
                  <a:sym typeface="+mn-lt"/>
                </a:endParaRPr>
              </a:p>
            </p:txBody>
          </p:sp>
          <p:sp>
            <p:nvSpPr>
              <p:cNvPr id="52" name="矩形 51">
                <a:extLst>
                  <a:ext uri="{FF2B5EF4-FFF2-40B4-BE49-F238E27FC236}">
                    <a16:creationId xmlns="" xmlns:a16="http://schemas.microsoft.com/office/drawing/2014/main" id="{B5B6B8FB-7939-4503-8218-B80A9FA8294A}"/>
                  </a:ext>
                </a:extLst>
              </p:cNvPr>
              <p:cNvSpPr/>
              <p:nvPr/>
            </p:nvSpPr>
            <p:spPr>
              <a:xfrm>
                <a:off x="9359912" y="3365036"/>
                <a:ext cx="1259464" cy="31017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cs typeface="+mn-ea"/>
                    <a:sym typeface="+mn-lt"/>
                  </a:rPr>
                  <a:t>文字添加</a:t>
                </a:r>
              </a:p>
            </p:txBody>
          </p:sp>
          <p:sp>
            <p:nvSpPr>
              <p:cNvPr id="53" name="矩形 52">
                <a:extLst>
                  <a:ext uri="{FF2B5EF4-FFF2-40B4-BE49-F238E27FC236}">
                    <a16:creationId xmlns="" xmlns:a16="http://schemas.microsoft.com/office/drawing/2014/main" id="{666E9F48-B6CC-4467-960F-CAAAF7D2F76E}"/>
                  </a:ext>
                </a:extLst>
              </p:cNvPr>
              <p:cNvSpPr/>
              <p:nvPr/>
            </p:nvSpPr>
            <p:spPr>
              <a:xfrm>
                <a:off x="8947624" y="4449953"/>
                <a:ext cx="2249997" cy="4353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cs typeface="+mn-ea"/>
                    <a:sym typeface="+mn-lt"/>
                  </a:rPr>
                  <a:t>用户可以在投影仪或者计算机上进行演示也可以将演示文稿打印出来</a:t>
                </a:r>
              </a:p>
            </p:txBody>
          </p:sp>
        </p:grpSp>
      </p:grpSp>
    </p:spTree>
    <p:extLst>
      <p:ext uri="{BB962C8B-B14F-4D97-AF65-F5344CB8AC3E}">
        <p14:creationId xmlns:p14="http://schemas.microsoft.com/office/powerpoint/2010/main" val="5158246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完成情况</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completion status</a:t>
            </a:r>
            <a:endParaRPr lang="zh-CN" altLang="en-US" sz="1200" dirty="0">
              <a:solidFill>
                <a:schemeClr val="bg2">
                  <a:lumMod val="50000"/>
                </a:schemeClr>
              </a:solidFill>
              <a:cs typeface="+mn-ea"/>
              <a:sym typeface="+mn-lt"/>
            </a:endParaRPr>
          </a:p>
        </p:txBody>
      </p:sp>
      <p:grpSp>
        <p:nvGrpSpPr>
          <p:cNvPr id="19" name="组合 18">
            <a:extLst>
              <a:ext uri="{FF2B5EF4-FFF2-40B4-BE49-F238E27FC236}">
                <a16:creationId xmlns="" xmlns:a16="http://schemas.microsoft.com/office/drawing/2014/main" id="{E73A0CD7-1541-4DB1-8B9F-1BE7BA033CD3}"/>
              </a:ext>
            </a:extLst>
          </p:cNvPr>
          <p:cNvGrpSpPr/>
          <p:nvPr/>
        </p:nvGrpSpPr>
        <p:grpSpPr>
          <a:xfrm>
            <a:off x="1128276" y="1954094"/>
            <a:ext cx="10308482" cy="3494496"/>
            <a:chOff x="1042551" y="1639770"/>
            <a:chExt cx="7148826" cy="2423397"/>
          </a:xfrm>
        </p:grpSpPr>
        <p:sp>
          <p:nvSpPr>
            <p:cNvPr id="20" name="文本框 49">
              <a:extLst>
                <a:ext uri="{FF2B5EF4-FFF2-40B4-BE49-F238E27FC236}">
                  <a16:creationId xmlns="" xmlns:a16="http://schemas.microsoft.com/office/drawing/2014/main" id="{3CA4CE02-6202-44C7-8F9E-0EC1F32E2F64}"/>
                </a:ext>
              </a:extLst>
            </p:cNvPr>
            <p:cNvSpPr txBox="1"/>
            <p:nvPr/>
          </p:nvSpPr>
          <p:spPr>
            <a:xfrm>
              <a:off x="2268538" y="1639770"/>
              <a:ext cx="1952121" cy="197439"/>
            </a:xfrm>
            <a:prstGeom prst="rect">
              <a:avLst/>
            </a:prstGeom>
            <a:noFill/>
          </p:spPr>
          <p:txBody>
            <a:bodyPr wrap="square" lIns="68589" tIns="34295" rIns="68589" bIns="34295" rtlCol="0">
              <a:spAutoFit/>
            </a:bodyPr>
            <a:lstStyle/>
            <a:p>
              <a:r>
                <a:rPr lang="zh-CN" altLang="en-US" sz="1400" b="1" dirty="0">
                  <a:solidFill>
                    <a:schemeClr val="tx1">
                      <a:lumMod val="75000"/>
                      <a:lumOff val="25000"/>
                    </a:schemeClr>
                  </a:solidFill>
                  <a:cs typeface="+mn-ea"/>
                  <a:sym typeface="+mn-lt"/>
                </a:rPr>
                <a:t>添加标题文字</a:t>
              </a:r>
            </a:p>
          </p:txBody>
        </p:sp>
        <p:sp>
          <p:nvSpPr>
            <p:cNvPr id="21" name="文本框 49">
              <a:extLst>
                <a:ext uri="{FF2B5EF4-FFF2-40B4-BE49-F238E27FC236}">
                  <a16:creationId xmlns="" xmlns:a16="http://schemas.microsoft.com/office/drawing/2014/main" id="{E88A39C9-A79A-4D3B-B0F0-13D80B5C8BCA}"/>
                </a:ext>
              </a:extLst>
            </p:cNvPr>
            <p:cNvSpPr txBox="1"/>
            <p:nvPr/>
          </p:nvSpPr>
          <p:spPr>
            <a:xfrm>
              <a:off x="2268538" y="3165718"/>
              <a:ext cx="1788265" cy="197439"/>
            </a:xfrm>
            <a:prstGeom prst="rect">
              <a:avLst/>
            </a:prstGeom>
            <a:noFill/>
          </p:spPr>
          <p:txBody>
            <a:bodyPr wrap="square" lIns="68589" tIns="34295" rIns="68589" bIns="34295" rtlCol="0">
              <a:spAutoFit/>
            </a:bodyPr>
            <a:lstStyle/>
            <a:p>
              <a:r>
                <a:rPr lang="zh-CN" altLang="en-US" sz="1400" b="1" dirty="0">
                  <a:solidFill>
                    <a:schemeClr val="tx1">
                      <a:lumMod val="75000"/>
                      <a:lumOff val="25000"/>
                    </a:schemeClr>
                  </a:solidFill>
                  <a:cs typeface="+mn-ea"/>
                  <a:sym typeface="+mn-lt"/>
                </a:rPr>
                <a:t>添加标题文字</a:t>
              </a:r>
            </a:p>
          </p:txBody>
        </p:sp>
        <p:sp>
          <p:nvSpPr>
            <p:cNvPr id="22" name="文本框 49">
              <a:extLst>
                <a:ext uri="{FF2B5EF4-FFF2-40B4-BE49-F238E27FC236}">
                  <a16:creationId xmlns="" xmlns:a16="http://schemas.microsoft.com/office/drawing/2014/main" id="{59A71D44-E074-4247-918C-5D9BF163E86D}"/>
                </a:ext>
              </a:extLst>
            </p:cNvPr>
            <p:cNvSpPr txBox="1"/>
            <p:nvPr/>
          </p:nvSpPr>
          <p:spPr>
            <a:xfrm>
              <a:off x="6012954" y="1643200"/>
              <a:ext cx="1567873" cy="197439"/>
            </a:xfrm>
            <a:prstGeom prst="rect">
              <a:avLst/>
            </a:prstGeom>
            <a:noFill/>
          </p:spPr>
          <p:txBody>
            <a:bodyPr wrap="square" lIns="68589" tIns="34295" rIns="68589" bIns="34295" rtlCol="0">
              <a:spAutoFit/>
            </a:bodyPr>
            <a:lstStyle/>
            <a:p>
              <a:r>
                <a:rPr lang="zh-CN" altLang="en-US" sz="1400" b="1" dirty="0">
                  <a:solidFill>
                    <a:schemeClr val="tx1">
                      <a:lumMod val="75000"/>
                      <a:lumOff val="25000"/>
                    </a:schemeClr>
                  </a:solidFill>
                  <a:cs typeface="+mn-ea"/>
                  <a:sym typeface="+mn-lt"/>
                </a:rPr>
                <a:t>添加标题文字</a:t>
              </a:r>
            </a:p>
          </p:txBody>
        </p:sp>
        <p:sp>
          <p:nvSpPr>
            <p:cNvPr id="23" name="文本框 49">
              <a:extLst>
                <a:ext uri="{FF2B5EF4-FFF2-40B4-BE49-F238E27FC236}">
                  <a16:creationId xmlns="" xmlns:a16="http://schemas.microsoft.com/office/drawing/2014/main" id="{300D1CFA-B2B3-475C-87A7-3CD895CD1AEB}"/>
                </a:ext>
              </a:extLst>
            </p:cNvPr>
            <p:cNvSpPr txBox="1"/>
            <p:nvPr/>
          </p:nvSpPr>
          <p:spPr>
            <a:xfrm>
              <a:off x="6012954" y="3223945"/>
              <a:ext cx="1863650" cy="197439"/>
            </a:xfrm>
            <a:prstGeom prst="rect">
              <a:avLst/>
            </a:prstGeom>
            <a:noFill/>
          </p:spPr>
          <p:txBody>
            <a:bodyPr wrap="square" lIns="68589" tIns="34295" rIns="68589" bIns="34295" rtlCol="0">
              <a:spAutoFit/>
            </a:bodyPr>
            <a:lstStyle/>
            <a:p>
              <a:r>
                <a:rPr lang="zh-CN" altLang="en-US" sz="1400" b="1" dirty="0">
                  <a:solidFill>
                    <a:schemeClr val="tx1">
                      <a:lumMod val="75000"/>
                      <a:lumOff val="25000"/>
                    </a:schemeClr>
                  </a:solidFill>
                  <a:cs typeface="+mn-ea"/>
                  <a:sym typeface="+mn-lt"/>
                </a:rPr>
                <a:t>添加标题文字</a:t>
              </a:r>
            </a:p>
          </p:txBody>
        </p:sp>
        <p:grpSp>
          <p:nvGrpSpPr>
            <p:cNvPr id="24" name="组合 23">
              <a:extLst>
                <a:ext uri="{FF2B5EF4-FFF2-40B4-BE49-F238E27FC236}">
                  <a16:creationId xmlns="" xmlns:a16="http://schemas.microsoft.com/office/drawing/2014/main" id="{5F485DCA-BBA6-4154-95AB-5AC941FDD933}"/>
                </a:ext>
              </a:extLst>
            </p:cNvPr>
            <p:cNvGrpSpPr/>
            <p:nvPr/>
          </p:nvGrpSpPr>
          <p:grpSpPr>
            <a:xfrm>
              <a:off x="1042551" y="1712069"/>
              <a:ext cx="3355363" cy="821669"/>
              <a:chOff x="1390067" y="2282758"/>
              <a:chExt cx="4473817" cy="1095559"/>
            </a:xfrm>
          </p:grpSpPr>
          <p:grpSp>
            <p:nvGrpSpPr>
              <p:cNvPr id="63" name="组合 62">
                <a:extLst>
                  <a:ext uri="{FF2B5EF4-FFF2-40B4-BE49-F238E27FC236}">
                    <a16:creationId xmlns="" xmlns:a16="http://schemas.microsoft.com/office/drawing/2014/main" id="{6E7E6C62-F3AE-4DDA-8BF0-A97E8E851244}"/>
                  </a:ext>
                </a:extLst>
              </p:cNvPr>
              <p:cNvGrpSpPr/>
              <p:nvPr/>
            </p:nvGrpSpPr>
            <p:grpSpPr>
              <a:xfrm>
                <a:off x="1390067" y="2282758"/>
                <a:ext cx="1543634" cy="1095559"/>
                <a:chOff x="863017" y="2149408"/>
                <a:chExt cx="1543634" cy="1095559"/>
              </a:xfrm>
            </p:grpSpPr>
            <p:cxnSp>
              <p:nvCxnSpPr>
                <p:cNvPr id="65" name="直接连接符 64">
                  <a:extLst>
                    <a:ext uri="{FF2B5EF4-FFF2-40B4-BE49-F238E27FC236}">
                      <a16:creationId xmlns="" xmlns:a16="http://schemas.microsoft.com/office/drawing/2014/main" id="{B1A26CDE-5361-48ED-B3F4-0A93B564D5D9}"/>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 xmlns:a16="http://schemas.microsoft.com/office/drawing/2014/main" id="{F01DEAD2-1023-4843-9DF5-66023E9005FD}"/>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 xmlns:a16="http://schemas.microsoft.com/office/drawing/2014/main" id="{F5527321-89B9-44AF-A789-4D67CD332777}"/>
                    </a:ext>
                  </a:extLst>
                </p:cNvPr>
                <p:cNvGrpSpPr/>
                <p:nvPr/>
              </p:nvGrpSpPr>
              <p:grpSpPr>
                <a:xfrm>
                  <a:off x="863017" y="2149408"/>
                  <a:ext cx="1095558" cy="1095559"/>
                  <a:chOff x="808238" y="1990456"/>
                  <a:chExt cx="1205114" cy="1205114"/>
                </a:xfrm>
              </p:grpSpPr>
              <p:sp>
                <p:nvSpPr>
                  <p:cNvPr id="69" name="椭圆 68">
                    <a:extLst>
                      <a:ext uri="{FF2B5EF4-FFF2-40B4-BE49-F238E27FC236}">
                        <a16:creationId xmlns="" xmlns:a16="http://schemas.microsoft.com/office/drawing/2014/main" id="{50EF8091-4AFA-49DA-AC5C-79A969CBAC3E}"/>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70" name="椭圆 69">
                    <a:extLst>
                      <a:ext uri="{FF2B5EF4-FFF2-40B4-BE49-F238E27FC236}">
                        <a16:creationId xmlns="" xmlns:a16="http://schemas.microsoft.com/office/drawing/2014/main" id="{3A90AFE4-1406-44B7-AFDB-BA138EA22BAA}"/>
                      </a:ext>
                    </a:extLst>
                  </p:cNvPr>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68" name="任意多边形 104">
                  <a:extLst>
                    <a:ext uri="{FF2B5EF4-FFF2-40B4-BE49-F238E27FC236}">
                      <a16:creationId xmlns="" xmlns:a16="http://schemas.microsoft.com/office/drawing/2014/main" id="{727123CA-9315-407D-B191-1704510E6BA4}"/>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64" name="矩形 63">
                <a:extLst>
                  <a:ext uri="{FF2B5EF4-FFF2-40B4-BE49-F238E27FC236}">
                    <a16:creationId xmlns="" xmlns:a16="http://schemas.microsoft.com/office/drawing/2014/main" id="{38BAAD76-4DEA-4FDB-978E-F19599DE8D96}"/>
                  </a:ext>
                </a:extLst>
              </p:cNvPr>
              <p:cNvSpPr/>
              <p:nvPr/>
            </p:nvSpPr>
            <p:spPr>
              <a:xfrm>
                <a:off x="2990674" y="2565961"/>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25" name="组合 24">
              <a:extLst>
                <a:ext uri="{FF2B5EF4-FFF2-40B4-BE49-F238E27FC236}">
                  <a16:creationId xmlns="" xmlns:a16="http://schemas.microsoft.com/office/drawing/2014/main" id="{81D65BD9-A785-4787-B682-61B65E269271}"/>
                </a:ext>
              </a:extLst>
            </p:cNvPr>
            <p:cNvGrpSpPr/>
            <p:nvPr/>
          </p:nvGrpSpPr>
          <p:grpSpPr>
            <a:xfrm>
              <a:off x="1042551" y="3241498"/>
              <a:ext cx="3355363" cy="821669"/>
              <a:chOff x="1390067" y="3960813"/>
              <a:chExt cx="4473817" cy="1095559"/>
            </a:xfrm>
          </p:grpSpPr>
          <p:grpSp>
            <p:nvGrpSpPr>
              <p:cNvPr id="55" name="组合 54">
                <a:extLst>
                  <a:ext uri="{FF2B5EF4-FFF2-40B4-BE49-F238E27FC236}">
                    <a16:creationId xmlns="" xmlns:a16="http://schemas.microsoft.com/office/drawing/2014/main" id="{AE08F689-EFBC-4057-A502-9500416064F7}"/>
                  </a:ext>
                </a:extLst>
              </p:cNvPr>
              <p:cNvGrpSpPr/>
              <p:nvPr/>
            </p:nvGrpSpPr>
            <p:grpSpPr>
              <a:xfrm>
                <a:off x="1390067" y="3960813"/>
                <a:ext cx="1543634" cy="1095559"/>
                <a:chOff x="863017" y="2149408"/>
                <a:chExt cx="1543634" cy="1095559"/>
              </a:xfrm>
            </p:grpSpPr>
            <p:cxnSp>
              <p:nvCxnSpPr>
                <p:cNvPr id="57" name="直接连接符 56">
                  <a:extLst>
                    <a:ext uri="{FF2B5EF4-FFF2-40B4-BE49-F238E27FC236}">
                      <a16:creationId xmlns="" xmlns:a16="http://schemas.microsoft.com/office/drawing/2014/main" id="{BFA8A655-CD1A-4359-AFAF-03086A668A50}"/>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 xmlns:a16="http://schemas.microsoft.com/office/drawing/2014/main" id="{7CA8C8B4-8B24-4948-A846-DCAB8CB52BED}"/>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9" name="组合 58">
                  <a:extLst>
                    <a:ext uri="{FF2B5EF4-FFF2-40B4-BE49-F238E27FC236}">
                      <a16:creationId xmlns="" xmlns:a16="http://schemas.microsoft.com/office/drawing/2014/main" id="{8A7BB294-A012-4181-87FF-11D6F6CC9DD5}"/>
                    </a:ext>
                  </a:extLst>
                </p:cNvPr>
                <p:cNvGrpSpPr/>
                <p:nvPr/>
              </p:nvGrpSpPr>
              <p:grpSpPr>
                <a:xfrm>
                  <a:off x="863017" y="2149408"/>
                  <a:ext cx="1095558" cy="1095559"/>
                  <a:chOff x="808238" y="1990456"/>
                  <a:chExt cx="1205114" cy="1205114"/>
                </a:xfrm>
              </p:grpSpPr>
              <p:sp>
                <p:nvSpPr>
                  <p:cNvPr id="61" name="椭圆 60">
                    <a:extLst>
                      <a:ext uri="{FF2B5EF4-FFF2-40B4-BE49-F238E27FC236}">
                        <a16:creationId xmlns="" xmlns:a16="http://schemas.microsoft.com/office/drawing/2014/main" id="{837343CD-1254-4DD5-948A-AE6EBABE7D72}"/>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62" name="椭圆 61">
                    <a:extLst>
                      <a:ext uri="{FF2B5EF4-FFF2-40B4-BE49-F238E27FC236}">
                        <a16:creationId xmlns="" xmlns:a16="http://schemas.microsoft.com/office/drawing/2014/main" id="{BC17D0D1-72DE-4CA9-BD5F-965CB3456352}"/>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60" name="任意多边形 113">
                  <a:extLst>
                    <a:ext uri="{FF2B5EF4-FFF2-40B4-BE49-F238E27FC236}">
                      <a16:creationId xmlns="" xmlns:a16="http://schemas.microsoft.com/office/drawing/2014/main" id="{F638130B-A526-4829-A3C6-BE65505DCC51}"/>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56" name="矩形 55">
                <a:extLst>
                  <a:ext uri="{FF2B5EF4-FFF2-40B4-BE49-F238E27FC236}">
                    <a16:creationId xmlns="" xmlns:a16="http://schemas.microsoft.com/office/drawing/2014/main" id="{DDFD829C-F0C8-4234-AE45-DFB894CAFFB7}"/>
                  </a:ext>
                </a:extLst>
              </p:cNvPr>
              <p:cNvSpPr/>
              <p:nvPr/>
            </p:nvSpPr>
            <p:spPr>
              <a:xfrm>
                <a:off x="2990674" y="4221002"/>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26" name="组合 25">
              <a:extLst>
                <a:ext uri="{FF2B5EF4-FFF2-40B4-BE49-F238E27FC236}">
                  <a16:creationId xmlns="" xmlns:a16="http://schemas.microsoft.com/office/drawing/2014/main" id="{80862E1E-AC3F-4420-8710-56234EFEC36F}"/>
                </a:ext>
              </a:extLst>
            </p:cNvPr>
            <p:cNvGrpSpPr/>
            <p:nvPr/>
          </p:nvGrpSpPr>
          <p:grpSpPr>
            <a:xfrm>
              <a:off x="4835881" y="1712069"/>
              <a:ext cx="3355496" cy="821669"/>
              <a:chOff x="6447842" y="2282758"/>
              <a:chExt cx="4473994" cy="1095559"/>
            </a:xfrm>
          </p:grpSpPr>
          <p:grpSp>
            <p:nvGrpSpPr>
              <p:cNvPr id="47" name="组合 46">
                <a:extLst>
                  <a:ext uri="{FF2B5EF4-FFF2-40B4-BE49-F238E27FC236}">
                    <a16:creationId xmlns="" xmlns:a16="http://schemas.microsoft.com/office/drawing/2014/main" id="{BF4A7DB7-6FAC-4D65-AF69-BB93FF1D432E}"/>
                  </a:ext>
                </a:extLst>
              </p:cNvPr>
              <p:cNvGrpSpPr/>
              <p:nvPr/>
            </p:nvGrpSpPr>
            <p:grpSpPr>
              <a:xfrm>
                <a:off x="6447842" y="2282758"/>
                <a:ext cx="1543634" cy="1095559"/>
                <a:chOff x="863017" y="2149408"/>
                <a:chExt cx="1543634" cy="1095559"/>
              </a:xfrm>
            </p:grpSpPr>
            <p:cxnSp>
              <p:nvCxnSpPr>
                <p:cNvPr id="49" name="直接连接符 48">
                  <a:extLst>
                    <a:ext uri="{FF2B5EF4-FFF2-40B4-BE49-F238E27FC236}">
                      <a16:creationId xmlns="" xmlns:a16="http://schemas.microsoft.com/office/drawing/2014/main" id="{54AE60F4-FF1D-4BA5-85C0-25C53E49BD2A}"/>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2097CE5D-6181-4C03-B5C3-5D53D059076F}"/>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 xmlns:a16="http://schemas.microsoft.com/office/drawing/2014/main" id="{8E35522B-79BB-4B51-B311-2DFB0F780AF9}"/>
                    </a:ext>
                  </a:extLst>
                </p:cNvPr>
                <p:cNvGrpSpPr/>
                <p:nvPr/>
              </p:nvGrpSpPr>
              <p:grpSpPr>
                <a:xfrm>
                  <a:off x="863017" y="2149408"/>
                  <a:ext cx="1095558" cy="1095559"/>
                  <a:chOff x="808238" y="1990456"/>
                  <a:chExt cx="1205114" cy="1205114"/>
                </a:xfrm>
              </p:grpSpPr>
              <p:sp>
                <p:nvSpPr>
                  <p:cNvPr id="53" name="椭圆 52">
                    <a:extLst>
                      <a:ext uri="{FF2B5EF4-FFF2-40B4-BE49-F238E27FC236}">
                        <a16:creationId xmlns="" xmlns:a16="http://schemas.microsoft.com/office/drawing/2014/main" id="{F5361539-6C38-449C-956A-CD7B4B7C05F7}"/>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54" name="椭圆 53">
                    <a:extLst>
                      <a:ext uri="{FF2B5EF4-FFF2-40B4-BE49-F238E27FC236}">
                        <a16:creationId xmlns="" xmlns:a16="http://schemas.microsoft.com/office/drawing/2014/main" id="{3CF7461E-8484-4347-8324-043D7CF61666}"/>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52" name="任意多边形 122">
                  <a:extLst>
                    <a:ext uri="{FF2B5EF4-FFF2-40B4-BE49-F238E27FC236}">
                      <a16:creationId xmlns="" xmlns:a16="http://schemas.microsoft.com/office/drawing/2014/main" id="{FF6AE93C-05EE-49FE-9279-9862386DD335}"/>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48" name="矩形 47">
                <a:extLst>
                  <a:ext uri="{FF2B5EF4-FFF2-40B4-BE49-F238E27FC236}">
                    <a16:creationId xmlns="" xmlns:a16="http://schemas.microsoft.com/office/drawing/2014/main" id="{9595D951-3810-4E49-AB3B-FB392892A155}"/>
                  </a:ext>
                </a:extLst>
              </p:cNvPr>
              <p:cNvSpPr/>
              <p:nvPr/>
            </p:nvSpPr>
            <p:spPr>
              <a:xfrm>
                <a:off x="8048626" y="2531349"/>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27" name="组合 26">
              <a:extLst>
                <a:ext uri="{FF2B5EF4-FFF2-40B4-BE49-F238E27FC236}">
                  <a16:creationId xmlns="" xmlns:a16="http://schemas.microsoft.com/office/drawing/2014/main" id="{BCBF1AAE-9A2D-4FD3-84B0-07D3117FBC29}"/>
                </a:ext>
              </a:extLst>
            </p:cNvPr>
            <p:cNvGrpSpPr/>
            <p:nvPr/>
          </p:nvGrpSpPr>
          <p:grpSpPr>
            <a:xfrm>
              <a:off x="4835881" y="3241498"/>
              <a:ext cx="3355496" cy="821669"/>
              <a:chOff x="6447842" y="3960813"/>
              <a:chExt cx="4473994" cy="1095559"/>
            </a:xfrm>
          </p:grpSpPr>
          <p:grpSp>
            <p:nvGrpSpPr>
              <p:cNvPr id="28" name="组合 27">
                <a:extLst>
                  <a:ext uri="{FF2B5EF4-FFF2-40B4-BE49-F238E27FC236}">
                    <a16:creationId xmlns="" xmlns:a16="http://schemas.microsoft.com/office/drawing/2014/main" id="{5FB02E22-44C7-4C41-A9C2-2219286511F4}"/>
                  </a:ext>
                </a:extLst>
              </p:cNvPr>
              <p:cNvGrpSpPr/>
              <p:nvPr/>
            </p:nvGrpSpPr>
            <p:grpSpPr>
              <a:xfrm>
                <a:off x="6447842" y="3960813"/>
                <a:ext cx="1543634" cy="1095559"/>
                <a:chOff x="863017" y="2149408"/>
                <a:chExt cx="1543634" cy="1095559"/>
              </a:xfrm>
            </p:grpSpPr>
            <p:cxnSp>
              <p:nvCxnSpPr>
                <p:cNvPr id="41" name="直接连接符 40">
                  <a:extLst>
                    <a:ext uri="{FF2B5EF4-FFF2-40B4-BE49-F238E27FC236}">
                      <a16:creationId xmlns="" xmlns:a16="http://schemas.microsoft.com/office/drawing/2014/main" id="{7B9445A9-F992-4F3D-AE51-3285E7E665A5}"/>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EE0C7721-F8ED-4E01-BD97-551EDD09B3FB}"/>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 xmlns:a16="http://schemas.microsoft.com/office/drawing/2014/main" id="{7A3832DA-5C99-4223-AF49-D5037CC2C1D0}"/>
                    </a:ext>
                  </a:extLst>
                </p:cNvPr>
                <p:cNvGrpSpPr/>
                <p:nvPr/>
              </p:nvGrpSpPr>
              <p:grpSpPr>
                <a:xfrm>
                  <a:off x="863017" y="2149408"/>
                  <a:ext cx="1095558" cy="1095559"/>
                  <a:chOff x="808238" y="1990456"/>
                  <a:chExt cx="1205114" cy="1205114"/>
                </a:xfrm>
              </p:grpSpPr>
              <p:sp>
                <p:nvSpPr>
                  <p:cNvPr id="45" name="椭圆 44">
                    <a:extLst>
                      <a:ext uri="{FF2B5EF4-FFF2-40B4-BE49-F238E27FC236}">
                        <a16:creationId xmlns="" xmlns:a16="http://schemas.microsoft.com/office/drawing/2014/main" id="{FFBB18C3-5EB7-4261-9FEF-832EE0BA003C}"/>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46" name="椭圆 45">
                    <a:extLst>
                      <a:ext uri="{FF2B5EF4-FFF2-40B4-BE49-F238E27FC236}">
                        <a16:creationId xmlns="" xmlns:a16="http://schemas.microsoft.com/office/drawing/2014/main" id="{3EC7B710-D5F7-43B2-BC05-5EEAED2B2387}"/>
                      </a:ext>
                    </a:extLst>
                  </p:cNvPr>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44" name="任意多边形 131">
                  <a:extLst>
                    <a:ext uri="{FF2B5EF4-FFF2-40B4-BE49-F238E27FC236}">
                      <a16:creationId xmlns="" xmlns:a16="http://schemas.microsoft.com/office/drawing/2014/main" id="{B729093D-384E-4B81-BBF6-0A5029C3DDC4}"/>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29" name="矩形 28">
                <a:extLst>
                  <a:ext uri="{FF2B5EF4-FFF2-40B4-BE49-F238E27FC236}">
                    <a16:creationId xmlns="" xmlns:a16="http://schemas.microsoft.com/office/drawing/2014/main" id="{B04AC85C-811D-4124-9F65-0D614E9B8E82}"/>
                  </a:ext>
                </a:extLst>
              </p:cNvPr>
              <p:cNvSpPr/>
              <p:nvPr/>
            </p:nvSpPr>
            <p:spPr>
              <a:xfrm>
                <a:off x="8048626" y="4282401"/>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用户可以在投影仪演示也可以将演示文稿或者计算机上进行演示也可以将演示文稿打印出来</a:t>
                </a:r>
              </a:p>
            </p:txBody>
          </p:sp>
        </p:grpSp>
      </p:grpSp>
    </p:spTree>
    <p:extLst>
      <p:ext uri="{BB962C8B-B14F-4D97-AF65-F5344CB8AC3E}">
        <p14:creationId xmlns:p14="http://schemas.microsoft.com/office/powerpoint/2010/main" val="15238048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25">
            <a:extLst>
              <a:ext uri="{FF2B5EF4-FFF2-40B4-BE49-F238E27FC236}">
                <a16:creationId xmlns="" xmlns:a16="http://schemas.microsoft.com/office/drawing/2014/main" id="{2771D9CD-B6B2-4919-B461-87C59EC4056D}"/>
              </a:ext>
            </a:extLst>
          </p:cNvPr>
          <p:cNvSpPr/>
          <p:nvPr/>
        </p:nvSpPr>
        <p:spPr>
          <a:xfrm rot="10800000">
            <a:off x="0" y="1687011"/>
            <a:ext cx="12192000" cy="3483979"/>
          </a:xfrm>
          <a:custGeom>
            <a:avLst/>
            <a:gdLst>
              <a:gd name="connsiteX0" fmla="*/ 4524058 w 12192000"/>
              <a:gd name="connsiteY0" fmla="*/ 0 h 3483979"/>
              <a:gd name="connsiteX1" fmla="*/ 12192000 w 12192000"/>
              <a:gd name="connsiteY1" fmla="*/ 0 h 3483979"/>
              <a:gd name="connsiteX2" fmla="*/ 12192000 w 12192000"/>
              <a:gd name="connsiteY2" fmla="*/ 3483979 h 3483979"/>
              <a:gd name="connsiteX3" fmla="*/ 4524057 w 12192000"/>
              <a:gd name="connsiteY3" fmla="*/ 3483979 h 3483979"/>
              <a:gd name="connsiteX4" fmla="*/ 4594651 w 12192000"/>
              <a:gd name="connsiteY4" fmla="*/ 3419819 h 3483979"/>
              <a:gd name="connsiteX5" fmla="*/ 5289631 w 12192000"/>
              <a:gd name="connsiteY5" fmla="*/ 1741989 h 3483979"/>
              <a:gd name="connsiteX6" fmla="*/ 4594651 w 12192000"/>
              <a:gd name="connsiteY6" fmla="*/ 64159 h 3483979"/>
              <a:gd name="connsiteX7" fmla="*/ 0 w 12192000"/>
              <a:gd name="connsiteY7" fmla="*/ 0 h 3483979"/>
              <a:gd name="connsiteX8" fmla="*/ 1309583 w 12192000"/>
              <a:gd name="connsiteY8" fmla="*/ 0 h 3483979"/>
              <a:gd name="connsiteX9" fmla="*/ 1238990 w 12192000"/>
              <a:gd name="connsiteY9" fmla="*/ 64159 h 3483979"/>
              <a:gd name="connsiteX10" fmla="*/ 544010 w 12192000"/>
              <a:gd name="connsiteY10" fmla="*/ 1741989 h 3483979"/>
              <a:gd name="connsiteX11" fmla="*/ 1238990 w 12192000"/>
              <a:gd name="connsiteY11" fmla="*/ 3419819 h 3483979"/>
              <a:gd name="connsiteX12" fmla="*/ 1309584 w 12192000"/>
              <a:gd name="connsiteY12" fmla="*/ 3483979 h 3483979"/>
              <a:gd name="connsiteX13" fmla="*/ 0 w 12192000"/>
              <a:gd name="connsiteY13" fmla="*/ 3483979 h 348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83979">
                <a:moveTo>
                  <a:pt x="4524058" y="0"/>
                </a:moveTo>
                <a:lnTo>
                  <a:pt x="12192000" y="0"/>
                </a:lnTo>
                <a:lnTo>
                  <a:pt x="12192000" y="3483979"/>
                </a:lnTo>
                <a:lnTo>
                  <a:pt x="4524057" y="3483979"/>
                </a:lnTo>
                <a:lnTo>
                  <a:pt x="4594651" y="3419819"/>
                </a:lnTo>
                <a:cubicBezTo>
                  <a:pt x="5024045" y="2990425"/>
                  <a:pt x="5289631" y="2397223"/>
                  <a:pt x="5289631" y="1741989"/>
                </a:cubicBezTo>
                <a:cubicBezTo>
                  <a:pt x="5289631" y="1086756"/>
                  <a:pt x="5024045" y="493553"/>
                  <a:pt x="4594651" y="64159"/>
                </a:cubicBezTo>
                <a:close/>
                <a:moveTo>
                  <a:pt x="0" y="0"/>
                </a:moveTo>
                <a:lnTo>
                  <a:pt x="1309583" y="0"/>
                </a:lnTo>
                <a:lnTo>
                  <a:pt x="1238990" y="64159"/>
                </a:lnTo>
                <a:cubicBezTo>
                  <a:pt x="809596" y="493553"/>
                  <a:pt x="544010" y="1086756"/>
                  <a:pt x="544010" y="1741989"/>
                </a:cubicBezTo>
                <a:cubicBezTo>
                  <a:pt x="544010" y="2397223"/>
                  <a:pt x="809596" y="2990425"/>
                  <a:pt x="1238990" y="3419819"/>
                </a:cubicBezTo>
                <a:lnTo>
                  <a:pt x="1309584" y="3483979"/>
                </a:lnTo>
                <a:lnTo>
                  <a:pt x="0" y="3483979"/>
                </a:lnTo>
                <a:close/>
              </a:path>
            </a:pathLst>
          </a:custGeom>
          <a:solidFill>
            <a:srgbClr val="3D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827DA8AF-2AD6-4B87-AE4C-43E34162C9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5530" y="1314451"/>
            <a:ext cx="4277436" cy="4229100"/>
          </a:xfrm>
          <a:custGeom>
            <a:avLst/>
            <a:gdLst>
              <a:gd name="connsiteX0" fmla="*/ 2028464 w 4056928"/>
              <a:gd name="connsiteY0" fmla="*/ 0 h 4056928"/>
              <a:gd name="connsiteX1" fmla="*/ 4056928 w 4056928"/>
              <a:gd name="connsiteY1" fmla="*/ 2028464 h 4056928"/>
              <a:gd name="connsiteX2" fmla="*/ 2028464 w 4056928"/>
              <a:gd name="connsiteY2" fmla="*/ 4056928 h 4056928"/>
              <a:gd name="connsiteX3" fmla="*/ 0 w 4056928"/>
              <a:gd name="connsiteY3" fmla="*/ 2028464 h 4056928"/>
              <a:gd name="connsiteX4" fmla="*/ 2028464 w 4056928"/>
              <a:gd name="connsiteY4" fmla="*/ 0 h 405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928" h="4056928">
                <a:moveTo>
                  <a:pt x="2028464" y="0"/>
                </a:moveTo>
                <a:cubicBezTo>
                  <a:pt x="3148754" y="0"/>
                  <a:pt x="4056928" y="908174"/>
                  <a:pt x="4056928" y="2028464"/>
                </a:cubicBezTo>
                <a:cubicBezTo>
                  <a:pt x="4056928" y="3148754"/>
                  <a:pt x="3148754" y="4056928"/>
                  <a:pt x="2028464" y="4056928"/>
                </a:cubicBezTo>
                <a:cubicBezTo>
                  <a:pt x="908174" y="4056928"/>
                  <a:pt x="0" y="3148754"/>
                  <a:pt x="0" y="2028464"/>
                </a:cubicBezTo>
                <a:cubicBezTo>
                  <a:pt x="0" y="908174"/>
                  <a:pt x="908174" y="0"/>
                  <a:pt x="2028464" y="0"/>
                </a:cubicBezTo>
                <a:close/>
              </a:path>
            </a:pathLst>
          </a:custGeom>
          <a:solidFill>
            <a:schemeClr val="bg1"/>
          </a:solidFill>
          <a:ln w="76200">
            <a:solidFill>
              <a:srgbClr val="E7BB81"/>
            </a:solidFill>
          </a:ln>
          <a:effectLst>
            <a:outerShdw blurRad="292100" dist="38100" dir="5400000" sx="102000" sy="102000" algn="t" rotWithShape="0">
              <a:schemeClr val="tx1">
                <a:alpha val="20000"/>
              </a:schemeClr>
            </a:outerShdw>
          </a:effectLst>
        </p:spPr>
      </p:pic>
      <p:sp>
        <p:nvSpPr>
          <p:cNvPr id="9" name="文本框 8">
            <a:extLst>
              <a:ext uri="{FF2B5EF4-FFF2-40B4-BE49-F238E27FC236}">
                <a16:creationId xmlns="" xmlns:a16="http://schemas.microsoft.com/office/drawing/2014/main" id="{E036DDE6-6557-4048-96FC-DAC57626AB6B}"/>
              </a:ext>
            </a:extLst>
          </p:cNvPr>
          <p:cNvSpPr txBox="1"/>
          <p:nvPr/>
        </p:nvSpPr>
        <p:spPr>
          <a:xfrm>
            <a:off x="942270" y="2875002"/>
            <a:ext cx="5454226" cy="1107996"/>
          </a:xfrm>
          <a:prstGeom prst="rect">
            <a:avLst/>
          </a:prstGeom>
          <a:noFill/>
        </p:spPr>
        <p:txBody>
          <a:bodyPr wrap="square" rtlCol="0">
            <a:spAutoFit/>
          </a:bodyPr>
          <a:lstStyle>
            <a:defPPr>
              <a:defRPr lang="zh-CN"/>
            </a:defPPr>
            <a:lvl1pPr algn="dist">
              <a:defRPr sz="6000" i="1">
                <a:solidFill>
                  <a:schemeClr val="bg1"/>
                </a:solidFill>
                <a:effectLst>
                  <a:outerShdw blurRad="63500" dist="38100" dir="16200000" rotWithShape="0">
                    <a:prstClr val="black">
                      <a:alpha val="22000"/>
                    </a:prstClr>
                  </a:outerShdw>
                </a:effectLst>
                <a:latin typeface="字魂35号-经典雅黑" panose="00000500000000000000" pitchFamily="2" charset="-122"/>
                <a:ea typeface="字魂35号-经典雅黑" panose="00000500000000000000" pitchFamily="2" charset="-122"/>
              </a:defRPr>
            </a:lvl1pPr>
          </a:lstStyle>
          <a:p>
            <a:r>
              <a:rPr lang="zh-CN" altLang="en-US" sz="6600" i="0" dirty="0">
                <a:gradFill flip="none" rotWithShape="1">
                  <a:gsLst>
                    <a:gs pos="0">
                      <a:srgbClr val="EFD2AB"/>
                    </a:gs>
                    <a:gs pos="100000">
                      <a:srgbClr val="E7BB81"/>
                    </a:gs>
                  </a:gsLst>
                  <a:lin ang="5400000" scaled="1"/>
                  <a:tileRect/>
                </a:gradFill>
                <a:effectLst>
                  <a:outerShdw blurRad="50800" dist="38100" dir="5400000" algn="t" rotWithShape="0">
                    <a:prstClr val="black">
                      <a:alpha val="7000"/>
                    </a:prstClr>
                  </a:outerShdw>
                  <a:reflection blurRad="6350" stA="37000" endPos="29000" dist="38100" dir="5400000" sy="-100000" algn="bl" rotWithShape="0"/>
                </a:effectLst>
                <a:latin typeface="+mn-lt"/>
                <a:ea typeface="+mn-ea"/>
                <a:cs typeface="+mn-ea"/>
                <a:sym typeface="+mn-lt"/>
              </a:rPr>
              <a:t>成功项目展示</a:t>
            </a:r>
          </a:p>
        </p:txBody>
      </p:sp>
      <p:sp>
        <p:nvSpPr>
          <p:cNvPr id="10" name="文本框 9">
            <a:extLst>
              <a:ext uri="{FF2B5EF4-FFF2-40B4-BE49-F238E27FC236}">
                <a16:creationId xmlns="" xmlns:a16="http://schemas.microsoft.com/office/drawing/2014/main" id="{BC68ABAC-788F-485F-8762-774066C9CEF7}"/>
              </a:ext>
            </a:extLst>
          </p:cNvPr>
          <p:cNvSpPr txBox="1"/>
          <p:nvPr/>
        </p:nvSpPr>
        <p:spPr>
          <a:xfrm>
            <a:off x="1048540" y="2244182"/>
            <a:ext cx="1882388" cy="400110"/>
          </a:xfrm>
          <a:prstGeom prst="rect">
            <a:avLst/>
          </a:prstGeom>
          <a:gradFill>
            <a:gsLst>
              <a:gs pos="0">
                <a:srgbClr val="E7BB81"/>
              </a:gs>
              <a:gs pos="100000">
                <a:srgbClr val="EFD2AB"/>
              </a:gs>
            </a:gsLst>
            <a:lin ang="0" scaled="1"/>
          </a:gradFill>
          <a:ln>
            <a:noFill/>
          </a:ln>
          <a:effectLst>
            <a:outerShdw blurRad="215900" dist="38100" dir="2700000" algn="tl" rotWithShape="0">
              <a:srgbClr val="E54641">
                <a:alpha val="31000"/>
              </a:srgbClr>
            </a:outerShdw>
          </a:effectLst>
        </p:spPr>
        <p:txBody>
          <a:bodyPr wrap="square" rtlCol="0">
            <a:spAutoFit/>
          </a:bodyPr>
          <a:lstStyle/>
          <a:p>
            <a:pPr algn="dist"/>
            <a:r>
              <a:rPr lang="en-US" altLang="zh-CN" sz="2000" dirty="0">
                <a:solidFill>
                  <a:schemeClr val="bg1"/>
                </a:solidFill>
                <a:cs typeface="+mn-ea"/>
                <a:sym typeface="+mn-lt"/>
              </a:rPr>
              <a:t>PART THREE</a:t>
            </a:r>
            <a:endParaRPr lang="zh-CN" altLang="en-US" sz="2000" dirty="0">
              <a:solidFill>
                <a:schemeClr val="bg1"/>
              </a:solidFill>
              <a:cs typeface="+mn-ea"/>
              <a:sym typeface="+mn-lt"/>
            </a:endParaRPr>
          </a:p>
        </p:txBody>
      </p:sp>
      <p:sp>
        <p:nvSpPr>
          <p:cNvPr id="11" name="矩形 10">
            <a:extLst>
              <a:ext uri="{FF2B5EF4-FFF2-40B4-BE49-F238E27FC236}">
                <a16:creationId xmlns="" xmlns:a16="http://schemas.microsoft.com/office/drawing/2014/main" id="{5F7E1546-F41A-45E6-BBF3-AA6D20547EFF}"/>
              </a:ext>
            </a:extLst>
          </p:cNvPr>
          <p:cNvSpPr/>
          <p:nvPr/>
        </p:nvSpPr>
        <p:spPr>
          <a:xfrm>
            <a:off x="939524" y="4059820"/>
            <a:ext cx="5270990" cy="613694"/>
          </a:xfrm>
          <a:prstGeom prst="rect">
            <a:avLst/>
          </a:prstGeom>
          <a:noFill/>
        </p:spPr>
        <p:txBody>
          <a:bodyPr wrap="square" rtlCol="0">
            <a:spAutoFit/>
          </a:bodyPr>
          <a:lstStyle/>
          <a:p>
            <a:pPr>
              <a:lnSpc>
                <a:spcPct val="150000"/>
              </a:lnSpc>
            </a:pPr>
            <a:r>
              <a:rPr lang="zh-CN" altLang="en-US" sz="1200" kern="1400" spc="100" dirty="0">
                <a:solidFill>
                  <a:schemeClr val="bg1"/>
                </a:solidFill>
                <a:cs typeface="+mn-ea"/>
                <a:sym typeface="+mn-lt"/>
              </a:rPr>
              <a:t>此处添加详细文本描述，建议与标题相关并符合整体语言风格此处添加详细文本描述此处添加详细文本描述此处添加详细文本描述</a:t>
            </a:r>
            <a:endParaRPr lang="en-US" altLang="zh-CN" sz="1200" kern="1400" spc="100" dirty="0">
              <a:solidFill>
                <a:schemeClr val="bg1"/>
              </a:solidFill>
              <a:cs typeface="+mn-ea"/>
              <a:sym typeface="+mn-lt"/>
            </a:endParaRPr>
          </a:p>
        </p:txBody>
      </p:sp>
    </p:spTree>
    <p:extLst>
      <p:ext uri="{BB962C8B-B14F-4D97-AF65-F5344CB8AC3E}">
        <p14:creationId xmlns:p14="http://schemas.microsoft.com/office/powerpoint/2010/main" val="6109863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2491469"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成功项目展示</a:t>
            </a:r>
          </a:p>
        </p:txBody>
      </p:sp>
      <p:sp>
        <p:nvSpPr>
          <p:cNvPr id="13" name="矩形 12"/>
          <p:cNvSpPr/>
          <p:nvPr/>
        </p:nvSpPr>
        <p:spPr>
          <a:xfrm>
            <a:off x="4291223"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successful project presentation</a:t>
            </a:r>
            <a:endParaRPr lang="zh-CN" altLang="en-US" sz="1200" dirty="0">
              <a:solidFill>
                <a:schemeClr val="bg2">
                  <a:lumMod val="50000"/>
                </a:schemeClr>
              </a:solidFill>
              <a:cs typeface="+mn-ea"/>
              <a:sym typeface="+mn-lt"/>
            </a:endParaRPr>
          </a:p>
        </p:txBody>
      </p:sp>
      <p:grpSp>
        <p:nvGrpSpPr>
          <p:cNvPr id="73" name="组合 72">
            <a:extLst>
              <a:ext uri="{FF2B5EF4-FFF2-40B4-BE49-F238E27FC236}">
                <a16:creationId xmlns="" xmlns:a16="http://schemas.microsoft.com/office/drawing/2014/main" id="{208138BF-E303-43C6-B9CC-0AEBEE4BF6C8}"/>
              </a:ext>
            </a:extLst>
          </p:cNvPr>
          <p:cNvGrpSpPr/>
          <p:nvPr/>
        </p:nvGrpSpPr>
        <p:grpSpPr>
          <a:xfrm>
            <a:off x="3511029" y="2293011"/>
            <a:ext cx="2584971" cy="3118490"/>
            <a:chOff x="3511029" y="2320358"/>
            <a:chExt cx="2584971" cy="3118490"/>
          </a:xfrm>
        </p:grpSpPr>
        <p:sp>
          <p:nvSpPr>
            <p:cNvPr id="74" name="ís1iḍè">
              <a:extLst>
                <a:ext uri="{FF2B5EF4-FFF2-40B4-BE49-F238E27FC236}">
                  <a16:creationId xmlns="" xmlns:a16="http://schemas.microsoft.com/office/drawing/2014/main" id="{7DA4CB69-57EF-46BC-A293-6BB84049C728}"/>
                </a:ext>
              </a:extLst>
            </p:cNvPr>
            <p:cNvSpPr/>
            <p:nvPr/>
          </p:nvSpPr>
          <p:spPr>
            <a:xfrm>
              <a:off x="3511029" y="2320358"/>
              <a:ext cx="2584971" cy="341687"/>
            </a:xfrm>
            <a:prstGeom prst="flowChartProcess">
              <a:avLst/>
            </a:prstGeom>
            <a:solidFill>
              <a:schemeClr val="accent1"/>
            </a:solidFill>
            <a:ln w="28575">
              <a:solidFill>
                <a:schemeClr val="accent1"/>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sp>
          <p:nvSpPr>
            <p:cNvPr id="75" name="íśľïḍé">
              <a:extLst>
                <a:ext uri="{FF2B5EF4-FFF2-40B4-BE49-F238E27FC236}">
                  <a16:creationId xmlns="" xmlns:a16="http://schemas.microsoft.com/office/drawing/2014/main" id="{AA19580F-D8ED-4AB3-8C49-B042B8A3344A}"/>
                </a:ext>
              </a:extLst>
            </p:cNvPr>
            <p:cNvSpPr/>
            <p:nvPr/>
          </p:nvSpPr>
          <p:spPr>
            <a:xfrm>
              <a:off x="3511029" y="2783157"/>
              <a:ext cx="1571684" cy="341687"/>
            </a:xfrm>
            <a:prstGeom prst="flowChartProcess">
              <a:avLst/>
            </a:prstGeom>
            <a:solidFill>
              <a:schemeClr val="accent2"/>
            </a:solidFill>
            <a:ln w="38100">
              <a:solidFill>
                <a:schemeClr val="accent2"/>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sp>
          <p:nvSpPr>
            <p:cNvPr id="76" name="íśľîďê">
              <a:extLst>
                <a:ext uri="{FF2B5EF4-FFF2-40B4-BE49-F238E27FC236}">
                  <a16:creationId xmlns="" xmlns:a16="http://schemas.microsoft.com/office/drawing/2014/main" id="{51D8AA55-C917-4D5D-9CA4-1FC03E2394E8}"/>
                </a:ext>
              </a:extLst>
            </p:cNvPr>
            <p:cNvSpPr/>
            <p:nvPr/>
          </p:nvSpPr>
          <p:spPr>
            <a:xfrm>
              <a:off x="3513390" y="3245958"/>
              <a:ext cx="1269973" cy="341687"/>
            </a:xfrm>
            <a:prstGeom prst="flowChartProcess">
              <a:avLst/>
            </a:prstGeom>
            <a:solidFill>
              <a:schemeClr val="accent1"/>
            </a:solidFill>
            <a:ln w="28575">
              <a:solidFill>
                <a:schemeClr val="accent1"/>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sp>
          <p:nvSpPr>
            <p:cNvPr id="77" name="ïṡḷiḑê">
              <a:extLst>
                <a:ext uri="{FF2B5EF4-FFF2-40B4-BE49-F238E27FC236}">
                  <a16:creationId xmlns="" xmlns:a16="http://schemas.microsoft.com/office/drawing/2014/main" id="{49A253FE-71CE-4796-9D3C-577DD08CAB09}"/>
                </a:ext>
              </a:extLst>
            </p:cNvPr>
            <p:cNvSpPr/>
            <p:nvPr/>
          </p:nvSpPr>
          <p:spPr>
            <a:xfrm>
              <a:off x="3516143" y="3708757"/>
              <a:ext cx="2284476" cy="341687"/>
            </a:xfrm>
            <a:prstGeom prst="flowChartProcess">
              <a:avLst/>
            </a:prstGeom>
            <a:solidFill>
              <a:schemeClr val="accent2"/>
            </a:solidFill>
            <a:ln w="38100">
              <a:solidFill>
                <a:schemeClr val="accent2"/>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sp>
          <p:nvSpPr>
            <p:cNvPr id="78" name="iṥlîďê">
              <a:extLst>
                <a:ext uri="{FF2B5EF4-FFF2-40B4-BE49-F238E27FC236}">
                  <a16:creationId xmlns="" xmlns:a16="http://schemas.microsoft.com/office/drawing/2014/main" id="{307A1D18-7A7F-479B-8A3F-5D275B7F589A}"/>
                </a:ext>
              </a:extLst>
            </p:cNvPr>
            <p:cNvSpPr/>
            <p:nvPr/>
          </p:nvSpPr>
          <p:spPr>
            <a:xfrm>
              <a:off x="3513390" y="4171558"/>
              <a:ext cx="548548" cy="341687"/>
            </a:xfrm>
            <a:prstGeom prst="flowChartProcess">
              <a:avLst/>
            </a:prstGeom>
            <a:solidFill>
              <a:schemeClr val="accent1"/>
            </a:solidFill>
            <a:ln w="28575">
              <a:solidFill>
                <a:schemeClr val="accent1"/>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sp>
          <p:nvSpPr>
            <p:cNvPr id="79" name="íṩ1íḑè">
              <a:extLst>
                <a:ext uri="{FF2B5EF4-FFF2-40B4-BE49-F238E27FC236}">
                  <a16:creationId xmlns="" xmlns:a16="http://schemas.microsoft.com/office/drawing/2014/main" id="{7B8ED242-57EA-4ECC-BA24-67EB9968720B}"/>
                </a:ext>
              </a:extLst>
            </p:cNvPr>
            <p:cNvSpPr/>
            <p:nvPr/>
          </p:nvSpPr>
          <p:spPr>
            <a:xfrm>
              <a:off x="3516143" y="4634357"/>
              <a:ext cx="1070269" cy="341687"/>
            </a:xfrm>
            <a:prstGeom prst="flowChartProcess">
              <a:avLst/>
            </a:prstGeom>
            <a:solidFill>
              <a:schemeClr val="accent2"/>
            </a:solidFill>
            <a:ln w="38100">
              <a:solidFill>
                <a:schemeClr val="accent2"/>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sp>
          <p:nvSpPr>
            <p:cNvPr id="80" name="işľídè">
              <a:extLst>
                <a:ext uri="{FF2B5EF4-FFF2-40B4-BE49-F238E27FC236}">
                  <a16:creationId xmlns="" xmlns:a16="http://schemas.microsoft.com/office/drawing/2014/main" id="{7B5DBCEC-3AAE-45BC-8931-15F3ABA2056D}"/>
                </a:ext>
              </a:extLst>
            </p:cNvPr>
            <p:cNvSpPr/>
            <p:nvPr/>
          </p:nvSpPr>
          <p:spPr>
            <a:xfrm>
              <a:off x="3511029" y="5097161"/>
              <a:ext cx="1745005" cy="341687"/>
            </a:xfrm>
            <a:prstGeom prst="flowChartProcess">
              <a:avLst/>
            </a:prstGeom>
            <a:solidFill>
              <a:schemeClr val="accent1"/>
            </a:solidFill>
            <a:ln w="28575">
              <a:solidFill>
                <a:schemeClr val="accent1"/>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dirty="0">
                <a:cs typeface="+mn-ea"/>
                <a:sym typeface="+mn-lt"/>
              </a:endParaRPr>
            </a:p>
          </p:txBody>
        </p:sp>
      </p:grpSp>
      <p:grpSp>
        <p:nvGrpSpPr>
          <p:cNvPr id="81" name="i$ḻîďè">
            <a:extLst>
              <a:ext uri="{FF2B5EF4-FFF2-40B4-BE49-F238E27FC236}">
                <a16:creationId xmlns="" xmlns:a16="http://schemas.microsoft.com/office/drawing/2014/main" id="{1F8F2332-C58D-4BA1-B426-CCF05C7FAFFE}"/>
              </a:ext>
            </a:extLst>
          </p:cNvPr>
          <p:cNvGrpSpPr/>
          <p:nvPr/>
        </p:nvGrpSpPr>
        <p:grpSpPr>
          <a:xfrm>
            <a:off x="1380822" y="1774610"/>
            <a:ext cx="2124774" cy="4124324"/>
            <a:chOff x="-3768725" y="1125538"/>
            <a:chExt cx="2505074" cy="4862513"/>
          </a:xfrm>
        </p:grpSpPr>
        <p:sp>
          <p:nvSpPr>
            <p:cNvPr id="82" name="iŝ1íďè">
              <a:extLst>
                <a:ext uri="{FF2B5EF4-FFF2-40B4-BE49-F238E27FC236}">
                  <a16:creationId xmlns="" xmlns:a16="http://schemas.microsoft.com/office/drawing/2014/main" id="{3A3B7A85-CCEE-4E30-B163-035C51D84ADA}"/>
                </a:ext>
              </a:extLst>
            </p:cNvPr>
            <p:cNvSpPr>
              <a:spLocks/>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dirty="0">
                <a:cs typeface="+mn-ea"/>
                <a:sym typeface="+mn-lt"/>
              </a:endParaRPr>
            </a:p>
          </p:txBody>
        </p:sp>
        <p:sp>
          <p:nvSpPr>
            <p:cNvPr id="83" name="îṩḻiḋè">
              <a:extLst>
                <a:ext uri="{FF2B5EF4-FFF2-40B4-BE49-F238E27FC236}">
                  <a16:creationId xmlns="" xmlns:a16="http://schemas.microsoft.com/office/drawing/2014/main" id="{3CC68C1A-E9B2-468C-AC1D-32D7B907F30A}"/>
                </a:ext>
              </a:extLst>
            </p:cNvPr>
            <p:cNvSpPr>
              <a:spLocks/>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dirty="0">
                <a:cs typeface="+mn-ea"/>
                <a:sym typeface="+mn-lt"/>
              </a:endParaRPr>
            </a:p>
          </p:txBody>
        </p:sp>
        <p:sp>
          <p:nvSpPr>
            <p:cNvPr id="84" name="iślíḓe">
              <a:extLst>
                <a:ext uri="{FF2B5EF4-FFF2-40B4-BE49-F238E27FC236}">
                  <a16:creationId xmlns="" xmlns:a16="http://schemas.microsoft.com/office/drawing/2014/main" id="{87291E54-FD0F-4189-A58A-AFB48B417481}"/>
                </a:ext>
              </a:extLst>
            </p:cNvPr>
            <p:cNvSpPr>
              <a:spLocks/>
            </p:cNvSpPr>
            <p:nvPr/>
          </p:nvSpPr>
          <p:spPr bwMode="auto">
            <a:xfrm>
              <a:off x="-2693988" y="5486400"/>
              <a:ext cx="403225" cy="401638"/>
            </a:xfrm>
            <a:prstGeom prst="ellipse">
              <a:avLst/>
            </a:prstGeom>
            <a:solidFill>
              <a:schemeClr val="bg1">
                <a:lumMod val="65000"/>
              </a:schemeClr>
            </a:solidFill>
            <a:ln>
              <a:noFill/>
            </a:ln>
          </p:spPr>
          <p:txBody>
            <a:bodyPr anchor="ctr"/>
            <a:lstStyle/>
            <a:p>
              <a:pPr algn="ctr"/>
              <a:endParaRPr dirty="0">
                <a:cs typeface="+mn-ea"/>
                <a:sym typeface="+mn-lt"/>
              </a:endParaRPr>
            </a:p>
          </p:txBody>
        </p:sp>
        <p:sp>
          <p:nvSpPr>
            <p:cNvPr id="85" name="îSľíḑé">
              <a:extLst>
                <a:ext uri="{FF2B5EF4-FFF2-40B4-BE49-F238E27FC236}">
                  <a16:creationId xmlns="" xmlns:a16="http://schemas.microsoft.com/office/drawing/2014/main" id="{B57A2ABA-A76F-4DA1-9AC5-B7AA641915C1}"/>
                </a:ext>
              </a:extLst>
            </p:cNvPr>
            <p:cNvSpPr>
              <a:spLocks/>
            </p:cNvSpPr>
            <p:nvPr/>
          </p:nvSpPr>
          <p:spPr bwMode="auto">
            <a:xfrm>
              <a:off x="-2673350" y="5507038"/>
              <a:ext cx="36195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6" name="iŝḷiḋê">
              <a:extLst>
                <a:ext uri="{FF2B5EF4-FFF2-40B4-BE49-F238E27FC236}">
                  <a16:creationId xmlns="" xmlns:a16="http://schemas.microsoft.com/office/drawing/2014/main" id="{F64F0DC7-7890-4178-8DFB-664F8C7279E3}"/>
                </a:ext>
              </a:extLst>
            </p:cNvPr>
            <p:cNvSpPr>
              <a:spLocks/>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7" name="išľíḓé">
              <a:extLst>
                <a:ext uri="{FF2B5EF4-FFF2-40B4-BE49-F238E27FC236}">
                  <a16:creationId xmlns="" xmlns:a16="http://schemas.microsoft.com/office/drawing/2014/main" id="{A512F009-F9F9-4F60-AA3E-355848DD0283}"/>
                </a:ext>
              </a:extLst>
            </p:cNvPr>
            <p:cNvSpPr>
              <a:spLocks/>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8" name="ïsḷíḍé">
              <a:extLst>
                <a:ext uri="{FF2B5EF4-FFF2-40B4-BE49-F238E27FC236}">
                  <a16:creationId xmlns="" xmlns:a16="http://schemas.microsoft.com/office/drawing/2014/main" id="{1B9BA69D-685B-4CD8-9FF5-C388307C637A}"/>
                </a:ext>
              </a:extLst>
            </p:cNvPr>
            <p:cNvSpPr>
              <a:spLocks/>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89" name="iṡľíḑè">
              <a:extLst>
                <a:ext uri="{FF2B5EF4-FFF2-40B4-BE49-F238E27FC236}">
                  <a16:creationId xmlns="" xmlns:a16="http://schemas.microsoft.com/office/drawing/2014/main" id="{D7391477-34EA-48CF-B42D-A3898F590762}"/>
                </a:ext>
              </a:extLst>
            </p:cNvPr>
            <p:cNvSpPr>
              <a:spLocks/>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90" name="ïṧḷiḍé">
              <a:extLst>
                <a:ext uri="{FF2B5EF4-FFF2-40B4-BE49-F238E27FC236}">
                  <a16:creationId xmlns="" xmlns:a16="http://schemas.microsoft.com/office/drawing/2014/main" id="{76B8EE52-7A23-4797-9971-25FD1B01D6CB}"/>
                </a:ext>
              </a:extLst>
            </p:cNvPr>
            <p:cNvSpPr>
              <a:spLocks/>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cs typeface="+mn-ea"/>
                <a:sym typeface="+mn-lt"/>
              </a:endParaRPr>
            </a:p>
          </p:txBody>
        </p:sp>
        <p:sp>
          <p:nvSpPr>
            <p:cNvPr id="91" name="ïṧļîḑé">
              <a:extLst>
                <a:ext uri="{FF2B5EF4-FFF2-40B4-BE49-F238E27FC236}">
                  <a16:creationId xmlns="" xmlns:a16="http://schemas.microsoft.com/office/drawing/2014/main" id="{877B1FF1-1968-4B0D-9BE8-91DC3372C27F}"/>
                </a:ext>
              </a:extLst>
            </p:cNvPr>
            <p:cNvSpPr>
              <a:spLocks/>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dirty="0">
                <a:cs typeface="+mn-ea"/>
                <a:sym typeface="+mn-lt"/>
              </a:endParaRPr>
            </a:p>
          </p:txBody>
        </p:sp>
        <p:sp>
          <p:nvSpPr>
            <p:cNvPr id="92" name="i$ļïḋe">
              <a:extLst>
                <a:ext uri="{FF2B5EF4-FFF2-40B4-BE49-F238E27FC236}">
                  <a16:creationId xmlns="" xmlns:a16="http://schemas.microsoft.com/office/drawing/2014/main" id="{CF07FDA1-26BD-486F-8B4E-E721EEC5EB40}"/>
                </a:ext>
              </a:extLst>
            </p:cNvPr>
            <p:cNvSpPr>
              <a:spLocks/>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dirty="0">
                <a:cs typeface="+mn-ea"/>
                <a:sym typeface="+mn-lt"/>
              </a:endParaRPr>
            </a:p>
          </p:txBody>
        </p:sp>
        <p:sp>
          <p:nvSpPr>
            <p:cNvPr id="93" name="iṧ1íḋè">
              <a:extLst>
                <a:ext uri="{FF2B5EF4-FFF2-40B4-BE49-F238E27FC236}">
                  <a16:creationId xmlns="" xmlns:a16="http://schemas.microsoft.com/office/drawing/2014/main" id="{035E77B4-D066-4710-A257-E6837EB5E743}"/>
                </a:ext>
              </a:extLst>
            </p:cNvPr>
            <p:cNvSpPr>
              <a:spLocks/>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dirty="0">
                <a:cs typeface="+mn-ea"/>
                <a:sym typeface="+mn-lt"/>
              </a:endParaRPr>
            </a:p>
          </p:txBody>
        </p:sp>
      </p:grpSp>
      <p:pic>
        <p:nvPicPr>
          <p:cNvPr id="94" name="图片占位符 8">
            <a:extLst>
              <a:ext uri="{FF2B5EF4-FFF2-40B4-BE49-F238E27FC236}">
                <a16:creationId xmlns="" xmlns:a16="http://schemas.microsoft.com/office/drawing/2014/main" id="{2964A7A3-E291-4A2C-AB76-6CAF60FD23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14125" y="2309170"/>
            <a:ext cx="1886444" cy="3180428"/>
          </a:xfrm>
          <a:custGeom>
            <a:avLst/>
            <a:gdLst>
              <a:gd name="connsiteX0" fmla="*/ 0 w 1886444"/>
              <a:gd name="connsiteY0" fmla="*/ 0 h 3146766"/>
              <a:gd name="connsiteX1" fmla="*/ 1886444 w 1886444"/>
              <a:gd name="connsiteY1" fmla="*/ 0 h 3146766"/>
              <a:gd name="connsiteX2" fmla="*/ 1886444 w 1886444"/>
              <a:gd name="connsiteY2" fmla="*/ 3146766 h 3146766"/>
              <a:gd name="connsiteX3" fmla="*/ 0 w 1886444"/>
              <a:gd name="connsiteY3" fmla="*/ 3146766 h 3146766"/>
            </a:gdLst>
            <a:ahLst/>
            <a:cxnLst>
              <a:cxn ang="0">
                <a:pos x="connsiteX0" y="connsiteY0"/>
              </a:cxn>
              <a:cxn ang="0">
                <a:pos x="connsiteX1" y="connsiteY1"/>
              </a:cxn>
              <a:cxn ang="0">
                <a:pos x="connsiteX2" y="connsiteY2"/>
              </a:cxn>
              <a:cxn ang="0">
                <a:pos x="connsiteX3" y="connsiteY3"/>
              </a:cxn>
            </a:cxnLst>
            <a:rect l="l" t="t" r="r" b="b"/>
            <a:pathLst>
              <a:path w="1886444" h="3146766">
                <a:moveTo>
                  <a:pt x="0" y="0"/>
                </a:moveTo>
                <a:lnTo>
                  <a:pt x="1886444" y="0"/>
                </a:lnTo>
                <a:lnTo>
                  <a:pt x="1886444" y="3146766"/>
                </a:lnTo>
                <a:lnTo>
                  <a:pt x="0" y="3146766"/>
                </a:lnTo>
                <a:close/>
              </a:path>
            </a:pathLst>
          </a:custGeom>
        </p:spPr>
      </p:pic>
      <p:grpSp>
        <p:nvGrpSpPr>
          <p:cNvPr id="95" name="组合 94">
            <a:extLst>
              <a:ext uri="{FF2B5EF4-FFF2-40B4-BE49-F238E27FC236}">
                <a16:creationId xmlns="" xmlns:a16="http://schemas.microsoft.com/office/drawing/2014/main" id="{C19F99D9-303D-404F-919A-7878B9574C76}"/>
              </a:ext>
            </a:extLst>
          </p:cNvPr>
          <p:cNvGrpSpPr/>
          <p:nvPr/>
        </p:nvGrpSpPr>
        <p:grpSpPr>
          <a:xfrm>
            <a:off x="6661889" y="1978440"/>
            <a:ext cx="2105060" cy="1796659"/>
            <a:chOff x="6661889" y="2005787"/>
            <a:chExt cx="2105060" cy="1796659"/>
          </a:xfrm>
        </p:grpSpPr>
        <p:sp>
          <p:nvSpPr>
            <p:cNvPr id="96" name="椭圆 95">
              <a:extLst>
                <a:ext uri="{FF2B5EF4-FFF2-40B4-BE49-F238E27FC236}">
                  <a16:creationId xmlns="" xmlns:a16="http://schemas.microsoft.com/office/drawing/2014/main" id="{79387849-7CDD-4358-8315-7FC7A7209ABE}"/>
                </a:ext>
              </a:extLst>
            </p:cNvPr>
            <p:cNvSpPr/>
            <p:nvPr/>
          </p:nvSpPr>
          <p:spPr>
            <a:xfrm>
              <a:off x="6745553" y="2005787"/>
              <a:ext cx="521622" cy="521622"/>
            </a:xfrm>
            <a:prstGeom prst="ellipse">
              <a:avLst/>
            </a:prstGeom>
            <a:solidFill>
              <a:schemeClr val="accent1"/>
            </a:solidFill>
            <a:ln w="28575">
              <a:solidFill>
                <a:schemeClr val="accent1"/>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cs typeface="+mn-ea"/>
                <a:sym typeface="+mn-lt"/>
              </a:endParaRPr>
            </a:p>
          </p:txBody>
        </p:sp>
        <p:sp>
          <p:nvSpPr>
            <p:cNvPr id="97" name="椭圆 40">
              <a:extLst>
                <a:ext uri="{FF2B5EF4-FFF2-40B4-BE49-F238E27FC236}">
                  <a16:creationId xmlns="" xmlns:a16="http://schemas.microsoft.com/office/drawing/2014/main" id="{C2DAC7F8-4F63-4C51-B6AD-7DA00618CD98}"/>
                </a:ext>
              </a:extLst>
            </p:cNvPr>
            <p:cNvSpPr/>
            <p:nvPr/>
          </p:nvSpPr>
          <p:spPr>
            <a:xfrm>
              <a:off x="6895734" y="2152265"/>
              <a:ext cx="221261" cy="22866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98" name="矩形 71">
              <a:extLst>
                <a:ext uri="{FF2B5EF4-FFF2-40B4-BE49-F238E27FC236}">
                  <a16:creationId xmlns="" xmlns:a16="http://schemas.microsoft.com/office/drawing/2014/main" id="{0FFA3FD7-DB6B-4F6E-A6E3-701DF3FC0590}"/>
                </a:ext>
              </a:extLst>
            </p:cNvPr>
            <p:cNvSpPr>
              <a:spLocks noChangeArrowheads="1"/>
            </p:cNvSpPr>
            <p:nvPr/>
          </p:nvSpPr>
          <p:spPr bwMode="auto">
            <a:xfrm>
              <a:off x="6661889" y="2606463"/>
              <a:ext cx="1855799" cy="34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dist">
                <a:buNone/>
              </a:pPr>
              <a:r>
                <a:rPr lang="zh-CN" altLang="en-US" sz="1800" dirty="0">
                  <a:solidFill>
                    <a:schemeClr val="bg2">
                      <a:lumMod val="10000"/>
                    </a:schemeClr>
                  </a:solidFill>
                  <a:latin typeface="+mn-lt"/>
                  <a:ea typeface="+mn-ea"/>
                  <a:cs typeface="+mn-ea"/>
                  <a:sym typeface="+mn-lt"/>
                </a:rPr>
                <a:t>成功项目展示</a:t>
              </a:r>
            </a:p>
          </p:txBody>
        </p:sp>
        <p:sp>
          <p:nvSpPr>
            <p:cNvPr id="99" name="矩形 47">
              <a:extLst>
                <a:ext uri="{FF2B5EF4-FFF2-40B4-BE49-F238E27FC236}">
                  <a16:creationId xmlns="" xmlns:a16="http://schemas.microsoft.com/office/drawing/2014/main" id="{B8CA8486-A134-431E-8C78-4FBC9796AE6B}"/>
                </a:ext>
              </a:extLst>
            </p:cNvPr>
            <p:cNvSpPr>
              <a:spLocks noChangeArrowheads="1"/>
            </p:cNvSpPr>
            <p:nvPr/>
          </p:nvSpPr>
          <p:spPr bwMode="auto">
            <a:xfrm>
              <a:off x="6665064" y="3017624"/>
              <a:ext cx="2101885" cy="7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ts val="1800"/>
                </a:lnSpc>
                <a:buNone/>
              </a:pPr>
              <a:r>
                <a:rPr lang="zh-CN" altLang="en-US" sz="1050" dirty="0">
                  <a:solidFill>
                    <a:schemeClr val="tx1">
                      <a:lumMod val="85000"/>
                      <a:lumOff val="15000"/>
                    </a:schemeClr>
                  </a:solidFill>
                  <a:latin typeface="+mn-lt"/>
                  <a:ea typeface="+mn-ea"/>
                  <a:cs typeface="+mn-ea"/>
                  <a:sym typeface="+mn-lt"/>
                </a:rPr>
                <a:t>请在此处添加具体内容，请言简意赅，简单说明即可。请在此处添加具体内容。</a:t>
              </a:r>
            </a:p>
          </p:txBody>
        </p:sp>
      </p:grpSp>
      <p:sp>
        <p:nvSpPr>
          <p:cNvPr id="101" name="椭圆 100">
            <a:extLst>
              <a:ext uri="{FF2B5EF4-FFF2-40B4-BE49-F238E27FC236}">
                <a16:creationId xmlns="" xmlns:a16="http://schemas.microsoft.com/office/drawing/2014/main" id="{FD51F518-DD87-41B2-B9F4-6CB9A59951AD}"/>
              </a:ext>
            </a:extLst>
          </p:cNvPr>
          <p:cNvSpPr/>
          <p:nvPr/>
        </p:nvSpPr>
        <p:spPr>
          <a:xfrm>
            <a:off x="9034474" y="1978440"/>
            <a:ext cx="521622" cy="521622"/>
          </a:xfrm>
          <a:prstGeom prst="ellipse">
            <a:avLst/>
          </a:prstGeom>
          <a:solidFill>
            <a:schemeClr val="accent2"/>
          </a:solidFill>
          <a:ln w="38100">
            <a:solidFill>
              <a:schemeClr val="accent2"/>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cs typeface="+mn-ea"/>
              <a:sym typeface="+mn-lt"/>
            </a:endParaRPr>
          </a:p>
        </p:txBody>
      </p:sp>
      <p:sp>
        <p:nvSpPr>
          <p:cNvPr id="102" name="椭圆 41">
            <a:extLst>
              <a:ext uri="{FF2B5EF4-FFF2-40B4-BE49-F238E27FC236}">
                <a16:creationId xmlns="" xmlns:a16="http://schemas.microsoft.com/office/drawing/2014/main" id="{96B2D5E6-320E-4A98-A3CA-88A5D57413AA}"/>
              </a:ext>
            </a:extLst>
          </p:cNvPr>
          <p:cNvSpPr/>
          <p:nvPr/>
        </p:nvSpPr>
        <p:spPr>
          <a:xfrm>
            <a:off x="9182580" y="2124918"/>
            <a:ext cx="225411" cy="228666"/>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03" name="矩形 71">
            <a:extLst>
              <a:ext uri="{FF2B5EF4-FFF2-40B4-BE49-F238E27FC236}">
                <a16:creationId xmlns="" xmlns:a16="http://schemas.microsoft.com/office/drawing/2014/main" id="{449E5CAE-19D0-4F0B-917A-83605230E2CC}"/>
              </a:ext>
            </a:extLst>
          </p:cNvPr>
          <p:cNvSpPr>
            <a:spLocks noChangeArrowheads="1"/>
          </p:cNvSpPr>
          <p:nvPr/>
        </p:nvSpPr>
        <p:spPr bwMode="auto">
          <a:xfrm>
            <a:off x="8913955" y="2579116"/>
            <a:ext cx="1745005" cy="34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dist">
              <a:buNone/>
            </a:pPr>
            <a:r>
              <a:rPr lang="zh-CN" altLang="en-US" sz="1800" dirty="0">
                <a:solidFill>
                  <a:schemeClr val="bg2">
                    <a:lumMod val="10000"/>
                  </a:schemeClr>
                </a:solidFill>
                <a:latin typeface="+mn-lt"/>
                <a:ea typeface="+mn-ea"/>
                <a:cs typeface="+mn-ea"/>
                <a:sym typeface="+mn-lt"/>
              </a:rPr>
              <a:t>成功项目展示</a:t>
            </a:r>
          </a:p>
        </p:txBody>
      </p:sp>
      <p:sp>
        <p:nvSpPr>
          <p:cNvPr id="104" name="矩形 47">
            <a:extLst>
              <a:ext uri="{FF2B5EF4-FFF2-40B4-BE49-F238E27FC236}">
                <a16:creationId xmlns="" xmlns:a16="http://schemas.microsoft.com/office/drawing/2014/main" id="{ACECBF0A-94E7-4960-BA33-22CA32DAA135}"/>
              </a:ext>
            </a:extLst>
          </p:cNvPr>
          <p:cNvSpPr>
            <a:spLocks noChangeArrowheads="1"/>
          </p:cNvSpPr>
          <p:nvPr/>
        </p:nvSpPr>
        <p:spPr bwMode="auto">
          <a:xfrm>
            <a:off x="8917130" y="2990277"/>
            <a:ext cx="2101885" cy="7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ts val="1800"/>
              </a:lnSpc>
              <a:buNone/>
            </a:pPr>
            <a:r>
              <a:rPr lang="zh-CN" altLang="en-US" sz="1050" dirty="0">
                <a:solidFill>
                  <a:schemeClr val="tx1">
                    <a:lumMod val="85000"/>
                    <a:lumOff val="15000"/>
                  </a:schemeClr>
                </a:solidFill>
                <a:latin typeface="+mn-lt"/>
                <a:ea typeface="+mn-ea"/>
                <a:cs typeface="+mn-ea"/>
                <a:sym typeface="+mn-lt"/>
              </a:rPr>
              <a:t>请在此处添加具体内容，请言简意赅，简单说明即可。请在此处添加具体内容。</a:t>
            </a:r>
          </a:p>
        </p:txBody>
      </p:sp>
      <p:sp>
        <p:nvSpPr>
          <p:cNvPr id="106" name="椭圆 105">
            <a:extLst>
              <a:ext uri="{FF2B5EF4-FFF2-40B4-BE49-F238E27FC236}">
                <a16:creationId xmlns="" xmlns:a16="http://schemas.microsoft.com/office/drawing/2014/main" id="{03A87D61-CEE0-439D-90F5-1378194AD59C}"/>
              </a:ext>
            </a:extLst>
          </p:cNvPr>
          <p:cNvSpPr/>
          <p:nvPr/>
        </p:nvSpPr>
        <p:spPr>
          <a:xfrm>
            <a:off x="6745553" y="4024679"/>
            <a:ext cx="521622" cy="521622"/>
          </a:xfrm>
          <a:prstGeom prst="ellipse">
            <a:avLst/>
          </a:prstGeom>
          <a:solidFill>
            <a:schemeClr val="accent2"/>
          </a:solidFill>
          <a:ln w="38100">
            <a:solidFill>
              <a:schemeClr val="accent2"/>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cs typeface="+mn-ea"/>
              <a:sym typeface="+mn-lt"/>
            </a:endParaRPr>
          </a:p>
        </p:txBody>
      </p:sp>
      <p:sp>
        <p:nvSpPr>
          <p:cNvPr id="107" name="椭圆 42">
            <a:extLst>
              <a:ext uri="{FF2B5EF4-FFF2-40B4-BE49-F238E27FC236}">
                <a16:creationId xmlns="" xmlns:a16="http://schemas.microsoft.com/office/drawing/2014/main" id="{C6050698-9DDB-4809-B8E6-89833251F3B2}"/>
              </a:ext>
            </a:extLst>
          </p:cNvPr>
          <p:cNvSpPr/>
          <p:nvPr/>
        </p:nvSpPr>
        <p:spPr>
          <a:xfrm>
            <a:off x="6910954" y="4171157"/>
            <a:ext cx="190820" cy="228666"/>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08" name="矩形 71">
            <a:extLst>
              <a:ext uri="{FF2B5EF4-FFF2-40B4-BE49-F238E27FC236}">
                <a16:creationId xmlns="" xmlns:a16="http://schemas.microsoft.com/office/drawing/2014/main" id="{DB132F23-98EA-4F02-B841-30F1D240F692}"/>
              </a:ext>
            </a:extLst>
          </p:cNvPr>
          <p:cNvSpPr>
            <a:spLocks noChangeArrowheads="1"/>
          </p:cNvSpPr>
          <p:nvPr/>
        </p:nvSpPr>
        <p:spPr bwMode="auto">
          <a:xfrm>
            <a:off x="6661889" y="4665934"/>
            <a:ext cx="1745005" cy="34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dist">
              <a:buNone/>
            </a:pPr>
            <a:r>
              <a:rPr lang="zh-CN" altLang="en-US" sz="1800" dirty="0">
                <a:solidFill>
                  <a:schemeClr val="bg2">
                    <a:lumMod val="10000"/>
                  </a:schemeClr>
                </a:solidFill>
                <a:latin typeface="+mn-lt"/>
                <a:ea typeface="+mn-ea"/>
                <a:cs typeface="+mn-ea"/>
                <a:sym typeface="+mn-lt"/>
              </a:rPr>
              <a:t>成功项目展示</a:t>
            </a:r>
          </a:p>
        </p:txBody>
      </p:sp>
      <p:sp>
        <p:nvSpPr>
          <p:cNvPr id="109" name="矩形 47">
            <a:extLst>
              <a:ext uri="{FF2B5EF4-FFF2-40B4-BE49-F238E27FC236}">
                <a16:creationId xmlns="" xmlns:a16="http://schemas.microsoft.com/office/drawing/2014/main" id="{D21564EC-5005-456A-B5B4-114B275F7B6F}"/>
              </a:ext>
            </a:extLst>
          </p:cNvPr>
          <p:cNvSpPr>
            <a:spLocks noChangeArrowheads="1"/>
          </p:cNvSpPr>
          <p:nvPr/>
        </p:nvSpPr>
        <p:spPr bwMode="auto">
          <a:xfrm>
            <a:off x="6665064" y="5077095"/>
            <a:ext cx="2101885" cy="7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ts val="1800"/>
              </a:lnSpc>
              <a:buNone/>
            </a:pPr>
            <a:r>
              <a:rPr lang="zh-CN" altLang="en-US" sz="1050" dirty="0">
                <a:solidFill>
                  <a:schemeClr val="tx1">
                    <a:lumMod val="85000"/>
                    <a:lumOff val="15000"/>
                  </a:schemeClr>
                </a:solidFill>
                <a:latin typeface="+mn-lt"/>
                <a:ea typeface="+mn-ea"/>
                <a:cs typeface="+mn-ea"/>
                <a:sym typeface="+mn-lt"/>
              </a:rPr>
              <a:t>请在此处添加具体内容，请言简意赅，简单说明即可。请在此处添加具体内容。</a:t>
            </a:r>
          </a:p>
        </p:txBody>
      </p:sp>
      <p:sp>
        <p:nvSpPr>
          <p:cNvPr id="111" name="椭圆 110">
            <a:extLst>
              <a:ext uri="{FF2B5EF4-FFF2-40B4-BE49-F238E27FC236}">
                <a16:creationId xmlns="" xmlns:a16="http://schemas.microsoft.com/office/drawing/2014/main" id="{95EDBB82-5C5A-40A8-B63D-59106EC9A03D}"/>
              </a:ext>
            </a:extLst>
          </p:cNvPr>
          <p:cNvSpPr/>
          <p:nvPr/>
        </p:nvSpPr>
        <p:spPr>
          <a:xfrm>
            <a:off x="9034728" y="4024679"/>
            <a:ext cx="521622" cy="521622"/>
          </a:xfrm>
          <a:prstGeom prst="ellipse">
            <a:avLst/>
          </a:prstGeom>
          <a:solidFill>
            <a:schemeClr val="accent1"/>
          </a:solidFill>
          <a:ln w="28575">
            <a:solidFill>
              <a:schemeClr val="accent1"/>
            </a:soli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cs typeface="+mn-ea"/>
              <a:sym typeface="+mn-lt"/>
            </a:endParaRPr>
          </a:p>
        </p:txBody>
      </p:sp>
      <p:sp>
        <p:nvSpPr>
          <p:cNvPr id="112" name="椭圆 43">
            <a:extLst>
              <a:ext uri="{FF2B5EF4-FFF2-40B4-BE49-F238E27FC236}">
                <a16:creationId xmlns="" xmlns:a16="http://schemas.microsoft.com/office/drawing/2014/main" id="{758AEF73-A3A1-4AE8-9552-755FE055A87C}"/>
              </a:ext>
            </a:extLst>
          </p:cNvPr>
          <p:cNvSpPr/>
          <p:nvPr/>
        </p:nvSpPr>
        <p:spPr>
          <a:xfrm>
            <a:off x="9181206" y="4179905"/>
            <a:ext cx="228666" cy="211170"/>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13" name="矩形 71">
            <a:extLst>
              <a:ext uri="{FF2B5EF4-FFF2-40B4-BE49-F238E27FC236}">
                <a16:creationId xmlns="" xmlns:a16="http://schemas.microsoft.com/office/drawing/2014/main" id="{4EA3B234-703B-412D-9902-EE7506EC1048}"/>
              </a:ext>
            </a:extLst>
          </p:cNvPr>
          <p:cNvSpPr>
            <a:spLocks noChangeArrowheads="1"/>
          </p:cNvSpPr>
          <p:nvPr/>
        </p:nvSpPr>
        <p:spPr bwMode="auto">
          <a:xfrm>
            <a:off x="8975082" y="4665934"/>
            <a:ext cx="1745005"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dist">
              <a:buNone/>
            </a:pPr>
            <a:r>
              <a:rPr lang="zh-CN" altLang="en-US" sz="2000" dirty="0">
                <a:solidFill>
                  <a:schemeClr val="bg2">
                    <a:lumMod val="10000"/>
                  </a:schemeClr>
                </a:solidFill>
                <a:latin typeface="+mn-lt"/>
                <a:ea typeface="+mn-ea"/>
                <a:cs typeface="+mn-ea"/>
                <a:sym typeface="+mn-lt"/>
              </a:rPr>
              <a:t>成功项目展示</a:t>
            </a:r>
          </a:p>
        </p:txBody>
      </p:sp>
      <p:sp>
        <p:nvSpPr>
          <p:cNvPr id="114" name="矩形 47">
            <a:extLst>
              <a:ext uri="{FF2B5EF4-FFF2-40B4-BE49-F238E27FC236}">
                <a16:creationId xmlns="" xmlns:a16="http://schemas.microsoft.com/office/drawing/2014/main" id="{D17AEB92-4EEF-4210-ABA4-9D4ADDA07EBE}"/>
              </a:ext>
            </a:extLst>
          </p:cNvPr>
          <p:cNvSpPr>
            <a:spLocks noChangeArrowheads="1"/>
          </p:cNvSpPr>
          <p:nvPr/>
        </p:nvSpPr>
        <p:spPr bwMode="auto">
          <a:xfrm>
            <a:off x="8978257" y="5077095"/>
            <a:ext cx="2101885" cy="7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nSpc>
                <a:spcPts val="1800"/>
              </a:lnSpc>
              <a:buNone/>
            </a:pPr>
            <a:r>
              <a:rPr lang="zh-CN" altLang="en-US" sz="1050" dirty="0">
                <a:solidFill>
                  <a:schemeClr val="tx1">
                    <a:lumMod val="85000"/>
                    <a:lumOff val="15000"/>
                  </a:schemeClr>
                </a:solidFill>
                <a:latin typeface="+mn-lt"/>
                <a:ea typeface="+mn-ea"/>
                <a:cs typeface="+mn-ea"/>
                <a:sym typeface="+mn-lt"/>
              </a:rPr>
              <a:t>请在此处添加具体内容，请言简意赅，简单说明即可。请在此处添加具体内容。</a:t>
            </a:r>
          </a:p>
        </p:txBody>
      </p:sp>
    </p:spTree>
    <p:extLst>
      <p:ext uri="{BB962C8B-B14F-4D97-AF65-F5344CB8AC3E}">
        <p14:creationId xmlns:p14="http://schemas.microsoft.com/office/powerpoint/2010/main" val="23069406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anim calcmode="lin" valueType="num">
                                      <p:cBhvr>
                                        <p:cTn id="13" dur="1000" fill="hold"/>
                                        <p:tgtEl>
                                          <p:spTgt spid="94"/>
                                        </p:tgtEl>
                                        <p:attrNameLst>
                                          <p:attrName>ppt_x</p:attrName>
                                        </p:attrNameLst>
                                      </p:cBhvr>
                                      <p:tavLst>
                                        <p:tav tm="0">
                                          <p:val>
                                            <p:strVal val="#ppt_x"/>
                                          </p:val>
                                        </p:tav>
                                        <p:tav tm="100000">
                                          <p:val>
                                            <p:strVal val="#ppt_x"/>
                                          </p:val>
                                        </p:tav>
                                      </p:tavLst>
                                    </p:anim>
                                    <p:anim calcmode="lin" valueType="num">
                                      <p:cBhvr>
                                        <p:cTn id="14" dur="1000" fill="hold"/>
                                        <p:tgtEl>
                                          <p:spTgt spid="9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fill="hold"/>
                                        <p:tgtEl>
                                          <p:spTgt spid="95"/>
                                        </p:tgtEl>
                                        <p:attrNameLst>
                                          <p:attrName>ppt_x</p:attrName>
                                        </p:attrNameLst>
                                      </p:cBhvr>
                                      <p:tavLst>
                                        <p:tav tm="0">
                                          <p:val>
                                            <p:strVal val="1+#ppt_w/2"/>
                                          </p:val>
                                        </p:tav>
                                        <p:tav tm="100000">
                                          <p:val>
                                            <p:strVal val="#ppt_x"/>
                                          </p:val>
                                        </p:tav>
                                      </p:tavLst>
                                    </p:anim>
                                    <p:anim calcmode="lin" valueType="num">
                                      <p:cBhvr additive="base">
                                        <p:cTn id="23"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2491469"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成功项目展示</a:t>
            </a:r>
          </a:p>
        </p:txBody>
      </p:sp>
      <p:sp>
        <p:nvSpPr>
          <p:cNvPr id="13" name="矩形 12"/>
          <p:cNvSpPr/>
          <p:nvPr/>
        </p:nvSpPr>
        <p:spPr>
          <a:xfrm>
            <a:off x="4291223"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successful project presentation</a:t>
            </a:r>
            <a:endParaRPr lang="zh-CN" altLang="en-US" sz="1200" dirty="0">
              <a:solidFill>
                <a:schemeClr val="bg2">
                  <a:lumMod val="50000"/>
                </a:schemeClr>
              </a:solidFill>
              <a:cs typeface="+mn-ea"/>
              <a:sym typeface="+mn-lt"/>
            </a:endParaRPr>
          </a:p>
        </p:txBody>
      </p:sp>
      <p:grpSp>
        <p:nvGrpSpPr>
          <p:cNvPr id="35" name="组合 34">
            <a:extLst>
              <a:ext uri="{FF2B5EF4-FFF2-40B4-BE49-F238E27FC236}">
                <a16:creationId xmlns="" xmlns:a16="http://schemas.microsoft.com/office/drawing/2014/main" id="{24DE251B-9014-4314-9CCA-275E2F271F86}"/>
              </a:ext>
            </a:extLst>
          </p:cNvPr>
          <p:cNvGrpSpPr/>
          <p:nvPr/>
        </p:nvGrpSpPr>
        <p:grpSpPr>
          <a:xfrm>
            <a:off x="1128276" y="1954094"/>
            <a:ext cx="10308482" cy="3494496"/>
            <a:chOff x="1042551" y="1639770"/>
            <a:chExt cx="7148826" cy="2423397"/>
          </a:xfrm>
        </p:grpSpPr>
        <p:sp>
          <p:nvSpPr>
            <p:cNvPr id="36" name="文本框 49">
              <a:extLst>
                <a:ext uri="{FF2B5EF4-FFF2-40B4-BE49-F238E27FC236}">
                  <a16:creationId xmlns="" xmlns:a16="http://schemas.microsoft.com/office/drawing/2014/main" id="{C7E9BA6F-A967-40AA-AFD4-ECB1C84B04E3}"/>
                </a:ext>
              </a:extLst>
            </p:cNvPr>
            <p:cNvSpPr txBox="1"/>
            <p:nvPr/>
          </p:nvSpPr>
          <p:spPr>
            <a:xfrm>
              <a:off x="2268538" y="1639770"/>
              <a:ext cx="1059172" cy="197439"/>
            </a:xfrm>
            <a:prstGeom prst="rect">
              <a:avLst/>
            </a:prstGeom>
            <a:noFill/>
          </p:spPr>
          <p:txBody>
            <a:bodyPr wrap="square" lIns="68589" tIns="34295" rIns="68589" bIns="34295" rtlCol="0">
              <a:spAutoFit/>
            </a:bodyPr>
            <a:lstStyle/>
            <a:p>
              <a:pPr algn="dist"/>
              <a:r>
                <a:rPr lang="zh-CN" altLang="en-US" sz="1400" dirty="0">
                  <a:solidFill>
                    <a:schemeClr val="bg2">
                      <a:lumMod val="25000"/>
                    </a:schemeClr>
                  </a:solidFill>
                  <a:cs typeface="+mn-ea"/>
                  <a:sym typeface="+mn-lt"/>
                </a:rPr>
                <a:t>成功项目展示</a:t>
              </a:r>
            </a:p>
          </p:txBody>
        </p:sp>
        <p:sp>
          <p:nvSpPr>
            <p:cNvPr id="37" name="文本框 49">
              <a:extLst>
                <a:ext uri="{FF2B5EF4-FFF2-40B4-BE49-F238E27FC236}">
                  <a16:creationId xmlns="" xmlns:a16="http://schemas.microsoft.com/office/drawing/2014/main" id="{627C6FC4-CB38-44F5-B0A3-A97B16F15E1C}"/>
                </a:ext>
              </a:extLst>
            </p:cNvPr>
            <p:cNvSpPr txBox="1"/>
            <p:nvPr/>
          </p:nvSpPr>
          <p:spPr>
            <a:xfrm>
              <a:off x="2268539" y="3165718"/>
              <a:ext cx="970268" cy="197439"/>
            </a:xfrm>
            <a:prstGeom prst="rect">
              <a:avLst/>
            </a:prstGeom>
            <a:noFill/>
          </p:spPr>
          <p:txBody>
            <a:bodyPr wrap="square" lIns="68589" tIns="34295" rIns="68589" bIns="34295" rtlCol="0">
              <a:spAutoFit/>
            </a:bodyPr>
            <a:lstStyle/>
            <a:p>
              <a:pPr algn="dist"/>
              <a:r>
                <a:rPr lang="zh-CN" altLang="en-US" sz="1400" dirty="0">
                  <a:solidFill>
                    <a:schemeClr val="bg2">
                      <a:lumMod val="25000"/>
                    </a:schemeClr>
                  </a:solidFill>
                  <a:cs typeface="+mn-ea"/>
                  <a:sym typeface="+mn-lt"/>
                </a:rPr>
                <a:t>成功项目展示</a:t>
              </a:r>
            </a:p>
          </p:txBody>
        </p:sp>
        <p:sp>
          <p:nvSpPr>
            <p:cNvPr id="38" name="文本框 49">
              <a:extLst>
                <a:ext uri="{FF2B5EF4-FFF2-40B4-BE49-F238E27FC236}">
                  <a16:creationId xmlns="" xmlns:a16="http://schemas.microsoft.com/office/drawing/2014/main" id="{83AE1AC0-A028-49ED-9529-C553AAC43FEC}"/>
                </a:ext>
              </a:extLst>
            </p:cNvPr>
            <p:cNvSpPr txBox="1"/>
            <p:nvPr/>
          </p:nvSpPr>
          <p:spPr>
            <a:xfrm>
              <a:off x="6012955" y="1643200"/>
              <a:ext cx="850689" cy="197439"/>
            </a:xfrm>
            <a:prstGeom prst="rect">
              <a:avLst/>
            </a:prstGeom>
            <a:noFill/>
          </p:spPr>
          <p:txBody>
            <a:bodyPr wrap="square" lIns="68589" tIns="34295" rIns="68589" bIns="34295" rtlCol="0">
              <a:spAutoFit/>
            </a:bodyPr>
            <a:lstStyle/>
            <a:p>
              <a:pPr algn="dist"/>
              <a:r>
                <a:rPr lang="zh-CN" altLang="en-US" sz="1400" dirty="0">
                  <a:solidFill>
                    <a:schemeClr val="bg2">
                      <a:lumMod val="25000"/>
                    </a:schemeClr>
                  </a:solidFill>
                  <a:cs typeface="+mn-ea"/>
                  <a:sym typeface="+mn-lt"/>
                </a:rPr>
                <a:t>成功项目展示</a:t>
              </a:r>
            </a:p>
          </p:txBody>
        </p:sp>
        <p:sp>
          <p:nvSpPr>
            <p:cNvPr id="39" name="文本框 49">
              <a:extLst>
                <a:ext uri="{FF2B5EF4-FFF2-40B4-BE49-F238E27FC236}">
                  <a16:creationId xmlns="" xmlns:a16="http://schemas.microsoft.com/office/drawing/2014/main" id="{8AC48F22-0BA2-4579-9740-0F89AA3A6E40}"/>
                </a:ext>
              </a:extLst>
            </p:cNvPr>
            <p:cNvSpPr txBox="1"/>
            <p:nvPr/>
          </p:nvSpPr>
          <p:spPr>
            <a:xfrm>
              <a:off x="6012955" y="3223945"/>
              <a:ext cx="1011170" cy="197439"/>
            </a:xfrm>
            <a:prstGeom prst="rect">
              <a:avLst/>
            </a:prstGeom>
            <a:noFill/>
          </p:spPr>
          <p:txBody>
            <a:bodyPr wrap="square" lIns="68589" tIns="34295" rIns="68589" bIns="34295" rtlCol="0">
              <a:spAutoFit/>
            </a:bodyPr>
            <a:lstStyle/>
            <a:p>
              <a:pPr algn="dist"/>
              <a:r>
                <a:rPr lang="zh-CN" altLang="en-US" sz="1400" dirty="0">
                  <a:solidFill>
                    <a:schemeClr val="bg2">
                      <a:lumMod val="25000"/>
                    </a:schemeClr>
                  </a:solidFill>
                  <a:cs typeface="+mn-ea"/>
                  <a:sym typeface="+mn-lt"/>
                </a:rPr>
                <a:t>成功项目展示</a:t>
              </a:r>
            </a:p>
          </p:txBody>
        </p:sp>
        <p:grpSp>
          <p:nvGrpSpPr>
            <p:cNvPr id="40" name="组合 39">
              <a:extLst>
                <a:ext uri="{FF2B5EF4-FFF2-40B4-BE49-F238E27FC236}">
                  <a16:creationId xmlns="" xmlns:a16="http://schemas.microsoft.com/office/drawing/2014/main" id="{C38A541A-F853-4B41-BCB6-44DDBFD70CB7}"/>
                </a:ext>
              </a:extLst>
            </p:cNvPr>
            <p:cNvGrpSpPr/>
            <p:nvPr/>
          </p:nvGrpSpPr>
          <p:grpSpPr>
            <a:xfrm>
              <a:off x="1042551" y="1712069"/>
              <a:ext cx="3355363" cy="821669"/>
              <a:chOff x="1390067" y="2282758"/>
              <a:chExt cx="4473817" cy="1095559"/>
            </a:xfrm>
          </p:grpSpPr>
          <p:grpSp>
            <p:nvGrpSpPr>
              <p:cNvPr id="68" name="组合 67">
                <a:extLst>
                  <a:ext uri="{FF2B5EF4-FFF2-40B4-BE49-F238E27FC236}">
                    <a16:creationId xmlns="" xmlns:a16="http://schemas.microsoft.com/office/drawing/2014/main" id="{D6F0CF54-EA75-4621-B27F-00B3B4C72B44}"/>
                  </a:ext>
                </a:extLst>
              </p:cNvPr>
              <p:cNvGrpSpPr/>
              <p:nvPr/>
            </p:nvGrpSpPr>
            <p:grpSpPr>
              <a:xfrm>
                <a:off x="1390067" y="2282758"/>
                <a:ext cx="1543634" cy="1095559"/>
                <a:chOff x="863017" y="2149408"/>
                <a:chExt cx="1543634" cy="1095559"/>
              </a:xfrm>
            </p:grpSpPr>
            <p:cxnSp>
              <p:nvCxnSpPr>
                <p:cNvPr id="70" name="直接连接符 69">
                  <a:extLst>
                    <a:ext uri="{FF2B5EF4-FFF2-40B4-BE49-F238E27FC236}">
                      <a16:creationId xmlns="" xmlns:a16="http://schemas.microsoft.com/office/drawing/2014/main" id="{7820BE0B-6A03-449F-BDCF-7811854F6273}"/>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 xmlns:a16="http://schemas.microsoft.com/office/drawing/2014/main" id="{E78DD33C-AF18-4266-8C1D-6DC263C170BF}"/>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2" name="组合 71">
                  <a:extLst>
                    <a:ext uri="{FF2B5EF4-FFF2-40B4-BE49-F238E27FC236}">
                      <a16:creationId xmlns="" xmlns:a16="http://schemas.microsoft.com/office/drawing/2014/main" id="{D52C84F6-5BA9-479F-94F1-CDB421D149B3}"/>
                    </a:ext>
                  </a:extLst>
                </p:cNvPr>
                <p:cNvGrpSpPr/>
                <p:nvPr/>
              </p:nvGrpSpPr>
              <p:grpSpPr>
                <a:xfrm>
                  <a:off x="863017" y="2149408"/>
                  <a:ext cx="1095558" cy="1095559"/>
                  <a:chOff x="808238" y="1990456"/>
                  <a:chExt cx="1205114" cy="1205114"/>
                </a:xfrm>
              </p:grpSpPr>
              <p:sp>
                <p:nvSpPr>
                  <p:cNvPr id="74" name="椭圆 73">
                    <a:extLst>
                      <a:ext uri="{FF2B5EF4-FFF2-40B4-BE49-F238E27FC236}">
                        <a16:creationId xmlns="" xmlns:a16="http://schemas.microsoft.com/office/drawing/2014/main" id="{1E0F2C1D-1CD3-4E28-9D16-10DD6AA234CC}"/>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75" name="椭圆 74">
                    <a:extLst>
                      <a:ext uri="{FF2B5EF4-FFF2-40B4-BE49-F238E27FC236}">
                        <a16:creationId xmlns="" xmlns:a16="http://schemas.microsoft.com/office/drawing/2014/main" id="{AFC29BD4-5A44-49F6-AC34-C01720781766}"/>
                      </a:ext>
                    </a:extLst>
                  </p:cNvPr>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73" name="任意多边形 104">
                  <a:extLst>
                    <a:ext uri="{FF2B5EF4-FFF2-40B4-BE49-F238E27FC236}">
                      <a16:creationId xmlns="" xmlns:a16="http://schemas.microsoft.com/office/drawing/2014/main" id="{085A5893-69C9-4CC9-9106-357798524CB5}"/>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69" name="矩形 68">
                <a:extLst>
                  <a:ext uri="{FF2B5EF4-FFF2-40B4-BE49-F238E27FC236}">
                    <a16:creationId xmlns="" xmlns:a16="http://schemas.microsoft.com/office/drawing/2014/main" id="{4F00884F-C103-4FB2-9273-997856829A2D}"/>
                  </a:ext>
                </a:extLst>
              </p:cNvPr>
              <p:cNvSpPr/>
              <p:nvPr/>
            </p:nvSpPr>
            <p:spPr>
              <a:xfrm>
                <a:off x="2990674" y="2565961"/>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41" name="组合 40">
              <a:extLst>
                <a:ext uri="{FF2B5EF4-FFF2-40B4-BE49-F238E27FC236}">
                  <a16:creationId xmlns="" xmlns:a16="http://schemas.microsoft.com/office/drawing/2014/main" id="{DE003104-A71C-4560-AE3C-0D9DBD752A74}"/>
                </a:ext>
              </a:extLst>
            </p:cNvPr>
            <p:cNvGrpSpPr/>
            <p:nvPr/>
          </p:nvGrpSpPr>
          <p:grpSpPr>
            <a:xfrm>
              <a:off x="1042551" y="3241498"/>
              <a:ext cx="3355363" cy="821669"/>
              <a:chOff x="1390067" y="3960813"/>
              <a:chExt cx="4473817" cy="1095559"/>
            </a:xfrm>
          </p:grpSpPr>
          <p:grpSp>
            <p:nvGrpSpPr>
              <p:cNvPr id="60" name="组合 59">
                <a:extLst>
                  <a:ext uri="{FF2B5EF4-FFF2-40B4-BE49-F238E27FC236}">
                    <a16:creationId xmlns="" xmlns:a16="http://schemas.microsoft.com/office/drawing/2014/main" id="{5582BEFC-D488-4ED1-8879-D84D815740A5}"/>
                  </a:ext>
                </a:extLst>
              </p:cNvPr>
              <p:cNvGrpSpPr/>
              <p:nvPr/>
            </p:nvGrpSpPr>
            <p:grpSpPr>
              <a:xfrm>
                <a:off x="1390067" y="3960813"/>
                <a:ext cx="1543634" cy="1095559"/>
                <a:chOff x="863017" y="2149408"/>
                <a:chExt cx="1543634" cy="1095559"/>
              </a:xfrm>
            </p:grpSpPr>
            <p:cxnSp>
              <p:nvCxnSpPr>
                <p:cNvPr id="62" name="直接连接符 61">
                  <a:extLst>
                    <a:ext uri="{FF2B5EF4-FFF2-40B4-BE49-F238E27FC236}">
                      <a16:creationId xmlns="" xmlns:a16="http://schemas.microsoft.com/office/drawing/2014/main" id="{D72D1B13-3BF3-47DA-A1AA-9BB9F9497CE6}"/>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 xmlns:a16="http://schemas.microsoft.com/office/drawing/2014/main" id="{42220593-0870-4095-A15D-56132C44CC4F}"/>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4" name="组合 63">
                  <a:extLst>
                    <a:ext uri="{FF2B5EF4-FFF2-40B4-BE49-F238E27FC236}">
                      <a16:creationId xmlns="" xmlns:a16="http://schemas.microsoft.com/office/drawing/2014/main" id="{CF1F0120-2BF4-4583-8545-D99BA1892B69}"/>
                    </a:ext>
                  </a:extLst>
                </p:cNvPr>
                <p:cNvGrpSpPr/>
                <p:nvPr/>
              </p:nvGrpSpPr>
              <p:grpSpPr>
                <a:xfrm>
                  <a:off x="863017" y="2149408"/>
                  <a:ext cx="1095558" cy="1095559"/>
                  <a:chOff x="808238" y="1990456"/>
                  <a:chExt cx="1205114" cy="1205114"/>
                </a:xfrm>
              </p:grpSpPr>
              <p:sp>
                <p:nvSpPr>
                  <p:cNvPr id="66" name="椭圆 65">
                    <a:extLst>
                      <a:ext uri="{FF2B5EF4-FFF2-40B4-BE49-F238E27FC236}">
                        <a16:creationId xmlns="" xmlns:a16="http://schemas.microsoft.com/office/drawing/2014/main" id="{295CE7E4-C77E-4FFC-8758-E6A40D7E673F}"/>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67" name="椭圆 66">
                    <a:extLst>
                      <a:ext uri="{FF2B5EF4-FFF2-40B4-BE49-F238E27FC236}">
                        <a16:creationId xmlns="" xmlns:a16="http://schemas.microsoft.com/office/drawing/2014/main" id="{4794E019-3A06-4E7F-8999-3F79C8AC6366}"/>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65" name="任意多边形 113">
                  <a:extLst>
                    <a:ext uri="{FF2B5EF4-FFF2-40B4-BE49-F238E27FC236}">
                      <a16:creationId xmlns="" xmlns:a16="http://schemas.microsoft.com/office/drawing/2014/main" id="{39DE8E74-B2A6-4A45-A348-C5D4563D0DD1}"/>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61" name="矩形 60">
                <a:extLst>
                  <a:ext uri="{FF2B5EF4-FFF2-40B4-BE49-F238E27FC236}">
                    <a16:creationId xmlns="" xmlns:a16="http://schemas.microsoft.com/office/drawing/2014/main" id="{23AFD2B3-100F-4C97-8401-CA1F59BCA2D2}"/>
                  </a:ext>
                </a:extLst>
              </p:cNvPr>
              <p:cNvSpPr/>
              <p:nvPr/>
            </p:nvSpPr>
            <p:spPr>
              <a:xfrm>
                <a:off x="2990674" y="4221002"/>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42" name="组合 41">
              <a:extLst>
                <a:ext uri="{FF2B5EF4-FFF2-40B4-BE49-F238E27FC236}">
                  <a16:creationId xmlns="" xmlns:a16="http://schemas.microsoft.com/office/drawing/2014/main" id="{652B9508-6F03-4184-9C8D-29B41D77D68D}"/>
                </a:ext>
              </a:extLst>
            </p:cNvPr>
            <p:cNvGrpSpPr/>
            <p:nvPr/>
          </p:nvGrpSpPr>
          <p:grpSpPr>
            <a:xfrm>
              <a:off x="4835881" y="1712069"/>
              <a:ext cx="3355496" cy="821669"/>
              <a:chOff x="6447842" y="2282758"/>
              <a:chExt cx="4473994" cy="1095559"/>
            </a:xfrm>
          </p:grpSpPr>
          <p:grpSp>
            <p:nvGrpSpPr>
              <p:cNvPr id="52" name="组合 51">
                <a:extLst>
                  <a:ext uri="{FF2B5EF4-FFF2-40B4-BE49-F238E27FC236}">
                    <a16:creationId xmlns="" xmlns:a16="http://schemas.microsoft.com/office/drawing/2014/main" id="{3E6AC9D0-A95A-481B-8199-9B1B5A722C88}"/>
                  </a:ext>
                </a:extLst>
              </p:cNvPr>
              <p:cNvGrpSpPr/>
              <p:nvPr/>
            </p:nvGrpSpPr>
            <p:grpSpPr>
              <a:xfrm>
                <a:off x="6447842" y="2282758"/>
                <a:ext cx="1543634" cy="1095559"/>
                <a:chOff x="863017" y="2149408"/>
                <a:chExt cx="1543634" cy="1095559"/>
              </a:xfrm>
            </p:grpSpPr>
            <p:cxnSp>
              <p:nvCxnSpPr>
                <p:cNvPr id="54" name="直接连接符 53">
                  <a:extLst>
                    <a:ext uri="{FF2B5EF4-FFF2-40B4-BE49-F238E27FC236}">
                      <a16:creationId xmlns="" xmlns:a16="http://schemas.microsoft.com/office/drawing/2014/main" id="{E37C9E37-6274-459A-82E7-99EAF4F3B6AB}"/>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7A712142-C6EF-4368-956A-4843C0A2F53F}"/>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 xmlns:a16="http://schemas.microsoft.com/office/drawing/2014/main" id="{61B7E45A-4CD9-45DD-BCB2-1375D5D18AA7}"/>
                    </a:ext>
                  </a:extLst>
                </p:cNvPr>
                <p:cNvGrpSpPr/>
                <p:nvPr/>
              </p:nvGrpSpPr>
              <p:grpSpPr>
                <a:xfrm>
                  <a:off x="863017" y="2149408"/>
                  <a:ext cx="1095558" cy="1095559"/>
                  <a:chOff x="808238" y="1990456"/>
                  <a:chExt cx="1205114" cy="1205114"/>
                </a:xfrm>
              </p:grpSpPr>
              <p:sp>
                <p:nvSpPr>
                  <p:cNvPr id="58" name="椭圆 57">
                    <a:extLst>
                      <a:ext uri="{FF2B5EF4-FFF2-40B4-BE49-F238E27FC236}">
                        <a16:creationId xmlns="" xmlns:a16="http://schemas.microsoft.com/office/drawing/2014/main" id="{836E7870-6BBF-41D8-88E3-46C35770E58F}"/>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59" name="椭圆 58">
                    <a:extLst>
                      <a:ext uri="{FF2B5EF4-FFF2-40B4-BE49-F238E27FC236}">
                        <a16:creationId xmlns="" xmlns:a16="http://schemas.microsoft.com/office/drawing/2014/main" id="{0664F4C6-3798-4B76-8002-E65044F262AE}"/>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57" name="任意多边形 122">
                  <a:extLst>
                    <a:ext uri="{FF2B5EF4-FFF2-40B4-BE49-F238E27FC236}">
                      <a16:creationId xmlns="" xmlns:a16="http://schemas.microsoft.com/office/drawing/2014/main" id="{84A6E545-0A24-47DC-ABD0-81388A55ED42}"/>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53" name="矩形 52">
                <a:extLst>
                  <a:ext uri="{FF2B5EF4-FFF2-40B4-BE49-F238E27FC236}">
                    <a16:creationId xmlns="" xmlns:a16="http://schemas.microsoft.com/office/drawing/2014/main" id="{38C952AB-E219-407F-BA08-E0A57DB62B1A}"/>
                  </a:ext>
                </a:extLst>
              </p:cNvPr>
              <p:cNvSpPr/>
              <p:nvPr/>
            </p:nvSpPr>
            <p:spPr>
              <a:xfrm>
                <a:off x="8048626" y="2531349"/>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用户可以在投影仪或演示也可以将演示文稿者计算机上进行演示也可以将演示文稿打印出来</a:t>
                </a:r>
              </a:p>
            </p:txBody>
          </p:sp>
        </p:grpSp>
        <p:grpSp>
          <p:nvGrpSpPr>
            <p:cNvPr id="43" name="组合 42">
              <a:extLst>
                <a:ext uri="{FF2B5EF4-FFF2-40B4-BE49-F238E27FC236}">
                  <a16:creationId xmlns="" xmlns:a16="http://schemas.microsoft.com/office/drawing/2014/main" id="{4B90AB1C-9EEC-46D2-B4A7-0D57EE063302}"/>
                </a:ext>
              </a:extLst>
            </p:cNvPr>
            <p:cNvGrpSpPr/>
            <p:nvPr/>
          </p:nvGrpSpPr>
          <p:grpSpPr>
            <a:xfrm>
              <a:off x="4835881" y="3241498"/>
              <a:ext cx="3355496" cy="821669"/>
              <a:chOff x="6447842" y="3960813"/>
              <a:chExt cx="4473994" cy="1095559"/>
            </a:xfrm>
          </p:grpSpPr>
          <p:grpSp>
            <p:nvGrpSpPr>
              <p:cNvPr id="44" name="组合 43">
                <a:extLst>
                  <a:ext uri="{FF2B5EF4-FFF2-40B4-BE49-F238E27FC236}">
                    <a16:creationId xmlns="" xmlns:a16="http://schemas.microsoft.com/office/drawing/2014/main" id="{4DF55006-27E2-485A-8DED-5159289768CE}"/>
                  </a:ext>
                </a:extLst>
              </p:cNvPr>
              <p:cNvGrpSpPr/>
              <p:nvPr/>
            </p:nvGrpSpPr>
            <p:grpSpPr>
              <a:xfrm>
                <a:off x="6447842" y="3960813"/>
                <a:ext cx="1543634" cy="1095559"/>
                <a:chOff x="863017" y="2149408"/>
                <a:chExt cx="1543634" cy="1095559"/>
              </a:xfrm>
            </p:grpSpPr>
            <p:cxnSp>
              <p:nvCxnSpPr>
                <p:cNvPr id="46" name="直接连接符 45">
                  <a:extLst>
                    <a:ext uri="{FF2B5EF4-FFF2-40B4-BE49-F238E27FC236}">
                      <a16:creationId xmlns="" xmlns:a16="http://schemas.microsoft.com/office/drawing/2014/main" id="{A8CAB047-FF1A-486B-8FE8-A73F9E1B20F1}"/>
                    </a:ext>
                  </a:extLst>
                </p:cNvPr>
                <p:cNvCxnSpPr/>
                <p:nvPr/>
              </p:nvCxnSpPr>
              <p:spPr>
                <a:xfrm>
                  <a:off x="1952226" y="2697189"/>
                  <a:ext cx="454425" cy="80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 xmlns:a16="http://schemas.microsoft.com/office/drawing/2014/main" id="{CB09FF39-9169-4148-8699-4EF97341809A}"/>
                    </a:ext>
                  </a:extLst>
                </p:cNvPr>
                <p:cNvCxnSpPr/>
                <p:nvPr/>
              </p:nvCxnSpPr>
              <p:spPr>
                <a:xfrm>
                  <a:off x="2406651" y="2200698"/>
                  <a:ext cx="0" cy="99458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 xmlns:a16="http://schemas.microsoft.com/office/drawing/2014/main" id="{9EC133B0-DF59-4CAF-9D3B-5D848AACDDA5}"/>
                    </a:ext>
                  </a:extLst>
                </p:cNvPr>
                <p:cNvGrpSpPr/>
                <p:nvPr/>
              </p:nvGrpSpPr>
              <p:grpSpPr>
                <a:xfrm>
                  <a:off x="863017" y="2149408"/>
                  <a:ext cx="1095558" cy="1095559"/>
                  <a:chOff x="808238" y="1990456"/>
                  <a:chExt cx="1205114" cy="1205114"/>
                </a:xfrm>
              </p:grpSpPr>
              <p:sp>
                <p:nvSpPr>
                  <p:cNvPr id="50" name="椭圆 49">
                    <a:extLst>
                      <a:ext uri="{FF2B5EF4-FFF2-40B4-BE49-F238E27FC236}">
                        <a16:creationId xmlns="" xmlns:a16="http://schemas.microsoft.com/office/drawing/2014/main" id="{2023275A-47BC-4822-A5D5-244F99AD2636}"/>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a:endParaRPr sz="1013" dirty="0">
                      <a:solidFill>
                        <a:schemeClr val="tx1">
                          <a:lumMod val="65000"/>
                          <a:lumOff val="35000"/>
                        </a:schemeClr>
                      </a:solidFill>
                      <a:cs typeface="+mn-ea"/>
                      <a:sym typeface="+mn-lt"/>
                    </a:endParaRPr>
                  </a:p>
                </p:txBody>
              </p:sp>
              <p:sp>
                <p:nvSpPr>
                  <p:cNvPr id="51" name="椭圆 50">
                    <a:extLst>
                      <a:ext uri="{FF2B5EF4-FFF2-40B4-BE49-F238E27FC236}">
                        <a16:creationId xmlns="" xmlns:a16="http://schemas.microsoft.com/office/drawing/2014/main" id="{E0537940-66BA-4C81-95D0-C4E4D82B113C}"/>
                      </a:ext>
                    </a:extLst>
                  </p:cNvPr>
                  <p:cNvSpPr/>
                  <p:nvPr/>
                </p:nvSpPr>
                <p:spPr>
                  <a:xfrm rot="5400000">
                    <a:off x="915793" y="2098012"/>
                    <a:ext cx="989999" cy="99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49" name="任意多边形 131">
                  <a:extLst>
                    <a:ext uri="{FF2B5EF4-FFF2-40B4-BE49-F238E27FC236}">
                      <a16:creationId xmlns="" xmlns:a16="http://schemas.microsoft.com/office/drawing/2014/main" id="{A68F145B-03AC-4BF7-8C58-7A76E16C917E}"/>
                    </a:ext>
                  </a:extLst>
                </p:cNvPr>
                <p:cNvSpPr/>
                <p:nvPr/>
              </p:nvSpPr>
              <p:spPr>
                <a:xfrm>
                  <a:off x="1198923" y="2486309"/>
                  <a:ext cx="423746" cy="421756"/>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dirty="0">
                    <a:solidFill>
                      <a:schemeClr val="tx1">
                        <a:lumMod val="65000"/>
                        <a:lumOff val="35000"/>
                      </a:schemeClr>
                    </a:solidFill>
                    <a:cs typeface="+mn-ea"/>
                    <a:sym typeface="+mn-lt"/>
                  </a:endParaRPr>
                </a:p>
              </p:txBody>
            </p:sp>
          </p:grpSp>
          <p:sp>
            <p:nvSpPr>
              <p:cNvPr id="45" name="矩形 44">
                <a:extLst>
                  <a:ext uri="{FF2B5EF4-FFF2-40B4-BE49-F238E27FC236}">
                    <a16:creationId xmlns="" xmlns:a16="http://schemas.microsoft.com/office/drawing/2014/main" id="{0F4255DE-6B21-454D-9E14-2C6B5ECC4A78}"/>
                  </a:ext>
                </a:extLst>
              </p:cNvPr>
              <p:cNvSpPr/>
              <p:nvPr/>
            </p:nvSpPr>
            <p:spPr>
              <a:xfrm>
                <a:off x="8048626" y="4282401"/>
                <a:ext cx="2873210" cy="4268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solidFill>
                      <a:schemeClr val="tx1">
                        <a:lumMod val="65000"/>
                        <a:lumOff val="35000"/>
                      </a:schemeClr>
                    </a:solidFill>
                    <a:cs typeface="+mn-ea"/>
                    <a:sym typeface="+mn-lt"/>
                  </a:rPr>
                  <a:t>用户可以在投影仪演示也可以将演示文稿或者计算机上进行演示也可以将演示文稿打印出来</a:t>
                </a:r>
              </a:p>
            </p:txBody>
          </p:sp>
        </p:grpSp>
      </p:grpSp>
    </p:spTree>
    <p:extLst>
      <p:ext uri="{BB962C8B-B14F-4D97-AF65-F5344CB8AC3E}">
        <p14:creationId xmlns:p14="http://schemas.microsoft.com/office/powerpoint/2010/main" val="5308998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2491469"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成功项目展示</a:t>
            </a:r>
          </a:p>
        </p:txBody>
      </p:sp>
      <p:sp>
        <p:nvSpPr>
          <p:cNvPr id="13" name="矩形 12"/>
          <p:cNvSpPr/>
          <p:nvPr/>
        </p:nvSpPr>
        <p:spPr>
          <a:xfrm>
            <a:off x="4291223"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successful project presentation</a:t>
            </a:r>
            <a:endParaRPr lang="zh-CN" altLang="en-US" sz="1200" dirty="0">
              <a:solidFill>
                <a:schemeClr val="bg2">
                  <a:lumMod val="50000"/>
                </a:schemeClr>
              </a:solidFill>
              <a:cs typeface="+mn-ea"/>
              <a:sym typeface="+mn-lt"/>
            </a:endParaRPr>
          </a:p>
        </p:txBody>
      </p:sp>
      <p:pic>
        <p:nvPicPr>
          <p:cNvPr id="36" name="图片占位符 41">
            <a:extLst>
              <a:ext uri="{FF2B5EF4-FFF2-40B4-BE49-F238E27FC236}">
                <a16:creationId xmlns="" xmlns:a16="http://schemas.microsoft.com/office/drawing/2014/main" id="{F8766C18-32EC-48B1-A239-B6530047085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86360" y="1707698"/>
            <a:ext cx="4066385" cy="4060097"/>
          </a:xfrm>
          <a:custGeom>
            <a:avLst/>
            <a:gdLst>
              <a:gd name="connsiteX0" fmla="*/ 3248078 w 6496156"/>
              <a:gd name="connsiteY0" fmla="*/ 0 h 6496156"/>
              <a:gd name="connsiteX1" fmla="*/ 6496156 w 6496156"/>
              <a:gd name="connsiteY1" fmla="*/ 3248078 h 6496156"/>
              <a:gd name="connsiteX2" fmla="*/ 3248078 w 6496156"/>
              <a:gd name="connsiteY2" fmla="*/ 6496156 h 6496156"/>
              <a:gd name="connsiteX3" fmla="*/ 0 w 6496156"/>
              <a:gd name="connsiteY3" fmla="*/ 3248078 h 6496156"/>
              <a:gd name="connsiteX4" fmla="*/ 3248078 w 6496156"/>
              <a:gd name="connsiteY4" fmla="*/ 0 h 649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156" h="6496156">
                <a:moveTo>
                  <a:pt x="3248078" y="0"/>
                </a:moveTo>
                <a:cubicBezTo>
                  <a:pt x="5041942" y="0"/>
                  <a:pt x="6496156" y="1454214"/>
                  <a:pt x="6496156" y="3248078"/>
                </a:cubicBezTo>
                <a:cubicBezTo>
                  <a:pt x="6496156" y="5041942"/>
                  <a:pt x="5041942" y="6496156"/>
                  <a:pt x="3248078" y="6496156"/>
                </a:cubicBezTo>
                <a:cubicBezTo>
                  <a:pt x="1454214" y="6496156"/>
                  <a:pt x="0" y="5041942"/>
                  <a:pt x="0" y="3248078"/>
                </a:cubicBezTo>
                <a:cubicBezTo>
                  <a:pt x="0" y="1454214"/>
                  <a:pt x="1454214" y="0"/>
                  <a:pt x="3248078" y="0"/>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p:spPr>
      </p:pic>
      <p:grpSp>
        <p:nvGrpSpPr>
          <p:cNvPr id="37" name="Group 27">
            <a:extLst>
              <a:ext uri="{FF2B5EF4-FFF2-40B4-BE49-F238E27FC236}">
                <a16:creationId xmlns="" xmlns:a16="http://schemas.microsoft.com/office/drawing/2014/main" id="{A61B0E08-74FF-4B3E-B0A9-1EAF34F13842}"/>
              </a:ext>
            </a:extLst>
          </p:cNvPr>
          <p:cNvGrpSpPr/>
          <p:nvPr/>
        </p:nvGrpSpPr>
        <p:grpSpPr>
          <a:xfrm>
            <a:off x="6734090" y="2718041"/>
            <a:ext cx="4782552" cy="1278399"/>
            <a:chOff x="10793237" y="3854868"/>
            <a:chExt cx="7652085" cy="2045439"/>
          </a:xfrm>
          <a:solidFill>
            <a:schemeClr val="accent2"/>
          </a:solidFill>
        </p:grpSpPr>
        <p:sp>
          <p:nvSpPr>
            <p:cNvPr id="38" name="Rectangle: Rounded Corners 2">
              <a:extLst>
                <a:ext uri="{FF2B5EF4-FFF2-40B4-BE49-F238E27FC236}">
                  <a16:creationId xmlns="" xmlns:a16="http://schemas.microsoft.com/office/drawing/2014/main" id="{46187315-4611-4D94-BBDC-7E464E6B7882}"/>
                </a:ext>
              </a:extLst>
            </p:cNvPr>
            <p:cNvSpPr/>
            <p:nvPr/>
          </p:nvSpPr>
          <p:spPr>
            <a:xfrm>
              <a:off x="10793237" y="3854868"/>
              <a:ext cx="7652085" cy="1897983"/>
            </a:xfrm>
            <a:prstGeom prst="roundRect">
              <a:avLst>
                <a:gd name="adj" fmla="val 1612"/>
              </a:avLst>
            </a:prstGeom>
            <a:grpFill/>
            <a:ln>
              <a:noFill/>
            </a:ln>
            <a:effectLst>
              <a:outerShdw blurRad="711200" dist="3048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39" name="Group 9">
              <a:extLst>
                <a:ext uri="{FF2B5EF4-FFF2-40B4-BE49-F238E27FC236}">
                  <a16:creationId xmlns="" xmlns:a16="http://schemas.microsoft.com/office/drawing/2014/main" id="{743FA413-F30A-4B47-86AD-BB9708C06A40}"/>
                </a:ext>
              </a:extLst>
            </p:cNvPr>
            <p:cNvGrpSpPr/>
            <p:nvPr/>
          </p:nvGrpSpPr>
          <p:grpSpPr>
            <a:xfrm>
              <a:off x="11135291" y="4459914"/>
              <a:ext cx="464344" cy="464344"/>
              <a:chOff x="8216107" y="2577307"/>
              <a:chExt cx="464344" cy="464344"/>
            </a:xfrm>
            <a:grpFill/>
          </p:grpSpPr>
          <p:sp>
            <p:nvSpPr>
              <p:cNvPr id="42" name="AutoShape 52">
                <a:extLst>
                  <a:ext uri="{FF2B5EF4-FFF2-40B4-BE49-F238E27FC236}">
                    <a16:creationId xmlns="" xmlns:a16="http://schemas.microsoft.com/office/drawing/2014/main" id="{AB587B87-BDEB-4AEE-B620-D6CBF22C9699}"/>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3" name="AutoShape 53">
                <a:extLst>
                  <a:ext uri="{FF2B5EF4-FFF2-40B4-BE49-F238E27FC236}">
                    <a16:creationId xmlns="" xmlns:a16="http://schemas.microsoft.com/office/drawing/2014/main" id="{B1EE2191-7683-4B7E-8A9C-2C9FDEC240D4}"/>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4" name="AutoShape 54">
                <a:extLst>
                  <a:ext uri="{FF2B5EF4-FFF2-40B4-BE49-F238E27FC236}">
                    <a16:creationId xmlns="" xmlns:a16="http://schemas.microsoft.com/office/drawing/2014/main" id="{BAF5A477-0CA8-419E-82FF-B89CE5E01862}"/>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45" name="AutoShape 55">
                <a:extLst>
                  <a:ext uri="{FF2B5EF4-FFF2-40B4-BE49-F238E27FC236}">
                    <a16:creationId xmlns="" xmlns:a16="http://schemas.microsoft.com/office/drawing/2014/main" id="{8DD22D91-BB54-4FA5-9910-4A158106CDE3}"/>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40" name="Rectangle 22">
              <a:extLst>
                <a:ext uri="{FF2B5EF4-FFF2-40B4-BE49-F238E27FC236}">
                  <a16:creationId xmlns="" xmlns:a16="http://schemas.microsoft.com/office/drawing/2014/main" id="{12F233F7-1937-443C-A87C-4634ACC1D321}"/>
                </a:ext>
              </a:extLst>
            </p:cNvPr>
            <p:cNvSpPr/>
            <p:nvPr/>
          </p:nvSpPr>
          <p:spPr>
            <a:xfrm>
              <a:off x="12353746" y="4059806"/>
              <a:ext cx="3379692" cy="492443"/>
            </a:xfrm>
            <a:prstGeom prst="rect">
              <a:avLst/>
            </a:prstGeom>
            <a:grpFill/>
          </p:spPr>
          <p:txBody>
            <a:bodyPr wrap="square">
              <a:spAutoFit/>
            </a:bodyPr>
            <a:lstStyle/>
            <a:p>
              <a:r>
                <a:rPr lang="zh-CN" altLang="en-US" sz="1400" b="1" dirty="0">
                  <a:solidFill>
                    <a:schemeClr val="bg1"/>
                  </a:solidFill>
                  <a:cs typeface="+mn-ea"/>
                  <a:sym typeface="+mn-lt"/>
                </a:rPr>
                <a:t>点击添加您的标题</a:t>
              </a:r>
              <a:endParaRPr lang="en-US" altLang="zh-CN" sz="1400" b="1" dirty="0">
                <a:solidFill>
                  <a:schemeClr val="bg1"/>
                </a:solidFill>
                <a:cs typeface="+mn-ea"/>
                <a:sym typeface="+mn-lt"/>
              </a:endParaRPr>
            </a:p>
          </p:txBody>
        </p:sp>
        <p:sp>
          <p:nvSpPr>
            <p:cNvPr id="41" name="Rectangle 23">
              <a:extLst>
                <a:ext uri="{FF2B5EF4-FFF2-40B4-BE49-F238E27FC236}">
                  <a16:creationId xmlns="" xmlns:a16="http://schemas.microsoft.com/office/drawing/2014/main" id="{3941FFB3-9C1E-4ED0-A7FA-8025EFA37B9F}"/>
                </a:ext>
              </a:extLst>
            </p:cNvPr>
            <p:cNvSpPr/>
            <p:nvPr/>
          </p:nvSpPr>
          <p:spPr>
            <a:xfrm>
              <a:off x="12353746" y="4459913"/>
              <a:ext cx="3816698" cy="1440394"/>
            </a:xfrm>
            <a:prstGeom prst="rect">
              <a:avLst/>
            </a:prstGeom>
            <a:noFill/>
            <a:ln>
              <a:noFill/>
            </a:ln>
          </p:spPr>
          <p:txBody>
            <a:bodyPr wrap="square">
              <a:spAutoFit/>
            </a:bodyPr>
            <a:lstStyle/>
            <a:p>
              <a:pPr>
                <a:lnSpc>
                  <a:spcPct val="120000"/>
                </a:lnSpc>
              </a:pPr>
              <a:r>
                <a:rPr lang="zh-CN" altLang="en-US" sz="875" dirty="0">
                  <a:solidFill>
                    <a:schemeClr val="bg1"/>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id-ID" altLang="zh-CN" sz="875" i="1" dirty="0">
                <a:solidFill>
                  <a:schemeClr val="bg1"/>
                </a:solidFill>
                <a:cs typeface="+mn-ea"/>
                <a:sym typeface="+mn-lt"/>
              </a:endParaRPr>
            </a:p>
            <a:p>
              <a:pPr>
                <a:lnSpc>
                  <a:spcPct val="120000"/>
                </a:lnSpc>
              </a:pPr>
              <a:endParaRPr lang="id-ID" altLang="zh-CN" sz="875" i="1" dirty="0">
                <a:solidFill>
                  <a:schemeClr val="bg1"/>
                </a:solidFill>
                <a:cs typeface="+mn-ea"/>
                <a:sym typeface="+mn-lt"/>
              </a:endParaRPr>
            </a:p>
          </p:txBody>
        </p:sp>
      </p:grpSp>
      <p:grpSp>
        <p:nvGrpSpPr>
          <p:cNvPr id="46" name="Group 1">
            <a:extLst>
              <a:ext uri="{FF2B5EF4-FFF2-40B4-BE49-F238E27FC236}">
                <a16:creationId xmlns="" xmlns:a16="http://schemas.microsoft.com/office/drawing/2014/main" id="{01549779-01BD-4C7E-9912-D3172062E9B1}"/>
              </a:ext>
            </a:extLst>
          </p:cNvPr>
          <p:cNvGrpSpPr/>
          <p:nvPr/>
        </p:nvGrpSpPr>
        <p:grpSpPr>
          <a:xfrm>
            <a:off x="6734089" y="1864865"/>
            <a:ext cx="4782552" cy="724088"/>
            <a:chOff x="10793235" y="2489785"/>
            <a:chExt cx="7652084" cy="1158541"/>
          </a:xfrm>
        </p:grpSpPr>
        <p:sp>
          <p:nvSpPr>
            <p:cNvPr id="47" name="Rectangle: Rounded Corners 3">
              <a:extLst>
                <a:ext uri="{FF2B5EF4-FFF2-40B4-BE49-F238E27FC236}">
                  <a16:creationId xmlns="" xmlns:a16="http://schemas.microsoft.com/office/drawing/2014/main" id="{58DE0C8C-4BE1-44B0-B067-9ADB0AD6C573}"/>
                </a:ext>
              </a:extLst>
            </p:cNvPr>
            <p:cNvSpPr/>
            <p:nvPr/>
          </p:nvSpPr>
          <p:spPr>
            <a:xfrm>
              <a:off x="10793235" y="2489785"/>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48" name="Group 18">
              <a:extLst>
                <a:ext uri="{FF2B5EF4-FFF2-40B4-BE49-F238E27FC236}">
                  <a16:creationId xmlns="" xmlns:a16="http://schemas.microsoft.com/office/drawing/2014/main" id="{26D457F0-20FF-4442-9812-461C4534FF00}"/>
                </a:ext>
              </a:extLst>
            </p:cNvPr>
            <p:cNvGrpSpPr/>
            <p:nvPr/>
          </p:nvGrpSpPr>
          <p:grpSpPr>
            <a:xfrm>
              <a:off x="11134894" y="2873396"/>
              <a:ext cx="465138" cy="391319"/>
              <a:chOff x="5356342" y="3093565"/>
              <a:chExt cx="465138" cy="391319"/>
            </a:xfrm>
            <a:solidFill>
              <a:schemeClr val="tx1">
                <a:lumMod val="65000"/>
                <a:lumOff val="35000"/>
              </a:schemeClr>
            </a:solidFill>
          </p:grpSpPr>
          <p:sp>
            <p:nvSpPr>
              <p:cNvPr id="50" name="AutoShape 120">
                <a:extLst>
                  <a:ext uri="{FF2B5EF4-FFF2-40B4-BE49-F238E27FC236}">
                    <a16:creationId xmlns="" xmlns:a16="http://schemas.microsoft.com/office/drawing/2014/main" id="{63EB7221-2C34-4253-B3F6-33D623747EC9}"/>
                  </a:ext>
                </a:extLst>
              </p:cNvPr>
              <p:cNvSpPr>
                <a:spLocks/>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1" name="AutoShape 121">
                <a:extLst>
                  <a:ext uri="{FF2B5EF4-FFF2-40B4-BE49-F238E27FC236}">
                    <a16:creationId xmlns="" xmlns:a16="http://schemas.microsoft.com/office/drawing/2014/main" id="{3B9D6BBE-F5A0-4C64-913D-EE52C86F2312}"/>
                  </a:ext>
                </a:extLst>
              </p:cNvPr>
              <p:cNvSpPr>
                <a:spLocks/>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2" name="AutoShape 122">
                <a:extLst>
                  <a:ext uri="{FF2B5EF4-FFF2-40B4-BE49-F238E27FC236}">
                    <a16:creationId xmlns="" xmlns:a16="http://schemas.microsoft.com/office/drawing/2014/main" id="{EDC28356-AE8D-43C3-A1DB-99621ACC72B4}"/>
                  </a:ext>
                </a:extLst>
              </p:cNvPr>
              <p:cNvSpPr>
                <a:spLocks/>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49" name="Rectangle 24">
              <a:extLst>
                <a:ext uri="{FF2B5EF4-FFF2-40B4-BE49-F238E27FC236}">
                  <a16:creationId xmlns="" xmlns:a16="http://schemas.microsoft.com/office/drawing/2014/main" id="{5F0B5B34-DFBA-45BD-B126-ACD0D24919CB}"/>
                </a:ext>
              </a:extLst>
            </p:cNvPr>
            <p:cNvSpPr/>
            <p:nvPr/>
          </p:nvSpPr>
          <p:spPr>
            <a:xfrm>
              <a:off x="12353746" y="2868999"/>
              <a:ext cx="3379692" cy="492443"/>
            </a:xfrm>
            <a:prstGeom prst="rect">
              <a:avLst/>
            </a:prstGeom>
          </p:spPr>
          <p:txBody>
            <a:bodyPr wrap="square">
              <a:spAutoFit/>
            </a:bodyPr>
            <a:lstStyle/>
            <a:p>
              <a:r>
                <a:rPr lang="zh-CN" altLang="en-US" sz="1400" b="1" dirty="0">
                  <a:solidFill>
                    <a:schemeClr val="tx1">
                      <a:lumMod val="75000"/>
                      <a:lumOff val="25000"/>
                    </a:schemeClr>
                  </a:solidFill>
                  <a:cs typeface="+mn-ea"/>
                  <a:sym typeface="+mn-lt"/>
                </a:rPr>
                <a:t>点击添加您的标题</a:t>
              </a:r>
              <a:endParaRPr lang="en-US" altLang="zh-CN" sz="1400" b="1" dirty="0">
                <a:solidFill>
                  <a:schemeClr val="tx1">
                    <a:lumMod val="75000"/>
                    <a:lumOff val="25000"/>
                  </a:schemeClr>
                </a:solidFill>
                <a:cs typeface="+mn-ea"/>
                <a:sym typeface="+mn-lt"/>
              </a:endParaRPr>
            </a:p>
          </p:txBody>
        </p:sp>
      </p:grpSp>
      <p:grpSp>
        <p:nvGrpSpPr>
          <p:cNvPr id="53" name="Group 29">
            <a:extLst>
              <a:ext uri="{FF2B5EF4-FFF2-40B4-BE49-F238E27FC236}">
                <a16:creationId xmlns="" xmlns:a16="http://schemas.microsoft.com/office/drawing/2014/main" id="{D0947AC7-4C51-4155-9CB5-08EB1F6140B0}"/>
              </a:ext>
            </a:extLst>
          </p:cNvPr>
          <p:cNvGrpSpPr/>
          <p:nvPr/>
        </p:nvGrpSpPr>
        <p:grpSpPr>
          <a:xfrm>
            <a:off x="6734090" y="4033370"/>
            <a:ext cx="4782552" cy="724088"/>
            <a:chOff x="10793235" y="5959391"/>
            <a:chExt cx="7652084" cy="1158541"/>
          </a:xfrm>
        </p:grpSpPr>
        <p:sp>
          <p:nvSpPr>
            <p:cNvPr id="54" name="Rectangle: Rounded Corners 4">
              <a:extLst>
                <a:ext uri="{FF2B5EF4-FFF2-40B4-BE49-F238E27FC236}">
                  <a16:creationId xmlns="" xmlns:a16="http://schemas.microsoft.com/office/drawing/2014/main" id="{968F0802-707E-48AC-936D-AD2E517CACFB}"/>
                </a:ext>
              </a:extLst>
            </p:cNvPr>
            <p:cNvSpPr/>
            <p:nvPr/>
          </p:nvSpPr>
          <p:spPr>
            <a:xfrm>
              <a:off x="10793235" y="5959391"/>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55" name="Group 6">
              <a:extLst>
                <a:ext uri="{FF2B5EF4-FFF2-40B4-BE49-F238E27FC236}">
                  <a16:creationId xmlns="" xmlns:a16="http://schemas.microsoft.com/office/drawing/2014/main" id="{1D2118E1-2A05-497D-A1D0-669937233A5D}"/>
                </a:ext>
              </a:extLst>
            </p:cNvPr>
            <p:cNvGrpSpPr/>
            <p:nvPr/>
          </p:nvGrpSpPr>
          <p:grpSpPr>
            <a:xfrm>
              <a:off x="11207523" y="6306092"/>
              <a:ext cx="319881" cy="465138"/>
              <a:chOff x="10146507" y="3505994"/>
              <a:chExt cx="319881" cy="465138"/>
            </a:xfrm>
            <a:solidFill>
              <a:schemeClr val="tx1">
                <a:lumMod val="65000"/>
                <a:lumOff val="35000"/>
              </a:schemeClr>
            </a:solidFill>
          </p:grpSpPr>
          <p:sp>
            <p:nvSpPr>
              <p:cNvPr id="57" name="AutoShape 30">
                <a:extLst>
                  <a:ext uri="{FF2B5EF4-FFF2-40B4-BE49-F238E27FC236}">
                    <a16:creationId xmlns="" xmlns:a16="http://schemas.microsoft.com/office/drawing/2014/main" id="{03A42CD6-8370-4DA1-8A1E-1ADC0760C657}"/>
                  </a:ext>
                </a:extLst>
              </p:cNvPr>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58" name="AutoShape 31">
                <a:extLst>
                  <a:ext uri="{FF2B5EF4-FFF2-40B4-BE49-F238E27FC236}">
                    <a16:creationId xmlns="" xmlns:a16="http://schemas.microsoft.com/office/drawing/2014/main" id="{7EDB2F57-FFDA-42DD-9A77-C941AA54EEEB}"/>
                  </a:ext>
                </a:extLst>
              </p:cNvPr>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56" name="Rectangle 25">
              <a:extLst>
                <a:ext uri="{FF2B5EF4-FFF2-40B4-BE49-F238E27FC236}">
                  <a16:creationId xmlns="" xmlns:a16="http://schemas.microsoft.com/office/drawing/2014/main" id="{6826AAFF-7205-4F1B-BDE5-9DFFA5F09E36}"/>
                </a:ext>
              </a:extLst>
            </p:cNvPr>
            <p:cNvSpPr/>
            <p:nvPr/>
          </p:nvSpPr>
          <p:spPr>
            <a:xfrm>
              <a:off x="12353746" y="6338605"/>
              <a:ext cx="3379692" cy="492443"/>
            </a:xfrm>
            <a:prstGeom prst="rect">
              <a:avLst/>
            </a:prstGeom>
          </p:spPr>
          <p:txBody>
            <a:bodyPr wrap="square">
              <a:spAutoFit/>
            </a:bodyPr>
            <a:lstStyle/>
            <a:p>
              <a:r>
                <a:rPr lang="zh-CN" altLang="en-US" sz="1400" b="1" dirty="0">
                  <a:solidFill>
                    <a:schemeClr val="tx1">
                      <a:lumMod val="75000"/>
                      <a:lumOff val="25000"/>
                    </a:schemeClr>
                  </a:solidFill>
                  <a:cs typeface="+mn-ea"/>
                  <a:sym typeface="+mn-lt"/>
                </a:rPr>
                <a:t>点击添加您的标题</a:t>
              </a:r>
              <a:endParaRPr lang="en-US" altLang="zh-CN" sz="1400" b="1" dirty="0">
                <a:solidFill>
                  <a:schemeClr val="tx1">
                    <a:lumMod val="75000"/>
                    <a:lumOff val="25000"/>
                  </a:schemeClr>
                </a:solidFill>
                <a:cs typeface="+mn-ea"/>
                <a:sym typeface="+mn-lt"/>
              </a:endParaRPr>
            </a:p>
          </p:txBody>
        </p:sp>
      </p:grpSp>
      <p:grpSp>
        <p:nvGrpSpPr>
          <p:cNvPr id="59" name="Group 31">
            <a:extLst>
              <a:ext uri="{FF2B5EF4-FFF2-40B4-BE49-F238E27FC236}">
                <a16:creationId xmlns="" xmlns:a16="http://schemas.microsoft.com/office/drawing/2014/main" id="{B3EA66B8-144D-421B-8230-3A09101DA5FD}"/>
              </a:ext>
            </a:extLst>
          </p:cNvPr>
          <p:cNvGrpSpPr/>
          <p:nvPr/>
        </p:nvGrpSpPr>
        <p:grpSpPr>
          <a:xfrm>
            <a:off x="6734090" y="4886549"/>
            <a:ext cx="4782552" cy="724088"/>
            <a:chOff x="10793235" y="7324474"/>
            <a:chExt cx="7652084" cy="1158541"/>
          </a:xfrm>
        </p:grpSpPr>
        <p:sp>
          <p:nvSpPr>
            <p:cNvPr id="60" name="Rectangle: Rounded Corners 5">
              <a:extLst>
                <a:ext uri="{FF2B5EF4-FFF2-40B4-BE49-F238E27FC236}">
                  <a16:creationId xmlns="" xmlns:a16="http://schemas.microsoft.com/office/drawing/2014/main" id="{E5FBE2DC-511E-4230-AD0D-51069C7EECBF}"/>
                </a:ext>
              </a:extLst>
            </p:cNvPr>
            <p:cNvSpPr/>
            <p:nvPr/>
          </p:nvSpPr>
          <p:spPr>
            <a:xfrm>
              <a:off x="10793235" y="7324474"/>
              <a:ext cx="7652084" cy="1158541"/>
            </a:xfrm>
            <a:prstGeom prst="roundRect">
              <a:avLst>
                <a:gd name="adj" fmla="val 1612"/>
              </a:avLst>
            </a:prstGeom>
            <a:solidFill>
              <a:schemeClr val="bg1"/>
            </a:solidFill>
            <a:ln>
              <a:noFill/>
            </a:ln>
            <a:effectLst>
              <a:outerShdw blurRad="317500" dist="190500" dir="5400000" sx="90000" sy="9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grpSp>
          <p:nvGrpSpPr>
            <p:cNvPr id="61" name="Group 14">
              <a:extLst>
                <a:ext uri="{FF2B5EF4-FFF2-40B4-BE49-F238E27FC236}">
                  <a16:creationId xmlns="" xmlns:a16="http://schemas.microsoft.com/office/drawing/2014/main" id="{E9059B7C-D12B-4351-B708-FB5095C3C7B7}"/>
                </a:ext>
              </a:extLst>
            </p:cNvPr>
            <p:cNvGrpSpPr/>
            <p:nvPr/>
          </p:nvGrpSpPr>
          <p:grpSpPr>
            <a:xfrm>
              <a:off x="11207919" y="7671175"/>
              <a:ext cx="319088" cy="465138"/>
              <a:chOff x="5429367" y="4908078"/>
              <a:chExt cx="319088" cy="465138"/>
            </a:xfrm>
            <a:solidFill>
              <a:schemeClr val="tx1">
                <a:lumMod val="65000"/>
                <a:lumOff val="35000"/>
              </a:schemeClr>
            </a:solidFill>
          </p:grpSpPr>
          <p:sp>
            <p:nvSpPr>
              <p:cNvPr id="63" name="AutoShape 97">
                <a:extLst>
                  <a:ext uri="{FF2B5EF4-FFF2-40B4-BE49-F238E27FC236}">
                    <a16:creationId xmlns="" xmlns:a16="http://schemas.microsoft.com/office/drawing/2014/main" id="{F429BB35-C7CE-4B84-8AFE-CAABFE8F57D5}"/>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64" name="AutoShape 98">
                <a:extLst>
                  <a:ext uri="{FF2B5EF4-FFF2-40B4-BE49-F238E27FC236}">
                    <a16:creationId xmlns="" xmlns:a16="http://schemas.microsoft.com/office/drawing/2014/main" id="{E2F8BD42-6CDC-4E2D-BBDB-5CE9143854F3}"/>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sp>
            <p:nvSpPr>
              <p:cNvPr id="65" name="AutoShape 99">
                <a:extLst>
                  <a:ext uri="{FF2B5EF4-FFF2-40B4-BE49-F238E27FC236}">
                    <a16:creationId xmlns="" xmlns:a16="http://schemas.microsoft.com/office/drawing/2014/main" id="{31A1FA4F-97D6-4957-83BB-48A358AA1C55}"/>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07" tIns="11907" rIns="11907" bIns="11907" anchor="ctr"/>
              <a:lstStyle/>
              <a:p>
                <a:pPr algn="ctr" defTabSz="142900" fontAlgn="base" hangingPunct="0">
                  <a:spcBef>
                    <a:spcPct val="0"/>
                  </a:spcBef>
                  <a:spcAft>
                    <a:spcPct val="0"/>
                  </a:spcAft>
                </a:pPr>
                <a:endParaRPr lang="en-US" sz="937" dirty="0">
                  <a:solidFill>
                    <a:srgbClr val="FFFFFF"/>
                  </a:solidFill>
                  <a:effectLst>
                    <a:outerShdw blurRad="38100" dist="38100" dir="2700000" algn="tl">
                      <a:srgbClr val="000000"/>
                    </a:outerShdw>
                  </a:effectLst>
                  <a:cs typeface="+mn-ea"/>
                  <a:sym typeface="+mn-lt"/>
                </a:endParaRPr>
              </a:p>
            </p:txBody>
          </p:sp>
        </p:grpSp>
        <p:sp>
          <p:nvSpPr>
            <p:cNvPr id="62" name="Rectangle 26">
              <a:extLst>
                <a:ext uri="{FF2B5EF4-FFF2-40B4-BE49-F238E27FC236}">
                  <a16:creationId xmlns="" xmlns:a16="http://schemas.microsoft.com/office/drawing/2014/main" id="{D035463A-AA84-4E2B-8DA9-1EAE02070869}"/>
                </a:ext>
              </a:extLst>
            </p:cNvPr>
            <p:cNvSpPr/>
            <p:nvPr/>
          </p:nvSpPr>
          <p:spPr>
            <a:xfrm>
              <a:off x="12353746" y="7703688"/>
              <a:ext cx="3379692" cy="492443"/>
            </a:xfrm>
            <a:prstGeom prst="rect">
              <a:avLst/>
            </a:prstGeom>
          </p:spPr>
          <p:txBody>
            <a:bodyPr wrap="square">
              <a:spAutoFit/>
            </a:bodyPr>
            <a:lstStyle/>
            <a:p>
              <a:r>
                <a:rPr lang="zh-CN" altLang="en-US" sz="1400" b="1" dirty="0">
                  <a:solidFill>
                    <a:schemeClr val="tx1">
                      <a:lumMod val="75000"/>
                      <a:lumOff val="25000"/>
                    </a:schemeClr>
                  </a:solidFill>
                  <a:cs typeface="+mn-ea"/>
                  <a:sym typeface="+mn-lt"/>
                </a:rPr>
                <a:t>点击添加您的标题</a:t>
              </a:r>
              <a:endParaRPr lang="en-US" altLang="zh-CN" sz="1400" b="1" dirty="0">
                <a:solidFill>
                  <a:schemeClr val="tx1">
                    <a:lumMod val="75000"/>
                    <a:lumOff val="25000"/>
                  </a:schemeClr>
                </a:solidFill>
                <a:cs typeface="+mn-ea"/>
                <a:sym typeface="+mn-lt"/>
              </a:endParaRPr>
            </a:p>
          </p:txBody>
        </p:sp>
      </p:grpSp>
      <p:sp>
        <p:nvSpPr>
          <p:cNvPr id="66" name="Freeform: Shape 30">
            <a:extLst>
              <a:ext uri="{FF2B5EF4-FFF2-40B4-BE49-F238E27FC236}">
                <a16:creationId xmlns="" xmlns:a16="http://schemas.microsoft.com/office/drawing/2014/main" id="{73D305F4-5A78-4A87-ACB7-F279FEB6C807}"/>
              </a:ext>
            </a:extLst>
          </p:cNvPr>
          <p:cNvSpPr/>
          <p:nvPr/>
        </p:nvSpPr>
        <p:spPr>
          <a:xfrm>
            <a:off x="898951" y="1312886"/>
            <a:ext cx="4849727" cy="4849727"/>
          </a:xfrm>
          <a:custGeom>
            <a:avLst/>
            <a:gdLst>
              <a:gd name="connsiteX0" fmla="*/ 7216885 w 14433768"/>
              <a:gd name="connsiteY0" fmla="*/ 723276 h 14433768"/>
              <a:gd name="connsiteX1" fmla="*/ 723276 w 14433768"/>
              <a:gd name="connsiteY1" fmla="*/ 7216885 h 14433768"/>
              <a:gd name="connsiteX2" fmla="*/ 7216885 w 14433768"/>
              <a:gd name="connsiteY2" fmla="*/ 13710493 h 14433768"/>
              <a:gd name="connsiteX3" fmla="*/ 13710493 w 14433768"/>
              <a:gd name="connsiteY3" fmla="*/ 7216885 h 14433768"/>
              <a:gd name="connsiteX4" fmla="*/ 7216885 w 14433768"/>
              <a:gd name="connsiteY4" fmla="*/ 723276 h 14433768"/>
              <a:gd name="connsiteX5" fmla="*/ 7216884 w 14433768"/>
              <a:gd name="connsiteY5" fmla="*/ 0 h 14433768"/>
              <a:gd name="connsiteX6" fmla="*/ 14433768 w 14433768"/>
              <a:gd name="connsiteY6" fmla="*/ 7216884 h 14433768"/>
              <a:gd name="connsiteX7" fmla="*/ 7216884 w 14433768"/>
              <a:gd name="connsiteY7" fmla="*/ 14433768 h 14433768"/>
              <a:gd name="connsiteX8" fmla="*/ 0 w 14433768"/>
              <a:gd name="connsiteY8" fmla="*/ 7216884 h 14433768"/>
              <a:gd name="connsiteX9" fmla="*/ 7216884 w 14433768"/>
              <a:gd name="connsiteY9" fmla="*/ 0 h 14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3768" h="14433768">
                <a:moveTo>
                  <a:pt x="7216885" y="723276"/>
                </a:moveTo>
                <a:cubicBezTo>
                  <a:pt x="3630564" y="723276"/>
                  <a:pt x="723276" y="3630564"/>
                  <a:pt x="723276" y="7216885"/>
                </a:cubicBezTo>
                <a:cubicBezTo>
                  <a:pt x="723276" y="10803206"/>
                  <a:pt x="3630564" y="13710493"/>
                  <a:pt x="7216885" y="13710493"/>
                </a:cubicBezTo>
                <a:cubicBezTo>
                  <a:pt x="10803206" y="13710493"/>
                  <a:pt x="13710493" y="10803206"/>
                  <a:pt x="13710493" y="7216885"/>
                </a:cubicBezTo>
                <a:cubicBezTo>
                  <a:pt x="13710493" y="3630564"/>
                  <a:pt x="10803206" y="723276"/>
                  <a:pt x="7216885" y="723276"/>
                </a:cubicBezTo>
                <a:close/>
                <a:moveTo>
                  <a:pt x="7216884" y="0"/>
                </a:moveTo>
                <a:cubicBezTo>
                  <a:pt x="11202659" y="0"/>
                  <a:pt x="14433768" y="3231109"/>
                  <a:pt x="14433768" y="7216884"/>
                </a:cubicBezTo>
                <a:cubicBezTo>
                  <a:pt x="14433768" y="11202659"/>
                  <a:pt x="11202659" y="14433768"/>
                  <a:pt x="7216884" y="14433768"/>
                </a:cubicBezTo>
                <a:cubicBezTo>
                  <a:pt x="3231109" y="14433768"/>
                  <a:pt x="0" y="11202659"/>
                  <a:pt x="0" y="7216884"/>
                </a:cubicBezTo>
                <a:cubicBezTo>
                  <a:pt x="0" y="3231109"/>
                  <a:pt x="3231109" y="0"/>
                  <a:pt x="7216884" y="0"/>
                </a:cubicBez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528" dirty="0">
              <a:cs typeface="+mn-ea"/>
              <a:sym typeface="+mn-lt"/>
            </a:endParaRPr>
          </a:p>
        </p:txBody>
      </p:sp>
      <p:grpSp>
        <p:nvGrpSpPr>
          <p:cNvPr id="67" name="Group 38">
            <a:extLst>
              <a:ext uri="{FF2B5EF4-FFF2-40B4-BE49-F238E27FC236}">
                <a16:creationId xmlns="" xmlns:a16="http://schemas.microsoft.com/office/drawing/2014/main" id="{D1A2256E-7CBD-4DFB-AFBF-C27C140EB8C2}"/>
              </a:ext>
            </a:extLst>
          </p:cNvPr>
          <p:cNvGrpSpPr/>
          <p:nvPr/>
        </p:nvGrpSpPr>
        <p:grpSpPr>
          <a:xfrm>
            <a:off x="5164559" y="3312795"/>
            <a:ext cx="849923" cy="849923"/>
            <a:chOff x="8281984" y="4806462"/>
            <a:chExt cx="1359877" cy="1359877"/>
          </a:xfrm>
        </p:grpSpPr>
        <p:sp>
          <p:nvSpPr>
            <p:cNvPr id="68" name="Oval 32">
              <a:extLst>
                <a:ext uri="{FF2B5EF4-FFF2-40B4-BE49-F238E27FC236}">
                  <a16:creationId xmlns="" xmlns:a16="http://schemas.microsoft.com/office/drawing/2014/main" id="{F6F7AEA6-82A2-4C54-B6EC-1F84B443162B}"/>
                </a:ext>
              </a:extLst>
            </p:cNvPr>
            <p:cNvSpPr/>
            <p:nvPr/>
          </p:nvSpPr>
          <p:spPr>
            <a:xfrm>
              <a:off x="8281984" y="4806462"/>
              <a:ext cx="1359877" cy="1359877"/>
            </a:xfrm>
            <a:prstGeom prst="ellipse">
              <a:avLst/>
            </a:prstGeom>
            <a:solidFill>
              <a:schemeClr val="accent2"/>
            </a:solidFill>
            <a:ln>
              <a:solidFill>
                <a:schemeClr val="accent2"/>
              </a:solid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69" name="Rectangle 43">
              <a:extLst>
                <a:ext uri="{FF2B5EF4-FFF2-40B4-BE49-F238E27FC236}">
                  <a16:creationId xmlns="" xmlns:a16="http://schemas.microsoft.com/office/drawing/2014/main" id="{D90CC8D5-48F7-4CC7-AA61-F068F6C8DE59}"/>
                </a:ext>
              </a:extLst>
            </p:cNvPr>
            <p:cNvSpPr/>
            <p:nvPr/>
          </p:nvSpPr>
          <p:spPr>
            <a:xfrm>
              <a:off x="8345478" y="5101680"/>
              <a:ext cx="1232887" cy="825047"/>
            </a:xfrm>
            <a:prstGeom prst="rect">
              <a:avLst/>
            </a:prstGeom>
          </p:spPr>
          <p:txBody>
            <a:bodyPr wrap="square">
              <a:spAutoFit/>
            </a:bodyPr>
            <a:lstStyle/>
            <a:p>
              <a:pPr algn="ctr"/>
              <a:r>
                <a:rPr lang="en-US" sz="2751" b="1" dirty="0">
                  <a:solidFill>
                    <a:schemeClr val="bg1"/>
                  </a:solidFill>
                  <a:effectLst>
                    <a:outerShdw blurRad="279400" dist="127000" dir="2700000" algn="tl" rotWithShape="0">
                      <a:prstClr val="black">
                        <a:alpha val="40000"/>
                      </a:prstClr>
                    </a:outerShdw>
                  </a:effectLst>
                  <a:cs typeface="+mn-ea"/>
                  <a:sym typeface="+mn-lt"/>
                </a:rPr>
                <a:t>02</a:t>
              </a:r>
            </a:p>
          </p:txBody>
        </p:sp>
      </p:grpSp>
      <p:grpSp>
        <p:nvGrpSpPr>
          <p:cNvPr id="70" name="Group 37">
            <a:extLst>
              <a:ext uri="{FF2B5EF4-FFF2-40B4-BE49-F238E27FC236}">
                <a16:creationId xmlns="" xmlns:a16="http://schemas.microsoft.com/office/drawing/2014/main" id="{A7132565-EB88-413E-ACD4-F33B2521491A}"/>
              </a:ext>
            </a:extLst>
          </p:cNvPr>
          <p:cNvGrpSpPr/>
          <p:nvPr/>
        </p:nvGrpSpPr>
        <p:grpSpPr>
          <a:xfrm>
            <a:off x="2898851" y="5484616"/>
            <a:ext cx="849923" cy="849923"/>
            <a:chOff x="4656852" y="8281375"/>
            <a:chExt cx="1359877" cy="1359877"/>
          </a:xfrm>
        </p:grpSpPr>
        <p:sp>
          <p:nvSpPr>
            <p:cNvPr id="71" name="Oval 33">
              <a:extLst>
                <a:ext uri="{FF2B5EF4-FFF2-40B4-BE49-F238E27FC236}">
                  <a16:creationId xmlns="" xmlns:a16="http://schemas.microsoft.com/office/drawing/2014/main" id="{41085FD4-91FE-4780-A782-5E9A38A07E12}"/>
                </a:ext>
              </a:extLst>
            </p:cNvPr>
            <p:cNvSpPr/>
            <p:nvPr/>
          </p:nvSpPr>
          <p:spPr>
            <a:xfrm>
              <a:off x="4656852" y="8281375"/>
              <a:ext cx="1359877" cy="1359877"/>
            </a:xfrm>
            <a:prstGeom prst="ellipse">
              <a:avLst/>
            </a:prstGeom>
            <a:solidFill>
              <a:schemeClr val="accent1"/>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72" name="Rectangle 44">
              <a:extLst>
                <a:ext uri="{FF2B5EF4-FFF2-40B4-BE49-F238E27FC236}">
                  <a16:creationId xmlns="" xmlns:a16="http://schemas.microsoft.com/office/drawing/2014/main" id="{3783AE15-417D-4ACC-8280-17A67FF855F2}"/>
                </a:ext>
              </a:extLst>
            </p:cNvPr>
            <p:cNvSpPr/>
            <p:nvPr/>
          </p:nvSpPr>
          <p:spPr>
            <a:xfrm>
              <a:off x="4720346" y="8576593"/>
              <a:ext cx="1232887" cy="825047"/>
            </a:xfrm>
            <a:prstGeom prst="rect">
              <a:avLst/>
            </a:prstGeom>
          </p:spPr>
          <p:txBody>
            <a:bodyPr wrap="square">
              <a:spAutoFit/>
            </a:bodyPr>
            <a:lstStyle/>
            <a:p>
              <a:pPr algn="ctr"/>
              <a:r>
                <a:rPr lang="en-US" sz="2751" b="1" dirty="0">
                  <a:solidFill>
                    <a:schemeClr val="bg1"/>
                  </a:solidFill>
                  <a:effectLst>
                    <a:outerShdw blurRad="279400" dist="127000" dir="2700000" algn="tl" rotWithShape="0">
                      <a:prstClr val="black">
                        <a:alpha val="40000"/>
                      </a:prstClr>
                    </a:outerShdw>
                  </a:effectLst>
                  <a:cs typeface="+mn-ea"/>
                  <a:sym typeface="+mn-lt"/>
                </a:rPr>
                <a:t>03</a:t>
              </a:r>
            </a:p>
          </p:txBody>
        </p:sp>
      </p:grpSp>
      <p:grpSp>
        <p:nvGrpSpPr>
          <p:cNvPr id="73" name="Group 36">
            <a:extLst>
              <a:ext uri="{FF2B5EF4-FFF2-40B4-BE49-F238E27FC236}">
                <a16:creationId xmlns="" xmlns:a16="http://schemas.microsoft.com/office/drawing/2014/main" id="{4B6CBA6C-798F-4F93-A402-48EBDD83D805}"/>
              </a:ext>
            </a:extLst>
          </p:cNvPr>
          <p:cNvGrpSpPr/>
          <p:nvPr/>
        </p:nvGrpSpPr>
        <p:grpSpPr>
          <a:xfrm>
            <a:off x="633143" y="3312794"/>
            <a:ext cx="849923" cy="849923"/>
            <a:chOff x="1031719" y="4806462"/>
            <a:chExt cx="1359877" cy="1359877"/>
          </a:xfrm>
        </p:grpSpPr>
        <p:sp>
          <p:nvSpPr>
            <p:cNvPr id="74" name="Oval 34">
              <a:extLst>
                <a:ext uri="{FF2B5EF4-FFF2-40B4-BE49-F238E27FC236}">
                  <a16:creationId xmlns="" xmlns:a16="http://schemas.microsoft.com/office/drawing/2014/main" id="{AF658D48-4900-43BB-84E9-0C0484097D92}"/>
                </a:ext>
              </a:extLst>
            </p:cNvPr>
            <p:cNvSpPr/>
            <p:nvPr/>
          </p:nvSpPr>
          <p:spPr>
            <a:xfrm>
              <a:off x="1031719" y="4806462"/>
              <a:ext cx="1359877" cy="1359877"/>
            </a:xfrm>
            <a:prstGeom prst="ellipse">
              <a:avLst/>
            </a:prstGeom>
            <a:solidFill>
              <a:schemeClr val="accent1"/>
            </a:solidFill>
            <a:ln>
              <a:noFill/>
            </a:ln>
            <a:effectLst>
              <a:outerShdw blurRad="1270000" dist="1651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28" dirty="0">
                <a:cs typeface="+mn-ea"/>
                <a:sym typeface="+mn-lt"/>
              </a:endParaRPr>
            </a:p>
          </p:txBody>
        </p:sp>
        <p:sp>
          <p:nvSpPr>
            <p:cNvPr id="75" name="Rectangle 45">
              <a:extLst>
                <a:ext uri="{FF2B5EF4-FFF2-40B4-BE49-F238E27FC236}">
                  <a16:creationId xmlns="" xmlns:a16="http://schemas.microsoft.com/office/drawing/2014/main" id="{66B3664F-6781-4038-911A-01237DA5CDBE}"/>
                </a:ext>
              </a:extLst>
            </p:cNvPr>
            <p:cNvSpPr/>
            <p:nvPr/>
          </p:nvSpPr>
          <p:spPr>
            <a:xfrm>
              <a:off x="1095213" y="5101680"/>
              <a:ext cx="1232887" cy="825047"/>
            </a:xfrm>
            <a:prstGeom prst="rect">
              <a:avLst/>
            </a:prstGeom>
          </p:spPr>
          <p:txBody>
            <a:bodyPr wrap="square">
              <a:spAutoFit/>
            </a:bodyPr>
            <a:lstStyle/>
            <a:p>
              <a:pPr algn="ctr"/>
              <a:r>
                <a:rPr lang="en-US" sz="2751" b="1">
                  <a:solidFill>
                    <a:schemeClr val="bg1"/>
                  </a:solidFill>
                  <a:effectLst>
                    <a:outerShdw blurRad="279400" dist="127000" dir="2700000" algn="tl" rotWithShape="0">
                      <a:prstClr val="black">
                        <a:alpha val="40000"/>
                      </a:prstClr>
                    </a:outerShdw>
                  </a:effectLst>
                  <a:cs typeface="+mn-ea"/>
                  <a:sym typeface="+mn-lt"/>
                </a:rPr>
                <a:t>01</a:t>
              </a:r>
              <a:endParaRPr lang="en-US" sz="2751" b="1" dirty="0">
                <a:solidFill>
                  <a:schemeClr val="bg1"/>
                </a:solidFill>
                <a:effectLst>
                  <a:outerShdw blurRad="279400" dist="127000" dir="2700000" algn="tl" rotWithShape="0">
                    <a:prstClr val="black">
                      <a:alpha val="40000"/>
                    </a:prstClr>
                  </a:outerShdw>
                </a:effectLst>
                <a:cs typeface="+mn-ea"/>
                <a:sym typeface="+mn-lt"/>
              </a:endParaRPr>
            </a:p>
          </p:txBody>
        </p:sp>
      </p:grpSp>
    </p:spTree>
    <p:extLst>
      <p:ext uri="{BB962C8B-B14F-4D97-AF65-F5344CB8AC3E}">
        <p14:creationId xmlns:p14="http://schemas.microsoft.com/office/powerpoint/2010/main" val="20950446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45"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2000"/>
                                        <p:tgtEl>
                                          <p:spTgt spid="66"/>
                                        </p:tgtEl>
                                      </p:cBhvr>
                                    </p:animEffect>
                                    <p:anim calcmode="lin" valueType="num">
                                      <p:cBhvr>
                                        <p:cTn id="14" dur="2000" fill="hold"/>
                                        <p:tgtEl>
                                          <p:spTgt spid="66"/>
                                        </p:tgtEl>
                                        <p:attrNameLst>
                                          <p:attrName>ppt_w</p:attrName>
                                        </p:attrNameLst>
                                      </p:cBhvr>
                                      <p:tavLst>
                                        <p:tav tm="0" fmla="#ppt_w*sin(2.5*pi*$)">
                                          <p:val>
                                            <p:fltVal val="0"/>
                                          </p:val>
                                        </p:tav>
                                        <p:tav tm="100000">
                                          <p:val>
                                            <p:fltVal val="1"/>
                                          </p:val>
                                        </p:tav>
                                      </p:tavLst>
                                    </p:anim>
                                    <p:anim calcmode="lin" valueType="num">
                                      <p:cBhvr>
                                        <p:cTn id="15" dur="2000" fill="hold"/>
                                        <p:tgtEl>
                                          <p:spTgt spid="66"/>
                                        </p:tgtEl>
                                        <p:attrNameLst>
                                          <p:attrName>ppt_h</p:attrName>
                                        </p:attrNameLst>
                                      </p:cBhvr>
                                      <p:tavLst>
                                        <p:tav tm="0">
                                          <p:val>
                                            <p:strVal val="#ppt_h"/>
                                          </p:val>
                                        </p:tav>
                                        <p:tav tm="100000">
                                          <p:val>
                                            <p:strVal val="#ppt_h"/>
                                          </p:val>
                                        </p:tav>
                                      </p:tavLst>
                                    </p:anim>
                                  </p:childTnLst>
                                </p:cTn>
                              </p:par>
                              <p:par>
                                <p:cTn id="16" presetID="53" presetClass="entr" presetSubtype="16" fill="hold" nodeType="withEffect">
                                  <p:stCondLst>
                                    <p:cond delay="75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par>
                                <p:cTn id="21" presetID="53" presetClass="entr" presetSubtype="16" fill="hold" nodeType="withEffect">
                                  <p:stCondLst>
                                    <p:cond delay="75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cTn>
                              </p:par>
                              <p:par>
                                <p:cTn id="26" presetID="53" presetClass="entr" presetSubtype="16" fill="hold" nodeType="withEffect">
                                  <p:stCondLst>
                                    <p:cond delay="75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par>
                                <p:cTn id="31" presetID="2" presetClass="entr" presetSubtype="4" decel="100000" fill="hold" nodeType="withEffect">
                                  <p:stCondLst>
                                    <p:cond delay="125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750" fill="hold"/>
                                        <p:tgtEl>
                                          <p:spTgt spid="46"/>
                                        </p:tgtEl>
                                        <p:attrNameLst>
                                          <p:attrName>ppt_x</p:attrName>
                                        </p:attrNameLst>
                                      </p:cBhvr>
                                      <p:tavLst>
                                        <p:tav tm="0">
                                          <p:val>
                                            <p:strVal val="#ppt_x"/>
                                          </p:val>
                                        </p:tav>
                                        <p:tav tm="100000">
                                          <p:val>
                                            <p:strVal val="#ppt_x"/>
                                          </p:val>
                                        </p:tav>
                                      </p:tavLst>
                                    </p:anim>
                                    <p:anim calcmode="lin" valueType="num">
                                      <p:cBhvr additive="base">
                                        <p:cTn id="34" dur="75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175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750" fill="hold"/>
                                        <p:tgtEl>
                                          <p:spTgt spid="53"/>
                                        </p:tgtEl>
                                        <p:attrNameLst>
                                          <p:attrName>ppt_x</p:attrName>
                                        </p:attrNameLst>
                                      </p:cBhvr>
                                      <p:tavLst>
                                        <p:tav tm="0">
                                          <p:val>
                                            <p:strVal val="#ppt_x"/>
                                          </p:val>
                                        </p:tav>
                                        <p:tav tm="100000">
                                          <p:val>
                                            <p:strVal val="#ppt_x"/>
                                          </p:val>
                                        </p:tav>
                                      </p:tavLst>
                                    </p:anim>
                                    <p:anim calcmode="lin" valueType="num">
                                      <p:cBhvr additive="base">
                                        <p:cTn id="42" dur="75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200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750" fill="hold"/>
                                        <p:tgtEl>
                                          <p:spTgt spid="59"/>
                                        </p:tgtEl>
                                        <p:attrNameLst>
                                          <p:attrName>ppt_x</p:attrName>
                                        </p:attrNameLst>
                                      </p:cBhvr>
                                      <p:tavLst>
                                        <p:tav tm="0">
                                          <p:val>
                                            <p:strVal val="#ppt_x"/>
                                          </p:val>
                                        </p:tav>
                                        <p:tav tm="100000">
                                          <p:val>
                                            <p:strVal val="#ppt_x"/>
                                          </p:val>
                                        </p:tav>
                                      </p:tavLst>
                                    </p:anim>
                                    <p:anim calcmode="lin" valueType="num">
                                      <p:cBhvr additive="base">
                                        <p:cTn id="46" dur="75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2491469"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成功项目展示</a:t>
            </a:r>
          </a:p>
        </p:txBody>
      </p:sp>
      <p:sp>
        <p:nvSpPr>
          <p:cNvPr id="13" name="矩形 12"/>
          <p:cNvSpPr/>
          <p:nvPr/>
        </p:nvSpPr>
        <p:spPr>
          <a:xfrm>
            <a:off x="4291223"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successful project presentation</a:t>
            </a:r>
            <a:endParaRPr lang="zh-CN" altLang="en-US" sz="1200" dirty="0">
              <a:solidFill>
                <a:schemeClr val="bg2">
                  <a:lumMod val="50000"/>
                </a:schemeClr>
              </a:solidFill>
              <a:cs typeface="+mn-ea"/>
              <a:sym typeface="+mn-lt"/>
            </a:endParaRPr>
          </a:p>
        </p:txBody>
      </p:sp>
      <p:sp>
        <p:nvSpPr>
          <p:cNvPr id="29" name="24 Elipse">
            <a:extLst>
              <a:ext uri="{FF2B5EF4-FFF2-40B4-BE49-F238E27FC236}">
                <a16:creationId xmlns="" xmlns:a16="http://schemas.microsoft.com/office/drawing/2014/main" id="{B63BACB7-6687-49B0-ADD1-FBCDE4309402}"/>
              </a:ext>
            </a:extLst>
          </p:cNvPr>
          <p:cNvSpPr/>
          <p:nvPr/>
        </p:nvSpPr>
        <p:spPr>
          <a:xfrm>
            <a:off x="4412223" y="5896470"/>
            <a:ext cx="3485028"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900" b="0" i="0" u="none" strike="noStrike" kern="0" cap="none" spc="0" normalizeH="0" baseline="0" noProof="0" dirty="0">
              <a:ln>
                <a:noFill/>
              </a:ln>
              <a:solidFill>
                <a:srgbClr val="262626"/>
              </a:solidFill>
              <a:effectLst/>
              <a:uLnTx/>
              <a:uFillTx/>
              <a:cs typeface="+mn-ea"/>
              <a:sym typeface="+mn-lt"/>
            </a:endParaRPr>
          </a:p>
        </p:txBody>
      </p:sp>
      <p:grpSp>
        <p:nvGrpSpPr>
          <p:cNvPr id="30" name="组合 29">
            <a:extLst>
              <a:ext uri="{FF2B5EF4-FFF2-40B4-BE49-F238E27FC236}">
                <a16:creationId xmlns="" xmlns:a16="http://schemas.microsoft.com/office/drawing/2014/main" id="{DCA50D10-AC8D-4AA0-9A07-677D96BB2EC2}"/>
              </a:ext>
            </a:extLst>
          </p:cNvPr>
          <p:cNvGrpSpPr/>
          <p:nvPr/>
        </p:nvGrpSpPr>
        <p:grpSpPr>
          <a:xfrm>
            <a:off x="4769292" y="1340763"/>
            <a:ext cx="2653416" cy="4876800"/>
            <a:chOff x="968727" y="1378863"/>
            <a:chExt cx="2653416" cy="4876800"/>
          </a:xfrm>
        </p:grpSpPr>
        <p:grpSp>
          <p:nvGrpSpPr>
            <p:cNvPr id="31" name="Group 2">
              <a:extLst>
                <a:ext uri="{FF2B5EF4-FFF2-40B4-BE49-F238E27FC236}">
                  <a16:creationId xmlns="" xmlns:a16="http://schemas.microsoft.com/office/drawing/2014/main" id="{A372C56D-BF7C-45A3-B532-7240B0CB99F4}"/>
                </a:ext>
              </a:extLst>
            </p:cNvPr>
            <p:cNvGrpSpPr>
              <a:grpSpLocks noChangeAspect="1"/>
            </p:cNvGrpSpPr>
            <p:nvPr/>
          </p:nvGrpSpPr>
          <p:grpSpPr>
            <a:xfrm>
              <a:off x="968727" y="1378863"/>
              <a:ext cx="2653416" cy="4876800"/>
              <a:chOff x="7866063" y="3917504"/>
              <a:chExt cx="2609850" cy="4796729"/>
            </a:xfrm>
          </p:grpSpPr>
          <p:sp>
            <p:nvSpPr>
              <p:cNvPr id="33" name="Freeform: Shape 8">
                <a:extLst>
                  <a:ext uri="{FF2B5EF4-FFF2-40B4-BE49-F238E27FC236}">
                    <a16:creationId xmlns="" xmlns:a16="http://schemas.microsoft.com/office/drawing/2014/main" id="{4A5F5593-1FB4-41C9-8B39-A95E694E3270}"/>
                  </a:ext>
                </a:extLst>
              </p:cNvPr>
              <p:cNvSpPr/>
              <p:nvPr userDrawn="1"/>
            </p:nvSpPr>
            <p:spPr>
              <a:xfrm flipV="1">
                <a:off x="8139906" y="7542212"/>
                <a:ext cx="1926095" cy="1172021"/>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34" name="Freeform: Shape 9">
                <a:extLst>
                  <a:ext uri="{FF2B5EF4-FFF2-40B4-BE49-F238E27FC236}">
                    <a16:creationId xmlns="" xmlns:a16="http://schemas.microsoft.com/office/drawing/2014/main" id="{6BD133DE-98F8-46EE-B753-997B07826FC6}"/>
                  </a:ext>
                </a:extLst>
              </p:cNvPr>
              <p:cNvSpPr/>
              <p:nvPr userDrawn="1"/>
            </p:nvSpPr>
            <p:spPr>
              <a:xfrm>
                <a:off x="8139906" y="3917504"/>
                <a:ext cx="1926095" cy="813246"/>
              </a:xfrm>
              <a:custGeom>
                <a:avLst/>
                <a:gdLst>
                  <a:gd name="connsiteX0" fmla="*/ 963047 w 1926095"/>
                  <a:gd name="connsiteY0" fmla="*/ 0 h 813246"/>
                  <a:gd name="connsiteX1" fmla="*/ 1583261 w 1926095"/>
                  <a:gd name="connsiteY1" fmla="*/ 76790 h 813246"/>
                  <a:gd name="connsiteX2" fmla="*/ 1590399 w 1926095"/>
                  <a:gd name="connsiteY2" fmla="*/ 81086 h 813246"/>
                  <a:gd name="connsiteX3" fmla="*/ 1602190 w 1926095"/>
                  <a:gd name="connsiteY3" fmla="*/ 84252 h 813246"/>
                  <a:gd name="connsiteX4" fmla="*/ 1667333 w 1926095"/>
                  <a:gd name="connsiteY4" fmla="*/ 133002 h 813246"/>
                  <a:gd name="connsiteX5" fmla="*/ 1926095 w 1926095"/>
                  <a:gd name="connsiteY5" fmla="*/ 810865 h 813246"/>
                  <a:gd name="connsiteX6" fmla="*/ 985043 w 1926095"/>
                  <a:gd name="connsiteY6" fmla="*/ 813140 h 813246"/>
                  <a:gd name="connsiteX7" fmla="*/ 985043 w 1926095"/>
                  <a:gd name="connsiteY7" fmla="*/ 813246 h 813246"/>
                  <a:gd name="connsiteX8" fmla="*/ 963048 w 1926095"/>
                  <a:gd name="connsiteY8" fmla="*/ 813193 h 813246"/>
                  <a:gd name="connsiteX9" fmla="*/ 941052 w 1926095"/>
                  <a:gd name="connsiteY9" fmla="*/ 813246 h 813246"/>
                  <a:gd name="connsiteX10" fmla="*/ 941052 w 1926095"/>
                  <a:gd name="connsiteY10" fmla="*/ 813140 h 813246"/>
                  <a:gd name="connsiteX11" fmla="*/ 0 w 1926095"/>
                  <a:gd name="connsiteY11" fmla="*/ 810865 h 813246"/>
                  <a:gd name="connsiteX12" fmla="*/ 258762 w 1926095"/>
                  <a:gd name="connsiteY12" fmla="*/ 133002 h 813246"/>
                  <a:gd name="connsiteX13" fmla="*/ 323905 w 1926095"/>
                  <a:gd name="connsiteY13" fmla="*/ 84252 h 813246"/>
                  <a:gd name="connsiteX14" fmla="*/ 335694 w 1926095"/>
                  <a:gd name="connsiteY14" fmla="*/ 81086 h 813246"/>
                  <a:gd name="connsiteX15" fmla="*/ 342833 w 1926095"/>
                  <a:gd name="connsiteY15" fmla="*/ 76790 h 813246"/>
                  <a:gd name="connsiteX16" fmla="*/ 963047 w 1926095"/>
                  <a:gd name="connsiteY16" fmla="*/ 0 h 8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6095" h="813246">
                    <a:moveTo>
                      <a:pt x="963047" y="0"/>
                    </a:moveTo>
                    <a:cubicBezTo>
                      <a:pt x="1241858" y="0"/>
                      <a:pt x="1481077" y="31664"/>
                      <a:pt x="1583261" y="76790"/>
                    </a:cubicBezTo>
                    <a:lnTo>
                      <a:pt x="1590399" y="81086"/>
                    </a:lnTo>
                    <a:lnTo>
                      <a:pt x="1602190" y="84252"/>
                    </a:lnTo>
                    <a:cubicBezTo>
                      <a:pt x="1634107" y="97572"/>
                      <a:pt x="1656915" y="113655"/>
                      <a:pt x="1667333" y="133002"/>
                    </a:cubicBezTo>
                    <a:cubicBezTo>
                      <a:pt x="1747238" y="268469"/>
                      <a:pt x="1674740" y="665873"/>
                      <a:pt x="1926095" y="810865"/>
                    </a:cubicBezTo>
                    <a:lnTo>
                      <a:pt x="985043" y="813140"/>
                    </a:lnTo>
                    <a:lnTo>
                      <a:pt x="985043" y="813246"/>
                    </a:lnTo>
                    <a:lnTo>
                      <a:pt x="963048" y="813193"/>
                    </a:lnTo>
                    <a:lnTo>
                      <a:pt x="941052" y="813246"/>
                    </a:lnTo>
                    <a:lnTo>
                      <a:pt x="941052" y="813140"/>
                    </a:lnTo>
                    <a:lnTo>
                      <a:pt x="0" y="810865"/>
                    </a:lnTo>
                    <a:cubicBezTo>
                      <a:pt x="251355" y="665873"/>
                      <a:pt x="178857" y="268469"/>
                      <a:pt x="258762" y="133002"/>
                    </a:cubicBezTo>
                    <a:cubicBezTo>
                      <a:pt x="269180" y="113655"/>
                      <a:pt x="291988" y="97572"/>
                      <a:pt x="323905" y="84252"/>
                    </a:cubicBezTo>
                    <a:lnTo>
                      <a:pt x="335694" y="81086"/>
                    </a:lnTo>
                    <a:lnTo>
                      <a:pt x="342833" y="76790"/>
                    </a:lnTo>
                    <a:cubicBezTo>
                      <a:pt x="445017" y="31664"/>
                      <a:pt x="684236" y="0"/>
                      <a:pt x="96304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35" name="Rectangle: Rounded Corners 10">
                <a:extLst>
                  <a:ext uri="{FF2B5EF4-FFF2-40B4-BE49-F238E27FC236}">
                    <a16:creationId xmlns="" xmlns:a16="http://schemas.microsoft.com/office/drawing/2014/main" id="{87938DC4-0FDE-4352-8594-5FAF71CD18D2}"/>
                  </a:ext>
                </a:extLst>
              </p:cNvPr>
              <p:cNvSpPr/>
              <p:nvPr userDrawn="1"/>
            </p:nvSpPr>
            <p:spPr>
              <a:xfrm>
                <a:off x="7866063" y="4694238"/>
                <a:ext cx="2476499" cy="2890837"/>
              </a:xfrm>
              <a:prstGeom prst="roundRect">
                <a:avLst>
                  <a:gd name="adj" fmla="val 18013"/>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36" name="Rectangle: Rounded Corners 13">
                <a:extLst>
                  <a:ext uri="{FF2B5EF4-FFF2-40B4-BE49-F238E27FC236}">
                    <a16:creationId xmlns="" xmlns:a16="http://schemas.microsoft.com/office/drawing/2014/main" id="{AFEE7A91-E521-4974-999C-460D63F9AF9D}"/>
                  </a:ext>
                </a:extLst>
              </p:cNvPr>
              <p:cNvSpPr/>
              <p:nvPr userDrawn="1"/>
            </p:nvSpPr>
            <p:spPr>
              <a:xfrm>
                <a:off x="7947026" y="4756150"/>
                <a:ext cx="2314574" cy="2724150"/>
              </a:xfrm>
              <a:prstGeom prst="roundRect">
                <a:avLst>
                  <a:gd name="adj" fmla="val 16255"/>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37" name="Freeform: Shape 15">
                <a:extLst>
                  <a:ext uri="{FF2B5EF4-FFF2-40B4-BE49-F238E27FC236}">
                    <a16:creationId xmlns="" xmlns:a16="http://schemas.microsoft.com/office/drawing/2014/main" id="{F6F55DC1-E6DD-4D77-993F-081BD2A65AEB}"/>
                  </a:ext>
                </a:extLst>
              </p:cNvPr>
              <p:cNvSpPr/>
              <p:nvPr userDrawn="1"/>
            </p:nvSpPr>
            <p:spPr>
              <a:xfrm>
                <a:off x="10291366" y="5360988"/>
                <a:ext cx="184547" cy="495300"/>
              </a:xfrm>
              <a:custGeom>
                <a:avLst/>
                <a:gdLst>
                  <a:gd name="connsiteX0" fmla="*/ 51197 w 184547"/>
                  <a:gd name="connsiteY0" fmla="*/ 0 h 495300"/>
                  <a:gd name="connsiteX1" fmla="*/ 117872 w 184547"/>
                  <a:gd name="connsiteY1" fmla="*/ 0 h 495300"/>
                  <a:gd name="connsiteX2" fmla="*/ 134540 w 184547"/>
                  <a:gd name="connsiteY2" fmla="*/ 0 h 495300"/>
                  <a:gd name="connsiteX3" fmla="*/ 134540 w 184547"/>
                  <a:gd name="connsiteY3" fmla="*/ 6904 h 495300"/>
                  <a:gd name="connsiteX4" fmla="*/ 165019 w 184547"/>
                  <a:gd name="connsiteY4" fmla="*/ 19529 h 495300"/>
                  <a:gd name="connsiteX5" fmla="*/ 184547 w 184547"/>
                  <a:gd name="connsiteY5" fmla="*/ 66675 h 495300"/>
                  <a:gd name="connsiteX6" fmla="*/ 184547 w 184547"/>
                  <a:gd name="connsiteY6" fmla="*/ 428625 h 495300"/>
                  <a:gd name="connsiteX7" fmla="*/ 165019 w 184547"/>
                  <a:gd name="connsiteY7" fmla="*/ 475772 h 495300"/>
                  <a:gd name="connsiteX8" fmla="*/ 134540 w 184547"/>
                  <a:gd name="connsiteY8" fmla="*/ 488396 h 495300"/>
                  <a:gd name="connsiteX9" fmla="*/ 134540 w 184547"/>
                  <a:gd name="connsiteY9" fmla="*/ 495300 h 495300"/>
                  <a:gd name="connsiteX10" fmla="*/ 117872 w 184547"/>
                  <a:gd name="connsiteY10" fmla="*/ 495300 h 495300"/>
                  <a:gd name="connsiteX11" fmla="*/ 51197 w 184547"/>
                  <a:gd name="connsiteY11" fmla="*/ 495300 h 495300"/>
                  <a:gd name="connsiteX12" fmla="*/ 0 w 184547"/>
                  <a:gd name="connsiteY12" fmla="*/ 247650 h 495300"/>
                  <a:gd name="connsiteX13" fmla="*/ 51197 w 184547"/>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47" h="495300">
                    <a:moveTo>
                      <a:pt x="51197" y="0"/>
                    </a:moveTo>
                    <a:lnTo>
                      <a:pt x="117872" y="0"/>
                    </a:lnTo>
                    <a:lnTo>
                      <a:pt x="134540" y="0"/>
                    </a:lnTo>
                    <a:lnTo>
                      <a:pt x="134540" y="6904"/>
                    </a:lnTo>
                    <a:lnTo>
                      <a:pt x="165019" y="19529"/>
                    </a:lnTo>
                    <a:cubicBezTo>
                      <a:pt x="177084" y="31595"/>
                      <a:pt x="184547" y="48263"/>
                      <a:pt x="184547" y="66675"/>
                    </a:cubicBezTo>
                    <a:lnTo>
                      <a:pt x="184547" y="428625"/>
                    </a:lnTo>
                    <a:cubicBezTo>
                      <a:pt x="184547" y="447037"/>
                      <a:pt x="177084" y="463706"/>
                      <a:pt x="165019" y="475772"/>
                    </a:cubicBezTo>
                    <a:lnTo>
                      <a:pt x="134540" y="488396"/>
                    </a:lnTo>
                    <a:lnTo>
                      <a:pt x="134540" y="495300"/>
                    </a:lnTo>
                    <a:lnTo>
                      <a:pt x="117872" y="495300"/>
                    </a:lnTo>
                    <a:lnTo>
                      <a:pt x="51197" y="495300"/>
                    </a:lnTo>
                    <a:cubicBezTo>
                      <a:pt x="22922" y="495300"/>
                      <a:pt x="0" y="384423"/>
                      <a:pt x="0" y="247650"/>
                    </a:cubicBezTo>
                    <a:cubicBezTo>
                      <a:pt x="0" y="110877"/>
                      <a:pt x="22922" y="0"/>
                      <a:pt x="51197" y="0"/>
                    </a:cubicBezTo>
                    <a:close/>
                  </a:path>
                </a:pathLst>
              </a:cu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sp>
            <p:nvSpPr>
              <p:cNvPr id="38" name="Rectangle: Rounded Corners 16">
                <a:extLst>
                  <a:ext uri="{FF2B5EF4-FFF2-40B4-BE49-F238E27FC236}">
                    <a16:creationId xmlns="" xmlns:a16="http://schemas.microsoft.com/office/drawing/2014/main" id="{0E3A07BF-015F-4F15-A678-F13D0200EAD9}"/>
                  </a:ext>
                </a:extLst>
              </p:cNvPr>
              <p:cNvSpPr/>
              <p:nvPr userDrawn="1"/>
            </p:nvSpPr>
            <p:spPr>
              <a:xfrm>
                <a:off x="10318750" y="6227763"/>
                <a:ext cx="73819" cy="690562"/>
              </a:xfrm>
              <a:prstGeom prst="roundRect">
                <a:avLst>
                  <a:gd name="adj" fmla="val 50000"/>
                </a:avLst>
              </a:prstGeom>
              <a:solidFill>
                <a:schemeClr val="bg1"/>
              </a:solidFill>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dirty="0">
                  <a:cs typeface="+mn-ea"/>
                  <a:sym typeface="+mn-lt"/>
                </a:endParaRPr>
              </a:p>
            </p:txBody>
          </p:sp>
        </p:grpSp>
        <p:pic>
          <p:nvPicPr>
            <p:cNvPr id="32" name="图片占位符 3">
              <a:extLst>
                <a:ext uri="{FF2B5EF4-FFF2-40B4-BE49-F238E27FC236}">
                  <a16:creationId xmlns="" xmlns:a16="http://schemas.microsoft.com/office/drawing/2014/main" id="{D5814A87-9756-45B9-9F22-EA12E1835C4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81236" y="2397120"/>
              <a:ext cx="2090057" cy="2438400"/>
            </a:xfrm>
            <a:prstGeom prst="roundRect">
              <a:avLst>
                <a:gd name="adj" fmla="val 11006"/>
              </a:avLst>
            </a:prstGeom>
          </p:spPr>
        </p:pic>
      </p:grpSp>
      <p:sp>
        <p:nvSpPr>
          <p:cNvPr id="39" name="Oval 9">
            <a:extLst>
              <a:ext uri="{FF2B5EF4-FFF2-40B4-BE49-F238E27FC236}">
                <a16:creationId xmlns="" xmlns:a16="http://schemas.microsoft.com/office/drawing/2014/main" id="{3061C0AC-AFE6-4563-8F37-01A1480F4F95}"/>
              </a:ext>
            </a:extLst>
          </p:cNvPr>
          <p:cNvSpPr>
            <a:spLocks noChangeArrowheads="1"/>
          </p:cNvSpPr>
          <p:nvPr/>
        </p:nvSpPr>
        <p:spPr bwMode="auto">
          <a:xfrm>
            <a:off x="8246433" y="2096716"/>
            <a:ext cx="723900" cy="723900"/>
          </a:xfrm>
          <a:prstGeom prst="ellipse">
            <a:avLst/>
          </a:prstGeom>
          <a:solidFill>
            <a:schemeClr val="accent2"/>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0" name="Oval 11">
            <a:extLst>
              <a:ext uri="{FF2B5EF4-FFF2-40B4-BE49-F238E27FC236}">
                <a16:creationId xmlns="" xmlns:a16="http://schemas.microsoft.com/office/drawing/2014/main" id="{08D3FF9E-818F-4324-AE52-537F55EBABF2}"/>
              </a:ext>
            </a:extLst>
          </p:cNvPr>
          <p:cNvSpPr>
            <a:spLocks noChangeArrowheads="1"/>
          </p:cNvSpPr>
          <p:nvPr/>
        </p:nvSpPr>
        <p:spPr bwMode="auto">
          <a:xfrm>
            <a:off x="8246433" y="4645982"/>
            <a:ext cx="723900" cy="723900"/>
          </a:xfrm>
          <a:prstGeom prst="ellipse">
            <a:avLst/>
          </a:prstGeom>
          <a:solidFill>
            <a:schemeClr val="accent1"/>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1" name="TextBox 39">
            <a:extLst>
              <a:ext uri="{FF2B5EF4-FFF2-40B4-BE49-F238E27FC236}">
                <a16:creationId xmlns="" xmlns:a16="http://schemas.microsoft.com/office/drawing/2014/main" id="{446E065F-C7E1-4488-A88B-6DB33CC69BAB}"/>
              </a:ext>
            </a:extLst>
          </p:cNvPr>
          <p:cNvSpPr txBox="1"/>
          <p:nvPr/>
        </p:nvSpPr>
        <p:spPr>
          <a:xfrm>
            <a:off x="9090925" y="2096716"/>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42" name="TextBox 40">
            <a:extLst>
              <a:ext uri="{FF2B5EF4-FFF2-40B4-BE49-F238E27FC236}">
                <a16:creationId xmlns="" xmlns:a16="http://schemas.microsoft.com/office/drawing/2014/main" id="{E1D1540B-9CC6-4E0D-8A61-8B6E4999DE57}"/>
              </a:ext>
            </a:extLst>
          </p:cNvPr>
          <p:cNvSpPr txBox="1"/>
          <p:nvPr/>
        </p:nvSpPr>
        <p:spPr>
          <a:xfrm>
            <a:off x="9090925" y="2392147"/>
            <a:ext cx="2504727"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43" name="TextBox 41">
            <a:extLst>
              <a:ext uri="{FF2B5EF4-FFF2-40B4-BE49-F238E27FC236}">
                <a16:creationId xmlns="" xmlns:a16="http://schemas.microsoft.com/office/drawing/2014/main" id="{0D389AD9-5FA9-4F6B-8422-63FE9CDA0662}"/>
              </a:ext>
            </a:extLst>
          </p:cNvPr>
          <p:cNvSpPr txBox="1"/>
          <p:nvPr/>
        </p:nvSpPr>
        <p:spPr>
          <a:xfrm>
            <a:off x="9090925" y="4638997"/>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44" name="TextBox 42">
            <a:extLst>
              <a:ext uri="{FF2B5EF4-FFF2-40B4-BE49-F238E27FC236}">
                <a16:creationId xmlns="" xmlns:a16="http://schemas.microsoft.com/office/drawing/2014/main" id="{FCC50BD3-B9B4-43B5-83CA-5A86F7A695B2}"/>
              </a:ext>
            </a:extLst>
          </p:cNvPr>
          <p:cNvSpPr txBox="1"/>
          <p:nvPr/>
        </p:nvSpPr>
        <p:spPr>
          <a:xfrm>
            <a:off x="9090925" y="4934428"/>
            <a:ext cx="2504727"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45" name="Freeform 7">
            <a:extLst>
              <a:ext uri="{FF2B5EF4-FFF2-40B4-BE49-F238E27FC236}">
                <a16:creationId xmlns="" xmlns:a16="http://schemas.microsoft.com/office/drawing/2014/main" id="{C3036ADF-80C8-4DB2-BBD3-EA76956917DA}"/>
              </a:ext>
            </a:extLst>
          </p:cNvPr>
          <p:cNvSpPr>
            <a:spLocks noEditPoints="1"/>
          </p:cNvSpPr>
          <p:nvPr/>
        </p:nvSpPr>
        <p:spPr bwMode="auto">
          <a:xfrm>
            <a:off x="8425381" y="4851467"/>
            <a:ext cx="366006" cy="312930"/>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6" name="Freeform 11">
            <a:extLst>
              <a:ext uri="{FF2B5EF4-FFF2-40B4-BE49-F238E27FC236}">
                <a16:creationId xmlns="" xmlns:a16="http://schemas.microsoft.com/office/drawing/2014/main" id="{7E4C83EC-188B-4F3A-A9B7-9F266ECBA871}"/>
              </a:ext>
            </a:extLst>
          </p:cNvPr>
          <p:cNvSpPr>
            <a:spLocks noEditPoints="1"/>
          </p:cNvSpPr>
          <p:nvPr/>
        </p:nvSpPr>
        <p:spPr bwMode="auto">
          <a:xfrm>
            <a:off x="8459659" y="2264053"/>
            <a:ext cx="297450" cy="38922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47" name="Oval 10">
            <a:extLst>
              <a:ext uri="{FF2B5EF4-FFF2-40B4-BE49-F238E27FC236}">
                <a16:creationId xmlns="" xmlns:a16="http://schemas.microsoft.com/office/drawing/2014/main" id="{F7179A47-2267-447D-9226-A627F55A2DB4}"/>
              </a:ext>
            </a:extLst>
          </p:cNvPr>
          <p:cNvSpPr>
            <a:spLocks noChangeArrowheads="1"/>
          </p:cNvSpPr>
          <p:nvPr/>
        </p:nvSpPr>
        <p:spPr bwMode="auto">
          <a:xfrm>
            <a:off x="931139" y="2019844"/>
            <a:ext cx="719138" cy="723900"/>
          </a:xfrm>
          <a:prstGeom prst="ellipse">
            <a:avLst/>
          </a:prstGeom>
          <a:solidFill>
            <a:schemeClr val="accent1"/>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8" name="Oval 12">
            <a:extLst>
              <a:ext uri="{FF2B5EF4-FFF2-40B4-BE49-F238E27FC236}">
                <a16:creationId xmlns="" xmlns:a16="http://schemas.microsoft.com/office/drawing/2014/main" id="{B349991D-FF62-4764-BC7F-94DEA10B4994}"/>
              </a:ext>
            </a:extLst>
          </p:cNvPr>
          <p:cNvSpPr>
            <a:spLocks noChangeArrowheads="1"/>
          </p:cNvSpPr>
          <p:nvPr/>
        </p:nvSpPr>
        <p:spPr bwMode="auto">
          <a:xfrm>
            <a:off x="931139" y="4684444"/>
            <a:ext cx="719138" cy="723900"/>
          </a:xfrm>
          <a:prstGeom prst="ellipse">
            <a:avLst/>
          </a:prstGeom>
          <a:solidFill>
            <a:schemeClr val="accent2"/>
          </a:soli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9" name="TextBox 43">
            <a:extLst>
              <a:ext uri="{FF2B5EF4-FFF2-40B4-BE49-F238E27FC236}">
                <a16:creationId xmlns="" xmlns:a16="http://schemas.microsoft.com/office/drawing/2014/main" id="{610B7272-1E5B-4AF3-B292-91D04890028F}"/>
              </a:ext>
            </a:extLst>
          </p:cNvPr>
          <p:cNvSpPr txBox="1"/>
          <p:nvPr/>
        </p:nvSpPr>
        <p:spPr>
          <a:xfrm>
            <a:off x="1797725" y="2019844"/>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50" name="TextBox 44">
            <a:extLst>
              <a:ext uri="{FF2B5EF4-FFF2-40B4-BE49-F238E27FC236}">
                <a16:creationId xmlns="" xmlns:a16="http://schemas.microsoft.com/office/drawing/2014/main" id="{72FD8332-CC5C-4FA7-9BDC-FD0403A85711}"/>
              </a:ext>
            </a:extLst>
          </p:cNvPr>
          <p:cNvSpPr txBox="1"/>
          <p:nvPr/>
        </p:nvSpPr>
        <p:spPr>
          <a:xfrm>
            <a:off x="1797725" y="2315275"/>
            <a:ext cx="2485598"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51" name="TextBox 45">
            <a:extLst>
              <a:ext uri="{FF2B5EF4-FFF2-40B4-BE49-F238E27FC236}">
                <a16:creationId xmlns="" xmlns:a16="http://schemas.microsoft.com/office/drawing/2014/main" id="{6615CBBD-DA96-4340-B573-972AD14C01F6}"/>
              </a:ext>
            </a:extLst>
          </p:cNvPr>
          <p:cNvSpPr txBox="1"/>
          <p:nvPr/>
        </p:nvSpPr>
        <p:spPr>
          <a:xfrm>
            <a:off x="1797725" y="4677459"/>
            <a:ext cx="1261884" cy="285078"/>
          </a:xfrm>
          <a:prstGeom prst="rect">
            <a:avLst/>
          </a:prstGeom>
          <a:noFill/>
        </p:spPr>
        <p:txBody>
          <a:bodyPr wrap="none" tIns="0" bIns="0" rtlCol="0" anchor="t">
            <a:spAutoFit/>
          </a:bodyPr>
          <a:lstStyle/>
          <a:p>
            <a:pPr>
              <a:lnSpc>
                <a:spcPct val="150000"/>
              </a:lnSpc>
            </a:pPr>
            <a:r>
              <a:rPr lang="zh-CN" altLang="en-US" sz="1400" b="1" dirty="0">
                <a:cs typeface="+mn-ea"/>
                <a:sym typeface="+mn-lt"/>
              </a:rPr>
              <a:t>填写段落标题</a:t>
            </a:r>
          </a:p>
        </p:txBody>
      </p:sp>
      <p:sp>
        <p:nvSpPr>
          <p:cNvPr id="52" name="TextBox 46">
            <a:extLst>
              <a:ext uri="{FF2B5EF4-FFF2-40B4-BE49-F238E27FC236}">
                <a16:creationId xmlns="" xmlns:a16="http://schemas.microsoft.com/office/drawing/2014/main" id="{3713F9B2-9D2F-42CF-9EB7-76FDA2C1B229}"/>
              </a:ext>
            </a:extLst>
          </p:cNvPr>
          <p:cNvSpPr txBox="1"/>
          <p:nvPr/>
        </p:nvSpPr>
        <p:spPr>
          <a:xfrm>
            <a:off x="1797725" y="4972890"/>
            <a:ext cx="2485598" cy="892552"/>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您的内容打在这里，或者通过复制您的文本后，在此框中选择粘贴，并选择只保留文字。您的内容打在这里，或者通过通过复制您的文本。</a:t>
            </a:r>
          </a:p>
        </p:txBody>
      </p:sp>
      <p:sp>
        <p:nvSpPr>
          <p:cNvPr id="53" name="Freeform 9">
            <a:extLst>
              <a:ext uri="{FF2B5EF4-FFF2-40B4-BE49-F238E27FC236}">
                <a16:creationId xmlns="" xmlns:a16="http://schemas.microsoft.com/office/drawing/2014/main" id="{50BD81CA-1CBB-4BB2-922C-CE25ADDFDEA2}"/>
              </a:ext>
            </a:extLst>
          </p:cNvPr>
          <p:cNvSpPr>
            <a:spLocks noEditPoints="1"/>
          </p:cNvSpPr>
          <p:nvPr/>
        </p:nvSpPr>
        <p:spPr bwMode="auto">
          <a:xfrm>
            <a:off x="1115446" y="2198792"/>
            <a:ext cx="350524" cy="366006"/>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4" name="Freeform 19">
            <a:extLst>
              <a:ext uri="{FF2B5EF4-FFF2-40B4-BE49-F238E27FC236}">
                <a16:creationId xmlns="" xmlns:a16="http://schemas.microsoft.com/office/drawing/2014/main" id="{8967035B-7DDB-4DDE-8D3E-9C079011CFEB}"/>
              </a:ext>
            </a:extLst>
          </p:cNvPr>
          <p:cNvSpPr>
            <a:spLocks noEditPoints="1"/>
          </p:cNvSpPr>
          <p:nvPr/>
        </p:nvSpPr>
        <p:spPr bwMode="auto">
          <a:xfrm>
            <a:off x="1107706" y="4888272"/>
            <a:ext cx="366006" cy="316246"/>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Tree>
    <p:extLst>
      <p:ext uri="{BB962C8B-B14F-4D97-AF65-F5344CB8AC3E}">
        <p14:creationId xmlns:p14="http://schemas.microsoft.com/office/powerpoint/2010/main" val="17099794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50"/>
                                        <p:tgtEl>
                                          <p:spTgt spid="29"/>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1000" fill="hold"/>
                                        <p:tgtEl>
                                          <p:spTgt spid="39"/>
                                        </p:tgtEl>
                                        <p:attrNameLst>
                                          <p:attrName>ppt_x</p:attrName>
                                        </p:attrNameLst>
                                      </p:cBhvr>
                                      <p:tavLst>
                                        <p:tav tm="0">
                                          <p:val>
                                            <p:strVal val="0-#ppt_w/2"/>
                                          </p:val>
                                        </p:tav>
                                        <p:tav tm="100000">
                                          <p:val>
                                            <p:strVal val="#ppt_x"/>
                                          </p:val>
                                        </p:tav>
                                      </p:tavLst>
                                    </p:anim>
                                    <p:anim calcmode="lin" valueType="num">
                                      <p:cBhvr additive="base">
                                        <p:cTn id="17" dur="10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000" fill="hold"/>
                                        <p:tgtEl>
                                          <p:spTgt spid="40"/>
                                        </p:tgtEl>
                                        <p:attrNameLst>
                                          <p:attrName>ppt_x</p:attrName>
                                        </p:attrNameLst>
                                      </p:cBhvr>
                                      <p:tavLst>
                                        <p:tav tm="0">
                                          <p:val>
                                            <p:strVal val="0-#ppt_w/2"/>
                                          </p:val>
                                        </p:tav>
                                        <p:tav tm="100000">
                                          <p:val>
                                            <p:strVal val="#ppt_x"/>
                                          </p:val>
                                        </p:tav>
                                      </p:tavLst>
                                    </p:anim>
                                    <p:anim calcmode="lin" valueType="num">
                                      <p:cBhvr additive="base">
                                        <p:cTn id="21" dur="1000" fill="hold"/>
                                        <p:tgtEl>
                                          <p:spTgt spid="40"/>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1000" fill="hold"/>
                                        <p:tgtEl>
                                          <p:spTgt spid="47"/>
                                        </p:tgtEl>
                                        <p:attrNameLst>
                                          <p:attrName>ppt_x</p:attrName>
                                        </p:attrNameLst>
                                      </p:cBhvr>
                                      <p:tavLst>
                                        <p:tav tm="0">
                                          <p:val>
                                            <p:strVal val="1+#ppt_w/2"/>
                                          </p:val>
                                        </p:tav>
                                        <p:tav tm="100000">
                                          <p:val>
                                            <p:strVal val="#ppt_x"/>
                                          </p:val>
                                        </p:tav>
                                      </p:tavLst>
                                    </p:anim>
                                    <p:anim calcmode="lin" valueType="num">
                                      <p:cBhvr additive="base">
                                        <p:cTn id="44" dur="10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1000" fill="hold"/>
                                        <p:tgtEl>
                                          <p:spTgt spid="48"/>
                                        </p:tgtEl>
                                        <p:attrNameLst>
                                          <p:attrName>ppt_x</p:attrName>
                                        </p:attrNameLst>
                                      </p:cBhvr>
                                      <p:tavLst>
                                        <p:tav tm="0">
                                          <p:val>
                                            <p:strVal val="1+#ppt_w/2"/>
                                          </p:val>
                                        </p:tav>
                                        <p:tav tm="100000">
                                          <p:val>
                                            <p:strVal val="#ppt_x"/>
                                          </p:val>
                                        </p:tav>
                                      </p:tavLst>
                                    </p:anim>
                                    <p:anim calcmode="lin" valueType="num">
                                      <p:cBhvr additive="base">
                                        <p:cTn id="48" dur="1000" fill="hold"/>
                                        <p:tgtEl>
                                          <p:spTgt spid="48"/>
                                        </p:tgtEl>
                                        <p:attrNameLst>
                                          <p:attrName>ppt_y</p:attrName>
                                        </p:attrNameLst>
                                      </p:cBhvr>
                                      <p:tavLst>
                                        <p:tav tm="0">
                                          <p:val>
                                            <p:strVal val="#ppt_y"/>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left)">
                                      <p:cBhvr>
                                        <p:cTn id="63" dur="500"/>
                                        <p:tgtEl>
                                          <p:spTgt spid="5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0" grpId="0" animBg="1"/>
      <p:bldP spid="41" grpId="0"/>
      <p:bldP spid="42" grpId="0"/>
      <p:bldP spid="43" grpId="0"/>
      <p:bldP spid="44" grpId="0"/>
      <p:bldP spid="45" grpId="0" animBg="1"/>
      <p:bldP spid="46" grpId="0" animBg="1"/>
      <p:bldP spid="47" grpId="0" animBg="1"/>
      <p:bldP spid="48" grpId="0" animBg="1"/>
      <p:bldP spid="49" grpId="0"/>
      <p:bldP spid="50" grpId="0"/>
      <p:bldP spid="51" grpId="0"/>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25">
            <a:extLst>
              <a:ext uri="{FF2B5EF4-FFF2-40B4-BE49-F238E27FC236}">
                <a16:creationId xmlns="" xmlns:a16="http://schemas.microsoft.com/office/drawing/2014/main" id="{3C2EC074-8D61-4709-AB41-EC20AB7EED31}"/>
              </a:ext>
            </a:extLst>
          </p:cNvPr>
          <p:cNvSpPr/>
          <p:nvPr/>
        </p:nvSpPr>
        <p:spPr>
          <a:xfrm rot="10800000">
            <a:off x="0" y="1687011"/>
            <a:ext cx="12192000" cy="3483979"/>
          </a:xfrm>
          <a:custGeom>
            <a:avLst/>
            <a:gdLst>
              <a:gd name="connsiteX0" fmla="*/ 4524058 w 12192000"/>
              <a:gd name="connsiteY0" fmla="*/ 0 h 3483979"/>
              <a:gd name="connsiteX1" fmla="*/ 12192000 w 12192000"/>
              <a:gd name="connsiteY1" fmla="*/ 0 h 3483979"/>
              <a:gd name="connsiteX2" fmla="*/ 12192000 w 12192000"/>
              <a:gd name="connsiteY2" fmla="*/ 3483979 h 3483979"/>
              <a:gd name="connsiteX3" fmla="*/ 4524057 w 12192000"/>
              <a:gd name="connsiteY3" fmla="*/ 3483979 h 3483979"/>
              <a:gd name="connsiteX4" fmla="*/ 4594651 w 12192000"/>
              <a:gd name="connsiteY4" fmla="*/ 3419819 h 3483979"/>
              <a:gd name="connsiteX5" fmla="*/ 5289631 w 12192000"/>
              <a:gd name="connsiteY5" fmla="*/ 1741989 h 3483979"/>
              <a:gd name="connsiteX6" fmla="*/ 4594651 w 12192000"/>
              <a:gd name="connsiteY6" fmla="*/ 64159 h 3483979"/>
              <a:gd name="connsiteX7" fmla="*/ 0 w 12192000"/>
              <a:gd name="connsiteY7" fmla="*/ 0 h 3483979"/>
              <a:gd name="connsiteX8" fmla="*/ 1309583 w 12192000"/>
              <a:gd name="connsiteY8" fmla="*/ 0 h 3483979"/>
              <a:gd name="connsiteX9" fmla="*/ 1238990 w 12192000"/>
              <a:gd name="connsiteY9" fmla="*/ 64159 h 3483979"/>
              <a:gd name="connsiteX10" fmla="*/ 544010 w 12192000"/>
              <a:gd name="connsiteY10" fmla="*/ 1741989 h 3483979"/>
              <a:gd name="connsiteX11" fmla="*/ 1238990 w 12192000"/>
              <a:gd name="connsiteY11" fmla="*/ 3419819 h 3483979"/>
              <a:gd name="connsiteX12" fmla="*/ 1309584 w 12192000"/>
              <a:gd name="connsiteY12" fmla="*/ 3483979 h 3483979"/>
              <a:gd name="connsiteX13" fmla="*/ 0 w 12192000"/>
              <a:gd name="connsiteY13" fmla="*/ 3483979 h 348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83979">
                <a:moveTo>
                  <a:pt x="4524058" y="0"/>
                </a:moveTo>
                <a:lnTo>
                  <a:pt x="12192000" y="0"/>
                </a:lnTo>
                <a:lnTo>
                  <a:pt x="12192000" y="3483979"/>
                </a:lnTo>
                <a:lnTo>
                  <a:pt x="4524057" y="3483979"/>
                </a:lnTo>
                <a:lnTo>
                  <a:pt x="4594651" y="3419819"/>
                </a:lnTo>
                <a:cubicBezTo>
                  <a:pt x="5024045" y="2990425"/>
                  <a:pt x="5289631" y="2397223"/>
                  <a:pt x="5289631" y="1741989"/>
                </a:cubicBezTo>
                <a:cubicBezTo>
                  <a:pt x="5289631" y="1086756"/>
                  <a:pt x="5024045" y="493553"/>
                  <a:pt x="4594651" y="64159"/>
                </a:cubicBezTo>
                <a:close/>
                <a:moveTo>
                  <a:pt x="0" y="0"/>
                </a:moveTo>
                <a:lnTo>
                  <a:pt x="1309583" y="0"/>
                </a:lnTo>
                <a:lnTo>
                  <a:pt x="1238990" y="64159"/>
                </a:lnTo>
                <a:cubicBezTo>
                  <a:pt x="809596" y="493553"/>
                  <a:pt x="544010" y="1086756"/>
                  <a:pt x="544010" y="1741989"/>
                </a:cubicBezTo>
                <a:cubicBezTo>
                  <a:pt x="544010" y="2397223"/>
                  <a:pt x="809596" y="2990425"/>
                  <a:pt x="1238990" y="3419819"/>
                </a:cubicBezTo>
                <a:lnTo>
                  <a:pt x="1309584" y="3483979"/>
                </a:lnTo>
                <a:lnTo>
                  <a:pt x="0" y="3483979"/>
                </a:lnTo>
                <a:close/>
              </a:path>
            </a:pathLst>
          </a:custGeom>
          <a:solidFill>
            <a:srgbClr val="3D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141FFFF8-40E6-4F83-963C-0D93B2F39A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5530" y="1314451"/>
            <a:ext cx="4277436" cy="4229100"/>
          </a:xfrm>
          <a:custGeom>
            <a:avLst/>
            <a:gdLst>
              <a:gd name="connsiteX0" fmla="*/ 2028464 w 4056928"/>
              <a:gd name="connsiteY0" fmla="*/ 0 h 4056928"/>
              <a:gd name="connsiteX1" fmla="*/ 4056928 w 4056928"/>
              <a:gd name="connsiteY1" fmla="*/ 2028464 h 4056928"/>
              <a:gd name="connsiteX2" fmla="*/ 2028464 w 4056928"/>
              <a:gd name="connsiteY2" fmla="*/ 4056928 h 4056928"/>
              <a:gd name="connsiteX3" fmla="*/ 0 w 4056928"/>
              <a:gd name="connsiteY3" fmla="*/ 2028464 h 4056928"/>
              <a:gd name="connsiteX4" fmla="*/ 2028464 w 4056928"/>
              <a:gd name="connsiteY4" fmla="*/ 0 h 405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928" h="4056928">
                <a:moveTo>
                  <a:pt x="2028464" y="0"/>
                </a:moveTo>
                <a:cubicBezTo>
                  <a:pt x="3148754" y="0"/>
                  <a:pt x="4056928" y="908174"/>
                  <a:pt x="4056928" y="2028464"/>
                </a:cubicBezTo>
                <a:cubicBezTo>
                  <a:pt x="4056928" y="3148754"/>
                  <a:pt x="3148754" y="4056928"/>
                  <a:pt x="2028464" y="4056928"/>
                </a:cubicBezTo>
                <a:cubicBezTo>
                  <a:pt x="908174" y="4056928"/>
                  <a:pt x="0" y="3148754"/>
                  <a:pt x="0" y="2028464"/>
                </a:cubicBezTo>
                <a:cubicBezTo>
                  <a:pt x="0" y="908174"/>
                  <a:pt x="908174" y="0"/>
                  <a:pt x="2028464" y="0"/>
                </a:cubicBezTo>
                <a:close/>
              </a:path>
            </a:pathLst>
          </a:custGeom>
          <a:solidFill>
            <a:schemeClr val="bg1"/>
          </a:solidFill>
          <a:ln w="76200">
            <a:solidFill>
              <a:srgbClr val="E7BB81"/>
            </a:solidFill>
          </a:ln>
          <a:effectLst>
            <a:outerShdw blurRad="292100" dist="38100" dir="5400000" sx="102000" sy="102000" algn="t" rotWithShape="0">
              <a:schemeClr val="tx1">
                <a:alpha val="20000"/>
              </a:schemeClr>
            </a:outerShdw>
          </a:effectLst>
        </p:spPr>
      </p:pic>
      <p:sp>
        <p:nvSpPr>
          <p:cNvPr id="9" name="文本框 8">
            <a:extLst>
              <a:ext uri="{FF2B5EF4-FFF2-40B4-BE49-F238E27FC236}">
                <a16:creationId xmlns="" xmlns:a16="http://schemas.microsoft.com/office/drawing/2014/main" id="{7E49278F-713C-4291-A3A5-03B749C75DB3}"/>
              </a:ext>
            </a:extLst>
          </p:cNvPr>
          <p:cNvSpPr txBox="1"/>
          <p:nvPr/>
        </p:nvSpPr>
        <p:spPr>
          <a:xfrm>
            <a:off x="942270" y="2875002"/>
            <a:ext cx="3782130" cy="1107996"/>
          </a:xfrm>
          <a:prstGeom prst="rect">
            <a:avLst/>
          </a:prstGeom>
          <a:noFill/>
        </p:spPr>
        <p:txBody>
          <a:bodyPr wrap="square" rtlCol="0">
            <a:spAutoFit/>
          </a:bodyPr>
          <a:lstStyle>
            <a:defPPr>
              <a:defRPr lang="zh-CN"/>
            </a:defPPr>
            <a:lvl1pPr algn="dist">
              <a:defRPr sz="6000" i="1">
                <a:solidFill>
                  <a:schemeClr val="bg1"/>
                </a:solidFill>
                <a:effectLst>
                  <a:outerShdw blurRad="63500" dist="38100" dir="16200000" rotWithShape="0">
                    <a:prstClr val="black">
                      <a:alpha val="22000"/>
                    </a:prstClr>
                  </a:outerShdw>
                </a:effectLst>
                <a:latin typeface="字魂35号-经典雅黑" panose="00000500000000000000" pitchFamily="2" charset="-122"/>
                <a:ea typeface="字魂35号-经典雅黑" panose="00000500000000000000" pitchFamily="2" charset="-122"/>
              </a:defRPr>
            </a:lvl1pPr>
          </a:lstStyle>
          <a:p>
            <a:r>
              <a:rPr lang="zh-CN" altLang="en-US" sz="6600" i="0" dirty="0">
                <a:gradFill flip="none" rotWithShape="1">
                  <a:gsLst>
                    <a:gs pos="0">
                      <a:srgbClr val="EFD2AB"/>
                    </a:gs>
                    <a:gs pos="100000">
                      <a:srgbClr val="E7BB81"/>
                    </a:gs>
                  </a:gsLst>
                  <a:lin ang="5400000" scaled="1"/>
                  <a:tileRect/>
                </a:gradFill>
                <a:effectLst>
                  <a:outerShdw blurRad="50800" dist="38100" dir="5400000" algn="t" rotWithShape="0">
                    <a:prstClr val="black">
                      <a:alpha val="7000"/>
                    </a:prstClr>
                  </a:outerShdw>
                  <a:reflection blurRad="6350" stA="37000" endPos="29000" dist="38100" dir="5400000" sy="-100000" algn="bl" rotWithShape="0"/>
                </a:effectLst>
                <a:latin typeface="+mn-lt"/>
                <a:ea typeface="+mn-ea"/>
                <a:cs typeface="+mn-ea"/>
                <a:sym typeface="+mn-lt"/>
              </a:rPr>
              <a:t>经验总结</a:t>
            </a:r>
          </a:p>
        </p:txBody>
      </p:sp>
      <p:sp>
        <p:nvSpPr>
          <p:cNvPr id="10" name="文本框 9">
            <a:extLst>
              <a:ext uri="{FF2B5EF4-FFF2-40B4-BE49-F238E27FC236}">
                <a16:creationId xmlns="" xmlns:a16="http://schemas.microsoft.com/office/drawing/2014/main" id="{A3A99D4C-59B8-4279-9D43-021EB5A3CD37}"/>
              </a:ext>
            </a:extLst>
          </p:cNvPr>
          <p:cNvSpPr txBox="1"/>
          <p:nvPr/>
        </p:nvSpPr>
        <p:spPr>
          <a:xfrm>
            <a:off x="1048540" y="2244182"/>
            <a:ext cx="1882388" cy="400110"/>
          </a:xfrm>
          <a:prstGeom prst="rect">
            <a:avLst/>
          </a:prstGeom>
          <a:gradFill>
            <a:gsLst>
              <a:gs pos="0">
                <a:srgbClr val="E7BB81"/>
              </a:gs>
              <a:gs pos="100000">
                <a:srgbClr val="EFD2AB"/>
              </a:gs>
            </a:gsLst>
            <a:lin ang="0" scaled="1"/>
          </a:gradFill>
          <a:ln>
            <a:noFill/>
          </a:ln>
          <a:effectLst>
            <a:outerShdw blurRad="215900" dist="38100" dir="2700000" algn="tl" rotWithShape="0">
              <a:srgbClr val="E54641">
                <a:alpha val="31000"/>
              </a:srgbClr>
            </a:outerShdw>
          </a:effectLst>
        </p:spPr>
        <p:txBody>
          <a:bodyPr wrap="square" rtlCol="0">
            <a:spAutoFit/>
          </a:bodyPr>
          <a:lstStyle/>
          <a:p>
            <a:pPr algn="dist"/>
            <a:r>
              <a:rPr lang="en-US" altLang="zh-CN" sz="2000" dirty="0">
                <a:solidFill>
                  <a:schemeClr val="bg1"/>
                </a:solidFill>
                <a:cs typeface="+mn-ea"/>
                <a:sym typeface="+mn-lt"/>
              </a:rPr>
              <a:t>PART FOUR</a:t>
            </a:r>
            <a:endParaRPr lang="zh-CN" altLang="en-US" sz="2000" dirty="0">
              <a:solidFill>
                <a:schemeClr val="bg1"/>
              </a:solidFill>
              <a:cs typeface="+mn-ea"/>
              <a:sym typeface="+mn-lt"/>
            </a:endParaRPr>
          </a:p>
        </p:txBody>
      </p:sp>
      <p:sp>
        <p:nvSpPr>
          <p:cNvPr id="11" name="矩形 10">
            <a:extLst>
              <a:ext uri="{FF2B5EF4-FFF2-40B4-BE49-F238E27FC236}">
                <a16:creationId xmlns="" xmlns:a16="http://schemas.microsoft.com/office/drawing/2014/main" id="{40EA55C2-CBAB-4A98-B27D-3687DAF7E5F1}"/>
              </a:ext>
            </a:extLst>
          </p:cNvPr>
          <p:cNvSpPr/>
          <p:nvPr/>
        </p:nvSpPr>
        <p:spPr>
          <a:xfrm>
            <a:off x="939524" y="4059820"/>
            <a:ext cx="5270990" cy="613694"/>
          </a:xfrm>
          <a:prstGeom prst="rect">
            <a:avLst/>
          </a:prstGeom>
          <a:noFill/>
        </p:spPr>
        <p:txBody>
          <a:bodyPr wrap="square" rtlCol="0">
            <a:spAutoFit/>
          </a:bodyPr>
          <a:lstStyle/>
          <a:p>
            <a:pPr>
              <a:lnSpc>
                <a:spcPct val="150000"/>
              </a:lnSpc>
            </a:pPr>
            <a:r>
              <a:rPr lang="zh-CN" altLang="en-US" sz="1200" kern="1400" spc="100" dirty="0">
                <a:solidFill>
                  <a:schemeClr val="bg1"/>
                </a:solidFill>
                <a:cs typeface="+mn-ea"/>
                <a:sym typeface="+mn-lt"/>
              </a:rPr>
              <a:t>此处添加详细文本描述，建议与标题相关并符合整体语言风格此处添加详细文本描述此处添加详细文本描述此处添加详细文本描述</a:t>
            </a:r>
            <a:endParaRPr lang="en-US" altLang="zh-CN" sz="1200" kern="1400" spc="100" dirty="0">
              <a:solidFill>
                <a:schemeClr val="bg1"/>
              </a:solidFill>
              <a:cs typeface="+mn-ea"/>
              <a:sym typeface="+mn-lt"/>
            </a:endParaRPr>
          </a:p>
        </p:txBody>
      </p:sp>
    </p:spTree>
    <p:extLst>
      <p:ext uri="{BB962C8B-B14F-4D97-AF65-F5344CB8AC3E}">
        <p14:creationId xmlns:p14="http://schemas.microsoft.com/office/powerpoint/2010/main" val="30980364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矩形 67"/>
          <p:cNvSpPr/>
          <p:nvPr/>
        </p:nvSpPr>
        <p:spPr>
          <a:xfrm>
            <a:off x="0" y="0"/>
            <a:ext cx="12192000" cy="6858000"/>
          </a:xfrm>
          <a:prstGeom prst="rect">
            <a:avLst/>
          </a:prstGeom>
          <a:gradFill flip="none" rotWithShape="1">
            <a:gsLst>
              <a:gs pos="0">
                <a:srgbClr val="3D4D6F">
                  <a:alpha val="90000"/>
                </a:srgbClr>
              </a:gs>
              <a:gs pos="91000">
                <a:srgbClr val="3D4D6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2398096" y="-268904"/>
            <a:ext cx="7395809" cy="7395809"/>
          </a:xfrm>
          <a:prstGeom prst="ellipse">
            <a:avLst/>
          </a:prstGeom>
          <a:noFill/>
          <a:ln w="28575">
            <a:gradFill>
              <a:gsLst>
                <a:gs pos="9000">
                  <a:srgbClr val="E7BB81">
                    <a:alpha val="0"/>
                  </a:srgbClr>
                </a:gs>
                <a:gs pos="100000">
                  <a:srgbClr val="E7BB81"/>
                </a:gs>
              </a:gsLst>
              <a:lin ang="5400000" scaled="1"/>
            </a:gradFill>
          </a:ln>
          <a:scene3d>
            <a:camera prst="orthographicFront">
              <a:rot lat="17399978" lon="0" rev="2129999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B81"/>
              </a:solidFill>
              <a:cs typeface="+mn-ea"/>
              <a:sym typeface="+mn-lt"/>
            </a:endParaRPr>
          </a:p>
        </p:txBody>
      </p:sp>
      <p:sp>
        <p:nvSpPr>
          <p:cNvPr id="75" name="椭圆 74"/>
          <p:cNvSpPr/>
          <p:nvPr/>
        </p:nvSpPr>
        <p:spPr>
          <a:xfrm>
            <a:off x="2956559" y="733207"/>
            <a:ext cx="6278880" cy="5577840"/>
          </a:xfrm>
          <a:prstGeom prst="ellipse">
            <a:avLst/>
          </a:prstGeom>
          <a:noFill/>
          <a:ln w="28575">
            <a:gradFill>
              <a:gsLst>
                <a:gs pos="28000">
                  <a:srgbClr val="E7BB81">
                    <a:alpha val="0"/>
                  </a:srgbClr>
                </a:gs>
                <a:gs pos="100000">
                  <a:srgbClr val="E7BB81">
                    <a:alpha val="33000"/>
                  </a:srgbClr>
                </a:gs>
              </a:gsLst>
              <a:lin ang="5400000" scaled="1"/>
            </a:gradFill>
          </a:ln>
          <a:scene3d>
            <a:camera prst="orthographicFront">
              <a:rot lat="17399977" lon="0" rev="212999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BB81"/>
              </a:solidFill>
              <a:cs typeface="+mn-ea"/>
              <a:sym typeface="+mn-lt"/>
            </a:endParaRPr>
          </a:p>
        </p:txBody>
      </p:sp>
      <p:sp>
        <p:nvSpPr>
          <p:cNvPr id="76" name="文本框 75"/>
          <p:cNvSpPr txBox="1"/>
          <p:nvPr/>
        </p:nvSpPr>
        <p:spPr>
          <a:xfrm>
            <a:off x="5140703" y="2262129"/>
            <a:ext cx="1910594" cy="1244956"/>
          </a:xfrm>
          <a:prstGeom prst="rect">
            <a:avLst/>
          </a:prstGeom>
          <a:noFill/>
        </p:spPr>
        <p:txBody>
          <a:bodyPr wrap="square" rtlCol="0">
            <a:spAutoFit/>
          </a:bodyPr>
          <a:lstStyle/>
          <a:p>
            <a:pPr algn="dist">
              <a:lnSpc>
                <a:spcPct val="140000"/>
              </a:lnSpc>
            </a:pPr>
            <a:r>
              <a:rPr lang="zh-CN" altLang="en-US" sz="6000" dirty="0">
                <a:gradFill>
                  <a:gsLst>
                    <a:gs pos="48000">
                      <a:srgbClr val="EFD2AB"/>
                    </a:gs>
                    <a:gs pos="100000">
                      <a:srgbClr val="E7BB81"/>
                    </a:gs>
                  </a:gsLst>
                  <a:lin ang="5400000" scaled="1"/>
                </a:gradFill>
                <a:effectLst>
                  <a:outerShdw blurRad="50800" dist="38100" dir="5400000" algn="t" rotWithShape="0">
                    <a:prstClr val="black">
                      <a:alpha val="5000"/>
                    </a:prstClr>
                  </a:outerShdw>
                </a:effectLst>
                <a:cs typeface="+mn-ea"/>
                <a:sym typeface="+mn-lt"/>
              </a:rPr>
              <a:t>目录</a:t>
            </a:r>
          </a:p>
        </p:txBody>
      </p:sp>
      <p:sp>
        <p:nvSpPr>
          <p:cNvPr id="77" name="文本框 76"/>
          <p:cNvSpPr txBox="1"/>
          <p:nvPr/>
        </p:nvSpPr>
        <p:spPr>
          <a:xfrm>
            <a:off x="5210746" y="3282061"/>
            <a:ext cx="1770505" cy="438133"/>
          </a:xfrm>
          <a:prstGeom prst="rect">
            <a:avLst/>
          </a:prstGeom>
          <a:noFill/>
          <a:effectLst/>
        </p:spPr>
        <p:txBody>
          <a:bodyPr wrap="square" rtlCol="0">
            <a:spAutoFit/>
          </a:bodyPr>
          <a:lstStyle/>
          <a:p>
            <a:pPr algn="dist">
              <a:lnSpc>
                <a:spcPct val="140000"/>
              </a:lnSpc>
            </a:pPr>
            <a:r>
              <a:rPr lang="en-US" altLang="zh-CN" dirty="0">
                <a:solidFill>
                  <a:schemeClr val="bg1"/>
                </a:solidFill>
                <a:cs typeface="+mn-ea"/>
                <a:sym typeface="+mn-lt"/>
              </a:rPr>
              <a:t>CONTENTS</a:t>
            </a:r>
            <a:endParaRPr lang="zh-CN" altLang="en-US" dirty="0">
              <a:solidFill>
                <a:schemeClr val="bg1"/>
              </a:solidFill>
              <a:cs typeface="+mn-ea"/>
              <a:sym typeface="+mn-lt"/>
            </a:endParaRPr>
          </a:p>
        </p:txBody>
      </p:sp>
      <p:sp>
        <p:nvSpPr>
          <p:cNvPr id="78" name="椭圆 77"/>
          <p:cNvSpPr/>
          <p:nvPr/>
        </p:nvSpPr>
        <p:spPr>
          <a:xfrm>
            <a:off x="3292461" y="2262129"/>
            <a:ext cx="170688" cy="170688"/>
          </a:xfrm>
          <a:prstGeom prst="ellipse">
            <a:avLst/>
          </a:prstGeom>
          <a:solidFill>
            <a:srgbClr val="E7B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p:cNvSpPr/>
          <p:nvPr/>
        </p:nvSpPr>
        <p:spPr>
          <a:xfrm>
            <a:off x="6010656" y="4619190"/>
            <a:ext cx="170688" cy="170688"/>
          </a:xfrm>
          <a:prstGeom prst="ellipse">
            <a:avLst/>
          </a:prstGeom>
          <a:solidFill>
            <a:srgbClr val="E7B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p:cNvSpPr/>
          <p:nvPr/>
        </p:nvSpPr>
        <p:spPr>
          <a:xfrm>
            <a:off x="3121773" y="3900546"/>
            <a:ext cx="170688" cy="170688"/>
          </a:xfrm>
          <a:prstGeom prst="ellipse">
            <a:avLst/>
          </a:prstGeom>
          <a:solidFill>
            <a:srgbClr val="E7B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p:cNvSpPr/>
          <p:nvPr/>
        </p:nvSpPr>
        <p:spPr>
          <a:xfrm>
            <a:off x="9235439" y="4200992"/>
            <a:ext cx="170688" cy="170688"/>
          </a:xfrm>
          <a:prstGeom prst="ellipse">
            <a:avLst/>
          </a:prstGeom>
          <a:solidFill>
            <a:srgbClr val="E7B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8923548" y="2807951"/>
            <a:ext cx="170688" cy="170688"/>
          </a:xfrm>
          <a:prstGeom prst="ellipse">
            <a:avLst/>
          </a:prstGeom>
          <a:solidFill>
            <a:srgbClr val="E7B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文本框 82">
            <a:extLst>
              <a:ext uri="{FF2B5EF4-FFF2-40B4-BE49-F238E27FC236}">
                <a16:creationId xmlns="" xmlns:a16="http://schemas.microsoft.com/office/drawing/2014/main" id="{3E2EFC1E-79F8-4A4D-8AB4-83D676B1BA12}"/>
              </a:ext>
            </a:extLst>
          </p:cNvPr>
          <p:cNvSpPr txBox="1"/>
          <p:nvPr/>
        </p:nvSpPr>
        <p:spPr>
          <a:xfrm flipH="1">
            <a:off x="1752277" y="1470004"/>
            <a:ext cx="1850101" cy="523220"/>
          </a:xfrm>
          <a:prstGeom prst="rect">
            <a:avLst/>
          </a:prstGeom>
          <a:noFill/>
          <a:ln>
            <a:noFill/>
          </a:ln>
        </p:spPr>
        <p:txBody>
          <a:bodyPr wrap="square" rtlCol="0">
            <a:spAutoFit/>
          </a:bodyPr>
          <a:lstStyle/>
          <a:p>
            <a:pPr algn="dist"/>
            <a:r>
              <a:rPr lang="zh-CN" altLang="en-US" sz="2800" i="1" dirty="0">
                <a:gradFill>
                  <a:gsLst>
                    <a:gs pos="48000">
                      <a:srgbClr val="EFD2AB"/>
                    </a:gs>
                    <a:gs pos="100000">
                      <a:srgbClr val="E7BB81"/>
                    </a:gs>
                  </a:gsLst>
                  <a:lin ang="5400000" scaled="1"/>
                </a:gradFill>
                <a:cs typeface="+mn-ea"/>
                <a:sym typeface="+mn-lt"/>
              </a:rPr>
              <a:t>工作概述</a:t>
            </a:r>
          </a:p>
        </p:txBody>
      </p:sp>
      <p:sp>
        <p:nvSpPr>
          <p:cNvPr id="84" name="矩形 83"/>
          <p:cNvSpPr/>
          <p:nvPr/>
        </p:nvSpPr>
        <p:spPr>
          <a:xfrm>
            <a:off x="1901533" y="1886425"/>
            <a:ext cx="1551588" cy="307777"/>
          </a:xfrm>
          <a:prstGeom prst="rect">
            <a:avLst/>
          </a:prstGeom>
        </p:spPr>
        <p:txBody>
          <a:bodyPr wrap="square">
            <a:spAutoFit/>
          </a:bodyPr>
          <a:lstStyle/>
          <a:p>
            <a:pPr algn="dist"/>
            <a:r>
              <a:rPr lang="en-US" altLang="zh-CN" sz="1400" dirty="0">
                <a:solidFill>
                  <a:srgbClr val="E7BB81"/>
                </a:solidFill>
                <a:cs typeface="+mn-ea"/>
                <a:sym typeface="+mn-lt"/>
              </a:rPr>
              <a:t>Job overview</a:t>
            </a:r>
            <a:endParaRPr lang="zh-CN" altLang="en-US" sz="1400" dirty="0">
              <a:solidFill>
                <a:srgbClr val="E7BB81"/>
              </a:solidFill>
              <a:cs typeface="+mn-ea"/>
              <a:sym typeface="+mn-lt"/>
            </a:endParaRPr>
          </a:p>
        </p:txBody>
      </p:sp>
      <p:sp>
        <p:nvSpPr>
          <p:cNvPr id="85" name="文本框 84">
            <a:extLst>
              <a:ext uri="{FF2B5EF4-FFF2-40B4-BE49-F238E27FC236}">
                <a16:creationId xmlns="" xmlns:a16="http://schemas.microsoft.com/office/drawing/2014/main" id="{3E2EFC1E-79F8-4A4D-8AB4-83D676B1BA12}"/>
              </a:ext>
            </a:extLst>
          </p:cNvPr>
          <p:cNvSpPr txBox="1"/>
          <p:nvPr/>
        </p:nvSpPr>
        <p:spPr>
          <a:xfrm flipH="1">
            <a:off x="1189065" y="4063513"/>
            <a:ext cx="1850101" cy="523220"/>
          </a:xfrm>
          <a:prstGeom prst="rect">
            <a:avLst/>
          </a:prstGeom>
          <a:noFill/>
          <a:ln>
            <a:noFill/>
          </a:ln>
        </p:spPr>
        <p:txBody>
          <a:bodyPr wrap="square" rtlCol="0">
            <a:spAutoFit/>
          </a:bodyPr>
          <a:lstStyle/>
          <a:p>
            <a:pPr algn="dist"/>
            <a:r>
              <a:rPr lang="zh-CN" altLang="en-US" sz="2800" i="1" dirty="0">
                <a:gradFill>
                  <a:gsLst>
                    <a:gs pos="48000">
                      <a:srgbClr val="EFD2AB"/>
                    </a:gs>
                    <a:gs pos="100000">
                      <a:srgbClr val="E7BB81"/>
                    </a:gs>
                  </a:gsLst>
                  <a:lin ang="5400000" scaled="1"/>
                </a:gradFill>
                <a:cs typeface="+mn-ea"/>
                <a:sym typeface="+mn-lt"/>
              </a:rPr>
              <a:t>完成情况</a:t>
            </a:r>
          </a:p>
        </p:txBody>
      </p:sp>
      <p:sp>
        <p:nvSpPr>
          <p:cNvPr id="86" name="矩形 85"/>
          <p:cNvSpPr/>
          <p:nvPr/>
        </p:nvSpPr>
        <p:spPr>
          <a:xfrm>
            <a:off x="1222389" y="4479934"/>
            <a:ext cx="1783452" cy="307777"/>
          </a:xfrm>
          <a:prstGeom prst="rect">
            <a:avLst/>
          </a:prstGeom>
        </p:spPr>
        <p:txBody>
          <a:bodyPr wrap="square">
            <a:spAutoFit/>
          </a:bodyPr>
          <a:lstStyle/>
          <a:p>
            <a:pPr algn="dist"/>
            <a:r>
              <a:rPr lang="en-US" altLang="zh-CN" sz="1400" dirty="0">
                <a:solidFill>
                  <a:srgbClr val="E7BB81"/>
                </a:solidFill>
                <a:cs typeface="+mn-ea"/>
                <a:sym typeface="+mn-lt"/>
              </a:rPr>
              <a:t>Completion status</a:t>
            </a:r>
            <a:endParaRPr lang="zh-CN" altLang="en-US" sz="1400" dirty="0">
              <a:solidFill>
                <a:srgbClr val="E7BB81"/>
              </a:solidFill>
              <a:cs typeface="+mn-ea"/>
              <a:sym typeface="+mn-lt"/>
            </a:endParaRPr>
          </a:p>
        </p:txBody>
      </p:sp>
      <p:sp>
        <p:nvSpPr>
          <p:cNvPr id="87" name="文本框 86">
            <a:extLst>
              <a:ext uri="{FF2B5EF4-FFF2-40B4-BE49-F238E27FC236}">
                <a16:creationId xmlns="" xmlns:a16="http://schemas.microsoft.com/office/drawing/2014/main" id="{3E2EFC1E-79F8-4A4D-8AB4-83D676B1BA12}"/>
              </a:ext>
            </a:extLst>
          </p:cNvPr>
          <p:cNvSpPr txBox="1"/>
          <p:nvPr/>
        </p:nvSpPr>
        <p:spPr>
          <a:xfrm flipH="1">
            <a:off x="4904580" y="4926753"/>
            <a:ext cx="2382841" cy="523220"/>
          </a:xfrm>
          <a:prstGeom prst="rect">
            <a:avLst/>
          </a:prstGeom>
          <a:noFill/>
          <a:ln>
            <a:noFill/>
          </a:ln>
        </p:spPr>
        <p:txBody>
          <a:bodyPr wrap="square" rtlCol="0">
            <a:spAutoFit/>
          </a:bodyPr>
          <a:lstStyle/>
          <a:p>
            <a:pPr algn="dist"/>
            <a:r>
              <a:rPr lang="zh-CN" altLang="en-US" sz="2800" i="1" dirty="0">
                <a:gradFill>
                  <a:gsLst>
                    <a:gs pos="48000">
                      <a:srgbClr val="EFD2AB"/>
                    </a:gs>
                    <a:gs pos="100000">
                      <a:srgbClr val="E7BB81"/>
                    </a:gs>
                  </a:gsLst>
                  <a:lin ang="5400000" scaled="1"/>
                </a:gradFill>
                <a:cs typeface="+mn-ea"/>
                <a:sym typeface="+mn-lt"/>
              </a:rPr>
              <a:t>成功项目展示</a:t>
            </a:r>
          </a:p>
        </p:txBody>
      </p:sp>
      <p:sp>
        <p:nvSpPr>
          <p:cNvPr id="88" name="矩形 87"/>
          <p:cNvSpPr/>
          <p:nvPr/>
        </p:nvSpPr>
        <p:spPr>
          <a:xfrm>
            <a:off x="4695628" y="5343174"/>
            <a:ext cx="2800745" cy="523220"/>
          </a:xfrm>
          <a:prstGeom prst="rect">
            <a:avLst/>
          </a:prstGeom>
        </p:spPr>
        <p:txBody>
          <a:bodyPr wrap="square">
            <a:spAutoFit/>
          </a:bodyPr>
          <a:lstStyle/>
          <a:p>
            <a:pPr algn="dist"/>
            <a:r>
              <a:rPr lang="en-US" altLang="zh-CN" sz="1400" dirty="0">
                <a:solidFill>
                  <a:srgbClr val="E7BB81"/>
                </a:solidFill>
                <a:cs typeface="+mn-ea"/>
                <a:sym typeface="+mn-lt"/>
              </a:rPr>
              <a:t>Successful project presentation</a:t>
            </a:r>
            <a:endParaRPr lang="zh-CN" altLang="en-US" sz="1400" dirty="0">
              <a:solidFill>
                <a:srgbClr val="E7BB81"/>
              </a:solidFill>
              <a:cs typeface="+mn-ea"/>
              <a:sym typeface="+mn-lt"/>
            </a:endParaRPr>
          </a:p>
        </p:txBody>
      </p:sp>
      <p:sp>
        <p:nvSpPr>
          <p:cNvPr id="89" name="文本框 88">
            <a:extLst>
              <a:ext uri="{FF2B5EF4-FFF2-40B4-BE49-F238E27FC236}">
                <a16:creationId xmlns="" xmlns:a16="http://schemas.microsoft.com/office/drawing/2014/main" id="{3E2EFC1E-79F8-4A4D-8AB4-83D676B1BA12}"/>
              </a:ext>
            </a:extLst>
          </p:cNvPr>
          <p:cNvSpPr txBox="1"/>
          <p:nvPr/>
        </p:nvSpPr>
        <p:spPr>
          <a:xfrm flipH="1">
            <a:off x="9148088" y="4524481"/>
            <a:ext cx="1850101" cy="523220"/>
          </a:xfrm>
          <a:prstGeom prst="rect">
            <a:avLst/>
          </a:prstGeom>
          <a:noFill/>
          <a:ln>
            <a:noFill/>
          </a:ln>
        </p:spPr>
        <p:txBody>
          <a:bodyPr wrap="square" rtlCol="0">
            <a:spAutoFit/>
          </a:bodyPr>
          <a:lstStyle/>
          <a:p>
            <a:pPr algn="dist"/>
            <a:r>
              <a:rPr lang="zh-CN" altLang="en-US" sz="2800" i="1" dirty="0">
                <a:gradFill>
                  <a:gsLst>
                    <a:gs pos="48000">
                      <a:srgbClr val="EFD2AB"/>
                    </a:gs>
                    <a:gs pos="100000">
                      <a:srgbClr val="E7BB81"/>
                    </a:gs>
                  </a:gsLst>
                  <a:lin ang="5400000" scaled="1"/>
                </a:gradFill>
                <a:cs typeface="+mn-ea"/>
                <a:sym typeface="+mn-lt"/>
              </a:rPr>
              <a:t>经验总结</a:t>
            </a:r>
          </a:p>
        </p:txBody>
      </p:sp>
      <p:sp>
        <p:nvSpPr>
          <p:cNvPr id="90" name="矩形 89"/>
          <p:cNvSpPr/>
          <p:nvPr/>
        </p:nvSpPr>
        <p:spPr>
          <a:xfrm>
            <a:off x="9075411" y="4940902"/>
            <a:ext cx="2066351" cy="523220"/>
          </a:xfrm>
          <a:prstGeom prst="rect">
            <a:avLst/>
          </a:prstGeom>
        </p:spPr>
        <p:txBody>
          <a:bodyPr wrap="square">
            <a:spAutoFit/>
          </a:bodyPr>
          <a:lstStyle/>
          <a:p>
            <a:pPr algn="dist"/>
            <a:r>
              <a:rPr lang="en-US" altLang="zh-CN" sz="1400" dirty="0">
                <a:solidFill>
                  <a:srgbClr val="E7BB81"/>
                </a:solidFill>
                <a:cs typeface="+mn-ea"/>
                <a:sym typeface="+mn-lt"/>
              </a:rPr>
              <a:t>summarize experience</a:t>
            </a:r>
            <a:endParaRPr lang="zh-CN" altLang="en-US" sz="1400" dirty="0">
              <a:solidFill>
                <a:srgbClr val="E7BB81"/>
              </a:solidFill>
              <a:cs typeface="+mn-ea"/>
              <a:sym typeface="+mn-lt"/>
            </a:endParaRPr>
          </a:p>
        </p:txBody>
      </p:sp>
      <p:sp>
        <p:nvSpPr>
          <p:cNvPr id="91" name="文本框 90">
            <a:extLst>
              <a:ext uri="{FF2B5EF4-FFF2-40B4-BE49-F238E27FC236}">
                <a16:creationId xmlns="" xmlns:a16="http://schemas.microsoft.com/office/drawing/2014/main" id="{3E2EFC1E-79F8-4A4D-8AB4-83D676B1BA12}"/>
              </a:ext>
            </a:extLst>
          </p:cNvPr>
          <p:cNvSpPr txBox="1"/>
          <p:nvPr/>
        </p:nvSpPr>
        <p:spPr>
          <a:xfrm flipH="1">
            <a:off x="8782581" y="1817639"/>
            <a:ext cx="1850101" cy="523220"/>
          </a:xfrm>
          <a:prstGeom prst="rect">
            <a:avLst/>
          </a:prstGeom>
          <a:noFill/>
          <a:ln>
            <a:noFill/>
          </a:ln>
        </p:spPr>
        <p:txBody>
          <a:bodyPr wrap="square" rtlCol="0">
            <a:spAutoFit/>
          </a:bodyPr>
          <a:lstStyle/>
          <a:p>
            <a:pPr algn="dist"/>
            <a:r>
              <a:rPr lang="zh-CN" altLang="en-US" sz="2800" i="1" dirty="0">
                <a:gradFill>
                  <a:gsLst>
                    <a:gs pos="48000">
                      <a:srgbClr val="EFD2AB"/>
                    </a:gs>
                    <a:gs pos="100000">
                      <a:srgbClr val="E7BB81"/>
                    </a:gs>
                  </a:gsLst>
                  <a:lin ang="5400000" scaled="1"/>
                </a:gradFill>
                <a:cs typeface="+mn-ea"/>
                <a:sym typeface="+mn-lt"/>
              </a:rPr>
              <a:t>未来计划</a:t>
            </a:r>
          </a:p>
        </p:txBody>
      </p:sp>
      <p:sp>
        <p:nvSpPr>
          <p:cNvPr id="92" name="矩形 91"/>
          <p:cNvSpPr/>
          <p:nvPr/>
        </p:nvSpPr>
        <p:spPr>
          <a:xfrm>
            <a:off x="8931837" y="2234060"/>
            <a:ext cx="1551588" cy="307777"/>
          </a:xfrm>
          <a:prstGeom prst="rect">
            <a:avLst/>
          </a:prstGeom>
        </p:spPr>
        <p:txBody>
          <a:bodyPr wrap="square">
            <a:spAutoFit/>
          </a:bodyPr>
          <a:lstStyle/>
          <a:p>
            <a:pPr algn="dist"/>
            <a:r>
              <a:rPr lang="en-US" altLang="zh-CN" sz="1400" dirty="0">
                <a:solidFill>
                  <a:srgbClr val="E7BB81"/>
                </a:solidFill>
                <a:cs typeface="+mn-ea"/>
                <a:sym typeface="+mn-lt"/>
              </a:rPr>
              <a:t>Future plans</a:t>
            </a:r>
            <a:endParaRPr lang="zh-CN" altLang="en-US" sz="1400" dirty="0">
              <a:solidFill>
                <a:srgbClr val="E7BB81"/>
              </a:solidFill>
              <a:cs typeface="+mn-ea"/>
              <a:sym typeface="+mn-lt"/>
            </a:endParaRPr>
          </a:p>
        </p:txBody>
      </p:sp>
    </p:spTree>
    <p:extLst>
      <p:ext uri="{BB962C8B-B14F-4D97-AF65-F5344CB8AC3E}">
        <p14:creationId xmlns:p14="http://schemas.microsoft.com/office/powerpoint/2010/main" val="2450989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additive="base">
                                        <p:cTn id="17" dur="500" fill="hold"/>
                                        <p:tgtEl>
                                          <p:spTgt spid="85"/>
                                        </p:tgtEl>
                                        <p:attrNameLst>
                                          <p:attrName>ppt_x</p:attrName>
                                        </p:attrNameLst>
                                      </p:cBhvr>
                                      <p:tavLst>
                                        <p:tav tm="0">
                                          <p:val>
                                            <p:strVal val="#ppt_x"/>
                                          </p:val>
                                        </p:tav>
                                        <p:tav tm="100000">
                                          <p:val>
                                            <p:strVal val="#ppt_x"/>
                                          </p:val>
                                        </p:tav>
                                      </p:tavLst>
                                    </p:anim>
                                    <p:anim calcmode="lin" valueType="num">
                                      <p:cBhvr additive="base">
                                        <p:cTn id="18" dur="500" fill="hold"/>
                                        <p:tgtEl>
                                          <p:spTgt spid="8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ppt_x"/>
                                          </p:val>
                                        </p:tav>
                                        <p:tav tm="100000">
                                          <p:val>
                                            <p:strVal val="#ppt_x"/>
                                          </p:val>
                                        </p:tav>
                                      </p:tavLst>
                                    </p:anim>
                                    <p:anim calcmode="lin" valueType="num">
                                      <p:cBhvr additive="base">
                                        <p:cTn id="2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ppt_x"/>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500" fill="hold"/>
                                        <p:tgtEl>
                                          <p:spTgt spid="89"/>
                                        </p:tgtEl>
                                        <p:attrNameLst>
                                          <p:attrName>ppt_x</p:attrName>
                                        </p:attrNameLst>
                                      </p:cBhvr>
                                      <p:tavLst>
                                        <p:tav tm="0">
                                          <p:val>
                                            <p:strVal val="#ppt_x"/>
                                          </p:val>
                                        </p:tav>
                                        <p:tav tm="100000">
                                          <p:val>
                                            <p:strVal val="#ppt_x"/>
                                          </p:val>
                                        </p:tav>
                                      </p:tavLst>
                                    </p:anim>
                                    <p:anim calcmode="lin" valueType="num">
                                      <p:cBhvr additive="base">
                                        <p:cTn id="38" dur="500" fill="hold"/>
                                        <p:tgtEl>
                                          <p:spTgt spid="8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additive="base">
                                        <p:cTn id="41" dur="500" fill="hold"/>
                                        <p:tgtEl>
                                          <p:spTgt spid="90"/>
                                        </p:tgtEl>
                                        <p:attrNameLst>
                                          <p:attrName>ppt_x</p:attrName>
                                        </p:attrNameLst>
                                      </p:cBhvr>
                                      <p:tavLst>
                                        <p:tav tm="0">
                                          <p:val>
                                            <p:strVal val="#ppt_x"/>
                                          </p:val>
                                        </p:tav>
                                        <p:tav tm="100000">
                                          <p:val>
                                            <p:strVal val="#ppt_x"/>
                                          </p:val>
                                        </p:tav>
                                      </p:tavLst>
                                    </p:anim>
                                    <p:anim calcmode="lin" valueType="num">
                                      <p:cBhvr additive="base">
                                        <p:cTn id="4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additive="base">
                                        <p:cTn id="47" dur="500" fill="hold"/>
                                        <p:tgtEl>
                                          <p:spTgt spid="91"/>
                                        </p:tgtEl>
                                        <p:attrNameLst>
                                          <p:attrName>ppt_x</p:attrName>
                                        </p:attrNameLst>
                                      </p:cBhvr>
                                      <p:tavLst>
                                        <p:tav tm="0">
                                          <p:val>
                                            <p:strVal val="#ppt_x"/>
                                          </p:val>
                                        </p:tav>
                                        <p:tav tm="100000">
                                          <p:val>
                                            <p:strVal val="#ppt_x"/>
                                          </p:val>
                                        </p:tav>
                                      </p:tavLst>
                                    </p:anim>
                                    <p:anim calcmode="lin" valueType="num">
                                      <p:cBhvr additive="base">
                                        <p:cTn id="48" dur="500" fill="hold"/>
                                        <p:tgtEl>
                                          <p:spTgt spid="9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additive="base">
                                        <p:cTn id="51" dur="500" fill="hold"/>
                                        <p:tgtEl>
                                          <p:spTgt spid="92"/>
                                        </p:tgtEl>
                                        <p:attrNameLst>
                                          <p:attrName>ppt_x</p:attrName>
                                        </p:attrNameLst>
                                      </p:cBhvr>
                                      <p:tavLst>
                                        <p:tav tm="0">
                                          <p:val>
                                            <p:strVal val="#ppt_x"/>
                                          </p:val>
                                        </p:tav>
                                        <p:tav tm="100000">
                                          <p:val>
                                            <p:strVal val="#ppt_x"/>
                                          </p:val>
                                        </p:tav>
                                      </p:tavLst>
                                    </p:anim>
                                    <p:anim calcmode="lin" valueType="num">
                                      <p:cBhvr additive="base">
                                        <p:cTn id="5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经验总结</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summarize experience</a:t>
            </a:r>
            <a:endParaRPr lang="zh-CN" altLang="en-US" sz="1200" dirty="0">
              <a:solidFill>
                <a:schemeClr val="bg2">
                  <a:lumMod val="50000"/>
                </a:schemeClr>
              </a:solidFill>
              <a:cs typeface="+mn-ea"/>
              <a:sym typeface="+mn-lt"/>
            </a:endParaRPr>
          </a:p>
        </p:txBody>
      </p:sp>
      <p:sp>
        <p:nvSpPr>
          <p:cNvPr id="28" name="Oval 7">
            <a:extLst>
              <a:ext uri="{FF2B5EF4-FFF2-40B4-BE49-F238E27FC236}">
                <a16:creationId xmlns="" xmlns:a16="http://schemas.microsoft.com/office/drawing/2014/main" id="{7EA09E0D-007B-4355-95D8-8B6EC81E1CBE}"/>
              </a:ext>
            </a:extLst>
          </p:cNvPr>
          <p:cNvSpPr>
            <a:spLocks noChangeArrowheads="1"/>
          </p:cNvSpPr>
          <p:nvPr/>
        </p:nvSpPr>
        <p:spPr bwMode="auto">
          <a:xfrm rot="2700000">
            <a:off x="4267890" y="4532651"/>
            <a:ext cx="951437" cy="940925"/>
          </a:xfrm>
          <a:prstGeom prst="roundRect">
            <a:avLst/>
          </a:prstGeom>
          <a:solidFill>
            <a:schemeClr val="accent2"/>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29" name="Freeform 6">
            <a:extLst>
              <a:ext uri="{FF2B5EF4-FFF2-40B4-BE49-F238E27FC236}">
                <a16:creationId xmlns="" xmlns:a16="http://schemas.microsoft.com/office/drawing/2014/main" id="{AF55D485-C9AF-4BB4-BAD2-214A4B6C7B32}"/>
              </a:ext>
            </a:extLst>
          </p:cNvPr>
          <p:cNvSpPr>
            <a:spLocks noEditPoints="1" noChangeArrowheads="1"/>
          </p:cNvSpPr>
          <p:nvPr/>
        </p:nvSpPr>
        <p:spPr bwMode="auto">
          <a:xfrm>
            <a:off x="4474009" y="4833259"/>
            <a:ext cx="542916" cy="357029"/>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sp>
        <p:nvSpPr>
          <p:cNvPr id="30" name="Oval 13">
            <a:extLst>
              <a:ext uri="{FF2B5EF4-FFF2-40B4-BE49-F238E27FC236}">
                <a16:creationId xmlns="" xmlns:a16="http://schemas.microsoft.com/office/drawing/2014/main" id="{6CF31204-C45B-4B1C-BEA5-A7B58ADC6BD7}"/>
              </a:ext>
            </a:extLst>
          </p:cNvPr>
          <p:cNvSpPr>
            <a:spLocks noChangeArrowheads="1"/>
          </p:cNvSpPr>
          <p:nvPr/>
        </p:nvSpPr>
        <p:spPr bwMode="auto">
          <a:xfrm rot="2700000">
            <a:off x="9907013" y="4532651"/>
            <a:ext cx="951437" cy="940925"/>
          </a:xfrm>
          <a:prstGeom prst="roundRect">
            <a:avLst/>
          </a:prstGeom>
          <a:solidFill>
            <a:schemeClr val="accent2"/>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31" name="Freeform 7">
            <a:extLst>
              <a:ext uri="{FF2B5EF4-FFF2-40B4-BE49-F238E27FC236}">
                <a16:creationId xmlns="" xmlns:a16="http://schemas.microsoft.com/office/drawing/2014/main" id="{485ADEB3-83EE-4395-ADC7-DD01FE913461}"/>
              </a:ext>
            </a:extLst>
          </p:cNvPr>
          <p:cNvSpPr>
            <a:spLocks noEditPoints="1" noChangeArrowheads="1"/>
          </p:cNvSpPr>
          <p:nvPr/>
        </p:nvSpPr>
        <p:spPr bwMode="auto">
          <a:xfrm>
            <a:off x="10115347" y="4778008"/>
            <a:ext cx="510625" cy="467532"/>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90170" tIns="46990" rIns="90170" bIns="46990"/>
          <a:lstStyle/>
          <a:p>
            <a:endParaRPr lang="zh-CN" altLang="en-US" dirty="0">
              <a:solidFill>
                <a:schemeClr val="tx1">
                  <a:lumMod val="75000"/>
                  <a:lumOff val="25000"/>
                </a:schemeClr>
              </a:solidFill>
              <a:cs typeface="+mn-ea"/>
              <a:sym typeface="+mn-lt"/>
            </a:endParaRPr>
          </a:p>
        </p:txBody>
      </p:sp>
      <p:sp>
        <p:nvSpPr>
          <p:cNvPr id="32" name="Oval 4">
            <a:extLst>
              <a:ext uri="{FF2B5EF4-FFF2-40B4-BE49-F238E27FC236}">
                <a16:creationId xmlns="" xmlns:a16="http://schemas.microsoft.com/office/drawing/2014/main" id="{463BA9E3-9FEE-4A73-AC7B-1B30C620FC96}"/>
              </a:ext>
            </a:extLst>
          </p:cNvPr>
          <p:cNvSpPr>
            <a:spLocks noChangeArrowheads="1"/>
          </p:cNvSpPr>
          <p:nvPr/>
        </p:nvSpPr>
        <p:spPr bwMode="auto">
          <a:xfrm rot="2700000">
            <a:off x="1509071" y="2218188"/>
            <a:ext cx="951437" cy="940925"/>
          </a:xfrm>
          <a:prstGeom prst="roundRect">
            <a:avLst/>
          </a:prstGeom>
          <a:solidFill>
            <a:schemeClr val="accent1"/>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33" name="Freeform 8">
            <a:extLst>
              <a:ext uri="{FF2B5EF4-FFF2-40B4-BE49-F238E27FC236}">
                <a16:creationId xmlns="" xmlns:a16="http://schemas.microsoft.com/office/drawing/2014/main" id="{505FCB7F-F94E-49DD-8348-BDA6B2C285E7}"/>
              </a:ext>
            </a:extLst>
          </p:cNvPr>
          <p:cNvSpPr>
            <a:spLocks noEditPoints="1" noChangeArrowheads="1"/>
          </p:cNvSpPr>
          <p:nvPr/>
        </p:nvSpPr>
        <p:spPr bwMode="auto">
          <a:xfrm>
            <a:off x="1812845" y="2443933"/>
            <a:ext cx="343888" cy="50675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4F5F7"/>
          </a:solidFill>
          <a:ln>
            <a:noFill/>
          </a:ln>
        </p:spPr>
        <p:txBody>
          <a:bodyPr/>
          <a:lstStyle/>
          <a:p>
            <a:endParaRPr lang="zh-CN" altLang="en-US" dirty="0">
              <a:solidFill>
                <a:schemeClr val="tx1">
                  <a:lumMod val="75000"/>
                  <a:lumOff val="25000"/>
                </a:schemeClr>
              </a:solidFill>
              <a:cs typeface="+mn-ea"/>
              <a:sym typeface="+mn-lt"/>
            </a:endParaRPr>
          </a:p>
        </p:txBody>
      </p:sp>
      <p:sp>
        <p:nvSpPr>
          <p:cNvPr id="34" name="Oval 10">
            <a:extLst>
              <a:ext uri="{FF2B5EF4-FFF2-40B4-BE49-F238E27FC236}">
                <a16:creationId xmlns="" xmlns:a16="http://schemas.microsoft.com/office/drawing/2014/main" id="{46714DB1-490D-42DD-9358-78F4F7973707}"/>
              </a:ext>
            </a:extLst>
          </p:cNvPr>
          <p:cNvSpPr>
            <a:spLocks noChangeArrowheads="1"/>
          </p:cNvSpPr>
          <p:nvPr/>
        </p:nvSpPr>
        <p:spPr bwMode="auto">
          <a:xfrm rot="2700000">
            <a:off x="7038097" y="2218188"/>
            <a:ext cx="951438" cy="940925"/>
          </a:xfrm>
          <a:prstGeom prst="roundRect">
            <a:avLst/>
          </a:prstGeom>
          <a:solidFill>
            <a:schemeClr val="accent1"/>
          </a:solidFill>
          <a:ln>
            <a:noFill/>
          </a:ln>
          <a:effectLst>
            <a:outerShdw blurRad="190500" dist="38100" dir="2700000" algn="tl" rotWithShape="0">
              <a:prstClr val="black">
                <a:alpha val="20000"/>
              </a:prstClr>
            </a:outerShdw>
          </a:effec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800" dirty="0">
              <a:solidFill>
                <a:schemeClr val="tx1">
                  <a:lumMod val="75000"/>
                  <a:lumOff val="25000"/>
                </a:schemeClr>
              </a:solidFill>
              <a:latin typeface="+mn-lt"/>
              <a:ea typeface="+mn-ea"/>
              <a:cs typeface="+mn-ea"/>
              <a:sym typeface="+mn-lt"/>
            </a:endParaRPr>
          </a:p>
        </p:txBody>
      </p:sp>
      <p:sp>
        <p:nvSpPr>
          <p:cNvPr id="35" name="Freeform 11">
            <a:extLst>
              <a:ext uri="{FF2B5EF4-FFF2-40B4-BE49-F238E27FC236}">
                <a16:creationId xmlns="" xmlns:a16="http://schemas.microsoft.com/office/drawing/2014/main" id="{4403C97E-CF27-40D6-9137-F94E9CF69FDC}"/>
              </a:ext>
            </a:extLst>
          </p:cNvPr>
          <p:cNvSpPr>
            <a:spLocks noEditPoints="1" noChangeArrowheads="1"/>
          </p:cNvSpPr>
          <p:nvPr/>
        </p:nvSpPr>
        <p:spPr bwMode="auto">
          <a:xfrm>
            <a:off x="7296914" y="2483658"/>
            <a:ext cx="434189" cy="42730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4F5F7"/>
          </a:solidFill>
          <a:ln>
            <a:noFill/>
          </a:ln>
        </p:spPr>
        <p:txBody>
          <a:bodyPr/>
          <a:lstStyle/>
          <a:p>
            <a:endParaRPr lang="zh-CN" altLang="en-US" dirty="0">
              <a:solidFill>
                <a:schemeClr val="tx1">
                  <a:lumMod val="75000"/>
                  <a:lumOff val="25000"/>
                </a:schemeClr>
              </a:solidFill>
              <a:cs typeface="+mn-ea"/>
              <a:sym typeface="+mn-lt"/>
            </a:endParaRPr>
          </a:p>
        </p:txBody>
      </p:sp>
      <p:grpSp>
        <p:nvGrpSpPr>
          <p:cNvPr id="36" name="组合 35">
            <a:extLst>
              <a:ext uri="{FF2B5EF4-FFF2-40B4-BE49-F238E27FC236}">
                <a16:creationId xmlns="" xmlns:a16="http://schemas.microsoft.com/office/drawing/2014/main" id="{A0BEADD4-BF8D-4A41-AEC5-21D86B4B2BA0}"/>
              </a:ext>
            </a:extLst>
          </p:cNvPr>
          <p:cNvGrpSpPr/>
          <p:nvPr/>
        </p:nvGrpSpPr>
        <p:grpSpPr>
          <a:xfrm>
            <a:off x="1009697" y="3779645"/>
            <a:ext cx="1972963" cy="1465895"/>
            <a:chOff x="1009697" y="3416788"/>
            <a:chExt cx="1972963" cy="1465895"/>
          </a:xfrm>
        </p:grpSpPr>
        <p:sp>
          <p:nvSpPr>
            <p:cNvPr id="37" name="TextBox 76">
              <a:extLst>
                <a:ext uri="{FF2B5EF4-FFF2-40B4-BE49-F238E27FC236}">
                  <a16:creationId xmlns="" xmlns:a16="http://schemas.microsoft.com/office/drawing/2014/main" id="{5D40D997-3F32-4DA2-BC2F-724B0A6F5AB5}"/>
                </a:ext>
              </a:extLst>
            </p:cNvPr>
            <p:cNvSpPr txBox="1"/>
            <p:nvPr/>
          </p:nvSpPr>
          <p:spPr>
            <a:xfrm>
              <a:off x="1346580" y="3416788"/>
              <a:ext cx="1299196"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添加标题</a:t>
              </a:r>
            </a:p>
          </p:txBody>
        </p:sp>
        <p:sp>
          <p:nvSpPr>
            <p:cNvPr id="38" name="文本框 37">
              <a:extLst>
                <a:ext uri="{FF2B5EF4-FFF2-40B4-BE49-F238E27FC236}">
                  <a16:creationId xmlns="" xmlns:a16="http://schemas.microsoft.com/office/drawing/2014/main" id="{47C8FFBA-3CBA-4702-8EA8-76E4C928597C}"/>
                </a:ext>
              </a:extLst>
            </p:cNvPr>
            <p:cNvSpPr txBox="1"/>
            <p:nvPr/>
          </p:nvSpPr>
          <p:spPr>
            <a:xfrm>
              <a:off x="1009697" y="383008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grpSp>
        <p:nvGrpSpPr>
          <p:cNvPr id="39" name="组合 38">
            <a:extLst>
              <a:ext uri="{FF2B5EF4-FFF2-40B4-BE49-F238E27FC236}">
                <a16:creationId xmlns="" xmlns:a16="http://schemas.microsoft.com/office/drawing/2014/main" id="{F9842042-B240-41EE-96B6-35064A853A4B}"/>
              </a:ext>
            </a:extLst>
          </p:cNvPr>
          <p:cNvGrpSpPr/>
          <p:nvPr/>
        </p:nvGrpSpPr>
        <p:grpSpPr>
          <a:xfrm>
            <a:off x="3721421" y="2695815"/>
            <a:ext cx="1972963" cy="1465895"/>
            <a:chOff x="3721421" y="2332958"/>
            <a:chExt cx="1972963" cy="1465895"/>
          </a:xfrm>
        </p:grpSpPr>
        <p:sp>
          <p:nvSpPr>
            <p:cNvPr id="40" name="TextBox 76">
              <a:extLst>
                <a:ext uri="{FF2B5EF4-FFF2-40B4-BE49-F238E27FC236}">
                  <a16:creationId xmlns="" xmlns:a16="http://schemas.microsoft.com/office/drawing/2014/main" id="{72C466C6-4B46-4A06-B025-07BFDA23D7AE}"/>
                </a:ext>
              </a:extLst>
            </p:cNvPr>
            <p:cNvSpPr txBox="1"/>
            <p:nvPr/>
          </p:nvSpPr>
          <p:spPr>
            <a:xfrm>
              <a:off x="4058304" y="2332958"/>
              <a:ext cx="1299196"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添加标题</a:t>
              </a:r>
            </a:p>
          </p:txBody>
        </p:sp>
        <p:sp>
          <p:nvSpPr>
            <p:cNvPr id="41" name="文本框 40">
              <a:extLst>
                <a:ext uri="{FF2B5EF4-FFF2-40B4-BE49-F238E27FC236}">
                  <a16:creationId xmlns="" xmlns:a16="http://schemas.microsoft.com/office/drawing/2014/main" id="{930DCD75-A753-4FD3-B90D-49C63149908F}"/>
                </a:ext>
              </a:extLst>
            </p:cNvPr>
            <p:cNvSpPr txBox="1"/>
            <p:nvPr/>
          </p:nvSpPr>
          <p:spPr>
            <a:xfrm>
              <a:off x="3721421" y="274625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grpSp>
        <p:nvGrpSpPr>
          <p:cNvPr id="42" name="组合 41">
            <a:extLst>
              <a:ext uri="{FF2B5EF4-FFF2-40B4-BE49-F238E27FC236}">
                <a16:creationId xmlns="" xmlns:a16="http://schemas.microsoft.com/office/drawing/2014/main" id="{36754BF0-BD68-426F-9FF1-D9BE3510EDAD}"/>
              </a:ext>
            </a:extLst>
          </p:cNvPr>
          <p:cNvGrpSpPr/>
          <p:nvPr/>
        </p:nvGrpSpPr>
        <p:grpSpPr>
          <a:xfrm>
            <a:off x="6531873" y="3779645"/>
            <a:ext cx="1972963" cy="1465895"/>
            <a:chOff x="6531873" y="3416788"/>
            <a:chExt cx="1972963" cy="1465895"/>
          </a:xfrm>
        </p:grpSpPr>
        <p:sp>
          <p:nvSpPr>
            <p:cNvPr id="43" name="TextBox 76">
              <a:extLst>
                <a:ext uri="{FF2B5EF4-FFF2-40B4-BE49-F238E27FC236}">
                  <a16:creationId xmlns="" xmlns:a16="http://schemas.microsoft.com/office/drawing/2014/main" id="{8293FEC0-B480-4DC5-AE7E-E7A11EDD98F3}"/>
                </a:ext>
              </a:extLst>
            </p:cNvPr>
            <p:cNvSpPr txBox="1"/>
            <p:nvPr/>
          </p:nvSpPr>
          <p:spPr>
            <a:xfrm>
              <a:off x="6868756" y="3416788"/>
              <a:ext cx="1299196"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添加标题</a:t>
              </a:r>
            </a:p>
          </p:txBody>
        </p:sp>
        <p:sp>
          <p:nvSpPr>
            <p:cNvPr id="44" name="文本框 43">
              <a:extLst>
                <a:ext uri="{FF2B5EF4-FFF2-40B4-BE49-F238E27FC236}">
                  <a16:creationId xmlns="" xmlns:a16="http://schemas.microsoft.com/office/drawing/2014/main" id="{765549AA-ECC4-4266-AE6C-815B4DA1106E}"/>
                </a:ext>
              </a:extLst>
            </p:cNvPr>
            <p:cNvSpPr txBox="1"/>
            <p:nvPr/>
          </p:nvSpPr>
          <p:spPr>
            <a:xfrm>
              <a:off x="6531873" y="383008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grpSp>
        <p:nvGrpSpPr>
          <p:cNvPr id="45" name="组合 44">
            <a:extLst>
              <a:ext uri="{FF2B5EF4-FFF2-40B4-BE49-F238E27FC236}">
                <a16:creationId xmlns="" xmlns:a16="http://schemas.microsoft.com/office/drawing/2014/main" id="{84320014-ACA3-49B0-A711-5F258E2D874D}"/>
              </a:ext>
            </a:extLst>
          </p:cNvPr>
          <p:cNvGrpSpPr/>
          <p:nvPr/>
        </p:nvGrpSpPr>
        <p:grpSpPr>
          <a:xfrm>
            <a:off x="9331290" y="2695815"/>
            <a:ext cx="1972963" cy="1465895"/>
            <a:chOff x="9331290" y="2332958"/>
            <a:chExt cx="1972963" cy="1465895"/>
          </a:xfrm>
        </p:grpSpPr>
        <p:sp>
          <p:nvSpPr>
            <p:cNvPr id="46" name="TextBox 76">
              <a:extLst>
                <a:ext uri="{FF2B5EF4-FFF2-40B4-BE49-F238E27FC236}">
                  <a16:creationId xmlns="" xmlns:a16="http://schemas.microsoft.com/office/drawing/2014/main" id="{61BE6E1B-BD46-42A2-B68F-FD5A2F0C1B0F}"/>
                </a:ext>
              </a:extLst>
            </p:cNvPr>
            <p:cNvSpPr txBox="1"/>
            <p:nvPr/>
          </p:nvSpPr>
          <p:spPr>
            <a:xfrm>
              <a:off x="9668173" y="2332958"/>
              <a:ext cx="1299196"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添加标题</a:t>
              </a:r>
            </a:p>
          </p:txBody>
        </p:sp>
        <p:sp>
          <p:nvSpPr>
            <p:cNvPr id="47" name="文本框 46">
              <a:extLst>
                <a:ext uri="{FF2B5EF4-FFF2-40B4-BE49-F238E27FC236}">
                  <a16:creationId xmlns="" xmlns:a16="http://schemas.microsoft.com/office/drawing/2014/main" id="{F03E76FF-A6D3-4337-8526-A37556578209}"/>
                </a:ext>
              </a:extLst>
            </p:cNvPr>
            <p:cNvSpPr txBox="1"/>
            <p:nvPr/>
          </p:nvSpPr>
          <p:spPr>
            <a:xfrm>
              <a:off x="9331290" y="2746257"/>
              <a:ext cx="1972963" cy="1052596"/>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cs typeface="+mn-ea"/>
                  <a:sym typeface="+mn-lt"/>
                </a:rPr>
                <a:t>请在此添加文字说明，请在此添加文字说明。请在此添加文字说明，请在此添加文字说明。</a:t>
              </a:r>
              <a:endParaRPr lang="en-US" altLang="zh-CN" sz="1200" dirty="0">
                <a:solidFill>
                  <a:schemeClr val="tx1">
                    <a:lumMod val="50000"/>
                    <a:lumOff val="50000"/>
                  </a:schemeClr>
                </a:solidFill>
                <a:cs typeface="+mn-ea"/>
                <a:sym typeface="+mn-lt"/>
              </a:endParaRPr>
            </a:p>
          </p:txBody>
        </p:sp>
      </p:grpSp>
      <p:cxnSp>
        <p:nvCxnSpPr>
          <p:cNvPr id="48" name="直接连接符 47">
            <a:extLst>
              <a:ext uri="{FF2B5EF4-FFF2-40B4-BE49-F238E27FC236}">
                <a16:creationId xmlns="" xmlns:a16="http://schemas.microsoft.com/office/drawing/2014/main" id="{5DCBC5D2-28D2-4543-B1A3-A7986385B3BB}"/>
              </a:ext>
            </a:extLst>
          </p:cNvPr>
          <p:cNvCxnSpPr/>
          <p:nvPr/>
        </p:nvCxnSpPr>
        <p:spPr>
          <a:xfrm>
            <a:off x="2537981" y="2681851"/>
            <a:ext cx="1619240" cy="230956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519531C0-D156-415C-932A-C08B57C8E69D}"/>
              </a:ext>
            </a:extLst>
          </p:cNvPr>
          <p:cNvCxnSpPr/>
          <p:nvPr/>
        </p:nvCxnSpPr>
        <p:spPr>
          <a:xfrm>
            <a:off x="8079285" y="2681851"/>
            <a:ext cx="1715164" cy="23299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 xmlns:a16="http://schemas.microsoft.com/office/drawing/2014/main" id="{3021B5AA-0204-4887-BB55-53B21CC711C4}"/>
              </a:ext>
            </a:extLst>
          </p:cNvPr>
          <p:cNvCxnSpPr/>
          <p:nvPr/>
        </p:nvCxnSpPr>
        <p:spPr>
          <a:xfrm flipH="1">
            <a:off x="5351418" y="2688652"/>
            <a:ext cx="1582160" cy="2314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7873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经验总结</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summarize experience</a:t>
            </a:r>
            <a:endParaRPr lang="zh-CN" altLang="en-US" sz="1200" dirty="0">
              <a:solidFill>
                <a:schemeClr val="bg2">
                  <a:lumMod val="50000"/>
                </a:schemeClr>
              </a:solidFill>
              <a:cs typeface="+mn-ea"/>
              <a:sym typeface="+mn-lt"/>
            </a:endParaRPr>
          </a:p>
        </p:txBody>
      </p:sp>
      <p:sp>
        <p:nvSpPr>
          <p:cNvPr id="50" name="矩形 10">
            <a:extLst>
              <a:ext uri="{FF2B5EF4-FFF2-40B4-BE49-F238E27FC236}">
                <a16:creationId xmlns="" xmlns:a16="http://schemas.microsoft.com/office/drawing/2014/main" id="{758B540F-844F-4C49-81AE-2079FCC052CB}"/>
              </a:ext>
            </a:extLst>
          </p:cNvPr>
          <p:cNvSpPr>
            <a:spLocks noChangeAspect="1"/>
          </p:cNvSpPr>
          <p:nvPr/>
        </p:nvSpPr>
        <p:spPr>
          <a:xfrm>
            <a:off x="9245614" y="1800998"/>
            <a:ext cx="1672836" cy="182373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lumMod val="75000"/>
            </a:schemeClr>
          </a:solidFill>
          <a:ln>
            <a:noFill/>
          </a:ln>
          <a:effectLst>
            <a:outerShdw blurRad="254000" dist="63500" dir="2700000" algn="tl" rotWithShape="0">
              <a:prstClr val="black">
                <a:alpha val="30000"/>
              </a:prstClr>
            </a:outerShdw>
          </a:effectLst>
        </p:spPr>
        <p:txBody>
          <a:bodyPr anchor="ctr"/>
          <a:lstStyle/>
          <a:p>
            <a:pPr algn="ctr" defTabSz="914286"/>
            <a:endParaRPr lang="zh-CN" altLang="en-US" sz="4267" dirty="0">
              <a:solidFill>
                <a:schemeClr val="bg1"/>
              </a:solidFill>
              <a:cs typeface="+mn-ea"/>
              <a:sym typeface="+mn-lt"/>
            </a:endParaRPr>
          </a:p>
        </p:txBody>
      </p:sp>
      <p:sp>
        <p:nvSpPr>
          <p:cNvPr id="51" name="Freeform 7">
            <a:extLst>
              <a:ext uri="{FF2B5EF4-FFF2-40B4-BE49-F238E27FC236}">
                <a16:creationId xmlns="" xmlns:a16="http://schemas.microsoft.com/office/drawing/2014/main" id="{AFE41BF5-563F-4FE9-ADC5-8634798D5B4F}"/>
              </a:ext>
            </a:extLst>
          </p:cNvPr>
          <p:cNvSpPr/>
          <p:nvPr/>
        </p:nvSpPr>
        <p:spPr>
          <a:xfrm>
            <a:off x="0" y="2658722"/>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cs typeface="+mn-ea"/>
              <a:sym typeface="+mn-lt"/>
            </a:endParaRPr>
          </a:p>
        </p:txBody>
      </p:sp>
      <p:grpSp>
        <p:nvGrpSpPr>
          <p:cNvPr id="52" name="组合 51">
            <a:extLst>
              <a:ext uri="{FF2B5EF4-FFF2-40B4-BE49-F238E27FC236}">
                <a16:creationId xmlns="" xmlns:a16="http://schemas.microsoft.com/office/drawing/2014/main" id="{CFDA3E41-ACF9-49ED-9ADC-4DB5B2511CDE}"/>
              </a:ext>
            </a:extLst>
          </p:cNvPr>
          <p:cNvGrpSpPr/>
          <p:nvPr/>
        </p:nvGrpSpPr>
        <p:grpSpPr>
          <a:xfrm>
            <a:off x="8072615" y="3217905"/>
            <a:ext cx="1133095" cy="847308"/>
            <a:chOff x="6054436" y="2405136"/>
            <a:chExt cx="849821" cy="635481"/>
          </a:xfrm>
          <a:effectLst>
            <a:outerShdw blurRad="50800" dist="38100" dir="5400000" algn="t" rotWithShape="0">
              <a:prstClr val="black">
                <a:alpha val="40000"/>
              </a:prstClr>
            </a:outerShdw>
          </a:effectLst>
        </p:grpSpPr>
        <p:sp>
          <p:nvSpPr>
            <p:cNvPr id="53" name="Freeform 133">
              <a:extLst>
                <a:ext uri="{FF2B5EF4-FFF2-40B4-BE49-F238E27FC236}">
                  <a16:creationId xmlns="" xmlns:a16="http://schemas.microsoft.com/office/drawing/2014/main" id="{BEA41AC9-A797-444B-A270-B6CFF509442A}"/>
                </a:ext>
              </a:extLst>
            </p:cNvPr>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cs typeface="+mn-ea"/>
                <a:sym typeface="+mn-lt"/>
              </a:endParaRPr>
            </a:p>
          </p:txBody>
        </p:sp>
        <p:sp>
          <p:nvSpPr>
            <p:cNvPr id="54" name="Freeform 134">
              <a:extLst>
                <a:ext uri="{FF2B5EF4-FFF2-40B4-BE49-F238E27FC236}">
                  <a16:creationId xmlns="" xmlns:a16="http://schemas.microsoft.com/office/drawing/2014/main" id="{CD306AA1-04EE-4005-965F-FF6B2F704B1A}"/>
                </a:ext>
              </a:extLst>
            </p:cNvPr>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cs typeface="+mn-ea"/>
                <a:sym typeface="+mn-lt"/>
              </a:endParaRPr>
            </a:p>
          </p:txBody>
        </p:sp>
        <p:sp>
          <p:nvSpPr>
            <p:cNvPr id="55" name="Freeform 135">
              <a:extLst>
                <a:ext uri="{FF2B5EF4-FFF2-40B4-BE49-F238E27FC236}">
                  <a16:creationId xmlns="" xmlns:a16="http://schemas.microsoft.com/office/drawing/2014/main" id="{92EC9A45-F647-4C20-AE0B-706E886DF9DF}"/>
                </a:ext>
              </a:extLst>
            </p:cNvPr>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dirty="0">
                <a:cs typeface="+mn-ea"/>
                <a:sym typeface="+mn-lt"/>
              </a:endParaRPr>
            </a:p>
          </p:txBody>
        </p:sp>
        <p:sp>
          <p:nvSpPr>
            <p:cNvPr id="56" name="Freeform 107">
              <a:extLst>
                <a:ext uri="{FF2B5EF4-FFF2-40B4-BE49-F238E27FC236}">
                  <a16:creationId xmlns="" xmlns:a16="http://schemas.microsoft.com/office/drawing/2014/main" id="{6B2BAA06-2A4D-4C04-A18A-049A9B41E7A3}"/>
                </a:ext>
              </a:extLst>
            </p:cNvPr>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1">
                <a:alpha val="73000"/>
              </a:schemeClr>
            </a:solidFill>
            <a:ln>
              <a:noFill/>
            </a:ln>
          </p:spPr>
          <p:txBody>
            <a:bodyPr/>
            <a:lstStyle/>
            <a:p>
              <a:endParaRPr lang="en-US" sz="2400" dirty="0">
                <a:cs typeface="+mn-ea"/>
                <a:sym typeface="+mn-lt"/>
              </a:endParaRPr>
            </a:p>
          </p:txBody>
        </p:sp>
        <p:sp>
          <p:nvSpPr>
            <p:cNvPr id="57" name="Freeform 107">
              <a:extLst>
                <a:ext uri="{FF2B5EF4-FFF2-40B4-BE49-F238E27FC236}">
                  <a16:creationId xmlns="" xmlns:a16="http://schemas.microsoft.com/office/drawing/2014/main" id="{500976F3-87A9-40B6-8023-07C33249A2A8}"/>
                </a:ext>
              </a:extLst>
            </p:cNvPr>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1">
                <a:alpha val="73000"/>
              </a:schemeClr>
            </a:solidFill>
            <a:ln>
              <a:noFill/>
            </a:ln>
          </p:spPr>
          <p:txBody>
            <a:bodyPr/>
            <a:lstStyle/>
            <a:p>
              <a:endParaRPr lang="en-US" sz="2400" dirty="0">
                <a:cs typeface="+mn-ea"/>
                <a:sym typeface="+mn-lt"/>
              </a:endParaRPr>
            </a:p>
          </p:txBody>
        </p:sp>
        <p:sp>
          <p:nvSpPr>
            <p:cNvPr id="58" name="Freeform 108">
              <a:extLst>
                <a:ext uri="{FF2B5EF4-FFF2-40B4-BE49-F238E27FC236}">
                  <a16:creationId xmlns="" xmlns:a16="http://schemas.microsoft.com/office/drawing/2014/main" id="{2225BC9F-9BDA-4C22-8EDD-26F7642471A2}"/>
                </a:ext>
              </a:extLst>
            </p:cNvPr>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sz="2400" dirty="0">
                <a:cs typeface="+mn-ea"/>
                <a:sym typeface="+mn-lt"/>
              </a:endParaRPr>
            </a:p>
          </p:txBody>
        </p:sp>
        <p:sp>
          <p:nvSpPr>
            <p:cNvPr id="59" name="Oval 113">
              <a:extLst>
                <a:ext uri="{FF2B5EF4-FFF2-40B4-BE49-F238E27FC236}">
                  <a16:creationId xmlns="" xmlns:a16="http://schemas.microsoft.com/office/drawing/2014/main" id="{ADEB96FF-8ACE-4F52-9ED9-9E5C7E126880}"/>
                </a:ext>
              </a:extLst>
            </p:cNvPr>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dirty="0">
                <a:cs typeface="+mn-ea"/>
                <a:sym typeface="+mn-lt"/>
              </a:endParaRPr>
            </a:p>
          </p:txBody>
        </p:sp>
        <p:sp>
          <p:nvSpPr>
            <p:cNvPr id="60" name="Oval 116">
              <a:extLst>
                <a:ext uri="{FF2B5EF4-FFF2-40B4-BE49-F238E27FC236}">
                  <a16:creationId xmlns="" xmlns:a16="http://schemas.microsoft.com/office/drawing/2014/main" id="{550387E3-B1CF-499B-BF16-1F235B504F9A}"/>
                </a:ext>
              </a:extLst>
            </p:cNvPr>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dirty="0">
                <a:cs typeface="+mn-ea"/>
                <a:sym typeface="+mn-lt"/>
              </a:endParaRPr>
            </a:p>
          </p:txBody>
        </p:sp>
        <p:sp>
          <p:nvSpPr>
            <p:cNvPr id="61" name="Oval 119">
              <a:extLst>
                <a:ext uri="{FF2B5EF4-FFF2-40B4-BE49-F238E27FC236}">
                  <a16:creationId xmlns="" xmlns:a16="http://schemas.microsoft.com/office/drawing/2014/main" id="{8D1903B8-E787-41C6-B9BB-A22528DE599B}"/>
                </a:ext>
              </a:extLst>
            </p:cNvPr>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dirty="0">
                <a:cs typeface="+mn-ea"/>
                <a:sym typeface="+mn-lt"/>
              </a:endParaRPr>
            </a:p>
          </p:txBody>
        </p:sp>
        <p:sp>
          <p:nvSpPr>
            <p:cNvPr id="62" name="Rectangle 27">
              <a:extLst>
                <a:ext uri="{FF2B5EF4-FFF2-40B4-BE49-F238E27FC236}">
                  <a16:creationId xmlns="" xmlns:a16="http://schemas.microsoft.com/office/drawing/2014/main" id="{7789E0F7-A6C4-4F3B-852D-02A1095782D4}"/>
                </a:ext>
              </a:extLst>
            </p:cNvPr>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cs typeface="+mn-ea"/>
                <a:sym typeface="+mn-lt"/>
              </a:endParaRPr>
            </a:p>
          </p:txBody>
        </p:sp>
      </p:grpSp>
      <p:grpSp>
        <p:nvGrpSpPr>
          <p:cNvPr id="63" name="Group 30">
            <a:extLst>
              <a:ext uri="{FF2B5EF4-FFF2-40B4-BE49-F238E27FC236}">
                <a16:creationId xmlns="" xmlns:a16="http://schemas.microsoft.com/office/drawing/2014/main" id="{2C47D71E-3373-4DEF-9ECD-A038F99FC732}"/>
              </a:ext>
            </a:extLst>
          </p:cNvPr>
          <p:cNvGrpSpPr/>
          <p:nvPr/>
        </p:nvGrpSpPr>
        <p:grpSpPr>
          <a:xfrm>
            <a:off x="6387246" y="4965158"/>
            <a:ext cx="423143" cy="371105"/>
            <a:chOff x="3175" y="-1587"/>
            <a:chExt cx="490538" cy="430212"/>
          </a:xfrm>
          <a:solidFill>
            <a:schemeClr val="accent1"/>
          </a:solidFill>
        </p:grpSpPr>
        <p:sp>
          <p:nvSpPr>
            <p:cNvPr id="64" name="Freeform 175">
              <a:extLst>
                <a:ext uri="{FF2B5EF4-FFF2-40B4-BE49-F238E27FC236}">
                  <a16:creationId xmlns="" xmlns:a16="http://schemas.microsoft.com/office/drawing/2014/main" id="{FFBA0C3E-1CE4-4763-9381-F373E3E8938A}"/>
                </a:ext>
              </a:extLst>
            </p:cNvPr>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sp>
          <p:nvSpPr>
            <p:cNvPr id="65" name="Freeform 176">
              <a:extLst>
                <a:ext uri="{FF2B5EF4-FFF2-40B4-BE49-F238E27FC236}">
                  <a16:creationId xmlns="" xmlns:a16="http://schemas.microsoft.com/office/drawing/2014/main" id="{F6DCB69D-0437-4C38-AEEF-783324E41FCE}"/>
                </a:ext>
              </a:extLst>
            </p:cNvPr>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grpSp>
      <p:sp>
        <p:nvSpPr>
          <p:cNvPr id="66" name="Freeform 50">
            <a:extLst>
              <a:ext uri="{FF2B5EF4-FFF2-40B4-BE49-F238E27FC236}">
                <a16:creationId xmlns="" xmlns:a16="http://schemas.microsoft.com/office/drawing/2014/main" id="{8DAEC843-F823-47A1-8283-9D587B086D80}"/>
              </a:ext>
            </a:extLst>
          </p:cNvPr>
          <p:cNvSpPr>
            <a:spLocks noEditPoints="1"/>
          </p:cNvSpPr>
          <p:nvPr/>
        </p:nvSpPr>
        <p:spPr bwMode="auto">
          <a:xfrm>
            <a:off x="1259317" y="3712617"/>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cs typeface="+mn-ea"/>
              <a:sym typeface="+mn-lt"/>
            </a:endParaRPr>
          </a:p>
        </p:txBody>
      </p:sp>
      <p:sp>
        <p:nvSpPr>
          <p:cNvPr id="67" name="Freeform 48">
            <a:extLst>
              <a:ext uri="{FF2B5EF4-FFF2-40B4-BE49-F238E27FC236}">
                <a16:creationId xmlns="" xmlns:a16="http://schemas.microsoft.com/office/drawing/2014/main" id="{6DD3EFEA-C646-44B9-87AF-0DEC6DD33032}"/>
              </a:ext>
            </a:extLst>
          </p:cNvPr>
          <p:cNvSpPr>
            <a:spLocks noEditPoints="1"/>
          </p:cNvSpPr>
          <p:nvPr/>
        </p:nvSpPr>
        <p:spPr bwMode="auto">
          <a:xfrm>
            <a:off x="3846478" y="4106662"/>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ko-KR" altLang="en-US" sz="2400">
              <a:cs typeface="+mn-ea"/>
              <a:sym typeface="+mn-lt"/>
            </a:endParaRPr>
          </a:p>
        </p:txBody>
      </p:sp>
      <p:grpSp>
        <p:nvGrpSpPr>
          <p:cNvPr id="68" name="Group 18">
            <a:extLst>
              <a:ext uri="{FF2B5EF4-FFF2-40B4-BE49-F238E27FC236}">
                <a16:creationId xmlns="" xmlns:a16="http://schemas.microsoft.com/office/drawing/2014/main" id="{833060FB-1711-4BEE-ABFD-3B6F4B8F1F14}"/>
              </a:ext>
            </a:extLst>
          </p:cNvPr>
          <p:cNvGrpSpPr/>
          <p:nvPr/>
        </p:nvGrpSpPr>
        <p:grpSpPr>
          <a:xfrm>
            <a:off x="10180291" y="4095806"/>
            <a:ext cx="416357" cy="416357"/>
            <a:chOff x="6350" y="4763"/>
            <a:chExt cx="492125" cy="492125"/>
          </a:xfrm>
          <a:solidFill>
            <a:schemeClr val="accent2"/>
          </a:solidFill>
        </p:grpSpPr>
        <p:sp>
          <p:nvSpPr>
            <p:cNvPr id="69" name="Freeform 156">
              <a:extLst>
                <a:ext uri="{FF2B5EF4-FFF2-40B4-BE49-F238E27FC236}">
                  <a16:creationId xmlns="" xmlns:a16="http://schemas.microsoft.com/office/drawing/2014/main" id="{53409F7C-0E90-404F-880F-D7817C7D6B5D}"/>
                </a:ext>
              </a:extLst>
            </p:cNvPr>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sp>
          <p:nvSpPr>
            <p:cNvPr id="70" name="Freeform 157">
              <a:extLst>
                <a:ext uri="{FF2B5EF4-FFF2-40B4-BE49-F238E27FC236}">
                  <a16:creationId xmlns="" xmlns:a16="http://schemas.microsoft.com/office/drawing/2014/main" id="{98C63BF7-35B3-4DB7-97EE-5E847EC96CBD}"/>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sp>
          <p:nvSpPr>
            <p:cNvPr id="71" name="Freeform 158">
              <a:extLst>
                <a:ext uri="{FF2B5EF4-FFF2-40B4-BE49-F238E27FC236}">
                  <a16:creationId xmlns="" xmlns:a16="http://schemas.microsoft.com/office/drawing/2014/main" id="{9A5E08B3-42BB-4CC6-9D74-5F5C98DB6CDE}"/>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sz="2400">
                <a:cs typeface="+mn-ea"/>
                <a:sym typeface="+mn-lt"/>
              </a:endParaRPr>
            </a:p>
          </p:txBody>
        </p:sp>
      </p:grpSp>
      <p:sp>
        <p:nvSpPr>
          <p:cNvPr id="72" name="TextBox 26">
            <a:extLst>
              <a:ext uri="{FF2B5EF4-FFF2-40B4-BE49-F238E27FC236}">
                <a16:creationId xmlns="" xmlns:a16="http://schemas.microsoft.com/office/drawing/2014/main" id="{BC1BF5AE-989F-492C-A2B8-80E1731E8264}"/>
              </a:ext>
            </a:extLst>
          </p:cNvPr>
          <p:cNvSpPr txBox="1"/>
          <p:nvPr/>
        </p:nvSpPr>
        <p:spPr>
          <a:xfrm>
            <a:off x="305859" y="4257790"/>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73" name="TextBox 27">
            <a:extLst>
              <a:ext uri="{FF2B5EF4-FFF2-40B4-BE49-F238E27FC236}">
                <a16:creationId xmlns="" xmlns:a16="http://schemas.microsoft.com/office/drawing/2014/main" id="{826DD9D7-758D-40BC-A4EC-BAFA0E44035B}"/>
              </a:ext>
            </a:extLst>
          </p:cNvPr>
          <p:cNvSpPr txBox="1"/>
          <p:nvPr/>
        </p:nvSpPr>
        <p:spPr>
          <a:xfrm>
            <a:off x="2879893" y="4730682"/>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74" name="TextBox 28">
            <a:extLst>
              <a:ext uri="{FF2B5EF4-FFF2-40B4-BE49-F238E27FC236}">
                <a16:creationId xmlns="" xmlns:a16="http://schemas.microsoft.com/office/drawing/2014/main" id="{73FE5CAE-BBFF-4915-97D7-BDAFBD94E48C}"/>
              </a:ext>
            </a:extLst>
          </p:cNvPr>
          <p:cNvSpPr txBox="1"/>
          <p:nvPr/>
        </p:nvSpPr>
        <p:spPr>
          <a:xfrm>
            <a:off x="5470811" y="5473147"/>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75" name="TextBox 29">
            <a:extLst>
              <a:ext uri="{FF2B5EF4-FFF2-40B4-BE49-F238E27FC236}">
                <a16:creationId xmlns="" xmlns:a16="http://schemas.microsoft.com/office/drawing/2014/main" id="{6432221F-9392-49D4-B6FF-3263F55F257C}"/>
              </a:ext>
            </a:extLst>
          </p:cNvPr>
          <p:cNvSpPr txBox="1"/>
          <p:nvPr/>
        </p:nvSpPr>
        <p:spPr>
          <a:xfrm>
            <a:off x="9260469" y="4705682"/>
            <a:ext cx="2448000" cy="1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140" tIns="0" rIns="178140"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zh-CN" altLang="en-US" sz="1000" dirty="0">
                <a:solidFill>
                  <a:schemeClr val="tx1">
                    <a:lumMod val="65000"/>
                    <a:lumOff val="35000"/>
                  </a:schemeClr>
                </a:solidFill>
                <a:sym typeface="+mn-lt"/>
              </a:rPr>
              <a:t>您的内容打在这里，或者通过复制您的文本后，在此框中选择粘贴</a:t>
            </a:r>
          </a:p>
        </p:txBody>
      </p:sp>
      <p:sp>
        <p:nvSpPr>
          <p:cNvPr id="76" name="MH_Other_2">
            <a:extLst>
              <a:ext uri="{FF2B5EF4-FFF2-40B4-BE49-F238E27FC236}">
                <a16:creationId xmlns="" xmlns:a16="http://schemas.microsoft.com/office/drawing/2014/main" id="{1BB429C5-4D69-4F99-994E-5C973E2C7EE1}"/>
              </a:ext>
            </a:extLst>
          </p:cNvPr>
          <p:cNvSpPr/>
          <p:nvPr>
            <p:custDataLst>
              <p:tags r:id="rId1"/>
            </p:custDataLst>
          </p:nvPr>
        </p:nvSpPr>
        <p:spPr>
          <a:xfrm>
            <a:off x="5998811" y="3425318"/>
            <a:ext cx="1200000" cy="1200000"/>
          </a:xfrm>
          <a:prstGeom prst="ellipse">
            <a:avLst/>
          </a:prstGeom>
          <a:solidFill>
            <a:schemeClr val="accent1"/>
          </a:solidFill>
          <a:ln>
            <a:noFill/>
          </a:ln>
          <a:effectLst>
            <a:outerShdw blurRad="254000" dist="63500" dir="2700000" algn="tl" rotWithShape="0">
              <a:prstClr val="black">
                <a:alpha val="30000"/>
              </a:prstClr>
            </a:outerShdw>
          </a:effectLst>
        </p:spPr>
        <p:txBody>
          <a:bodyPr lIns="0" rIns="0" anchor="ctr"/>
          <a:lstStyle/>
          <a:p>
            <a:pPr algn="ctr" defTabSz="914286"/>
            <a:r>
              <a:rPr lang="en-US" altLang="zh-CN" sz="3733" dirty="0">
                <a:solidFill>
                  <a:schemeClr val="bg1"/>
                </a:solidFill>
                <a:cs typeface="+mn-ea"/>
                <a:sym typeface="+mn-lt"/>
              </a:rPr>
              <a:t>03</a:t>
            </a:r>
            <a:endParaRPr lang="zh-CN" altLang="en-US" sz="3733" dirty="0">
              <a:solidFill>
                <a:schemeClr val="bg1"/>
              </a:solidFill>
              <a:cs typeface="+mn-ea"/>
              <a:sym typeface="+mn-lt"/>
            </a:endParaRPr>
          </a:p>
        </p:txBody>
      </p:sp>
      <p:sp>
        <p:nvSpPr>
          <p:cNvPr id="77" name="MH_Other_2">
            <a:extLst>
              <a:ext uri="{FF2B5EF4-FFF2-40B4-BE49-F238E27FC236}">
                <a16:creationId xmlns="" xmlns:a16="http://schemas.microsoft.com/office/drawing/2014/main" id="{DD4A0F8B-FD8F-4969-B04F-F5D8B4035A9B}"/>
              </a:ext>
            </a:extLst>
          </p:cNvPr>
          <p:cNvSpPr/>
          <p:nvPr>
            <p:custDataLst>
              <p:tags r:id="rId2"/>
            </p:custDataLst>
          </p:nvPr>
        </p:nvSpPr>
        <p:spPr>
          <a:xfrm>
            <a:off x="833859" y="2230315"/>
            <a:ext cx="1200000" cy="1200000"/>
          </a:xfrm>
          <a:prstGeom prst="ellipse">
            <a:avLst/>
          </a:prstGeom>
          <a:solidFill>
            <a:schemeClr val="accent1"/>
          </a:solidFill>
          <a:ln>
            <a:noFill/>
          </a:ln>
          <a:effectLst>
            <a:outerShdw blurRad="254000" dist="63500" dir="2700000" algn="tl" rotWithShape="0">
              <a:prstClr val="black">
                <a:alpha val="30000"/>
              </a:prstClr>
            </a:outerShdw>
          </a:effectLst>
        </p:spPr>
        <p:txBody>
          <a:bodyPr lIns="0" rIns="0" anchor="ctr"/>
          <a:lstStyle/>
          <a:p>
            <a:pPr algn="ctr" defTabSz="914286"/>
            <a:r>
              <a:rPr lang="en-US" altLang="zh-CN" sz="3733" dirty="0">
                <a:solidFill>
                  <a:schemeClr val="bg1"/>
                </a:solidFill>
                <a:cs typeface="+mn-ea"/>
                <a:sym typeface="+mn-lt"/>
              </a:rPr>
              <a:t>01</a:t>
            </a:r>
            <a:endParaRPr lang="zh-CN" altLang="en-US" sz="3733" dirty="0">
              <a:solidFill>
                <a:schemeClr val="bg1"/>
              </a:solidFill>
              <a:cs typeface="+mn-ea"/>
              <a:sym typeface="+mn-lt"/>
            </a:endParaRPr>
          </a:p>
        </p:txBody>
      </p:sp>
      <p:grpSp>
        <p:nvGrpSpPr>
          <p:cNvPr id="78" name="组合 77">
            <a:extLst>
              <a:ext uri="{FF2B5EF4-FFF2-40B4-BE49-F238E27FC236}">
                <a16:creationId xmlns="" xmlns:a16="http://schemas.microsoft.com/office/drawing/2014/main" id="{5E1BEDAE-A03C-4183-9BAA-AE3709A268FD}"/>
              </a:ext>
            </a:extLst>
          </p:cNvPr>
          <p:cNvGrpSpPr/>
          <p:nvPr/>
        </p:nvGrpSpPr>
        <p:grpSpPr>
          <a:xfrm>
            <a:off x="3287893" y="2163642"/>
            <a:ext cx="1440000" cy="1440000"/>
            <a:chOff x="304800" y="673100"/>
            <a:chExt cx="4000500" cy="4000500"/>
          </a:xfrm>
          <a:solidFill>
            <a:schemeClr val="accent2"/>
          </a:solidFill>
          <a:effectLst/>
        </p:grpSpPr>
        <p:sp>
          <p:nvSpPr>
            <p:cNvPr id="79" name="同心圆 16">
              <a:extLst>
                <a:ext uri="{FF2B5EF4-FFF2-40B4-BE49-F238E27FC236}">
                  <a16:creationId xmlns="" xmlns:a16="http://schemas.microsoft.com/office/drawing/2014/main" id="{E0FCA871-2097-4C26-91B3-B2EA6BF1D657}"/>
                </a:ext>
              </a:extLst>
            </p:cNvPr>
            <p:cNvSpPr/>
            <p:nvPr/>
          </p:nvSpPr>
          <p:spPr>
            <a:xfrm>
              <a:off x="304800" y="673100"/>
              <a:ext cx="4000500" cy="4000500"/>
            </a:xfrm>
            <a:prstGeom prst="donut">
              <a:avLst>
                <a:gd name="adj" fmla="val 4879"/>
              </a:avLst>
            </a:prstGeom>
            <a:grpFill/>
            <a:ln>
              <a:noFill/>
            </a:ln>
            <a:effectLst/>
          </p:spPr>
          <p:txBody>
            <a:bodyPr anchor="ctr"/>
            <a:lstStyle/>
            <a:p>
              <a:pPr algn="ctr" defTabSz="914286"/>
              <a:endParaRPr lang="zh-CN" altLang="en-US" sz="1467" dirty="0">
                <a:solidFill>
                  <a:schemeClr val="bg1"/>
                </a:solidFill>
                <a:cs typeface="+mn-ea"/>
                <a:sym typeface="+mn-lt"/>
              </a:endParaRPr>
            </a:p>
          </p:txBody>
        </p:sp>
        <p:sp>
          <p:nvSpPr>
            <p:cNvPr id="80" name="椭圆 79">
              <a:extLst>
                <a:ext uri="{FF2B5EF4-FFF2-40B4-BE49-F238E27FC236}">
                  <a16:creationId xmlns="" xmlns:a16="http://schemas.microsoft.com/office/drawing/2014/main" id="{D3D39871-CEC6-4145-B4F8-A6B164284A6A}"/>
                </a:ext>
              </a:extLst>
            </p:cNvPr>
            <p:cNvSpPr/>
            <p:nvPr/>
          </p:nvSpPr>
          <p:spPr>
            <a:xfrm>
              <a:off x="392114" y="760414"/>
              <a:ext cx="3825872" cy="3825872"/>
            </a:xfrm>
            <a:prstGeom prst="ellipse">
              <a:avLst/>
            </a:prstGeom>
            <a:grpFill/>
            <a:ln>
              <a:noFill/>
            </a:ln>
            <a:effectLst>
              <a:outerShdw blurRad="254000" dist="63500" dir="2700000" algn="tl" rotWithShape="0">
                <a:prstClr val="black">
                  <a:alpha val="30000"/>
                </a:prstClr>
              </a:outerShdw>
            </a:effectLst>
          </p:spPr>
          <p:txBody>
            <a:bodyPr anchor="ctr"/>
            <a:lstStyle/>
            <a:p>
              <a:pPr algn="ctr" defTabSz="914286"/>
              <a:r>
                <a:rPr lang="en-US" altLang="zh-CN" sz="4267" dirty="0">
                  <a:solidFill>
                    <a:schemeClr val="bg1"/>
                  </a:solidFill>
                  <a:cs typeface="+mn-ea"/>
                  <a:sym typeface="+mn-lt"/>
                </a:rPr>
                <a:t>02</a:t>
              </a:r>
              <a:endParaRPr lang="zh-CN" altLang="en-US" sz="4267" dirty="0">
                <a:solidFill>
                  <a:schemeClr val="bg1"/>
                </a:solidFill>
                <a:cs typeface="+mn-ea"/>
                <a:sym typeface="+mn-lt"/>
              </a:endParaRPr>
            </a:p>
          </p:txBody>
        </p:sp>
      </p:grpSp>
      <p:sp>
        <p:nvSpPr>
          <p:cNvPr id="81" name="矩形 10">
            <a:extLst>
              <a:ext uri="{FF2B5EF4-FFF2-40B4-BE49-F238E27FC236}">
                <a16:creationId xmlns="" xmlns:a16="http://schemas.microsoft.com/office/drawing/2014/main" id="{67B67228-1F24-4F18-9643-490F1F1058A6}"/>
              </a:ext>
            </a:extLst>
          </p:cNvPr>
          <p:cNvSpPr>
            <a:spLocks noChangeAspect="1"/>
          </p:cNvSpPr>
          <p:nvPr/>
        </p:nvSpPr>
        <p:spPr>
          <a:xfrm>
            <a:off x="9430870" y="1510282"/>
            <a:ext cx="1915212" cy="2087973"/>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accent2"/>
          </a:solidFill>
          <a:ln>
            <a:noFill/>
          </a:ln>
          <a:effectLst/>
        </p:spPr>
        <p:txBody>
          <a:bodyPr anchor="ctr"/>
          <a:lstStyle/>
          <a:p>
            <a:pPr algn="ctr" defTabSz="914286"/>
            <a:endParaRPr lang="zh-CN" altLang="en-US" sz="4267" dirty="0">
              <a:solidFill>
                <a:schemeClr val="bg1"/>
              </a:solidFill>
              <a:cs typeface="+mn-ea"/>
              <a:sym typeface="+mn-lt"/>
            </a:endParaRPr>
          </a:p>
        </p:txBody>
      </p:sp>
      <p:sp>
        <p:nvSpPr>
          <p:cNvPr id="82" name="矩形 81">
            <a:extLst>
              <a:ext uri="{FF2B5EF4-FFF2-40B4-BE49-F238E27FC236}">
                <a16:creationId xmlns="" xmlns:a16="http://schemas.microsoft.com/office/drawing/2014/main" id="{7A400889-256A-4AB6-882C-6B6C20970427}"/>
              </a:ext>
            </a:extLst>
          </p:cNvPr>
          <p:cNvSpPr/>
          <p:nvPr/>
        </p:nvSpPr>
        <p:spPr>
          <a:xfrm>
            <a:off x="9871170" y="2057681"/>
            <a:ext cx="1034597" cy="1035619"/>
          </a:xfrm>
          <a:prstGeom prst="rect">
            <a:avLst/>
          </a:prstGeom>
        </p:spPr>
        <p:txBody>
          <a:bodyPr wrap="square" lIns="91452" tIns="45727" rIns="91452" bIns="45727">
            <a:spAutoFit/>
          </a:bodyPr>
          <a:lstStyle/>
          <a:p>
            <a:pPr algn="ctr">
              <a:lnSpc>
                <a:spcPct val="120000"/>
              </a:lnSpc>
            </a:pPr>
            <a:r>
              <a:rPr lang="zh-CN" altLang="en-US" sz="2667" b="1" dirty="0">
                <a:solidFill>
                  <a:schemeClr val="bg1"/>
                </a:solidFill>
                <a:cs typeface="+mn-ea"/>
                <a:sym typeface="+mn-lt"/>
              </a:rPr>
              <a:t>添加标题</a:t>
            </a:r>
          </a:p>
        </p:txBody>
      </p:sp>
    </p:spTree>
    <p:extLst>
      <p:ext uri="{BB962C8B-B14F-4D97-AF65-F5344CB8AC3E}">
        <p14:creationId xmlns:p14="http://schemas.microsoft.com/office/powerpoint/2010/main" val="7173389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0" presetClass="path" presetSubtype="0" accel="50000" decel="50000" fill="hold" nodeType="withEffect">
                                      <p:stCondLst>
                                        <p:cond delay="0"/>
                                      </p:stCondLst>
                                      <p:childTnLst>
                                        <p:animMotion origin="layout" path="M -0.73711 -0.07685 C -0.69648 -0.08727 -0.61367 -0.13704 -0.49375 -0.14213 C -0.37382 -0.14699 -0.41653 -0.16181 -0.21445 0.02292 C -0.01237 0.20741 -0.04466 0.00463 -3.75E-6 1.48148E-6 " pathEditMode="relative" rAng="0" ptsTypes="AAAA">
                                          <p:cBhvr>
                                            <p:cTn id="9" dur="2000" fill="hold"/>
                                            <p:tgtEl>
                                              <p:spTgt spid="52"/>
                                            </p:tgtEl>
                                            <p:attrNameLst>
                                              <p:attrName>ppt_x</p:attrName>
                                              <p:attrName>ppt_y</p:attrName>
                                            </p:attrNameLst>
                                          </p:cBhvr>
                                          <p:rCtr x="36849" y="5463"/>
                                        </p:animMotion>
                                      </p:childTnLst>
                                    </p:cTn>
                                  </p:par>
                                  <p:par>
                                    <p:cTn id="10" presetID="8" presetClass="emph" presetSubtype="0" fill="hold" nodeType="withEffect">
                                      <p:stCondLst>
                                        <p:cond delay="0"/>
                                      </p:stCondLst>
                                      <p:childTnLst>
                                        <p:animRot by="4200000">
                                          <p:cBhvr>
                                            <p:cTn id="11" dur="1000" fill="hold"/>
                                            <p:tgtEl>
                                              <p:spTgt spid="52"/>
                                            </p:tgtEl>
                                            <p:attrNameLst>
                                              <p:attrName>r</p:attrName>
                                            </p:attrNameLst>
                                          </p:cBhvr>
                                        </p:animRot>
                                      </p:childTnLst>
                                    </p:cTn>
                                  </p:par>
                                  <p:par>
                                    <p:cTn id="12" presetID="8" presetClass="emph" presetSubtype="0" decel="66667" fill="hold" nodeType="withEffect">
                                      <p:stCondLst>
                                        <p:cond delay="1250"/>
                                      </p:stCondLst>
                                      <p:childTnLst>
                                        <p:animRot by="-5400000">
                                          <p:cBhvr>
                                            <p:cTn id="13" dur="750" fill="hold"/>
                                            <p:tgtEl>
                                              <p:spTgt spid="52"/>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500"/>
                                            <p:tgtEl>
                                              <p:spTgt spid="51"/>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anim calcmode="lin" valueType="num">
                                          <p:cBhvr>
                                            <p:cTn id="25" dur="500" fill="hold"/>
                                            <p:tgtEl>
                                              <p:spTgt spid="81"/>
                                            </p:tgtEl>
                                            <p:attrNameLst>
                                              <p:attrName>ppt_x</p:attrName>
                                            </p:attrNameLst>
                                          </p:cBhvr>
                                          <p:tavLst>
                                            <p:tav tm="0">
                                              <p:val>
                                                <p:strVal val="#ppt_x"/>
                                              </p:val>
                                            </p:tav>
                                            <p:tav tm="100000">
                                              <p:val>
                                                <p:strVal val="#ppt_x"/>
                                              </p:val>
                                            </p:tav>
                                          </p:tavLst>
                                        </p:anim>
                                        <p:anim calcmode="lin" valueType="num">
                                          <p:cBhvr>
                                            <p:cTn id="26" dur="500" fill="hold"/>
                                            <p:tgtEl>
                                              <p:spTgt spid="8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barn(inVertical)">
                                          <p:cBhvr>
                                            <p:cTn id="30" dur="500"/>
                                            <p:tgtEl>
                                              <p:spTgt spid="82"/>
                                            </p:tgtEl>
                                          </p:cBhvr>
                                        </p:animEffect>
                                      </p:childTnLst>
                                    </p:cTn>
                                  </p:par>
                                </p:childTnLst>
                              </p:cTn>
                            </p:par>
                            <p:par>
                              <p:cTn id="31" fill="hold">
                                <p:stCondLst>
                                  <p:cond delay="2750"/>
                                </p:stCondLst>
                                <p:childTnLst>
                                  <p:par>
                                    <p:cTn id="32" presetID="2" presetClass="entr" presetSubtype="12" accel="52000" fill="hold" grpId="0" nodeType="afterEffect" p14:presetBounceEnd="54000">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14:bounceEnd="54000">
                                          <p:cBhvr additive="base">
                                            <p:cTn id="34" dur="1200" fill="hold"/>
                                            <p:tgtEl>
                                              <p:spTgt spid="77"/>
                                            </p:tgtEl>
                                            <p:attrNameLst>
                                              <p:attrName>ppt_x</p:attrName>
                                            </p:attrNameLst>
                                          </p:cBhvr>
                                          <p:tavLst>
                                            <p:tav tm="0">
                                              <p:val>
                                                <p:strVal val="0-#ppt_w/2"/>
                                              </p:val>
                                            </p:tav>
                                            <p:tav tm="100000">
                                              <p:val>
                                                <p:strVal val="#ppt_x"/>
                                              </p:val>
                                            </p:tav>
                                          </p:tavLst>
                                        </p:anim>
                                        <p:anim calcmode="lin" valueType="num" p14:bounceEnd="54000">
                                          <p:cBhvr additive="base">
                                            <p:cTn id="35" dur="1200" fill="hold"/>
                                            <p:tgtEl>
                                              <p:spTgt spid="77"/>
                                            </p:tgtEl>
                                            <p:attrNameLst>
                                              <p:attrName>ppt_y</p:attrName>
                                            </p:attrNameLst>
                                          </p:cBhvr>
                                          <p:tavLst>
                                            <p:tav tm="0">
                                              <p:val>
                                                <p:strVal val="1+#ppt_h/2"/>
                                              </p:val>
                                            </p:tav>
                                            <p:tav tm="100000">
                                              <p:val>
                                                <p:strVal val="#ppt_y"/>
                                              </p:val>
                                            </p:tav>
                                          </p:tavLst>
                                        </p:anim>
                                      </p:childTnLst>
                                    </p:cTn>
                                  </p:par>
                                  <p:par>
                                    <p:cTn id="36" presetID="2" presetClass="entr" presetSubtype="3" accel="52000" fill="hold" nodeType="withEffect" p14:presetBounceEnd="54000">
                                      <p:stCondLst>
                                        <p:cond delay="250"/>
                                      </p:stCondLst>
                                      <p:childTnLst>
                                        <p:set>
                                          <p:cBhvr>
                                            <p:cTn id="37" dur="1" fill="hold">
                                              <p:stCondLst>
                                                <p:cond delay="0"/>
                                              </p:stCondLst>
                                            </p:cTn>
                                            <p:tgtEl>
                                              <p:spTgt spid="78"/>
                                            </p:tgtEl>
                                            <p:attrNameLst>
                                              <p:attrName>style.visibility</p:attrName>
                                            </p:attrNameLst>
                                          </p:cBhvr>
                                          <p:to>
                                            <p:strVal val="visible"/>
                                          </p:to>
                                        </p:set>
                                        <p:anim calcmode="lin" valueType="num" p14:bounceEnd="54000">
                                          <p:cBhvr additive="base">
                                            <p:cTn id="38" dur="1200" fill="hold"/>
                                            <p:tgtEl>
                                              <p:spTgt spid="78"/>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78"/>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14:presetBounceEnd="54000">
                                      <p:stCondLst>
                                        <p:cond delay="500"/>
                                      </p:stCondLst>
                                      <p:childTnLst>
                                        <p:set>
                                          <p:cBhvr>
                                            <p:cTn id="41" dur="1" fill="hold">
                                              <p:stCondLst>
                                                <p:cond delay="0"/>
                                              </p:stCondLst>
                                            </p:cTn>
                                            <p:tgtEl>
                                              <p:spTgt spid="76"/>
                                            </p:tgtEl>
                                            <p:attrNameLst>
                                              <p:attrName>style.visibility</p:attrName>
                                            </p:attrNameLst>
                                          </p:cBhvr>
                                          <p:to>
                                            <p:strVal val="visible"/>
                                          </p:to>
                                        </p:set>
                                        <p:anim calcmode="lin" valueType="num" p14:bounceEnd="54000">
                                          <p:cBhvr additive="base">
                                            <p:cTn id="42" dur="1200" fill="hold"/>
                                            <p:tgtEl>
                                              <p:spTgt spid="76"/>
                                            </p:tgtEl>
                                            <p:attrNameLst>
                                              <p:attrName>ppt_x</p:attrName>
                                            </p:attrNameLst>
                                          </p:cBhvr>
                                          <p:tavLst>
                                            <p:tav tm="0">
                                              <p:val>
                                                <p:strVal val="1+#ppt_w/2"/>
                                              </p:val>
                                            </p:tav>
                                            <p:tav tm="100000">
                                              <p:val>
                                                <p:strVal val="#ppt_x"/>
                                              </p:val>
                                            </p:tav>
                                          </p:tavLst>
                                        </p:anim>
                                        <p:anim calcmode="lin" valueType="num" p14:bounceEnd="54000">
                                          <p:cBhvr additive="base">
                                            <p:cTn id="43" dur="12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anim calcmode="lin" valueType="num">
                                          <p:cBhvr>
                                            <p:cTn id="48" dur="500" fill="hold"/>
                                            <p:tgtEl>
                                              <p:spTgt spid="66"/>
                                            </p:tgtEl>
                                            <p:attrNameLst>
                                              <p:attrName>ppt_x</p:attrName>
                                            </p:attrNameLst>
                                          </p:cBhvr>
                                          <p:tavLst>
                                            <p:tav tm="0">
                                              <p:val>
                                                <p:strVal val="#ppt_x"/>
                                              </p:val>
                                            </p:tav>
                                            <p:tav tm="100000">
                                              <p:val>
                                                <p:strVal val="#ppt_x"/>
                                              </p:val>
                                            </p:tav>
                                          </p:tavLst>
                                        </p:anim>
                                        <p:anim calcmode="lin" valueType="num">
                                          <p:cBhvr>
                                            <p:cTn id="49" dur="500" fill="hold"/>
                                            <p:tgtEl>
                                              <p:spTgt spid="6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250"/>
                                            <p:tgtEl>
                                              <p:spTgt spid="72"/>
                                            </p:tgtEl>
                                          </p:cBhvr>
                                        </p:animEffect>
                                        <p:anim calcmode="lin" valueType="num">
                                          <p:cBhvr>
                                            <p:cTn id="53" dur="250" fill="hold"/>
                                            <p:tgtEl>
                                              <p:spTgt spid="72"/>
                                            </p:tgtEl>
                                            <p:attrNameLst>
                                              <p:attrName>ppt_x</p:attrName>
                                            </p:attrNameLst>
                                          </p:cBhvr>
                                          <p:tavLst>
                                            <p:tav tm="0">
                                              <p:val>
                                                <p:strVal val="#ppt_x"/>
                                              </p:val>
                                            </p:tav>
                                            <p:tav tm="100000">
                                              <p:val>
                                                <p:strVal val="#ppt_x"/>
                                              </p:val>
                                            </p:tav>
                                          </p:tavLst>
                                        </p:anim>
                                        <p:anim calcmode="lin" valueType="num">
                                          <p:cBhvr>
                                            <p:cTn id="54" dur="25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strVal val="#ppt_x"/>
                                              </p:val>
                                            </p:tav>
                                            <p:tav tm="100000">
                                              <p:val>
                                                <p:strVal val="#ppt_x"/>
                                              </p:val>
                                            </p:tav>
                                          </p:tavLst>
                                        </p:anim>
                                        <p:anim calcmode="lin" valueType="num">
                                          <p:cBhvr>
                                            <p:cTn id="60" dur="500" fill="hold"/>
                                            <p:tgtEl>
                                              <p:spTgt spid="6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250"/>
                                            <p:tgtEl>
                                              <p:spTgt spid="73"/>
                                            </p:tgtEl>
                                          </p:cBhvr>
                                        </p:animEffect>
                                        <p:anim calcmode="lin" valueType="num">
                                          <p:cBhvr>
                                            <p:cTn id="64" dur="250" fill="hold"/>
                                            <p:tgtEl>
                                              <p:spTgt spid="73"/>
                                            </p:tgtEl>
                                            <p:attrNameLst>
                                              <p:attrName>ppt_x</p:attrName>
                                            </p:attrNameLst>
                                          </p:cBhvr>
                                          <p:tavLst>
                                            <p:tav tm="0">
                                              <p:val>
                                                <p:strVal val="#ppt_x"/>
                                              </p:val>
                                            </p:tav>
                                            <p:tav tm="100000">
                                              <p:val>
                                                <p:strVal val="#ppt_x"/>
                                              </p:val>
                                            </p:tav>
                                          </p:tavLst>
                                        </p:anim>
                                        <p:anim calcmode="lin" valueType="num">
                                          <p:cBhvr>
                                            <p:cTn id="65" dur="250" fill="hold"/>
                                            <p:tgtEl>
                                              <p:spTgt spid="73"/>
                                            </p:tgtEl>
                                            <p:attrNameLst>
                                              <p:attrName>ppt_y</p:attrName>
                                            </p:attrNameLst>
                                          </p:cBhvr>
                                          <p:tavLst>
                                            <p:tav tm="0">
                                              <p:val>
                                                <p:strVal val="#ppt_y-.1"/>
                                              </p:val>
                                            </p:tav>
                                            <p:tav tm="100000">
                                              <p:val>
                                                <p:strVal val="#ppt_y"/>
                                              </p:val>
                                            </p:tav>
                                          </p:tavLst>
                                        </p:anim>
                                      </p:childTnLst>
                                    </p:cTn>
                                  </p:par>
                                </p:childTnLst>
                              </p:cTn>
                            </p:par>
                            <p:par>
                              <p:cTn id="66" fill="hold">
                                <p:stCondLst>
                                  <p:cond delay="5450"/>
                                </p:stCondLst>
                                <p:childTnLst>
                                  <p:par>
                                    <p:cTn id="67" presetID="42" presetClass="entr" presetSubtype="0"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anim calcmode="lin" valueType="num">
                                          <p:cBhvr>
                                            <p:cTn id="70" dur="500" fill="hold"/>
                                            <p:tgtEl>
                                              <p:spTgt spid="63"/>
                                            </p:tgtEl>
                                            <p:attrNameLst>
                                              <p:attrName>ppt_x</p:attrName>
                                            </p:attrNameLst>
                                          </p:cBhvr>
                                          <p:tavLst>
                                            <p:tav tm="0">
                                              <p:val>
                                                <p:strVal val="#ppt_x"/>
                                              </p:val>
                                            </p:tav>
                                            <p:tav tm="100000">
                                              <p:val>
                                                <p:strVal val="#ppt_x"/>
                                              </p:val>
                                            </p:tav>
                                          </p:tavLst>
                                        </p:anim>
                                        <p:anim calcmode="lin" valueType="num">
                                          <p:cBhvr>
                                            <p:cTn id="71" dur="500" fill="hold"/>
                                            <p:tgtEl>
                                              <p:spTgt spid="6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250"/>
                                            <p:tgtEl>
                                              <p:spTgt spid="74"/>
                                            </p:tgtEl>
                                          </p:cBhvr>
                                        </p:animEffect>
                                        <p:anim calcmode="lin" valueType="num">
                                          <p:cBhvr>
                                            <p:cTn id="75" dur="250" fill="hold"/>
                                            <p:tgtEl>
                                              <p:spTgt spid="74"/>
                                            </p:tgtEl>
                                            <p:attrNameLst>
                                              <p:attrName>ppt_x</p:attrName>
                                            </p:attrNameLst>
                                          </p:cBhvr>
                                          <p:tavLst>
                                            <p:tav tm="0">
                                              <p:val>
                                                <p:strVal val="#ppt_x"/>
                                              </p:val>
                                            </p:tav>
                                            <p:tav tm="100000">
                                              <p:val>
                                                <p:strVal val="#ppt_x"/>
                                              </p:val>
                                            </p:tav>
                                          </p:tavLst>
                                        </p:anim>
                                        <p:anim calcmode="lin" valueType="num">
                                          <p:cBhvr>
                                            <p:cTn id="76" dur="250" fill="hold"/>
                                            <p:tgtEl>
                                              <p:spTgt spid="74"/>
                                            </p:tgtEl>
                                            <p:attrNameLst>
                                              <p:attrName>ppt_y</p:attrName>
                                            </p:attrNameLst>
                                          </p:cBhvr>
                                          <p:tavLst>
                                            <p:tav tm="0">
                                              <p:val>
                                                <p:strVal val="#ppt_y-.1"/>
                                              </p:val>
                                            </p:tav>
                                            <p:tav tm="100000">
                                              <p:val>
                                                <p:strVal val="#ppt_y"/>
                                              </p:val>
                                            </p:tav>
                                          </p:tavLst>
                                        </p:anim>
                                      </p:childTnLst>
                                    </p:cTn>
                                  </p:par>
                                </p:childTnLst>
                              </p:cTn>
                            </p:par>
                            <p:par>
                              <p:cTn id="77" fill="hold">
                                <p:stCondLst>
                                  <p:cond delay="59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anim calcmode="lin" valueType="num">
                                          <p:cBhvr>
                                            <p:cTn id="81" dur="500" fill="hold"/>
                                            <p:tgtEl>
                                              <p:spTgt spid="68"/>
                                            </p:tgtEl>
                                            <p:attrNameLst>
                                              <p:attrName>ppt_x</p:attrName>
                                            </p:attrNameLst>
                                          </p:cBhvr>
                                          <p:tavLst>
                                            <p:tav tm="0">
                                              <p:val>
                                                <p:strVal val="#ppt_x"/>
                                              </p:val>
                                            </p:tav>
                                            <p:tav tm="100000">
                                              <p:val>
                                                <p:strVal val="#ppt_x"/>
                                              </p:val>
                                            </p:tav>
                                          </p:tavLst>
                                        </p:anim>
                                        <p:anim calcmode="lin" valueType="num">
                                          <p:cBhvr>
                                            <p:cTn id="82" dur="500" fill="hold"/>
                                            <p:tgtEl>
                                              <p:spTgt spid="6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250"/>
                                            <p:tgtEl>
                                              <p:spTgt spid="75"/>
                                            </p:tgtEl>
                                          </p:cBhvr>
                                        </p:animEffect>
                                        <p:anim calcmode="lin" valueType="num">
                                          <p:cBhvr>
                                            <p:cTn id="86" dur="250" fill="hold"/>
                                            <p:tgtEl>
                                              <p:spTgt spid="75"/>
                                            </p:tgtEl>
                                            <p:attrNameLst>
                                              <p:attrName>ppt_x</p:attrName>
                                            </p:attrNameLst>
                                          </p:cBhvr>
                                          <p:tavLst>
                                            <p:tav tm="0">
                                              <p:val>
                                                <p:strVal val="#ppt_x"/>
                                              </p:val>
                                            </p:tav>
                                            <p:tav tm="100000">
                                              <p:val>
                                                <p:strVal val="#ppt_x"/>
                                              </p:val>
                                            </p:tav>
                                          </p:tavLst>
                                        </p:anim>
                                        <p:anim calcmode="lin" valueType="num">
                                          <p:cBhvr>
                                            <p:cTn id="87" dur="25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66" grpId="0" animBg="1"/>
          <p:bldP spid="67" grpId="0" animBg="1"/>
          <p:bldP spid="72" grpId="0"/>
          <p:bldP spid="73" grpId="0"/>
          <p:bldP spid="74" grpId="0"/>
          <p:bldP spid="75" grpId="0"/>
          <p:bldP spid="76" grpId="0" animBg="1"/>
          <p:bldP spid="77" grpId="0" animBg="1"/>
          <p:bldP spid="81" grpId="0" animBg="1"/>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0" presetClass="path" presetSubtype="0" accel="50000" decel="50000" fill="hold" nodeType="withEffect">
                                      <p:stCondLst>
                                        <p:cond delay="0"/>
                                      </p:stCondLst>
                                      <p:childTnLst>
                                        <p:animMotion origin="layout" path="M -0.73711 -0.07685 C -0.69648 -0.08727 -0.61367 -0.13704 -0.49375 -0.14213 C -0.37382 -0.14699 -0.41653 -0.16181 -0.21445 0.02292 C -0.01237 0.20741 -0.04466 0.00463 -3.75E-6 1.48148E-6 " pathEditMode="relative" rAng="0" ptsTypes="AAAA">
                                          <p:cBhvr>
                                            <p:cTn id="9" dur="2000" fill="hold"/>
                                            <p:tgtEl>
                                              <p:spTgt spid="52"/>
                                            </p:tgtEl>
                                            <p:attrNameLst>
                                              <p:attrName>ppt_x</p:attrName>
                                              <p:attrName>ppt_y</p:attrName>
                                            </p:attrNameLst>
                                          </p:cBhvr>
                                          <p:rCtr x="36849" y="5463"/>
                                        </p:animMotion>
                                      </p:childTnLst>
                                    </p:cTn>
                                  </p:par>
                                  <p:par>
                                    <p:cTn id="10" presetID="8" presetClass="emph" presetSubtype="0" fill="hold" nodeType="withEffect">
                                      <p:stCondLst>
                                        <p:cond delay="0"/>
                                      </p:stCondLst>
                                      <p:childTnLst>
                                        <p:animRot by="4200000">
                                          <p:cBhvr>
                                            <p:cTn id="11" dur="1000" fill="hold"/>
                                            <p:tgtEl>
                                              <p:spTgt spid="52"/>
                                            </p:tgtEl>
                                            <p:attrNameLst>
                                              <p:attrName>r</p:attrName>
                                            </p:attrNameLst>
                                          </p:cBhvr>
                                        </p:animRot>
                                      </p:childTnLst>
                                    </p:cTn>
                                  </p:par>
                                  <p:par>
                                    <p:cTn id="12" presetID="8" presetClass="emph" presetSubtype="0" decel="66667" fill="hold" nodeType="withEffect">
                                      <p:stCondLst>
                                        <p:cond delay="1250"/>
                                      </p:stCondLst>
                                      <p:childTnLst>
                                        <p:animRot by="-5400000">
                                          <p:cBhvr>
                                            <p:cTn id="13" dur="750" fill="hold"/>
                                            <p:tgtEl>
                                              <p:spTgt spid="52"/>
                                            </p:tgtEl>
                                            <p:attrNameLst>
                                              <p:attrName>r</p:attrName>
                                            </p:attrNameLst>
                                          </p:cBhvr>
                                        </p:animRot>
                                      </p:childTnLst>
                                    </p:cTn>
                                  </p:par>
                                  <p:par>
                                    <p:cTn id="14" presetID="22" presetClass="entr" presetSubtype="8" fill="hold" grpId="0" nodeType="withEffect">
                                      <p:stCondLst>
                                        <p:cond delay="25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1500"/>
                                            <p:tgtEl>
                                              <p:spTgt spid="51"/>
                                            </p:tgtEl>
                                          </p:cBhvr>
                                        </p:animEffect>
                                      </p:childTnLst>
                                    </p:cTn>
                                  </p:par>
                                  <p:par>
                                    <p:cTn id="17" presetID="42" presetClass="entr" presetSubtype="0" fill="hold" grpId="0" nodeType="withEffect">
                                      <p:stCondLst>
                                        <p:cond delay="1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75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anim calcmode="lin" valueType="num">
                                          <p:cBhvr>
                                            <p:cTn id="25" dur="500" fill="hold"/>
                                            <p:tgtEl>
                                              <p:spTgt spid="81"/>
                                            </p:tgtEl>
                                            <p:attrNameLst>
                                              <p:attrName>ppt_x</p:attrName>
                                            </p:attrNameLst>
                                          </p:cBhvr>
                                          <p:tavLst>
                                            <p:tav tm="0">
                                              <p:val>
                                                <p:strVal val="#ppt_x"/>
                                              </p:val>
                                            </p:tav>
                                            <p:tav tm="100000">
                                              <p:val>
                                                <p:strVal val="#ppt_x"/>
                                              </p:val>
                                            </p:tav>
                                          </p:tavLst>
                                        </p:anim>
                                        <p:anim calcmode="lin" valueType="num">
                                          <p:cBhvr>
                                            <p:cTn id="26" dur="500" fill="hold"/>
                                            <p:tgtEl>
                                              <p:spTgt spid="8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6" presetClass="entr" presetSubtype="21" fill="hold" grpId="0"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barn(inVertical)">
                                          <p:cBhvr>
                                            <p:cTn id="30" dur="500"/>
                                            <p:tgtEl>
                                              <p:spTgt spid="82"/>
                                            </p:tgtEl>
                                          </p:cBhvr>
                                        </p:animEffect>
                                      </p:childTnLst>
                                    </p:cTn>
                                  </p:par>
                                </p:childTnLst>
                              </p:cTn>
                            </p:par>
                            <p:par>
                              <p:cTn id="31" fill="hold">
                                <p:stCondLst>
                                  <p:cond delay="2750"/>
                                </p:stCondLst>
                                <p:childTnLst>
                                  <p:par>
                                    <p:cTn id="32" presetID="2" presetClass="entr" presetSubtype="12" accel="5200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additive="base">
                                            <p:cTn id="34" dur="1200" fill="hold"/>
                                            <p:tgtEl>
                                              <p:spTgt spid="77"/>
                                            </p:tgtEl>
                                            <p:attrNameLst>
                                              <p:attrName>ppt_x</p:attrName>
                                            </p:attrNameLst>
                                          </p:cBhvr>
                                          <p:tavLst>
                                            <p:tav tm="0">
                                              <p:val>
                                                <p:strVal val="0-#ppt_w/2"/>
                                              </p:val>
                                            </p:tav>
                                            <p:tav tm="100000">
                                              <p:val>
                                                <p:strVal val="#ppt_x"/>
                                              </p:val>
                                            </p:tav>
                                          </p:tavLst>
                                        </p:anim>
                                        <p:anim calcmode="lin" valueType="num">
                                          <p:cBhvr additive="base">
                                            <p:cTn id="35" dur="1200" fill="hold"/>
                                            <p:tgtEl>
                                              <p:spTgt spid="77"/>
                                            </p:tgtEl>
                                            <p:attrNameLst>
                                              <p:attrName>ppt_y</p:attrName>
                                            </p:attrNameLst>
                                          </p:cBhvr>
                                          <p:tavLst>
                                            <p:tav tm="0">
                                              <p:val>
                                                <p:strVal val="1+#ppt_h/2"/>
                                              </p:val>
                                            </p:tav>
                                            <p:tav tm="100000">
                                              <p:val>
                                                <p:strVal val="#ppt_y"/>
                                              </p:val>
                                            </p:tav>
                                          </p:tavLst>
                                        </p:anim>
                                      </p:childTnLst>
                                    </p:cTn>
                                  </p:par>
                                  <p:par>
                                    <p:cTn id="36" presetID="2" presetClass="entr" presetSubtype="3" accel="52000" fill="hold" nodeType="withEffect">
                                      <p:stCondLst>
                                        <p:cond delay="25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1200" fill="hold"/>
                                            <p:tgtEl>
                                              <p:spTgt spid="78"/>
                                            </p:tgtEl>
                                            <p:attrNameLst>
                                              <p:attrName>ppt_x</p:attrName>
                                            </p:attrNameLst>
                                          </p:cBhvr>
                                          <p:tavLst>
                                            <p:tav tm="0">
                                              <p:val>
                                                <p:strVal val="1+#ppt_w/2"/>
                                              </p:val>
                                            </p:tav>
                                            <p:tav tm="100000">
                                              <p:val>
                                                <p:strVal val="#ppt_x"/>
                                              </p:val>
                                            </p:tav>
                                          </p:tavLst>
                                        </p:anim>
                                        <p:anim calcmode="lin" valueType="num">
                                          <p:cBhvr additive="base">
                                            <p:cTn id="39" dur="1200" fill="hold"/>
                                            <p:tgtEl>
                                              <p:spTgt spid="78"/>
                                            </p:tgtEl>
                                            <p:attrNameLst>
                                              <p:attrName>ppt_y</p:attrName>
                                            </p:attrNameLst>
                                          </p:cBhvr>
                                          <p:tavLst>
                                            <p:tav tm="0">
                                              <p:val>
                                                <p:strVal val="0-#ppt_h/2"/>
                                              </p:val>
                                            </p:tav>
                                            <p:tav tm="100000">
                                              <p:val>
                                                <p:strVal val="#ppt_y"/>
                                              </p:val>
                                            </p:tav>
                                          </p:tavLst>
                                        </p:anim>
                                      </p:childTnLst>
                                    </p:cTn>
                                  </p:par>
                                  <p:par>
                                    <p:cTn id="40" presetID="2" presetClass="entr" presetSubtype="6" accel="52000" fill="hold" grpId="0" nodeType="withEffect">
                                      <p:stCondLst>
                                        <p:cond delay="50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1200" fill="hold"/>
                                            <p:tgtEl>
                                              <p:spTgt spid="76"/>
                                            </p:tgtEl>
                                            <p:attrNameLst>
                                              <p:attrName>ppt_x</p:attrName>
                                            </p:attrNameLst>
                                          </p:cBhvr>
                                          <p:tavLst>
                                            <p:tav tm="0">
                                              <p:val>
                                                <p:strVal val="1+#ppt_w/2"/>
                                              </p:val>
                                            </p:tav>
                                            <p:tav tm="100000">
                                              <p:val>
                                                <p:strVal val="#ppt_x"/>
                                              </p:val>
                                            </p:tav>
                                          </p:tavLst>
                                        </p:anim>
                                        <p:anim calcmode="lin" valueType="num">
                                          <p:cBhvr additive="base">
                                            <p:cTn id="43" dur="1200" fill="hold"/>
                                            <p:tgtEl>
                                              <p:spTgt spid="76"/>
                                            </p:tgtEl>
                                            <p:attrNameLst>
                                              <p:attrName>ppt_y</p:attrName>
                                            </p:attrNameLst>
                                          </p:cBhvr>
                                          <p:tavLst>
                                            <p:tav tm="0">
                                              <p:val>
                                                <p:strVal val="1+#ppt_h/2"/>
                                              </p:val>
                                            </p:tav>
                                            <p:tav tm="100000">
                                              <p:val>
                                                <p:strVal val="#ppt_y"/>
                                              </p:val>
                                            </p:tav>
                                          </p:tavLst>
                                        </p:anim>
                                      </p:childTnLst>
                                    </p:cTn>
                                  </p:par>
                                </p:childTnLst>
                              </p:cTn>
                            </p:par>
                            <p:par>
                              <p:cTn id="44" fill="hold">
                                <p:stCondLst>
                                  <p:cond delay="4450"/>
                                </p:stCondLst>
                                <p:childTnLst>
                                  <p:par>
                                    <p:cTn id="45" presetID="42"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anim calcmode="lin" valueType="num">
                                          <p:cBhvr>
                                            <p:cTn id="48" dur="500" fill="hold"/>
                                            <p:tgtEl>
                                              <p:spTgt spid="66"/>
                                            </p:tgtEl>
                                            <p:attrNameLst>
                                              <p:attrName>ppt_x</p:attrName>
                                            </p:attrNameLst>
                                          </p:cBhvr>
                                          <p:tavLst>
                                            <p:tav tm="0">
                                              <p:val>
                                                <p:strVal val="#ppt_x"/>
                                              </p:val>
                                            </p:tav>
                                            <p:tav tm="100000">
                                              <p:val>
                                                <p:strVal val="#ppt_x"/>
                                              </p:val>
                                            </p:tav>
                                          </p:tavLst>
                                        </p:anim>
                                        <p:anim calcmode="lin" valueType="num">
                                          <p:cBhvr>
                                            <p:cTn id="49" dur="500" fill="hold"/>
                                            <p:tgtEl>
                                              <p:spTgt spid="6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5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250"/>
                                            <p:tgtEl>
                                              <p:spTgt spid="72"/>
                                            </p:tgtEl>
                                          </p:cBhvr>
                                        </p:animEffect>
                                        <p:anim calcmode="lin" valueType="num">
                                          <p:cBhvr>
                                            <p:cTn id="53" dur="250" fill="hold"/>
                                            <p:tgtEl>
                                              <p:spTgt spid="72"/>
                                            </p:tgtEl>
                                            <p:attrNameLst>
                                              <p:attrName>ppt_x</p:attrName>
                                            </p:attrNameLst>
                                          </p:cBhvr>
                                          <p:tavLst>
                                            <p:tav tm="0">
                                              <p:val>
                                                <p:strVal val="#ppt_x"/>
                                              </p:val>
                                            </p:tav>
                                            <p:tav tm="100000">
                                              <p:val>
                                                <p:strVal val="#ppt_x"/>
                                              </p:val>
                                            </p:tav>
                                          </p:tavLst>
                                        </p:anim>
                                        <p:anim calcmode="lin" valueType="num">
                                          <p:cBhvr>
                                            <p:cTn id="54" dur="25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4950"/>
                                </p:stCondLst>
                                <p:childTnLst>
                                  <p:par>
                                    <p:cTn id="56" presetID="42"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strVal val="#ppt_x"/>
                                              </p:val>
                                            </p:tav>
                                            <p:tav tm="100000">
                                              <p:val>
                                                <p:strVal val="#ppt_x"/>
                                              </p:val>
                                            </p:tav>
                                          </p:tavLst>
                                        </p:anim>
                                        <p:anim calcmode="lin" valueType="num">
                                          <p:cBhvr>
                                            <p:cTn id="60" dur="500" fill="hold"/>
                                            <p:tgtEl>
                                              <p:spTgt spid="6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250"/>
                                            <p:tgtEl>
                                              <p:spTgt spid="73"/>
                                            </p:tgtEl>
                                          </p:cBhvr>
                                        </p:animEffect>
                                        <p:anim calcmode="lin" valueType="num">
                                          <p:cBhvr>
                                            <p:cTn id="64" dur="250" fill="hold"/>
                                            <p:tgtEl>
                                              <p:spTgt spid="73"/>
                                            </p:tgtEl>
                                            <p:attrNameLst>
                                              <p:attrName>ppt_x</p:attrName>
                                            </p:attrNameLst>
                                          </p:cBhvr>
                                          <p:tavLst>
                                            <p:tav tm="0">
                                              <p:val>
                                                <p:strVal val="#ppt_x"/>
                                              </p:val>
                                            </p:tav>
                                            <p:tav tm="100000">
                                              <p:val>
                                                <p:strVal val="#ppt_x"/>
                                              </p:val>
                                            </p:tav>
                                          </p:tavLst>
                                        </p:anim>
                                        <p:anim calcmode="lin" valueType="num">
                                          <p:cBhvr>
                                            <p:cTn id="65" dur="250" fill="hold"/>
                                            <p:tgtEl>
                                              <p:spTgt spid="73"/>
                                            </p:tgtEl>
                                            <p:attrNameLst>
                                              <p:attrName>ppt_y</p:attrName>
                                            </p:attrNameLst>
                                          </p:cBhvr>
                                          <p:tavLst>
                                            <p:tav tm="0">
                                              <p:val>
                                                <p:strVal val="#ppt_y-.1"/>
                                              </p:val>
                                            </p:tav>
                                            <p:tav tm="100000">
                                              <p:val>
                                                <p:strVal val="#ppt_y"/>
                                              </p:val>
                                            </p:tav>
                                          </p:tavLst>
                                        </p:anim>
                                      </p:childTnLst>
                                    </p:cTn>
                                  </p:par>
                                </p:childTnLst>
                              </p:cTn>
                            </p:par>
                            <p:par>
                              <p:cTn id="66" fill="hold">
                                <p:stCondLst>
                                  <p:cond delay="5450"/>
                                </p:stCondLst>
                                <p:childTnLst>
                                  <p:par>
                                    <p:cTn id="67" presetID="42" presetClass="entr" presetSubtype="0"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anim calcmode="lin" valueType="num">
                                          <p:cBhvr>
                                            <p:cTn id="70" dur="500" fill="hold"/>
                                            <p:tgtEl>
                                              <p:spTgt spid="63"/>
                                            </p:tgtEl>
                                            <p:attrNameLst>
                                              <p:attrName>ppt_x</p:attrName>
                                            </p:attrNameLst>
                                          </p:cBhvr>
                                          <p:tavLst>
                                            <p:tav tm="0">
                                              <p:val>
                                                <p:strVal val="#ppt_x"/>
                                              </p:val>
                                            </p:tav>
                                            <p:tav tm="100000">
                                              <p:val>
                                                <p:strVal val="#ppt_x"/>
                                              </p:val>
                                            </p:tav>
                                          </p:tavLst>
                                        </p:anim>
                                        <p:anim calcmode="lin" valueType="num">
                                          <p:cBhvr>
                                            <p:cTn id="71" dur="500" fill="hold"/>
                                            <p:tgtEl>
                                              <p:spTgt spid="63"/>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25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250"/>
                                            <p:tgtEl>
                                              <p:spTgt spid="74"/>
                                            </p:tgtEl>
                                          </p:cBhvr>
                                        </p:animEffect>
                                        <p:anim calcmode="lin" valueType="num">
                                          <p:cBhvr>
                                            <p:cTn id="75" dur="250" fill="hold"/>
                                            <p:tgtEl>
                                              <p:spTgt spid="74"/>
                                            </p:tgtEl>
                                            <p:attrNameLst>
                                              <p:attrName>ppt_x</p:attrName>
                                            </p:attrNameLst>
                                          </p:cBhvr>
                                          <p:tavLst>
                                            <p:tav tm="0">
                                              <p:val>
                                                <p:strVal val="#ppt_x"/>
                                              </p:val>
                                            </p:tav>
                                            <p:tav tm="100000">
                                              <p:val>
                                                <p:strVal val="#ppt_x"/>
                                              </p:val>
                                            </p:tav>
                                          </p:tavLst>
                                        </p:anim>
                                        <p:anim calcmode="lin" valueType="num">
                                          <p:cBhvr>
                                            <p:cTn id="76" dur="250" fill="hold"/>
                                            <p:tgtEl>
                                              <p:spTgt spid="74"/>
                                            </p:tgtEl>
                                            <p:attrNameLst>
                                              <p:attrName>ppt_y</p:attrName>
                                            </p:attrNameLst>
                                          </p:cBhvr>
                                          <p:tavLst>
                                            <p:tav tm="0">
                                              <p:val>
                                                <p:strVal val="#ppt_y-.1"/>
                                              </p:val>
                                            </p:tav>
                                            <p:tav tm="100000">
                                              <p:val>
                                                <p:strVal val="#ppt_y"/>
                                              </p:val>
                                            </p:tav>
                                          </p:tavLst>
                                        </p:anim>
                                      </p:childTnLst>
                                    </p:cTn>
                                  </p:par>
                                </p:childTnLst>
                              </p:cTn>
                            </p:par>
                            <p:par>
                              <p:cTn id="77" fill="hold">
                                <p:stCondLst>
                                  <p:cond delay="59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anim calcmode="lin" valueType="num">
                                          <p:cBhvr>
                                            <p:cTn id="81" dur="500" fill="hold"/>
                                            <p:tgtEl>
                                              <p:spTgt spid="68"/>
                                            </p:tgtEl>
                                            <p:attrNameLst>
                                              <p:attrName>ppt_x</p:attrName>
                                            </p:attrNameLst>
                                          </p:cBhvr>
                                          <p:tavLst>
                                            <p:tav tm="0">
                                              <p:val>
                                                <p:strVal val="#ppt_x"/>
                                              </p:val>
                                            </p:tav>
                                            <p:tav tm="100000">
                                              <p:val>
                                                <p:strVal val="#ppt_x"/>
                                              </p:val>
                                            </p:tav>
                                          </p:tavLst>
                                        </p:anim>
                                        <p:anim calcmode="lin" valueType="num">
                                          <p:cBhvr>
                                            <p:cTn id="82" dur="500" fill="hold"/>
                                            <p:tgtEl>
                                              <p:spTgt spid="6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5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250"/>
                                            <p:tgtEl>
                                              <p:spTgt spid="75"/>
                                            </p:tgtEl>
                                          </p:cBhvr>
                                        </p:animEffect>
                                        <p:anim calcmode="lin" valueType="num">
                                          <p:cBhvr>
                                            <p:cTn id="86" dur="250" fill="hold"/>
                                            <p:tgtEl>
                                              <p:spTgt spid="75"/>
                                            </p:tgtEl>
                                            <p:attrNameLst>
                                              <p:attrName>ppt_x</p:attrName>
                                            </p:attrNameLst>
                                          </p:cBhvr>
                                          <p:tavLst>
                                            <p:tav tm="0">
                                              <p:val>
                                                <p:strVal val="#ppt_x"/>
                                              </p:val>
                                            </p:tav>
                                            <p:tav tm="100000">
                                              <p:val>
                                                <p:strVal val="#ppt_x"/>
                                              </p:val>
                                            </p:tav>
                                          </p:tavLst>
                                        </p:anim>
                                        <p:anim calcmode="lin" valueType="num">
                                          <p:cBhvr>
                                            <p:cTn id="87" dur="25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66" grpId="0" animBg="1"/>
          <p:bldP spid="67" grpId="0" animBg="1"/>
          <p:bldP spid="72" grpId="0"/>
          <p:bldP spid="73" grpId="0"/>
          <p:bldP spid="74" grpId="0"/>
          <p:bldP spid="75" grpId="0"/>
          <p:bldP spid="76" grpId="0" animBg="1"/>
          <p:bldP spid="77" grpId="0" animBg="1"/>
          <p:bldP spid="81" grpId="0" animBg="1"/>
          <p:bldP spid="8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经验总结</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summarize experience</a:t>
            </a:r>
            <a:endParaRPr lang="zh-CN" altLang="en-US" sz="1200" dirty="0">
              <a:solidFill>
                <a:schemeClr val="bg2">
                  <a:lumMod val="50000"/>
                </a:schemeClr>
              </a:solidFill>
              <a:cs typeface="+mn-ea"/>
              <a:sym typeface="+mn-lt"/>
            </a:endParaRPr>
          </a:p>
        </p:txBody>
      </p:sp>
      <p:sp>
        <p:nvSpPr>
          <p:cNvPr id="39" name="文本框 2">
            <a:extLst>
              <a:ext uri="{FF2B5EF4-FFF2-40B4-BE49-F238E27FC236}">
                <a16:creationId xmlns="" xmlns:a16="http://schemas.microsoft.com/office/drawing/2014/main" id="{49D63BBA-D65C-43A5-9AC2-6F8D0F91618D}"/>
              </a:ext>
            </a:extLst>
          </p:cNvPr>
          <p:cNvSpPr txBox="1">
            <a:spLocks noChangeArrowheads="1"/>
          </p:cNvSpPr>
          <p:nvPr/>
        </p:nvSpPr>
        <p:spPr bwMode="auto">
          <a:xfrm>
            <a:off x="10371352" y="3472318"/>
            <a:ext cx="10066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sz="2000" dirty="0">
                <a:solidFill>
                  <a:schemeClr val="bg1"/>
                </a:solidFill>
                <a:latin typeface="+mn-lt"/>
                <a:ea typeface="+mn-ea"/>
                <a:cs typeface="+mn-ea"/>
                <a:sym typeface="+mn-lt"/>
              </a:rPr>
              <a:t>03</a:t>
            </a:r>
            <a:endParaRPr lang="zh-CN" altLang="en-US" sz="2000" dirty="0">
              <a:solidFill>
                <a:schemeClr val="bg1"/>
              </a:solidFill>
              <a:latin typeface="+mn-lt"/>
              <a:ea typeface="+mn-ea"/>
              <a:cs typeface="+mn-ea"/>
              <a:sym typeface="+mn-lt"/>
            </a:endParaRPr>
          </a:p>
        </p:txBody>
      </p:sp>
      <p:grpSp>
        <p:nvGrpSpPr>
          <p:cNvPr id="42" name="组合 41">
            <a:extLst>
              <a:ext uri="{FF2B5EF4-FFF2-40B4-BE49-F238E27FC236}">
                <a16:creationId xmlns="" xmlns:a16="http://schemas.microsoft.com/office/drawing/2014/main" id="{A4F6C25B-5C5A-4994-9D00-D5CC17258BFE}"/>
              </a:ext>
            </a:extLst>
          </p:cNvPr>
          <p:cNvGrpSpPr/>
          <p:nvPr/>
        </p:nvGrpSpPr>
        <p:grpSpPr>
          <a:xfrm>
            <a:off x="3885902" y="1983052"/>
            <a:ext cx="3988100" cy="3755496"/>
            <a:chOff x="3669088" y="1795416"/>
            <a:chExt cx="4421725" cy="4163833"/>
          </a:xfrm>
        </p:grpSpPr>
        <p:sp>
          <p:nvSpPr>
            <p:cNvPr id="43" name="Arc 1">
              <a:extLst>
                <a:ext uri="{FF2B5EF4-FFF2-40B4-BE49-F238E27FC236}">
                  <a16:creationId xmlns="" xmlns:a16="http://schemas.microsoft.com/office/drawing/2014/main" id="{2DC65C90-DC9E-4286-A723-72F56CD91571}"/>
                </a:ext>
              </a:extLst>
            </p:cNvPr>
            <p:cNvSpPr/>
            <p:nvPr/>
          </p:nvSpPr>
          <p:spPr>
            <a:xfrm>
              <a:off x="4169678" y="2016252"/>
              <a:ext cx="3889728" cy="3889727"/>
            </a:xfrm>
            <a:prstGeom prst="arc">
              <a:avLst>
                <a:gd name="adj1" fmla="val 2901203"/>
                <a:gd name="adj2" fmla="val 21394969"/>
              </a:avLst>
            </a:prstGeom>
            <a:ln w="1524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US" dirty="0">
                <a:solidFill>
                  <a:prstClr val="white">
                    <a:lumMod val="50000"/>
                  </a:prstClr>
                </a:solidFill>
                <a:cs typeface="+mn-ea"/>
                <a:sym typeface="+mn-lt"/>
              </a:endParaRPr>
            </a:p>
          </p:txBody>
        </p:sp>
        <p:grpSp>
          <p:nvGrpSpPr>
            <p:cNvPr id="44" name="Group 86">
              <a:extLst>
                <a:ext uri="{FF2B5EF4-FFF2-40B4-BE49-F238E27FC236}">
                  <a16:creationId xmlns="" xmlns:a16="http://schemas.microsoft.com/office/drawing/2014/main" id="{C22F7486-B5E0-4212-9761-2860F00DB64B}"/>
                </a:ext>
              </a:extLst>
            </p:cNvPr>
            <p:cNvGrpSpPr/>
            <p:nvPr/>
          </p:nvGrpSpPr>
          <p:grpSpPr>
            <a:xfrm>
              <a:off x="3669088" y="3540580"/>
              <a:ext cx="1080012" cy="553081"/>
              <a:chOff x="6642546" y="5546439"/>
              <a:chExt cx="725864" cy="371719"/>
            </a:xfrm>
          </p:grpSpPr>
          <p:sp>
            <p:nvSpPr>
              <p:cNvPr id="57" name="Oval 87">
                <a:extLst>
                  <a:ext uri="{FF2B5EF4-FFF2-40B4-BE49-F238E27FC236}">
                    <a16:creationId xmlns="" xmlns:a16="http://schemas.microsoft.com/office/drawing/2014/main" id="{C7B0ACCA-AD7D-4920-8EC9-8E08D9F5B2B0}"/>
                  </a:ext>
                </a:extLst>
              </p:cNvPr>
              <p:cNvSpPr/>
              <p:nvPr/>
            </p:nvSpPr>
            <p:spPr>
              <a:xfrm>
                <a:off x="6818257" y="5546439"/>
                <a:ext cx="371719" cy="371719"/>
              </a:xfrm>
              <a:prstGeom prst="ellipse">
                <a:avLst/>
              </a:prstGeom>
              <a:solidFill>
                <a:schemeClr val="accent1"/>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8" name="TextBox 88">
                <a:extLst>
                  <a:ext uri="{FF2B5EF4-FFF2-40B4-BE49-F238E27FC236}">
                    <a16:creationId xmlns="" xmlns:a16="http://schemas.microsoft.com/office/drawing/2014/main" id="{E2C99478-910C-4B78-AD79-57BE9B39A4F8}"/>
                  </a:ext>
                </a:extLst>
              </p:cNvPr>
              <p:cNvSpPr txBox="1"/>
              <p:nvPr/>
            </p:nvSpPr>
            <p:spPr>
              <a:xfrm>
                <a:off x="6642546" y="5605940"/>
                <a:ext cx="725864" cy="298148"/>
              </a:xfrm>
              <a:prstGeom prst="rect">
                <a:avLst/>
              </a:prstGeom>
              <a:noFill/>
            </p:spPr>
            <p:txBody>
              <a:bodyPr wrap="square" rtlCol="0">
                <a:spAutoFit/>
              </a:bodyPr>
              <a:lstStyle/>
              <a:p>
                <a:pPr algn="ctr" defTabSz="914377"/>
                <a:r>
                  <a:rPr lang="en-US" sz="2000" dirty="0">
                    <a:solidFill>
                      <a:schemeClr val="bg1"/>
                    </a:solidFill>
                    <a:cs typeface="+mn-ea"/>
                    <a:sym typeface="+mn-lt"/>
                  </a:rPr>
                  <a:t>3</a:t>
                </a:r>
              </a:p>
            </p:txBody>
          </p:sp>
        </p:grpSp>
        <p:grpSp>
          <p:nvGrpSpPr>
            <p:cNvPr id="45" name="Group 86">
              <a:extLst>
                <a:ext uri="{FF2B5EF4-FFF2-40B4-BE49-F238E27FC236}">
                  <a16:creationId xmlns="" xmlns:a16="http://schemas.microsoft.com/office/drawing/2014/main" id="{8A9BFC8B-FA59-4029-B1D6-EDB6C5549C21}"/>
                </a:ext>
              </a:extLst>
            </p:cNvPr>
            <p:cNvGrpSpPr/>
            <p:nvPr/>
          </p:nvGrpSpPr>
          <p:grpSpPr>
            <a:xfrm>
              <a:off x="6449047" y="5406168"/>
              <a:ext cx="1080012" cy="553081"/>
              <a:chOff x="6641185" y="5546439"/>
              <a:chExt cx="725864" cy="371719"/>
            </a:xfrm>
          </p:grpSpPr>
          <p:sp>
            <p:nvSpPr>
              <p:cNvPr id="55" name="Oval 87">
                <a:extLst>
                  <a:ext uri="{FF2B5EF4-FFF2-40B4-BE49-F238E27FC236}">
                    <a16:creationId xmlns="" xmlns:a16="http://schemas.microsoft.com/office/drawing/2014/main" id="{8F804883-AB07-4B2A-A7F0-4B661756A158}"/>
                  </a:ext>
                </a:extLst>
              </p:cNvPr>
              <p:cNvSpPr/>
              <p:nvPr/>
            </p:nvSpPr>
            <p:spPr>
              <a:xfrm>
                <a:off x="6818257" y="5546439"/>
                <a:ext cx="371719" cy="371719"/>
              </a:xfrm>
              <a:prstGeom prst="ellipse">
                <a:avLst/>
              </a:prstGeom>
              <a:solidFill>
                <a:schemeClr val="accent1"/>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6" name="TextBox 88">
                <a:extLst>
                  <a:ext uri="{FF2B5EF4-FFF2-40B4-BE49-F238E27FC236}">
                    <a16:creationId xmlns="" xmlns:a16="http://schemas.microsoft.com/office/drawing/2014/main" id="{CB78FDB9-A384-45D2-9FA2-101747484540}"/>
                  </a:ext>
                </a:extLst>
              </p:cNvPr>
              <p:cNvSpPr txBox="1"/>
              <p:nvPr/>
            </p:nvSpPr>
            <p:spPr>
              <a:xfrm>
                <a:off x="6641185" y="5591242"/>
                <a:ext cx="725864" cy="298148"/>
              </a:xfrm>
              <a:prstGeom prst="rect">
                <a:avLst/>
              </a:prstGeom>
              <a:noFill/>
            </p:spPr>
            <p:txBody>
              <a:bodyPr wrap="square" rtlCol="0">
                <a:spAutoFit/>
              </a:bodyPr>
              <a:lstStyle/>
              <a:p>
                <a:pPr algn="ctr" defTabSz="914377"/>
                <a:r>
                  <a:rPr lang="en-US" sz="2000" dirty="0">
                    <a:solidFill>
                      <a:schemeClr val="bg1"/>
                    </a:solidFill>
                    <a:cs typeface="+mn-ea"/>
                    <a:sym typeface="+mn-lt"/>
                  </a:rPr>
                  <a:t>1</a:t>
                </a:r>
              </a:p>
            </p:txBody>
          </p:sp>
        </p:grpSp>
        <p:grpSp>
          <p:nvGrpSpPr>
            <p:cNvPr id="46" name="Group 86">
              <a:extLst>
                <a:ext uri="{FF2B5EF4-FFF2-40B4-BE49-F238E27FC236}">
                  <a16:creationId xmlns="" xmlns:a16="http://schemas.microsoft.com/office/drawing/2014/main" id="{A79212A5-95DB-4167-BA14-3E899D69097C}"/>
                </a:ext>
              </a:extLst>
            </p:cNvPr>
            <p:cNvGrpSpPr/>
            <p:nvPr/>
          </p:nvGrpSpPr>
          <p:grpSpPr>
            <a:xfrm>
              <a:off x="4399162" y="5266997"/>
              <a:ext cx="1080012" cy="553081"/>
              <a:chOff x="6642546" y="5546439"/>
              <a:chExt cx="725864" cy="371719"/>
            </a:xfrm>
          </p:grpSpPr>
          <p:sp>
            <p:nvSpPr>
              <p:cNvPr id="53" name="Oval 87">
                <a:extLst>
                  <a:ext uri="{FF2B5EF4-FFF2-40B4-BE49-F238E27FC236}">
                    <a16:creationId xmlns="" xmlns:a16="http://schemas.microsoft.com/office/drawing/2014/main" id="{E8ABECCA-981A-4404-8B10-E96092614DA0}"/>
                  </a:ext>
                </a:extLst>
              </p:cNvPr>
              <p:cNvSpPr/>
              <p:nvPr/>
            </p:nvSpPr>
            <p:spPr>
              <a:xfrm>
                <a:off x="6818257" y="5546439"/>
                <a:ext cx="371719" cy="371719"/>
              </a:xfrm>
              <a:prstGeom prst="ellipse">
                <a:avLst/>
              </a:prstGeom>
              <a:solidFill>
                <a:schemeClr val="accent2"/>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4" name="TextBox 88">
                <a:extLst>
                  <a:ext uri="{FF2B5EF4-FFF2-40B4-BE49-F238E27FC236}">
                    <a16:creationId xmlns="" xmlns:a16="http://schemas.microsoft.com/office/drawing/2014/main" id="{B16BF9B4-9E3F-43F8-B482-8B3EFAC59BF3}"/>
                  </a:ext>
                </a:extLst>
              </p:cNvPr>
              <p:cNvSpPr txBox="1"/>
              <p:nvPr/>
            </p:nvSpPr>
            <p:spPr>
              <a:xfrm>
                <a:off x="6642546" y="5605940"/>
                <a:ext cx="725864" cy="298148"/>
              </a:xfrm>
              <a:prstGeom prst="rect">
                <a:avLst/>
              </a:prstGeom>
              <a:noFill/>
            </p:spPr>
            <p:txBody>
              <a:bodyPr wrap="square" rtlCol="0">
                <a:spAutoFit/>
              </a:bodyPr>
              <a:lstStyle/>
              <a:p>
                <a:pPr algn="ctr" defTabSz="914377"/>
                <a:r>
                  <a:rPr lang="en-US" sz="2000" dirty="0">
                    <a:solidFill>
                      <a:schemeClr val="bg1"/>
                    </a:solidFill>
                    <a:cs typeface="+mn-ea"/>
                    <a:sym typeface="+mn-lt"/>
                  </a:rPr>
                  <a:t>2</a:t>
                </a:r>
              </a:p>
            </p:txBody>
          </p:sp>
        </p:grpSp>
        <p:grpSp>
          <p:nvGrpSpPr>
            <p:cNvPr id="47" name="Group 86">
              <a:extLst>
                <a:ext uri="{FF2B5EF4-FFF2-40B4-BE49-F238E27FC236}">
                  <a16:creationId xmlns="" xmlns:a16="http://schemas.microsoft.com/office/drawing/2014/main" id="{72A88635-6239-4944-848A-8037239C086B}"/>
                </a:ext>
              </a:extLst>
            </p:cNvPr>
            <p:cNvGrpSpPr/>
            <p:nvPr/>
          </p:nvGrpSpPr>
          <p:grpSpPr>
            <a:xfrm>
              <a:off x="4983592" y="1795416"/>
              <a:ext cx="1080012" cy="553081"/>
              <a:chOff x="6642546" y="5546439"/>
              <a:chExt cx="725864" cy="371719"/>
            </a:xfrm>
          </p:grpSpPr>
          <p:sp>
            <p:nvSpPr>
              <p:cNvPr id="51" name="Oval 87">
                <a:extLst>
                  <a:ext uri="{FF2B5EF4-FFF2-40B4-BE49-F238E27FC236}">
                    <a16:creationId xmlns="" xmlns:a16="http://schemas.microsoft.com/office/drawing/2014/main" id="{9385E3D3-757A-4FF5-BD8B-C702656FAD90}"/>
                  </a:ext>
                </a:extLst>
              </p:cNvPr>
              <p:cNvSpPr/>
              <p:nvPr/>
            </p:nvSpPr>
            <p:spPr>
              <a:xfrm>
                <a:off x="6818257" y="5546439"/>
                <a:ext cx="371719" cy="371719"/>
              </a:xfrm>
              <a:prstGeom prst="ellipse">
                <a:avLst/>
              </a:prstGeom>
              <a:solidFill>
                <a:schemeClr val="accent2"/>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2" name="TextBox 88">
                <a:extLst>
                  <a:ext uri="{FF2B5EF4-FFF2-40B4-BE49-F238E27FC236}">
                    <a16:creationId xmlns="" xmlns:a16="http://schemas.microsoft.com/office/drawing/2014/main" id="{4E4ED73E-1E97-4C93-B17B-F633596EA476}"/>
                  </a:ext>
                </a:extLst>
              </p:cNvPr>
              <p:cNvSpPr txBox="1"/>
              <p:nvPr/>
            </p:nvSpPr>
            <p:spPr>
              <a:xfrm>
                <a:off x="6642546" y="5605940"/>
                <a:ext cx="725864" cy="298148"/>
              </a:xfrm>
              <a:prstGeom prst="rect">
                <a:avLst/>
              </a:prstGeom>
              <a:noFill/>
            </p:spPr>
            <p:txBody>
              <a:bodyPr wrap="square" rtlCol="0">
                <a:spAutoFit/>
              </a:bodyPr>
              <a:lstStyle/>
              <a:p>
                <a:pPr algn="ctr" defTabSz="914377"/>
                <a:r>
                  <a:rPr lang="en-US" altLang="zh-CN" sz="2000" dirty="0">
                    <a:solidFill>
                      <a:schemeClr val="bg1"/>
                    </a:solidFill>
                    <a:cs typeface="+mn-ea"/>
                    <a:sym typeface="+mn-lt"/>
                  </a:rPr>
                  <a:t>4</a:t>
                </a:r>
                <a:endParaRPr lang="en-US" sz="2000" dirty="0">
                  <a:solidFill>
                    <a:schemeClr val="bg1"/>
                  </a:solidFill>
                  <a:cs typeface="+mn-ea"/>
                  <a:sym typeface="+mn-lt"/>
                </a:endParaRPr>
              </a:p>
            </p:txBody>
          </p:sp>
        </p:grpSp>
        <p:grpSp>
          <p:nvGrpSpPr>
            <p:cNvPr id="48" name="Group 86">
              <a:extLst>
                <a:ext uri="{FF2B5EF4-FFF2-40B4-BE49-F238E27FC236}">
                  <a16:creationId xmlns="" xmlns:a16="http://schemas.microsoft.com/office/drawing/2014/main" id="{CF6AF556-7A2E-4686-B7C7-817B7924B7FE}"/>
                </a:ext>
              </a:extLst>
            </p:cNvPr>
            <p:cNvGrpSpPr/>
            <p:nvPr/>
          </p:nvGrpSpPr>
          <p:grpSpPr>
            <a:xfrm>
              <a:off x="7010801" y="2371990"/>
              <a:ext cx="1080012" cy="553081"/>
              <a:chOff x="6642546" y="5546439"/>
              <a:chExt cx="725864" cy="371719"/>
            </a:xfrm>
          </p:grpSpPr>
          <p:sp>
            <p:nvSpPr>
              <p:cNvPr id="49" name="Oval 87">
                <a:extLst>
                  <a:ext uri="{FF2B5EF4-FFF2-40B4-BE49-F238E27FC236}">
                    <a16:creationId xmlns="" xmlns:a16="http://schemas.microsoft.com/office/drawing/2014/main" id="{AB4180CE-F933-4018-B620-954797A73053}"/>
                  </a:ext>
                </a:extLst>
              </p:cNvPr>
              <p:cNvSpPr/>
              <p:nvPr/>
            </p:nvSpPr>
            <p:spPr>
              <a:xfrm>
                <a:off x="6818257" y="5546439"/>
                <a:ext cx="371719" cy="371719"/>
              </a:xfrm>
              <a:prstGeom prst="ellipse">
                <a:avLst/>
              </a:prstGeom>
              <a:solidFill>
                <a:schemeClr val="accent1"/>
              </a:solidFill>
              <a:ln w="28575">
                <a:solidFill>
                  <a:schemeClr val="bg1"/>
                </a:solidFill>
              </a:ln>
              <a:effectLst>
                <a:outerShdw blurRad="177800" dist="508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lumMod val="50000"/>
                    </a:prstClr>
                  </a:solidFill>
                  <a:cs typeface="+mn-ea"/>
                  <a:sym typeface="+mn-lt"/>
                </a:endParaRPr>
              </a:p>
            </p:txBody>
          </p:sp>
          <p:sp>
            <p:nvSpPr>
              <p:cNvPr id="50" name="TextBox 88">
                <a:extLst>
                  <a:ext uri="{FF2B5EF4-FFF2-40B4-BE49-F238E27FC236}">
                    <a16:creationId xmlns="" xmlns:a16="http://schemas.microsoft.com/office/drawing/2014/main" id="{EE926029-0A88-4F06-AE72-8B3804D842EE}"/>
                  </a:ext>
                </a:extLst>
              </p:cNvPr>
              <p:cNvSpPr txBox="1"/>
              <p:nvPr/>
            </p:nvSpPr>
            <p:spPr>
              <a:xfrm>
                <a:off x="6642546" y="5605940"/>
                <a:ext cx="725864" cy="298148"/>
              </a:xfrm>
              <a:prstGeom prst="rect">
                <a:avLst/>
              </a:prstGeom>
              <a:noFill/>
            </p:spPr>
            <p:txBody>
              <a:bodyPr wrap="square" rtlCol="0">
                <a:spAutoFit/>
              </a:bodyPr>
              <a:lstStyle/>
              <a:p>
                <a:pPr algn="ctr" defTabSz="914377"/>
                <a:r>
                  <a:rPr lang="en-US" altLang="zh-CN" sz="2000" dirty="0">
                    <a:solidFill>
                      <a:schemeClr val="bg1"/>
                    </a:solidFill>
                    <a:cs typeface="+mn-ea"/>
                    <a:sym typeface="+mn-lt"/>
                  </a:rPr>
                  <a:t>5</a:t>
                </a:r>
                <a:endParaRPr lang="en-US" sz="2000" dirty="0">
                  <a:solidFill>
                    <a:schemeClr val="bg1"/>
                  </a:solidFill>
                  <a:cs typeface="+mn-ea"/>
                  <a:sym typeface="+mn-lt"/>
                </a:endParaRPr>
              </a:p>
            </p:txBody>
          </p:sp>
        </p:grpSp>
      </p:grpSp>
      <p:grpSp>
        <p:nvGrpSpPr>
          <p:cNvPr id="59" name="组合 58">
            <a:extLst>
              <a:ext uri="{FF2B5EF4-FFF2-40B4-BE49-F238E27FC236}">
                <a16:creationId xmlns="" xmlns:a16="http://schemas.microsoft.com/office/drawing/2014/main" id="{CB549E4D-7318-4E96-A4E3-696374A03E64}"/>
              </a:ext>
            </a:extLst>
          </p:cNvPr>
          <p:cNvGrpSpPr/>
          <p:nvPr/>
        </p:nvGrpSpPr>
        <p:grpSpPr>
          <a:xfrm>
            <a:off x="1836186" y="1775659"/>
            <a:ext cx="3066983" cy="883924"/>
            <a:chOff x="2541254" y="1909374"/>
            <a:chExt cx="3066983" cy="883924"/>
          </a:xfrm>
        </p:grpSpPr>
        <p:sp>
          <p:nvSpPr>
            <p:cNvPr id="60" name="TextBox 11">
              <a:extLst>
                <a:ext uri="{FF2B5EF4-FFF2-40B4-BE49-F238E27FC236}">
                  <a16:creationId xmlns="" xmlns:a16="http://schemas.microsoft.com/office/drawing/2014/main" id="{5FA1A290-1F08-411E-89AE-73B06349ABE9}"/>
                </a:ext>
              </a:extLst>
            </p:cNvPr>
            <p:cNvSpPr txBox="1"/>
            <p:nvPr/>
          </p:nvSpPr>
          <p:spPr>
            <a:xfrm>
              <a:off x="2541254" y="2336570"/>
              <a:ext cx="3066983" cy="456728"/>
            </a:xfrm>
            <a:prstGeom prst="rect">
              <a:avLst/>
            </a:prstGeom>
            <a:noFill/>
          </p:spPr>
          <p:txBody>
            <a:bodyPr wrap="square" lIns="0" tIns="0" rIns="0" bIns="0" rtlCol="0">
              <a:spAutoFit/>
              <a:scene3d>
                <a:camera prst="orthographicFront"/>
                <a:lightRig rig="threePt" dir="t"/>
              </a:scene3d>
              <a:sp3d contourW="12700"/>
            </a:bodyPr>
            <a:lstStyle/>
            <a:p>
              <a:pPr algn="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61" name="TextBox 11">
              <a:extLst>
                <a:ext uri="{FF2B5EF4-FFF2-40B4-BE49-F238E27FC236}">
                  <a16:creationId xmlns="" xmlns:a16="http://schemas.microsoft.com/office/drawing/2014/main" id="{02DBE7AF-8693-49A1-A135-F304C614753B}"/>
                </a:ext>
              </a:extLst>
            </p:cNvPr>
            <p:cNvSpPr txBox="1"/>
            <p:nvPr/>
          </p:nvSpPr>
          <p:spPr>
            <a:xfrm>
              <a:off x="3159202" y="1909374"/>
              <a:ext cx="2449035" cy="366575"/>
            </a:xfrm>
            <a:prstGeom prst="rect">
              <a:avLst/>
            </a:prstGeom>
            <a:noFill/>
          </p:spPr>
          <p:txBody>
            <a:bodyPr wrap="square" lIns="0" tIns="0" rIns="0" bIns="0" rtlCol="0">
              <a:spAutoFit/>
              <a:scene3d>
                <a:camera prst="orthographicFront"/>
                <a:lightRig rig="threePt" dir="t"/>
              </a:scene3d>
              <a:sp3d contourW="12700"/>
            </a:bodyPr>
            <a:lstStyle/>
            <a:p>
              <a:pPr lvl="0" algn="r">
                <a:lnSpc>
                  <a:spcPct val="150000"/>
                </a:lnSpc>
              </a:pPr>
              <a:r>
                <a:rPr lang="zh-CN" altLang="en-US" b="1" dirty="0">
                  <a:solidFill>
                    <a:schemeClr val="tx1">
                      <a:lumMod val="85000"/>
                      <a:lumOff val="15000"/>
                    </a:schemeClr>
                  </a:solidFill>
                  <a:cs typeface="+mn-ea"/>
                  <a:sym typeface="+mn-lt"/>
                </a:rPr>
                <a:t>添加标题文字</a:t>
              </a:r>
            </a:p>
          </p:txBody>
        </p:sp>
      </p:grpSp>
      <p:grpSp>
        <p:nvGrpSpPr>
          <p:cNvPr id="62" name="组合 61">
            <a:extLst>
              <a:ext uri="{FF2B5EF4-FFF2-40B4-BE49-F238E27FC236}">
                <a16:creationId xmlns="" xmlns:a16="http://schemas.microsoft.com/office/drawing/2014/main" id="{F20DB004-BADC-46F8-BF36-D4B96AA917BC}"/>
              </a:ext>
            </a:extLst>
          </p:cNvPr>
          <p:cNvGrpSpPr/>
          <p:nvPr/>
        </p:nvGrpSpPr>
        <p:grpSpPr>
          <a:xfrm>
            <a:off x="936821" y="3438225"/>
            <a:ext cx="3066983" cy="854011"/>
            <a:chOff x="2541254" y="1939287"/>
            <a:chExt cx="3066983" cy="854010"/>
          </a:xfrm>
        </p:grpSpPr>
        <p:sp>
          <p:nvSpPr>
            <p:cNvPr id="63" name="TextBox 11">
              <a:extLst>
                <a:ext uri="{FF2B5EF4-FFF2-40B4-BE49-F238E27FC236}">
                  <a16:creationId xmlns="" xmlns:a16="http://schemas.microsoft.com/office/drawing/2014/main" id="{F449C0BC-89B2-4508-94FF-93E4078A0F34}"/>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algn="ct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64" name="TextBox 11">
              <a:extLst>
                <a:ext uri="{FF2B5EF4-FFF2-40B4-BE49-F238E27FC236}">
                  <a16:creationId xmlns="" xmlns:a16="http://schemas.microsoft.com/office/drawing/2014/main" id="{0D3DAD14-AF66-45A4-A5CB-A6C2C2C038F3}"/>
                </a:ext>
              </a:extLst>
            </p:cNvPr>
            <p:cNvSpPr txBox="1"/>
            <p:nvPr/>
          </p:nvSpPr>
          <p:spPr>
            <a:xfrm>
              <a:off x="3159202" y="1939287"/>
              <a:ext cx="2449035" cy="366575"/>
            </a:xfrm>
            <a:prstGeom prst="rect">
              <a:avLst/>
            </a:prstGeom>
            <a:noFill/>
          </p:spPr>
          <p:txBody>
            <a:bodyPr wrap="square" lIns="0" tIns="0" rIns="0" bIns="0" rtlCol="0">
              <a:spAutoFit/>
              <a:scene3d>
                <a:camera prst="orthographicFront"/>
                <a:lightRig rig="threePt" dir="t"/>
              </a:scene3d>
              <a:sp3d contourW="12700"/>
            </a:bodyPr>
            <a:lstStyle/>
            <a:p>
              <a:pPr lvl="0" algn="r">
                <a:lnSpc>
                  <a:spcPct val="150000"/>
                </a:lnSpc>
              </a:pPr>
              <a:r>
                <a:rPr lang="zh-CN" altLang="en-US" dirty="0">
                  <a:solidFill>
                    <a:schemeClr val="tx1">
                      <a:lumMod val="85000"/>
                      <a:lumOff val="15000"/>
                    </a:schemeClr>
                  </a:solidFill>
                  <a:cs typeface="+mn-ea"/>
                  <a:sym typeface="+mn-lt"/>
                </a:rPr>
                <a:t>添加标题文字</a:t>
              </a:r>
            </a:p>
          </p:txBody>
        </p:sp>
      </p:grpSp>
      <p:grpSp>
        <p:nvGrpSpPr>
          <p:cNvPr id="65" name="组合 64">
            <a:extLst>
              <a:ext uri="{FF2B5EF4-FFF2-40B4-BE49-F238E27FC236}">
                <a16:creationId xmlns="" xmlns:a16="http://schemas.microsoft.com/office/drawing/2014/main" id="{BF1B435B-FC59-46EE-9C50-AE5ADF8B6A73}"/>
              </a:ext>
            </a:extLst>
          </p:cNvPr>
          <p:cNvGrpSpPr/>
          <p:nvPr/>
        </p:nvGrpSpPr>
        <p:grpSpPr>
          <a:xfrm>
            <a:off x="1491809" y="5126261"/>
            <a:ext cx="3066983" cy="883924"/>
            <a:chOff x="2541254" y="1909374"/>
            <a:chExt cx="3066983" cy="883923"/>
          </a:xfrm>
        </p:grpSpPr>
        <p:sp>
          <p:nvSpPr>
            <p:cNvPr id="66" name="TextBox 11">
              <a:extLst>
                <a:ext uri="{FF2B5EF4-FFF2-40B4-BE49-F238E27FC236}">
                  <a16:creationId xmlns="" xmlns:a16="http://schemas.microsoft.com/office/drawing/2014/main" id="{16E2F3BD-BBDD-4D25-AD1A-134D77F6FC72}"/>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algn="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67" name="TextBox 11">
              <a:extLst>
                <a:ext uri="{FF2B5EF4-FFF2-40B4-BE49-F238E27FC236}">
                  <a16:creationId xmlns="" xmlns:a16="http://schemas.microsoft.com/office/drawing/2014/main" id="{2228A509-8AC1-4510-996C-687A42740C02}"/>
                </a:ext>
              </a:extLst>
            </p:cNvPr>
            <p:cNvSpPr txBox="1"/>
            <p:nvPr/>
          </p:nvSpPr>
          <p:spPr>
            <a:xfrm>
              <a:off x="3159202" y="1909374"/>
              <a:ext cx="2449035" cy="366575"/>
            </a:xfrm>
            <a:prstGeom prst="rect">
              <a:avLst/>
            </a:prstGeom>
            <a:noFill/>
          </p:spPr>
          <p:txBody>
            <a:bodyPr wrap="square" lIns="0" tIns="0" rIns="0" bIns="0" rtlCol="0">
              <a:spAutoFit/>
              <a:scene3d>
                <a:camera prst="orthographicFront"/>
                <a:lightRig rig="threePt" dir="t"/>
              </a:scene3d>
              <a:sp3d contourW="12700"/>
            </a:bodyPr>
            <a:lstStyle/>
            <a:p>
              <a:pPr lvl="0" algn="r">
                <a:lnSpc>
                  <a:spcPct val="150000"/>
                </a:lnSpc>
              </a:pPr>
              <a:r>
                <a:rPr lang="zh-CN" altLang="en-US" dirty="0">
                  <a:solidFill>
                    <a:schemeClr val="tx1">
                      <a:lumMod val="85000"/>
                      <a:lumOff val="15000"/>
                    </a:schemeClr>
                  </a:solidFill>
                  <a:cs typeface="+mn-ea"/>
                  <a:sym typeface="+mn-lt"/>
                </a:rPr>
                <a:t>添加标题文字</a:t>
              </a:r>
            </a:p>
          </p:txBody>
        </p:sp>
      </p:grpSp>
      <p:grpSp>
        <p:nvGrpSpPr>
          <p:cNvPr id="68" name="组合 67">
            <a:extLst>
              <a:ext uri="{FF2B5EF4-FFF2-40B4-BE49-F238E27FC236}">
                <a16:creationId xmlns="" xmlns:a16="http://schemas.microsoft.com/office/drawing/2014/main" id="{D52B32E5-F596-4216-8871-B28E7E6A6487}"/>
              </a:ext>
            </a:extLst>
          </p:cNvPr>
          <p:cNvGrpSpPr/>
          <p:nvPr/>
        </p:nvGrpSpPr>
        <p:grpSpPr>
          <a:xfrm>
            <a:off x="7680215" y="5140774"/>
            <a:ext cx="3066983" cy="869410"/>
            <a:chOff x="2541254" y="1923888"/>
            <a:chExt cx="3066983" cy="869409"/>
          </a:xfrm>
        </p:grpSpPr>
        <p:sp>
          <p:nvSpPr>
            <p:cNvPr id="69" name="TextBox 11">
              <a:extLst>
                <a:ext uri="{FF2B5EF4-FFF2-40B4-BE49-F238E27FC236}">
                  <a16:creationId xmlns="" xmlns:a16="http://schemas.microsoft.com/office/drawing/2014/main" id="{45A4B248-3C0C-4AB5-B9BA-FBE177803858}"/>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70" name="TextBox 11">
              <a:extLst>
                <a:ext uri="{FF2B5EF4-FFF2-40B4-BE49-F238E27FC236}">
                  <a16:creationId xmlns="" xmlns:a16="http://schemas.microsoft.com/office/drawing/2014/main" id="{3E2B9CF2-45D2-4E15-A498-03CB0D1B2387}"/>
                </a:ext>
              </a:extLst>
            </p:cNvPr>
            <p:cNvSpPr txBox="1"/>
            <p:nvPr/>
          </p:nvSpPr>
          <p:spPr>
            <a:xfrm>
              <a:off x="2541254" y="1923888"/>
              <a:ext cx="2449035" cy="366575"/>
            </a:xfrm>
            <a:prstGeom prst="rect">
              <a:avLst/>
            </a:prstGeom>
            <a:noFill/>
          </p:spPr>
          <p:txBody>
            <a:bodyPr wrap="square" lIns="0" tIns="0" rIns="0" bIns="0" rtlCol="0">
              <a:spAutoFit/>
              <a:scene3d>
                <a:camera prst="orthographicFront"/>
                <a:lightRig rig="threePt" dir="t"/>
              </a:scene3d>
              <a:sp3d contourW="12700"/>
            </a:bodyPr>
            <a:lstStyle/>
            <a:p>
              <a:pPr lvl="0">
                <a:lnSpc>
                  <a:spcPct val="150000"/>
                </a:lnSpc>
              </a:pPr>
              <a:r>
                <a:rPr lang="zh-CN" altLang="en-US" dirty="0">
                  <a:solidFill>
                    <a:schemeClr val="tx1">
                      <a:lumMod val="85000"/>
                      <a:lumOff val="15000"/>
                    </a:schemeClr>
                  </a:solidFill>
                  <a:cs typeface="+mn-ea"/>
                  <a:sym typeface="+mn-lt"/>
                </a:rPr>
                <a:t>添加标题文字</a:t>
              </a:r>
            </a:p>
          </p:txBody>
        </p:sp>
      </p:grpSp>
      <p:grpSp>
        <p:nvGrpSpPr>
          <p:cNvPr id="71" name="组合 70">
            <a:extLst>
              <a:ext uri="{FF2B5EF4-FFF2-40B4-BE49-F238E27FC236}">
                <a16:creationId xmlns="" xmlns:a16="http://schemas.microsoft.com/office/drawing/2014/main" id="{3881742C-FCEF-4C32-9DE4-5688937B518B}"/>
              </a:ext>
            </a:extLst>
          </p:cNvPr>
          <p:cNvGrpSpPr/>
          <p:nvPr/>
        </p:nvGrpSpPr>
        <p:grpSpPr>
          <a:xfrm>
            <a:off x="8061371" y="2444710"/>
            <a:ext cx="3066983" cy="863999"/>
            <a:chOff x="2541254" y="1929299"/>
            <a:chExt cx="3066983" cy="863998"/>
          </a:xfrm>
        </p:grpSpPr>
        <p:sp>
          <p:nvSpPr>
            <p:cNvPr id="72" name="TextBox 11">
              <a:extLst>
                <a:ext uri="{FF2B5EF4-FFF2-40B4-BE49-F238E27FC236}">
                  <a16:creationId xmlns="" xmlns:a16="http://schemas.microsoft.com/office/drawing/2014/main" id="{C6BCC777-211B-4D47-A472-C4DDC43D018C}"/>
                </a:ext>
              </a:extLst>
            </p:cNvPr>
            <p:cNvSpPr txBox="1"/>
            <p:nvPr/>
          </p:nvSpPr>
          <p:spPr>
            <a:xfrm>
              <a:off x="2541254" y="2336570"/>
              <a:ext cx="3066983" cy="456727"/>
            </a:xfrm>
            <a:prstGeom prst="rect">
              <a:avLst/>
            </a:prstGeom>
            <a:noFill/>
          </p:spPr>
          <p:txBody>
            <a:bodyPr wrap="square" lIns="0" tIns="0" rIns="0" bIns="0" rtlCol="0">
              <a:spAutoFit/>
              <a:scene3d>
                <a:camera prst="orthographicFront"/>
                <a:lightRig rig="threePt" dir="t"/>
              </a:scene3d>
              <a:sp3d contourW="12700"/>
            </a:bodyPr>
            <a:lstStyle/>
            <a:p>
              <a:pPr defTabSz="914377">
                <a:lnSpc>
                  <a:spcPct val="130000"/>
                </a:lnSpc>
              </a:pPr>
              <a:r>
                <a:rPr lang="zh-CN" altLang="en-US" sz="1200" dirty="0">
                  <a:solidFill>
                    <a:srgbClr val="FFFFFF">
                      <a:lumMod val="50000"/>
                    </a:srgbClr>
                  </a:solidFill>
                  <a:cs typeface="+mn-ea"/>
                  <a:sym typeface="+mn-lt"/>
                </a:rPr>
                <a:t>您的内容打在这里，或者通过复制您的文本后，在此框中选择粘贴，并选择只保留文字。</a:t>
              </a:r>
            </a:p>
          </p:txBody>
        </p:sp>
        <p:sp>
          <p:nvSpPr>
            <p:cNvPr id="73" name="TextBox 11">
              <a:extLst>
                <a:ext uri="{FF2B5EF4-FFF2-40B4-BE49-F238E27FC236}">
                  <a16:creationId xmlns="" xmlns:a16="http://schemas.microsoft.com/office/drawing/2014/main" id="{0B87F999-E347-440C-A9D9-930C44BBE9B5}"/>
                </a:ext>
              </a:extLst>
            </p:cNvPr>
            <p:cNvSpPr txBox="1"/>
            <p:nvPr/>
          </p:nvSpPr>
          <p:spPr>
            <a:xfrm>
              <a:off x="2541254" y="1929299"/>
              <a:ext cx="2449035" cy="366575"/>
            </a:xfrm>
            <a:prstGeom prst="rect">
              <a:avLst/>
            </a:prstGeom>
            <a:noFill/>
          </p:spPr>
          <p:txBody>
            <a:bodyPr wrap="square" lIns="0" tIns="0" rIns="0" bIns="0" rtlCol="0">
              <a:spAutoFit/>
              <a:scene3d>
                <a:camera prst="orthographicFront"/>
                <a:lightRig rig="threePt" dir="t"/>
              </a:scene3d>
              <a:sp3d contourW="12700"/>
            </a:bodyPr>
            <a:lstStyle/>
            <a:p>
              <a:pPr lvl="0">
                <a:lnSpc>
                  <a:spcPct val="150000"/>
                </a:lnSpc>
              </a:pPr>
              <a:r>
                <a:rPr lang="zh-CN" altLang="en-US" dirty="0">
                  <a:solidFill>
                    <a:schemeClr val="tx1">
                      <a:lumMod val="85000"/>
                      <a:lumOff val="15000"/>
                    </a:schemeClr>
                  </a:solidFill>
                  <a:cs typeface="+mn-ea"/>
                  <a:sym typeface="+mn-lt"/>
                </a:rPr>
                <a:t>添加标题文字</a:t>
              </a:r>
            </a:p>
          </p:txBody>
        </p:sp>
      </p:grpSp>
      <p:pic>
        <p:nvPicPr>
          <p:cNvPr id="74" name="图片占位符 97">
            <a:extLst>
              <a:ext uri="{FF2B5EF4-FFF2-40B4-BE49-F238E27FC236}">
                <a16:creationId xmlns="" xmlns:a16="http://schemas.microsoft.com/office/drawing/2014/main" id="{102E7F88-D658-499A-B713-3DD91446D30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06345" y="2789465"/>
            <a:ext cx="2158795" cy="2158795"/>
          </a:xfrm>
          <a:custGeom>
            <a:avLst/>
            <a:gdLst>
              <a:gd name="connsiteX0" fmla="*/ 1079397 w 2158794"/>
              <a:gd name="connsiteY0" fmla="*/ 0 h 2158794"/>
              <a:gd name="connsiteX1" fmla="*/ 2158794 w 2158794"/>
              <a:gd name="connsiteY1" fmla="*/ 1079397 h 2158794"/>
              <a:gd name="connsiteX2" fmla="*/ 1079397 w 2158794"/>
              <a:gd name="connsiteY2" fmla="*/ 2158794 h 2158794"/>
              <a:gd name="connsiteX3" fmla="*/ 0 w 2158794"/>
              <a:gd name="connsiteY3" fmla="*/ 1079397 h 2158794"/>
              <a:gd name="connsiteX4" fmla="*/ 1079397 w 2158794"/>
              <a:gd name="connsiteY4" fmla="*/ 0 h 215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794" h="2158794">
                <a:moveTo>
                  <a:pt x="1079397" y="0"/>
                </a:moveTo>
                <a:cubicBezTo>
                  <a:pt x="1675532" y="0"/>
                  <a:pt x="2158794" y="483262"/>
                  <a:pt x="2158794" y="1079397"/>
                </a:cubicBezTo>
                <a:cubicBezTo>
                  <a:pt x="2158794" y="1675532"/>
                  <a:pt x="1675532" y="2158794"/>
                  <a:pt x="1079397" y="2158794"/>
                </a:cubicBezTo>
                <a:cubicBezTo>
                  <a:pt x="483262" y="2158794"/>
                  <a:pt x="0" y="1675532"/>
                  <a:pt x="0" y="1079397"/>
                </a:cubicBezTo>
                <a:cubicBezTo>
                  <a:pt x="0" y="483262"/>
                  <a:pt x="483262" y="0"/>
                  <a:pt x="1079397" y="0"/>
                </a:cubicBezTo>
                <a:close/>
              </a:path>
            </a:pathLst>
          </a:custGeom>
        </p:spPr>
      </p:pic>
    </p:spTree>
    <p:extLst>
      <p:ext uri="{BB962C8B-B14F-4D97-AF65-F5344CB8AC3E}">
        <p14:creationId xmlns:p14="http://schemas.microsoft.com/office/powerpoint/2010/main" val="23214028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p:cTn id="13" dur="500" fill="hold"/>
                                        <p:tgtEl>
                                          <p:spTgt spid="74"/>
                                        </p:tgtEl>
                                        <p:attrNameLst>
                                          <p:attrName>ppt_w</p:attrName>
                                        </p:attrNameLst>
                                      </p:cBhvr>
                                      <p:tavLst>
                                        <p:tav tm="0">
                                          <p:val>
                                            <p:fltVal val="0"/>
                                          </p:val>
                                        </p:tav>
                                        <p:tav tm="100000">
                                          <p:val>
                                            <p:strVal val="#ppt_w"/>
                                          </p:val>
                                        </p:tav>
                                      </p:tavLst>
                                    </p:anim>
                                    <p:anim calcmode="lin" valueType="num">
                                      <p:cBhvr>
                                        <p:cTn id="14" dur="500" fill="hold"/>
                                        <p:tgtEl>
                                          <p:spTgt spid="74"/>
                                        </p:tgtEl>
                                        <p:attrNameLst>
                                          <p:attrName>ppt_h</p:attrName>
                                        </p:attrNameLst>
                                      </p:cBhvr>
                                      <p:tavLst>
                                        <p:tav tm="0">
                                          <p:val>
                                            <p:fltVal val="0"/>
                                          </p:val>
                                        </p:tav>
                                        <p:tav tm="100000">
                                          <p:val>
                                            <p:strVal val="#ppt_h"/>
                                          </p:val>
                                        </p:tav>
                                      </p:tavLst>
                                    </p:anim>
                                    <p:animEffect transition="in" filter="fade">
                                      <p:cBhvr>
                                        <p:cTn id="15" dur="500"/>
                                        <p:tgtEl>
                                          <p:spTgt spid="74"/>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anim calcmode="lin" valueType="num">
                                      <p:cBhvr>
                                        <p:cTn id="21" dur="1000" fill="hold"/>
                                        <p:tgtEl>
                                          <p:spTgt spid="42"/>
                                        </p:tgtEl>
                                        <p:attrNameLst>
                                          <p:attrName>style.rotation</p:attrName>
                                        </p:attrNameLst>
                                      </p:cBhvr>
                                      <p:tavLst>
                                        <p:tav tm="0">
                                          <p:val>
                                            <p:fltVal val="90"/>
                                          </p:val>
                                        </p:tav>
                                        <p:tav tm="100000">
                                          <p:val>
                                            <p:fltVal val="0"/>
                                          </p:val>
                                        </p:tav>
                                      </p:tavLst>
                                    </p:anim>
                                    <p:animEffect transition="in" filter="fade">
                                      <p:cBhvr>
                                        <p:cTn id="22" dur="1000"/>
                                        <p:tgtEl>
                                          <p:spTgt spid="42"/>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randombar(horizontal)">
                                      <p:cBhvr>
                                        <p:cTn id="26" dur="500"/>
                                        <p:tgtEl>
                                          <p:spTgt spid="68"/>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randombar(horizontal)">
                                      <p:cBhvr>
                                        <p:cTn id="30" dur="500"/>
                                        <p:tgtEl>
                                          <p:spTgt spid="65"/>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randombar(horizontal)">
                                      <p:cBhvr>
                                        <p:cTn id="34" dur="500"/>
                                        <p:tgtEl>
                                          <p:spTgt spid="62"/>
                                        </p:tgtEl>
                                      </p:cBhvr>
                                    </p:animEffect>
                                  </p:childTnLst>
                                </p:cTn>
                              </p:par>
                            </p:childTnLst>
                          </p:cTn>
                        </p:par>
                        <p:par>
                          <p:cTn id="35" fill="hold">
                            <p:stCondLst>
                              <p:cond delay="3500"/>
                            </p:stCondLst>
                            <p:childTnLst>
                              <p:par>
                                <p:cTn id="36" presetID="14" presetClass="entr" presetSubtype="10"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randombar(horizontal)">
                                      <p:cBhvr>
                                        <p:cTn id="38" dur="500"/>
                                        <p:tgtEl>
                                          <p:spTgt spid="59"/>
                                        </p:tgtEl>
                                      </p:cBhvr>
                                    </p:animEffect>
                                  </p:childTnLst>
                                </p:cTn>
                              </p:par>
                            </p:childTnLst>
                          </p:cTn>
                        </p:par>
                        <p:par>
                          <p:cTn id="39" fill="hold">
                            <p:stCondLst>
                              <p:cond delay="4000"/>
                            </p:stCondLst>
                            <p:childTnLst>
                              <p:par>
                                <p:cTn id="40" presetID="14" presetClass="entr" presetSubtype="10"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randombar(horizont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经验总结</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summarize experience</a:t>
            </a:r>
            <a:endParaRPr lang="zh-CN" altLang="en-US" sz="1200" dirty="0">
              <a:solidFill>
                <a:schemeClr val="bg2">
                  <a:lumMod val="50000"/>
                </a:schemeClr>
              </a:solidFill>
              <a:cs typeface="+mn-ea"/>
              <a:sym typeface="+mn-lt"/>
            </a:endParaRPr>
          </a:p>
        </p:txBody>
      </p:sp>
      <p:grpSp>
        <p:nvGrpSpPr>
          <p:cNvPr id="22" name="组合 21">
            <a:extLst>
              <a:ext uri="{FF2B5EF4-FFF2-40B4-BE49-F238E27FC236}">
                <a16:creationId xmlns="" xmlns:a16="http://schemas.microsoft.com/office/drawing/2014/main" id="{22298E29-C58D-4706-9F0E-43C7B2C9A788}"/>
              </a:ext>
            </a:extLst>
          </p:cNvPr>
          <p:cNvGrpSpPr/>
          <p:nvPr/>
        </p:nvGrpSpPr>
        <p:grpSpPr>
          <a:xfrm>
            <a:off x="3459988" y="1800838"/>
            <a:ext cx="5329171" cy="3096799"/>
            <a:chOff x="2594991" y="1430002"/>
            <a:chExt cx="3996878" cy="2322599"/>
          </a:xfrm>
        </p:grpSpPr>
        <p:sp>
          <p:nvSpPr>
            <p:cNvPr id="26" name="椭圆 25">
              <a:extLst>
                <a:ext uri="{FF2B5EF4-FFF2-40B4-BE49-F238E27FC236}">
                  <a16:creationId xmlns="" xmlns:a16="http://schemas.microsoft.com/office/drawing/2014/main" id="{1EF415E9-3AC9-4BB1-A657-3D3C803408EA}"/>
                </a:ext>
              </a:extLst>
            </p:cNvPr>
            <p:cNvSpPr/>
            <p:nvPr/>
          </p:nvSpPr>
          <p:spPr>
            <a:xfrm>
              <a:off x="4258136" y="3085343"/>
              <a:ext cx="667258" cy="667258"/>
            </a:xfrm>
            <a:prstGeom prst="ellipse">
              <a:avLst/>
            </a:prstGeom>
            <a:solidFill>
              <a:schemeClr val="accent1"/>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grpSp>
          <p:nvGrpSpPr>
            <p:cNvPr id="27" name="组合 26">
              <a:extLst>
                <a:ext uri="{FF2B5EF4-FFF2-40B4-BE49-F238E27FC236}">
                  <a16:creationId xmlns="" xmlns:a16="http://schemas.microsoft.com/office/drawing/2014/main" id="{5F03F3C3-ACE1-4E17-AB9E-C594B91F4A4F}"/>
                </a:ext>
              </a:extLst>
            </p:cNvPr>
            <p:cNvGrpSpPr/>
            <p:nvPr/>
          </p:nvGrpSpPr>
          <p:grpSpPr>
            <a:xfrm>
              <a:off x="2594991" y="1430002"/>
              <a:ext cx="3996878" cy="2158160"/>
              <a:chOff x="2594991" y="1430002"/>
              <a:chExt cx="3996878" cy="2158160"/>
            </a:xfrm>
          </p:grpSpPr>
          <p:cxnSp>
            <p:nvCxnSpPr>
              <p:cNvPr id="28" name="直接连接符 27">
                <a:extLst>
                  <a:ext uri="{FF2B5EF4-FFF2-40B4-BE49-F238E27FC236}">
                    <a16:creationId xmlns="" xmlns:a16="http://schemas.microsoft.com/office/drawing/2014/main" id="{0607513D-D690-464B-BE42-E89520790B42}"/>
                  </a:ext>
                </a:extLst>
              </p:cNvPr>
              <p:cNvCxnSpPr/>
              <p:nvPr/>
            </p:nvCxnSpPr>
            <p:spPr>
              <a:xfrm>
                <a:off x="3260580" y="2017189"/>
                <a:ext cx="266236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a:extLst>
                  <a:ext uri="{FF2B5EF4-FFF2-40B4-BE49-F238E27FC236}">
                    <a16:creationId xmlns="" xmlns:a16="http://schemas.microsoft.com/office/drawing/2014/main" id="{4546253E-F00B-4A28-B72C-7469EA1A10F5}"/>
                  </a:ext>
                </a:extLst>
              </p:cNvPr>
              <p:cNvCxnSpPr/>
              <p:nvPr/>
            </p:nvCxnSpPr>
            <p:spPr>
              <a:xfrm>
                <a:off x="4601770" y="2024402"/>
                <a:ext cx="766335" cy="721854"/>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a:extLst>
                  <a:ext uri="{FF2B5EF4-FFF2-40B4-BE49-F238E27FC236}">
                    <a16:creationId xmlns="" xmlns:a16="http://schemas.microsoft.com/office/drawing/2014/main" id="{3BA3A2D5-9E63-4B4C-B2CD-C25E64CCFCBE}"/>
                  </a:ext>
                </a:extLst>
              </p:cNvPr>
              <p:cNvCxnSpPr/>
              <p:nvPr/>
            </p:nvCxnSpPr>
            <p:spPr>
              <a:xfrm flipH="1">
                <a:off x="3827754" y="2024402"/>
                <a:ext cx="766335" cy="721854"/>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a:extLst>
                  <a:ext uri="{FF2B5EF4-FFF2-40B4-BE49-F238E27FC236}">
                    <a16:creationId xmlns="" xmlns:a16="http://schemas.microsoft.com/office/drawing/2014/main" id="{A0A7029B-14C3-48D5-9DAE-215AF77A53FC}"/>
                  </a:ext>
                </a:extLst>
              </p:cNvPr>
              <p:cNvCxnSpPr/>
              <p:nvPr/>
            </p:nvCxnSpPr>
            <p:spPr>
              <a:xfrm>
                <a:off x="4591761" y="2014036"/>
                <a:ext cx="0" cy="107131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2" name="椭圆 31">
                <a:extLst>
                  <a:ext uri="{FF2B5EF4-FFF2-40B4-BE49-F238E27FC236}">
                    <a16:creationId xmlns="" xmlns:a16="http://schemas.microsoft.com/office/drawing/2014/main" id="{DD750FF4-50B7-4D99-8DAD-05A699D09195}"/>
                  </a:ext>
                </a:extLst>
              </p:cNvPr>
              <p:cNvSpPr/>
              <p:nvPr/>
            </p:nvSpPr>
            <p:spPr>
              <a:xfrm>
                <a:off x="2594991" y="1718071"/>
                <a:ext cx="667258" cy="667258"/>
              </a:xfrm>
              <a:prstGeom prst="ellipse">
                <a:avLst/>
              </a:prstGeom>
              <a:solidFill>
                <a:schemeClr val="accent1"/>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3" name="椭圆 32">
                <a:extLst>
                  <a:ext uri="{FF2B5EF4-FFF2-40B4-BE49-F238E27FC236}">
                    <a16:creationId xmlns="" xmlns:a16="http://schemas.microsoft.com/office/drawing/2014/main" id="{4AD43B23-FA75-4EC5-AEE1-1A30AE8CEC10}"/>
                  </a:ext>
                </a:extLst>
              </p:cNvPr>
              <p:cNvSpPr/>
              <p:nvPr/>
            </p:nvSpPr>
            <p:spPr>
              <a:xfrm>
                <a:off x="5924611" y="1718071"/>
                <a:ext cx="667258" cy="667258"/>
              </a:xfrm>
              <a:prstGeom prst="ellipse">
                <a:avLst/>
              </a:prstGeom>
              <a:solidFill>
                <a:schemeClr val="accent1"/>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4" name="椭圆 33">
                <a:extLst>
                  <a:ext uri="{FF2B5EF4-FFF2-40B4-BE49-F238E27FC236}">
                    <a16:creationId xmlns="" xmlns:a16="http://schemas.microsoft.com/office/drawing/2014/main" id="{5E6997E6-A493-4CF0-B90E-1D74E03DE090}"/>
                  </a:ext>
                </a:extLst>
              </p:cNvPr>
              <p:cNvSpPr/>
              <p:nvPr/>
            </p:nvSpPr>
            <p:spPr>
              <a:xfrm>
                <a:off x="5278872" y="2638888"/>
                <a:ext cx="667258" cy="667258"/>
              </a:xfrm>
              <a:prstGeom prst="ellipse">
                <a:avLst/>
              </a:prstGeom>
              <a:solidFill>
                <a:schemeClr val="accent2"/>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5" name="椭圆 34">
                <a:extLst>
                  <a:ext uri="{FF2B5EF4-FFF2-40B4-BE49-F238E27FC236}">
                    <a16:creationId xmlns="" xmlns:a16="http://schemas.microsoft.com/office/drawing/2014/main" id="{6FA0A496-989C-4A05-9762-AD8D6990E40C}"/>
                  </a:ext>
                </a:extLst>
              </p:cNvPr>
              <p:cNvSpPr/>
              <p:nvPr/>
            </p:nvSpPr>
            <p:spPr>
              <a:xfrm>
                <a:off x="3250407" y="2638888"/>
                <a:ext cx="667258" cy="667258"/>
              </a:xfrm>
              <a:prstGeom prst="ellipse">
                <a:avLst/>
              </a:prstGeom>
              <a:solidFill>
                <a:schemeClr val="accent2"/>
              </a:solidFill>
              <a:ln w="9525">
                <a:noFill/>
                <a:prstDash val="sysDash"/>
                <a:headEnd type="oval" w="med" len="med"/>
                <a:tailEnd type="oval" w="med" len="med"/>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6" name="椭圆 35">
                <a:extLst>
                  <a:ext uri="{FF2B5EF4-FFF2-40B4-BE49-F238E27FC236}">
                    <a16:creationId xmlns="" xmlns:a16="http://schemas.microsoft.com/office/drawing/2014/main" id="{15291026-829F-49DC-8A44-334693BCB54D}"/>
                  </a:ext>
                </a:extLst>
              </p:cNvPr>
              <p:cNvSpPr/>
              <p:nvPr/>
            </p:nvSpPr>
            <p:spPr>
              <a:xfrm>
                <a:off x="4004573" y="1430002"/>
                <a:ext cx="1174375" cy="1174375"/>
              </a:xfrm>
              <a:prstGeom prst="ellipse">
                <a:avLst/>
              </a:prstGeom>
              <a:solidFill>
                <a:schemeClr val="accent2"/>
              </a:solidFill>
              <a:ln w="254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64"/>
                <a:endParaRPr lang="zh-CN" altLang="en-US" sz="2100" dirty="0">
                  <a:solidFill>
                    <a:prstClr val="white"/>
                  </a:solidFill>
                  <a:cs typeface="+mn-ea"/>
                  <a:sym typeface="+mn-lt"/>
                </a:endParaRPr>
              </a:p>
            </p:txBody>
          </p:sp>
          <p:sp>
            <p:nvSpPr>
              <p:cNvPr id="37" name="矩形 36">
                <a:extLst>
                  <a:ext uri="{FF2B5EF4-FFF2-40B4-BE49-F238E27FC236}">
                    <a16:creationId xmlns="" xmlns:a16="http://schemas.microsoft.com/office/drawing/2014/main" id="{A9B8B866-76F2-4861-AE58-0639F0A829DC}"/>
                  </a:ext>
                </a:extLst>
              </p:cNvPr>
              <p:cNvSpPr/>
              <p:nvPr/>
            </p:nvSpPr>
            <p:spPr>
              <a:xfrm>
                <a:off x="4241574" y="1726729"/>
                <a:ext cx="777935" cy="646234"/>
              </a:xfrm>
              <a:prstGeom prst="rect">
                <a:avLst/>
              </a:prstGeom>
            </p:spPr>
            <p:txBody>
              <a:bodyPr wrap="square" lIns="121791" tIns="60896" rIns="121791" bIns="60896">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cs typeface="+mn-ea"/>
                    <a:sym typeface="+mn-lt"/>
                  </a:rPr>
                  <a:t>添加标题</a:t>
                </a:r>
              </a:p>
            </p:txBody>
          </p:sp>
          <p:sp>
            <p:nvSpPr>
              <p:cNvPr id="38" name="Freeform 338">
                <a:extLst>
                  <a:ext uri="{FF2B5EF4-FFF2-40B4-BE49-F238E27FC236}">
                    <a16:creationId xmlns="" xmlns:a16="http://schemas.microsoft.com/office/drawing/2014/main" id="{BDB10901-96C2-49F4-9EE0-7DE6CB2AEA43}"/>
                  </a:ext>
                </a:extLst>
              </p:cNvPr>
              <p:cNvSpPr>
                <a:spLocks noEditPoints="1"/>
              </p:cNvSpPr>
              <p:nvPr/>
            </p:nvSpPr>
            <p:spPr bwMode="auto">
              <a:xfrm>
                <a:off x="4425728" y="3301955"/>
                <a:ext cx="336713" cy="286207"/>
              </a:xfrm>
              <a:custGeom>
                <a:avLst/>
                <a:gdLst>
                  <a:gd name="T0" fmla="*/ 58 w 76"/>
                  <a:gd name="T1" fmla="*/ 2 h 65"/>
                  <a:gd name="T2" fmla="*/ 69 w 76"/>
                  <a:gd name="T3" fmla="*/ 2 h 65"/>
                  <a:gd name="T4" fmla="*/ 76 w 76"/>
                  <a:gd name="T5" fmla="*/ 8 h 65"/>
                  <a:gd name="T6" fmla="*/ 76 w 76"/>
                  <a:gd name="T7" fmla="*/ 62 h 65"/>
                  <a:gd name="T8" fmla="*/ 73 w 76"/>
                  <a:gd name="T9" fmla="*/ 65 h 65"/>
                  <a:gd name="T10" fmla="*/ 12 w 76"/>
                  <a:gd name="T11" fmla="*/ 62 h 65"/>
                  <a:gd name="T12" fmla="*/ 8 w 76"/>
                  <a:gd name="T13" fmla="*/ 58 h 65"/>
                  <a:gd name="T14" fmla="*/ 0 w 76"/>
                  <a:gd name="T15" fmla="*/ 45 h 65"/>
                  <a:gd name="T16" fmla="*/ 10 w 76"/>
                  <a:gd name="T17" fmla="*/ 47 h 65"/>
                  <a:gd name="T18" fmla="*/ 49 w 76"/>
                  <a:gd name="T19" fmla="*/ 47 h 65"/>
                  <a:gd name="T20" fmla="*/ 10 w 76"/>
                  <a:gd name="T21" fmla="*/ 44 h 65"/>
                  <a:gd name="T22" fmla="*/ 10 w 76"/>
                  <a:gd name="T23" fmla="*/ 41 h 65"/>
                  <a:gd name="T24" fmla="*/ 49 w 76"/>
                  <a:gd name="T25" fmla="*/ 39 h 65"/>
                  <a:gd name="T26" fmla="*/ 10 w 76"/>
                  <a:gd name="T27" fmla="*/ 31 h 65"/>
                  <a:gd name="T28" fmla="*/ 49 w 76"/>
                  <a:gd name="T29" fmla="*/ 31 h 65"/>
                  <a:gd name="T30" fmla="*/ 42 w 76"/>
                  <a:gd name="T31" fmla="*/ 23 h 65"/>
                  <a:gd name="T32" fmla="*/ 50 w 76"/>
                  <a:gd name="T33" fmla="*/ 21 h 65"/>
                  <a:gd name="T34" fmla="*/ 45 w 76"/>
                  <a:gd name="T35" fmla="*/ 14 h 65"/>
                  <a:gd name="T36" fmla="*/ 46 w 76"/>
                  <a:gd name="T37" fmla="*/ 12 h 65"/>
                  <a:gd name="T38" fmla="*/ 50 w 76"/>
                  <a:gd name="T39" fmla="*/ 12 h 65"/>
                  <a:gd name="T40" fmla="*/ 42 w 76"/>
                  <a:gd name="T41" fmla="*/ 15 h 65"/>
                  <a:gd name="T42" fmla="*/ 46 w 76"/>
                  <a:gd name="T43" fmla="*/ 21 h 65"/>
                  <a:gd name="T44" fmla="*/ 45 w 76"/>
                  <a:gd name="T45" fmla="*/ 23 h 65"/>
                  <a:gd name="T46" fmla="*/ 18 w 76"/>
                  <a:gd name="T47" fmla="*/ 26 h 65"/>
                  <a:gd name="T48" fmla="*/ 15 w 76"/>
                  <a:gd name="T49" fmla="*/ 17 h 65"/>
                  <a:gd name="T50" fmla="*/ 9 w 76"/>
                  <a:gd name="T51" fmla="*/ 26 h 65"/>
                  <a:gd name="T52" fmla="*/ 15 w 76"/>
                  <a:gd name="T53" fmla="*/ 26 h 65"/>
                  <a:gd name="T54" fmla="*/ 26 w 76"/>
                  <a:gd name="T55" fmla="*/ 24 h 65"/>
                  <a:gd name="T56" fmla="*/ 26 w 76"/>
                  <a:gd name="T57" fmla="*/ 18 h 65"/>
                  <a:gd name="T58" fmla="*/ 23 w 76"/>
                  <a:gd name="T59" fmla="*/ 12 h 65"/>
                  <a:gd name="T60" fmla="*/ 19 w 76"/>
                  <a:gd name="T61" fmla="*/ 10 h 65"/>
                  <a:gd name="T62" fmla="*/ 41 w 76"/>
                  <a:gd name="T63" fmla="*/ 10 h 65"/>
                  <a:gd name="T64" fmla="*/ 36 w 76"/>
                  <a:gd name="T65" fmla="*/ 10 h 65"/>
                  <a:gd name="T66" fmla="*/ 30 w 76"/>
                  <a:gd name="T67" fmla="*/ 10 h 65"/>
                  <a:gd name="T68" fmla="*/ 32 w 76"/>
                  <a:gd name="T69" fmla="*/ 26 h 65"/>
                  <a:gd name="T70" fmla="*/ 39 w 76"/>
                  <a:gd name="T71" fmla="*/ 26 h 65"/>
                  <a:gd name="T72" fmla="*/ 58 w 76"/>
                  <a:gd name="T73" fmla="*/ 44 h 65"/>
                  <a:gd name="T74" fmla="*/ 61 w 76"/>
                  <a:gd name="T75" fmla="*/ 53 h 65"/>
                  <a:gd name="T76" fmla="*/ 63 w 76"/>
                  <a:gd name="T77" fmla="*/ 44 h 65"/>
                  <a:gd name="T78" fmla="*/ 63 w 76"/>
                  <a:gd name="T79" fmla="*/ 8 h 65"/>
                  <a:gd name="T80" fmla="*/ 59 w 76"/>
                  <a:gd name="T81" fmla="*/ 7 h 65"/>
                  <a:gd name="T82" fmla="*/ 68 w 76"/>
                  <a:gd name="T83" fmla="*/ 7 h 65"/>
                  <a:gd name="T84" fmla="*/ 68 w 76"/>
                  <a:gd name="T85" fmla="*/ 8 h 65"/>
                  <a:gd name="T86" fmla="*/ 67 w 76"/>
                  <a:gd name="T87" fmla="*/ 53 h 65"/>
                  <a:gd name="T88" fmla="*/ 62 w 76"/>
                  <a:gd name="T89" fmla="*/ 58 h 65"/>
                  <a:gd name="T90" fmla="*/ 71 w 76"/>
                  <a:gd name="T91" fmla="*/ 59 h 65"/>
                  <a:gd name="T92" fmla="*/ 71 w 76"/>
                  <a:gd name="T93" fmla="*/ 8 h 65"/>
                  <a:gd name="T94" fmla="*/ 69 w 76"/>
                  <a:gd name="T95" fmla="*/ 7 h 65"/>
                  <a:gd name="T96" fmla="*/ 5 w 76"/>
                  <a:gd name="T97" fmla="*/ 5 h 65"/>
                  <a:gd name="T98" fmla="*/ 5 w 76"/>
                  <a:gd name="T99" fmla="*/ 45 h 65"/>
                  <a:gd name="T100" fmla="*/ 54 w 76"/>
                  <a:gd name="T101" fmla="*/ 53 h 65"/>
                  <a:gd name="T102" fmla="*/ 53 w 76"/>
                  <a:gd name="T103"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65">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39" name="Freeform 373">
                <a:extLst>
                  <a:ext uri="{FF2B5EF4-FFF2-40B4-BE49-F238E27FC236}">
                    <a16:creationId xmlns="" xmlns:a16="http://schemas.microsoft.com/office/drawing/2014/main" id="{B586D9C5-ED9D-4BFF-8DD7-148D607A6D17}"/>
                  </a:ext>
                </a:extLst>
              </p:cNvPr>
              <p:cNvSpPr>
                <a:spLocks noEditPoints="1"/>
              </p:cNvSpPr>
              <p:nvPr/>
            </p:nvSpPr>
            <p:spPr bwMode="auto">
              <a:xfrm>
                <a:off x="2778038" y="1898895"/>
                <a:ext cx="301173" cy="304915"/>
              </a:xfrm>
              <a:custGeom>
                <a:avLst/>
                <a:gdLst>
                  <a:gd name="T0" fmla="*/ 65 w 68"/>
                  <a:gd name="T1" fmla="*/ 29 h 69"/>
                  <a:gd name="T2" fmla="*/ 68 w 68"/>
                  <a:gd name="T3" fmla="*/ 34 h 69"/>
                  <a:gd name="T4" fmla="*/ 68 w 68"/>
                  <a:gd name="T5" fmla="*/ 63 h 69"/>
                  <a:gd name="T6" fmla="*/ 61 w 68"/>
                  <a:gd name="T7" fmla="*/ 69 h 69"/>
                  <a:gd name="T8" fmla="*/ 7 w 68"/>
                  <a:gd name="T9" fmla="*/ 69 h 69"/>
                  <a:gd name="T10" fmla="*/ 0 w 68"/>
                  <a:gd name="T11" fmla="*/ 63 h 69"/>
                  <a:gd name="T12" fmla="*/ 0 w 68"/>
                  <a:gd name="T13" fmla="*/ 34 h 69"/>
                  <a:gd name="T14" fmla="*/ 2 w 68"/>
                  <a:gd name="T15" fmla="*/ 30 h 69"/>
                  <a:gd name="T16" fmla="*/ 2 w 68"/>
                  <a:gd name="T17" fmla="*/ 30 h 69"/>
                  <a:gd name="T18" fmla="*/ 2 w 68"/>
                  <a:gd name="T19" fmla="*/ 30 h 69"/>
                  <a:gd name="T20" fmla="*/ 2 w 68"/>
                  <a:gd name="T21" fmla="*/ 29 h 69"/>
                  <a:gd name="T22" fmla="*/ 30 w 68"/>
                  <a:gd name="T23" fmla="*/ 2 h 69"/>
                  <a:gd name="T24" fmla="*/ 38 w 68"/>
                  <a:gd name="T25" fmla="*/ 2 h 69"/>
                  <a:gd name="T26" fmla="*/ 65 w 68"/>
                  <a:gd name="T27" fmla="*/ 29 h 69"/>
                  <a:gd name="T28" fmla="*/ 12 w 68"/>
                  <a:gd name="T29" fmla="*/ 22 h 69"/>
                  <a:gd name="T30" fmla="*/ 12 w 68"/>
                  <a:gd name="T31" fmla="*/ 39 h 69"/>
                  <a:gd name="T32" fmla="*/ 34 w 68"/>
                  <a:gd name="T33" fmla="*/ 56 h 69"/>
                  <a:gd name="T34" fmla="*/ 55 w 68"/>
                  <a:gd name="T35" fmla="*/ 40 h 69"/>
                  <a:gd name="T36" fmla="*/ 55 w 68"/>
                  <a:gd name="T37" fmla="*/ 22 h 69"/>
                  <a:gd name="T38" fmla="*/ 12 w 68"/>
                  <a:gd name="T39" fmla="*/ 22 h 69"/>
                  <a:gd name="T40" fmla="*/ 19 w 68"/>
                  <a:gd name="T41" fmla="*/ 26 h 69"/>
                  <a:gd name="T42" fmla="*/ 19 w 68"/>
                  <a:gd name="T43" fmla="*/ 29 h 69"/>
                  <a:gd name="T44" fmla="*/ 48 w 68"/>
                  <a:gd name="T45" fmla="*/ 29 h 69"/>
                  <a:gd name="T46" fmla="*/ 48 w 68"/>
                  <a:gd name="T47" fmla="*/ 26 h 69"/>
                  <a:gd name="T48" fmla="*/ 19 w 68"/>
                  <a:gd name="T49" fmla="*/ 26 h 69"/>
                  <a:gd name="T50" fmla="*/ 19 w 68"/>
                  <a:gd name="T51" fmla="*/ 38 h 69"/>
                  <a:gd name="T52" fmla="*/ 19 w 68"/>
                  <a:gd name="T53" fmla="*/ 41 h 69"/>
                  <a:gd name="T54" fmla="*/ 48 w 68"/>
                  <a:gd name="T55" fmla="*/ 41 h 69"/>
                  <a:gd name="T56" fmla="*/ 48 w 68"/>
                  <a:gd name="T57" fmla="*/ 38 h 69"/>
                  <a:gd name="T58" fmla="*/ 19 w 68"/>
                  <a:gd name="T59" fmla="*/ 38 h 69"/>
                  <a:gd name="T60" fmla="*/ 19 w 68"/>
                  <a:gd name="T61" fmla="*/ 32 h 69"/>
                  <a:gd name="T62" fmla="*/ 19 w 68"/>
                  <a:gd name="T63" fmla="*/ 35 h 69"/>
                  <a:gd name="T64" fmla="*/ 48 w 68"/>
                  <a:gd name="T65" fmla="*/ 35 h 69"/>
                  <a:gd name="T66" fmla="*/ 48 w 68"/>
                  <a:gd name="T67" fmla="*/ 32 h 69"/>
                  <a:gd name="T68" fmla="*/ 19 w 68"/>
                  <a:gd name="T69" fmla="*/ 32 h 69"/>
                  <a:gd name="T70" fmla="*/ 8 w 68"/>
                  <a:gd name="T71" fmla="*/ 65 h 69"/>
                  <a:gd name="T72" fmla="*/ 21 w 68"/>
                  <a:gd name="T73" fmla="*/ 52 h 69"/>
                  <a:gd name="T74" fmla="*/ 21 w 68"/>
                  <a:gd name="T75" fmla="*/ 50 h 69"/>
                  <a:gd name="T76" fmla="*/ 19 w 68"/>
                  <a:gd name="T77" fmla="*/ 50 h 69"/>
                  <a:gd name="T78" fmla="*/ 6 w 68"/>
                  <a:gd name="T79" fmla="*/ 63 h 69"/>
                  <a:gd name="T80" fmla="*/ 6 w 68"/>
                  <a:gd name="T81" fmla="*/ 65 h 69"/>
                  <a:gd name="T82" fmla="*/ 8 w 68"/>
                  <a:gd name="T83" fmla="*/ 65 h 69"/>
                  <a:gd name="T84" fmla="*/ 63 w 68"/>
                  <a:gd name="T85" fmla="*/ 63 h 69"/>
                  <a:gd name="T86" fmla="*/ 50 w 68"/>
                  <a:gd name="T87" fmla="*/ 50 h 69"/>
                  <a:gd name="T88" fmla="*/ 48 w 68"/>
                  <a:gd name="T89" fmla="*/ 50 h 69"/>
                  <a:gd name="T90" fmla="*/ 48 w 68"/>
                  <a:gd name="T91" fmla="*/ 52 h 69"/>
                  <a:gd name="T92" fmla="*/ 61 w 68"/>
                  <a:gd name="T93" fmla="*/ 65 h 69"/>
                  <a:gd name="T94" fmla="*/ 64 w 68"/>
                  <a:gd name="T95" fmla="*/ 65 h 69"/>
                  <a:gd name="T96" fmla="*/ 63 w 68"/>
                  <a:gd name="T9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9">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40" name="Freeform 447">
                <a:extLst>
                  <a:ext uri="{FF2B5EF4-FFF2-40B4-BE49-F238E27FC236}">
                    <a16:creationId xmlns="" xmlns:a16="http://schemas.microsoft.com/office/drawing/2014/main" id="{57BC3FF4-65F2-4FBD-81F0-1FBCA2AD6EF8}"/>
                  </a:ext>
                </a:extLst>
              </p:cNvPr>
              <p:cNvSpPr>
                <a:spLocks noEditPoints="1"/>
              </p:cNvSpPr>
              <p:nvPr/>
            </p:nvSpPr>
            <p:spPr bwMode="auto">
              <a:xfrm>
                <a:off x="5486235" y="2802290"/>
                <a:ext cx="252537" cy="340454"/>
              </a:xfrm>
              <a:custGeom>
                <a:avLst/>
                <a:gdLst>
                  <a:gd name="T0" fmla="*/ 10 w 57"/>
                  <a:gd name="T1" fmla="*/ 24 h 77"/>
                  <a:gd name="T2" fmla="*/ 26 w 57"/>
                  <a:gd name="T3" fmla="*/ 53 h 77"/>
                  <a:gd name="T4" fmla="*/ 55 w 57"/>
                  <a:gd name="T5" fmla="*/ 38 h 77"/>
                  <a:gd name="T6" fmla="*/ 40 w 57"/>
                  <a:gd name="T7" fmla="*/ 9 h 77"/>
                  <a:gd name="T8" fmla="*/ 23 w 57"/>
                  <a:gd name="T9" fmla="*/ 46 h 77"/>
                  <a:gd name="T10" fmla="*/ 32 w 57"/>
                  <a:gd name="T11" fmla="*/ 49 h 77"/>
                  <a:gd name="T12" fmla="*/ 23 w 57"/>
                  <a:gd name="T13" fmla="*/ 46 h 77"/>
                  <a:gd name="T14" fmla="*/ 38 w 57"/>
                  <a:gd name="T15" fmla="*/ 42 h 77"/>
                  <a:gd name="T16" fmla="*/ 43 w 57"/>
                  <a:gd name="T17" fmla="*/ 41 h 77"/>
                  <a:gd name="T18" fmla="*/ 35 w 57"/>
                  <a:gd name="T19" fmla="*/ 45 h 77"/>
                  <a:gd name="T20" fmla="*/ 47 w 57"/>
                  <a:gd name="T21" fmla="*/ 36 h 77"/>
                  <a:gd name="T22" fmla="*/ 50 w 57"/>
                  <a:gd name="T23" fmla="*/ 36 h 77"/>
                  <a:gd name="T24" fmla="*/ 47 w 57"/>
                  <a:gd name="T25" fmla="*/ 36 h 77"/>
                  <a:gd name="T26" fmla="*/ 37 w 57"/>
                  <a:gd name="T27" fmla="*/ 16 h 77"/>
                  <a:gd name="T28" fmla="*/ 38 w 57"/>
                  <a:gd name="T29" fmla="*/ 14 h 77"/>
                  <a:gd name="T30" fmla="*/ 32 w 57"/>
                  <a:gd name="T31" fmla="*/ 18 h 77"/>
                  <a:gd name="T32" fmla="*/ 23 w 57"/>
                  <a:gd name="T33" fmla="*/ 23 h 77"/>
                  <a:gd name="T34" fmla="*/ 24 w 57"/>
                  <a:gd name="T35" fmla="*/ 15 h 77"/>
                  <a:gd name="T36" fmla="*/ 32 w 57"/>
                  <a:gd name="T37" fmla="*/ 18 h 77"/>
                  <a:gd name="T38" fmla="*/ 15 w 57"/>
                  <a:gd name="T39" fmla="*/ 30 h 77"/>
                  <a:gd name="T40" fmla="*/ 17 w 57"/>
                  <a:gd name="T41" fmla="*/ 22 h 77"/>
                  <a:gd name="T42" fmla="*/ 23 w 57"/>
                  <a:gd name="T43" fmla="*/ 41 h 77"/>
                  <a:gd name="T44" fmla="*/ 19 w 57"/>
                  <a:gd name="T45" fmla="*/ 33 h 77"/>
                  <a:gd name="T46" fmla="*/ 22 w 57"/>
                  <a:gd name="T47" fmla="*/ 37 h 77"/>
                  <a:gd name="T48" fmla="*/ 23 w 57"/>
                  <a:gd name="T49" fmla="*/ 41 h 77"/>
                  <a:gd name="T50" fmla="*/ 29 w 57"/>
                  <a:gd name="T51" fmla="*/ 25 h 77"/>
                  <a:gd name="T52" fmla="*/ 39 w 57"/>
                  <a:gd name="T53" fmla="*/ 28 h 77"/>
                  <a:gd name="T54" fmla="*/ 36 w 57"/>
                  <a:gd name="T55" fmla="*/ 37 h 77"/>
                  <a:gd name="T56" fmla="*/ 27 w 57"/>
                  <a:gd name="T57" fmla="*/ 34 h 77"/>
                  <a:gd name="T58" fmla="*/ 41 w 57"/>
                  <a:gd name="T59" fmla="*/ 21 h 77"/>
                  <a:gd name="T60" fmla="*/ 49 w 57"/>
                  <a:gd name="T61" fmla="*/ 23 h 77"/>
                  <a:gd name="T62" fmla="*/ 46 w 57"/>
                  <a:gd name="T63" fmla="*/ 30 h 77"/>
                  <a:gd name="T64" fmla="*/ 41 w 57"/>
                  <a:gd name="T65" fmla="*/ 21 h 77"/>
                  <a:gd name="T66" fmla="*/ 49 w 57"/>
                  <a:gd name="T67" fmla="*/ 77 h 77"/>
                  <a:gd name="T68" fmla="*/ 21 w 57"/>
                  <a:gd name="T69" fmla="*/ 71 h 77"/>
                  <a:gd name="T70" fmla="*/ 30 w 57"/>
                  <a:gd name="T71" fmla="*/ 64 h 77"/>
                  <a:gd name="T72" fmla="*/ 0 w 57"/>
                  <a:gd name="T73" fmla="*/ 31 h 77"/>
                  <a:gd name="T74" fmla="*/ 22 w 57"/>
                  <a:gd name="T75" fmla="*/ 0 h 77"/>
                  <a:gd name="T76" fmla="*/ 14 w 57"/>
                  <a:gd name="T77" fmla="*/ 13 h 77"/>
                  <a:gd name="T78" fmla="*/ 14 w 57"/>
                  <a:gd name="T79" fmla="*/ 50 h 77"/>
                  <a:gd name="T80" fmla="*/ 49 w 57"/>
                  <a:gd name="T81" fmla="*/ 51 h 77"/>
                  <a:gd name="T82" fmla="*/ 38 w 57"/>
                  <a:gd name="T83" fmla="*/ 63 h 77"/>
                  <a:gd name="T84" fmla="*/ 49 w 57"/>
                  <a:gd name="T8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41" name="Freeform 454">
                <a:extLst>
                  <a:ext uri="{FF2B5EF4-FFF2-40B4-BE49-F238E27FC236}">
                    <a16:creationId xmlns="" xmlns:a16="http://schemas.microsoft.com/office/drawing/2014/main" id="{8E9135FD-613D-43C1-A098-D8BD55552CF0}"/>
                  </a:ext>
                </a:extLst>
              </p:cNvPr>
              <p:cNvSpPr>
                <a:spLocks noEditPoints="1"/>
              </p:cNvSpPr>
              <p:nvPr/>
            </p:nvSpPr>
            <p:spPr bwMode="auto">
              <a:xfrm>
                <a:off x="6096429" y="1888020"/>
                <a:ext cx="323620" cy="327361"/>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sp>
            <p:nvSpPr>
              <p:cNvPr id="42" name="Freeform 292">
                <a:extLst>
                  <a:ext uri="{FF2B5EF4-FFF2-40B4-BE49-F238E27FC236}">
                    <a16:creationId xmlns="" xmlns:a16="http://schemas.microsoft.com/office/drawing/2014/main" id="{6129FF03-95BE-47B9-9BBD-3B75EE5AA94E}"/>
                  </a:ext>
                </a:extLst>
              </p:cNvPr>
              <p:cNvSpPr>
                <a:spLocks noEditPoints="1"/>
              </p:cNvSpPr>
              <p:nvPr/>
            </p:nvSpPr>
            <p:spPr bwMode="auto">
              <a:xfrm>
                <a:off x="3378268" y="2773294"/>
                <a:ext cx="411539" cy="398447"/>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chemeClr val="bg1"/>
              </a:solidFill>
              <a:ln>
                <a:noFill/>
              </a:ln>
            </p:spPr>
            <p:txBody>
              <a:bodyPr vert="horz" wrap="square" lIns="121791" tIns="60896" rIns="121791" bIns="60896" numCol="1" anchor="t" anchorCtr="0" compatLnSpc="1"/>
              <a:lstStyle/>
              <a:p>
                <a:pPr defTabSz="1217264"/>
                <a:endParaRPr lang="zh-CN" altLang="en-US" sz="1351" dirty="0">
                  <a:solidFill>
                    <a:prstClr val="black"/>
                  </a:solidFill>
                  <a:cs typeface="+mn-ea"/>
                  <a:sym typeface="+mn-lt"/>
                </a:endParaRPr>
              </a:p>
            </p:txBody>
          </p:sp>
        </p:grpSp>
      </p:grpSp>
      <p:grpSp>
        <p:nvGrpSpPr>
          <p:cNvPr id="43" name="组合 42">
            <a:extLst>
              <a:ext uri="{FF2B5EF4-FFF2-40B4-BE49-F238E27FC236}">
                <a16:creationId xmlns="" xmlns:a16="http://schemas.microsoft.com/office/drawing/2014/main" id="{3C656E51-C05C-4BD9-843C-3A9DE9D820B2}"/>
              </a:ext>
            </a:extLst>
          </p:cNvPr>
          <p:cNvGrpSpPr/>
          <p:nvPr/>
        </p:nvGrpSpPr>
        <p:grpSpPr>
          <a:xfrm>
            <a:off x="878918" y="1970156"/>
            <a:ext cx="2328860" cy="1114919"/>
            <a:chOff x="1079888" y="2404807"/>
            <a:chExt cx="2328860" cy="1114919"/>
          </a:xfrm>
        </p:grpSpPr>
        <p:sp>
          <p:nvSpPr>
            <p:cNvPr id="44" name="矩形 43">
              <a:extLst>
                <a:ext uri="{FF2B5EF4-FFF2-40B4-BE49-F238E27FC236}">
                  <a16:creationId xmlns="" xmlns:a16="http://schemas.microsoft.com/office/drawing/2014/main" id="{0D32F041-D491-489E-A36A-DB298B9C84D5}"/>
                </a:ext>
              </a:extLst>
            </p:cNvPr>
            <p:cNvSpPr/>
            <p:nvPr/>
          </p:nvSpPr>
          <p:spPr>
            <a:xfrm>
              <a:off x="1079888"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45" name="矩形 44">
              <a:extLst>
                <a:ext uri="{FF2B5EF4-FFF2-40B4-BE49-F238E27FC236}">
                  <a16:creationId xmlns="" xmlns:a16="http://schemas.microsoft.com/office/drawing/2014/main" id="{5C974CC2-884C-4ED0-AA52-DFF1FE78A67F}"/>
                </a:ext>
              </a:extLst>
            </p:cNvPr>
            <p:cNvSpPr/>
            <p:nvPr/>
          </p:nvSpPr>
          <p:spPr>
            <a:xfrm>
              <a:off x="1082465" y="2734896"/>
              <a:ext cx="2326283" cy="78483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46" name="组合 45">
            <a:extLst>
              <a:ext uri="{FF2B5EF4-FFF2-40B4-BE49-F238E27FC236}">
                <a16:creationId xmlns="" xmlns:a16="http://schemas.microsoft.com/office/drawing/2014/main" id="{A46C01C0-194E-4425-9768-7BD21EDB32DD}"/>
              </a:ext>
            </a:extLst>
          </p:cNvPr>
          <p:cNvGrpSpPr/>
          <p:nvPr/>
        </p:nvGrpSpPr>
        <p:grpSpPr>
          <a:xfrm>
            <a:off x="1701360" y="3958800"/>
            <a:ext cx="2328860" cy="1114919"/>
            <a:chOff x="1079888" y="2404807"/>
            <a:chExt cx="2328860" cy="1114919"/>
          </a:xfrm>
        </p:grpSpPr>
        <p:sp>
          <p:nvSpPr>
            <p:cNvPr id="47" name="矩形 46">
              <a:extLst>
                <a:ext uri="{FF2B5EF4-FFF2-40B4-BE49-F238E27FC236}">
                  <a16:creationId xmlns="" xmlns:a16="http://schemas.microsoft.com/office/drawing/2014/main" id="{D9C83A45-C44C-454A-8111-47DBD6223A4E}"/>
                </a:ext>
              </a:extLst>
            </p:cNvPr>
            <p:cNvSpPr/>
            <p:nvPr/>
          </p:nvSpPr>
          <p:spPr>
            <a:xfrm>
              <a:off x="1079888"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48" name="矩形 47">
              <a:extLst>
                <a:ext uri="{FF2B5EF4-FFF2-40B4-BE49-F238E27FC236}">
                  <a16:creationId xmlns="" xmlns:a16="http://schemas.microsoft.com/office/drawing/2014/main" id="{A1714EBC-7765-427C-B59B-2EDE209F0D5D}"/>
                </a:ext>
              </a:extLst>
            </p:cNvPr>
            <p:cNvSpPr/>
            <p:nvPr/>
          </p:nvSpPr>
          <p:spPr>
            <a:xfrm>
              <a:off x="1082465" y="2734896"/>
              <a:ext cx="2326283" cy="784830"/>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49" name="组合 48">
            <a:extLst>
              <a:ext uri="{FF2B5EF4-FFF2-40B4-BE49-F238E27FC236}">
                <a16:creationId xmlns="" xmlns:a16="http://schemas.microsoft.com/office/drawing/2014/main" id="{CCB14F31-8A51-430A-B099-DA6DCEDEB1DA}"/>
              </a:ext>
            </a:extLst>
          </p:cNvPr>
          <p:cNvGrpSpPr/>
          <p:nvPr/>
        </p:nvGrpSpPr>
        <p:grpSpPr>
          <a:xfrm>
            <a:off x="9094639" y="1970156"/>
            <a:ext cx="2326283" cy="1114919"/>
            <a:chOff x="1082465" y="2404807"/>
            <a:chExt cx="2326283" cy="1114919"/>
          </a:xfrm>
        </p:grpSpPr>
        <p:sp>
          <p:nvSpPr>
            <p:cNvPr id="50" name="矩形 49">
              <a:extLst>
                <a:ext uri="{FF2B5EF4-FFF2-40B4-BE49-F238E27FC236}">
                  <a16:creationId xmlns="" xmlns:a16="http://schemas.microsoft.com/office/drawing/2014/main" id="{B0F61FA0-D459-4333-9598-509B0613E986}"/>
                </a:ext>
              </a:extLst>
            </p:cNvPr>
            <p:cNvSpPr/>
            <p:nvPr/>
          </p:nvSpPr>
          <p:spPr>
            <a:xfrm>
              <a:off x="2275104"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51" name="矩形 50">
              <a:extLst>
                <a:ext uri="{FF2B5EF4-FFF2-40B4-BE49-F238E27FC236}">
                  <a16:creationId xmlns="" xmlns:a16="http://schemas.microsoft.com/office/drawing/2014/main" id="{5786C1EA-878F-4AEC-8040-08A1BBA8702F}"/>
                </a:ext>
              </a:extLst>
            </p:cNvPr>
            <p:cNvSpPr/>
            <p:nvPr/>
          </p:nvSpPr>
          <p:spPr>
            <a:xfrm>
              <a:off x="1082465" y="2734896"/>
              <a:ext cx="2326283" cy="784830"/>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52" name="组合 51">
            <a:extLst>
              <a:ext uri="{FF2B5EF4-FFF2-40B4-BE49-F238E27FC236}">
                <a16:creationId xmlns="" xmlns:a16="http://schemas.microsoft.com/office/drawing/2014/main" id="{3454CB47-CF52-43FA-84F5-342E620AA4EE}"/>
              </a:ext>
            </a:extLst>
          </p:cNvPr>
          <p:cNvGrpSpPr/>
          <p:nvPr/>
        </p:nvGrpSpPr>
        <p:grpSpPr>
          <a:xfrm>
            <a:off x="8467237" y="3958800"/>
            <a:ext cx="2357365" cy="1114919"/>
            <a:chOff x="1082465" y="2404807"/>
            <a:chExt cx="2357365" cy="1114919"/>
          </a:xfrm>
        </p:grpSpPr>
        <p:sp>
          <p:nvSpPr>
            <p:cNvPr id="53" name="矩形 52">
              <a:extLst>
                <a:ext uri="{FF2B5EF4-FFF2-40B4-BE49-F238E27FC236}">
                  <a16:creationId xmlns="" xmlns:a16="http://schemas.microsoft.com/office/drawing/2014/main" id="{1E7345F3-4D4E-4364-903D-9BBD20B9F4B5}"/>
                </a:ext>
              </a:extLst>
            </p:cNvPr>
            <p:cNvSpPr/>
            <p:nvPr/>
          </p:nvSpPr>
          <p:spPr>
            <a:xfrm>
              <a:off x="2306186" y="2404807"/>
              <a:ext cx="1133644"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54" name="矩形 53">
              <a:extLst>
                <a:ext uri="{FF2B5EF4-FFF2-40B4-BE49-F238E27FC236}">
                  <a16:creationId xmlns="" xmlns:a16="http://schemas.microsoft.com/office/drawing/2014/main" id="{72BEB9F3-E25A-4825-8C9A-283FD5DF9F0D}"/>
                </a:ext>
              </a:extLst>
            </p:cNvPr>
            <p:cNvSpPr/>
            <p:nvPr/>
          </p:nvSpPr>
          <p:spPr>
            <a:xfrm>
              <a:off x="1082465" y="2734896"/>
              <a:ext cx="2326283" cy="784830"/>
            </a:xfrm>
            <a:prstGeom prst="rect">
              <a:avLst/>
            </a:prstGeom>
          </p:spPr>
          <p:txBody>
            <a:bodyPr wrap="square">
              <a:spAutoFit/>
            </a:bodyPr>
            <a:lstStyle/>
            <a:p>
              <a:pPr algn="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grpSp>
        <p:nvGrpSpPr>
          <p:cNvPr id="55" name="组合 54">
            <a:extLst>
              <a:ext uri="{FF2B5EF4-FFF2-40B4-BE49-F238E27FC236}">
                <a16:creationId xmlns="" xmlns:a16="http://schemas.microsoft.com/office/drawing/2014/main" id="{373928A0-2708-4CC2-8DC1-2DC5356F2F21}"/>
              </a:ext>
            </a:extLst>
          </p:cNvPr>
          <p:cNvGrpSpPr/>
          <p:nvPr/>
        </p:nvGrpSpPr>
        <p:grpSpPr>
          <a:xfrm>
            <a:off x="4890708" y="5083064"/>
            <a:ext cx="2326283" cy="1114919"/>
            <a:chOff x="1082465" y="2404807"/>
            <a:chExt cx="2326283" cy="1114919"/>
          </a:xfrm>
        </p:grpSpPr>
        <p:sp>
          <p:nvSpPr>
            <p:cNvPr id="56" name="矩形 55">
              <a:extLst>
                <a:ext uri="{FF2B5EF4-FFF2-40B4-BE49-F238E27FC236}">
                  <a16:creationId xmlns="" xmlns:a16="http://schemas.microsoft.com/office/drawing/2014/main" id="{449F25F3-2B7D-47AC-8CF0-A3A3613B856A}"/>
                </a:ext>
              </a:extLst>
            </p:cNvPr>
            <p:cNvSpPr/>
            <p:nvPr/>
          </p:nvSpPr>
          <p:spPr>
            <a:xfrm>
              <a:off x="1678784" y="2404807"/>
              <a:ext cx="1133645"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chemeClr val="tx1">
                      <a:lumMod val="75000"/>
                      <a:lumOff val="25000"/>
                    </a:schemeClr>
                  </a:solidFill>
                  <a:effectLst/>
                  <a:uLnTx/>
                  <a:uFillTx/>
                  <a:cs typeface="+mn-ea"/>
                  <a:sym typeface="+mn-lt"/>
                </a:rPr>
                <a:t>添加标题</a:t>
              </a:r>
            </a:p>
          </p:txBody>
        </p:sp>
        <p:sp>
          <p:nvSpPr>
            <p:cNvPr id="57" name="矩形 56">
              <a:extLst>
                <a:ext uri="{FF2B5EF4-FFF2-40B4-BE49-F238E27FC236}">
                  <a16:creationId xmlns="" xmlns:a16="http://schemas.microsoft.com/office/drawing/2014/main" id="{EB0FD340-E85A-4B4D-8D90-FAD6EF3B482B}"/>
                </a:ext>
              </a:extLst>
            </p:cNvPr>
            <p:cNvSpPr/>
            <p:nvPr/>
          </p:nvSpPr>
          <p:spPr>
            <a:xfrm>
              <a:off x="1082465" y="2734896"/>
              <a:ext cx="2326283" cy="784830"/>
            </a:xfrm>
            <a:prstGeom prst="rect">
              <a:avLst/>
            </a:prstGeom>
          </p:spPr>
          <p:txBody>
            <a:bodyPr wrap="square">
              <a:spAutoFit/>
            </a:bodyPr>
            <a:lstStyle/>
            <a:p>
              <a:pPr algn="ct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您的内容打在这里，或者通过复制您的文本后，在此框中选择粘贴，并选择只保留文字您的</a:t>
              </a:r>
              <a:endParaRPr lang="en-US" altLang="zh-CN" sz="10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289852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2" presetClass="entr" presetSubtype="4"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75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75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75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经验总结</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summarize experience</a:t>
            </a:r>
            <a:endParaRPr lang="zh-CN" altLang="en-US" sz="1200" dirty="0">
              <a:solidFill>
                <a:schemeClr val="bg2">
                  <a:lumMod val="50000"/>
                </a:schemeClr>
              </a:solidFill>
              <a:cs typeface="+mn-ea"/>
              <a:sym typeface="+mn-lt"/>
            </a:endParaRPr>
          </a:p>
        </p:txBody>
      </p:sp>
      <p:grpSp>
        <p:nvGrpSpPr>
          <p:cNvPr id="28" name="组合 27">
            <a:extLst>
              <a:ext uri="{FF2B5EF4-FFF2-40B4-BE49-F238E27FC236}">
                <a16:creationId xmlns="" xmlns:a16="http://schemas.microsoft.com/office/drawing/2014/main" id="{65C0F379-EA5B-49F5-A264-9212E5909A58}"/>
              </a:ext>
            </a:extLst>
          </p:cNvPr>
          <p:cNvGrpSpPr/>
          <p:nvPr/>
        </p:nvGrpSpPr>
        <p:grpSpPr>
          <a:xfrm>
            <a:off x="1402018" y="1119358"/>
            <a:ext cx="9646981" cy="4266966"/>
            <a:chOff x="1221044" y="1109834"/>
            <a:chExt cx="6601978" cy="2920128"/>
          </a:xfrm>
        </p:grpSpPr>
        <p:grpSp>
          <p:nvGrpSpPr>
            <p:cNvPr id="29" name="Group 39984">
              <a:extLst>
                <a:ext uri="{FF2B5EF4-FFF2-40B4-BE49-F238E27FC236}">
                  <a16:creationId xmlns="" xmlns:a16="http://schemas.microsoft.com/office/drawing/2014/main" id="{8968ACE4-1DD7-44F7-B4ED-33E93CFA8239}"/>
                </a:ext>
              </a:extLst>
            </p:cNvPr>
            <p:cNvGrpSpPr/>
            <p:nvPr/>
          </p:nvGrpSpPr>
          <p:grpSpPr>
            <a:xfrm>
              <a:off x="2099853" y="1911395"/>
              <a:ext cx="5077320" cy="698127"/>
              <a:chOff x="0" y="0"/>
              <a:chExt cx="9201606" cy="1265211"/>
            </a:xfrm>
            <a:effectLst>
              <a:outerShdw blurRad="177800" dist="38100" dir="2700000" algn="tl" rotWithShape="0">
                <a:prstClr val="black">
                  <a:alpha val="30000"/>
                </a:prstClr>
              </a:outerShdw>
            </a:effectLst>
          </p:grpSpPr>
          <p:sp>
            <p:nvSpPr>
              <p:cNvPr id="64" name="Shape 39980">
                <a:extLst>
                  <a:ext uri="{FF2B5EF4-FFF2-40B4-BE49-F238E27FC236}">
                    <a16:creationId xmlns="" xmlns:a16="http://schemas.microsoft.com/office/drawing/2014/main" id="{19165605-E838-4800-BAF9-3807127E6AFC}"/>
                  </a:ext>
                </a:extLst>
              </p:cNvPr>
              <p:cNvSpPr/>
              <p:nvPr/>
            </p:nvSpPr>
            <p:spPr>
              <a:xfrm>
                <a:off x="0" y="484502"/>
                <a:ext cx="9201607" cy="780710"/>
              </a:xfrm>
              <a:custGeom>
                <a:avLst/>
                <a:gdLst/>
                <a:ahLst/>
                <a:cxnLst>
                  <a:cxn ang="0">
                    <a:pos x="wd2" y="hd2"/>
                  </a:cxn>
                  <a:cxn ang="5400000">
                    <a:pos x="wd2" y="hd2"/>
                  </a:cxn>
                  <a:cxn ang="10800000">
                    <a:pos x="wd2" y="hd2"/>
                  </a:cxn>
                  <a:cxn ang="16200000">
                    <a:pos x="wd2" y="hd2"/>
                  </a:cxn>
                </a:cxnLst>
                <a:rect l="0" t="0" r="r" b="b"/>
                <a:pathLst>
                  <a:path w="21600" h="21600" extrusionOk="0">
                    <a:moveTo>
                      <a:pt x="0" y="21476"/>
                    </a:moveTo>
                    <a:lnTo>
                      <a:pt x="0" y="0"/>
                    </a:lnTo>
                    <a:lnTo>
                      <a:pt x="21600" y="0"/>
                    </a:lnTo>
                    <a:lnTo>
                      <a:pt x="21600" y="21600"/>
                    </a:lnTo>
                  </a:path>
                </a:pathLst>
              </a:cu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b="0" i="0" u="none" strike="noStrike" kern="0" cap="none" spc="0" normalizeH="0" baseline="0" noProof="0" dirty="0">
                  <a:ln>
                    <a:noFill/>
                  </a:ln>
                  <a:solidFill>
                    <a:srgbClr val="000000"/>
                  </a:solidFill>
                  <a:effectLst/>
                  <a:uLnTx/>
                  <a:uFillTx/>
                  <a:cs typeface="+mn-ea"/>
                  <a:sym typeface="+mn-lt"/>
                </a:endParaRPr>
              </a:p>
            </p:txBody>
          </p:sp>
          <p:sp>
            <p:nvSpPr>
              <p:cNvPr id="65" name="Shape 39981">
                <a:extLst>
                  <a:ext uri="{FF2B5EF4-FFF2-40B4-BE49-F238E27FC236}">
                    <a16:creationId xmlns="" xmlns:a16="http://schemas.microsoft.com/office/drawing/2014/main" id="{8418DBAA-7C15-4D99-B8CB-87A252F74ED0}"/>
                  </a:ext>
                </a:extLst>
              </p:cNvPr>
              <p:cNvSpPr/>
              <p:nvPr/>
            </p:nvSpPr>
            <p:spPr>
              <a:xfrm>
                <a:off x="4594453" y="0"/>
                <a:ext cx="1" cy="1263286"/>
              </a:xfrm>
              <a:prstGeom prst="line">
                <a:avLst/>
              </a:pr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b="0" i="0" u="none" strike="noStrike" kern="0" cap="none" spc="0" normalizeH="0" baseline="0" noProof="0" dirty="0">
                  <a:ln>
                    <a:noFill/>
                  </a:ln>
                  <a:solidFill>
                    <a:srgbClr val="000000"/>
                  </a:solidFill>
                  <a:effectLst/>
                  <a:uLnTx/>
                  <a:uFillTx/>
                  <a:cs typeface="+mn-ea"/>
                  <a:sym typeface="+mn-lt"/>
                </a:endParaRPr>
              </a:p>
            </p:txBody>
          </p:sp>
          <p:sp>
            <p:nvSpPr>
              <p:cNvPr id="66" name="Shape 39982">
                <a:extLst>
                  <a:ext uri="{FF2B5EF4-FFF2-40B4-BE49-F238E27FC236}">
                    <a16:creationId xmlns="" xmlns:a16="http://schemas.microsoft.com/office/drawing/2014/main" id="{72AD0E37-07AE-420C-B56E-F8916026DCCD}"/>
                  </a:ext>
                </a:extLst>
              </p:cNvPr>
              <p:cNvSpPr/>
              <p:nvPr/>
            </p:nvSpPr>
            <p:spPr>
              <a:xfrm>
                <a:off x="2295753" y="482600"/>
                <a:ext cx="1" cy="780686"/>
              </a:xfrm>
              <a:prstGeom prst="line">
                <a:avLst/>
              </a:pr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b="0" i="0" u="none" strike="noStrike" kern="0" cap="none" spc="0" normalizeH="0" baseline="0" noProof="0" dirty="0">
                  <a:ln>
                    <a:noFill/>
                  </a:ln>
                  <a:solidFill>
                    <a:srgbClr val="000000"/>
                  </a:solidFill>
                  <a:effectLst/>
                  <a:uLnTx/>
                  <a:uFillTx/>
                  <a:cs typeface="+mn-ea"/>
                  <a:sym typeface="+mn-lt"/>
                </a:endParaRPr>
              </a:p>
            </p:txBody>
          </p:sp>
          <p:sp>
            <p:nvSpPr>
              <p:cNvPr id="67" name="Shape 39983">
                <a:extLst>
                  <a:ext uri="{FF2B5EF4-FFF2-40B4-BE49-F238E27FC236}">
                    <a16:creationId xmlns="" xmlns:a16="http://schemas.microsoft.com/office/drawing/2014/main" id="{829E7BBB-BEB3-416C-9142-71F50DA62F2C}"/>
                  </a:ext>
                </a:extLst>
              </p:cNvPr>
              <p:cNvSpPr/>
              <p:nvPr/>
            </p:nvSpPr>
            <p:spPr>
              <a:xfrm>
                <a:off x="6893152" y="482600"/>
                <a:ext cx="1" cy="780686"/>
              </a:xfrm>
              <a:prstGeom prst="line">
                <a:avLst/>
              </a:prstGeom>
              <a:noFill/>
              <a:ln w="19050" cap="flat">
                <a:solidFill>
                  <a:srgbClr val="FFFFFF">
                    <a:lumMod val="75000"/>
                  </a:srgbClr>
                </a:solidFill>
                <a:prstDash val="solid"/>
                <a:miter lim="400000"/>
              </a:ln>
              <a:effectLst/>
            </p:spPr>
            <p:txBody>
              <a:bodyPr wrap="square" lIns="20092" tIns="20092" rIns="20092" bIns="20092" numCol="1"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sz="1013" b="0" i="0" u="none" strike="noStrike" kern="0" cap="none" spc="0" normalizeH="0" baseline="0" noProof="0" dirty="0">
                  <a:ln>
                    <a:noFill/>
                  </a:ln>
                  <a:solidFill>
                    <a:srgbClr val="000000"/>
                  </a:solidFill>
                  <a:effectLst/>
                  <a:uLnTx/>
                  <a:uFillTx/>
                  <a:cs typeface="+mn-ea"/>
                  <a:sym typeface="+mn-lt"/>
                </a:endParaRPr>
              </a:p>
            </p:txBody>
          </p:sp>
        </p:grpSp>
        <p:grpSp>
          <p:nvGrpSpPr>
            <p:cNvPr id="30" name="Group 39961">
              <a:extLst>
                <a:ext uri="{FF2B5EF4-FFF2-40B4-BE49-F238E27FC236}">
                  <a16:creationId xmlns="" xmlns:a16="http://schemas.microsoft.com/office/drawing/2014/main" id="{5F87E3CA-02EF-4FC8-90A6-B80A8DDBEA0A}"/>
                </a:ext>
              </a:extLst>
            </p:cNvPr>
            <p:cNvGrpSpPr/>
            <p:nvPr/>
          </p:nvGrpSpPr>
          <p:grpSpPr>
            <a:xfrm>
              <a:off x="4109433" y="1109834"/>
              <a:ext cx="1051153" cy="811591"/>
              <a:chOff x="0" y="0"/>
              <a:chExt cx="1905000" cy="1470841"/>
            </a:xfrm>
            <a:solidFill>
              <a:srgbClr val="1E74AE"/>
            </a:solidFill>
            <a:effectLst>
              <a:outerShdw blurRad="177800" dist="38100" dir="2700000" algn="tl" rotWithShape="0">
                <a:prstClr val="black">
                  <a:alpha val="30000"/>
                </a:prstClr>
              </a:outerShdw>
            </a:effectLst>
          </p:grpSpPr>
          <p:sp>
            <p:nvSpPr>
              <p:cNvPr id="62" name="Shape 39959">
                <a:extLst>
                  <a:ext uri="{FF2B5EF4-FFF2-40B4-BE49-F238E27FC236}">
                    <a16:creationId xmlns="" xmlns:a16="http://schemas.microsoft.com/office/drawing/2014/main" id="{CB80E9E0-640D-43DE-A3B7-EA76A389A301}"/>
                  </a:ext>
                </a:extLst>
              </p:cNvPr>
              <p:cNvSpPr/>
              <p:nvPr/>
            </p:nvSpPr>
            <p:spPr>
              <a:xfrm>
                <a:off x="139091" y="0"/>
                <a:ext cx="1626818" cy="274952"/>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63" name="Shape 39960">
                <a:extLst>
                  <a:ext uri="{FF2B5EF4-FFF2-40B4-BE49-F238E27FC236}">
                    <a16:creationId xmlns="" xmlns:a16="http://schemas.microsoft.com/office/drawing/2014/main" id="{F20B7CBE-7B6D-4ADA-A618-E145B50B86D2}"/>
                  </a:ext>
                </a:extLst>
              </p:cNvPr>
              <p:cNvSpPr/>
              <p:nvPr/>
            </p:nvSpPr>
            <p:spPr>
              <a:xfrm>
                <a:off x="-1" y="265225"/>
                <a:ext cx="1905002" cy="1205617"/>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sp>
          <p:nvSpPr>
            <p:cNvPr id="31" name="标题 20">
              <a:extLst>
                <a:ext uri="{FF2B5EF4-FFF2-40B4-BE49-F238E27FC236}">
                  <a16:creationId xmlns="" xmlns:a16="http://schemas.microsoft.com/office/drawing/2014/main" id="{B9CB6CEC-BE61-4F2C-9388-B96F63A45A36}"/>
                </a:ext>
              </a:extLst>
            </p:cNvPr>
            <p:cNvSpPr txBox="1">
              <a:spLocks/>
            </p:cNvSpPr>
            <p:nvPr/>
          </p:nvSpPr>
          <p:spPr bwMode="auto">
            <a:xfrm>
              <a:off x="4433403" y="1397393"/>
              <a:ext cx="377040" cy="37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400" b="0" kern="1200" cap="all">
                  <a:solidFill>
                    <a:schemeClr val="tx1"/>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50" algn="ctr" rtl="0" fontAlgn="base">
                <a:spcBef>
                  <a:spcPct val="0"/>
                </a:spcBef>
                <a:spcAft>
                  <a:spcPct val="0"/>
                </a:spcAft>
                <a:defRPr sz="4400">
                  <a:solidFill>
                    <a:schemeClr val="tx1"/>
                  </a:solidFill>
                  <a:latin typeface="Calibri" pitchFamily="34" charset="0"/>
                  <a:ea typeface="宋体" charset="-122"/>
                </a:defRPr>
              </a:lvl6pPr>
              <a:lvl7pPr marL="914499" algn="ctr" rtl="0" fontAlgn="base">
                <a:spcBef>
                  <a:spcPct val="0"/>
                </a:spcBef>
                <a:spcAft>
                  <a:spcPct val="0"/>
                </a:spcAft>
                <a:defRPr sz="4400">
                  <a:solidFill>
                    <a:schemeClr val="tx1"/>
                  </a:solidFill>
                  <a:latin typeface="Calibri" pitchFamily="34" charset="0"/>
                  <a:ea typeface="宋体" charset="-122"/>
                </a:defRPr>
              </a:lvl7pPr>
              <a:lvl8pPr marL="1371748" algn="ctr" rtl="0" fontAlgn="base">
                <a:spcBef>
                  <a:spcPct val="0"/>
                </a:spcBef>
                <a:spcAft>
                  <a:spcPct val="0"/>
                </a:spcAft>
                <a:defRPr sz="4400">
                  <a:solidFill>
                    <a:schemeClr val="tx1"/>
                  </a:solidFill>
                  <a:latin typeface="Calibri" pitchFamily="34" charset="0"/>
                  <a:ea typeface="宋体" charset="-122"/>
                </a:defRPr>
              </a:lvl8pPr>
              <a:lvl9pPr marL="1828998" algn="ctr" rtl="0" fontAlgn="base">
                <a:spcBef>
                  <a:spcPct val="0"/>
                </a:spcBef>
                <a:spcAft>
                  <a:spcPct val="0"/>
                </a:spcAft>
                <a:defRPr sz="4400">
                  <a:solidFill>
                    <a:schemeClr val="tx1"/>
                  </a:solidFill>
                  <a:latin typeface="Calibri" pitchFamily="34" charset="0"/>
                  <a:ea typeface="宋体" charset="-122"/>
                </a:defRPr>
              </a:lvl9pPr>
            </a:lstStyle>
            <a:p>
              <a:pPr algn="ctr" fontAlgn="base">
                <a:spcBef>
                  <a:spcPct val="0"/>
                </a:spcBef>
                <a:spcAft>
                  <a:spcPct val="0"/>
                </a:spcAft>
              </a:pPr>
              <a:r>
                <a:rPr lang="zh-CN" altLang="en-US" sz="1600" b="1" dirty="0">
                  <a:solidFill>
                    <a:schemeClr val="bg1"/>
                  </a:solidFill>
                  <a:latin typeface="+mn-lt"/>
                  <a:ea typeface="+mn-ea"/>
                  <a:cs typeface="+mn-ea"/>
                  <a:sym typeface="+mn-lt"/>
                </a:rPr>
                <a:t>添加标题</a:t>
              </a:r>
              <a:endParaRPr lang="en-US" altLang="zh-CN" sz="1600" b="1" dirty="0">
                <a:solidFill>
                  <a:schemeClr val="bg1"/>
                </a:solidFill>
                <a:latin typeface="+mn-lt"/>
                <a:ea typeface="+mn-ea"/>
                <a:cs typeface="+mn-ea"/>
                <a:sym typeface="+mn-lt"/>
              </a:endParaRPr>
            </a:p>
          </p:txBody>
        </p:sp>
        <p:grpSp>
          <p:nvGrpSpPr>
            <p:cNvPr id="32" name="Group 39966">
              <a:extLst>
                <a:ext uri="{FF2B5EF4-FFF2-40B4-BE49-F238E27FC236}">
                  <a16:creationId xmlns="" xmlns:a16="http://schemas.microsoft.com/office/drawing/2014/main" id="{FFBB3BE2-3202-4AB7-B572-B3B0CE499B57}"/>
                </a:ext>
              </a:extLst>
            </p:cNvPr>
            <p:cNvGrpSpPr/>
            <p:nvPr/>
          </p:nvGrpSpPr>
          <p:grpSpPr>
            <a:xfrm>
              <a:off x="1747842" y="2461734"/>
              <a:ext cx="700769" cy="541062"/>
              <a:chOff x="0" y="0"/>
              <a:chExt cx="1270000" cy="980561"/>
            </a:xfrm>
            <a:solidFill>
              <a:srgbClr val="1E74AE"/>
            </a:solidFill>
            <a:effectLst>
              <a:outerShdw blurRad="177800" dist="38100" dir="2700000" algn="tl" rotWithShape="0">
                <a:prstClr val="black">
                  <a:alpha val="30000"/>
                </a:prstClr>
              </a:outerShdw>
            </a:effectLst>
          </p:grpSpPr>
          <p:sp>
            <p:nvSpPr>
              <p:cNvPr id="60" name="Shape 39964">
                <a:extLst>
                  <a:ext uri="{FF2B5EF4-FFF2-40B4-BE49-F238E27FC236}">
                    <a16:creationId xmlns="" xmlns:a16="http://schemas.microsoft.com/office/drawing/2014/main" id="{91F8EFE6-8C9F-419A-B726-D33D3ECCCE58}"/>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61" name="Shape 39965">
                <a:extLst>
                  <a:ext uri="{FF2B5EF4-FFF2-40B4-BE49-F238E27FC236}">
                    <a16:creationId xmlns="" xmlns:a16="http://schemas.microsoft.com/office/drawing/2014/main" id="{17C9E2BE-52FE-4A31-A1E0-1B6C33C742D4}"/>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33" name="Group 39969">
              <a:extLst>
                <a:ext uri="{FF2B5EF4-FFF2-40B4-BE49-F238E27FC236}">
                  <a16:creationId xmlns="" xmlns:a16="http://schemas.microsoft.com/office/drawing/2014/main" id="{27C9C8FE-6005-4D86-971D-1CB63509166B}"/>
                </a:ext>
              </a:extLst>
            </p:cNvPr>
            <p:cNvGrpSpPr/>
            <p:nvPr/>
          </p:nvGrpSpPr>
          <p:grpSpPr>
            <a:xfrm>
              <a:off x="4284624" y="2461734"/>
              <a:ext cx="700769" cy="541062"/>
              <a:chOff x="0" y="0"/>
              <a:chExt cx="1270000" cy="980561"/>
            </a:xfrm>
            <a:solidFill>
              <a:srgbClr val="1E74AE"/>
            </a:solidFill>
            <a:effectLst>
              <a:outerShdw blurRad="177800" dist="38100" dir="2700000" algn="tl" rotWithShape="0">
                <a:prstClr val="black">
                  <a:alpha val="30000"/>
                </a:prstClr>
              </a:outerShdw>
            </a:effectLst>
          </p:grpSpPr>
          <p:sp>
            <p:nvSpPr>
              <p:cNvPr id="58" name="Shape 39967">
                <a:extLst>
                  <a:ext uri="{FF2B5EF4-FFF2-40B4-BE49-F238E27FC236}">
                    <a16:creationId xmlns="" xmlns:a16="http://schemas.microsoft.com/office/drawing/2014/main" id="{77214F54-0C72-4749-AC59-8E6F57105D93}"/>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59" name="Shape 39968">
                <a:extLst>
                  <a:ext uri="{FF2B5EF4-FFF2-40B4-BE49-F238E27FC236}">
                    <a16:creationId xmlns="" xmlns:a16="http://schemas.microsoft.com/office/drawing/2014/main" id="{8BD11D55-39BB-46BE-B6A8-5055E635788F}"/>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34" name="Group 39972">
              <a:extLst>
                <a:ext uri="{FF2B5EF4-FFF2-40B4-BE49-F238E27FC236}">
                  <a16:creationId xmlns="" xmlns:a16="http://schemas.microsoft.com/office/drawing/2014/main" id="{4E47B60D-A1D4-4528-89E2-47CD8C556F0C}"/>
                </a:ext>
              </a:extLst>
            </p:cNvPr>
            <p:cNvGrpSpPr/>
            <p:nvPr/>
          </p:nvGrpSpPr>
          <p:grpSpPr>
            <a:xfrm>
              <a:off x="3016233" y="2461734"/>
              <a:ext cx="700769" cy="541062"/>
              <a:chOff x="0" y="0"/>
              <a:chExt cx="1270000" cy="980561"/>
            </a:xfrm>
            <a:solidFill>
              <a:srgbClr val="FF9216"/>
            </a:solidFill>
            <a:effectLst>
              <a:outerShdw blurRad="177800" dist="38100" dir="2700000" algn="tl" rotWithShape="0">
                <a:prstClr val="black">
                  <a:alpha val="30000"/>
                </a:prstClr>
              </a:outerShdw>
            </a:effectLst>
          </p:grpSpPr>
          <p:sp>
            <p:nvSpPr>
              <p:cNvPr id="56" name="Shape 39970">
                <a:extLst>
                  <a:ext uri="{FF2B5EF4-FFF2-40B4-BE49-F238E27FC236}">
                    <a16:creationId xmlns="" xmlns:a16="http://schemas.microsoft.com/office/drawing/2014/main" id="{AC29A995-F682-47E4-88BB-13C8359094A9}"/>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57" name="Shape 39971">
                <a:extLst>
                  <a:ext uri="{FF2B5EF4-FFF2-40B4-BE49-F238E27FC236}">
                    <a16:creationId xmlns="" xmlns:a16="http://schemas.microsoft.com/office/drawing/2014/main" id="{1972A132-930B-453F-B295-300611E9FBF1}"/>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35" name="Group 39975">
              <a:extLst>
                <a:ext uri="{FF2B5EF4-FFF2-40B4-BE49-F238E27FC236}">
                  <a16:creationId xmlns="" xmlns:a16="http://schemas.microsoft.com/office/drawing/2014/main" id="{F06A0FD5-B0D6-49C3-A7AB-6958114E5262}"/>
                </a:ext>
              </a:extLst>
            </p:cNvPr>
            <p:cNvGrpSpPr/>
            <p:nvPr/>
          </p:nvGrpSpPr>
          <p:grpSpPr>
            <a:xfrm>
              <a:off x="6821406" y="2461734"/>
              <a:ext cx="700769" cy="541062"/>
              <a:chOff x="0" y="0"/>
              <a:chExt cx="1270000" cy="980561"/>
            </a:xfrm>
            <a:solidFill>
              <a:srgbClr val="1E74AE"/>
            </a:solidFill>
            <a:effectLst>
              <a:outerShdw blurRad="177800" dist="38100" dir="2700000" algn="tl" rotWithShape="0">
                <a:prstClr val="black">
                  <a:alpha val="30000"/>
                </a:prstClr>
              </a:outerShdw>
            </a:effectLst>
          </p:grpSpPr>
          <p:sp>
            <p:nvSpPr>
              <p:cNvPr id="54" name="Shape 39973">
                <a:extLst>
                  <a:ext uri="{FF2B5EF4-FFF2-40B4-BE49-F238E27FC236}">
                    <a16:creationId xmlns="" xmlns:a16="http://schemas.microsoft.com/office/drawing/2014/main" id="{452BCE18-DAB8-44D3-BAE8-C27AEF0A0154}"/>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55" name="Shape 39974">
                <a:extLst>
                  <a:ext uri="{FF2B5EF4-FFF2-40B4-BE49-F238E27FC236}">
                    <a16:creationId xmlns="" xmlns:a16="http://schemas.microsoft.com/office/drawing/2014/main" id="{42E41F7E-C83E-44B4-9F6C-94BD4C9223EF}"/>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1"/>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grpSp>
          <p:nvGrpSpPr>
            <p:cNvPr id="36" name="Group 39978">
              <a:extLst>
                <a:ext uri="{FF2B5EF4-FFF2-40B4-BE49-F238E27FC236}">
                  <a16:creationId xmlns="" xmlns:a16="http://schemas.microsoft.com/office/drawing/2014/main" id="{69A4B898-EAEB-430F-A0E3-C18E72AE0A2D}"/>
                </a:ext>
              </a:extLst>
            </p:cNvPr>
            <p:cNvGrpSpPr/>
            <p:nvPr/>
          </p:nvGrpSpPr>
          <p:grpSpPr>
            <a:xfrm>
              <a:off x="5553015" y="2461734"/>
              <a:ext cx="700769" cy="541062"/>
              <a:chOff x="0" y="0"/>
              <a:chExt cx="1270000" cy="980561"/>
            </a:xfrm>
            <a:solidFill>
              <a:srgbClr val="FF9216"/>
            </a:solidFill>
            <a:effectLst>
              <a:outerShdw blurRad="177800" dist="38100" dir="2700000" algn="tl" rotWithShape="0">
                <a:prstClr val="black">
                  <a:alpha val="30000"/>
                </a:prstClr>
              </a:outerShdw>
            </a:effectLst>
          </p:grpSpPr>
          <p:sp>
            <p:nvSpPr>
              <p:cNvPr id="52" name="Shape 39976">
                <a:extLst>
                  <a:ext uri="{FF2B5EF4-FFF2-40B4-BE49-F238E27FC236}">
                    <a16:creationId xmlns="" xmlns:a16="http://schemas.microsoft.com/office/drawing/2014/main" id="{E6367629-0C09-474F-9F01-7F8ED5D87B14}"/>
                  </a:ext>
                </a:extLst>
              </p:cNvPr>
              <p:cNvSpPr/>
              <p:nvPr/>
            </p:nvSpPr>
            <p:spPr>
              <a:xfrm>
                <a:off x="92727" y="0"/>
                <a:ext cx="1084546" cy="183301"/>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sp>
            <p:nvSpPr>
              <p:cNvPr id="53" name="Shape 39977">
                <a:extLst>
                  <a:ext uri="{FF2B5EF4-FFF2-40B4-BE49-F238E27FC236}">
                    <a16:creationId xmlns="" xmlns:a16="http://schemas.microsoft.com/office/drawing/2014/main" id="{660C15A3-4E77-4DD3-B185-FACC0E13D067}"/>
                  </a:ext>
                </a:extLst>
              </p:cNvPr>
              <p:cNvSpPr/>
              <p:nvPr/>
            </p:nvSpPr>
            <p:spPr>
              <a:xfrm>
                <a:off x="-1" y="176816"/>
                <a:ext cx="1270001" cy="803746"/>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2"/>
              </a:solidFill>
              <a:ln w="12700" cap="flat">
                <a:noFill/>
                <a:miter lim="400000"/>
              </a:ln>
              <a:effectLst/>
            </p:spPr>
            <p:txBody>
              <a:bodyPr wrap="square" lIns="15069" tIns="15069" rIns="15069" bIns="15069" numCol="1" anchor="ctr">
                <a:noAutofit/>
              </a:bodyPr>
              <a:lstStyle/>
              <a:p>
                <a:pPr fontAlgn="base">
                  <a:spcBef>
                    <a:spcPct val="0"/>
                  </a:spcBef>
                  <a:spcAft>
                    <a:spcPct val="0"/>
                  </a:spcAft>
                </a:pPr>
                <a:endParaRPr sz="1013" dirty="0">
                  <a:solidFill>
                    <a:srgbClr val="000000"/>
                  </a:solidFill>
                  <a:cs typeface="+mn-ea"/>
                  <a:sym typeface="+mn-lt"/>
                </a:endParaRPr>
              </a:p>
            </p:txBody>
          </p:sp>
        </p:grpSp>
        <p:sp>
          <p:nvSpPr>
            <p:cNvPr id="37" name="文本框 25">
              <a:extLst>
                <a:ext uri="{FF2B5EF4-FFF2-40B4-BE49-F238E27FC236}">
                  <a16:creationId xmlns="" xmlns:a16="http://schemas.microsoft.com/office/drawing/2014/main" id="{17B98083-FCDD-4C70-BDD7-B4707E6A496F}"/>
                </a:ext>
              </a:extLst>
            </p:cNvPr>
            <p:cNvSpPr txBox="1"/>
            <p:nvPr/>
          </p:nvSpPr>
          <p:spPr>
            <a:xfrm>
              <a:off x="1723117" y="2591111"/>
              <a:ext cx="750218" cy="268559"/>
            </a:xfrm>
            <a:prstGeom prst="rect">
              <a:avLst/>
            </a:prstGeom>
            <a:noFill/>
            <a:effectLst>
              <a:outerShdw blurRad="177800" dist="38100" dir="2700000" algn="tl" rotWithShape="0">
                <a:prstClr val="black">
                  <a:alpha val="30000"/>
                </a:prstClr>
              </a:outerShdw>
            </a:effectLst>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01</a:t>
              </a:r>
              <a:endParaRPr lang="zh-CN" altLang="en-US" sz="2100" kern="0" dirty="0">
                <a:solidFill>
                  <a:sysClr val="window" lastClr="FFFFFF"/>
                </a:solidFill>
                <a:cs typeface="+mn-ea"/>
                <a:sym typeface="+mn-lt"/>
              </a:endParaRPr>
            </a:p>
          </p:txBody>
        </p:sp>
        <p:sp>
          <p:nvSpPr>
            <p:cNvPr id="38" name="文本框 25">
              <a:extLst>
                <a:ext uri="{FF2B5EF4-FFF2-40B4-BE49-F238E27FC236}">
                  <a16:creationId xmlns="" xmlns:a16="http://schemas.microsoft.com/office/drawing/2014/main" id="{DC9FF684-13B0-46A9-8027-89F1F1B7E03D}"/>
                </a:ext>
              </a:extLst>
            </p:cNvPr>
            <p:cNvSpPr txBox="1"/>
            <p:nvPr/>
          </p:nvSpPr>
          <p:spPr>
            <a:xfrm>
              <a:off x="2982175" y="2591111"/>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02</a:t>
              </a:r>
              <a:endParaRPr lang="zh-CN" altLang="en-US" sz="2100" kern="0" dirty="0">
                <a:solidFill>
                  <a:sysClr val="window" lastClr="FFFFFF"/>
                </a:solidFill>
                <a:cs typeface="+mn-ea"/>
                <a:sym typeface="+mn-lt"/>
              </a:endParaRPr>
            </a:p>
          </p:txBody>
        </p:sp>
        <p:sp>
          <p:nvSpPr>
            <p:cNvPr id="39" name="文本框 25">
              <a:extLst>
                <a:ext uri="{FF2B5EF4-FFF2-40B4-BE49-F238E27FC236}">
                  <a16:creationId xmlns="" xmlns:a16="http://schemas.microsoft.com/office/drawing/2014/main" id="{8A396A6D-B26E-47D0-9B8E-512D4BB55266}"/>
                </a:ext>
              </a:extLst>
            </p:cNvPr>
            <p:cNvSpPr txBox="1"/>
            <p:nvPr/>
          </p:nvSpPr>
          <p:spPr>
            <a:xfrm>
              <a:off x="4276403" y="2591111"/>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03</a:t>
              </a:r>
              <a:endParaRPr lang="zh-CN" altLang="en-US" sz="2100" kern="0" dirty="0">
                <a:solidFill>
                  <a:sysClr val="window" lastClr="FFFFFF"/>
                </a:solidFill>
                <a:cs typeface="+mn-ea"/>
                <a:sym typeface="+mn-lt"/>
              </a:endParaRPr>
            </a:p>
          </p:txBody>
        </p:sp>
        <p:sp>
          <p:nvSpPr>
            <p:cNvPr id="40" name="文本框 25">
              <a:extLst>
                <a:ext uri="{FF2B5EF4-FFF2-40B4-BE49-F238E27FC236}">
                  <a16:creationId xmlns="" xmlns:a16="http://schemas.microsoft.com/office/drawing/2014/main" id="{8B3FBA45-AE45-4E7F-AFBF-40C12F859CA4}"/>
                </a:ext>
              </a:extLst>
            </p:cNvPr>
            <p:cNvSpPr txBox="1"/>
            <p:nvPr/>
          </p:nvSpPr>
          <p:spPr>
            <a:xfrm>
              <a:off x="5520524" y="2587369"/>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04</a:t>
              </a:r>
              <a:endParaRPr lang="zh-CN" altLang="en-US" sz="2100" kern="0" dirty="0">
                <a:solidFill>
                  <a:sysClr val="window" lastClr="FFFFFF"/>
                </a:solidFill>
                <a:cs typeface="+mn-ea"/>
                <a:sym typeface="+mn-lt"/>
              </a:endParaRPr>
            </a:p>
          </p:txBody>
        </p:sp>
        <p:sp>
          <p:nvSpPr>
            <p:cNvPr id="41" name="文本框 25">
              <a:extLst>
                <a:ext uri="{FF2B5EF4-FFF2-40B4-BE49-F238E27FC236}">
                  <a16:creationId xmlns="" xmlns:a16="http://schemas.microsoft.com/office/drawing/2014/main" id="{CC2DF4F5-E6C0-460D-B6DC-8B67B24B303F}"/>
                </a:ext>
              </a:extLst>
            </p:cNvPr>
            <p:cNvSpPr txBox="1"/>
            <p:nvPr/>
          </p:nvSpPr>
          <p:spPr>
            <a:xfrm>
              <a:off x="6822656" y="2591111"/>
              <a:ext cx="750218" cy="268559"/>
            </a:xfrm>
            <a:prstGeom prst="rect">
              <a:avLst/>
            </a:prstGeom>
            <a:noFill/>
          </p:spPr>
          <p:txBody>
            <a:bodyPr wrap="square" lIns="68589" tIns="34295" rIns="68589" bIns="34295" rtlCol="0">
              <a:spAutoFit/>
            </a:bodyPr>
            <a:lstStyle/>
            <a:p>
              <a:pPr algn="ctr">
                <a:defRPr/>
              </a:pPr>
              <a:r>
                <a:rPr lang="en-US" altLang="zh-CN" sz="2100" kern="0" dirty="0">
                  <a:solidFill>
                    <a:sysClr val="window" lastClr="FFFFFF"/>
                  </a:solidFill>
                  <a:cs typeface="+mn-ea"/>
                  <a:sym typeface="+mn-lt"/>
                </a:rPr>
                <a:t>05</a:t>
              </a:r>
              <a:endParaRPr lang="zh-CN" altLang="en-US" sz="2100" kern="0" dirty="0">
                <a:solidFill>
                  <a:sysClr val="window" lastClr="FFFFFF"/>
                </a:solidFill>
                <a:cs typeface="+mn-ea"/>
                <a:sym typeface="+mn-lt"/>
              </a:endParaRPr>
            </a:p>
          </p:txBody>
        </p:sp>
        <p:sp>
          <p:nvSpPr>
            <p:cNvPr id="42" name="TextBox 30">
              <a:extLst>
                <a:ext uri="{FF2B5EF4-FFF2-40B4-BE49-F238E27FC236}">
                  <a16:creationId xmlns="" xmlns:a16="http://schemas.microsoft.com/office/drawing/2014/main" id="{CAD50E86-8387-497A-A166-78523145CA36}"/>
                </a:ext>
              </a:extLst>
            </p:cNvPr>
            <p:cNvSpPr txBox="1"/>
            <p:nvPr/>
          </p:nvSpPr>
          <p:spPr>
            <a:xfrm>
              <a:off x="1221044" y="3116188"/>
              <a:ext cx="1565650" cy="147441"/>
            </a:xfrm>
            <a:prstGeom prst="rect">
              <a:avLst/>
            </a:prstGeom>
            <a:noFill/>
          </p:spPr>
          <p:txBody>
            <a:bodyPr wrap="square" lIns="0" tIns="0" rIns="0" bIns="0" rtlCol="0">
              <a:spAutoFit/>
            </a:bodyPr>
            <a:lstStyle/>
            <a:p>
              <a:pPr algn="ctr" fontAlgn="base">
                <a:spcBef>
                  <a:spcPct val="0"/>
                </a:spcBef>
                <a:spcAft>
                  <a:spcPct val="0"/>
                </a:spcAft>
              </a:pPr>
              <a:r>
                <a:rPr lang="zh-CN" altLang="en-US" sz="1400" b="1" dirty="0">
                  <a:solidFill>
                    <a:srgbClr val="000000">
                      <a:lumMod val="75000"/>
                      <a:lumOff val="25000"/>
                    </a:srgbClr>
                  </a:solidFill>
                  <a:cs typeface="+mn-ea"/>
                  <a:sym typeface="+mn-lt"/>
                </a:rPr>
                <a:t>添加标题</a:t>
              </a:r>
              <a:endParaRPr lang="en-US" altLang="zh-CN" sz="1400" b="1" dirty="0">
                <a:solidFill>
                  <a:srgbClr val="000000">
                    <a:lumMod val="75000"/>
                    <a:lumOff val="25000"/>
                  </a:srgbClr>
                </a:solidFill>
                <a:cs typeface="+mn-ea"/>
                <a:sym typeface="+mn-lt"/>
              </a:endParaRPr>
            </a:p>
          </p:txBody>
        </p:sp>
        <p:sp>
          <p:nvSpPr>
            <p:cNvPr id="43" name="TextBox 30">
              <a:extLst>
                <a:ext uri="{FF2B5EF4-FFF2-40B4-BE49-F238E27FC236}">
                  <a16:creationId xmlns="" xmlns:a16="http://schemas.microsoft.com/office/drawing/2014/main" id="{F593165C-F038-4C1B-AA80-7B1DA13D6861}"/>
                </a:ext>
              </a:extLst>
            </p:cNvPr>
            <p:cNvSpPr txBox="1"/>
            <p:nvPr/>
          </p:nvSpPr>
          <p:spPr>
            <a:xfrm>
              <a:off x="2782868" y="3116188"/>
              <a:ext cx="1127814"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1" dirty="0">
                  <a:solidFill>
                    <a:srgbClr val="000000">
                      <a:lumMod val="75000"/>
                      <a:lumOff val="25000"/>
                    </a:srgbClr>
                  </a:solidFill>
                  <a:latin typeface="+mn-lt"/>
                  <a:ea typeface="+mn-ea"/>
                  <a:cs typeface="+mn-ea"/>
                  <a:sym typeface="+mn-lt"/>
                </a:rPr>
                <a:t>添加标题</a:t>
              </a:r>
              <a:endParaRPr lang="en-US" altLang="zh-CN" sz="1400" b="1" dirty="0">
                <a:solidFill>
                  <a:srgbClr val="000000">
                    <a:lumMod val="75000"/>
                    <a:lumOff val="25000"/>
                  </a:srgbClr>
                </a:solidFill>
                <a:latin typeface="+mn-lt"/>
                <a:ea typeface="+mn-ea"/>
                <a:cs typeface="+mn-ea"/>
                <a:sym typeface="+mn-lt"/>
              </a:endParaRPr>
            </a:p>
          </p:txBody>
        </p:sp>
        <p:sp>
          <p:nvSpPr>
            <p:cNvPr id="44" name="TextBox 30">
              <a:extLst>
                <a:ext uri="{FF2B5EF4-FFF2-40B4-BE49-F238E27FC236}">
                  <a16:creationId xmlns="" xmlns:a16="http://schemas.microsoft.com/office/drawing/2014/main" id="{DFADA8E1-BD6D-4462-9F98-C16B937B6AA7}"/>
                </a:ext>
              </a:extLst>
            </p:cNvPr>
            <p:cNvSpPr txBox="1"/>
            <p:nvPr/>
          </p:nvSpPr>
          <p:spPr>
            <a:xfrm>
              <a:off x="4024483" y="3116188"/>
              <a:ext cx="1134649"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1" dirty="0">
                  <a:solidFill>
                    <a:srgbClr val="000000">
                      <a:lumMod val="75000"/>
                      <a:lumOff val="25000"/>
                    </a:srgbClr>
                  </a:solidFill>
                  <a:latin typeface="+mn-lt"/>
                  <a:ea typeface="+mn-ea"/>
                  <a:cs typeface="+mn-ea"/>
                  <a:sym typeface="+mn-lt"/>
                </a:rPr>
                <a:t>添加标题</a:t>
              </a:r>
              <a:endParaRPr lang="en-US" altLang="zh-CN" sz="1400" b="1" dirty="0">
                <a:solidFill>
                  <a:srgbClr val="000000">
                    <a:lumMod val="75000"/>
                    <a:lumOff val="25000"/>
                  </a:srgbClr>
                </a:solidFill>
                <a:latin typeface="+mn-lt"/>
                <a:ea typeface="+mn-ea"/>
                <a:cs typeface="+mn-ea"/>
                <a:sym typeface="+mn-lt"/>
              </a:endParaRPr>
            </a:p>
          </p:txBody>
        </p:sp>
        <p:sp>
          <p:nvSpPr>
            <p:cNvPr id="45" name="TextBox 30">
              <a:extLst>
                <a:ext uri="{FF2B5EF4-FFF2-40B4-BE49-F238E27FC236}">
                  <a16:creationId xmlns="" xmlns:a16="http://schemas.microsoft.com/office/drawing/2014/main" id="{333C063F-6F53-44E2-BF03-627027868A83}"/>
                </a:ext>
              </a:extLst>
            </p:cNvPr>
            <p:cNvSpPr txBox="1"/>
            <p:nvPr/>
          </p:nvSpPr>
          <p:spPr>
            <a:xfrm>
              <a:off x="5303148" y="3116188"/>
              <a:ext cx="1248012"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1" dirty="0">
                  <a:solidFill>
                    <a:srgbClr val="000000">
                      <a:lumMod val="75000"/>
                      <a:lumOff val="25000"/>
                    </a:srgbClr>
                  </a:solidFill>
                  <a:latin typeface="+mn-lt"/>
                  <a:ea typeface="+mn-ea"/>
                  <a:cs typeface="+mn-ea"/>
                  <a:sym typeface="+mn-lt"/>
                </a:rPr>
                <a:t>添加标题</a:t>
              </a:r>
              <a:endParaRPr lang="en-US" altLang="zh-CN" sz="1400" b="1" dirty="0">
                <a:solidFill>
                  <a:srgbClr val="000000">
                    <a:lumMod val="75000"/>
                    <a:lumOff val="25000"/>
                  </a:srgbClr>
                </a:solidFill>
                <a:latin typeface="+mn-lt"/>
                <a:ea typeface="+mn-ea"/>
                <a:cs typeface="+mn-ea"/>
                <a:sym typeface="+mn-lt"/>
              </a:endParaRPr>
            </a:p>
          </p:txBody>
        </p:sp>
        <p:sp>
          <p:nvSpPr>
            <p:cNvPr id="46" name="TextBox 30">
              <a:extLst>
                <a:ext uri="{FF2B5EF4-FFF2-40B4-BE49-F238E27FC236}">
                  <a16:creationId xmlns="" xmlns:a16="http://schemas.microsoft.com/office/drawing/2014/main" id="{972EA893-3986-4591-A7A0-9C4AF453E48C}"/>
                </a:ext>
              </a:extLst>
            </p:cNvPr>
            <p:cNvSpPr txBox="1"/>
            <p:nvPr/>
          </p:nvSpPr>
          <p:spPr>
            <a:xfrm>
              <a:off x="6664961" y="3116188"/>
              <a:ext cx="1110335" cy="147441"/>
            </a:xfrm>
            <a:prstGeom prst="rect">
              <a:avLst/>
            </a:prstGeom>
            <a:noFill/>
          </p:spPr>
          <p:txBody>
            <a:bodyPr wrap="square" lIns="0" tIns="0" rIns="0" bIns="0" rtlCol="0">
              <a:spAutoFit/>
            </a:bodyPr>
            <a:lstStyle>
              <a:defPPr>
                <a:defRPr lang="zh-CN"/>
              </a:defPPr>
              <a:lvl1pPr algn="ctr">
                <a:defRPr b="1">
                  <a:solidFill>
                    <a:srgbClr val="EF4136"/>
                  </a:solidFill>
                  <a:latin typeface="微软雅黑" pitchFamily="34" charset="-122"/>
                  <a:ea typeface="微软雅黑" pitchFamily="34" charset="-122"/>
                </a:defRPr>
              </a:lvl1pPr>
            </a:lstStyle>
            <a:p>
              <a:pPr algn="ctr" fontAlgn="base">
                <a:spcBef>
                  <a:spcPct val="0"/>
                </a:spcBef>
                <a:spcAft>
                  <a:spcPct val="0"/>
                </a:spcAft>
              </a:pPr>
              <a:r>
                <a:rPr lang="zh-CN" altLang="en-US" sz="1400" b="1" dirty="0">
                  <a:solidFill>
                    <a:srgbClr val="000000">
                      <a:lumMod val="75000"/>
                      <a:lumOff val="25000"/>
                    </a:srgbClr>
                  </a:solidFill>
                  <a:latin typeface="+mn-lt"/>
                  <a:ea typeface="+mn-ea"/>
                  <a:cs typeface="+mn-ea"/>
                  <a:sym typeface="+mn-lt"/>
                </a:rPr>
                <a:t>添加标题</a:t>
              </a:r>
              <a:endParaRPr lang="en-US" altLang="zh-CN" sz="1400" b="1" dirty="0">
                <a:solidFill>
                  <a:srgbClr val="000000">
                    <a:lumMod val="75000"/>
                    <a:lumOff val="25000"/>
                  </a:srgbClr>
                </a:solidFill>
                <a:latin typeface="+mn-lt"/>
                <a:ea typeface="+mn-ea"/>
                <a:cs typeface="+mn-ea"/>
                <a:sym typeface="+mn-lt"/>
              </a:endParaRPr>
            </a:p>
          </p:txBody>
        </p:sp>
        <p:sp>
          <p:nvSpPr>
            <p:cNvPr id="47" name="矩形 27">
              <a:extLst>
                <a:ext uri="{FF2B5EF4-FFF2-40B4-BE49-F238E27FC236}">
                  <a16:creationId xmlns="" xmlns:a16="http://schemas.microsoft.com/office/drawing/2014/main" id="{E3094134-7DF3-4FA1-9613-8EF95C881634}"/>
                </a:ext>
              </a:extLst>
            </p:cNvPr>
            <p:cNvSpPr>
              <a:spLocks noChangeArrowheads="1"/>
            </p:cNvSpPr>
            <p:nvPr/>
          </p:nvSpPr>
          <p:spPr bwMode="auto">
            <a:xfrm>
              <a:off x="1435664"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此处添加详细文本描述，建议与标题相关简洁生动。此处添加详细文本描述</a:t>
              </a:r>
            </a:p>
          </p:txBody>
        </p:sp>
        <p:sp>
          <p:nvSpPr>
            <p:cNvPr id="48" name="矩形 27">
              <a:extLst>
                <a:ext uri="{FF2B5EF4-FFF2-40B4-BE49-F238E27FC236}">
                  <a16:creationId xmlns="" xmlns:a16="http://schemas.microsoft.com/office/drawing/2014/main" id="{4F9C950F-1738-424B-B99F-E712558C2C1D}"/>
                </a:ext>
              </a:extLst>
            </p:cNvPr>
            <p:cNvSpPr>
              <a:spLocks noChangeArrowheads="1"/>
            </p:cNvSpPr>
            <p:nvPr/>
          </p:nvSpPr>
          <p:spPr bwMode="auto">
            <a:xfrm>
              <a:off x="2797739"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此处添加详细文本描述，建议与标题相关并符合整体语言添加详细文本描述</a:t>
              </a:r>
            </a:p>
          </p:txBody>
        </p:sp>
        <p:sp>
          <p:nvSpPr>
            <p:cNvPr id="49" name="矩形 27">
              <a:extLst>
                <a:ext uri="{FF2B5EF4-FFF2-40B4-BE49-F238E27FC236}">
                  <a16:creationId xmlns="" xmlns:a16="http://schemas.microsoft.com/office/drawing/2014/main" id="{597857EA-C882-4DA6-8A8E-0BE4D278900B}"/>
                </a:ext>
              </a:extLst>
            </p:cNvPr>
            <p:cNvSpPr>
              <a:spLocks noChangeArrowheads="1"/>
            </p:cNvSpPr>
            <p:nvPr/>
          </p:nvSpPr>
          <p:spPr bwMode="auto">
            <a:xfrm>
              <a:off x="4069055"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此处添加详细文本描述，建议与标题相关简洁生动。此处添加详细文本描述</a:t>
              </a:r>
            </a:p>
          </p:txBody>
        </p:sp>
        <p:sp>
          <p:nvSpPr>
            <p:cNvPr id="50" name="矩形 27">
              <a:extLst>
                <a:ext uri="{FF2B5EF4-FFF2-40B4-BE49-F238E27FC236}">
                  <a16:creationId xmlns="" xmlns:a16="http://schemas.microsoft.com/office/drawing/2014/main" id="{D3132048-3004-4A4C-9935-1A405EA6D7CB}"/>
                </a:ext>
              </a:extLst>
            </p:cNvPr>
            <p:cNvSpPr>
              <a:spLocks noChangeArrowheads="1"/>
            </p:cNvSpPr>
            <p:nvPr/>
          </p:nvSpPr>
          <p:spPr bwMode="auto">
            <a:xfrm>
              <a:off x="5387323" y="3508648"/>
              <a:ext cx="1163837"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此处添加详细文本描述，建议与标题相关并简洁生动。此处添加详细文本描述</a:t>
              </a:r>
            </a:p>
          </p:txBody>
        </p:sp>
        <p:sp>
          <p:nvSpPr>
            <p:cNvPr id="51" name="矩形 27">
              <a:extLst>
                <a:ext uri="{FF2B5EF4-FFF2-40B4-BE49-F238E27FC236}">
                  <a16:creationId xmlns="" xmlns:a16="http://schemas.microsoft.com/office/drawing/2014/main" id="{FA04C6B6-B35E-4840-A37C-79272FA251E8}"/>
                </a:ext>
              </a:extLst>
            </p:cNvPr>
            <p:cNvSpPr>
              <a:spLocks noChangeArrowheads="1"/>
            </p:cNvSpPr>
            <p:nvPr/>
          </p:nvSpPr>
          <p:spPr bwMode="auto">
            <a:xfrm>
              <a:off x="6692248" y="3508648"/>
              <a:ext cx="1130774" cy="521314"/>
            </a:xfrm>
            <a:prstGeom prst="rect">
              <a:avLst/>
            </a:prstGeom>
            <a:noFill/>
            <a:ln w="9525">
              <a:noFill/>
              <a:miter lim="800000"/>
              <a:headEnd/>
              <a:tailEnd/>
            </a:ln>
          </p:spPr>
          <p:txBody>
            <a:bodyPr wrap="square" lIns="68589" tIns="34295" rIns="68589" bIns="34295">
              <a:spAutoFit/>
            </a:bodyPr>
            <a:lstStyle/>
            <a:p>
              <a:pPr algn="just">
                <a:lnSpc>
                  <a:spcPct val="150000"/>
                </a:lnSpc>
                <a:defRPr/>
              </a:pPr>
              <a:r>
                <a:rPr lang="zh-CN" altLang="en-US" sz="1000" kern="0" dirty="0">
                  <a:solidFill>
                    <a:srgbClr val="000000">
                      <a:lumMod val="65000"/>
                      <a:lumOff val="35000"/>
                    </a:srgbClr>
                  </a:solidFill>
                  <a:cs typeface="+mn-ea"/>
                  <a:sym typeface="+mn-lt"/>
                </a:rPr>
                <a:t>此处添加详细文本描述，语言描述尽量简洁生动。此处添加详细文本描述</a:t>
              </a:r>
            </a:p>
          </p:txBody>
        </p:sp>
      </p:grpSp>
    </p:spTree>
    <p:extLst>
      <p:ext uri="{BB962C8B-B14F-4D97-AF65-F5344CB8AC3E}">
        <p14:creationId xmlns:p14="http://schemas.microsoft.com/office/powerpoint/2010/main" val="39278426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经验总结</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summarize experience</a:t>
            </a:r>
            <a:endParaRPr lang="zh-CN" altLang="en-US" sz="1200" dirty="0">
              <a:solidFill>
                <a:schemeClr val="bg2">
                  <a:lumMod val="50000"/>
                </a:schemeClr>
              </a:solidFill>
              <a:cs typeface="+mn-ea"/>
              <a:sym typeface="+mn-lt"/>
            </a:endParaRPr>
          </a:p>
        </p:txBody>
      </p:sp>
      <p:grpSp>
        <p:nvGrpSpPr>
          <p:cNvPr id="69" name="组合 68">
            <a:extLst>
              <a:ext uri="{FF2B5EF4-FFF2-40B4-BE49-F238E27FC236}">
                <a16:creationId xmlns="" xmlns:a16="http://schemas.microsoft.com/office/drawing/2014/main" id="{B64A0CE1-E5A1-41C9-8880-00E2AA5C7265}"/>
              </a:ext>
            </a:extLst>
          </p:cNvPr>
          <p:cNvGrpSpPr/>
          <p:nvPr/>
        </p:nvGrpSpPr>
        <p:grpSpPr>
          <a:xfrm>
            <a:off x="925697" y="1554911"/>
            <a:ext cx="10674166" cy="3991783"/>
            <a:chOff x="684362" y="1564434"/>
            <a:chExt cx="7693013" cy="2876931"/>
          </a:xfrm>
        </p:grpSpPr>
        <p:grpSp>
          <p:nvGrpSpPr>
            <p:cNvPr id="70" name="Group 1">
              <a:extLst>
                <a:ext uri="{FF2B5EF4-FFF2-40B4-BE49-F238E27FC236}">
                  <a16:creationId xmlns="" xmlns:a16="http://schemas.microsoft.com/office/drawing/2014/main" id="{BFBA3457-2A1E-42F6-B2DF-21593BB51120}"/>
                </a:ext>
              </a:extLst>
            </p:cNvPr>
            <p:cNvGrpSpPr/>
            <p:nvPr/>
          </p:nvGrpSpPr>
          <p:grpSpPr>
            <a:xfrm>
              <a:off x="3840871" y="2409291"/>
              <a:ext cx="1300540" cy="1641006"/>
              <a:chOff x="4823608" y="2237050"/>
              <a:chExt cx="2653553" cy="3348228"/>
            </a:xfrm>
            <a:solidFill>
              <a:srgbClr val="1E74AE"/>
            </a:solidFill>
          </p:grpSpPr>
          <p:sp>
            <p:nvSpPr>
              <p:cNvPr id="101" name="Freeform: Shape 6">
                <a:extLst>
                  <a:ext uri="{FF2B5EF4-FFF2-40B4-BE49-F238E27FC236}">
                    <a16:creationId xmlns="" xmlns:a16="http://schemas.microsoft.com/office/drawing/2014/main" id="{CE047860-B230-43B1-80BE-C73AD85DD41C}"/>
                  </a:ext>
                </a:extLst>
              </p:cNvPr>
              <p:cNvSpPr>
                <a:spLocks/>
              </p:cNvSpPr>
              <p:nvPr/>
            </p:nvSpPr>
            <p:spPr bwMode="auto">
              <a:xfrm>
                <a:off x="5275903" y="2766146"/>
                <a:ext cx="1741057" cy="224753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chemeClr val="accent1"/>
              </a:solidFill>
              <a:ln>
                <a:noFill/>
              </a:ln>
            </p:spPr>
            <p:txBody>
              <a:bodyPr anchor="ctr"/>
              <a:lstStyle/>
              <a:p>
                <a:pPr algn="ctr"/>
                <a:endParaRPr sz="1013" dirty="0">
                  <a:cs typeface="+mn-ea"/>
                  <a:sym typeface="+mn-lt"/>
                </a:endParaRPr>
              </a:p>
            </p:txBody>
          </p:sp>
          <p:sp>
            <p:nvSpPr>
              <p:cNvPr id="102" name="Freeform: Shape 7">
                <a:extLst>
                  <a:ext uri="{FF2B5EF4-FFF2-40B4-BE49-F238E27FC236}">
                    <a16:creationId xmlns="" xmlns:a16="http://schemas.microsoft.com/office/drawing/2014/main" id="{10EBC2B5-FE20-47C6-AD3B-5365A8F65BE1}"/>
                  </a:ext>
                </a:extLst>
              </p:cNvPr>
              <p:cNvSpPr>
                <a:spLocks/>
              </p:cNvSpPr>
              <p:nvPr/>
            </p:nvSpPr>
            <p:spPr bwMode="auto">
              <a:xfrm>
                <a:off x="5773762" y="5013683"/>
                <a:ext cx="754314" cy="108681"/>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accent1"/>
              </a:solidFill>
              <a:ln>
                <a:noFill/>
              </a:ln>
            </p:spPr>
            <p:txBody>
              <a:bodyPr anchor="ctr"/>
              <a:lstStyle/>
              <a:p>
                <a:pPr algn="ctr"/>
                <a:endParaRPr sz="1013" dirty="0">
                  <a:cs typeface="+mn-ea"/>
                  <a:sym typeface="+mn-lt"/>
                </a:endParaRPr>
              </a:p>
            </p:txBody>
          </p:sp>
          <p:sp>
            <p:nvSpPr>
              <p:cNvPr id="103" name="Freeform: Shape 8">
                <a:extLst>
                  <a:ext uri="{FF2B5EF4-FFF2-40B4-BE49-F238E27FC236}">
                    <a16:creationId xmlns="" xmlns:a16="http://schemas.microsoft.com/office/drawing/2014/main" id="{A4C796BE-5074-43A0-96E9-F545713A6846}"/>
                  </a:ext>
                </a:extLst>
              </p:cNvPr>
              <p:cNvSpPr>
                <a:spLocks/>
              </p:cNvSpPr>
              <p:nvPr/>
            </p:nvSpPr>
            <p:spPr bwMode="auto">
              <a:xfrm>
                <a:off x="5795282" y="5170787"/>
                <a:ext cx="710196" cy="119442"/>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accent1"/>
              </a:solidFill>
              <a:ln>
                <a:noFill/>
              </a:ln>
            </p:spPr>
            <p:txBody>
              <a:bodyPr anchor="ctr"/>
              <a:lstStyle/>
              <a:p>
                <a:pPr algn="ctr"/>
                <a:endParaRPr sz="1013" dirty="0">
                  <a:cs typeface="+mn-ea"/>
                  <a:sym typeface="+mn-lt"/>
                </a:endParaRPr>
              </a:p>
            </p:txBody>
          </p:sp>
          <p:sp>
            <p:nvSpPr>
              <p:cNvPr id="104" name="Freeform: Shape 9">
                <a:extLst>
                  <a:ext uri="{FF2B5EF4-FFF2-40B4-BE49-F238E27FC236}">
                    <a16:creationId xmlns="" xmlns:a16="http://schemas.microsoft.com/office/drawing/2014/main" id="{84EEFA4E-B09F-41F8-B44A-6C2EB1D0FC91}"/>
                  </a:ext>
                </a:extLst>
              </p:cNvPr>
              <p:cNvSpPr>
                <a:spLocks/>
              </p:cNvSpPr>
              <p:nvPr/>
            </p:nvSpPr>
            <p:spPr bwMode="auto">
              <a:xfrm>
                <a:off x="5838325" y="5333271"/>
                <a:ext cx="624112" cy="100283"/>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accent1"/>
              </a:solidFill>
              <a:ln>
                <a:noFill/>
              </a:ln>
            </p:spPr>
            <p:txBody>
              <a:bodyPr anchor="ctr"/>
              <a:lstStyle/>
              <a:p>
                <a:pPr algn="ctr"/>
                <a:endParaRPr sz="1013" dirty="0">
                  <a:cs typeface="+mn-ea"/>
                  <a:sym typeface="+mn-lt"/>
                </a:endParaRPr>
              </a:p>
            </p:txBody>
          </p:sp>
          <p:sp>
            <p:nvSpPr>
              <p:cNvPr id="105" name="Freeform: Shape 10">
                <a:extLst>
                  <a:ext uri="{FF2B5EF4-FFF2-40B4-BE49-F238E27FC236}">
                    <a16:creationId xmlns="" xmlns:a16="http://schemas.microsoft.com/office/drawing/2014/main" id="{D03D8BAE-D3AE-40F1-91F0-3C1E47DBB6B9}"/>
                  </a:ext>
                </a:extLst>
              </p:cNvPr>
              <p:cNvSpPr>
                <a:spLocks/>
              </p:cNvSpPr>
              <p:nvPr/>
            </p:nvSpPr>
            <p:spPr bwMode="auto">
              <a:xfrm>
                <a:off x="5952386" y="5476597"/>
                <a:ext cx="395988" cy="108681"/>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accent1"/>
              </a:solidFill>
              <a:ln>
                <a:noFill/>
              </a:ln>
            </p:spPr>
            <p:txBody>
              <a:bodyPr anchor="ctr"/>
              <a:lstStyle/>
              <a:p>
                <a:pPr algn="ctr"/>
                <a:endParaRPr sz="1013" dirty="0">
                  <a:cs typeface="+mn-ea"/>
                  <a:sym typeface="+mn-lt"/>
                </a:endParaRPr>
              </a:p>
            </p:txBody>
          </p:sp>
          <p:sp>
            <p:nvSpPr>
              <p:cNvPr id="106" name="Freeform: Shape 11">
                <a:extLst>
                  <a:ext uri="{FF2B5EF4-FFF2-40B4-BE49-F238E27FC236}">
                    <a16:creationId xmlns="" xmlns:a16="http://schemas.microsoft.com/office/drawing/2014/main" id="{F3D84D35-BBE8-4390-BC45-8969E11B0725}"/>
                  </a:ext>
                </a:extLst>
              </p:cNvPr>
              <p:cNvSpPr>
                <a:spLocks/>
              </p:cNvSpPr>
              <p:nvPr/>
            </p:nvSpPr>
            <p:spPr bwMode="auto">
              <a:xfrm>
                <a:off x="5740404" y="3781799"/>
                <a:ext cx="841475" cy="1133086"/>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accent1"/>
              </a:solidFill>
              <a:ln>
                <a:noFill/>
              </a:ln>
            </p:spPr>
            <p:txBody>
              <a:bodyPr anchor="ctr"/>
              <a:lstStyle/>
              <a:p>
                <a:pPr algn="ctr"/>
                <a:endParaRPr sz="1013" dirty="0">
                  <a:cs typeface="+mn-ea"/>
                  <a:sym typeface="+mn-lt"/>
                </a:endParaRPr>
              </a:p>
            </p:txBody>
          </p:sp>
          <p:grpSp>
            <p:nvGrpSpPr>
              <p:cNvPr id="107" name="Group 12">
                <a:extLst>
                  <a:ext uri="{FF2B5EF4-FFF2-40B4-BE49-F238E27FC236}">
                    <a16:creationId xmlns="" xmlns:a16="http://schemas.microsoft.com/office/drawing/2014/main" id="{91EF41B1-426D-4CF4-B260-1FA69D1859A8}"/>
                  </a:ext>
                </a:extLst>
              </p:cNvPr>
              <p:cNvGrpSpPr/>
              <p:nvPr/>
            </p:nvGrpSpPr>
            <p:grpSpPr>
              <a:xfrm>
                <a:off x="4823608" y="2237050"/>
                <a:ext cx="2653553" cy="2000393"/>
                <a:chOff x="3525061" y="1210682"/>
                <a:chExt cx="2097079" cy="1580888"/>
              </a:xfrm>
              <a:grpFill/>
            </p:grpSpPr>
            <p:sp>
              <p:nvSpPr>
                <p:cNvPr id="109" name="Freeform: Shape 13">
                  <a:extLst>
                    <a:ext uri="{FF2B5EF4-FFF2-40B4-BE49-F238E27FC236}">
                      <a16:creationId xmlns="" xmlns:a16="http://schemas.microsoft.com/office/drawing/2014/main" id="{C28E05FB-DBAE-458C-8A95-130F5FED790E}"/>
                    </a:ext>
                  </a:extLst>
                </p:cNvPr>
                <p:cNvSpPr>
                  <a:spLocks/>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solidFill>
                  <a:schemeClr val="accent1"/>
                </a:solidFill>
                <a:ln>
                  <a:noFill/>
                </a:ln>
              </p:spPr>
              <p:txBody>
                <a:bodyPr anchor="ctr"/>
                <a:lstStyle/>
                <a:p>
                  <a:pPr algn="ctr"/>
                  <a:endParaRPr sz="1013" dirty="0">
                    <a:cs typeface="+mn-ea"/>
                    <a:sym typeface="+mn-lt"/>
                  </a:endParaRPr>
                </a:p>
              </p:txBody>
            </p:sp>
            <p:sp>
              <p:nvSpPr>
                <p:cNvPr id="110" name="Freeform: Shape 14">
                  <a:extLst>
                    <a:ext uri="{FF2B5EF4-FFF2-40B4-BE49-F238E27FC236}">
                      <a16:creationId xmlns="" xmlns:a16="http://schemas.microsoft.com/office/drawing/2014/main" id="{C0E75812-3630-4804-8FE8-0E309E254C42}"/>
                    </a:ext>
                  </a:extLst>
                </p:cNvPr>
                <p:cNvSpPr>
                  <a:spLocks/>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solidFill>
                  <a:schemeClr val="accent1"/>
                </a:solidFill>
                <a:ln>
                  <a:noFill/>
                </a:ln>
              </p:spPr>
              <p:txBody>
                <a:bodyPr anchor="ctr"/>
                <a:lstStyle/>
                <a:p>
                  <a:pPr algn="ctr"/>
                  <a:endParaRPr sz="1013" dirty="0">
                    <a:cs typeface="+mn-ea"/>
                    <a:sym typeface="+mn-lt"/>
                  </a:endParaRPr>
                </a:p>
              </p:txBody>
            </p:sp>
            <p:sp>
              <p:nvSpPr>
                <p:cNvPr id="111" name="Freeform: Shape 15">
                  <a:extLst>
                    <a:ext uri="{FF2B5EF4-FFF2-40B4-BE49-F238E27FC236}">
                      <a16:creationId xmlns="" xmlns:a16="http://schemas.microsoft.com/office/drawing/2014/main" id="{26480A65-C574-428E-B78C-D3E246B9499C}"/>
                    </a:ext>
                  </a:extLst>
                </p:cNvPr>
                <p:cNvSpPr>
                  <a:spLocks/>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solidFill>
                  <a:schemeClr val="accent1"/>
                </a:solidFill>
                <a:ln>
                  <a:noFill/>
                </a:ln>
              </p:spPr>
              <p:txBody>
                <a:bodyPr anchor="ctr"/>
                <a:lstStyle/>
                <a:p>
                  <a:pPr algn="ctr"/>
                  <a:endParaRPr sz="1013" dirty="0">
                    <a:cs typeface="+mn-ea"/>
                    <a:sym typeface="+mn-lt"/>
                  </a:endParaRPr>
                </a:p>
              </p:txBody>
            </p:sp>
            <p:sp>
              <p:nvSpPr>
                <p:cNvPr id="112" name="Freeform: Shape 16">
                  <a:extLst>
                    <a:ext uri="{FF2B5EF4-FFF2-40B4-BE49-F238E27FC236}">
                      <a16:creationId xmlns="" xmlns:a16="http://schemas.microsoft.com/office/drawing/2014/main" id="{F01FE5E6-21EA-4550-B7F6-2E0CA439D5EC}"/>
                    </a:ext>
                  </a:extLst>
                </p:cNvPr>
                <p:cNvSpPr>
                  <a:spLocks/>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solidFill>
                  <a:schemeClr val="accent1"/>
                </a:solidFill>
                <a:ln>
                  <a:noFill/>
                </a:ln>
              </p:spPr>
              <p:txBody>
                <a:bodyPr anchor="ctr"/>
                <a:lstStyle/>
                <a:p>
                  <a:pPr algn="ctr"/>
                  <a:endParaRPr sz="1013" dirty="0">
                    <a:cs typeface="+mn-ea"/>
                    <a:sym typeface="+mn-lt"/>
                  </a:endParaRPr>
                </a:p>
              </p:txBody>
            </p:sp>
            <p:sp>
              <p:nvSpPr>
                <p:cNvPr id="113" name="Freeform: Shape 17">
                  <a:extLst>
                    <a:ext uri="{FF2B5EF4-FFF2-40B4-BE49-F238E27FC236}">
                      <a16:creationId xmlns="" xmlns:a16="http://schemas.microsoft.com/office/drawing/2014/main" id="{D5119E39-2070-45B5-8A99-27453A72411D}"/>
                    </a:ext>
                  </a:extLst>
                </p:cNvPr>
                <p:cNvSpPr>
                  <a:spLocks/>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solidFill>
                  <a:schemeClr val="accent1"/>
                </a:solidFill>
                <a:ln>
                  <a:noFill/>
                </a:ln>
              </p:spPr>
              <p:txBody>
                <a:bodyPr anchor="ctr"/>
                <a:lstStyle/>
                <a:p>
                  <a:pPr algn="ctr"/>
                  <a:endParaRPr sz="1013" dirty="0">
                    <a:cs typeface="+mn-ea"/>
                    <a:sym typeface="+mn-lt"/>
                  </a:endParaRPr>
                </a:p>
              </p:txBody>
            </p:sp>
            <p:sp>
              <p:nvSpPr>
                <p:cNvPr id="114" name="Freeform: Shape 18">
                  <a:extLst>
                    <a:ext uri="{FF2B5EF4-FFF2-40B4-BE49-F238E27FC236}">
                      <a16:creationId xmlns="" xmlns:a16="http://schemas.microsoft.com/office/drawing/2014/main" id="{E8E0D861-1BBA-4E1C-B3F5-B7FC8EDB3F2E}"/>
                    </a:ext>
                  </a:extLst>
                </p:cNvPr>
                <p:cNvSpPr>
                  <a:spLocks/>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solidFill>
                  <a:schemeClr val="accent1"/>
                </a:solidFill>
                <a:ln>
                  <a:noFill/>
                </a:ln>
              </p:spPr>
              <p:txBody>
                <a:bodyPr anchor="ctr"/>
                <a:lstStyle/>
                <a:p>
                  <a:pPr algn="ctr"/>
                  <a:endParaRPr sz="1013" dirty="0">
                    <a:cs typeface="+mn-ea"/>
                    <a:sym typeface="+mn-lt"/>
                  </a:endParaRPr>
                </a:p>
              </p:txBody>
            </p:sp>
            <p:sp>
              <p:nvSpPr>
                <p:cNvPr id="115" name="Freeform: Shape 19">
                  <a:extLst>
                    <a:ext uri="{FF2B5EF4-FFF2-40B4-BE49-F238E27FC236}">
                      <a16:creationId xmlns="" xmlns:a16="http://schemas.microsoft.com/office/drawing/2014/main" id="{15B34170-34CB-4AB7-A5BB-7D16E0674AAE}"/>
                    </a:ext>
                  </a:extLst>
                </p:cNvPr>
                <p:cNvSpPr>
                  <a:spLocks/>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solidFill>
                  <a:schemeClr val="accent1"/>
                </a:solidFill>
                <a:ln>
                  <a:noFill/>
                </a:ln>
              </p:spPr>
              <p:txBody>
                <a:bodyPr anchor="ctr"/>
                <a:lstStyle/>
                <a:p>
                  <a:pPr algn="ctr"/>
                  <a:endParaRPr sz="1013" dirty="0">
                    <a:cs typeface="+mn-ea"/>
                    <a:sym typeface="+mn-lt"/>
                  </a:endParaRPr>
                </a:p>
              </p:txBody>
            </p:sp>
            <p:sp>
              <p:nvSpPr>
                <p:cNvPr id="116" name="Freeform: Shape 20">
                  <a:extLst>
                    <a:ext uri="{FF2B5EF4-FFF2-40B4-BE49-F238E27FC236}">
                      <a16:creationId xmlns="" xmlns:a16="http://schemas.microsoft.com/office/drawing/2014/main" id="{C22759F1-1323-4877-9C87-0AE0C43FFABF}"/>
                    </a:ext>
                  </a:extLst>
                </p:cNvPr>
                <p:cNvSpPr>
                  <a:spLocks/>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solidFill>
                  <a:schemeClr val="accent1"/>
                </a:solidFill>
                <a:ln>
                  <a:noFill/>
                </a:ln>
              </p:spPr>
              <p:txBody>
                <a:bodyPr anchor="ctr"/>
                <a:lstStyle/>
                <a:p>
                  <a:pPr algn="ctr"/>
                  <a:endParaRPr sz="1013" dirty="0">
                    <a:cs typeface="+mn-ea"/>
                    <a:sym typeface="+mn-lt"/>
                  </a:endParaRPr>
                </a:p>
              </p:txBody>
            </p:sp>
            <p:sp>
              <p:nvSpPr>
                <p:cNvPr id="117" name="Freeform: Shape 21">
                  <a:extLst>
                    <a:ext uri="{FF2B5EF4-FFF2-40B4-BE49-F238E27FC236}">
                      <a16:creationId xmlns="" xmlns:a16="http://schemas.microsoft.com/office/drawing/2014/main" id="{0DC13C52-027F-48C2-AF9D-AB95AACD6D11}"/>
                    </a:ext>
                  </a:extLst>
                </p:cNvPr>
                <p:cNvSpPr>
                  <a:spLocks/>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solidFill>
                  <a:schemeClr val="accent1"/>
                </a:solidFill>
                <a:ln>
                  <a:noFill/>
                </a:ln>
              </p:spPr>
              <p:txBody>
                <a:bodyPr anchor="ctr"/>
                <a:lstStyle/>
                <a:p>
                  <a:pPr algn="ctr"/>
                  <a:endParaRPr sz="1013" dirty="0">
                    <a:cs typeface="+mn-ea"/>
                    <a:sym typeface="+mn-lt"/>
                  </a:endParaRPr>
                </a:p>
              </p:txBody>
            </p:sp>
          </p:grpSp>
          <p:sp>
            <p:nvSpPr>
              <p:cNvPr id="108" name="Freeform: Shape 22">
                <a:extLst>
                  <a:ext uri="{FF2B5EF4-FFF2-40B4-BE49-F238E27FC236}">
                    <a16:creationId xmlns="" xmlns:a16="http://schemas.microsoft.com/office/drawing/2014/main" id="{9AE42A8A-A9B0-49C3-BD20-E52D733FC2DE}"/>
                  </a:ext>
                </a:extLst>
              </p:cNvPr>
              <p:cNvSpPr>
                <a:spLocks/>
              </p:cNvSpPr>
              <p:nvPr/>
            </p:nvSpPr>
            <p:spPr bwMode="auto">
              <a:xfrm>
                <a:off x="5353024" y="3209502"/>
                <a:ext cx="314208" cy="744655"/>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accent1"/>
              </a:solidFill>
              <a:ln>
                <a:noFill/>
              </a:ln>
            </p:spPr>
            <p:txBody>
              <a:bodyPr anchor="ctr"/>
              <a:lstStyle/>
              <a:p>
                <a:pPr algn="ctr"/>
                <a:endParaRPr sz="1013" dirty="0">
                  <a:cs typeface="+mn-ea"/>
                  <a:sym typeface="+mn-lt"/>
                </a:endParaRPr>
              </a:p>
            </p:txBody>
          </p:sp>
        </p:grpSp>
        <p:sp>
          <p:nvSpPr>
            <p:cNvPr id="71" name="Oval 26">
              <a:extLst>
                <a:ext uri="{FF2B5EF4-FFF2-40B4-BE49-F238E27FC236}">
                  <a16:creationId xmlns="" xmlns:a16="http://schemas.microsoft.com/office/drawing/2014/main" id="{D3CDBDB0-E1F1-4070-BFAD-0435C26732E9}"/>
                </a:ext>
              </a:extLst>
            </p:cNvPr>
            <p:cNvSpPr>
              <a:spLocks noChangeAspect="1"/>
            </p:cNvSpPr>
            <p:nvPr/>
          </p:nvSpPr>
          <p:spPr>
            <a:xfrm>
              <a:off x="5209142" y="1823644"/>
              <a:ext cx="510152" cy="510152"/>
            </a:xfrm>
            <a:prstGeom prst="ellipse">
              <a:avLst/>
            </a:prstGeom>
            <a:solidFill>
              <a:schemeClr val="accent1"/>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72" name="Freeform: Shape 25">
              <a:extLst>
                <a:ext uri="{FF2B5EF4-FFF2-40B4-BE49-F238E27FC236}">
                  <a16:creationId xmlns="" xmlns:a16="http://schemas.microsoft.com/office/drawing/2014/main" id="{02F7A848-D8A1-4123-ABEA-34F0DB92BEA8}"/>
                </a:ext>
              </a:extLst>
            </p:cNvPr>
            <p:cNvSpPr>
              <a:spLocks/>
            </p:cNvSpPr>
            <p:nvPr/>
          </p:nvSpPr>
          <p:spPr bwMode="auto">
            <a:xfrm>
              <a:off x="5351793" y="1985935"/>
              <a:ext cx="228915" cy="185570"/>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lumMod val="95000"/>
              </a:schemeClr>
            </a:solidFill>
            <a:ln>
              <a:solidFill>
                <a:schemeClr val="bg1"/>
              </a:solidFill>
            </a:ln>
          </p:spPr>
          <p:txBody>
            <a:bodyPr anchor="ctr"/>
            <a:lstStyle/>
            <a:p>
              <a:pPr algn="ctr"/>
              <a:endParaRPr sz="1013" dirty="0">
                <a:cs typeface="+mn-ea"/>
                <a:sym typeface="+mn-lt"/>
              </a:endParaRPr>
            </a:p>
          </p:txBody>
        </p:sp>
        <p:sp>
          <p:nvSpPr>
            <p:cNvPr id="73" name="Oval 28">
              <a:extLst>
                <a:ext uri="{FF2B5EF4-FFF2-40B4-BE49-F238E27FC236}">
                  <a16:creationId xmlns="" xmlns:a16="http://schemas.microsoft.com/office/drawing/2014/main" id="{7D67F976-94FA-4218-AD21-A9E5AA4E9538}"/>
                </a:ext>
              </a:extLst>
            </p:cNvPr>
            <p:cNvSpPr>
              <a:spLocks noChangeAspect="1"/>
            </p:cNvSpPr>
            <p:nvPr/>
          </p:nvSpPr>
          <p:spPr>
            <a:xfrm>
              <a:off x="5642679" y="2841690"/>
              <a:ext cx="510152" cy="510152"/>
            </a:xfrm>
            <a:prstGeom prst="ellipse">
              <a:avLst/>
            </a:prstGeom>
            <a:solidFill>
              <a:schemeClr val="accent2"/>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74" name="Freeform: Shape 27">
              <a:extLst>
                <a:ext uri="{FF2B5EF4-FFF2-40B4-BE49-F238E27FC236}">
                  <a16:creationId xmlns="" xmlns:a16="http://schemas.microsoft.com/office/drawing/2014/main" id="{45BC3461-9D45-4BAA-A47F-05D753363E92}"/>
                </a:ext>
              </a:extLst>
            </p:cNvPr>
            <p:cNvSpPr>
              <a:spLocks/>
            </p:cNvSpPr>
            <p:nvPr/>
          </p:nvSpPr>
          <p:spPr bwMode="auto">
            <a:xfrm>
              <a:off x="5785331" y="3024300"/>
              <a:ext cx="229592" cy="144935"/>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sz="1013" dirty="0">
                <a:cs typeface="+mn-ea"/>
                <a:sym typeface="+mn-lt"/>
              </a:endParaRPr>
            </a:p>
          </p:txBody>
        </p:sp>
        <p:sp>
          <p:nvSpPr>
            <p:cNvPr id="75" name="Oval 32">
              <a:extLst>
                <a:ext uri="{FF2B5EF4-FFF2-40B4-BE49-F238E27FC236}">
                  <a16:creationId xmlns="" xmlns:a16="http://schemas.microsoft.com/office/drawing/2014/main" id="{6B608EFA-A61A-4726-B933-DBD056C57C83}"/>
                </a:ext>
              </a:extLst>
            </p:cNvPr>
            <p:cNvSpPr>
              <a:spLocks noChangeAspect="1"/>
            </p:cNvSpPr>
            <p:nvPr/>
          </p:nvSpPr>
          <p:spPr>
            <a:xfrm>
              <a:off x="2908913" y="2849286"/>
              <a:ext cx="510152" cy="510152"/>
            </a:xfrm>
            <a:prstGeom prst="ellipse">
              <a:avLst/>
            </a:prstGeom>
            <a:solidFill>
              <a:schemeClr val="accent1"/>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76" name="Freeform: Shape 33">
              <a:extLst>
                <a:ext uri="{FF2B5EF4-FFF2-40B4-BE49-F238E27FC236}">
                  <a16:creationId xmlns="" xmlns:a16="http://schemas.microsoft.com/office/drawing/2014/main" id="{A0466F14-CD99-4D8C-A6EE-7CAF0E0C1C16}"/>
                </a:ext>
              </a:extLst>
            </p:cNvPr>
            <p:cNvSpPr>
              <a:spLocks/>
            </p:cNvSpPr>
            <p:nvPr/>
          </p:nvSpPr>
          <p:spPr bwMode="auto">
            <a:xfrm>
              <a:off x="3050156" y="3013396"/>
              <a:ext cx="225621" cy="185451"/>
            </a:xfrm>
            <a:custGeom>
              <a:avLst/>
              <a:gdLst>
                <a:gd name="T0" fmla="*/ 17 w 185"/>
                <a:gd name="T1" fmla="*/ 109 h 152"/>
                <a:gd name="T2" fmla="*/ 25 w 185"/>
                <a:gd name="T3" fmla="*/ 109 h 152"/>
                <a:gd name="T4" fmla="*/ 46 w 185"/>
                <a:gd name="T5" fmla="*/ 88 h 152"/>
                <a:gd name="T6" fmla="*/ 181 w 185"/>
                <a:gd name="T7" fmla="*/ 91 h 152"/>
                <a:gd name="T8" fmla="*/ 150 w 185"/>
                <a:gd name="T9" fmla="*/ 17 h 152"/>
                <a:gd name="T10" fmla="*/ 101 w 185"/>
                <a:gd name="T11" fmla="*/ 25 h 152"/>
                <a:gd name="T12" fmla="*/ 59 w 185"/>
                <a:gd name="T13" fmla="*/ 0 h 152"/>
                <a:gd name="T14" fmla="*/ 35 w 185"/>
                <a:gd name="T15" fmla="*/ 17 h 152"/>
                <a:gd name="T16" fmla="*/ 0 w 185"/>
                <a:gd name="T17" fmla="*/ 109 h 152"/>
                <a:gd name="T18" fmla="*/ 83 w 185"/>
                <a:gd name="T19" fmla="*/ 118 h 152"/>
                <a:gd name="T20" fmla="*/ 143 w 185"/>
                <a:gd name="T21" fmla="*/ 152 h 152"/>
                <a:gd name="T22" fmla="*/ 181 w 185"/>
                <a:gd name="T23" fmla="*/ 91 h 152"/>
                <a:gd name="T24" fmla="*/ 8 w 185"/>
                <a:gd name="T25" fmla="*/ 109 h 152"/>
                <a:gd name="T26" fmla="*/ 76 w 185"/>
                <a:gd name="T27" fmla="*/ 109 h 152"/>
                <a:gd name="T28" fmla="*/ 76 w 185"/>
                <a:gd name="T29" fmla="*/ 84 h 152"/>
                <a:gd name="T30" fmla="*/ 21 w 185"/>
                <a:gd name="T31" fmla="*/ 73 h 152"/>
                <a:gd name="T32" fmla="*/ 44 w 185"/>
                <a:gd name="T33" fmla="*/ 18 h 152"/>
                <a:gd name="T34" fmla="*/ 76 w 185"/>
                <a:gd name="T35" fmla="*/ 24 h 152"/>
                <a:gd name="T36" fmla="*/ 76 w 185"/>
                <a:gd name="T37" fmla="*/ 84 h 152"/>
                <a:gd name="T38" fmla="*/ 84 w 185"/>
                <a:gd name="T39" fmla="*/ 109 h 152"/>
                <a:gd name="T40" fmla="*/ 101 w 185"/>
                <a:gd name="T41" fmla="*/ 101 h 152"/>
                <a:gd name="T42" fmla="*/ 101 w 185"/>
                <a:gd name="T43" fmla="*/ 93 h 152"/>
                <a:gd name="T44" fmla="*/ 84 w 185"/>
                <a:gd name="T45" fmla="*/ 33 h 152"/>
                <a:gd name="T46" fmla="*/ 101 w 185"/>
                <a:gd name="T47" fmla="*/ 93 h 152"/>
                <a:gd name="T48" fmla="*/ 110 w 185"/>
                <a:gd name="T49" fmla="*/ 24 h 152"/>
                <a:gd name="T50" fmla="*/ 142 w 185"/>
                <a:gd name="T51" fmla="*/ 18 h 152"/>
                <a:gd name="T52" fmla="*/ 164 w 185"/>
                <a:gd name="T53" fmla="*/ 73 h 152"/>
                <a:gd name="T54" fmla="*/ 109 w 185"/>
                <a:gd name="T55" fmla="*/ 84 h 152"/>
                <a:gd name="T56" fmla="*/ 143 w 185"/>
                <a:gd name="T57" fmla="*/ 143 h 152"/>
                <a:gd name="T58" fmla="*/ 143 w 185"/>
                <a:gd name="T59" fmla="*/ 76 h 152"/>
                <a:gd name="T60" fmla="*/ 143 w 185"/>
                <a:gd name="T61" fmla="*/ 143 h 152"/>
                <a:gd name="T62" fmla="*/ 118 w 185"/>
                <a:gd name="T63" fmla="*/ 109 h 152"/>
                <a:gd name="T64" fmla="*/ 126 w 185"/>
                <a:gd name="T65" fmla="*/ 109 h 152"/>
                <a:gd name="T66" fmla="*/ 147 w 185"/>
                <a:gd name="T67" fmla="*/ 8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5" h="152">
                  <a:moveTo>
                    <a:pt x="42" y="84"/>
                  </a:moveTo>
                  <a:cubicBezTo>
                    <a:pt x="28" y="84"/>
                    <a:pt x="17" y="95"/>
                    <a:pt x="17" y="109"/>
                  </a:cubicBezTo>
                  <a:cubicBezTo>
                    <a:pt x="17" y="112"/>
                    <a:pt x="19" y="114"/>
                    <a:pt x="21" y="114"/>
                  </a:cubicBezTo>
                  <a:cubicBezTo>
                    <a:pt x="23" y="114"/>
                    <a:pt x="25" y="112"/>
                    <a:pt x="25" y="109"/>
                  </a:cubicBezTo>
                  <a:cubicBezTo>
                    <a:pt x="25" y="100"/>
                    <a:pt x="33" y="93"/>
                    <a:pt x="42" y="93"/>
                  </a:cubicBezTo>
                  <a:cubicBezTo>
                    <a:pt x="44" y="93"/>
                    <a:pt x="46" y="91"/>
                    <a:pt x="46" y="88"/>
                  </a:cubicBezTo>
                  <a:cubicBezTo>
                    <a:pt x="46" y="86"/>
                    <a:pt x="44" y="84"/>
                    <a:pt x="42" y="84"/>
                  </a:cubicBezTo>
                  <a:close/>
                  <a:moveTo>
                    <a:pt x="181" y="91"/>
                  </a:moveTo>
                  <a:cubicBezTo>
                    <a:pt x="150" y="17"/>
                    <a:pt x="150" y="17"/>
                    <a:pt x="150" y="17"/>
                  </a:cubicBezTo>
                  <a:cubicBezTo>
                    <a:pt x="150" y="17"/>
                    <a:pt x="150" y="17"/>
                    <a:pt x="150" y="17"/>
                  </a:cubicBezTo>
                  <a:cubicBezTo>
                    <a:pt x="147" y="7"/>
                    <a:pt x="137" y="0"/>
                    <a:pt x="126" y="0"/>
                  </a:cubicBezTo>
                  <a:cubicBezTo>
                    <a:pt x="112" y="0"/>
                    <a:pt x="101" y="11"/>
                    <a:pt x="101" y="25"/>
                  </a:cubicBezTo>
                  <a:cubicBezTo>
                    <a:pt x="84" y="25"/>
                    <a:pt x="84" y="25"/>
                    <a:pt x="84" y="25"/>
                  </a:cubicBezTo>
                  <a:cubicBezTo>
                    <a:pt x="84" y="11"/>
                    <a:pt x="73" y="0"/>
                    <a:pt x="59" y="0"/>
                  </a:cubicBezTo>
                  <a:cubicBezTo>
                    <a:pt x="48" y="0"/>
                    <a:pt x="39" y="7"/>
                    <a:pt x="35" y="17"/>
                  </a:cubicBezTo>
                  <a:cubicBezTo>
                    <a:pt x="35" y="17"/>
                    <a:pt x="35" y="17"/>
                    <a:pt x="35" y="17"/>
                  </a:cubicBezTo>
                  <a:cubicBezTo>
                    <a:pt x="4" y="91"/>
                    <a:pt x="4" y="91"/>
                    <a:pt x="4" y="91"/>
                  </a:cubicBezTo>
                  <a:cubicBezTo>
                    <a:pt x="1" y="97"/>
                    <a:pt x="0" y="103"/>
                    <a:pt x="0" y="109"/>
                  </a:cubicBezTo>
                  <a:cubicBezTo>
                    <a:pt x="0" y="133"/>
                    <a:pt x="19" y="152"/>
                    <a:pt x="42" y="152"/>
                  </a:cubicBezTo>
                  <a:cubicBezTo>
                    <a:pt x="62" y="152"/>
                    <a:pt x="79" y="137"/>
                    <a:pt x="83" y="118"/>
                  </a:cubicBezTo>
                  <a:cubicBezTo>
                    <a:pt x="102" y="118"/>
                    <a:pt x="102" y="118"/>
                    <a:pt x="102" y="118"/>
                  </a:cubicBezTo>
                  <a:cubicBezTo>
                    <a:pt x="106" y="137"/>
                    <a:pt x="123" y="152"/>
                    <a:pt x="143" y="152"/>
                  </a:cubicBezTo>
                  <a:cubicBezTo>
                    <a:pt x="167" y="152"/>
                    <a:pt x="185" y="133"/>
                    <a:pt x="185" y="109"/>
                  </a:cubicBezTo>
                  <a:cubicBezTo>
                    <a:pt x="185" y="103"/>
                    <a:pt x="184" y="97"/>
                    <a:pt x="181" y="91"/>
                  </a:cubicBezTo>
                  <a:close/>
                  <a:moveTo>
                    <a:pt x="42" y="143"/>
                  </a:moveTo>
                  <a:cubicBezTo>
                    <a:pt x="23" y="143"/>
                    <a:pt x="8" y="128"/>
                    <a:pt x="8" y="109"/>
                  </a:cubicBezTo>
                  <a:cubicBezTo>
                    <a:pt x="8" y="91"/>
                    <a:pt x="23" y="76"/>
                    <a:pt x="42" y="76"/>
                  </a:cubicBezTo>
                  <a:cubicBezTo>
                    <a:pt x="61" y="76"/>
                    <a:pt x="76" y="91"/>
                    <a:pt x="76" y="109"/>
                  </a:cubicBezTo>
                  <a:cubicBezTo>
                    <a:pt x="76" y="128"/>
                    <a:pt x="61" y="143"/>
                    <a:pt x="42" y="143"/>
                  </a:cubicBezTo>
                  <a:close/>
                  <a:moveTo>
                    <a:pt x="76" y="84"/>
                  </a:moveTo>
                  <a:cubicBezTo>
                    <a:pt x="68" y="74"/>
                    <a:pt x="56" y="67"/>
                    <a:pt x="42" y="67"/>
                  </a:cubicBezTo>
                  <a:cubicBezTo>
                    <a:pt x="34" y="67"/>
                    <a:pt x="27" y="69"/>
                    <a:pt x="21" y="73"/>
                  </a:cubicBezTo>
                  <a:cubicBezTo>
                    <a:pt x="44" y="18"/>
                    <a:pt x="44" y="18"/>
                    <a:pt x="44" y="18"/>
                  </a:cubicBezTo>
                  <a:cubicBezTo>
                    <a:pt x="44" y="18"/>
                    <a:pt x="44" y="18"/>
                    <a:pt x="44" y="18"/>
                  </a:cubicBezTo>
                  <a:cubicBezTo>
                    <a:pt x="46" y="12"/>
                    <a:pt x="52" y="8"/>
                    <a:pt x="59" y="8"/>
                  </a:cubicBezTo>
                  <a:cubicBezTo>
                    <a:pt x="68" y="8"/>
                    <a:pt x="75" y="15"/>
                    <a:pt x="76" y="24"/>
                  </a:cubicBezTo>
                  <a:cubicBezTo>
                    <a:pt x="76" y="24"/>
                    <a:pt x="76" y="24"/>
                    <a:pt x="76" y="24"/>
                  </a:cubicBezTo>
                  <a:lnTo>
                    <a:pt x="76" y="84"/>
                  </a:lnTo>
                  <a:close/>
                  <a:moveTo>
                    <a:pt x="101" y="109"/>
                  </a:moveTo>
                  <a:cubicBezTo>
                    <a:pt x="84" y="109"/>
                    <a:pt x="84" y="109"/>
                    <a:pt x="84" y="109"/>
                  </a:cubicBezTo>
                  <a:cubicBezTo>
                    <a:pt x="84" y="101"/>
                    <a:pt x="84" y="101"/>
                    <a:pt x="84" y="101"/>
                  </a:cubicBezTo>
                  <a:cubicBezTo>
                    <a:pt x="101" y="101"/>
                    <a:pt x="101" y="101"/>
                    <a:pt x="101" y="101"/>
                  </a:cubicBezTo>
                  <a:lnTo>
                    <a:pt x="101" y="109"/>
                  </a:lnTo>
                  <a:close/>
                  <a:moveTo>
                    <a:pt x="101" y="93"/>
                  </a:moveTo>
                  <a:cubicBezTo>
                    <a:pt x="84" y="93"/>
                    <a:pt x="84" y="93"/>
                    <a:pt x="84" y="93"/>
                  </a:cubicBezTo>
                  <a:cubicBezTo>
                    <a:pt x="84" y="33"/>
                    <a:pt x="84" y="33"/>
                    <a:pt x="84" y="33"/>
                  </a:cubicBezTo>
                  <a:cubicBezTo>
                    <a:pt x="101" y="33"/>
                    <a:pt x="101" y="33"/>
                    <a:pt x="101" y="33"/>
                  </a:cubicBezTo>
                  <a:lnTo>
                    <a:pt x="101" y="93"/>
                  </a:lnTo>
                  <a:close/>
                  <a:moveTo>
                    <a:pt x="109" y="24"/>
                  </a:moveTo>
                  <a:cubicBezTo>
                    <a:pt x="110" y="24"/>
                    <a:pt x="110" y="24"/>
                    <a:pt x="110" y="24"/>
                  </a:cubicBezTo>
                  <a:cubicBezTo>
                    <a:pt x="110" y="15"/>
                    <a:pt x="118" y="8"/>
                    <a:pt x="126" y="8"/>
                  </a:cubicBezTo>
                  <a:cubicBezTo>
                    <a:pt x="133" y="8"/>
                    <a:pt x="139" y="12"/>
                    <a:pt x="142" y="18"/>
                  </a:cubicBezTo>
                  <a:cubicBezTo>
                    <a:pt x="142" y="18"/>
                    <a:pt x="142" y="18"/>
                    <a:pt x="142" y="18"/>
                  </a:cubicBezTo>
                  <a:cubicBezTo>
                    <a:pt x="164" y="73"/>
                    <a:pt x="164" y="73"/>
                    <a:pt x="164" y="73"/>
                  </a:cubicBezTo>
                  <a:cubicBezTo>
                    <a:pt x="158" y="69"/>
                    <a:pt x="151" y="67"/>
                    <a:pt x="143" y="67"/>
                  </a:cubicBezTo>
                  <a:cubicBezTo>
                    <a:pt x="129" y="67"/>
                    <a:pt x="117" y="74"/>
                    <a:pt x="109" y="84"/>
                  </a:cubicBezTo>
                  <a:lnTo>
                    <a:pt x="109" y="24"/>
                  </a:lnTo>
                  <a:close/>
                  <a:moveTo>
                    <a:pt x="143" y="143"/>
                  </a:moveTo>
                  <a:cubicBezTo>
                    <a:pt x="125" y="143"/>
                    <a:pt x="109" y="128"/>
                    <a:pt x="109" y="109"/>
                  </a:cubicBezTo>
                  <a:cubicBezTo>
                    <a:pt x="109" y="91"/>
                    <a:pt x="125" y="76"/>
                    <a:pt x="143" y="76"/>
                  </a:cubicBezTo>
                  <a:cubicBezTo>
                    <a:pt x="162" y="76"/>
                    <a:pt x="177" y="91"/>
                    <a:pt x="177" y="109"/>
                  </a:cubicBezTo>
                  <a:cubicBezTo>
                    <a:pt x="177" y="128"/>
                    <a:pt x="162" y="143"/>
                    <a:pt x="143" y="143"/>
                  </a:cubicBezTo>
                  <a:close/>
                  <a:moveTo>
                    <a:pt x="143" y="84"/>
                  </a:moveTo>
                  <a:cubicBezTo>
                    <a:pt x="129" y="84"/>
                    <a:pt x="118" y="95"/>
                    <a:pt x="118" y="109"/>
                  </a:cubicBezTo>
                  <a:cubicBezTo>
                    <a:pt x="118" y="112"/>
                    <a:pt x="120" y="114"/>
                    <a:pt x="122" y="114"/>
                  </a:cubicBezTo>
                  <a:cubicBezTo>
                    <a:pt x="124" y="114"/>
                    <a:pt x="126" y="112"/>
                    <a:pt x="126" y="109"/>
                  </a:cubicBezTo>
                  <a:cubicBezTo>
                    <a:pt x="126" y="100"/>
                    <a:pt x="134" y="93"/>
                    <a:pt x="143" y="93"/>
                  </a:cubicBezTo>
                  <a:cubicBezTo>
                    <a:pt x="146" y="93"/>
                    <a:pt x="147" y="91"/>
                    <a:pt x="147" y="88"/>
                  </a:cubicBezTo>
                  <a:cubicBezTo>
                    <a:pt x="147" y="86"/>
                    <a:pt x="146" y="84"/>
                    <a:pt x="143" y="84"/>
                  </a:cubicBezTo>
                  <a:close/>
                </a:path>
              </a:pathLst>
            </a:custGeom>
            <a:solidFill>
              <a:schemeClr val="bg1"/>
            </a:solidFill>
            <a:ln>
              <a:noFill/>
            </a:ln>
          </p:spPr>
          <p:txBody>
            <a:bodyPr anchor="ctr"/>
            <a:lstStyle/>
            <a:p>
              <a:pPr algn="ctr"/>
              <a:endParaRPr sz="1013" dirty="0">
                <a:cs typeface="+mn-ea"/>
                <a:sym typeface="+mn-lt"/>
              </a:endParaRPr>
            </a:p>
          </p:txBody>
        </p:sp>
        <p:sp>
          <p:nvSpPr>
            <p:cNvPr id="77" name="Oval 31">
              <a:extLst>
                <a:ext uri="{FF2B5EF4-FFF2-40B4-BE49-F238E27FC236}">
                  <a16:creationId xmlns="" xmlns:a16="http://schemas.microsoft.com/office/drawing/2014/main" id="{8E776312-171E-4C0E-A18A-A12215DE4FF1}"/>
                </a:ext>
              </a:extLst>
            </p:cNvPr>
            <p:cNvSpPr>
              <a:spLocks noChangeAspect="1"/>
            </p:cNvSpPr>
            <p:nvPr/>
          </p:nvSpPr>
          <p:spPr>
            <a:xfrm>
              <a:off x="3330838" y="1823644"/>
              <a:ext cx="510152" cy="510152"/>
            </a:xfrm>
            <a:prstGeom prst="ellipse">
              <a:avLst/>
            </a:prstGeom>
            <a:solidFill>
              <a:schemeClr val="accent2"/>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78" name="Freeform: Shape 34">
              <a:extLst>
                <a:ext uri="{FF2B5EF4-FFF2-40B4-BE49-F238E27FC236}">
                  <a16:creationId xmlns="" xmlns:a16="http://schemas.microsoft.com/office/drawing/2014/main" id="{C672DFA8-4D75-41FF-91AC-2AEC84EBB022}"/>
                </a:ext>
              </a:extLst>
            </p:cNvPr>
            <p:cNvSpPr>
              <a:spLocks/>
            </p:cNvSpPr>
            <p:nvPr/>
          </p:nvSpPr>
          <p:spPr bwMode="auto">
            <a:xfrm>
              <a:off x="3472434" y="1976279"/>
              <a:ext cx="226960" cy="225621"/>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sz="1013" dirty="0">
                <a:cs typeface="+mn-ea"/>
                <a:sym typeface="+mn-lt"/>
              </a:endParaRPr>
            </a:p>
          </p:txBody>
        </p:sp>
        <p:sp>
          <p:nvSpPr>
            <p:cNvPr id="79" name="Oval 37">
              <a:extLst>
                <a:ext uri="{FF2B5EF4-FFF2-40B4-BE49-F238E27FC236}">
                  <a16:creationId xmlns="" xmlns:a16="http://schemas.microsoft.com/office/drawing/2014/main" id="{21B4F7EB-4F2F-465F-B608-DCC3DB65D9E3}"/>
                </a:ext>
              </a:extLst>
            </p:cNvPr>
            <p:cNvSpPr>
              <a:spLocks noChangeAspect="1"/>
            </p:cNvSpPr>
            <p:nvPr/>
          </p:nvSpPr>
          <p:spPr>
            <a:xfrm>
              <a:off x="5209142" y="3857481"/>
              <a:ext cx="510152" cy="510152"/>
            </a:xfrm>
            <a:prstGeom prst="ellipse">
              <a:avLst/>
            </a:prstGeom>
            <a:solidFill>
              <a:schemeClr val="accent1"/>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80" name="Freeform: Shape 36">
              <a:extLst>
                <a:ext uri="{FF2B5EF4-FFF2-40B4-BE49-F238E27FC236}">
                  <a16:creationId xmlns="" xmlns:a16="http://schemas.microsoft.com/office/drawing/2014/main" id="{71BC17B7-5CB0-4B0A-BC0A-A4D8E6F4B89F}"/>
                </a:ext>
              </a:extLst>
            </p:cNvPr>
            <p:cNvSpPr>
              <a:spLocks/>
            </p:cNvSpPr>
            <p:nvPr/>
          </p:nvSpPr>
          <p:spPr bwMode="auto">
            <a:xfrm>
              <a:off x="5347730" y="3995392"/>
              <a:ext cx="232979" cy="234332"/>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sz="1013" dirty="0">
                <a:cs typeface="+mn-ea"/>
                <a:sym typeface="+mn-lt"/>
              </a:endParaRPr>
            </a:p>
          </p:txBody>
        </p:sp>
        <p:sp>
          <p:nvSpPr>
            <p:cNvPr id="81" name="Oval 39">
              <a:extLst>
                <a:ext uri="{FF2B5EF4-FFF2-40B4-BE49-F238E27FC236}">
                  <a16:creationId xmlns="" xmlns:a16="http://schemas.microsoft.com/office/drawing/2014/main" id="{F3487946-40E9-4520-A1B3-5CF9DD94E2AF}"/>
                </a:ext>
              </a:extLst>
            </p:cNvPr>
            <p:cNvSpPr>
              <a:spLocks noChangeAspect="1"/>
            </p:cNvSpPr>
            <p:nvPr/>
          </p:nvSpPr>
          <p:spPr>
            <a:xfrm>
              <a:off x="3330838" y="3857481"/>
              <a:ext cx="510152" cy="510152"/>
            </a:xfrm>
            <a:prstGeom prst="ellipse">
              <a:avLst/>
            </a:prstGeom>
            <a:solidFill>
              <a:schemeClr val="accent2"/>
            </a:solidFill>
            <a:ln w="12700">
              <a:noFill/>
            </a:ln>
            <a:effectLst>
              <a:outerShdw blurRad="190500" dist="38100" dir="2700000" algn="tl"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13" dirty="0">
                <a:cs typeface="+mn-ea"/>
                <a:sym typeface="+mn-lt"/>
              </a:endParaRPr>
            </a:p>
          </p:txBody>
        </p:sp>
        <p:sp>
          <p:nvSpPr>
            <p:cNvPr id="82" name="Freeform: Shape 40">
              <a:extLst>
                <a:ext uri="{FF2B5EF4-FFF2-40B4-BE49-F238E27FC236}">
                  <a16:creationId xmlns="" xmlns:a16="http://schemas.microsoft.com/office/drawing/2014/main" id="{AC75C561-D57F-4AAB-9E96-4D6324A3E0F4}"/>
                </a:ext>
              </a:extLst>
            </p:cNvPr>
            <p:cNvSpPr>
              <a:spLocks/>
            </p:cNvSpPr>
            <p:nvPr/>
          </p:nvSpPr>
          <p:spPr bwMode="auto">
            <a:xfrm>
              <a:off x="3513943" y="4000219"/>
              <a:ext cx="143942" cy="224951"/>
            </a:xfrm>
            <a:custGeom>
              <a:avLst/>
              <a:gdLst>
                <a:gd name="T0" fmla="*/ 55 w 118"/>
                <a:gd name="T1" fmla="*/ 118 h 185"/>
                <a:gd name="T2" fmla="*/ 51 w 118"/>
                <a:gd name="T3" fmla="*/ 122 h 185"/>
                <a:gd name="T4" fmla="*/ 55 w 118"/>
                <a:gd name="T5" fmla="*/ 126 h 185"/>
                <a:gd name="T6" fmla="*/ 59 w 118"/>
                <a:gd name="T7" fmla="*/ 122 h 185"/>
                <a:gd name="T8" fmla="*/ 55 w 118"/>
                <a:gd name="T9" fmla="*/ 118 h 185"/>
                <a:gd name="T10" fmla="*/ 46 w 118"/>
                <a:gd name="T11" fmla="*/ 152 h 185"/>
                <a:gd name="T12" fmla="*/ 42 w 118"/>
                <a:gd name="T13" fmla="*/ 156 h 185"/>
                <a:gd name="T14" fmla="*/ 46 w 118"/>
                <a:gd name="T15" fmla="*/ 160 h 185"/>
                <a:gd name="T16" fmla="*/ 51 w 118"/>
                <a:gd name="T17" fmla="*/ 156 h 185"/>
                <a:gd name="T18" fmla="*/ 46 w 118"/>
                <a:gd name="T19" fmla="*/ 152 h 185"/>
                <a:gd name="T20" fmla="*/ 51 w 118"/>
                <a:gd name="T21" fmla="*/ 93 h 185"/>
                <a:gd name="T22" fmla="*/ 42 w 118"/>
                <a:gd name="T23" fmla="*/ 84 h 185"/>
                <a:gd name="T24" fmla="*/ 34 w 118"/>
                <a:gd name="T25" fmla="*/ 93 h 185"/>
                <a:gd name="T26" fmla="*/ 42 w 118"/>
                <a:gd name="T27" fmla="*/ 101 h 185"/>
                <a:gd name="T28" fmla="*/ 51 w 118"/>
                <a:gd name="T29" fmla="*/ 93 h 185"/>
                <a:gd name="T30" fmla="*/ 110 w 118"/>
                <a:gd name="T31" fmla="*/ 0 h 185"/>
                <a:gd name="T32" fmla="*/ 8 w 118"/>
                <a:gd name="T33" fmla="*/ 0 h 185"/>
                <a:gd name="T34" fmla="*/ 0 w 118"/>
                <a:gd name="T35" fmla="*/ 8 h 185"/>
                <a:gd name="T36" fmla="*/ 0 w 118"/>
                <a:gd name="T37" fmla="*/ 17 h 185"/>
                <a:gd name="T38" fmla="*/ 8 w 118"/>
                <a:gd name="T39" fmla="*/ 25 h 185"/>
                <a:gd name="T40" fmla="*/ 17 w 118"/>
                <a:gd name="T41" fmla="*/ 25 h 185"/>
                <a:gd name="T42" fmla="*/ 17 w 118"/>
                <a:gd name="T43" fmla="*/ 143 h 185"/>
                <a:gd name="T44" fmla="*/ 59 w 118"/>
                <a:gd name="T45" fmla="*/ 185 h 185"/>
                <a:gd name="T46" fmla="*/ 101 w 118"/>
                <a:gd name="T47" fmla="*/ 143 h 185"/>
                <a:gd name="T48" fmla="*/ 101 w 118"/>
                <a:gd name="T49" fmla="*/ 25 h 185"/>
                <a:gd name="T50" fmla="*/ 110 w 118"/>
                <a:gd name="T51" fmla="*/ 25 h 185"/>
                <a:gd name="T52" fmla="*/ 118 w 118"/>
                <a:gd name="T53" fmla="*/ 17 h 185"/>
                <a:gd name="T54" fmla="*/ 118 w 118"/>
                <a:gd name="T55" fmla="*/ 8 h 185"/>
                <a:gd name="T56" fmla="*/ 110 w 118"/>
                <a:gd name="T57" fmla="*/ 0 h 185"/>
                <a:gd name="T58" fmla="*/ 93 w 118"/>
                <a:gd name="T59" fmla="*/ 143 h 185"/>
                <a:gd name="T60" fmla="*/ 59 w 118"/>
                <a:gd name="T61" fmla="*/ 177 h 185"/>
                <a:gd name="T62" fmla="*/ 25 w 118"/>
                <a:gd name="T63" fmla="*/ 143 h 185"/>
                <a:gd name="T64" fmla="*/ 25 w 118"/>
                <a:gd name="T65" fmla="*/ 55 h 185"/>
                <a:gd name="T66" fmla="*/ 45 w 118"/>
                <a:gd name="T67" fmla="*/ 59 h 185"/>
                <a:gd name="T68" fmla="*/ 57 w 118"/>
                <a:gd name="T69" fmla="*/ 57 h 185"/>
                <a:gd name="T70" fmla="*/ 82 w 118"/>
                <a:gd name="T71" fmla="*/ 47 h 185"/>
                <a:gd name="T72" fmla="*/ 93 w 118"/>
                <a:gd name="T73" fmla="*/ 43 h 185"/>
                <a:gd name="T74" fmla="*/ 93 w 118"/>
                <a:gd name="T75" fmla="*/ 143 h 185"/>
                <a:gd name="T76" fmla="*/ 93 w 118"/>
                <a:gd name="T77" fmla="*/ 34 h 185"/>
                <a:gd name="T78" fmla="*/ 79 w 118"/>
                <a:gd name="T79" fmla="*/ 40 h 185"/>
                <a:gd name="T80" fmla="*/ 55 w 118"/>
                <a:gd name="T81" fmla="*/ 50 h 185"/>
                <a:gd name="T82" fmla="*/ 25 w 118"/>
                <a:gd name="T83" fmla="*/ 46 h 185"/>
                <a:gd name="T84" fmla="*/ 25 w 118"/>
                <a:gd name="T85" fmla="*/ 25 h 185"/>
                <a:gd name="T86" fmla="*/ 93 w 118"/>
                <a:gd name="T87" fmla="*/ 25 h 185"/>
                <a:gd name="T88" fmla="*/ 93 w 118"/>
                <a:gd name="T89" fmla="*/ 34 h 185"/>
                <a:gd name="T90" fmla="*/ 110 w 118"/>
                <a:gd name="T91" fmla="*/ 17 h 185"/>
                <a:gd name="T92" fmla="*/ 8 w 118"/>
                <a:gd name="T93" fmla="*/ 17 h 185"/>
                <a:gd name="T94" fmla="*/ 8 w 118"/>
                <a:gd name="T95" fmla="*/ 8 h 185"/>
                <a:gd name="T96" fmla="*/ 110 w 118"/>
                <a:gd name="T97" fmla="*/ 8 h 185"/>
                <a:gd name="T98" fmla="*/ 110 w 118"/>
                <a:gd name="T99" fmla="*/ 17 h 185"/>
                <a:gd name="T100" fmla="*/ 72 w 118"/>
                <a:gd name="T101" fmla="*/ 135 h 185"/>
                <a:gd name="T102" fmla="*/ 68 w 118"/>
                <a:gd name="T103" fmla="*/ 139 h 185"/>
                <a:gd name="T104" fmla="*/ 72 w 118"/>
                <a:gd name="T105" fmla="*/ 143 h 185"/>
                <a:gd name="T106" fmla="*/ 76 w 118"/>
                <a:gd name="T107" fmla="*/ 139 h 185"/>
                <a:gd name="T108" fmla="*/ 72 w 118"/>
                <a:gd name="T109" fmla="*/ 135 h 185"/>
                <a:gd name="T110" fmla="*/ 76 w 118"/>
                <a:gd name="T111" fmla="*/ 67 h 185"/>
                <a:gd name="T112" fmla="*/ 68 w 118"/>
                <a:gd name="T113" fmla="*/ 76 h 185"/>
                <a:gd name="T114" fmla="*/ 76 w 118"/>
                <a:gd name="T115" fmla="*/ 84 h 185"/>
                <a:gd name="T116" fmla="*/ 84 w 118"/>
                <a:gd name="T117" fmla="*/ 76 h 185"/>
                <a:gd name="T118" fmla="*/ 76 w 118"/>
                <a:gd name="T119" fmla="*/ 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85">
                  <a:moveTo>
                    <a:pt x="55" y="118"/>
                  </a:moveTo>
                  <a:cubicBezTo>
                    <a:pt x="53" y="118"/>
                    <a:pt x="51" y="120"/>
                    <a:pt x="51" y="122"/>
                  </a:cubicBezTo>
                  <a:cubicBezTo>
                    <a:pt x="51" y="124"/>
                    <a:pt x="53" y="126"/>
                    <a:pt x="55" y="126"/>
                  </a:cubicBezTo>
                  <a:cubicBezTo>
                    <a:pt x="57" y="126"/>
                    <a:pt x="59" y="124"/>
                    <a:pt x="59" y="122"/>
                  </a:cubicBezTo>
                  <a:cubicBezTo>
                    <a:pt x="59" y="120"/>
                    <a:pt x="57" y="118"/>
                    <a:pt x="55" y="118"/>
                  </a:cubicBezTo>
                  <a:close/>
                  <a:moveTo>
                    <a:pt x="46" y="152"/>
                  </a:moveTo>
                  <a:cubicBezTo>
                    <a:pt x="44" y="152"/>
                    <a:pt x="42" y="154"/>
                    <a:pt x="42" y="156"/>
                  </a:cubicBezTo>
                  <a:cubicBezTo>
                    <a:pt x="42" y="158"/>
                    <a:pt x="44" y="160"/>
                    <a:pt x="46" y="160"/>
                  </a:cubicBezTo>
                  <a:cubicBezTo>
                    <a:pt x="49" y="160"/>
                    <a:pt x="51" y="158"/>
                    <a:pt x="51" y="156"/>
                  </a:cubicBezTo>
                  <a:cubicBezTo>
                    <a:pt x="51" y="154"/>
                    <a:pt x="49" y="152"/>
                    <a:pt x="46" y="152"/>
                  </a:cubicBezTo>
                  <a:close/>
                  <a:moveTo>
                    <a:pt x="51" y="93"/>
                  </a:moveTo>
                  <a:cubicBezTo>
                    <a:pt x="51" y="88"/>
                    <a:pt x="47" y="84"/>
                    <a:pt x="42" y="84"/>
                  </a:cubicBezTo>
                  <a:cubicBezTo>
                    <a:pt x="38" y="84"/>
                    <a:pt x="34" y="88"/>
                    <a:pt x="34" y="93"/>
                  </a:cubicBezTo>
                  <a:cubicBezTo>
                    <a:pt x="34" y="97"/>
                    <a:pt x="38" y="101"/>
                    <a:pt x="42" y="101"/>
                  </a:cubicBezTo>
                  <a:cubicBezTo>
                    <a:pt x="47" y="101"/>
                    <a:pt x="51" y="97"/>
                    <a:pt x="51" y="93"/>
                  </a:cubicBezTo>
                  <a:close/>
                  <a:moveTo>
                    <a:pt x="110" y="0"/>
                  </a:moveTo>
                  <a:cubicBezTo>
                    <a:pt x="8" y="0"/>
                    <a:pt x="8" y="0"/>
                    <a:pt x="8" y="0"/>
                  </a:cubicBezTo>
                  <a:cubicBezTo>
                    <a:pt x="4" y="0"/>
                    <a:pt x="0" y="4"/>
                    <a:pt x="0" y="8"/>
                  </a:cubicBezTo>
                  <a:cubicBezTo>
                    <a:pt x="0" y="17"/>
                    <a:pt x="0" y="17"/>
                    <a:pt x="0" y="17"/>
                  </a:cubicBezTo>
                  <a:cubicBezTo>
                    <a:pt x="0" y="21"/>
                    <a:pt x="4" y="25"/>
                    <a:pt x="8" y="25"/>
                  </a:cubicBezTo>
                  <a:cubicBezTo>
                    <a:pt x="17" y="25"/>
                    <a:pt x="17" y="25"/>
                    <a:pt x="17" y="25"/>
                  </a:cubicBezTo>
                  <a:cubicBezTo>
                    <a:pt x="17" y="143"/>
                    <a:pt x="17" y="143"/>
                    <a:pt x="17" y="143"/>
                  </a:cubicBezTo>
                  <a:cubicBezTo>
                    <a:pt x="17" y="166"/>
                    <a:pt x="36" y="185"/>
                    <a:pt x="59" y="185"/>
                  </a:cubicBezTo>
                  <a:cubicBezTo>
                    <a:pt x="82" y="185"/>
                    <a:pt x="101" y="166"/>
                    <a:pt x="101" y="143"/>
                  </a:cubicBezTo>
                  <a:cubicBezTo>
                    <a:pt x="101" y="25"/>
                    <a:pt x="101" y="25"/>
                    <a:pt x="101" y="25"/>
                  </a:cubicBezTo>
                  <a:cubicBezTo>
                    <a:pt x="110" y="25"/>
                    <a:pt x="110" y="25"/>
                    <a:pt x="110" y="25"/>
                  </a:cubicBezTo>
                  <a:cubicBezTo>
                    <a:pt x="114" y="25"/>
                    <a:pt x="118" y="21"/>
                    <a:pt x="118" y="17"/>
                  </a:cubicBezTo>
                  <a:cubicBezTo>
                    <a:pt x="118" y="8"/>
                    <a:pt x="118" y="8"/>
                    <a:pt x="118" y="8"/>
                  </a:cubicBezTo>
                  <a:cubicBezTo>
                    <a:pt x="118" y="4"/>
                    <a:pt x="114" y="0"/>
                    <a:pt x="110" y="0"/>
                  </a:cubicBezTo>
                  <a:close/>
                  <a:moveTo>
                    <a:pt x="93" y="143"/>
                  </a:moveTo>
                  <a:cubicBezTo>
                    <a:pt x="93" y="162"/>
                    <a:pt x="78" y="177"/>
                    <a:pt x="59" y="177"/>
                  </a:cubicBezTo>
                  <a:cubicBezTo>
                    <a:pt x="40" y="177"/>
                    <a:pt x="25" y="162"/>
                    <a:pt x="25" y="143"/>
                  </a:cubicBezTo>
                  <a:cubicBezTo>
                    <a:pt x="25" y="55"/>
                    <a:pt x="25" y="55"/>
                    <a:pt x="25" y="55"/>
                  </a:cubicBezTo>
                  <a:cubicBezTo>
                    <a:pt x="31" y="57"/>
                    <a:pt x="38" y="59"/>
                    <a:pt x="45" y="59"/>
                  </a:cubicBezTo>
                  <a:cubicBezTo>
                    <a:pt x="49" y="59"/>
                    <a:pt x="53" y="58"/>
                    <a:pt x="57" y="57"/>
                  </a:cubicBezTo>
                  <a:cubicBezTo>
                    <a:pt x="68" y="54"/>
                    <a:pt x="76" y="50"/>
                    <a:pt x="82" y="47"/>
                  </a:cubicBezTo>
                  <a:cubicBezTo>
                    <a:pt x="86" y="45"/>
                    <a:pt x="90" y="44"/>
                    <a:pt x="93" y="43"/>
                  </a:cubicBezTo>
                  <a:lnTo>
                    <a:pt x="93" y="143"/>
                  </a:lnTo>
                  <a:close/>
                  <a:moveTo>
                    <a:pt x="93" y="34"/>
                  </a:moveTo>
                  <a:cubicBezTo>
                    <a:pt x="88" y="36"/>
                    <a:pt x="84" y="38"/>
                    <a:pt x="79" y="40"/>
                  </a:cubicBezTo>
                  <a:cubicBezTo>
                    <a:pt x="72" y="43"/>
                    <a:pt x="65" y="46"/>
                    <a:pt x="55" y="50"/>
                  </a:cubicBezTo>
                  <a:cubicBezTo>
                    <a:pt x="44" y="53"/>
                    <a:pt x="34" y="50"/>
                    <a:pt x="25" y="46"/>
                  </a:cubicBezTo>
                  <a:cubicBezTo>
                    <a:pt x="25" y="25"/>
                    <a:pt x="25" y="25"/>
                    <a:pt x="25" y="25"/>
                  </a:cubicBezTo>
                  <a:cubicBezTo>
                    <a:pt x="93" y="25"/>
                    <a:pt x="93" y="25"/>
                    <a:pt x="93" y="25"/>
                  </a:cubicBezTo>
                  <a:lnTo>
                    <a:pt x="93" y="34"/>
                  </a:lnTo>
                  <a:close/>
                  <a:moveTo>
                    <a:pt x="110" y="17"/>
                  </a:moveTo>
                  <a:cubicBezTo>
                    <a:pt x="8" y="17"/>
                    <a:pt x="8" y="17"/>
                    <a:pt x="8" y="17"/>
                  </a:cubicBezTo>
                  <a:cubicBezTo>
                    <a:pt x="8" y="8"/>
                    <a:pt x="8" y="8"/>
                    <a:pt x="8" y="8"/>
                  </a:cubicBezTo>
                  <a:cubicBezTo>
                    <a:pt x="110" y="8"/>
                    <a:pt x="110" y="8"/>
                    <a:pt x="110" y="8"/>
                  </a:cubicBezTo>
                  <a:lnTo>
                    <a:pt x="110" y="17"/>
                  </a:lnTo>
                  <a:close/>
                  <a:moveTo>
                    <a:pt x="72" y="135"/>
                  </a:moveTo>
                  <a:cubicBezTo>
                    <a:pt x="69" y="135"/>
                    <a:pt x="68" y="137"/>
                    <a:pt x="68" y="139"/>
                  </a:cubicBezTo>
                  <a:cubicBezTo>
                    <a:pt x="68" y="141"/>
                    <a:pt x="69" y="143"/>
                    <a:pt x="72" y="143"/>
                  </a:cubicBezTo>
                  <a:cubicBezTo>
                    <a:pt x="74" y="143"/>
                    <a:pt x="76" y="141"/>
                    <a:pt x="76" y="139"/>
                  </a:cubicBezTo>
                  <a:cubicBezTo>
                    <a:pt x="76" y="137"/>
                    <a:pt x="74" y="135"/>
                    <a:pt x="72" y="135"/>
                  </a:cubicBezTo>
                  <a:close/>
                  <a:moveTo>
                    <a:pt x="76" y="67"/>
                  </a:moveTo>
                  <a:cubicBezTo>
                    <a:pt x="71" y="67"/>
                    <a:pt x="68" y="71"/>
                    <a:pt x="68" y="76"/>
                  </a:cubicBezTo>
                  <a:cubicBezTo>
                    <a:pt x="68" y="80"/>
                    <a:pt x="71" y="84"/>
                    <a:pt x="76" y="84"/>
                  </a:cubicBezTo>
                  <a:cubicBezTo>
                    <a:pt x="81" y="84"/>
                    <a:pt x="84" y="80"/>
                    <a:pt x="84" y="76"/>
                  </a:cubicBezTo>
                  <a:cubicBezTo>
                    <a:pt x="84" y="71"/>
                    <a:pt x="81" y="67"/>
                    <a:pt x="76" y="67"/>
                  </a:cubicBezTo>
                  <a:close/>
                </a:path>
              </a:pathLst>
            </a:custGeom>
            <a:solidFill>
              <a:schemeClr val="bg1"/>
            </a:solidFill>
            <a:ln>
              <a:noFill/>
            </a:ln>
          </p:spPr>
          <p:txBody>
            <a:bodyPr anchor="ctr"/>
            <a:lstStyle/>
            <a:p>
              <a:pPr algn="ctr"/>
              <a:endParaRPr sz="1013" dirty="0">
                <a:cs typeface="+mn-ea"/>
                <a:sym typeface="+mn-lt"/>
              </a:endParaRPr>
            </a:p>
          </p:txBody>
        </p:sp>
        <p:grpSp>
          <p:nvGrpSpPr>
            <p:cNvPr id="83" name="组合 82">
              <a:extLst>
                <a:ext uri="{FF2B5EF4-FFF2-40B4-BE49-F238E27FC236}">
                  <a16:creationId xmlns="" xmlns:a16="http://schemas.microsoft.com/office/drawing/2014/main" id="{4C673AF0-B091-4DF3-AEFB-B8F9C3CD843C}"/>
                </a:ext>
              </a:extLst>
            </p:cNvPr>
            <p:cNvGrpSpPr/>
            <p:nvPr/>
          </p:nvGrpSpPr>
          <p:grpSpPr>
            <a:xfrm>
              <a:off x="5861945" y="1591304"/>
              <a:ext cx="2081893" cy="689821"/>
              <a:chOff x="8539843" y="2037897"/>
              <a:chExt cx="2775857" cy="919761"/>
            </a:xfrm>
          </p:grpSpPr>
          <p:sp>
            <p:nvSpPr>
              <p:cNvPr id="99" name="矩形 98">
                <a:extLst>
                  <a:ext uri="{FF2B5EF4-FFF2-40B4-BE49-F238E27FC236}">
                    <a16:creationId xmlns="" xmlns:a16="http://schemas.microsoft.com/office/drawing/2014/main" id="{7E8666F8-3E41-4EB4-BC10-A45115F04F2D}"/>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100" name="矩形 99">
                <a:extLst>
                  <a:ext uri="{FF2B5EF4-FFF2-40B4-BE49-F238E27FC236}">
                    <a16:creationId xmlns="" xmlns:a16="http://schemas.microsoft.com/office/drawing/2014/main" id="{2B28E6F8-E488-4D82-9DEF-18A8C603F87D}"/>
                  </a:ext>
                </a:extLst>
              </p:cNvPr>
              <p:cNvSpPr/>
              <p:nvPr/>
            </p:nvSpPr>
            <p:spPr>
              <a:xfrm>
                <a:off x="8539843" y="2037897"/>
                <a:ext cx="2164600" cy="31609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84" name="组合 83">
              <a:extLst>
                <a:ext uri="{FF2B5EF4-FFF2-40B4-BE49-F238E27FC236}">
                  <a16:creationId xmlns="" xmlns:a16="http://schemas.microsoft.com/office/drawing/2014/main" id="{26A63BB8-F8A4-4CA8-A641-DFAEA740F6AC}"/>
                </a:ext>
              </a:extLst>
            </p:cNvPr>
            <p:cNvGrpSpPr/>
            <p:nvPr/>
          </p:nvGrpSpPr>
          <p:grpSpPr>
            <a:xfrm>
              <a:off x="6295482" y="2670996"/>
              <a:ext cx="2081893" cy="690249"/>
              <a:chOff x="8539843" y="2037326"/>
              <a:chExt cx="2775857" cy="920332"/>
            </a:xfrm>
          </p:grpSpPr>
          <p:sp>
            <p:nvSpPr>
              <p:cNvPr id="97" name="矩形 96">
                <a:extLst>
                  <a:ext uri="{FF2B5EF4-FFF2-40B4-BE49-F238E27FC236}">
                    <a16:creationId xmlns="" xmlns:a16="http://schemas.microsoft.com/office/drawing/2014/main" id="{BA5E67CA-443F-4FF1-8B6F-4C48FDE4FBDD}"/>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98" name="矩形 97">
                <a:extLst>
                  <a:ext uri="{FF2B5EF4-FFF2-40B4-BE49-F238E27FC236}">
                    <a16:creationId xmlns="" xmlns:a16="http://schemas.microsoft.com/office/drawing/2014/main" id="{EF4857DE-7C51-4A95-AF84-A41468227410}"/>
                  </a:ext>
                </a:extLst>
              </p:cNvPr>
              <p:cNvSpPr/>
              <p:nvPr/>
            </p:nvSpPr>
            <p:spPr>
              <a:xfrm>
                <a:off x="8539843" y="2037326"/>
                <a:ext cx="2164600" cy="316092"/>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85" name="组合 84">
              <a:extLst>
                <a:ext uri="{FF2B5EF4-FFF2-40B4-BE49-F238E27FC236}">
                  <a16:creationId xmlns="" xmlns:a16="http://schemas.microsoft.com/office/drawing/2014/main" id="{F010F841-EB8A-4EF4-A5B7-615AFFA2D33E}"/>
                </a:ext>
              </a:extLst>
            </p:cNvPr>
            <p:cNvGrpSpPr/>
            <p:nvPr/>
          </p:nvGrpSpPr>
          <p:grpSpPr>
            <a:xfrm>
              <a:off x="5861945" y="3751859"/>
              <a:ext cx="2081893" cy="655091"/>
              <a:chOff x="8539843" y="2084204"/>
              <a:chExt cx="2775857" cy="873454"/>
            </a:xfrm>
          </p:grpSpPr>
          <p:sp>
            <p:nvSpPr>
              <p:cNvPr id="95" name="矩形 94">
                <a:extLst>
                  <a:ext uri="{FF2B5EF4-FFF2-40B4-BE49-F238E27FC236}">
                    <a16:creationId xmlns="" xmlns:a16="http://schemas.microsoft.com/office/drawing/2014/main" id="{72EF52B9-DC43-443E-B8E5-03D0504A4921}"/>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96" name="矩形 95">
                <a:extLst>
                  <a:ext uri="{FF2B5EF4-FFF2-40B4-BE49-F238E27FC236}">
                    <a16:creationId xmlns="" xmlns:a16="http://schemas.microsoft.com/office/drawing/2014/main" id="{A98051DD-1EEA-4F57-8E39-2BA54247C273}"/>
                  </a:ext>
                </a:extLst>
              </p:cNvPr>
              <p:cNvSpPr/>
              <p:nvPr/>
            </p:nvSpPr>
            <p:spPr>
              <a:xfrm>
                <a:off x="8539843" y="2084204"/>
                <a:ext cx="2164600" cy="316091"/>
              </a:xfrm>
              <a:prstGeom prst="rect">
                <a:avLst/>
              </a:prstGeom>
            </p:spPr>
            <p:txBody>
              <a:bodyPr wrap="square">
                <a:spAutoFit/>
                <a:scene3d>
                  <a:camera prst="orthographicFront"/>
                  <a:lightRig rig="threePt" dir="t"/>
                </a:scene3d>
                <a:sp3d contourW="12700"/>
              </a:bodyPr>
              <a:lstStyle/>
              <a:p>
                <a:pP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86" name="组合 85">
              <a:extLst>
                <a:ext uri="{FF2B5EF4-FFF2-40B4-BE49-F238E27FC236}">
                  <a16:creationId xmlns="" xmlns:a16="http://schemas.microsoft.com/office/drawing/2014/main" id="{C3C4178B-81F9-4723-855D-0BF9E9BFF630}"/>
                </a:ext>
              </a:extLst>
            </p:cNvPr>
            <p:cNvGrpSpPr/>
            <p:nvPr/>
          </p:nvGrpSpPr>
          <p:grpSpPr>
            <a:xfrm>
              <a:off x="1106294" y="1564434"/>
              <a:ext cx="2081892" cy="708617"/>
              <a:chOff x="8539844" y="2012837"/>
              <a:chExt cx="2775856" cy="944822"/>
            </a:xfrm>
          </p:grpSpPr>
          <p:sp>
            <p:nvSpPr>
              <p:cNvPr id="93" name="矩形 92">
                <a:extLst>
                  <a:ext uri="{FF2B5EF4-FFF2-40B4-BE49-F238E27FC236}">
                    <a16:creationId xmlns="" xmlns:a16="http://schemas.microsoft.com/office/drawing/2014/main" id="{07165A00-FD87-4D88-B448-7C40927DFFE9}"/>
                  </a:ext>
                </a:extLst>
              </p:cNvPr>
              <p:cNvSpPr/>
              <p:nvPr/>
            </p:nvSpPr>
            <p:spPr>
              <a:xfrm>
                <a:off x="8539844" y="2514021"/>
                <a:ext cx="2775856" cy="443638"/>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94" name="矩形 93">
                <a:extLst>
                  <a:ext uri="{FF2B5EF4-FFF2-40B4-BE49-F238E27FC236}">
                    <a16:creationId xmlns="" xmlns:a16="http://schemas.microsoft.com/office/drawing/2014/main" id="{420F860F-855A-4FCC-8F72-9923B3FEF5BB}"/>
                  </a:ext>
                </a:extLst>
              </p:cNvPr>
              <p:cNvSpPr/>
              <p:nvPr/>
            </p:nvSpPr>
            <p:spPr>
              <a:xfrm>
                <a:off x="9151100" y="2012837"/>
                <a:ext cx="2164600" cy="316091"/>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87" name="组合 86">
              <a:extLst>
                <a:ext uri="{FF2B5EF4-FFF2-40B4-BE49-F238E27FC236}">
                  <a16:creationId xmlns="" xmlns:a16="http://schemas.microsoft.com/office/drawing/2014/main" id="{F554E0F1-8294-481C-BA3C-BF7A24C77E13}"/>
                </a:ext>
              </a:extLst>
            </p:cNvPr>
            <p:cNvGrpSpPr/>
            <p:nvPr/>
          </p:nvGrpSpPr>
          <p:grpSpPr>
            <a:xfrm>
              <a:off x="1106294" y="3786274"/>
              <a:ext cx="2081892" cy="655091"/>
              <a:chOff x="8539844" y="2084204"/>
              <a:chExt cx="2775856" cy="873454"/>
            </a:xfrm>
          </p:grpSpPr>
          <p:sp>
            <p:nvSpPr>
              <p:cNvPr id="91" name="矩形 90">
                <a:extLst>
                  <a:ext uri="{FF2B5EF4-FFF2-40B4-BE49-F238E27FC236}">
                    <a16:creationId xmlns="" xmlns:a16="http://schemas.microsoft.com/office/drawing/2014/main" id="{39F678A2-17B9-4DB9-AACA-79889171AD79}"/>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92" name="矩形 91">
                <a:extLst>
                  <a:ext uri="{FF2B5EF4-FFF2-40B4-BE49-F238E27FC236}">
                    <a16:creationId xmlns="" xmlns:a16="http://schemas.microsoft.com/office/drawing/2014/main" id="{9AAE643D-D4F9-4D0C-8271-9FC3EA7FE0B1}"/>
                  </a:ext>
                </a:extLst>
              </p:cNvPr>
              <p:cNvSpPr/>
              <p:nvPr/>
            </p:nvSpPr>
            <p:spPr>
              <a:xfrm>
                <a:off x="9151100" y="2084204"/>
                <a:ext cx="2164600" cy="316091"/>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b="1" dirty="0">
                    <a:solidFill>
                      <a:schemeClr val="tx1">
                        <a:lumMod val="75000"/>
                        <a:lumOff val="25000"/>
                      </a:schemeClr>
                    </a:solidFill>
                    <a:cs typeface="+mn-ea"/>
                    <a:sym typeface="+mn-lt"/>
                  </a:rPr>
                  <a:t>添加标题</a:t>
                </a:r>
              </a:p>
            </p:txBody>
          </p:sp>
        </p:grpSp>
        <p:grpSp>
          <p:nvGrpSpPr>
            <p:cNvPr id="88" name="组合 87">
              <a:extLst>
                <a:ext uri="{FF2B5EF4-FFF2-40B4-BE49-F238E27FC236}">
                  <a16:creationId xmlns="" xmlns:a16="http://schemas.microsoft.com/office/drawing/2014/main" id="{547411FE-59D3-4C86-9E4D-124505CAC31E}"/>
                </a:ext>
              </a:extLst>
            </p:cNvPr>
            <p:cNvGrpSpPr/>
            <p:nvPr/>
          </p:nvGrpSpPr>
          <p:grpSpPr>
            <a:xfrm>
              <a:off x="684362" y="2680385"/>
              <a:ext cx="2081892" cy="680860"/>
              <a:chOff x="8539844" y="2049845"/>
              <a:chExt cx="2775856" cy="907813"/>
            </a:xfrm>
          </p:grpSpPr>
          <p:sp>
            <p:nvSpPr>
              <p:cNvPr id="89" name="矩形 88">
                <a:extLst>
                  <a:ext uri="{FF2B5EF4-FFF2-40B4-BE49-F238E27FC236}">
                    <a16:creationId xmlns="" xmlns:a16="http://schemas.microsoft.com/office/drawing/2014/main" id="{4BA45BAD-8580-4427-A426-4C166FA6D113}"/>
                  </a:ext>
                </a:extLst>
              </p:cNvPr>
              <p:cNvSpPr/>
              <p:nvPr/>
            </p:nvSpPr>
            <p:spPr>
              <a:xfrm>
                <a:off x="8539844" y="2514021"/>
                <a:ext cx="2775856" cy="443637"/>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000" dirty="0">
                    <a:solidFill>
                      <a:schemeClr val="tx1">
                        <a:lumMod val="65000"/>
                        <a:lumOff val="35000"/>
                      </a:schemeClr>
                    </a:solidFill>
                    <a:cs typeface="+mn-ea"/>
                    <a:sym typeface="+mn-lt"/>
                  </a:rPr>
                  <a:t>用户可以在投影仪或者计算机上进行演示也可以将文稿打印出来</a:t>
                </a:r>
              </a:p>
            </p:txBody>
          </p:sp>
          <p:sp>
            <p:nvSpPr>
              <p:cNvPr id="90" name="矩形 89">
                <a:extLst>
                  <a:ext uri="{FF2B5EF4-FFF2-40B4-BE49-F238E27FC236}">
                    <a16:creationId xmlns="" xmlns:a16="http://schemas.microsoft.com/office/drawing/2014/main" id="{DB5FDBA0-9ED1-4D23-B450-1EF857F95F32}"/>
                  </a:ext>
                </a:extLst>
              </p:cNvPr>
              <p:cNvSpPr/>
              <p:nvPr/>
            </p:nvSpPr>
            <p:spPr>
              <a:xfrm>
                <a:off x="9151100" y="2049845"/>
                <a:ext cx="2164600" cy="316091"/>
              </a:xfrm>
              <a:prstGeom prst="rect">
                <a:avLst/>
              </a:prstGeom>
            </p:spPr>
            <p:txBody>
              <a:bodyPr wrap="square">
                <a:spAutoFit/>
                <a:scene3d>
                  <a:camera prst="orthographicFront"/>
                  <a:lightRig rig="threePt" dir="t"/>
                </a:scene3d>
                <a:sp3d contourW="12700"/>
              </a:bodyPr>
              <a:lstStyle/>
              <a:p>
                <a:pPr algn="r">
                  <a:lnSpc>
                    <a:spcPct val="120000"/>
                  </a:lnSpc>
                  <a:defRPr/>
                </a:pPr>
                <a:r>
                  <a:rPr lang="zh-CN" altLang="en-US" sz="1400" b="1" dirty="0">
                    <a:solidFill>
                      <a:schemeClr val="tx1">
                        <a:lumMod val="75000"/>
                        <a:lumOff val="25000"/>
                      </a:schemeClr>
                    </a:solidFill>
                    <a:cs typeface="+mn-ea"/>
                    <a:sym typeface="+mn-lt"/>
                  </a:rPr>
                  <a:t>添加标题</a:t>
                </a:r>
              </a:p>
            </p:txBody>
          </p:sp>
        </p:grpSp>
      </p:grpSp>
    </p:spTree>
    <p:extLst>
      <p:ext uri="{BB962C8B-B14F-4D97-AF65-F5344CB8AC3E}">
        <p14:creationId xmlns:p14="http://schemas.microsoft.com/office/powerpoint/2010/main" val="2540077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25">
            <a:extLst>
              <a:ext uri="{FF2B5EF4-FFF2-40B4-BE49-F238E27FC236}">
                <a16:creationId xmlns="" xmlns:a16="http://schemas.microsoft.com/office/drawing/2014/main" id="{23C3ADE5-A920-4751-8E6D-F5807E712F6C}"/>
              </a:ext>
            </a:extLst>
          </p:cNvPr>
          <p:cNvSpPr/>
          <p:nvPr/>
        </p:nvSpPr>
        <p:spPr>
          <a:xfrm rot="10800000">
            <a:off x="0" y="1687011"/>
            <a:ext cx="12192000" cy="3483979"/>
          </a:xfrm>
          <a:custGeom>
            <a:avLst/>
            <a:gdLst>
              <a:gd name="connsiteX0" fmla="*/ 4524058 w 12192000"/>
              <a:gd name="connsiteY0" fmla="*/ 0 h 3483979"/>
              <a:gd name="connsiteX1" fmla="*/ 12192000 w 12192000"/>
              <a:gd name="connsiteY1" fmla="*/ 0 h 3483979"/>
              <a:gd name="connsiteX2" fmla="*/ 12192000 w 12192000"/>
              <a:gd name="connsiteY2" fmla="*/ 3483979 h 3483979"/>
              <a:gd name="connsiteX3" fmla="*/ 4524057 w 12192000"/>
              <a:gd name="connsiteY3" fmla="*/ 3483979 h 3483979"/>
              <a:gd name="connsiteX4" fmla="*/ 4594651 w 12192000"/>
              <a:gd name="connsiteY4" fmla="*/ 3419819 h 3483979"/>
              <a:gd name="connsiteX5" fmla="*/ 5289631 w 12192000"/>
              <a:gd name="connsiteY5" fmla="*/ 1741989 h 3483979"/>
              <a:gd name="connsiteX6" fmla="*/ 4594651 w 12192000"/>
              <a:gd name="connsiteY6" fmla="*/ 64159 h 3483979"/>
              <a:gd name="connsiteX7" fmla="*/ 0 w 12192000"/>
              <a:gd name="connsiteY7" fmla="*/ 0 h 3483979"/>
              <a:gd name="connsiteX8" fmla="*/ 1309583 w 12192000"/>
              <a:gd name="connsiteY8" fmla="*/ 0 h 3483979"/>
              <a:gd name="connsiteX9" fmla="*/ 1238990 w 12192000"/>
              <a:gd name="connsiteY9" fmla="*/ 64159 h 3483979"/>
              <a:gd name="connsiteX10" fmla="*/ 544010 w 12192000"/>
              <a:gd name="connsiteY10" fmla="*/ 1741989 h 3483979"/>
              <a:gd name="connsiteX11" fmla="*/ 1238990 w 12192000"/>
              <a:gd name="connsiteY11" fmla="*/ 3419819 h 3483979"/>
              <a:gd name="connsiteX12" fmla="*/ 1309584 w 12192000"/>
              <a:gd name="connsiteY12" fmla="*/ 3483979 h 3483979"/>
              <a:gd name="connsiteX13" fmla="*/ 0 w 12192000"/>
              <a:gd name="connsiteY13" fmla="*/ 3483979 h 348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83979">
                <a:moveTo>
                  <a:pt x="4524058" y="0"/>
                </a:moveTo>
                <a:lnTo>
                  <a:pt x="12192000" y="0"/>
                </a:lnTo>
                <a:lnTo>
                  <a:pt x="12192000" y="3483979"/>
                </a:lnTo>
                <a:lnTo>
                  <a:pt x="4524057" y="3483979"/>
                </a:lnTo>
                <a:lnTo>
                  <a:pt x="4594651" y="3419819"/>
                </a:lnTo>
                <a:cubicBezTo>
                  <a:pt x="5024045" y="2990425"/>
                  <a:pt x="5289631" y="2397223"/>
                  <a:pt x="5289631" y="1741989"/>
                </a:cubicBezTo>
                <a:cubicBezTo>
                  <a:pt x="5289631" y="1086756"/>
                  <a:pt x="5024045" y="493553"/>
                  <a:pt x="4594651" y="64159"/>
                </a:cubicBezTo>
                <a:close/>
                <a:moveTo>
                  <a:pt x="0" y="0"/>
                </a:moveTo>
                <a:lnTo>
                  <a:pt x="1309583" y="0"/>
                </a:lnTo>
                <a:lnTo>
                  <a:pt x="1238990" y="64159"/>
                </a:lnTo>
                <a:cubicBezTo>
                  <a:pt x="809596" y="493553"/>
                  <a:pt x="544010" y="1086756"/>
                  <a:pt x="544010" y="1741989"/>
                </a:cubicBezTo>
                <a:cubicBezTo>
                  <a:pt x="544010" y="2397223"/>
                  <a:pt x="809596" y="2990425"/>
                  <a:pt x="1238990" y="3419819"/>
                </a:cubicBezTo>
                <a:lnTo>
                  <a:pt x="1309584" y="3483979"/>
                </a:lnTo>
                <a:lnTo>
                  <a:pt x="0" y="3483979"/>
                </a:lnTo>
                <a:close/>
              </a:path>
            </a:pathLst>
          </a:custGeom>
          <a:solidFill>
            <a:srgbClr val="3D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CEAFDFEF-4EC1-4866-9C64-D4A60146A7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5530" y="1314451"/>
            <a:ext cx="4277436" cy="4229100"/>
          </a:xfrm>
          <a:custGeom>
            <a:avLst/>
            <a:gdLst>
              <a:gd name="connsiteX0" fmla="*/ 2028464 w 4056928"/>
              <a:gd name="connsiteY0" fmla="*/ 0 h 4056928"/>
              <a:gd name="connsiteX1" fmla="*/ 4056928 w 4056928"/>
              <a:gd name="connsiteY1" fmla="*/ 2028464 h 4056928"/>
              <a:gd name="connsiteX2" fmla="*/ 2028464 w 4056928"/>
              <a:gd name="connsiteY2" fmla="*/ 4056928 h 4056928"/>
              <a:gd name="connsiteX3" fmla="*/ 0 w 4056928"/>
              <a:gd name="connsiteY3" fmla="*/ 2028464 h 4056928"/>
              <a:gd name="connsiteX4" fmla="*/ 2028464 w 4056928"/>
              <a:gd name="connsiteY4" fmla="*/ 0 h 405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928" h="4056928">
                <a:moveTo>
                  <a:pt x="2028464" y="0"/>
                </a:moveTo>
                <a:cubicBezTo>
                  <a:pt x="3148754" y="0"/>
                  <a:pt x="4056928" y="908174"/>
                  <a:pt x="4056928" y="2028464"/>
                </a:cubicBezTo>
                <a:cubicBezTo>
                  <a:pt x="4056928" y="3148754"/>
                  <a:pt x="3148754" y="4056928"/>
                  <a:pt x="2028464" y="4056928"/>
                </a:cubicBezTo>
                <a:cubicBezTo>
                  <a:pt x="908174" y="4056928"/>
                  <a:pt x="0" y="3148754"/>
                  <a:pt x="0" y="2028464"/>
                </a:cubicBezTo>
                <a:cubicBezTo>
                  <a:pt x="0" y="908174"/>
                  <a:pt x="908174" y="0"/>
                  <a:pt x="2028464" y="0"/>
                </a:cubicBezTo>
                <a:close/>
              </a:path>
            </a:pathLst>
          </a:custGeom>
          <a:solidFill>
            <a:schemeClr val="bg1"/>
          </a:solidFill>
          <a:ln w="76200">
            <a:solidFill>
              <a:srgbClr val="E7BB81"/>
            </a:solidFill>
          </a:ln>
          <a:effectLst>
            <a:outerShdw blurRad="292100" dist="38100" dir="5400000" sx="102000" sy="102000" algn="t" rotWithShape="0">
              <a:schemeClr val="tx1">
                <a:alpha val="20000"/>
              </a:schemeClr>
            </a:outerShdw>
          </a:effectLst>
        </p:spPr>
      </p:pic>
      <p:sp>
        <p:nvSpPr>
          <p:cNvPr id="9" name="文本框 8">
            <a:extLst>
              <a:ext uri="{FF2B5EF4-FFF2-40B4-BE49-F238E27FC236}">
                <a16:creationId xmlns="" xmlns:a16="http://schemas.microsoft.com/office/drawing/2014/main" id="{91F0E92F-7CC6-4FA8-9FAB-D76B2DCC83E6}"/>
              </a:ext>
            </a:extLst>
          </p:cNvPr>
          <p:cNvSpPr txBox="1"/>
          <p:nvPr/>
        </p:nvSpPr>
        <p:spPr>
          <a:xfrm>
            <a:off x="942270" y="2875002"/>
            <a:ext cx="3782130" cy="1107996"/>
          </a:xfrm>
          <a:prstGeom prst="rect">
            <a:avLst/>
          </a:prstGeom>
          <a:noFill/>
        </p:spPr>
        <p:txBody>
          <a:bodyPr wrap="square" rtlCol="0">
            <a:spAutoFit/>
          </a:bodyPr>
          <a:lstStyle>
            <a:defPPr>
              <a:defRPr lang="zh-CN"/>
            </a:defPPr>
            <a:lvl1pPr algn="dist">
              <a:defRPr sz="6000" i="1">
                <a:solidFill>
                  <a:schemeClr val="bg1"/>
                </a:solidFill>
                <a:effectLst>
                  <a:outerShdw blurRad="63500" dist="38100" dir="16200000" rotWithShape="0">
                    <a:prstClr val="black">
                      <a:alpha val="22000"/>
                    </a:prstClr>
                  </a:outerShdw>
                </a:effectLst>
                <a:latin typeface="字魂35号-经典雅黑" panose="00000500000000000000" pitchFamily="2" charset="-122"/>
                <a:ea typeface="字魂35号-经典雅黑" panose="00000500000000000000" pitchFamily="2" charset="-122"/>
              </a:defRPr>
            </a:lvl1pPr>
          </a:lstStyle>
          <a:p>
            <a:r>
              <a:rPr lang="zh-CN" altLang="en-US" sz="6600" i="0" dirty="0">
                <a:gradFill flip="none" rotWithShape="1">
                  <a:gsLst>
                    <a:gs pos="0">
                      <a:srgbClr val="EFD2AB"/>
                    </a:gs>
                    <a:gs pos="100000">
                      <a:srgbClr val="E7BB81"/>
                    </a:gs>
                  </a:gsLst>
                  <a:lin ang="5400000" scaled="1"/>
                  <a:tileRect/>
                </a:gradFill>
                <a:effectLst>
                  <a:outerShdw blurRad="50800" dist="38100" dir="5400000" algn="t" rotWithShape="0">
                    <a:prstClr val="black">
                      <a:alpha val="7000"/>
                    </a:prstClr>
                  </a:outerShdw>
                  <a:reflection blurRad="6350" stA="37000" endPos="29000" dist="38100" dir="5400000" sy="-100000" algn="bl" rotWithShape="0"/>
                </a:effectLst>
                <a:latin typeface="+mn-lt"/>
                <a:ea typeface="+mn-ea"/>
                <a:cs typeface="+mn-ea"/>
                <a:sym typeface="+mn-lt"/>
              </a:rPr>
              <a:t>未来计划</a:t>
            </a:r>
          </a:p>
        </p:txBody>
      </p:sp>
      <p:sp>
        <p:nvSpPr>
          <p:cNvPr id="10" name="文本框 9">
            <a:extLst>
              <a:ext uri="{FF2B5EF4-FFF2-40B4-BE49-F238E27FC236}">
                <a16:creationId xmlns="" xmlns:a16="http://schemas.microsoft.com/office/drawing/2014/main" id="{5904F3EE-E78E-43B0-8944-4EE701A31DA0}"/>
              </a:ext>
            </a:extLst>
          </p:cNvPr>
          <p:cNvSpPr txBox="1"/>
          <p:nvPr/>
        </p:nvSpPr>
        <p:spPr>
          <a:xfrm>
            <a:off x="1048540" y="2244182"/>
            <a:ext cx="1882388" cy="400110"/>
          </a:xfrm>
          <a:prstGeom prst="rect">
            <a:avLst/>
          </a:prstGeom>
          <a:gradFill>
            <a:gsLst>
              <a:gs pos="0">
                <a:srgbClr val="E7BB81"/>
              </a:gs>
              <a:gs pos="100000">
                <a:srgbClr val="EFD2AB"/>
              </a:gs>
            </a:gsLst>
            <a:lin ang="0" scaled="1"/>
          </a:gradFill>
          <a:ln>
            <a:noFill/>
          </a:ln>
          <a:effectLst>
            <a:outerShdw blurRad="215900" dist="38100" dir="2700000" algn="tl" rotWithShape="0">
              <a:srgbClr val="E54641">
                <a:alpha val="31000"/>
              </a:srgbClr>
            </a:outerShdw>
          </a:effectLst>
        </p:spPr>
        <p:txBody>
          <a:bodyPr wrap="square" rtlCol="0">
            <a:spAutoFit/>
          </a:bodyPr>
          <a:lstStyle/>
          <a:p>
            <a:pPr algn="dist"/>
            <a:r>
              <a:rPr lang="en-US" altLang="zh-CN" sz="2000" dirty="0">
                <a:solidFill>
                  <a:schemeClr val="bg1"/>
                </a:solidFill>
                <a:cs typeface="+mn-ea"/>
                <a:sym typeface="+mn-lt"/>
              </a:rPr>
              <a:t>PART FIVE</a:t>
            </a:r>
            <a:endParaRPr lang="zh-CN" altLang="en-US" sz="2000" dirty="0">
              <a:solidFill>
                <a:schemeClr val="bg1"/>
              </a:solidFill>
              <a:cs typeface="+mn-ea"/>
              <a:sym typeface="+mn-lt"/>
            </a:endParaRPr>
          </a:p>
        </p:txBody>
      </p:sp>
      <p:sp>
        <p:nvSpPr>
          <p:cNvPr id="11" name="矩形 10">
            <a:extLst>
              <a:ext uri="{FF2B5EF4-FFF2-40B4-BE49-F238E27FC236}">
                <a16:creationId xmlns="" xmlns:a16="http://schemas.microsoft.com/office/drawing/2014/main" id="{7FEF63F8-2836-46A6-BD08-94E97BE9A720}"/>
              </a:ext>
            </a:extLst>
          </p:cNvPr>
          <p:cNvSpPr/>
          <p:nvPr/>
        </p:nvSpPr>
        <p:spPr>
          <a:xfrm>
            <a:off x="939524" y="4059820"/>
            <a:ext cx="5270990" cy="613694"/>
          </a:xfrm>
          <a:prstGeom prst="rect">
            <a:avLst/>
          </a:prstGeom>
          <a:noFill/>
        </p:spPr>
        <p:txBody>
          <a:bodyPr wrap="square" rtlCol="0">
            <a:spAutoFit/>
          </a:bodyPr>
          <a:lstStyle/>
          <a:p>
            <a:pPr>
              <a:lnSpc>
                <a:spcPct val="150000"/>
              </a:lnSpc>
            </a:pPr>
            <a:r>
              <a:rPr lang="zh-CN" altLang="en-US" sz="1200" kern="1400" spc="100" dirty="0">
                <a:solidFill>
                  <a:schemeClr val="bg1"/>
                </a:solidFill>
                <a:cs typeface="+mn-ea"/>
                <a:sym typeface="+mn-lt"/>
              </a:rPr>
              <a:t>此处添加详细文本描述，建议与标题相关并符合整体语言风格此处添加详细文本描述此处添加详细文本描述此处添加详细文本描述</a:t>
            </a:r>
            <a:endParaRPr lang="en-US" altLang="zh-CN" sz="1200" kern="1400" spc="100" dirty="0">
              <a:solidFill>
                <a:schemeClr val="bg1"/>
              </a:solidFill>
              <a:cs typeface="+mn-ea"/>
              <a:sym typeface="+mn-lt"/>
            </a:endParaRPr>
          </a:p>
        </p:txBody>
      </p:sp>
    </p:spTree>
    <p:extLst>
      <p:ext uri="{BB962C8B-B14F-4D97-AF65-F5344CB8AC3E}">
        <p14:creationId xmlns:p14="http://schemas.microsoft.com/office/powerpoint/2010/main" val="10894436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未来计划</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Future plans</a:t>
            </a:r>
            <a:endParaRPr lang="zh-CN" altLang="en-US" sz="1200" dirty="0">
              <a:solidFill>
                <a:schemeClr val="bg2">
                  <a:lumMod val="50000"/>
                </a:schemeClr>
              </a:solidFill>
              <a:cs typeface="+mn-ea"/>
              <a:sym typeface="+mn-lt"/>
            </a:endParaRPr>
          </a:p>
        </p:txBody>
      </p:sp>
      <p:grpSp>
        <p:nvGrpSpPr>
          <p:cNvPr id="35" name="组合 34">
            <a:extLst>
              <a:ext uri="{FF2B5EF4-FFF2-40B4-BE49-F238E27FC236}">
                <a16:creationId xmlns="" xmlns:a16="http://schemas.microsoft.com/office/drawing/2014/main" id="{EE4AF167-616E-470C-9833-65F3AE9E31C5}"/>
              </a:ext>
            </a:extLst>
          </p:cNvPr>
          <p:cNvGrpSpPr/>
          <p:nvPr/>
        </p:nvGrpSpPr>
        <p:grpSpPr>
          <a:xfrm>
            <a:off x="5002842" y="2849923"/>
            <a:ext cx="2186319" cy="1971207"/>
            <a:chOff x="2713211" y="1988840"/>
            <a:chExt cx="1610824" cy="1452335"/>
          </a:xfrm>
          <a:effectLst>
            <a:outerShdw blurRad="101600" dist="38100" dir="2700000" algn="tl" rotWithShape="0">
              <a:prstClr val="black">
                <a:alpha val="30000"/>
              </a:prstClr>
            </a:outerShdw>
          </a:effectLst>
        </p:grpSpPr>
        <p:sp>
          <p:nvSpPr>
            <p:cNvPr id="36" name="Freeform 5">
              <a:extLst>
                <a:ext uri="{FF2B5EF4-FFF2-40B4-BE49-F238E27FC236}">
                  <a16:creationId xmlns="" xmlns:a16="http://schemas.microsoft.com/office/drawing/2014/main" id="{205EB4C3-E5DD-456A-8A87-B64D69753E18}"/>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chemeClr val="bg1">
                    <a:lumMod val="85000"/>
                  </a:schemeClr>
                </a:gs>
                <a:gs pos="100000">
                  <a:schemeClr val="bg1"/>
                </a:gs>
              </a:gsLst>
              <a:lin ang="17400000" scaled="0"/>
            </a:gradFill>
            <a:ln w="9525" cap="flat">
              <a:noFill/>
              <a:prstDash val="solid"/>
              <a:miter lim="800000"/>
            </a:ln>
            <a:effectLst>
              <a:outerShdw blurRad="101600" dist="38100" dir="2700000" algn="tl" rotWithShape="0">
                <a:prstClr val="black">
                  <a:alpha val="30000"/>
                </a:prstClr>
              </a:outerShdw>
            </a:effectLst>
          </p:spPr>
          <p:txBody>
            <a:bodyPr vert="horz" wrap="square" lIns="91416" tIns="45708" rIns="91416" bIns="45708" numCol="1" anchor="t" anchorCtr="0" compatLnSpc="1"/>
            <a:lstStyle/>
            <a:p>
              <a:pPr>
                <a:lnSpc>
                  <a:spcPct val="130000"/>
                </a:lnSpc>
              </a:pPr>
              <a:endParaRPr lang="zh-CN" altLang="en-US" sz="2799" dirty="0">
                <a:cs typeface="+mn-ea"/>
                <a:sym typeface="+mn-lt"/>
              </a:endParaRPr>
            </a:p>
          </p:txBody>
        </p:sp>
        <p:sp>
          <p:nvSpPr>
            <p:cNvPr id="37" name="Freeform 5">
              <a:extLst>
                <a:ext uri="{FF2B5EF4-FFF2-40B4-BE49-F238E27FC236}">
                  <a16:creationId xmlns="" xmlns:a16="http://schemas.microsoft.com/office/drawing/2014/main" id="{8188BAF9-1346-447C-8DD5-D3B2F6E84EF4}"/>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a:lnSpc>
                  <a:spcPct val="130000"/>
                </a:lnSpc>
              </a:pPr>
              <a:endParaRPr lang="zh-CN" altLang="en-US" sz="2799" dirty="0">
                <a:cs typeface="+mn-ea"/>
                <a:sym typeface="+mn-lt"/>
              </a:endParaRPr>
            </a:p>
          </p:txBody>
        </p:sp>
      </p:grpSp>
      <p:sp>
        <p:nvSpPr>
          <p:cNvPr id="38" name="文本框 26">
            <a:extLst>
              <a:ext uri="{FF2B5EF4-FFF2-40B4-BE49-F238E27FC236}">
                <a16:creationId xmlns="" xmlns:a16="http://schemas.microsoft.com/office/drawing/2014/main" id="{2950F935-AE93-4E38-9931-E49E1EEBED01}"/>
              </a:ext>
            </a:extLst>
          </p:cNvPr>
          <p:cNvSpPr txBox="1"/>
          <p:nvPr/>
        </p:nvSpPr>
        <p:spPr>
          <a:xfrm>
            <a:off x="5436675" y="3451363"/>
            <a:ext cx="1318652" cy="830997"/>
          </a:xfrm>
          <a:prstGeom prst="rect">
            <a:avLst/>
          </a:prstGeom>
          <a:noFill/>
        </p:spPr>
        <p:txBody>
          <a:bodyPr wrap="square" rtlCol="0">
            <a:spAutoFit/>
          </a:bodyPr>
          <a:lstStyle/>
          <a:p>
            <a:pPr algn="ctr"/>
            <a:r>
              <a:rPr lang="zh-CN" altLang="en-US" sz="2400" b="1" spc="100" dirty="0">
                <a:solidFill>
                  <a:schemeClr val="bg1"/>
                </a:solidFill>
                <a:cs typeface="+mn-ea"/>
                <a:sym typeface="+mn-lt"/>
              </a:rPr>
              <a:t>日常</a:t>
            </a:r>
            <a:endParaRPr lang="en-US" altLang="zh-CN" sz="2400" b="1" spc="100" dirty="0">
              <a:solidFill>
                <a:schemeClr val="bg1"/>
              </a:solidFill>
              <a:cs typeface="+mn-ea"/>
              <a:sym typeface="+mn-lt"/>
            </a:endParaRPr>
          </a:p>
          <a:p>
            <a:pPr algn="ctr"/>
            <a:r>
              <a:rPr lang="zh-CN" altLang="en-US" sz="2400" b="1" spc="100" dirty="0">
                <a:solidFill>
                  <a:schemeClr val="bg1"/>
                </a:solidFill>
                <a:cs typeface="+mn-ea"/>
                <a:sym typeface="+mn-lt"/>
              </a:rPr>
              <a:t>工作</a:t>
            </a:r>
            <a:endParaRPr lang="en-US" altLang="zh-CN" sz="2400" b="1" spc="100" dirty="0">
              <a:solidFill>
                <a:schemeClr val="bg1"/>
              </a:solidFill>
              <a:cs typeface="+mn-ea"/>
              <a:sym typeface="+mn-lt"/>
            </a:endParaRPr>
          </a:p>
        </p:txBody>
      </p:sp>
      <p:grpSp>
        <p:nvGrpSpPr>
          <p:cNvPr id="39" name="组合 38">
            <a:extLst>
              <a:ext uri="{FF2B5EF4-FFF2-40B4-BE49-F238E27FC236}">
                <a16:creationId xmlns="" xmlns:a16="http://schemas.microsoft.com/office/drawing/2014/main" id="{B1E2968F-1F1E-4088-BBC1-211D79683DD4}"/>
              </a:ext>
            </a:extLst>
          </p:cNvPr>
          <p:cNvGrpSpPr/>
          <p:nvPr/>
        </p:nvGrpSpPr>
        <p:grpSpPr>
          <a:xfrm>
            <a:off x="7367861" y="2084850"/>
            <a:ext cx="3264660" cy="966642"/>
            <a:chOff x="8149535" y="1459078"/>
            <a:chExt cx="3265510" cy="966895"/>
          </a:xfrm>
        </p:grpSpPr>
        <p:sp>
          <p:nvSpPr>
            <p:cNvPr id="40" name="矩形 39">
              <a:extLst>
                <a:ext uri="{FF2B5EF4-FFF2-40B4-BE49-F238E27FC236}">
                  <a16:creationId xmlns="" xmlns:a16="http://schemas.microsoft.com/office/drawing/2014/main" id="{60C0B003-4C70-4551-B5EC-BE07DFD58D50}"/>
                </a:ext>
              </a:extLst>
            </p:cNvPr>
            <p:cNvSpPr/>
            <p:nvPr/>
          </p:nvSpPr>
          <p:spPr>
            <a:xfrm>
              <a:off x="8149535" y="1800638"/>
              <a:ext cx="3265510" cy="625335"/>
            </a:xfrm>
            <a:prstGeom prst="rect">
              <a:avLst/>
            </a:prstGeom>
          </p:spPr>
          <p:txBody>
            <a:bodyPr wrap="square">
              <a:spAutoFit/>
            </a:bodyPr>
            <a:lstStyle/>
            <a:p>
              <a:pPr>
                <a:lnSpc>
                  <a:spcPct val="130000"/>
                </a:lnSpc>
              </a:pPr>
              <a:r>
                <a:rPr lang="zh-CN" altLang="en-US" sz="1400" dirty="0">
                  <a:solidFill>
                    <a:schemeClr val="bg1">
                      <a:lumMod val="50000"/>
                    </a:schemeClr>
                  </a:solidFill>
                  <a:cs typeface="+mn-ea"/>
                  <a:sym typeface="+mn-lt"/>
                </a:rPr>
                <a:t>此处添加详细文本描述，建议与标题相关并符合整体语言风格</a:t>
              </a:r>
              <a:endParaRPr lang="en-US" altLang="zh-CN" sz="1400" dirty="0">
                <a:solidFill>
                  <a:schemeClr val="tx1">
                    <a:lumMod val="65000"/>
                    <a:lumOff val="35000"/>
                  </a:schemeClr>
                </a:solidFill>
                <a:cs typeface="+mn-ea"/>
                <a:sym typeface="+mn-lt"/>
              </a:endParaRPr>
            </a:p>
          </p:txBody>
        </p:sp>
        <p:sp>
          <p:nvSpPr>
            <p:cNvPr id="41" name="矩形 40">
              <a:extLst>
                <a:ext uri="{FF2B5EF4-FFF2-40B4-BE49-F238E27FC236}">
                  <a16:creationId xmlns="" xmlns:a16="http://schemas.microsoft.com/office/drawing/2014/main" id="{A530DE43-12E3-45EA-97EF-1D8B41692EFA}"/>
                </a:ext>
              </a:extLst>
            </p:cNvPr>
            <p:cNvSpPr/>
            <p:nvPr/>
          </p:nvSpPr>
          <p:spPr>
            <a:xfrm>
              <a:off x="8154126" y="1459078"/>
              <a:ext cx="2020814" cy="369429"/>
            </a:xfrm>
            <a:prstGeom prst="rect">
              <a:avLst/>
            </a:prstGeom>
          </p:spPr>
          <p:txBody>
            <a:bodyPr wrap="square">
              <a:spAutoFit/>
            </a:bodyPr>
            <a:lstStyle/>
            <a:p>
              <a:pPr algn="dist"/>
              <a:r>
                <a:rPr lang="zh-CN" altLang="en-US" sz="1800">
                  <a:solidFill>
                    <a:schemeClr val="bg2">
                      <a:lumMod val="25000"/>
                    </a:schemeClr>
                  </a:solidFill>
                  <a:cs typeface="+mn-ea"/>
                  <a:sym typeface="+mn-lt"/>
                </a:rPr>
                <a:t>未来计划</a:t>
              </a:r>
              <a:endParaRPr lang="zh-CN" altLang="en-US" sz="1800" dirty="0">
                <a:solidFill>
                  <a:schemeClr val="bg2">
                    <a:lumMod val="25000"/>
                  </a:schemeClr>
                </a:solidFill>
                <a:cs typeface="+mn-ea"/>
                <a:sym typeface="+mn-lt"/>
              </a:endParaRPr>
            </a:p>
          </p:txBody>
        </p:sp>
      </p:grpSp>
      <p:sp>
        <p:nvSpPr>
          <p:cNvPr id="42" name="Freeform 5">
            <a:extLst>
              <a:ext uri="{FF2B5EF4-FFF2-40B4-BE49-F238E27FC236}">
                <a16:creationId xmlns="" xmlns:a16="http://schemas.microsoft.com/office/drawing/2014/main" id="{A3FF95F4-6083-4648-876B-C7EF9791992F}"/>
              </a:ext>
            </a:extLst>
          </p:cNvPr>
          <p:cNvSpPr/>
          <p:nvPr/>
        </p:nvSpPr>
        <p:spPr bwMode="auto">
          <a:xfrm>
            <a:off x="4656215" y="2577745"/>
            <a:ext cx="2807581" cy="253134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65000"/>
              </a:schemeClr>
            </a:solidFill>
            <a:prstDash val="solid"/>
            <a:miter lim="800000"/>
          </a:ln>
          <a:effectLst>
            <a:outerShdw blurRad="431800" dist="88900" dir="2700000" algn="tl" rotWithShape="0">
              <a:prstClr val="black">
                <a:alpha val="40000"/>
              </a:prstClr>
            </a:outerShdw>
          </a:effectLst>
        </p:spPr>
        <p:txBody>
          <a:bodyPr vert="horz" wrap="square" lIns="91416" tIns="45708" rIns="91416" bIns="45708" numCol="1" anchor="t" anchorCtr="0" compatLnSpc="1"/>
          <a:lstStyle/>
          <a:p>
            <a:pPr>
              <a:lnSpc>
                <a:spcPct val="130000"/>
              </a:lnSpc>
            </a:pPr>
            <a:endParaRPr lang="zh-CN" altLang="en-US" sz="2799" dirty="0">
              <a:cs typeface="+mn-ea"/>
              <a:sym typeface="+mn-lt"/>
            </a:endParaRPr>
          </a:p>
        </p:txBody>
      </p:sp>
      <p:grpSp>
        <p:nvGrpSpPr>
          <p:cNvPr id="43" name="组合 42">
            <a:extLst>
              <a:ext uri="{FF2B5EF4-FFF2-40B4-BE49-F238E27FC236}">
                <a16:creationId xmlns="" xmlns:a16="http://schemas.microsoft.com/office/drawing/2014/main" id="{4817FF34-78ED-4602-8736-6949370638E6}"/>
              </a:ext>
            </a:extLst>
          </p:cNvPr>
          <p:cNvGrpSpPr/>
          <p:nvPr/>
        </p:nvGrpSpPr>
        <p:grpSpPr>
          <a:xfrm>
            <a:off x="5016162" y="2157528"/>
            <a:ext cx="711057" cy="701793"/>
            <a:chOff x="6217935" y="1158425"/>
            <a:chExt cx="527724" cy="520849"/>
          </a:xfrm>
          <a:effectLst>
            <a:outerShdw blurRad="101600" dist="38100" dir="2700000" algn="tl" rotWithShape="0">
              <a:prstClr val="black">
                <a:alpha val="30000"/>
              </a:prstClr>
            </a:outerShdw>
          </a:effectLst>
        </p:grpSpPr>
        <p:sp>
          <p:nvSpPr>
            <p:cNvPr id="44" name="椭圆 43">
              <a:extLst>
                <a:ext uri="{FF2B5EF4-FFF2-40B4-BE49-F238E27FC236}">
                  <a16:creationId xmlns="" xmlns:a16="http://schemas.microsoft.com/office/drawing/2014/main" id="{3644DBFD-0F07-4547-8345-FCCBCB4C2997}"/>
                </a:ext>
              </a:extLst>
            </p:cNvPr>
            <p:cNvSpPr/>
            <p:nvPr/>
          </p:nvSpPr>
          <p:spPr>
            <a:xfrm>
              <a:off x="6219351" y="1158425"/>
              <a:ext cx="520849" cy="520849"/>
            </a:xfrm>
            <a:prstGeom prst="ellipse">
              <a:avLst/>
            </a:prstGeom>
            <a:solidFill>
              <a:schemeClr val="accent1"/>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cs typeface="+mn-ea"/>
                <a:sym typeface="+mn-lt"/>
              </a:endParaRPr>
            </a:p>
          </p:txBody>
        </p:sp>
        <p:sp>
          <p:nvSpPr>
            <p:cNvPr id="45" name="TextBox 39">
              <a:extLst>
                <a:ext uri="{FF2B5EF4-FFF2-40B4-BE49-F238E27FC236}">
                  <a16:creationId xmlns="" xmlns:a16="http://schemas.microsoft.com/office/drawing/2014/main" id="{9DB1D5FA-0072-4039-9DFA-EBC30E5574B0}"/>
                </a:ext>
              </a:extLst>
            </p:cNvPr>
            <p:cNvSpPr txBox="1"/>
            <p:nvPr/>
          </p:nvSpPr>
          <p:spPr>
            <a:xfrm>
              <a:off x="6217935" y="1271633"/>
              <a:ext cx="527724" cy="336542"/>
            </a:xfrm>
            <a:prstGeom prst="rect">
              <a:avLst/>
            </a:prstGeom>
            <a:noFill/>
          </p:spPr>
          <p:txBody>
            <a:bodyPr wrap="square" rtlCol="0">
              <a:spAutoFit/>
            </a:bodyPr>
            <a:lstStyle/>
            <a:p>
              <a:pPr algn="ctr">
                <a:lnSpc>
                  <a:spcPct val="130000"/>
                </a:lnSpc>
              </a:pP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nvGrpSpPr>
          <p:cNvPr id="46" name="组合 45">
            <a:extLst>
              <a:ext uri="{FF2B5EF4-FFF2-40B4-BE49-F238E27FC236}">
                <a16:creationId xmlns="" xmlns:a16="http://schemas.microsoft.com/office/drawing/2014/main" id="{9E0D4804-8F40-4512-AF55-EBD023D1B4E9}"/>
              </a:ext>
            </a:extLst>
          </p:cNvPr>
          <p:cNvGrpSpPr/>
          <p:nvPr/>
        </p:nvGrpSpPr>
        <p:grpSpPr>
          <a:xfrm>
            <a:off x="1487489" y="2008653"/>
            <a:ext cx="3264663" cy="1043522"/>
            <a:chOff x="7768932" y="1382177"/>
            <a:chExt cx="3265513" cy="1043795"/>
          </a:xfrm>
        </p:grpSpPr>
        <p:sp>
          <p:nvSpPr>
            <p:cNvPr id="47" name="矩形 46">
              <a:extLst>
                <a:ext uri="{FF2B5EF4-FFF2-40B4-BE49-F238E27FC236}">
                  <a16:creationId xmlns="" xmlns:a16="http://schemas.microsoft.com/office/drawing/2014/main" id="{90C7B4A3-7F12-409C-B6A5-4CD87F22D897}"/>
                </a:ext>
              </a:extLst>
            </p:cNvPr>
            <p:cNvSpPr/>
            <p:nvPr/>
          </p:nvSpPr>
          <p:spPr>
            <a:xfrm>
              <a:off x="7768932" y="1800638"/>
              <a:ext cx="3265513" cy="625334"/>
            </a:xfrm>
            <a:prstGeom prst="rect">
              <a:avLst/>
            </a:prstGeom>
          </p:spPr>
          <p:txBody>
            <a:bodyPr wrap="square">
              <a:spAutoFit/>
            </a:bodyPr>
            <a:lstStyle/>
            <a:p>
              <a:pPr algn="r">
                <a:lnSpc>
                  <a:spcPct val="130000"/>
                </a:lnSpc>
              </a:pPr>
              <a:r>
                <a:rPr lang="zh-CN" altLang="en-US" sz="1400" dirty="0">
                  <a:solidFill>
                    <a:schemeClr val="bg1">
                      <a:lumMod val="50000"/>
                    </a:schemeClr>
                  </a:solidFill>
                  <a:cs typeface="+mn-ea"/>
                  <a:sym typeface="+mn-lt"/>
                </a:rPr>
                <a:t>此处添加详细文本描述，建议与标题相关并符合整体语言风格</a:t>
              </a:r>
              <a:endParaRPr lang="en-US" altLang="zh-CN" sz="1400" dirty="0">
                <a:solidFill>
                  <a:schemeClr val="tx1">
                    <a:lumMod val="65000"/>
                    <a:lumOff val="35000"/>
                  </a:schemeClr>
                </a:solidFill>
                <a:cs typeface="+mn-ea"/>
                <a:sym typeface="+mn-lt"/>
              </a:endParaRPr>
            </a:p>
          </p:txBody>
        </p:sp>
        <p:sp>
          <p:nvSpPr>
            <p:cNvPr id="48" name="矩形 47">
              <a:extLst>
                <a:ext uri="{FF2B5EF4-FFF2-40B4-BE49-F238E27FC236}">
                  <a16:creationId xmlns="" xmlns:a16="http://schemas.microsoft.com/office/drawing/2014/main" id="{E9EFEAC5-5D78-46CC-A550-4897DF67D10E}"/>
                </a:ext>
              </a:extLst>
            </p:cNvPr>
            <p:cNvSpPr/>
            <p:nvPr/>
          </p:nvSpPr>
          <p:spPr>
            <a:xfrm>
              <a:off x="9013631" y="1382177"/>
              <a:ext cx="2020814" cy="369429"/>
            </a:xfrm>
            <a:prstGeom prst="rect">
              <a:avLst/>
            </a:prstGeom>
          </p:spPr>
          <p:txBody>
            <a:bodyPr wrap="square">
              <a:spAutoFit/>
            </a:bodyPr>
            <a:lstStyle/>
            <a:p>
              <a:pPr algn="dist"/>
              <a:r>
                <a:rPr lang="zh-CN" altLang="en-US" sz="1800" dirty="0">
                  <a:solidFill>
                    <a:schemeClr val="bg2">
                      <a:lumMod val="25000"/>
                    </a:schemeClr>
                  </a:solidFill>
                  <a:cs typeface="+mn-ea"/>
                  <a:sym typeface="+mn-lt"/>
                </a:rPr>
                <a:t>未来计划</a:t>
              </a:r>
            </a:p>
          </p:txBody>
        </p:sp>
      </p:grpSp>
      <p:grpSp>
        <p:nvGrpSpPr>
          <p:cNvPr id="49" name="组合 48">
            <a:extLst>
              <a:ext uri="{FF2B5EF4-FFF2-40B4-BE49-F238E27FC236}">
                <a16:creationId xmlns="" xmlns:a16="http://schemas.microsoft.com/office/drawing/2014/main" id="{5F9C05C8-9C86-4E8A-90CD-D604B8F0A801}"/>
              </a:ext>
            </a:extLst>
          </p:cNvPr>
          <p:cNvGrpSpPr/>
          <p:nvPr/>
        </p:nvGrpSpPr>
        <p:grpSpPr>
          <a:xfrm>
            <a:off x="4228869" y="3452650"/>
            <a:ext cx="711057" cy="701793"/>
            <a:chOff x="6217935" y="1158425"/>
            <a:chExt cx="527724" cy="520849"/>
          </a:xfrm>
        </p:grpSpPr>
        <p:sp>
          <p:nvSpPr>
            <p:cNvPr id="50" name="椭圆 49">
              <a:extLst>
                <a:ext uri="{FF2B5EF4-FFF2-40B4-BE49-F238E27FC236}">
                  <a16:creationId xmlns="" xmlns:a16="http://schemas.microsoft.com/office/drawing/2014/main" id="{1B41895F-63F0-4445-A694-541A054CCEB4}"/>
                </a:ext>
              </a:extLst>
            </p:cNvPr>
            <p:cNvSpPr/>
            <p:nvPr/>
          </p:nvSpPr>
          <p:spPr>
            <a:xfrm>
              <a:off x="6219351" y="1158425"/>
              <a:ext cx="520849" cy="520849"/>
            </a:xfrm>
            <a:prstGeom prst="ellipse">
              <a:avLst/>
            </a:prstGeom>
            <a:solidFill>
              <a:schemeClr val="accent2"/>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cs typeface="+mn-ea"/>
                <a:sym typeface="+mn-lt"/>
              </a:endParaRPr>
            </a:p>
          </p:txBody>
        </p:sp>
        <p:sp>
          <p:nvSpPr>
            <p:cNvPr id="51" name="TextBox 56">
              <a:extLst>
                <a:ext uri="{FF2B5EF4-FFF2-40B4-BE49-F238E27FC236}">
                  <a16:creationId xmlns="" xmlns:a16="http://schemas.microsoft.com/office/drawing/2014/main" id="{58A39EBF-D2FF-43F6-A2B2-8C5CC107876B}"/>
                </a:ext>
              </a:extLst>
            </p:cNvPr>
            <p:cNvSpPr txBox="1"/>
            <p:nvPr/>
          </p:nvSpPr>
          <p:spPr>
            <a:xfrm>
              <a:off x="6217935" y="1271633"/>
              <a:ext cx="527724" cy="336542"/>
            </a:xfrm>
            <a:prstGeom prst="rect">
              <a:avLst/>
            </a:prstGeom>
            <a:noFill/>
          </p:spPr>
          <p:txBody>
            <a:bodyPr wrap="square" rtlCol="0">
              <a:spAutoFit/>
            </a:bodyPr>
            <a:lstStyle/>
            <a:p>
              <a:pPr algn="ctr">
                <a:lnSpc>
                  <a:spcPct val="130000"/>
                </a:lnSpc>
              </a:pP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nvGrpSpPr>
          <p:cNvPr id="52" name="组合 51">
            <a:extLst>
              <a:ext uri="{FF2B5EF4-FFF2-40B4-BE49-F238E27FC236}">
                <a16:creationId xmlns="" xmlns:a16="http://schemas.microsoft.com/office/drawing/2014/main" id="{D1F8C1EE-C6EB-4012-8807-3DB5FE252C64}"/>
              </a:ext>
            </a:extLst>
          </p:cNvPr>
          <p:cNvGrpSpPr/>
          <p:nvPr/>
        </p:nvGrpSpPr>
        <p:grpSpPr>
          <a:xfrm>
            <a:off x="719403" y="3380656"/>
            <a:ext cx="3245455" cy="966642"/>
            <a:chOff x="7788145" y="1459078"/>
            <a:chExt cx="3246300" cy="966895"/>
          </a:xfrm>
        </p:grpSpPr>
        <p:sp>
          <p:nvSpPr>
            <p:cNvPr id="53" name="矩形 52">
              <a:extLst>
                <a:ext uri="{FF2B5EF4-FFF2-40B4-BE49-F238E27FC236}">
                  <a16:creationId xmlns="" xmlns:a16="http://schemas.microsoft.com/office/drawing/2014/main" id="{ECE21B6A-9F0F-4E9D-AB4B-C71CD10BAD07}"/>
                </a:ext>
              </a:extLst>
            </p:cNvPr>
            <p:cNvSpPr/>
            <p:nvPr/>
          </p:nvSpPr>
          <p:spPr>
            <a:xfrm>
              <a:off x="7788145" y="1800638"/>
              <a:ext cx="3246300" cy="625335"/>
            </a:xfrm>
            <a:prstGeom prst="rect">
              <a:avLst/>
            </a:prstGeom>
          </p:spPr>
          <p:txBody>
            <a:bodyPr wrap="square">
              <a:spAutoFit/>
            </a:bodyPr>
            <a:lstStyle/>
            <a:p>
              <a:pPr algn="r">
                <a:lnSpc>
                  <a:spcPct val="130000"/>
                </a:lnSpc>
              </a:pPr>
              <a:r>
                <a:rPr lang="zh-CN" altLang="en-US" sz="1400" dirty="0">
                  <a:solidFill>
                    <a:schemeClr val="bg1">
                      <a:lumMod val="50000"/>
                    </a:schemeClr>
                  </a:solidFill>
                  <a:cs typeface="+mn-ea"/>
                  <a:sym typeface="+mn-lt"/>
                </a:rPr>
                <a:t>此处添加详细文本描述，建议与标题相关并符合整体语言风格</a:t>
              </a:r>
              <a:endParaRPr lang="en-US" altLang="zh-CN" sz="1400" dirty="0">
                <a:solidFill>
                  <a:schemeClr val="tx1">
                    <a:lumMod val="65000"/>
                    <a:lumOff val="35000"/>
                  </a:schemeClr>
                </a:solidFill>
                <a:cs typeface="+mn-ea"/>
                <a:sym typeface="+mn-lt"/>
              </a:endParaRPr>
            </a:p>
          </p:txBody>
        </p:sp>
        <p:sp>
          <p:nvSpPr>
            <p:cNvPr id="54" name="矩形 53">
              <a:extLst>
                <a:ext uri="{FF2B5EF4-FFF2-40B4-BE49-F238E27FC236}">
                  <a16:creationId xmlns="" xmlns:a16="http://schemas.microsoft.com/office/drawing/2014/main" id="{0C2C8EA3-7F88-4B35-BAD2-C05807E3966C}"/>
                </a:ext>
              </a:extLst>
            </p:cNvPr>
            <p:cNvSpPr/>
            <p:nvPr/>
          </p:nvSpPr>
          <p:spPr>
            <a:xfrm>
              <a:off x="9013631" y="1459078"/>
              <a:ext cx="2020814" cy="369429"/>
            </a:xfrm>
            <a:prstGeom prst="rect">
              <a:avLst/>
            </a:prstGeom>
          </p:spPr>
          <p:txBody>
            <a:bodyPr wrap="square">
              <a:spAutoFit/>
            </a:bodyPr>
            <a:lstStyle/>
            <a:p>
              <a:pPr algn="dist"/>
              <a:r>
                <a:rPr lang="zh-CN" altLang="en-US" sz="1800" dirty="0">
                  <a:solidFill>
                    <a:schemeClr val="bg2">
                      <a:lumMod val="25000"/>
                    </a:schemeClr>
                  </a:solidFill>
                  <a:cs typeface="+mn-ea"/>
                  <a:sym typeface="+mn-lt"/>
                </a:rPr>
                <a:t>未来计划</a:t>
              </a:r>
            </a:p>
          </p:txBody>
        </p:sp>
      </p:grpSp>
      <p:grpSp>
        <p:nvGrpSpPr>
          <p:cNvPr id="55" name="组合 54">
            <a:extLst>
              <a:ext uri="{FF2B5EF4-FFF2-40B4-BE49-F238E27FC236}">
                <a16:creationId xmlns="" xmlns:a16="http://schemas.microsoft.com/office/drawing/2014/main" id="{0E733E21-9AB7-435F-BAA5-5D85867E0345}"/>
              </a:ext>
            </a:extLst>
          </p:cNvPr>
          <p:cNvGrpSpPr/>
          <p:nvPr/>
        </p:nvGrpSpPr>
        <p:grpSpPr>
          <a:xfrm>
            <a:off x="4953009" y="4748457"/>
            <a:ext cx="711057" cy="701793"/>
            <a:chOff x="6217935" y="1158425"/>
            <a:chExt cx="527724" cy="520849"/>
          </a:xfrm>
        </p:grpSpPr>
        <p:sp>
          <p:nvSpPr>
            <p:cNvPr id="56" name="椭圆 55">
              <a:extLst>
                <a:ext uri="{FF2B5EF4-FFF2-40B4-BE49-F238E27FC236}">
                  <a16:creationId xmlns="" xmlns:a16="http://schemas.microsoft.com/office/drawing/2014/main" id="{56F98941-5F16-4297-9961-46023FED4701}"/>
                </a:ext>
              </a:extLst>
            </p:cNvPr>
            <p:cNvSpPr/>
            <p:nvPr/>
          </p:nvSpPr>
          <p:spPr>
            <a:xfrm>
              <a:off x="6219351" y="1158425"/>
              <a:ext cx="520849" cy="520849"/>
            </a:xfrm>
            <a:prstGeom prst="ellipse">
              <a:avLst/>
            </a:prstGeom>
            <a:solidFill>
              <a:schemeClr val="accent1"/>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cs typeface="+mn-ea"/>
                <a:sym typeface="+mn-lt"/>
              </a:endParaRPr>
            </a:p>
          </p:txBody>
        </p:sp>
        <p:sp>
          <p:nvSpPr>
            <p:cNvPr id="57" name="TextBox 64">
              <a:extLst>
                <a:ext uri="{FF2B5EF4-FFF2-40B4-BE49-F238E27FC236}">
                  <a16:creationId xmlns="" xmlns:a16="http://schemas.microsoft.com/office/drawing/2014/main" id="{753E9F93-81BA-4C13-A2AB-FBBE3D4CCA8F}"/>
                </a:ext>
              </a:extLst>
            </p:cNvPr>
            <p:cNvSpPr txBox="1"/>
            <p:nvPr/>
          </p:nvSpPr>
          <p:spPr>
            <a:xfrm>
              <a:off x="6217935" y="1271633"/>
              <a:ext cx="527724" cy="336542"/>
            </a:xfrm>
            <a:prstGeom prst="rect">
              <a:avLst/>
            </a:prstGeom>
            <a:noFill/>
          </p:spPr>
          <p:txBody>
            <a:bodyPr wrap="square" rtlCol="0">
              <a:spAutoFit/>
            </a:bodyPr>
            <a:lstStyle/>
            <a:p>
              <a:pPr algn="ctr">
                <a:lnSpc>
                  <a:spcPct val="130000"/>
                </a:lnSpc>
              </a:pP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nvGrpSpPr>
          <p:cNvPr id="58" name="组合 57">
            <a:extLst>
              <a:ext uri="{FF2B5EF4-FFF2-40B4-BE49-F238E27FC236}">
                <a16:creationId xmlns="" xmlns:a16="http://schemas.microsoft.com/office/drawing/2014/main" id="{1A559AC6-3F0F-476E-ACDC-89FD3BC87458}"/>
              </a:ext>
            </a:extLst>
          </p:cNvPr>
          <p:cNvGrpSpPr/>
          <p:nvPr/>
        </p:nvGrpSpPr>
        <p:grpSpPr>
          <a:xfrm>
            <a:off x="1487491" y="4676463"/>
            <a:ext cx="3201509" cy="966642"/>
            <a:chOff x="7832103" y="1459078"/>
            <a:chExt cx="3202343" cy="966895"/>
          </a:xfrm>
        </p:grpSpPr>
        <p:sp>
          <p:nvSpPr>
            <p:cNvPr id="59" name="矩形 58">
              <a:extLst>
                <a:ext uri="{FF2B5EF4-FFF2-40B4-BE49-F238E27FC236}">
                  <a16:creationId xmlns="" xmlns:a16="http://schemas.microsoft.com/office/drawing/2014/main" id="{AE6DEECC-EB4B-4DD6-820E-057F44B53D00}"/>
                </a:ext>
              </a:extLst>
            </p:cNvPr>
            <p:cNvSpPr/>
            <p:nvPr/>
          </p:nvSpPr>
          <p:spPr>
            <a:xfrm>
              <a:off x="7832103" y="1800638"/>
              <a:ext cx="3202343" cy="625335"/>
            </a:xfrm>
            <a:prstGeom prst="rect">
              <a:avLst/>
            </a:prstGeom>
          </p:spPr>
          <p:txBody>
            <a:bodyPr wrap="square">
              <a:spAutoFit/>
            </a:bodyPr>
            <a:lstStyle/>
            <a:p>
              <a:pPr algn="r">
                <a:lnSpc>
                  <a:spcPct val="130000"/>
                </a:lnSpc>
              </a:pPr>
              <a:r>
                <a:rPr lang="zh-CN" altLang="en-US" sz="1400" dirty="0">
                  <a:solidFill>
                    <a:schemeClr val="bg1">
                      <a:lumMod val="50000"/>
                    </a:schemeClr>
                  </a:solidFill>
                  <a:cs typeface="+mn-ea"/>
                  <a:sym typeface="+mn-lt"/>
                </a:rPr>
                <a:t>此处添加详细文本描述，建议与标题相关并符合整体语言风格</a:t>
              </a:r>
              <a:endParaRPr lang="en-US" altLang="zh-CN" sz="1400" dirty="0">
                <a:solidFill>
                  <a:schemeClr val="tx1">
                    <a:lumMod val="65000"/>
                    <a:lumOff val="35000"/>
                  </a:schemeClr>
                </a:solidFill>
                <a:cs typeface="+mn-ea"/>
                <a:sym typeface="+mn-lt"/>
              </a:endParaRPr>
            </a:p>
          </p:txBody>
        </p:sp>
        <p:sp>
          <p:nvSpPr>
            <p:cNvPr id="60" name="矩形 59">
              <a:extLst>
                <a:ext uri="{FF2B5EF4-FFF2-40B4-BE49-F238E27FC236}">
                  <a16:creationId xmlns="" xmlns:a16="http://schemas.microsoft.com/office/drawing/2014/main" id="{4E4CD6DE-248B-4DDF-834E-CBB0A5F31F30}"/>
                </a:ext>
              </a:extLst>
            </p:cNvPr>
            <p:cNvSpPr/>
            <p:nvPr/>
          </p:nvSpPr>
          <p:spPr>
            <a:xfrm>
              <a:off x="9013631" y="1459078"/>
              <a:ext cx="2020814" cy="369429"/>
            </a:xfrm>
            <a:prstGeom prst="rect">
              <a:avLst/>
            </a:prstGeom>
          </p:spPr>
          <p:txBody>
            <a:bodyPr wrap="square">
              <a:spAutoFit/>
            </a:bodyPr>
            <a:lstStyle/>
            <a:p>
              <a:pPr algn="dist"/>
              <a:r>
                <a:rPr lang="zh-CN" altLang="en-US" sz="1800" dirty="0">
                  <a:solidFill>
                    <a:schemeClr val="bg2">
                      <a:lumMod val="25000"/>
                    </a:schemeClr>
                  </a:solidFill>
                  <a:cs typeface="+mn-ea"/>
                  <a:sym typeface="+mn-lt"/>
                </a:rPr>
                <a:t>未来计划</a:t>
              </a:r>
            </a:p>
          </p:txBody>
        </p:sp>
      </p:grpSp>
      <p:grpSp>
        <p:nvGrpSpPr>
          <p:cNvPr id="61" name="组合 60">
            <a:extLst>
              <a:ext uri="{FF2B5EF4-FFF2-40B4-BE49-F238E27FC236}">
                <a16:creationId xmlns="" xmlns:a16="http://schemas.microsoft.com/office/drawing/2014/main" id="{9D0CF8B4-DE29-421E-9AAC-410C9110E0E4}"/>
              </a:ext>
            </a:extLst>
          </p:cNvPr>
          <p:cNvGrpSpPr/>
          <p:nvPr/>
        </p:nvGrpSpPr>
        <p:grpSpPr>
          <a:xfrm>
            <a:off x="6455948" y="2157528"/>
            <a:ext cx="711057" cy="701793"/>
            <a:chOff x="6217935" y="1158425"/>
            <a:chExt cx="527724" cy="520849"/>
          </a:xfrm>
        </p:grpSpPr>
        <p:sp>
          <p:nvSpPr>
            <p:cNvPr id="62" name="椭圆 61">
              <a:extLst>
                <a:ext uri="{FF2B5EF4-FFF2-40B4-BE49-F238E27FC236}">
                  <a16:creationId xmlns="" xmlns:a16="http://schemas.microsoft.com/office/drawing/2014/main" id="{BCA795A0-DEED-42C6-A22D-011C17E191F7}"/>
                </a:ext>
              </a:extLst>
            </p:cNvPr>
            <p:cNvSpPr/>
            <p:nvPr/>
          </p:nvSpPr>
          <p:spPr>
            <a:xfrm>
              <a:off x="6219351" y="1158425"/>
              <a:ext cx="520849" cy="520849"/>
            </a:xfrm>
            <a:prstGeom prst="ellipse">
              <a:avLst/>
            </a:prstGeom>
            <a:solidFill>
              <a:schemeClr val="accent2"/>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cs typeface="+mn-ea"/>
                <a:sym typeface="+mn-lt"/>
              </a:endParaRPr>
            </a:p>
          </p:txBody>
        </p:sp>
        <p:sp>
          <p:nvSpPr>
            <p:cNvPr id="63" name="TextBox 19">
              <a:extLst>
                <a:ext uri="{FF2B5EF4-FFF2-40B4-BE49-F238E27FC236}">
                  <a16:creationId xmlns="" xmlns:a16="http://schemas.microsoft.com/office/drawing/2014/main" id="{51E7DB8D-F127-4F7C-8441-F06A7D4017CE}"/>
                </a:ext>
              </a:extLst>
            </p:cNvPr>
            <p:cNvSpPr txBox="1"/>
            <p:nvPr/>
          </p:nvSpPr>
          <p:spPr>
            <a:xfrm>
              <a:off x="6217935" y="1271633"/>
              <a:ext cx="527724" cy="336542"/>
            </a:xfrm>
            <a:prstGeom prst="rect">
              <a:avLst/>
            </a:prstGeom>
            <a:noFill/>
          </p:spPr>
          <p:txBody>
            <a:bodyPr wrap="square" rtlCol="0">
              <a:spAutoFit/>
            </a:bodyPr>
            <a:lstStyle/>
            <a:p>
              <a:pPr algn="ctr">
                <a:lnSpc>
                  <a:spcPct val="130000"/>
                </a:lnSpc>
              </a:pPr>
              <a:r>
                <a:rPr lang="en-US" altLang="zh-CN" sz="2000" b="1" dirty="0">
                  <a:solidFill>
                    <a:schemeClr val="bg1"/>
                  </a:solidFill>
                  <a:cs typeface="+mn-ea"/>
                  <a:sym typeface="+mn-lt"/>
                </a:rPr>
                <a:t>04</a:t>
              </a:r>
              <a:endParaRPr lang="zh-CN" altLang="en-US" sz="2000" b="1" dirty="0">
                <a:solidFill>
                  <a:schemeClr val="bg1"/>
                </a:solidFill>
                <a:cs typeface="+mn-ea"/>
                <a:sym typeface="+mn-lt"/>
              </a:endParaRPr>
            </a:p>
          </p:txBody>
        </p:sp>
      </p:grpSp>
      <p:grpSp>
        <p:nvGrpSpPr>
          <p:cNvPr id="64" name="组合 63">
            <a:extLst>
              <a:ext uri="{FF2B5EF4-FFF2-40B4-BE49-F238E27FC236}">
                <a16:creationId xmlns="" xmlns:a16="http://schemas.microsoft.com/office/drawing/2014/main" id="{0C557E9A-6EAC-4EA9-8466-46FBE886FD46}"/>
              </a:ext>
            </a:extLst>
          </p:cNvPr>
          <p:cNvGrpSpPr/>
          <p:nvPr/>
        </p:nvGrpSpPr>
        <p:grpSpPr>
          <a:xfrm>
            <a:off x="8155152" y="3380656"/>
            <a:ext cx="3221435" cy="966642"/>
            <a:chOff x="8149536" y="1459078"/>
            <a:chExt cx="3222274" cy="966895"/>
          </a:xfrm>
        </p:grpSpPr>
        <p:sp>
          <p:nvSpPr>
            <p:cNvPr id="65" name="矩形 64">
              <a:extLst>
                <a:ext uri="{FF2B5EF4-FFF2-40B4-BE49-F238E27FC236}">
                  <a16:creationId xmlns="" xmlns:a16="http://schemas.microsoft.com/office/drawing/2014/main" id="{AE6D70F4-2BCD-46DB-8489-05E4064273D9}"/>
                </a:ext>
              </a:extLst>
            </p:cNvPr>
            <p:cNvSpPr/>
            <p:nvPr/>
          </p:nvSpPr>
          <p:spPr>
            <a:xfrm>
              <a:off x="8149536" y="1800638"/>
              <a:ext cx="3222274" cy="625335"/>
            </a:xfrm>
            <a:prstGeom prst="rect">
              <a:avLst/>
            </a:prstGeom>
          </p:spPr>
          <p:txBody>
            <a:bodyPr wrap="square">
              <a:spAutoFit/>
            </a:bodyPr>
            <a:lstStyle/>
            <a:p>
              <a:pPr>
                <a:lnSpc>
                  <a:spcPct val="130000"/>
                </a:lnSpc>
              </a:pPr>
              <a:r>
                <a:rPr lang="zh-CN" altLang="en-US" sz="1400" dirty="0">
                  <a:solidFill>
                    <a:schemeClr val="bg1">
                      <a:lumMod val="50000"/>
                    </a:schemeClr>
                  </a:solidFill>
                  <a:cs typeface="+mn-ea"/>
                  <a:sym typeface="+mn-lt"/>
                </a:rPr>
                <a:t>此处添加详细文本描述，建议与标题相关并符合整体语言风格</a:t>
              </a:r>
              <a:endParaRPr lang="en-US" altLang="zh-CN" sz="1400" dirty="0">
                <a:solidFill>
                  <a:schemeClr val="tx1">
                    <a:lumMod val="65000"/>
                    <a:lumOff val="35000"/>
                  </a:schemeClr>
                </a:solidFill>
                <a:cs typeface="+mn-ea"/>
                <a:sym typeface="+mn-lt"/>
              </a:endParaRPr>
            </a:p>
          </p:txBody>
        </p:sp>
        <p:sp>
          <p:nvSpPr>
            <p:cNvPr id="66" name="矩形 65">
              <a:extLst>
                <a:ext uri="{FF2B5EF4-FFF2-40B4-BE49-F238E27FC236}">
                  <a16:creationId xmlns="" xmlns:a16="http://schemas.microsoft.com/office/drawing/2014/main" id="{DA94D6DF-F7DF-4E6E-8840-5D831B5F4384}"/>
                </a:ext>
              </a:extLst>
            </p:cNvPr>
            <p:cNvSpPr/>
            <p:nvPr/>
          </p:nvSpPr>
          <p:spPr>
            <a:xfrm>
              <a:off x="8154127" y="1459078"/>
              <a:ext cx="2020814" cy="369429"/>
            </a:xfrm>
            <a:prstGeom prst="rect">
              <a:avLst/>
            </a:prstGeom>
          </p:spPr>
          <p:txBody>
            <a:bodyPr wrap="square">
              <a:spAutoFit/>
            </a:bodyPr>
            <a:lstStyle/>
            <a:p>
              <a:pPr algn="dist"/>
              <a:r>
                <a:rPr lang="zh-CN" altLang="en-US" sz="1800" dirty="0">
                  <a:solidFill>
                    <a:schemeClr val="bg2">
                      <a:lumMod val="25000"/>
                    </a:schemeClr>
                  </a:solidFill>
                  <a:cs typeface="+mn-ea"/>
                  <a:sym typeface="+mn-lt"/>
                </a:rPr>
                <a:t>未来计划</a:t>
              </a:r>
            </a:p>
          </p:txBody>
        </p:sp>
      </p:grpSp>
      <p:grpSp>
        <p:nvGrpSpPr>
          <p:cNvPr id="67" name="组合 66">
            <a:extLst>
              <a:ext uri="{FF2B5EF4-FFF2-40B4-BE49-F238E27FC236}">
                <a16:creationId xmlns="" xmlns:a16="http://schemas.microsoft.com/office/drawing/2014/main" id="{3D9E38D2-DBA9-4409-8AE8-B9BE066F5325}"/>
              </a:ext>
            </a:extLst>
          </p:cNvPr>
          <p:cNvGrpSpPr/>
          <p:nvPr/>
        </p:nvGrpSpPr>
        <p:grpSpPr>
          <a:xfrm>
            <a:off x="7243240" y="3453334"/>
            <a:ext cx="711057" cy="701793"/>
            <a:chOff x="6217935" y="1158425"/>
            <a:chExt cx="527724" cy="520849"/>
          </a:xfrm>
        </p:grpSpPr>
        <p:sp>
          <p:nvSpPr>
            <p:cNvPr id="68" name="椭圆 67">
              <a:extLst>
                <a:ext uri="{FF2B5EF4-FFF2-40B4-BE49-F238E27FC236}">
                  <a16:creationId xmlns="" xmlns:a16="http://schemas.microsoft.com/office/drawing/2014/main" id="{DB658047-5E01-491F-9920-66135D6E9112}"/>
                </a:ext>
              </a:extLst>
            </p:cNvPr>
            <p:cNvSpPr/>
            <p:nvPr/>
          </p:nvSpPr>
          <p:spPr>
            <a:xfrm>
              <a:off x="6219351" y="1158425"/>
              <a:ext cx="520849" cy="520849"/>
            </a:xfrm>
            <a:prstGeom prst="ellipse">
              <a:avLst/>
            </a:prstGeom>
            <a:solidFill>
              <a:schemeClr val="accent1"/>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cs typeface="+mn-ea"/>
                <a:sym typeface="+mn-lt"/>
              </a:endParaRPr>
            </a:p>
          </p:txBody>
        </p:sp>
        <p:sp>
          <p:nvSpPr>
            <p:cNvPr id="69" name="TextBox 75">
              <a:extLst>
                <a:ext uri="{FF2B5EF4-FFF2-40B4-BE49-F238E27FC236}">
                  <a16:creationId xmlns="" xmlns:a16="http://schemas.microsoft.com/office/drawing/2014/main" id="{94414555-2085-473A-B3F0-B9F166532388}"/>
                </a:ext>
              </a:extLst>
            </p:cNvPr>
            <p:cNvSpPr txBox="1"/>
            <p:nvPr/>
          </p:nvSpPr>
          <p:spPr>
            <a:xfrm>
              <a:off x="6217935" y="1271633"/>
              <a:ext cx="527724" cy="336542"/>
            </a:xfrm>
            <a:prstGeom prst="rect">
              <a:avLst/>
            </a:prstGeom>
            <a:noFill/>
          </p:spPr>
          <p:txBody>
            <a:bodyPr wrap="square" rtlCol="0">
              <a:spAutoFit/>
            </a:bodyPr>
            <a:lstStyle/>
            <a:p>
              <a:pPr algn="ctr">
                <a:lnSpc>
                  <a:spcPct val="130000"/>
                </a:lnSpc>
              </a:pPr>
              <a:r>
                <a:rPr lang="en-US" altLang="zh-CN" sz="2000" b="1" dirty="0">
                  <a:solidFill>
                    <a:schemeClr val="bg1"/>
                  </a:solidFill>
                  <a:cs typeface="+mn-ea"/>
                  <a:sym typeface="+mn-lt"/>
                </a:rPr>
                <a:t>05</a:t>
              </a:r>
              <a:endParaRPr lang="zh-CN" altLang="en-US" sz="2000" b="1" dirty="0">
                <a:solidFill>
                  <a:schemeClr val="bg1"/>
                </a:solidFill>
                <a:cs typeface="+mn-ea"/>
                <a:sym typeface="+mn-lt"/>
              </a:endParaRPr>
            </a:p>
          </p:txBody>
        </p:sp>
      </p:grpSp>
      <p:grpSp>
        <p:nvGrpSpPr>
          <p:cNvPr id="70" name="组合 69">
            <a:extLst>
              <a:ext uri="{FF2B5EF4-FFF2-40B4-BE49-F238E27FC236}">
                <a16:creationId xmlns="" xmlns:a16="http://schemas.microsoft.com/office/drawing/2014/main" id="{3A35CACC-F26C-467E-A220-FD73CB7E5997}"/>
              </a:ext>
            </a:extLst>
          </p:cNvPr>
          <p:cNvGrpSpPr/>
          <p:nvPr/>
        </p:nvGrpSpPr>
        <p:grpSpPr>
          <a:xfrm>
            <a:off x="7439850" y="4676463"/>
            <a:ext cx="3192671" cy="966642"/>
            <a:chOff x="8149535" y="1459078"/>
            <a:chExt cx="3193502" cy="966895"/>
          </a:xfrm>
        </p:grpSpPr>
        <p:sp>
          <p:nvSpPr>
            <p:cNvPr id="71" name="矩形 70">
              <a:extLst>
                <a:ext uri="{FF2B5EF4-FFF2-40B4-BE49-F238E27FC236}">
                  <a16:creationId xmlns="" xmlns:a16="http://schemas.microsoft.com/office/drawing/2014/main" id="{2381288F-21BF-462C-B6DE-388224983436}"/>
                </a:ext>
              </a:extLst>
            </p:cNvPr>
            <p:cNvSpPr/>
            <p:nvPr/>
          </p:nvSpPr>
          <p:spPr>
            <a:xfrm>
              <a:off x="8149535" y="1800638"/>
              <a:ext cx="3193502" cy="625335"/>
            </a:xfrm>
            <a:prstGeom prst="rect">
              <a:avLst/>
            </a:prstGeom>
          </p:spPr>
          <p:txBody>
            <a:bodyPr wrap="square">
              <a:spAutoFit/>
            </a:bodyPr>
            <a:lstStyle/>
            <a:p>
              <a:pPr>
                <a:lnSpc>
                  <a:spcPct val="130000"/>
                </a:lnSpc>
              </a:pPr>
              <a:r>
                <a:rPr lang="zh-CN" altLang="en-US" sz="1400" dirty="0">
                  <a:solidFill>
                    <a:schemeClr val="bg1">
                      <a:lumMod val="50000"/>
                    </a:schemeClr>
                  </a:solidFill>
                  <a:cs typeface="+mn-ea"/>
                  <a:sym typeface="+mn-lt"/>
                </a:rPr>
                <a:t>此处添加详细文本描述，建议与标题相关并符合整体语言风格</a:t>
              </a:r>
              <a:endParaRPr lang="en-US" altLang="zh-CN" sz="1400" dirty="0">
                <a:solidFill>
                  <a:schemeClr val="tx1">
                    <a:lumMod val="65000"/>
                    <a:lumOff val="35000"/>
                  </a:schemeClr>
                </a:solidFill>
                <a:cs typeface="+mn-ea"/>
                <a:sym typeface="+mn-lt"/>
              </a:endParaRPr>
            </a:p>
          </p:txBody>
        </p:sp>
        <p:sp>
          <p:nvSpPr>
            <p:cNvPr id="72" name="矩形 71">
              <a:extLst>
                <a:ext uri="{FF2B5EF4-FFF2-40B4-BE49-F238E27FC236}">
                  <a16:creationId xmlns="" xmlns:a16="http://schemas.microsoft.com/office/drawing/2014/main" id="{B160C8FF-8AE9-425A-BB9A-9E3FB441B0C3}"/>
                </a:ext>
              </a:extLst>
            </p:cNvPr>
            <p:cNvSpPr/>
            <p:nvPr/>
          </p:nvSpPr>
          <p:spPr>
            <a:xfrm>
              <a:off x="8154126" y="1459078"/>
              <a:ext cx="2020814" cy="369429"/>
            </a:xfrm>
            <a:prstGeom prst="rect">
              <a:avLst/>
            </a:prstGeom>
          </p:spPr>
          <p:txBody>
            <a:bodyPr wrap="square">
              <a:spAutoFit/>
            </a:bodyPr>
            <a:lstStyle/>
            <a:p>
              <a:pPr algn="dist"/>
              <a:r>
                <a:rPr lang="zh-CN" altLang="en-US" sz="1800" dirty="0">
                  <a:solidFill>
                    <a:schemeClr val="bg2">
                      <a:lumMod val="25000"/>
                    </a:schemeClr>
                  </a:solidFill>
                  <a:cs typeface="+mn-ea"/>
                  <a:sym typeface="+mn-lt"/>
                </a:rPr>
                <a:t>未来计划</a:t>
              </a:r>
            </a:p>
          </p:txBody>
        </p:sp>
      </p:grpSp>
      <p:grpSp>
        <p:nvGrpSpPr>
          <p:cNvPr id="73" name="组合 72">
            <a:extLst>
              <a:ext uri="{FF2B5EF4-FFF2-40B4-BE49-F238E27FC236}">
                <a16:creationId xmlns="" xmlns:a16="http://schemas.microsoft.com/office/drawing/2014/main" id="{A73B3DBA-E18E-46DE-A98F-FD425816228B}"/>
              </a:ext>
            </a:extLst>
          </p:cNvPr>
          <p:cNvGrpSpPr/>
          <p:nvPr/>
        </p:nvGrpSpPr>
        <p:grpSpPr>
          <a:xfrm>
            <a:off x="6527936" y="4749141"/>
            <a:ext cx="711057" cy="701793"/>
            <a:chOff x="6217935" y="1158425"/>
            <a:chExt cx="527724" cy="520849"/>
          </a:xfrm>
        </p:grpSpPr>
        <p:sp>
          <p:nvSpPr>
            <p:cNvPr id="74" name="椭圆 73">
              <a:extLst>
                <a:ext uri="{FF2B5EF4-FFF2-40B4-BE49-F238E27FC236}">
                  <a16:creationId xmlns="" xmlns:a16="http://schemas.microsoft.com/office/drawing/2014/main" id="{4A06D642-02B6-4098-8398-25A95F19FE67}"/>
                </a:ext>
              </a:extLst>
            </p:cNvPr>
            <p:cNvSpPr/>
            <p:nvPr/>
          </p:nvSpPr>
          <p:spPr>
            <a:xfrm>
              <a:off x="6219351" y="1158425"/>
              <a:ext cx="520849" cy="520849"/>
            </a:xfrm>
            <a:prstGeom prst="ellipse">
              <a:avLst/>
            </a:prstGeom>
            <a:solidFill>
              <a:schemeClr val="accent2"/>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bg1"/>
                </a:solidFill>
                <a:cs typeface="+mn-ea"/>
                <a:sym typeface="+mn-lt"/>
              </a:endParaRPr>
            </a:p>
          </p:txBody>
        </p:sp>
        <p:sp>
          <p:nvSpPr>
            <p:cNvPr id="75" name="TextBox 83">
              <a:extLst>
                <a:ext uri="{FF2B5EF4-FFF2-40B4-BE49-F238E27FC236}">
                  <a16:creationId xmlns="" xmlns:a16="http://schemas.microsoft.com/office/drawing/2014/main" id="{D7BDB06B-02F4-4C03-BBB3-5DB112EC83D0}"/>
                </a:ext>
              </a:extLst>
            </p:cNvPr>
            <p:cNvSpPr txBox="1"/>
            <p:nvPr/>
          </p:nvSpPr>
          <p:spPr>
            <a:xfrm>
              <a:off x="6217935" y="1271633"/>
              <a:ext cx="527724" cy="336542"/>
            </a:xfrm>
            <a:prstGeom prst="rect">
              <a:avLst/>
            </a:prstGeom>
            <a:noFill/>
          </p:spPr>
          <p:txBody>
            <a:bodyPr wrap="square" rtlCol="0">
              <a:spAutoFit/>
            </a:bodyPr>
            <a:lstStyle/>
            <a:p>
              <a:pPr algn="ctr">
                <a:lnSpc>
                  <a:spcPct val="130000"/>
                </a:lnSpc>
              </a:pPr>
              <a:r>
                <a:rPr lang="en-US" altLang="zh-CN" sz="2000" b="1" dirty="0">
                  <a:solidFill>
                    <a:schemeClr val="bg1"/>
                  </a:solidFill>
                  <a:cs typeface="+mn-ea"/>
                  <a:sym typeface="+mn-lt"/>
                </a:rPr>
                <a:t>06</a:t>
              </a:r>
              <a:endParaRPr lang="zh-CN" altLang="en-US" sz="2000" b="1" dirty="0">
                <a:solidFill>
                  <a:schemeClr val="bg1"/>
                </a:solidFill>
                <a:cs typeface="+mn-ea"/>
                <a:sym typeface="+mn-lt"/>
              </a:endParaRPr>
            </a:p>
          </p:txBody>
        </p:sp>
      </p:grpSp>
    </p:spTree>
    <p:extLst>
      <p:ext uri="{BB962C8B-B14F-4D97-AF65-F5344CB8AC3E}">
        <p14:creationId xmlns:p14="http://schemas.microsoft.com/office/powerpoint/2010/main" val="39309264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ppt_w</p:attrName>
                                        </p:attrNameLst>
                                      </p:cBhvr>
                                      <p:tavLst>
                                        <p:tav tm="0" fmla="#ppt_w*sin(2.5*pi*$)">
                                          <p:val>
                                            <p:fltVal val="0"/>
                                          </p:val>
                                        </p:tav>
                                        <p:tav tm="100000">
                                          <p:val>
                                            <p:fltVal val="1"/>
                                          </p:val>
                                        </p:tav>
                                      </p:tavLst>
                                    </p:anim>
                                    <p:anim calcmode="lin" valueType="num">
                                      <p:cBhvr>
                                        <p:cTn id="9" dur="750" fill="hold"/>
                                        <p:tgtEl>
                                          <p:spTgt spid="35"/>
                                        </p:tgtEl>
                                        <p:attrNameLst>
                                          <p:attrName>ppt_h</p:attrName>
                                        </p:attrNameLst>
                                      </p:cBhvr>
                                      <p:tavLst>
                                        <p:tav tm="0">
                                          <p:val>
                                            <p:strVal val="#ppt_h"/>
                                          </p:val>
                                        </p:tav>
                                        <p:tav tm="100000">
                                          <p:val>
                                            <p:strVal val="#ppt_h"/>
                                          </p:val>
                                        </p:tav>
                                      </p:tavLst>
                                    </p:anim>
                                  </p:childTnLst>
                                </p:cTn>
                              </p:par>
                              <p:par>
                                <p:cTn id="10" presetID="53" presetClass="entr" presetSubtype="16" fill="hold" grpId="0" nodeType="withEffect">
                                  <p:stCondLst>
                                    <p:cond delay="1000"/>
                                  </p:stCondLst>
                                  <p:iterate type="lt">
                                    <p:tmPct val="2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800"/>
                            </p:stCondLst>
                            <p:childTnLst>
                              <p:par>
                                <p:cTn id="16" presetID="16" presetClass="entr" presetSubtype="21"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childTnLst>
                          </p:cTn>
                        </p:par>
                        <p:par>
                          <p:cTn id="19" fill="hold">
                            <p:stCondLst>
                              <p:cond delay="2300"/>
                            </p:stCondLst>
                            <p:childTnLst>
                              <p:par>
                                <p:cTn id="20" presetID="45" presetClass="entr" presetSubtype="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750"/>
                                        <p:tgtEl>
                                          <p:spTgt spid="61"/>
                                        </p:tgtEl>
                                      </p:cBhvr>
                                    </p:animEffect>
                                    <p:anim calcmode="lin" valueType="num">
                                      <p:cBhvr>
                                        <p:cTn id="23" dur="750" fill="hold"/>
                                        <p:tgtEl>
                                          <p:spTgt spid="61"/>
                                        </p:tgtEl>
                                        <p:attrNameLst>
                                          <p:attrName>ppt_w</p:attrName>
                                        </p:attrNameLst>
                                      </p:cBhvr>
                                      <p:tavLst>
                                        <p:tav tm="0" fmla="#ppt_w*sin(2.5*pi*$)">
                                          <p:val>
                                            <p:fltVal val="0"/>
                                          </p:val>
                                        </p:tav>
                                        <p:tav tm="100000">
                                          <p:val>
                                            <p:fltVal val="1"/>
                                          </p:val>
                                        </p:tav>
                                      </p:tavLst>
                                    </p:anim>
                                    <p:anim calcmode="lin" valueType="num">
                                      <p:cBhvr>
                                        <p:cTn id="24" dur="750" fill="hold"/>
                                        <p:tgtEl>
                                          <p:spTgt spid="61"/>
                                        </p:tgtEl>
                                        <p:attrNameLst>
                                          <p:attrName>ppt_h</p:attrName>
                                        </p:attrNameLst>
                                      </p:cBhvr>
                                      <p:tavLst>
                                        <p:tav tm="0">
                                          <p:val>
                                            <p:strVal val="#ppt_h"/>
                                          </p:val>
                                        </p:tav>
                                        <p:tav tm="100000">
                                          <p:val>
                                            <p:strVal val="#ppt_h"/>
                                          </p:val>
                                        </p:tav>
                                      </p:tavLst>
                                    </p:anim>
                                  </p:childTnLst>
                                </p:cTn>
                              </p:par>
                            </p:childTnLst>
                          </p:cTn>
                        </p:par>
                        <p:par>
                          <p:cTn id="25" fill="hold">
                            <p:stCondLst>
                              <p:cond delay="3050"/>
                            </p:stCondLst>
                            <p:childTnLst>
                              <p:par>
                                <p:cTn id="26" presetID="22" presetClass="entr" presetSubtype="2"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childTnLst>
                          </p:cTn>
                        </p:par>
                        <p:par>
                          <p:cTn id="29" fill="hold">
                            <p:stCondLst>
                              <p:cond delay="3550"/>
                            </p:stCondLst>
                            <p:childTnLst>
                              <p:par>
                                <p:cTn id="30" presetID="45"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750"/>
                                        <p:tgtEl>
                                          <p:spTgt spid="43"/>
                                        </p:tgtEl>
                                      </p:cBhvr>
                                    </p:animEffect>
                                    <p:anim calcmode="lin" valueType="num">
                                      <p:cBhvr>
                                        <p:cTn id="33" dur="750" fill="hold"/>
                                        <p:tgtEl>
                                          <p:spTgt spid="43"/>
                                        </p:tgtEl>
                                        <p:attrNameLst>
                                          <p:attrName>ppt_w</p:attrName>
                                        </p:attrNameLst>
                                      </p:cBhvr>
                                      <p:tavLst>
                                        <p:tav tm="0" fmla="#ppt_w*sin(2.5*pi*$)">
                                          <p:val>
                                            <p:fltVal val="0"/>
                                          </p:val>
                                        </p:tav>
                                        <p:tav tm="100000">
                                          <p:val>
                                            <p:fltVal val="1"/>
                                          </p:val>
                                        </p:tav>
                                      </p:tavLst>
                                    </p:anim>
                                    <p:anim calcmode="lin" valueType="num">
                                      <p:cBhvr>
                                        <p:cTn id="34" dur="750" fill="hold"/>
                                        <p:tgtEl>
                                          <p:spTgt spid="43"/>
                                        </p:tgtEl>
                                        <p:attrNameLst>
                                          <p:attrName>ppt_h</p:attrName>
                                        </p:attrNameLst>
                                      </p:cBhvr>
                                      <p:tavLst>
                                        <p:tav tm="0">
                                          <p:val>
                                            <p:strVal val="#ppt_h"/>
                                          </p:val>
                                        </p:tav>
                                        <p:tav tm="100000">
                                          <p:val>
                                            <p:strVal val="#ppt_h"/>
                                          </p:val>
                                        </p:tav>
                                      </p:tavLst>
                                    </p:anim>
                                  </p:childTnLst>
                                </p:cTn>
                              </p:par>
                            </p:childTnLst>
                          </p:cTn>
                        </p:par>
                        <p:par>
                          <p:cTn id="35" fill="hold">
                            <p:stCondLst>
                              <p:cond delay="4300"/>
                            </p:stCondLst>
                            <p:childTnLst>
                              <p:par>
                                <p:cTn id="36" presetID="22" presetClass="entr" presetSubtype="2"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right)">
                                      <p:cBhvr>
                                        <p:cTn id="38" dur="500"/>
                                        <p:tgtEl>
                                          <p:spTgt spid="46"/>
                                        </p:tgtEl>
                                      </p:cBhvr>
                                    </p:animEffect>
                                  </p:childTnLst>
                                </p:cTn>
                              </p:par>
                            </p:childTnLst>
                          </p:cTn>
                        </p:par>
                        <p:par>
                          <p:cTn id="39" fill="hold">
                            <p:stCondLst>
                              <p:cond delay="4800"/>
                            </p:stCondLst>
                            <p:childTnLst>
                              <p:par>
                                <p:cTn id="40" presetID="45"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750"/>
                                        <p:tgtEl>
                                          <p:spTgt spid="49"/>
                                        </p:tgtEl>
                                      </p:cBhvr>
                                    </p:animEffect>
                                    <p:anim calcmode="lin" valueType="num">
                                      <p:cBhvr>
                                        <p:cTn id="43" dur="750" fill="hold"/>
                                        <p:tgtEl>
                                          <p:spTgt spid="49"/>
                                        </p:tgtEl>
                                        <p:attrNameLst>
                                          <p:attrName>ppt_w</p:attrName>
                                        </p:attrNameLst>
                                      </p:cBhvr>
                                      <p:tavLst>
                                        <p:tav tm="0" fmla="#ppt_w*sin(2.5*pi*$)">
                                          <p:val>
                                            <p:fltVal val="0"/>
                                          </p:val>
                                        </p:tav>
                                        <p:tav tm="100000">
                                          <p:val>
                                            <p:fltVal val="1"/>
                                          </p:val>
                                        </p:tav>
                                      </p:tavLst>
                                    </p:anim>
                                    <p:anim calcmode="lin" valueType="num">
                                      <p:cBhvr>
                                        <p:cTn id="44" dur="750" fill="hold"/>
                                        <p:tgtEl>
                                          <p:spTgt spid="49"/>
                                        </p:tgtEl>
                                        <p:attrNameLst>
                                          <p:attrName>ppt_h</p:attrName>
                                        </p:attrNameLst>
                                      </p:cBhvr>
                                      <p:tavLst>
                                        <p:tav tm="0">
                                          <p:val>
                                            <p:strVal val="#ppt_h"/>
                                          </p:val>
                                        </p:tav>
                                        <p:tav tm="100000">
                                          <p:val>
                                            <p:strVal val="#ppt_h"/>
                                          </p:val>
                                        </p:tav>
                                      </p:tavLst>
                                    </p:anim>
                                  </p:childTnLst>
                                </p:cTn>
                              </p:par>
                            </p:childTnLst>
                          </p:cTn>
                        </p:par>
                        <p:par>
                          <p:cTn id="45" fill="hold">
                            <p:stCondLst>
                              <p:cond delay="5550"/>
                            </p:stCondLst>
                            <p:childTnLst>
                              <p:par>
                                <p:cTn id="46" presetID="22" presetClass="entr" presetSubtype="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500"/>
                                        <p:tgtEl>
                                          <p:spTgt spid="52"/>
                                        </p:tgtEl>
                                      </p:cBhvr>
                                    </p:animEffect>
                                  </p:childTnLst>
                                </p:cTn>
                              </p:par>
                            </p:childTnLst>
                          </p:cTn>
                        </p:par>
                        <p:par>
                          <p:cTn id="49" fill="hold">
                            <p:stCondLst>
                              <p:cond delay="6050"/>
                            </p:stCondLst>
                            <p:childTnLst>
                              <p:par>
                                <p:cTn id="50" presetID="45"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750"/>
                                        <p:tgtEl>
                                          <p:spTgt spid="55"/>
                                        </p:tgtEl>
                                      </p:cBhvr>
                                    </p:animEffect>
                                    <p:anim calcmode="lin" valueType="num">
                                      <p:cBhvr>
                                        <p:cTn id="53" dur="750" fill="hold"/>
                                        <p:tgtEl>
                                          <p:spTgt spid="55"/>
                                        </p:tgtEl>
                                        <p:attrNameLst>
                                          <p:attrName>ppt_w</p:attrName>
                                        </p:attrNameLst>
                                      </p:cBhvr>
                                      <p:tavLst>
                                        <p:tav tm="0" fmla="#ppt_w*sin(2.5*pi*$)">
                                          <p:val>
                                            <p:fltVal val="0"/>
                                          </p:val>
                                        </p:tav>
                                        <p:tav tm="100000">
                                          <p:val>
                                            <p:fltVal val="1"/>
                                          </p:val>
                                        </p:tav>
                                      </p:tavLst>
                                    </p:anim>
                                    <p:anim calcmode="lin" valueType="num">
                                      <p:cBhvr>
                                        <p:cTn id="54" dur="750" fill="hold"/>
                                        <p:tgtEl>
                                          <p:spTgt spid="55"/>
                                        </p:tgtEl>
                                        <p:attrNameLst>
                                          <p:attrName>ppt_h</p:attrName>
                                        </p:attrNameLst>
                                      </p:cBhvr>
                                      <p:tavLst>
                                        <p:tav tm="0">
                                          <p:val>
                                            <p:strVal val="#ppt_h"/>
                                          </p:val>
                                        </p:tav>
                                        <p:tav tm="100000">
                                          <p:val>
                                            <p:strVal val="#ppt_h"/>
                                          </p:val>
                                        </p:tav>
                                      </p:tavLst>
                                    </p:anim>
                                  </p:childTnLst>
                                </p:cTn>
                              </p:par>
                            </p:childTnLst>
                          </p:cTn>
                        </p:par>
                        <p:par>
                          <p:cTn id="55" fill="hold">
                            <p:stCondLst>
                              <p:cond delay="6800"/>
                            </p:stCondLst>
                            <p:childTnLst>
                              <p:par>
                                <p:cTn id="56" presetID="22" presetClass="entr" presetSubtype="2"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right)">
                                      <p:cBhvr>
                                        <p:cTn id="58" dur="500"/>
                                        <p:tgtEl>
                                          <p:spTgt spid="58"/>
                                        </p:tgtEl>
                                      </p:cBhvr>
                                    </p:animEffect>
                                  </p:childTnLst>
                                </p:cTn>
                              </p:par>
                            </p:childTnLst>
                          </p:cTn>
                        </p:par>
                        <p:par>
                          <p:cTn id="59" fill="hold">
                            <p:stCondLst>
                              <p:cond delay="7300"/>
                            </p:stCondLst>
                            <p:childTnLst>
                              <p:par>
                                <p:cTn id="60" presetID="45" presetClass="entr" presetSubtype="0" fill="hold"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750"/>
                                        <p:tgtEl>
                                          <p:spTgt spid="67"/>
                                        </p:tgtEl>
                                      </p:cBhvr>
                                    </p:animEffect>
                                    <p:anim calcmode="lin" valueType="num">
                                      <p:cBhvr>
                                        <p:cTn id="63" dur="750" fill="hold"/>
                                        <p:tgtEl>
                                          <p:spTgt spid="67"/>
                                        </p:tgtEl>
                                        <p:attrNameLst>
                                          <p:attrName>ppt_w</p:attrName>
                                        </p:attrNameLst>
                                      </p:cBhvr>
                                      <p:tavLst>
                                        <p:tav tm="0" fmla="#ppt_w*sin(2.5*pi*$)">
                                          <p:val>
                                            <p:fltVal val="0"/>
                                          </p:val>
                                        </p:tav>
                                        <p:tav tm="100000">
                                          <p:val>
                                            <p:fltVal val="1"/>
                                          </p:val>
                                        </p:tav>
                                      </p:tavLst>
                                    </p:anim>
                                    <p:anim calcmode="lin" valueType="num">
                                      <p:cBhvr>
                                        <p:cTn id="64" dur="750" fill="hold"/>
                                        <p:tgtEl>
                                          <p:spTgt spid="67"/>
                                        </p:tgtEl>
                                        <p:attrNameLst>
                                          <p:attrName>ppt_h</p:attrName>
                                        </p:attrNameLst>
                                      </p:cBhvr>
                                      <p:tavLst>
                                        <p:tav tm="0">
                                          <p:val>
                                            <p:strVal val="#ppt_h"/>
                                          </p:val>
                                        </p:tav>
                                        <p:tav tm="100000">
                                          <p:val>
                                            <p:strVal val="#ppt_h"/>
                                          </p:val>
                                        </p:tav>
                                      </p:tavLst>
                                    </p:anim>
                                  </p:childTnLst>
                                </p:cTn>
                              </p:par>
                            </p:childTnLst>
                          </p:cTn>
                        </p:par>
                        <p:par>
                          <p:cTn id="65" fill="hold">
                            <p:stCondLst>
                              <p:cond delay="8050"/>
                            </p:stCondLst>
                            <p:childTnLst>
                              <p:par>
                                <p:cTn id="66" presetID="22" presetClass="entr" presetSubtype="2"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wipe(right)">
                                      <p:cBhvr>
                                        <p:cTn id="68" dur="500"/>
                                        <p:tgtEl>
                                          <p:spTgt spid="64"/>
                                        </p:tgtEl>
                                      </p:cBhvr>
                                    </p:animEffect>
                                  </p:childTnLst>
                                </p:cTn>
                              </p:par>
                            </p:childTnLst>
                          </p:cTn>
                        </p:par>
                        <p:par>
                          <p:cTn id="69" fill="hold">
                            <p:stCondLst>
                              <p:cond delay="8550"/>
                            </p:stCondLst>
                            <p:childTnLst>
                              <p:par>
                                <p:cTn id="70" presetID="45" presetClass="entr" presetSubtype="0" fill="hold"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750"/>
                                        <p:tgtEl>
                                          <p:spTgt spid="73"/>
                                        </p:tgtEl>
                                      </p:cBhvr>
                                    </p:animEffect>
                                    <p:anim calcmode="lin" valueType="num">
                                      <p:cBhvr>
                                        <p:cTn id="73" dur="750" fill="hold"/>
                                        <p:tgtEl>
                                          <p:spTgt spid="73"/>
                                        </p:tgtEl>
                                        <p:attrNameLst>
                                          <p:attrName>ppt_w</p:attrName>
                                        </p:attrNameLst>
                                      </p:cBhvr>
                                      <p:tavLst>
                                        <p:tav tm="0" fmla="#ppt_w*sin(2.5*pi*$)">
                                          <p:val>
                                            <p:fltVal val="0"/>
                                          </p:val>
                                        </p:tav>
                                        <p:tav tm="100000">
                                          <p:val>
                                            <p:fltVal val="1"/>
                                          </p:val>
                                        </p:tav>
                                      </p:tavLst>
                                    </p:anim>
                                    <p:anim calcmode="lin" valueType="num">
                                      <p:cBhvr>
                                        <p:cTn id="74" dur="750" fill="hold"/>
                                        <p:tgtEl>
                                          <p:spTgt spid="73"/>
                                        </p:tgtEl>
                                        <p:attrNameLst>
                                          <p:attrName>ppt_h</p:attrName>
                                        </p:attrNameLst>
                                      </p:cBhvr>
                                      <p:tavLst>
                                        <p:tav tm="0">
                                          <p:val>
                                            <p:strVal val="#ppt_h"/>
                                          </p:val>
                                        </p:tav>
                                        <p:tav tm="100000">
                                          <p:val>
                                            <p:strVal val="#ppt_h"/>
                                          </p:val>
                                        </p:tav>
                                      </p:tavLst>
                                    </p:anim>
                                  </p:childTnLst>
                                </p:cTn>
                              </p:par>
                            </p:childTnLst>
                          </p:cTn>
                        </p:par>
                        <p:par>
                          <p:cTn id="75" fill="hold">
                            <p:stCondLst>
                              <p:cond delay="9300"/>
                            </p:stCondLst>
                            <p:childTnLst>
                              <p:par>
                                <p:cTn id="76" presetID="22" presetClass="entr" presetSubtype="2"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right)">
                                      <p:cBhvr>
                                        <p:cTn id="7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未来计划</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Future plans</a:t>
            </a:r>
            <a:endParaRPr lang="zh-CN" altLang="en-US" sz="1200" dirty="0">
              <a:solidFill>
                <a:schemeClr val="bg2">
                  <a:lumMod val="50000"/>
                </a:schemeClr>
              </a:solidFill>
              <a:cs typeface="+mn-ea"/>
              <a:sym typeface="+mn-lt"/>
            </a:endParaRPr>
          </a:p>
        </p:txBody>
      </p:sp>
      <p:sp>
        <p:nvSpPr>
          <p:cNvPr id="50" name="TextBox 15">
            <a:extLst>
              <a:ext uri="{FF2B5EF4-FFF2-40B4-BE49-F238E27FC236}">
                <a16:creationId xmlns="" xmlns:a16="http://schemas.microsoft.com/office/drawing/2014/main" id="{85C8DCF0-9157-4F72-ADBD-24E56A3097A3}"/>
              </a:ext>
            </a:extLst>
          </p:cNvPr>
          <p:cNvSpPr txBox="1"/>
          <p:nvPr/>
        </p:nvSpPr>
        <p:spPr>
          <a:xfrm>
            <a:off x="1763011" y="2076798"/>
            <a:ext cx="1005403" cy="338554"/>
          </a:xfrm>
          <a:prstGeom prst="rect">
            <a:avLst/>
          </a:prstGeom>
          <a:noFill/>
        </p:spPr>
        <p:txBody>
          <a:bodyPr wrap="none" rtlCol="0">
            <a:spAutoFit/>
          </a:bodyPr>
          <a:lstStyle/>
          <a:p>
            <a:pPr algn="dist"/>
            <a:r>
              <a:rPr lang="zh-CN" altLang="en-US" sz="1600" dirty="0">
                <a:solidFill>
                  <a:schemeClr val="bg2">
                    <a:lumMod val="25000"/>
                  </a:schemeClr>
                </a:solidFill>
                <a:cs typeface="+mn-ea"/>
                <a:sym typeface="+mn-lt"/>
              </a:rPr>
              <a:t>未来计划</a:t>
            </a:r>
          </a:p>
        </p:txBody>
      </p:sp>
      <p:sp>
        <p:nvSpPr>
          <p:cNvPr id="51" name="TextBox 16">
            <a:extLst>
              <a:ext uri="{FF2B5EF4-FFF2-40B4-BE49-F238E27FC236}">
                <a16:creationId xmlns="" xmlns:a16="http://schemas.microsoft.com/office/drawing/2014/main" id="{55F88EF1-B43D-49C4-932F-90954DC8BAA2}"/>
              </a:ext>
            </a:extLst>
          </p:cNvPr>
          <p:cNvSpPr txBox="1"/>
          <p:nvPr/>
        </p:nvSpPr>
        <p:spPr>
          <a:xfrm>
            <a:off x="5326075" y="2076798"/>
            <a:ext cx="1005403" cy="338554"/>
          </a:xfrm>
          <a:prstGeom prst="rect">
            <a:avLst/>
          </a:prstGeom>
          <a:noFill/>
        </p:spPr>
        <p:txBody>
          <a:bodyPr wrap="none" rtlCol="0">
            <a:spAutoFit/>
          </a:bodyPr>
          <a:lstStyle/>
          <a:p>
            <a:pPr algn="dist"/>
            <a:r>
              <a:rPr lang="zh-CN" altLang="en-US" sz="1600" dirty="0">
                <a:solidFill>
                  <a:schemeClr val="bg2">
                    <a:lumMod val="25000"/>
                  </a:schemeClr>
                </a:solidFill>
                <a:cs typeface="+mn-ea"/>
                <a:sym typeface="+mn-lt"/>
              </a:rPr>
              <a:t>未来计划</a:t>
            </a:r>
          </a:p>
        </p:txBody>
      </p:sp>
      <p:sp>
        <p:nvSpPr>
          <p:cNvPr id="52" name="TextBox 17">
            <a:extLst>
              <a:ext uri="{FF2B5EF4-FFF2-40B4-BE49-F238E27FC236}">
                <a16:creationId xmlns="" xmlns:a16="http://schemas.microsoft.com/office/drawing/2014/main" id="{798B336A-A708-4640-82CB-46EE39414E3F}"/>
              </a:ext>
            </a:extLst>
          </p:cNvPr>
          <p:cNvSpPr txBox="1"/>
          <p:nvPr/>
        </p:nvSpPr>
        <p:spPr>
          <a:xfrm>
            <a:off x="8924719" y="2076798"/>
            <a:ext cx="1005403" cy="338554"/>
          </a:xfrm>
          <a:prstGeom prst="rect">
            <a:avLst/>
          </a:prstGeom>
          <a:noFill/>
        </p:spPr>
        <p:txBody>
          <a:bodyPr wrap="none" rtlCol="0">
            <a:spAutoFit/>
          </a:bodyPr>
          <a:lstStyle/>
          <a:p>
            <a:pPr algn="dist"/>
            <a:r>
              <a:rPr lang="zh-CN" altLang="en-US" sz="1600" dirty="0">
                <a:solidFill>
                  <a:schemeClr val="bg2">
                    <a:lumMod val="25000"/>
                  </a:schemeClr>
                </a:solidFill>
                <a:cs typeface="+mn-ea"/>
                <a:sym typeface="+mn-lt"/>
              </a:rPr>
              <a:t>未来计划</a:t>
            </a:r>
          </a:p>
        </p:txBody>
      </p:sp>
      <p:sp>
        <p:nvSpPr>
          <p:cNvPr id="53" name="TextBox 18">
            <a:extLst>
              <a:ext uri="{FF2B5EF4-FFF2-40B4-BE49-F238E27FC236}">
                <a16:creationId xmlns="" xmlns:a16="http://schemas.microsoft.com/office/drawing/2014/main" id="{3F4C10F5-7BE6-4E46-8581-6130A0E3E220}"/>
              </a:ext>
            </a:extLst>
          </p:cNvPr>
          <p:cNvSpPr txBox="1"/>
          <p:nvPr/>
        </p:nvSpPr>
        <p:spPr>
          <a:xfrm>
            <a:off x="1763011" y="4297537"/>
            <a:ext cx="1005403" cy="338554"/>
          </a:xfrm>
          <a:prstGeom prst="rect">
            <a:avLst/>
          </a:prstGeom>
          <a:noFill/>
        </p:spPr>
        <p:txBody>
          <a:bodyPr wrap="none" rtlCol="0">
            <a:spAutoFit/>
          </a:bodyPr>
          <a:lstStyle/>
          <a:p>
            <a:pPr algn="dist"/>
            <a:r>
              <a:rPr lang="zh-CN" altLang="en-US" sz="1600" dirty="0">
                <a:solidFill>
                  <a:schemeClr val="bg2">
                    <a:lumMod val="25000"/>
                  </a:schemeClr>
                </a:solidFill>
                <a:cs typeface="+mn-ea"/>
                <a:sym typeface="+mn-lt"/>
              </a:rPr>
              <a:t>未来计划</a:t>
            </a:r>
          </a:p>
        </p:txBody>
      </p:sp>
      <p:sp>
        <p:nvSpPr>
          <p:cNvPr id="54" name="TextBox 19">
            <a:extLst>
              <a:ext uri="{FF2B5EF4-FFF2-40B4-BE49-F238E27FC236}">
                <a16:creationId xmlns="" xmlns:a16="http://schemas.microsoft.com/office/drawing/2014/main" id="{81297B87-89CD-4FC4-978A-C7234BF8CD0B}"/>
              </a:ext>
            </a:extLst>
          </p:cNvPr>
          <p:cNvSpPr txBox="1"/>
          <p:nvPr/>
        </p:nvSpPr>
        <p:spPr>
          <a:xfrm>
            <a:off x="5391324" y="4297537"/>
            <a:ext cx="1005403" cy="338554"/>
          </a:xfrm>
          <a:prstGeom prst="rect">
            <a:avLst/>
          </a:prstGeom>
          <a:noFill/>
        </p:spPr>
        <p:txBody>
          <a:bodyPr wrap="none" rtlCol="0">
            <a:spAutoFit/>
          </a:bodyPr>
          <a:lstStyle/>
          <a:p>
            <a:pPr algn="dist"/>
            <a:r>
              <a:rPr lang="zh-CN" altLang="en-US" sz="1600" dirty="0">
                <a:solidFill>
                  <a:schemeClr val="bg2">
                    <a:lumMod val="25000"/>
                  </a:schemeClr>
                </a:solidFill>
                <a:cs typeface="+mn-ea"/>
                <a:sym typeface="+mn-lt"/>
              </a:rPr>
              <a:t>未来计划</a:t>
            </a:r>
          </a:p>
        </p:txBody>
      </p:sp>
      <p:sp>
        <p:nvSpPr>
          <p:cNvPr id="55" name="TextBox 20">
            <a:extLst>
              <a:ext uri="{FF2B5EF4-FFF2-40B4-BE49-F238E27FC236}">
                <a16:creationId xmlns="" xmlns:a16="http://schemas.microsoft.com/office/drawing/2014/main" id="{F371B220-1382-4CFD-BBC3-D5A0EDBD3F2A}"/>
              </a:ext>
            </a:extLst>
          </p:cNvPr>
          <p:cNvSpPr txBox="1"/>
          <p:nvPr/>
        </p:nvSpPr>
        <p:spPr>
          <a:xfrm>
            <a:off x="8924719" y="4297537"/>
            <a:ext cx="1005403" cy="338554"/>
          </a:xfrm>
          <a:prstGeom prst="rect">
            <a:avLst/>
          </a:prstGeom>
          <a:noFill/>
        </p:spPr>
        <p:txBody>
          <a:bodyPr wrap="none" rtlCol="0">
            <a:spAutoFit/>
          </a:bodyPr>
          <a:lstStyle/>
          <a:p>
            <a:pPr algn="dist"/>
            <a:r>
              <a:rPr lang="zh-CN" altLang="en-US" sz="1600" dirty="0">
                <a:solidFill>
                  <a:schemeClr val="bg2">
                    <a:lumMod val="25000"/>
                  </a:schemeClr>
                </a:solidFill>
                <a:cs typeface="+mn-ea"/>
                <a:sym typeface="+mn-lt"/>
              </a:rPr>
              <a:t>未来计划</a:t>
            </a:r>
          </a:p>
        </p:txBody>
      </p:sp>
      <p:sp>
        <p:nvSpPr>
          <p:cNvPr id="56" name="Rectangle 23">
            <a:extLst>
              <a:ext uri="{FF2B5EF4-FFF2-40B4-BE49-F238E27FC236}">
                <a16:creationId xmlns="" xmlns:a16="http://schemas.microsoft.com/office/drawing/2014/main" id="{4FBD61EB-C713-48F7-9E4A-E07F61A6F0F4}"/>
              </a:ext>
            </a:extLst>
          </p:cNvPr>
          <p:cNvSpPr/>
          <p:nvPr/>
        </p:nvSpPr>
        <p:spPr>
          <a:xfrm>
            <a:off x="1040009" y="2608349"/>
            <a:ext cx="2891574"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57" name="Rectangle 24">
            <a:extLst>
              <a:ext uri="{FF2B5EF4-FFF2-40B4-BE49-F238E27FC236}">
                <a16:creationId xmlns="" xmlns:a16="http://schemas.microsoft.com/office/drawing/2014/main" id="{84C85127-4F99-4EBA-8D48-E9B4452A72FA}"/>
              </a:ext>
            </a:extLst>
          </p:cNvPr>
          <p:cNvSpPr/>
          <p:nvPr/>
        </p:nvSpPr>
        <p:spPr>
          <a:xfrm>
            <a:off x="4631359" y="2608349"/>
            <a:ext cx="2891574"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58" name="Rectangle 25">
            <a:extLst>
              <a:ext uri="{FF2B5EF4-FFF2-40B4-BE49-F238E27FC236}">
                <a16:creationId xmlns="" xmlns:a16="http://schemas.microsoft.com/office/drawing/2014/main" id="{2D7E973E-F240-4017-B0D6-991EE961DD2E}"/>
              </a:ext>
            </a:extLst>
          </p:cNvPr>
          <p:cNvSpPr/>
          <p:nvPr/>
        </p:nvSpPr>
        <p:spPr>
          <a:xfrm>
            <a:off x="8181756" y="2604988"/>
            <a:ext cx="2891574"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59" name="Rectangle 26">
            <a:extLst>
              <a:ext uri="{FF2B5EF4-FFF2-40B4-BE49-F238E27FC236}">
                <a16:creationId xmlns="" xmlns:a16="http://schemas.microsoft.com/office/drawing/2014/main" id="{8FD558A3-2323-481B-A663-97FF1202D2C5}"/>
              </a:ext>
            </a:extLst>
          </p:cNvPr>
          <p:cNvSpPr/>
          <p:nvPr/>
        </p:nvSpPr>
        <p:spPr>
          <a:xfrm>
            <a:off x="1040009" y="4840917"/>
            <a:ext cx="2891574"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60" name="Rectangle 27">
            <a:extLst>
              <a:ext uri="{FF2B5EF4-FFF2-40B4-BE49-F238E27FC236}">
                <a16:creationId xmlns="" xmlns:a16="http://schemas.microsoft.com/office/drawing/2014/main" id="{09B8B4BA-9C1B-44AC-AE29-E1FEAE333150}"/>
              </a:ext>
            </a:extLst>
          </p:cNvPr>
          <p:cNvSpPr/>
          <p:nvPr/>
        </p:nvSpPr>
        <p:spPr>
          <a:xfrm>
            <a:off x="4631359" y="4840917"/>
            <a:ext cx="2891574"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sp>
        <p:nvSpPr>
          <p:cNvPr id="61" name="Rectangle 28">
            <a:extLst>
              <a:ext uri="{FF2B5EF4-FFF2-40B4-BE49-F238E27FC236}">
                <a16:creationId xmlns="" xmlns:a16="http://schemas.microsoft.com/office/drawing/2014/main" id="{AE19550F-3B9C-4914-9213-69E39C59F4C4}"/>
              </a:ext>
            </a:extLst>
          </p:cNvPr>
          <p:cNvSpPr/>
          <p:nvPr/>
        </p:nvSpPr>
        <p:spPr>
          <a:xfrm>
            <a:off x="8181756" y="4837556"/>
            <a:ext cx="2891574" cy="757130"/>
          </a:xfrm>
          <a:prstGeom prst="rect">
            <a:avLst/>
          </a:prstGeom>
        </p:spPr>
        <p:txBody>
          <a:bodyPr wrap="square">
            <a:spAutoFit/>
          </a:bodyPr>
          <a:lstStyle/>
          <a:p>
            <a:pPr>
              <a:lnSpc>
                <a:spcPct val="120000"/>
              </a:lnSpc>
            </a:pPr>
            <a:r>
              <a:rPr lang="zh-CN" altLang="en-US" sz="1200" dirty="0">
                <a:solidFill>
                  <a:schemeClr val="tx1">
                    <a:lumMod val="50000"/>
                    <a:lumOff val="50000"/>
                  </a:schemeClr>
                </a:solidFill>
                <a:cs typeface="+mn-ea"/>
                <a:sym typeface="+mn-lt"/>
              </a:rPr>
              <a:t>您的内容打在这里，或者通过复制您的文本后，在此框中选择粘贴，并选择只保留文字。</a:t>
            </a:r>
          </a:p>
        </p:txBody>
      </p:sp>
      <p:grpSp>
        <p:nvGrpSpPr>
          <p:cNvPr id="62" name="Group 13">
            <a:extLst>
              <a:ext uri="{FF2B5EF4-FFF2-40B4-BE49-F238E27FC236}">
                <a16:creationId xmlns="" xmlns:a16="http://schemas.microsoft.com/office/drawing/2014/main" id="{BF7868FC-122D-4E07-8BB1-592E188A77D6}"/>
              </a:ext>
            </a:extLst>
          </p:cNvPr>
          <p:cNvGrpSpPr/>
          <p:nvPr/>
        </p:nvGrpSpPr>
        <p:grpSpPr>
          <a:xfrm>
            <a:off x="8298170" y="4200773"/>
            <a:ext cx="573588" cy="573588"/>
            <a:chOff x="8298170" y="4200773"/>
            <a:chExt cx="573588" cy="573588"/>
          </a:xfrm>
          <a:effectLst>
            <a:outerShdw blurRad="254000" dist="63500" dir="2700000" algn="tl" rotWithShape="0">
              <a:prstClr val="black">
                <a:alpha val="25000"/>
              </a:prstClr>
            </a:outerShdw>
          </a:effectLst>
        </p:grpSpPr>
        <p:sp>
          <p:nvSpPr>
            <p:cNvPr id="63" name="Rounded Rectangle 14">
              <a:extLst>
                <a:ext uri="{FF2B5EF4-FFF2-40B4-BE49-F238E27FC236}">
                  <a16:creationId xmlns="" xmlns:a16="http://schemas.microsoft.com/office/drawing/2014/main" id="{1BA19901-FAEE-45D7-B92C-74660D2622A9}"/>
                </a:ext>
              </a:extLst>
            </p:cNvPr>
            <p:cNvSpPr/>
            <p:nvPr/>
          </p:nvSpPr>
          <p:spPr>
            <a:xfrm>
              <a:off x="8298170" y="4200773"/>
              <a:ext cx="573588" cy="5735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4" name="AutoShape 66">
              <a:extLst>
                <a:ext uri="{FF2B5EF4-FFF2-40B4-BE49-F238E27FC236}">
                  <a16:creationId xmlns="" xmlns:a16="http://schemas.microsoft.com/office/drawing/2014/main" id="{2149F900-8A8D-4E08-BC38-8F62A610B5EA}"/>
                </a:ext>
              </a:extLst>
            </p:cNvPr>
            <p:cNvSpPr>
              <a:spLocks noChangeAspect="1"/>
            </p:cNvSpPr>
            <p:nvPr/>
          </p:nvSpPr>
          <p:spPr bwMode="auto">
            <a:xfrm>
              <a:off x="8424717" y="4317850"/>
              <a:ext cx="339345" cy="33943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50789" tIns="50789" rIns="50789" bIns="50789" anchor="ctr"/>
            <a:lstStyle/>
            <a:p>
              <a:pPr defTabSz="457098">
                <a:defRPr/>
              </a:pPr>
              <a:endParaRPr lang="es-ES" sz="3600" dirty="0">
                <a:solidFill>
                  <a:schemeClr val="tx2"/>
                </a:solidFill>
                <a:effectLst>
                  <a:outerShdw blurRad="38100" dist="38100" dir="2700000" algn="tl">
                    <a:srgbClr val="000000"/>
                  </a:outerShdw>
                </a:effectLst>
                <a:cs typeface="+mn-ea"/>
                <a:sym typeface="+mn-lt"/>
              </a:endParaRPr>
            </a:p>
          </p:txBody>
        </p:sp>
      </p:grpSp>
      <p:grpSp>
        <p:nvGrpSpPr>
          <p:cNvPr id="65" name="Group 11">
            <a:extLst>
              <a:ext uri="{FF2B5EF4-FFF2-40B4-BE49-F238E27FC236}">
                <a16:creationId xmlns="" xmlns:a16="http://schemas.microsoft.com/office/drawing/2014/main" id="{38C2C67F-91E5-48E8-8604-70022F702CD3}"/>
              </a:ext>
            </a:extLst>
          </p:cNvPr>
          <p:cNvGrpSpPr/>
          <p:nvPr/>
        </p:nvGrpSpPr>
        <p:grpSpPr>
          <a:xfrm>
            <a:off x="4732010" y="4200773"/>
            <a:ext cx="573588" cy="573588"/>
            <a:chOff x="4732010" y="4200773"/>
            <a:chExt cx="573588" cy="573588"/>
          </a:xfrm>
          <a:effectLst>
            <a:outerShdw blurRad="254000" dist="63500" dir="2700000" algn="tl" rotWithShape="0">
              <a:prstClr val="black">
                <a:alpha val="25000"/>
              </a:prstClr>
            </a:outerShdw>
          </a:effectLst>
        </p:grpSpPr>
        <p:sp>
          <p:nvSpPr>
            <p:cNvPr id="66" name="Rounded Rectangle 12">
              <a:extLst>
                <a:ext uri="{FF2B5EF4-FFF2-40B4-BE49-F238E27FC236}">
                  <a16:creationId xmlns="" xmlns:a16="http://schemas.microsoft.com/office/drawing/2014/main" id="{3542FE6D-2F39-461C-BB4C-5C56AFBDBEE5}"/>
                </a:ext>
              </a:extLst>
            </p:cNvPr>
            <p:cNvSpPr/>
            <p:nvPr/>
          </p:nvSpPr>
          <p:spPr>
            <a:xfrm>
              <a:off x="4732010" y="4200773"/>
              <a:ext cx="573588" cy="573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7" name="Freeform 36">
              <a:extLst>
                <a:ext uri="{FF2B5EF4-FFF2-40B4-BE49-F238E27FC236}">
                  <a16:creationId xmlns="" xmlns:a16="http://schemas.microsoft.com/office/drawing/2014/main" id="{99B3C79C-6860-45FF-BE5D-260A698359C0}"/>
                </a:ext>
              </a:extLst>
            </p:cNvPr>
            <p:cNvSpPr>
              <a:spLocks noChangeAspect="1" noChangeArrowheads="1"/>
            </p:cNvSpPr>
            <p:nvPr/>
          </p:nvSpPr>
          <p:spPr bwMode="auto">
            <a:xfrm>
              <a:off x="4877289" y="4285396"/>
              <a:ext cx="269400" cy="42319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solidFill>
                  <a:schemeClr val="tx2"/>
                </a:solidFill>
                <a:cs typeface="+mn-ea"/>
                <a:sym typeface="+mn-lt"/>
              </a:endParaRPr>
            </a:p>
          </p:txBody>
        </p:sp>
      </p:grpSp>
      <p:grpSp>
        <p:nvGrpSpPr>
          <p:cNvPr id="68" name="Group 7">
            <a:extLst>
              <a:ext uri="{FF2B5EF4-FFF2-40B4-BE49-F238E27FC236}">
                <a16:creationId xmlns="" xmlns:a16="http://schemas.microsoft.com/office/drawing/2014/main" id="{2022853E-06DC-40D6-8472-DFA7D0F06710}"/>
              </a:ext>
            </a:extLst>
          </p:cNvPr>
          <p:cNvGrpSpPr/>
          <p:nvPr/>
        </p:nvGrpSpPr>
        <p:grpSpPr>
          <a:xfrm>
            <a:off x="8298170" y="1966801"/>
            <a:ext cx="573588" cy="573588"/>
            <a:chOff x="8298170" y="1966801"/>
            <a:chExt cx="573588" cy="573588"/>
          </a:xfrm>
          <a:effectLst>
            <a:outerShdw blurRad="254000" dist="63500" dir="2700000" algn="tl" rotWithShape="0">
              <a:prstClr val="black">
                <a:alpha val="25000"/>
              </a:prstClr>
            </a:outerShdw>
          </a:effectLst>
        </p:grpSpPr>
        <p:sp>
          <p:nvSpPr>
            <p:cNvPr id="69" name="Rounded Rectangle 8">
              <a:extLst>
                <a:ext uri="{FF2B5EF4-FFF2-40B4-BE49-F238E27FC236}">
                  <a16:creationId xmlns="" xmlns:a16="http://schemas.microsoft.com/office/drawing/2014/main" id="{B84C3E45-6F8E-4276-ABF6-580D8DA4CBEB}"/>
                </a:ext>
              </a:extLst>
            </p:cNvPr>
            <p:cNvSpPr/>
            <p:nvPr/>
          </p:nvSpPr>
          <p:spPr>
            <a:xfrm>
              <a:off x="8298170" y="1966801"/>
              <a:ext cx="573588" cy="573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0" name="Freeform 37">
              <a:extLst>
                <a:ext uri="{FF2B5EF4-FFF2-40B4-BE49-F238E27FC236}">
                  <a16:creationId xmlns="" xmlns:a16="http://schemas.microsoft.com/office/drawing/2014/main" id="{1883EDAA-C2E1-40E7-AAD1-F8245286ACCB}"/>
                </a:ext>
              </a:extLst>
            </p:cNvPr>
            <p:cNvSpPr>
              <a:spLocks noChangeAspect="1" noChangeArrowheads="1"/>
            </p:cNvSpPr>
            <p:nvPr/>
          </p:nvSpPr>
          <p:spPr bwMode="auto">
            <a:xfrm>
              <a:off x="8420005" y="2116136"/>
              <a:ext cx="367625" cy="325109"/>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solidFill>
                  <a:schemeClr val="tx2"/>
                </a:solidFill>
                <a:cs typeface="+mn-ea"/>
                <a:sym typeface="+mn-lt"/>
              </a:endParaRPr>
            </a:p>
          </p:txBody>
        </p:sp>
      </p:grpSp>
      <p:grpSp>
        <p:nvGrpSpPr>
          <p:cNvPr id="71" name="Group 9">
            <a:extLst>
              <a:ext uri="{FF2B5EF4-FFF2-40B4-BE49-F238E27FC236}">
                <a16:creationId xmlns="" xmlns:a16="http://schemas.microsoft.com/office/drawing/2014/main" id="{3BE53543-0ECC-4452-913F-18BEB4BBD177}"/>
              </a:ext>
            </a:extLst>
          </p:cNvPr>
          <p:cNvGrpSpPr/>
          <p:nvPr/>
        </p:nvGrpSpPr>
        <p:grpSpPr>
          <a:xfrm>
            <a:off x="1136462" y="4200773"/>
            <a:ext cx="573588" cy="573588"/>
            <a:chOff x="1136462" y="4200773"/>
            <a:chExt cx="573588" cy="573588"/>
          </a:xfrm>
          <a:effectLst>
            <a:outerShdw blurRad="254000" dist="63500" dir="2700000" algn="tl" rotWithShape="0">
              <a:prstClr val="black">
                <a:alpha val="25000"/>
              </a:prstClr>
            </a:outerShdw>
          </a:effectLst>
        </p:grpSpPr>
        <p:sp>
          <p:nvSpPr>
            <p:cNvPr id="72" name="Rounded Rectangle 10">
              <a:extLst>
                <a:ext uri="{FF2B5EF4-FFF2-40B4-BE49-F238E27FC236}">
                  <a16:creationId xmlns="" xmlns:a16="http://schemas.microsoft.com/office/drawing/2014/main" id="{B9CE9EB8-65E5-489E-8A72-AD9242ECE521}"/>
                </a:ext>
              </a:extLst>
            </p:cNvPr>
            <p:cNvSpPr/>
            <p:nvPr/>
          </p:nvSpPr>
          <p:spPr>
            <a:xfrm>
              <a:off x="1136462" y="4200773"/>
              <a:ext cx="573588" cy="5735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cs typeface="+mn-ea"/>
                <a:sym typeface="+mn-lt"/>
              </a:endParaRPr>
            </a:p>
          </p:txBody>
        </p:sp>
        <p:sp>
          <p:nvSpPr>
            <p:cNvPr id="73" name="AutoShape 84">
              <a:extLst>
                <a:ext uri="{FF2B5EF4-FFF2-40B4-BE49-F238E27FC236}">
                  <a16:creationId xmlns="" xmlns:a16="http://schemas.microsoft.com/office/drawing/2014/main" id="{53807AF0-8DD9-4CA4-B219-51ADF27AB6F9}"/>
                </a:ext>
              </a:extLst>
            </p:cNvPr>
            <p:cNvSpPr>
              <a:spLocks noChangeAspect="1"/>
            </p:cNvSpPr>
            <p:nvPr/>
          </p:nvSpPr>
          <p:spPr bwMode="auto">
            <a:xfrm>
              <a:off x="1246980" y="4301072"/>
              <a:ext cx="371403" cy="372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cs typeface="+mn-ea"/>
                <a:sym typeface="+mn-lt"/>
              </a:endParaRPr>
            </a:p>
          </p:txBody>
        </p:sp>
      </p:grpSp>
      <p:grpSp>
        <p:nvGrpSpPr>
          <p:cNvPr id="74" name="Group 5">
            <a:extLst>
              <a:ext uri="{FF2B5EF4-FFF2-40B4-BE49-F238E27FC236}">
                <a16:creationId xmlns="" xmlns:a16="http://schemas.microsoft.com/office/drawing/2014/main" id="{070E81F5-B64D-462A-8299-48838B72FDA1}"/>
              </a:ext>
            </a:extLst>
          </p:cNvPr>
          <p:cNvGrpSpPr/>
          <p:nvPr/>
        </p:nvGrpSpPr>
        <p:grpSpPr>
          <a:xfrm>
            <a:off x="4732010" y="1966801"/>
            <a:ext cx="573588" cy="573588"/>
            <a:chOff x="4732010" y="1966801"/>
            <a:chExt cx="573588" cy="573588"/>
          </a:xfrm>
          <a:effectLst>
            <a:outerShdw blurRad="254000" dist="63500" dir="2700000" algn="tl" rotWithShape="0">
              <a:prstClr val="black">
                <a:alpha val="25000"/>
              </a:prstClr>
            </a:outerShdw>
          </a:effectLst>
        </p:grpSpPr>
        <p:sp>
          <p:nvSpPr>
            <p:cNvPr id="75" name="Rounded Rectangle 6">
              <a:extLst>
                <a:ext uri="{FF2B5EF4-FFF2-40B4-BE49-F238E27FC236}">
                  <a16:creationId xmlns="" xmlns:a16="http://schemas.microsoft.com/office/drawing/2014/main" id="{7E8872FC-161E-42D4-9228-DBD85DA81145}"/>
                </a:ext>
              </a:extLst>
            </p:cNvPr>
            <p:cNvSpPr/>
            <p:nvPr/>
          </p:nvSpPr>
          <p:spPr>
            <a:xfrm>
              <a:off x="4732010" y="1966801"/>
              <a:ext cx="573588" cy="5735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6" name="Freeform 39">
              <a:extLst>
                <a:ext uri="{FF2B5EF4-FFF2-40B4-BE49-F238E27FC236}">
                  <a16:creationId xmlns="" xmlns:a16="http://schemas.microsoft.com/office/drawing/2014/main" id="{19690D8B-673F-4DAF-874F-1DE14E1ED941}"/>
                </a:ext>
              </a:extLst>
            </p:cNvPr>
            <p:cNvSpPr>
              <a:spLocks noChangeAspect="1" noChangeArrowheads="1"/>
            </p:cNvSpPr>
            <p:nvPr/>
          </p:nvSpPr>
          <p:spPr bwMode="auto">
            <a:xfrm>
              <a:off x="4857075" y="2079854"/>
              <a:ext cx="309828" cy="37081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grpSp>
      <p:grpSp>
        <p:nvGrpSpPr>
          <p:cNvPr id="77" name="Group 3">
            <a:extLst>
              <a:ext uri="{FF2B5EF4-FFF2-40B4-BE49-F238E27FC236}">
                <a16:creationId xmlns="" xmlns:a16="http://schemas.microsoft.com/office/drawing/2014/main" id="{3B2A7ED8-9BBB-4A71-A6D0-2B54B28DB5E0}"/>
              </a:ext>
            </a:extLst>
          </p:cNvPr>
          <p:cNvGrpSpPr/>
          <p:nvPr/>
        </p:nvGrpSpPr>
        <p:grpSpPr>
          <a:xfrm>
            <a:off x="1136462" y="1966801"/>
            <a:ext cx="573588" cy="573588"/>
            <a:chOff x="1136462" y="1966801"/>
            <a:chExt cx="573588" cy="573588"/>
          </a:xfrm>
          <a:effectLst>
            <a:outerShdw blurRad="254000" dist="63500" dir="2700000" algn="tl" rotWithShape="0">
              <a:prstClr val="black">
                <a:alpha val="25000"/>
              </a:prstClr>
            </a:outerShdw>
          </a:effectLst>
        </p:grpSpPr>
        <p:sp>
          <p:nvSpPr>
            <p:cNvPr id="78" name="Rounded Rectangle 4">
              <a:extLst>
                <a:ext uri="{FF2B5EF4-FFF2-40B4-BE49-F238E27FC236}">
                  <a16:creationId xmlns="" xmlns:a16="http://schemas.microsoft.com/office/drawing/2014/main" id="{34779A1D-3740-42B4-91E7-01A08D0236BD}"/>
                </a:ext>
              </a:extLst>
            </p:cNvPr>
            <p:cNvSpPr/>
            <p:nvPr/>
          </p:nvSpPr>
          <p:spPr>
            <a:xfrm>
              <a:off x="1136462" y="1966801"/>
              <a:ext cx="573588" cy="5735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9" name="Freeform 165">
              <a:extLst>
                <a:ext uri="{FF2B5EF4-FFF2-40B4-BE49-F238E27FC236}">
                  <a16:creationId xmlns="" xmlns:a16="http://schemas.microsoft.com/office/drawing/2014/main" id="{85D6B8A3-F39E-4CC4-BB0B-6B41500C0AAA}"/>
                </a:ext>
              </a:extLst>
            </p:cNvPr>
            <p:cNvSpPr>
              <a:spLocks noChangeAspect="1" noChangeArrowheads="1"/>
            </p:cNvSpPr>
            <p:nvPr/>
          </p:nvSpPr>
          <p:spPr bwMode="auto">
            <a:xfrm>
              <a:off x="1247616" y="2077911"/>
              <a:ext cx="351279" cy="351368"/>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grpSp>
    </p:spTree>
    <p:extLst>
      <p:ext uri="{BB962C8B-B14F-4D97-AF65-F5344CB8AC3E}">
        <p14:creationId xmlns:p14="http://schemas.microsoft.com/office/powerpoint/2010/main" val="17151826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strips(downRight)">
                                      <p:cBhvr>
                                        <p:cTn id="7" dur="500"/>
                                        <p:tgtEl>
                                          <p:spTgt spid="7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randombar(horizontal)">
                                      <p:cBhvr>
                                        <p:cTn id="11" dur="500"/>
                                        <p:tgtEl>
                                          <p:spTgt spid="50"/>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strips(downRight)">
                                      <p:cBhvr>
                                        <p:cTn id="15" dur="500"/>
                                        <p:tgtEl>
                                          <p:spTgt spid="7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strips(downRight)">
                                      <p:cBhvr>
                                        <p:cTn id="23" dur="500"/>
                                        <p:tgtEl>
                                          <p:spTgt spid="6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randombar(horizontal)">
                                      <p:cBhvr>
                                        <p:cTn id="27" dur="500"/>
                                        <p:tgtEl>
                                          <p:spTgt spid="52"/>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strips(downRight)">
                                      <p:cBhvr>
                                        <p:cTn id="31" dur="500"/>
                                        <p:tgtEl>
                                          <p:spTgt spid="71"/>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randombar(horizontal)">
                                      <p:cBhvr>
                                        <p:cTn id="35" dur="500"/>
                                        <p:tgtEl>
                                          <p:spTgt spid="53"/>
                                        </p:tgtEl>
                                      </p:cBhvr>
                                    </p:animEffect>
                                  </p:childTnLst>
                                </p:cTn>
                              </p:par>
                            </p:childTnLst>
                          </p:cTn>
                        </p:par>
                        <p:par>
                          <p:cTn id="36" fill="hold">
                            <p:stCondLst>
                              <p:cond delay="4000"/>
                            </p:stCondLst>
                            <p:childTnLst>
                              <p:par>
                                <p:cTn id="37" presetID="18" presetClass="entr" presetSubtype="6"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strips(downRight)">
                                      <p:cBhvr>
                                        <p:cTn id="39" dur="500"/>
                                        <p:tgtEl>
                                          <p:spTgt spid="65"/>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p:stCondLst>
                              <p:cond delay="5000"/>
                            </p:stCondLst>
                            <p:childTnLst>
                              <p:par>
                                <p:cTn id="45" presetID="18" presetClass="entr" presetSubtype="6"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strips(downRight)">
                                      <p:cBhvr>
                                        <p:cTn id="47" dur="500"/>
                                        <p:tgtEl>
                                          <p:spTgt spid="62"/>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500"/>
                                        <p:tgtEl>
                                          <p:spTgt spid="55"/>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42"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6" y="263166"/>
            <a:ext cx="1814136"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未来计划</a:t>
            </a:r>
          </a:p>
        </p:txBody>
      </p:sp>
      <p:sp>
        <p:nvSpPr>
          <p:cNvPr id="13" name="矩形 12"/>
          <p:cNvSpPr/>
          <p:nvPr/>
        </p:nvSpPr>
        <p:spPr>
          <a:xfrm>
            <a:off x="3533422"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Future plans</a:t>
            </a:r>
            <a:endParaRPr lang="zh-CN" altLang="en-US" sz="1200" dirty="0">
              <a:solidFill>
                <a:schemeClr val="bg2">
                  <a:lumMod val="50000"/>
                </a:schemeClr>
              </a:solidFill>
              <a:cs typeface="+mn-ea"/>
              <a:sym typeface="+mn-lt"/>
            </a:endParaRPr>
          </a:p>
        </p:txBody>
      </p:sp>
      <p:grpSp>
        <p:nvGrpSpPr>
          <p:cNvPr id="23" name="组合 22">
            <a:extLst>
              <a:ext uri="{FF2B5EF4-FFF2-40B4-BE49-F238E27FC236}">
                <a16:creationId xmlns="" xmlns:a16="http://schemas.microsoft.com/office/drawing/2014/main" id="{CF7F6365-4D5C-43F0-8734-46006CA037B7}"/>
              </a:ext>
            </a:extLst>
          </p:cNvPr>
          <p:cNvGrpSpPr/>
          <p:nvPr/>
        </p:nvGrpSpPr>
        <p:grpSpPr>
          <a:xfrm>
            <a:off x="10994103" y="1340768"/>
            <a:ext cx="502571" cy="4824537"/>
            <a:chOff x="10994103" y="1484783"/>
            <a:chExt cx="502571" cy="4824537"/>
          </a:xfrm>
        </p:grpSpPr>
        <p:sp>
          <p:nvSpPr>
            <p:cNvPr id="24" name="等腰三角形 6">
              <a:extLst>
                <a:ext uri="{FF2B5EF4-FFF2-40B4-BE49-F238E27FC236}">
                  <a16:creationId xmlns="" xmlns:a16="http://schemas.microsoft.com/office/drawing/2014/main" id="{F6429ADF-6F2A-4493-9449-39D9CC1C17B3}"/>
                </a:ext>
              </a:extLst>
            </p:cNvPr>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cxnSp>
          <p:nvCxnSpPr>
            <p:cNvPr id="25" name="直接连接符 24">
              <a:extLst>
                <a:ext uri="{FF2B5EF4-FFF2-40B4-BE49-F238E27FC236}">
                  <a16:creationId xmlns="" xmlns:a16="http://schemas.microsoft.com/office/drawing/2014/main" id="{393C24E8-508A-489D-929E-CBF6593AF1A8}"/>
                </a:ext>
              </a:extLst>
            </p:cNvPr>
            <p:cNvCxnSpPr/>
            <p:nvPr/>
          </p:nvCxnSpPr>
          <p:spPr>
            <a:xfrm flipH="1">
              <a:off x="11001690" y="2578162"/>
              <a:ext cx="1"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 xmlns:a16="http://schemas.microsoft.com/office/drawing/2014/main" id="{CDD45888-240F-422D-8AFA-D367FAE3D1C2}"/>
              </a:ext>
            </a:extLst>
          </p:cNvPr>
          <p:cNvGrpSpPr/>
          <p:nvPr/>
        </p:nvGrpSpPr>
        <p:grpSpPr>
          <a:xfrm>
            <a:off x="695325" y="1340768"/>
            <a:ext cx="502571" cy="4824537"/>
            <a:chOff x="695325" y="1484783"/>
            <a:chExt cx="502571" cy="4824537"/>
          </a:xfrm>
          <a:effectLst>
            <a:outerShdw blurRad="254000" dist="63500" dir="2700000" algn="tl" rotWithShape="0">
              <a:prstClr val="black">
                <a:alpha val="30000"/>
              </a:prstClr>
            </a:outerShdw>
          </a:effectLst>
        </p:grpSpPr>
        <p:sp>
          <p:nvSpPr>
            <p:cNvPr id="27" name="等腰三角形 6">
              <a:extLst>
                <a:ext uri="{FF2B5EF4-FFF2-40B4-BE49-F238E27FC236}">
                  <a16:creationId xmlns="" xmlns:a16="http://schemas.microsoft.com/office/drawing/2014/main" id="{B1C38808-58D0-4747-9EC1-C20C72DE60FF}"/>
                </a:ext>
              </a:extLst>
            </p:cNvPr>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 fmla="*/ 0 w 1102903"/>
                <a:gd name="connsiteY0" fmla="*/ 500190 h 500190"/>
                <a:gd name="connsiteX1" fmla="*/ 1102903 w 1102903"/>
                <a:gd name="connsiteY1" fmla="*/ 0 h 500190"/>
                <a:gd name="connsiteX2" fmla="*/ 693325 w 1102903"/>
                <a:gd name="connsiteY2" fmla="*/ 500190 h 500190"/>
                <a:gd name="connsiteX3" fmla="*/ 0 w 1102903"/>
                <a:gd name="connsiteY3" fmla="*/ 500190 h 500190"/>
                <a:gd name="connsiteX0" fmla="*/ 0 w 1102903"/>
                <a:gd name="connsiteY0" fmla="*/ 500190 h 502571"/>
                <a:gd name="connsiteX1" fmla="*/ 1102903 w 1102903"/>
                <a:gd name="connsiteY1" fmla="*/ 0 h 502571"/>
                <a:gd name="connsiteX2" fmla="*/ 729047 w 1102903"/>
                <a:gd name="connsiteY2" fmla="*/ 502571 h 502571"/>
                <a:gd name="connsiteX3" fmla="*/ 0 w 1102903"/>
                <a:gd name="connsiteY3" fmla="*/ 500190 h 502571"/>
              </a:gdLst>
              <a:ahLst/>
              <a:cxnLst>
                <a:cxn ang="0">
                  <a:pos x="connsiteX0" y="connsiteY0"/>
                </a:cxn>
                <a:cxn ang="0">
                  <a:pos x="connsiteX1" y="connsiteY1"/>
                </a:cxn>
                <a:cxn ang="0">
                  <a:pos x="connsiteX2" y="connsiteY2"/>
                </a:cxn>
                <a:cxn ang="0">
                  <a:pos x="connsiteX3" y="connsiteY3"/>
                </a:cxn>
              </a:cxnLst>
              <a:rect l="l" t="t" r="r" b="b"/>
              <a:pathLst>
                <a:path w="1102903" h="502571">
                  <a:moveTo>
                    <a:pt x="0" y="500190"/>
                  </a:moveTo>
                  <a:lnTo>
                    <a:pt x="1102903" y="0"/>
                  </a:lnTo>
                  <a:lnTo>
                    <a:pt x="729047" y="502571"/>
                  </a:lnTo>
                  <a:lnTo>
                    <a:pt x="0" y="50019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cxnSp>
          <p:nvCxnSpPr>
            <p:cNvPr id="28" name="直接连接符 27">
              <a:extLst>
                <a:ext uri="{FF2B5EF4-FFF2-40B4-BE49-F238E27FC236}">
                  <a16:creationId xmlns="" xmlns:a16="http://schemas.microsoft.com/office/drawing/2014/main" id="{3D344F7C-4665-4300-A8DF-DDF41BEA78FC}"/>
                </a:ext>
              </a:extLst>
            </p:cNvPr>
            <p:cNvCxnSpPr/>
            <p:nvPr/>
          </p:nvCxnSpPr>
          <p:spPr>
            <a:xfrm>
              <a:off x="1190309" y="2578162"/>
              <a:ext cx="0" cy="3731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 xmlns:a16="http://schemas.microsoft.com/office/drawing/2014/main" id="{52DE95B4-BF64-46F0-9412-03FFCA39175F}"/>
              </a:ext>
            </a:extLst>
          </p:cNvPr>
          <p:cNvGrpSpPr/>
          <p:nvPr/>
        </p:nvGrpSpPr>
        <p:grpSpPr>
          <a:xfrm>
            <a:off x="695325" y="1340769"/>
            <a:ext cx="5400675" cy="728790"/>
            <a:chOff x="695325" y="1484784"/>
            <a:chExt cx="5400675" cy="728790"/>
          </a:xfrm>
          <a:solidFill>
            <a:schemeClr val="accent2"/>
          </a:solidFill>
          <a:effectLst>
            <a:outerShdw blurRad="254000" dist="63500" dir="2700000" algn="tl" rotWithShape="0">
              <a:prstClr val="black">
                <a:alpha val="30000"/>
              </a:prstClr>
            </a:outerShdw>
          </a:effectLst>
        </p:grpSpPr>
        <p:sp>
          <p:nvSpPr>
            <p:cNvPr id="30" name="五边形 42">
              <a:extLst>
                <a:ext uri="{FF2B5EF4-FFF2-40B4-BE49-F238E27FC236}">
                  <a16:creationId xmlns="" xmlns:a16="http://schemas.microsoft.com/office/drawing/2014/main" id="{8EDDA1B7-C542-44BE-A6A5-5C7C1EEEF972}"/>
                </a:ext>
              </a:extLst>
            </p:cNvPr>
            <p:cNvSpPr/>
            <p:nvPr/>
          </p:nvSpPr>
          <p:spPr>
            <a:xfrm>
              <a:off x="695325" y="1484784"/>
              <a:ext cx="5400675" cy="728790"/>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cs typeface="+mn-ea"/>
                <a:sym typeface="+mn-lt"/>
              </a:endParaRPr>
            </a:p>
          </p:txBody>
        </p:sp>
        <p:sp>
          <p:nvSpPr>
            <p:cNvPr id="31" name="TextBox 19">
              <a:extLst>
                <a:ext uri="{FF2B5EF4-FFF2-40B4-BE49-F238E27FC236}">
                  <a16:creationId xmlns="" xmlns:a16="http://schemas.microsoft.com/office/drawing/2014/main" id="{C0F65DAE-094E-443D-9842-7B93F6B256DE}"/>
                </a:ext>
              </a:extLst>
            </p:cNvPr>
            <p:cNvSpPr txBox="1"/>
            <p:nvPr/>
          </p:nvSpPr>
          <p:spPr>
            <a:xfrm>
              <a:off x="1973999" y="1556792"/>
              <a:ext cx="2843328" cy="523220"/>
            </a:xfrm>
            <a:prstGeom prst="rect">
              <a:avLst/>
            </a:prstGeom>
            <a:grpFill/>
          </p:spPr>
          <p:txBody>
            <a:bodyPr wrap="square" rtlCol="0">
              <a:spAutoFit/>
            </a:bodyPr>
            <a:lstStyle/>
            <a:p>
              <a:pPr algn="ctr" fontAlgn="base">
                <a:spcBef>
                  <a:spcPct val="0"/>
                </a:spcBef>
                <a:spcAft>
                  <a:spcPct val="0"/>
                </a:spcAft>
              </a:pPr>
              <a:r>
                <a:rPr lang="zh-CN" altLang="en-US" sz="2800" b="1" dirty="0">
                  <a:solidFill>
                    <a:schemeClr val="bg1"/>
                  </a:solidFill>
                  <a:cs typeface="+mn-ea"/>
                  <a:sym typeface="+mn-lt"/>
                </a:rPr>
                <a:t>添加标题文字</a:t>
              </a:r>
              <a:endParaRPr lang="en-US" altLang="zh-CN" sz="2800" b="1" dirty="0">
                <a:solidFill>
                  <a:schemeClr val="bg1"/>
                </a:solidFill>
                <a:cs typeface="+mn-ea"/>
                <a:sym typeface="+mn-lt"/>
              </a:endParaRPr>
            </a:p>
          </p:txBody>
        </p:sp>
      </p:grpSp>
      <p:grpSp>
        <p:nvGrpSpPr>
          <p:cNvPr id="32" name="组合 31">
            <a:extLst>
              <a:ext uri="{FF2B5EF4-FFF2-40B4-BE49-F238E27FC236}">
                <a16:creationId xmlns="" xmlns:a16="http://schemas.microsoft.com/office/drawing/2014/main" id="{8CC9202D-BF91-4FB3-B117-B96DF53A3A53}"/>
              </a:ext>
            </a:extLst>
          </p:cNvPr>
          <p:cNvGrpSpPr/>
          <p:nvPr/>
        </p:nvGrpSpPr>
        <p:grpSpPr>
          <a:xfrm>
            <a:off x="6095999" y="1340769"/>
            <a:ext cx="5400675" cy="728790"/>
            <a:chOff x="6095999" y="1484784"/>
            <a:chExt cx="5400675" cy="728790"/>
          </a:xfrm>
          <a:effectLst>
            <a:outerShdw blurRad="254000" dist="63500" dir="2700000" algn="tl" rotWithShape="0">
              <a:prstClr val="black">
                <a:alpha val="30000"/>
              </a:prstClr>
            </a:outerShdw>
          </a:effectLst>
        </p:grpSpPr>
        <p:sp>
          <p:nvSpPr>
            <p:cNvPr id="33" name="五边形 45">
              <a:extLst>
                <a:ext uri="{FF2B5EF4-FFF2-40B4-BE49-F238E27FC236}">
                  <a16:creationId xmlns="" xmlns:a16="http://schemas.microsoft.com/office/drawing/2014/main" id="{CEC62290-5DD7-405C-A9E2-A3341C88FD7C}"/>
                </a:ext>
              </a:extLst>
            </p:cNvPr>
            <p:cNvSpPr/>
            <p:nvPr/>
          </p:nvSpPr>
          <p:spPr>
            <a:xfrm flipH="1">
              <a:off x="6095999" y="1484784"/>
              <a:ext cx="5400675" cy="728790"/>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130000"/>
                </a:lnSpc>
              </a:pPr>
              <a:endParaRPr lang="zh-CN" altLang="en-US" dirty="0">
                <a:cs typeface="+mn-ea"/>
                <a:sym typeface="+mn-lt"/>
              </a:endParaRPr>
            </a:p>
          </p:txBody>
        </p:sp>
        <p:sp>
          <p:nvSpPr>
            <p:cNvPr id="34" name="TextBox 19">
              <a:extLst>
                <a:ext uri="{FF2B5EF4-FFF2-40B4-BE49-F238E27FC236}">
                  <a16:creationId xmlns="" xmlns:a16="http://schemas.microsoft.com/office/drawing/2014/main" id="{84CD85A8-CE03-4204-926C-CBFA5FC2A6AF}"/>
                </a:ext>
              </a:extLst>
            </p:cNvPr>
            <p:cNvSpPr txBox="1"/>
            <p:nvPr/>
          </p:nvSpPr>
          <p:spPr>
            <a:xfrm>
              <a:off x="7333551" y="1556792"/>
              <a:ext cx="2925572" cy="523220"/>
            </a:xfrm>
            <a:prstGeom prst="rect">
              <a:avLst/>
            </a:prstGeom>
            <a:noFill/>
          </p:spPr>
          <p:txBody>
            <a:bodyPr wrap="square" rtlCol="0">
              <a:spAutoFit/>
            </a:bodyPr>
            <a:lstStyle/>
            <a:p>
              <a:pPr algn="ctr" fontAlgn="base">
                <a:spcBef>
                  <a:spcPct val="0"/>
                </a:spcBef>
                <a:spcAft>
                  <a:spcPct val="0"/>
                </a:spcAft>
              </a:pPr>
              <a:r>
                <a:rPr lang="zh-CN" altLang="en-US" sz="2800" b="1" dirty="0">
                  <a:solidFill>
                    <a:schemeClr val="bg1"/>
                  </a:solidFill>
                  <a:cs typeface="+mn-ea"/>
                  <a:sym typeface="+mn-lt"/>
                </a:rPr>
                <a:t>添加标题文字</a:t>
              </a:r>
              <a:endParaRPr lang="en-US" altLang="zh-CN" sz="2800" b="1" dirty="0">
                <a:solidFill>
                  <a:schemeClr val="bg1"/>
                </a:solidFill>
                <a:cs typeface="+mn-ea"/>
                <a:sym typeface="+mn-lt"/>
              </a:endParaRPr>
            </a:p>
          </p:txBody>
        </p:sp>
      </p:grpSp>
      <p:sp>
        <p:nvSpPr>
          <p:cNvPr id="35" name="TextBox 106">
            <a:extLst>
              <a:ext uri="{FF2B5EF4-FFF2-40B4-BE49-F238E27FC236}">
                <a16:creationId xmlns="" xmlns:a16="http://schemas.microsoft.com/office/drawing/2014/main" id="{97D6C88E-971B-404D-8600-126E5D0889EA}"/>
              </a:ext>
            </a:extLst>
          </p:cNvPr>
          <p:cNvSpPr txBox="1"/>
          <p:nvPr/>
        </p:nvSpPr>
        <p:spPr>
          <a:xfrm>
            <a:off x="1829507" y="2852936"/>
            <a:ext cx="3348410" cy="2800767"/>
          </a:xfrm>
          <a:prstGeom prst="rect">
            <a:avLst/>
          </a:prstGeom>
          <a:noFill/>
        </p:spPr>
        <p:txBody>
          <a:bodyPr wrap="square" lIns="0" tIns="0" rIns="0" bIns="0" rtlCol="0">
            <a:spAutoFit/>
          </a:bodyPr>
          <a:lstStyle/>
          <a:p>
            <a:pPr algn="just">
              <a:lnSpc>
                <a:spcPct val="130000"/>
              </a:lnSpc>
            </a:pPr>
            <a:r>
              <a:rPr lang="zh-CN" altLang="en-US" sz="1400" dirty="0">
                <a:solidFill>
                  <a:schemeClr val="tx1">
                    <a:lumMod val="50000"/>
                    <a:lumOff val="50000"/>
                  </a:schemeClr>
                </a:solidFill>
                <a:cs typeface="+mn-ea"/>
                <a:sym typeface="+mn-lt"/>
              </a:rPr>
              <a:t/>
            </a:r>
            <a:br>
              <a:rPr lang="zh-CN" altLang="en-US" sz="1400" dirty="0">
                <a:solidFill>
                  <a:schemeClr val="tx1">
                    <a:lumMod val="50000"/>
                    <a:lumOff val="50000"/>
                  </a:schemeClr>
                </a:solidFill>
                <a:cs typeface="+mn-ea"/>
                <a:sym typeface="+mn-lt"/>
              </a:rPr>
            </a:br>
            <a:r>
              <a:rPr lang="zh-CN" altLang="en-US" sz="1400" dirty="0">
                <a:solidFill>
                  <a:schemeClr val="tx1">
                    <a:lumMod val="50000"/>
                    <a:lumOff val="50000"/>
                  </a:schemeClr>
                </a:solidFill>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cs typeface="+mn-ea"/>
              <a:sym typeface="+mn-lt"/>
            </a:endParaRPr>
          </a:p>
          <a:p>
            <a:pPr algn="just">
              <a:lnSpc>
                <a:spcPct val="130000"/>
              </a:lnSpc>
            </a:pPr>
            <a:r>
              <a:rPr lang="zh-CN" altLang="en-US" sz="14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400" dirty="0">
              <a:solidFill>
                <a:schemeClr val="tx1">
                  <a:lumMod val="50000"/>
                  <a:lumOff val="50000"/>
                </a:schemeClr>
              </a:solidFill>
              <a:cs typeface="+mn-ea"/>
              <a:sym typeface="+mn-lt"/>
            </a:endParaRPr>
          </a:p>
          <a:p>
            <a:pPr algn="just">
              <a:lnSpc>
                <a:spcPct val="130000"/>
              </a:lnSpc>
            </a:pPr>
            <a:endParaRPr lang="en-US" altLang="zh-CN" sz="1400" dirty="0">
              <a:solidFill>
                <a:schemeClr val="tx1">
                  <a:lumMod val="50000"/>
                  <a:lumOff val="50000"/>
                </a:schemeClr>
              </a:solidFill>
              <a:cs typeface="+mn-ea"/>
              <a:sym typeface="+mn-lt"/>
            </a:endParaRPr>
          </a:p>
        </p:txBody>
      </p:sp>
      <p:grpSp>
        <p:nvGrpSpPr>
          <p:cNvPr id="36" name="组合 35">
            <a:extLst>
              <a:ext uri="{FF2B5EF4-FFF2-40B4-BE49-F238E27FC236}">
                <a16:creationId xmlns="" xmlns:a16="http://schemas.microsoft.com/office/drawing/2014/main" id="{56531222-DE04-4C0A-95C6-691604C235D2}"/>
              </a:ext>
            </a:extLst>
          </p:cNvPr>
          <p:cNvGrpSpPr/>
          <p:nvPr/>
        </p:nvGrpSpPr>
        <p:grpSpPr>
          <a:xfrm>
            <a:off x="6671270" y="2811572"/>
            <a:ext cx="338286" cy="342403"/>
            <a:chOff x="2071540" y="3138835"/>
            <a:chExt cx="338286" cy="342403"/>
          </a:xfrm>
          <a:effectLst>
            <a:outerShdw blurRad="254000" dist="63500" dir="2700000" algn="tl" rotWithShape="0">
              <a:prstClr val="black">
                <a:alpha val="30000"/>
              </a:prstClr>
            </a:outerShdw>
          </a:effectLst>
        </p:grpSpPr>
        <p:sp>
          <p:nvSpPr>
            <p:cNvPr id="37" name="椭圆 36">
              <a:extLst>
                <a:ext uri="{FF2B5EF4-FFF2-40B4-BE49-F238E27FC236}">
                  <a16:creationId xmlns="" xmlns:a16="http://schemas.microsoft.com/office/drawing/2014/main" id="{5089E46C-461A-41C4-8F9A-95A62218A616}"/>
                </a:ext>
              </a:extLst>
            </p:cNvPr>
            <p:cNvSpPr/>
            <p:nvPr/>
          </p:nvSpPr>
          <p:spPr>
            <a:xfrm>
              <a:off x="2071540" y="3142952"/>
              <a:ext cx="338286" cy="33828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38" name="TextBox 14">
              <a:extLst>
                <a:ext uri="{FF2B5EF4-FFF2-40B4-BE49-F238E27FC236}">
                  <a16:creationId xmlns="" xmlns:a16="http://schemas.microsoft.com/office/drawing/2014/main" id="{4281E2AF-D636-483C-B438-05480BE25C4C}"/>
                </a:ext>
              </a:extLst>
            </p:cNvPr>
            <p:cNvSpPr txBox="1"/>
            <p:nvPr/>
          </p:nvSpPr>
          <p:spPr>
            <a:xfrm>
              <a:off x="2111290" y="3138835"/>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1</a:t>
              </a:r>
              <a:endParaRPr lang="zh-CN" altLang="en-US" dirty="0">
                <a:solidFill>
                  <a:schemeClr val="bg1"/>
                </a:solidFill>
                <a:latin typeface="+mn-lt"/>
                <a:cs typeface="+mn-ea"/>
                <a:sym typeface="+mn-lt"/>
              </a:endParaRPr>
            </a:p>
          </p:txBody>
        </p:sp>
      </p:grpSp>
      <p:grpSp>
        <p:nvGrpSpPr>
          <p:cNvPr id="39" name="组合 38">
            <a:extLst>
              <a:ext uri="{FF2B5EF4-FFF2-40B4-BE49-F238E27FC236}">
                <a16:creationId xmlns="" xmlns:a16="http://schemas.microsoft.com/office/drawing/2014/main" id="{74B1B8AA-FB35-4A0F-A792-F250B7BAFDEE}"/>
              </a:ext>
            </a:extLst>
          </p:cNvPr>
          <p:cNvGrpSpPr/>
          <p:nvPr/>
        </p:nvGrpSpPr>
        <p:grpSpPr>
          <a:xfrm>
            <a:off x="6671270" y="3601930"/>
            <a:ext cx="338286" cy="342403"/>
            <a:chOff x="2071540" y="3138835"/>
            <a:chExt cx="338286" cy="342403"/>
          </a:xfrm>
          <a:effectLst>
            <a:outerShdw blurRad="254000" dist="63500" dir="2700000" algn="tl" rotWithShape="0">
              <a:prstClr val="black">
                <a:alpha val="30000"/>
              </a:prstClr>
            </a:outerShdw>
          </a:effectLst>
        </p:grpSpPr>
        <p:sp>
          <p:nvSpPr>
            <p:cNvPr id="40" name="椭圆 39">
              <a:extLst>
                <a:ext uri="{FF2B5EF4-FFF2-40B4-BE49-F238E27FC236}">
                  <a16:creationId xmlns="" xmlns:a16="http://schemas.microsoft.com/office/drawing/2014/main" id="{51308BB2-1F77-4388-871E-5B3914B499F4}"/>
                </a:ext>
              </a:extLst>
            </p:cNvPr>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41" name="TextBox 14">
              <a:extLst>
                <a:ext uri="{FF2B5EF4-FFF2-40B4-BE49-F238E27FC236}">
                  <a16:creationId xmlns="" xmlns:a16="http://schemas.microsoft.com/office/drawing/2014/main" id="{E86862F3-16E0-4E3B-9EA9-F57DC61A2F3B}"/>
                </a:ext>
              </a:extLst>
            </p:cNvPr>
            <p:cNvSpPr txBox="1"/>
            <p:nvPr/>
          </p:nvSpPr>
          <p:spPr>
            <a:xfrm>
              <a:off x="2111290" y="3138835"/>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2</a:t>
              </a:r>
              <a:endParaRPr lang="zh-CN" altLang="en-US" dirty="0">
                <a:solidFill>
                  <a:schemeClr val="bg1"/>
                </a:solidFill>
                <a:latin typeface="+mn-lt"/>
                <a:cs typeface="+mn-ea"/>
                <a:sym typeface="+mn-lt"/>
              </a:endParaRPr>
            </a:p>
          </p:txBody>
        </p:sp>
      </p:grpSp>
      <p:grpSp>
        <p:nvGrpSpPr>
          <p:cNvPr id="42" name="组合 41">
            <a:extLst>
              <a:ext uri="{FF2B5EF4-FFF2-40B4-BE49-F238E27FC236}">
                <a16:creationId xmlns="" xmlns:a16="http://schemas.microsoft.com/office/drawing/2014/main" id="{68FEF4CB-A0A3-4B93-AEF2-F0199382598A}"/>
              </a:ext>
            </a:extLst>
          </p:cNvPr>
          <p:cNvGrpSpPr/>
          <p:nvPr/>
        </p:nvGrpSpPr>
        <p:grpSpPr>
          <a:xfrm>
            <a:off x="6671270" y="4392288"/>
            <a:ext cx="338286" cy="342403"/>
            <a:chOff x="2071540" y="3138835"/>
            <a:chExt cx="338286" cy="342403"/>
          </a:xfrm>
          <a:effectLst>
            <a:outerShdw blurRad="254000" dist="63500" dir="2700000" algn="tl" rotWithShape="0">
              <a:prstClr val="black">
                <a:alpha val="30000"/>
              </a:prstClr>
            </a:outerShdw>
          </a:effectLst>
        </p:grpSpPr>
        <p:sp>
          <p:nvSpPr>
            <p:cNvPr id="43" name="椭圆 42">
              <a:extLst>
                <a:ext uri="{FF2B5EF4-FFF2-40B4-BE49-F238E27FC236}">
                  <a16:creationId xmlns="" xmlns:a16="http://schemas.microsoft.com/office/drawing/2014/main" id="{760AB187-B554-4510-9DF8-245C40F4781A}"/>
                </a:ext>
              </a:extLst>
            </p:cNvPr>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44" name="TextBox 14">
              <a:extLst>
                <a:ext uri="{FF2B5EF4-FFF2-40B4-BE49-F238E27FC236}">
                  <a16:creationId xmlns="" xmlns:a16="http://schemas.microsoft.com/office/drawing/2014/main" id="{325CC36D-EA3F-4F21-93A5-D666CF539B7E}"/>
                </a:ext>
              </a:extLst>
            </p:cNvPr>
            <p:cNvSpPr txBox="1"/>
            <p:nvPr/>
          </p:nvSpPr>
          <p:spPr>
            <a:xfrm>
              <a:off x="2111290" y="3138835"/>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3</a:t>
              </a:r>
              <a:endParaRPr lang="zh-CN" altLang="en-US" dirty="0">
                <a:solidFill>
                  <a:schemeClr val="bg1"/>
                </a:solidFill>
                <a:latin typeface="+mn-lt"/>
                <a:cs typeface="+mn-ea"/>
                <a:sym typeface="+mn-lt"/>
              </a:endParaRPr>
            </a:p>
          </p:txBody>
        </p:sp>
      </p:grpSp>
      <p:grpSp>
        <p:nvGrpSpPr>
          <p:cNvPr id="45" name="组合 44">
            <a:extLst>
              <a:ext uri="{FF2B5EF4-FFF2-40B4-BE49-F238E27FC236}">
                <a16:creationId xmlns="" xmlns:a16="http://schemas.microsoft.com/office/drawing/2014/main" id="{549F67F4-22C2-4BF1-842D-4023301BE48C}"/>
              </a:ext>
            </a:extLst>
          </p:cNvPr>
          <p:cNvGrpSpPr/>
          <p:nvPr/>
        </p:nvGrpSpPr>
        <p:grpSpPr>
          <a:xfrm>
            <a:off x="6671270" y="5150316"/>
            <a:ext cx="338286" cy="338286"/>
            <a:chOff x="2071540" y="3106504"/>
            <a:chExt cx="338286" cy="338286"/>
          </a:xfrm>
          <a:effectLst>
            <a:outerShdw blurRad="254000" dist="63500" dir="2700000" algn="tl" rotWithShape="0">
              <a:prstClr val="black">
                <a:alpha val="30000"/>
              </a:prstClr>
            </a:outerShdw>
          </a:effectLst>
        </p:grpSpPr>
        <p:sp>
          <p:nvSpPr>
            <p:cNvPr id="46" name="椭圆 45">
              <a:extLst>
                <a:ext uri="{FF2B5EF4-FFF2-40B4-BE49-F238E27FC236}">
                  <a16:creationId xmlns="" xmlns:a16="http://schemas.microsoft.com/office/drawing/2014/main" id="{2351FC19-579B-405B-BD7A-C92BF4724AF5}"/>
                </a:ext>
              </a:extLst>
            </p:cNvPr>
            <p:cNvSpPr/>
            <p:nvPr/>
          </p:nvSpPr>
          <p:spPr>
            <a:xfrm>
              <a:off x="2071540" y="3106504"/>
              <a:ext cx="338286" cy="338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cs typeface="+mn-ea"/>
                <a:sym typeface="+mn-lt"/>
              </a:endParaRPr>
            </a:p>
          </p:txBody>
        </p:sp>
        <p:sp>
          <p:nvSpPr>
            <p:cNvPr id="47" name="TextBox 14">
              <a:extLst>
                <a:ext uri="{FF2B5EF4-FFF2-40B4-BE49-F238E27FC236}">
                  <a16:creationId xmlns="" xmlns:a16="http://schemas.microsoft.com/office/drawing/2014/main" id="{BCAD75E4-7A12-46D1-B1D1-505554DAA50B}"/>
                </a:ext>
              </a:extLst>
            </p:cNvPr>
            <p:cNvSpPr txBox="1"/>
            <p:nvPr/>
          </p:nvSpPr>
          <p:spPr>
            <a:xfrm>
              <a:off x="2103321" y="3113380"/>
              <a:ext cx="274724" cy="252762"/>
            </a:xfrm>
            <a:prstGeom prst="rect">
              <a:avLst/>
            </a:prstGeom>
          </p:spPr>
          <p:txBody>
            <a:bodyPr wrap="square" lIns="0" tIns="0" rIns="0" bIns="0">
              <a:spAutoFit/>
            </a:bodyPr>
            <a:lstStyle>
              <a:defPPr>
                <a:defRPr lang="zh-CN"/>
              </a:defPPr>
              <a:lvl1pPr>
                <a:defRPr sz="1400">
                  <a:solidFill>
                    <a:schemeClr val="bg2"/>
                  </a:solidFill>
                  <a:latin typeface="Impact" pitchFamily="34" charset="0"/>
                </a:defRPr>
              </a:lvl1pPr>
            </a:lstStyle>
            <a:p>
              <a:pPr algn="ctr">
                <a:lnSpc>
                  <a:spcPct val="130000"/>
                </a:lnSpc>
              </a:pPr>
              <a:r>
                <a:rPr lang="en-US" altLang="zh-CN" dirty="0">
                  <a:solidFill>
                    <a:schemeClr val="bg1"/>
                  </a:solidFill>
                  <a:latin typeface="+mn-lt"/>
                  <a:cs typeface="+mn-ea"/>
                  <a:sym typeface="+mn-lt"/>
                </a:rPr>
                <a:t>4</a:t>
              </a:r>
              <a:endParaRPr lang="zh-CN" altLang="en-US" dirty="0">
                <a:solidFill>
                  <a:schemeClr val="bg1"/>
                </a:solidFill>
                <a:latin typeface="+mn-lt"/>
                <a:cs typeface="+mn-ea"/>
                <a:sym typeface="+mn-lt"/>
              </a:endParaRPr>
            </a:p>
          </p:txBody>
        </p:sp>
      </p:grpSp>
      <p:sp>
        <p:nvSpPr>
          <p:cNvPr id="48" name="TextBox 23">
            <a:extLst>
              <a:ext uri="{FF2B5EF4-FFF2-40B4-BE49-F238E27FC236}">
                <a16:creationId xmlns="" xmlns:a16="http://schemas.microsoft.com/office/drawing/2014/main" id="{3A6FA41F-1FF6-4A8B-9943-07EE0C11AD18}"/>
              </a:ext>
            </a:extLst>
          </p:cNvPr>
          <p:cNvSpPr txBox="1"/>
          <p:nvPr/>
        </p:nvSpPr>
        <p:spPr>
          <a:xfrm>
            <a:off x="7275644" y="2720728"/>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sp>
        <p:nvSpPr>
          <p:cNvPr id="49" name="TextBox 23">
            <a:extLst>
              <a:ext uri="{FF2B5EF4-FFF2-40B4-BE49-F238E27FC236}">
                <a16:creationId xmlns="" xmlns:a16="http://schemas.microsoft.com/office/drawing/2014/main" id="{AC5FDCFE-6BB6-41FE-B8AE-F1BF30F1191B}"/>
              </a:ext>
            </a:extLst>
          </p:cNvPr>
          <p:cNvSpPr txBox="1"/>
          <p:nvPr/>
        </p:nvSpPr>
        <p:spPr>
          <a:xfrm>
            <a:off x="7275644" y="3508880"/>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sp>
        <p:nvSpPr>
          <p:cNvPr id="50" name="TextBox 23">
            <a:extLst>
              <a:ext uri="{FF2B5EF4-FFF2-40B4-BE49-F238E27FC236}">
                <a16:creationId xmlns="" xmlns:a16="http://schemas.microsoft.com/office/drawing/2014/main" id="{26A1828A-B7E0-4A1C-AB94-B9FD58D6A5D9}"/>
              </a:ext>
            </a:extLst>
          </p:cNvPr>
          <p:cNvSpPr txBox="1"/>
          <p:nvPr/>
        </p:nvSpPr>
        <p:spPr>
          <a:xfrm>
            <a:off x="7275644" y="4297032"/>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sp>
        <p:nvSpPr>
          <p:cNvPr id="51" name="TextBox 23">
            <a:extLst>
              <a:ext uri="{FF2B5EF4-FFF2-40B4-BE49-F238E27FC236}">
                <a16:creationId xmlns="" xmlns:a16="http://schemas.microsoft.com/office/drawing/2014/main" id="{09A74E2A-3429-41D9-AEAD-A808A14C2313}"/>
              </a:ext>
            </a:extLst>
          </p:cNvPr>
          <p:cNvSpPr txBox="1"/>
          <p:nvPr/>
        </p:nvSpPr>
        <p:spPr>
          <a:xfrm>
            <a:off x="7275644" y="5085185"/>
            <a:ext cx="3349798" cy="456728"/>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50000"/>
                    <a:lumOff val="50000"/>
                  </a:schemeClr>
                </a:solidFill>
                <a:cs typeface="+mn-ea"/>
                <a:sym typeface="+mn-lt"/>
              </a:rPr>
              <a:t>点击输入简要文字内容，文字内容需概括精炼，不用多余的文字修饰，言简意赅的说明分项内容。</a:t>
            </a:r>
            <a:endParaRPr lang="en-US" altLang="zh-CN" sz="1200" dirty="0">
              <a:solidFill>
                <a:schemeClr val="tx1">
                  <a:lumMod val="50000"/>
                  <a:lumOff val="50000"/>
                </a:schemeClr>
              </a:solidFill>
              <a:cs typeface="+mn-ea"/>
              <a:sym typeface="+mn-lt"/>
            </a:endParaRPr>
          </a:p>
        </p:txBody>
      </p:sp>
      <p:cxnSp>
        <p:nvCxnSpPr>
          <p:cNvPr id="52" name="直接连接符 51">
            <a:extLst>
              <a:ext uri="{FF2B5EF4-FFF2-40B4-BE49-F238E27FC236}">
                <a16:creationId xmlns="" xmlns:a16="http://schemas.microsoft.com/office/drawing/2014/main" id="{45C0155D-AB02-436C-9BA0-3AB214878914}"/>
              </a:ext>
            </a:extLst>
          </p:cNvPr>
          <p:cNvCxnSpPr/>
          <p:nvPr/>
        </p:nvCxnSpPr>
        <p:spPr>
          <a:xfrm>
            <a:off x="610358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DA2DF445-7491-433C-9729-5B66076D9633}"/>
              </a:ext>
            </a:extLst>
          </p:cNvPr>
          <p:cNvCxnSpPr/>
          <p:nvPr/>
        </p:nvCxnSpPr>
        <p:spPr>
          <a:xfrm>
            <a:off x="1197897" y="6165305"/>
            <a:ext cx="4898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085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par>
                                <p:cTn id="8" presetID="22" presetClass="entr" presetSubtype="8" fill="hold" nodeType="withEffect">
                                  <p:stCondLst>
                                    <p:cond delay="2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par>
                          <p:cTn id="11" fill="hold">
                            <p:stCondLst>
                              <p:cond delay="750"/>
                            </p:stCondLst>
                            <p:childTnLst>
                              <p:par>
                                <p:cTn id="12" presetID="22" presetClass="entr" presetSubtype="1"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1000"/>
                                        <p:tgtEl>
                                          <p:spTgt spid="26"/>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par>
                                <p:cTn id="22" presetID="22" presetClass="entr" presetSubtype="2"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right)">
                                      <p:cBhvr>
                                        <p:cTn id="24" dur="500"/>
                                        <p:tgtEl>
                                          <p:spTgt spid="52"/>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2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4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nodeType="withEffect">
                                  <p:stCondLst>
                                    <p:cond delay="60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300"/>
                                        <p:tgtEl>
                                          <p:spTgt spid="48"/>
                                        </p:tgtEl>
                                      </p:cBhvr>
                                    </p:animEffect>
                                  </p:childTnLst>
                                </p:cTn>
                              </p:par>
                            </p:childTnLst>
                          </p:cTn>
                        </p:par>
                        <p:par>
                          <p:cTn id="46" fill="hold">
                            <p:stCondLst>
                              <p:cond delay="4150"/>
                            </p:stCondLst>
                            <p:childTnLst>
                              <p:par>
                                <p:cTn id="47" presetID="22" presetClass="entr" presetSubtype="8"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300"/>
                                        <p:tgtEl>
                                          <p:spTgt spid="49"/>
                                        </p:tgtEl>
                                      </p:cBhvr>
                                    </p:animEffect>
                                  </p:childTnLst>
                                </p:cTn>
                              </p:par>
                            </p:childTnLst>
                          </p:cTn>
                        </p:par>
                        <p:par>
                          <p:cTn id="50" fill="hold">
                            <p:stCondLst>
                              <p:cond delay="4450"/>
                            </p:stCondLst>
                            <p:childTnLst>
                              <p:par>
                                <p:cTn id="51" presetID="22" presetClass="entr" presetSubtype="8"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300"/>
                                        <p:tgtEl>
                                          <p:spTgt spid="50"/>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rot="10800000">
            <a:off x="0" y="1687011"/>
            <a:ext cx="12192000" cy="3483979"/>
          </a:xfrm>
          <a:custGeom>
            <a:avLst/>
            <a:gdLst>
              <a:gd name="connsiteX0" fmla="*/ 4524058 w 12192000"/>
              <a:gd name="connsiteY0" fmla="*/ 0 h 3483979"/>
              <a:gd name="connsiteX1" fmla="*/ 12192000 w 12192000"/>
              <a:gd name="connsiteY1" fmla="*/ 0 h 3483979"/>
              <a:gd name="connsiteX2" fmla="*/ 12192000 w 12192000"/>
              <a:gd name="connsiteY2" fmla="*/ 3483979 h 3483979"/>
              <a:gd name="connsiteX3" fmla="*/ 4524057 w 12192000"/>
              <a:gd name="connsiteY3" fmla="*/ 3483979 h 3483979"/>
              <a:gd name="connsiteX4" fmla="*/ 4594651 w 12192000"/>
              <a:gd name="connsiteY4" fmla="*/ 3419819 h 3483979"/>
              <a:gd name="connsiteX5" fmla="*/ 5289631 w 12192000"/>
              <a:gd name="connsiteY5" fmla="*/ 1741989 h 3483979"/>
              <a:gd name="connsiteX6" fmla="*/ 4594651 w 12192000"/>
              <a:gd name="connsiteY6" fmla="*/ 64159 h 3483979"/>
              <a:gd name="connsiteX7" fmla="*/ 0 w 12192000"/>
              <a:gd name="connsiteY7" fmla="*/ 0 h 3483979"/>
              <a:gd name="connsiteX8" fmla="*/ 1309583 w 12192000"/>
              <a:gd name="connsiteY8" fmla="*/ 0 h 3483979"/>
              <a:gd name="connsiteX9" fmla="*/ 1238990 w 12192000"/>
              <a:gd name="connsiteY9" fmla="*/ 64159 h 3483979"/>
              <a:gd name="connsiteX10" fmla="*/ 544010 w 12192000"/>
              <a:gd name="connsiteY10" fmla="*/ 1741989 h 3483979"/>
              <a:gd name="connsiteX11" fmla="*/ 1238990 w 12192000"/>
              <a:gd name="connsiteY11" fmla="*/ 3419819 h 3483979"/>
              <a:gd name="connsiteX12" fmla="*/ 1309584 w 12192000"/>
              <a:gd name="connsiteY12" fmla="*/ 3483979 h 3483979"/>
              <a:gd name="connsiteX13" fmla="*/ 0 w 12192000"/>
              <a:gd name="connsiteY13" fmla="*/ 3483979 h 348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83979">
                <a:moveTo>
                  <a:pt x="4524058" y="0"/>
                </a:moveTo>
                <a:lnTo>
                  <a:pt x="12192000" y="0"/>
                </a:lnTo>
                <a:lnTo>
                  <a:pt x="12192000" y="3483979"/>
                </a:lnTo>
                <a:lnTo>
                  <a:pt x="4524057" y="3483979"/>
                </a:lnTo>
                <a:lnTo>
                  <a:pt x="4594651" y="3419819"/>
                </a:lnTo>
                <a:cubicBezTo>
                  <a:pt x="5024045" y="2990425"/>
                  <a:pt x="5289631" y="2397223"/>
                  <a:pt x="5289631" y="1741989"/>
                </a:cubicBezTo>
                <a:cubicBezTo>
                  <a:pt x="5289631" y="1086756"/>
                  <a:pt x="5024045" y="493553"/>
                  <a:pt x="4594651" y="64159"/>
                </a:cubicBezTo>
                <a:close/>
                <a:moveTo>
                  <a:pt x="0" y="0"/>
                </a:moveTo>
                <a:lnTo>
                  <a:pt x="1309583" y="0"/>
                </a:lnTo>
                <a:lnTo>
                  <a:pt x="1238990" y="64159"/>
                </a:lnTo>
                <a:cubicBezTo>
                  <a:pt x="809596" y="493553"/>
                  <a:pt x="544010" y="1086756"/>
                  <a:pt x="544010" y="1741989"/>
                </a:cubicBezTo>
                <a:cubicBezTo>
                  <a:pt x="544010" y="2397223"/>
                  <a:pt x="809596" y="2990425"/>
                  <a:pt x="1238990" y="3419819"/>
                </a:cubicBezTo>
                <a:lnTo>
                  <a:pt x="1309584" y="3483979"/>
                </a:lnTo>
                <a:lnTo>
                  <a:pt x="0" y="3483979"/>
                </a:lnTo>
                <a:close/>
              </a:path>
            </a:pathLst>
          </a:custGeom>
          <a:solidFill>
            <a:srgbClr val="3D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5530" y="1314451"/>
            <a:ext cx="4277436" cy="4229100"/>
          </a:xfrm>
          <a:custGeom>
            <a:avLst/>
            <a:gdLst>
              <a:gd name="connsiteX0" fmla="*/ 2028464 w 4056928"/>
              <a:gd name="connsiteY0" fmla="*/ 0 h 4056928"/>
              <a:gd name="connsiteX1" fmla="*/ 4056928 w 4056928"/>
              <a:gd name="connsiteY1" fmla="*/ 2028464 h 4056928"/>
              <a:gd name="connsiteX2" fmla="*/ 2028464 w 4056928"/>
              <a:gd name="connsiteY2" fmla="*/ 4056928 h 4056928"/>
              <a:gd name="connsiteX3" fmla="*/ 0 w 4056928"/>
              <a:gd name="connsiteY3" fmla="*/ 2028464 h 4056928"/>
              <a:gd name="connsiteX4" fmla="*/ 2028464 w 4056928"/>
              <a:gd name="connsiteY4" fmla="*/ 0 h 405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928" h="4056928">
                <a:moveTo>
                  <a:pt x="2028464" y="0"/>
                </a:moveTo>
                <a:cubicBezTo>
                  <a:pt x="3148754" y="0"/>
                  <a:pt x="4056928" y="908174"/>
                  <a:pt x="4056928" y="2028464"/>
                </a:cubicBezTo>
                <a:cubicBezTo>
                  <a:pt x="4056928" y="3148754"/>
                  <a:pt x="3148754" y="4056928"/>
                  <a:pt x="2028464" y="4056928"/>
                </a:cubicBezTo>
                <a:cubicBezTo>
                  <a:pt x="908174" y="4056928"/>
                  <a:pt x="0" y="3148754"/>
                  <a:pt x="0" y="2028464"/>
                </a:cubicBezTo>
                <a:cubicBezTo>
                  <a:pt x="0" y="908174"/>
                  <a:pt x="908174" y="0"/>
                  <a:pt x="2028464" y="0"/>
                </a:cubicBezTo>
                <a:close/>
              </a:path>
            </a:pathLst>
          </a:custGeom>
          <a:solidFill>
            <a:schemeClr val="bg1"/>
          </a:solidFill>
          <a:ln w="76200">
            <a:solidFill>
              <a:srgbClr val="E7BB81"/>
            </a:solidFill>
          </a:ln>
          <a:effectLst>
            <a:outerShdw blurRad="292100" dist="38100" dir="5400000" sx="102000" sy="102000" algn="t" rotWithShape="0">
              <a:schemeClr val="tx1">
                <a:alpha val="20000"/>
              </a:schemeClr>
            </a:outerShdw>
          </a:effectLst>
        </p:spPr>
      </p:pic>
      <p:sp>
        <p:nvSpPr>
          <p:cNvPr id="22" name="文本框 21"/>
          <p:cNvSpPr txBox="1"/>
          <p:nvPr/>
        </p:nvSpPr>
        <p:spPr>
          <a:xfrm>
            <a:off x="942270" y="2875002"/>
            <a:ext cx="3961909" cy="1107996"/>
          </a:xfrm>
          <a:prstGeom prst="rect">
            <a:avLst/>
          </a:prstGeom>
          <a:noFill/>
        </p:spPr>
        <p:txBody>
          <a:bodyPr wrap="square" rtlCol="0">
            <a:spAutoFit/>
          </a:bodyPr>
          <a:lstStyle>
            <a:defPPr>
              <a:defRPr lang="zh-CN"/>
            </a:defPPr>
            <a:lvl1pPr algn="dist">
              <a:defRPr sz="6000" i="1">
                <a:solidFill>
                  <a:schemeClr val="bg1"/>
                </a:solidFill>
                <a:effectLst>
                  <a:outerShdw blurRad="63500" dist="38100" dir="16200000" rotWithShape="0">
                    <a:prstClr val="black">
                      <a:alpha val="22000"/>
                    </a:prstClr>
                  </a:outerShdw>
                </a:effectLst>
                <a:latin typeface="字魂35号-经典雅黑" panose="00000500000000000000" pitchFamily="2" charset="-122"/>
                <a:ea typeface="字魂35号-经典雅黑" panose="00000500000000000000" pitchFamily="2" charset="-122"/>
              </a:defRPr>
            </a:lvl1pPr>
          </a:lstStyle>
          <a:p>
            <a:r>
              <a:rPr lang="zh-CN" altLang="en-US" sz="6600" i="0" dirty="0">
                <a:gradFill flip="none" rotWithShape="1">
                  <a:gsLst>
                    <a:gs pos="0">
                      <a:srgbClr val="EFD2AB"/>
                    </a:gs>
                    <a:gs pos="100000">
                      <a:srgbClr val="E7BB81"/>
                    </a:gs>
                  </a:gsLst>
                  <a:lin ang="5400000" scaled="1"/>
                  <a:tileRect/>
                </a:gradFill>
                <a:effectLst>
                  <a:outerShdw blurRad="50800" dist="38100" dir="5400000" algn="t" rotWithShape="0">
                    <a:prstClr val="black">
                      <a:alpha val="7000"/>
                    </a:prstClr>
                  </a:outerShdw>
                  <a:reflection blurRad="6350" stA="37000" endPos="29000" dist="38100" dir="5400000" sy="-100000" algn="bl" rotWithShape="0"/>
                </a:effectLst>
                <a:latin typeface="+mn-lt"/>
                <a:ea typeface="+mn-ea"/>
                <a:cs typeface="+mn-ea"/>
                <a:sym typeface="+mn-lt"/>
              </a:rPr>
              <a:t>工作概述</a:t>
            </a:r>
          </a:p>
        </p:txBody>
      </p:sp>
      <p:sp>
        <p:nvSpPr>
          <p:cNvPr id="23" name="文本框 22"/>
          <p:cNvSpPr txBox="1"/>
          <p:nvPr/>
        </p:nvSpPr>
        <p:spPr>
          <a:xfrm>
            <a:off x="1048540" y="2244182"/>
            <a:ext cx="1882388" cy="400110"/>
          </a:xfrm>
          <a:prstGeom prst="rect">
            <a:avLst/>
          </a:prstGeom>
          <a:gradFill>
            <a:gsLst>
              <a:gs pos="0">
                <a:srgbClr val="E7BB81"/>
              </a:gs>
              <a:gs pos="100000">
                <a:srgbClr val="EFD2AB"/>
              </a:gs>
            </a:gsLst>
            <a:lin ang="0" scaled="1"/>
          </a:gradFill>
          <a:ln>
            <a:noFill/>
          </a:ln>
          <a:effectLst>
            <a:outerShdw blurRad="215900" dist="38100" dir="2700000" algn="tl" rotWithShape="0">
              <a:srgbClr val="E54641">
                <a:alpha val="31000"/>
              </a:srgbClr>
            </a:outerShdw>
          </a:effectLst>
        </p:spPr>
        <p:txBody>
          <a:bodyPr wrap="square" rtlCol="0">
            <a:spAutoFit/>
          </a:bodyPr>
          <a:lstStyle/>
          <a:p>
            <a:pPr algn="dist"/>
            <a:r>
              <a:rPr lang="en-US" altLang="zh-CN" sz="2000" dirty="0">
                <a:solidFill>
                  <a:schemeClr val="bg1"/>
                </a:solidFill>
                <a:cs typeface="+mn-ea"/>
                <a:sym typeface="+mn-lt"/>
              </a:rPr>
              <a:t>PART ONE</a:t>
            </a:r>
            <a:endParaRPr lang="zh-CN" altLang="en-US" sz="2000" dirty="0">
              <a:solidFill>
                <a:schemeClr val="bg1"/>
              </a:solidFill>
              <a:cs typeface="+mn-ea"/>
              <a:sym typeface="+mn-lt"/>
            </a:endParaRPr>
          </a:p>
        </p:txBody>
      </p:sp>
      <p:sp>
        <p:nvSpPr>
          <p:cNvPr id="24" name="矩形 23"/>
          <p:cNvSpPr/>
          <p:nvPr/>
        </p:nvSpPr>
        <p:spPr>
          <a:xfrm>
            <a:off x="939524" y="4059820"/>
            <a:ext cx="5270990" cy="613694"/>
          </a:xfrm>
          <a:prstGeom prst="rect">
            <a:avLst/>
          </a:prstGeom>
          <a:noFill/>
        </p:spPr>
        <p:txBody>
          <a:bodyPr wrap="square" rtlCol="0">
            <a:spAutoFit/>
          </a:bodyPr>
          <a:lstStyle/>
          <a:p>
            <a:pPr>
              <a:lnSpc>
                <a:spcPct val="150000"/>
              </a:lnSpc>
            </a:pPr>
            <a:r>
              <a:rPr lang="zh-CN" altLang="en-US" sz="1200" kern="1400" spc="100" dirty="0">
                <a:solidFill>
                  <a:schemeClr val="bg1"/>
                </a:solidFill>
                <a:cs typeface="+mn-ea"/>
                <a:sym typeface="+mn-lt"/>
              </a:rPr>
              <a:t>此处添加详细文本描述，建议与标题相关并符合整体语言风格此处添加详细文本描述此处添加详细文本描述此处添加详细文本描述</a:t>
            </a:r>
            <a:endParaRPr lang="en-US" altLang="zh-CN" sz="1200" kern="1400" spc="100" dirty="0">
              <a:solidFill>
                <a:schemeClr val="bg1"/>
              </a:solidFill>
              <a:cs typeface="+mn-ea"/>
              <a:sym typeface="+mn-lt"/>
            </a:endParaRPr>
          </a:p>
        </p:txBody>
      </p:sp>
      <p:sp>
        <p:nvSpPr>
          <p:cNvPr id="2" name="文本框 1"/>
          <p:cNvSpPr txBox="1"/>
          <p:nvPr/>
        </p:nvSpPr>
        <p:spPr>
          <a:xfrm>
            <a:off x="1358020" y="398352"/>
            <a:ext cx="1774479" cy="253916"/>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13225765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16200000">
            <a:off x="4381500" y="-952500"/>
            <a:ext cx="3429000" cy="12192000"/>
          </a:xfrm>
          <a:custGeom>
            <a:avLst/>
            <a:gdLst>
              <a:gd name="connsiteX0" fmla="*/ 0 w 5597353"/>
              <a:gd name="connsiteY0" fmla="*/ 0 h 6858000"/>
              <a:gd name="connsiteX1" fmla="*/ 5597353 w 5597353"/>
              <a:gd name="connsiteY1" fmla="*/ 0 h 6858000"/>
              <a:gd name="connsiteX2" fmla="*/ 5540061 w 5597353"/>
              <a:gd name="connsiteY2" fmla="*/ 49628 h 6858000"/>
              <a:gd name="connsiteX3" fmla="*/ 4044341 w 5597353"/>
              <a:gd name="connsiteY3" fmla="*/ 3429000 h 6858000"/>
              <a:gd name="connsiteX4" fmla="*/ 5540061 w 5597353"/>
              <a:gd name="connsiteY4" fmla="*/ 6808373 h 6858000"/>
              <a:gd name="connsiteX5" fmla="*/ 5597353 w 5597353"/>
              <a:gd name="connsiteY5" fmla="*/ 6858000 h 6858000"/>
              <a:gd name="connsiteX6" fmla="*/ 0 w 55973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7353" h="6858000">
                <a:moveTo>
                  <a:pt x="0" y="0"/>
                </a:moveTo>
                <a:lnTo>
                  <a:pt x="5597353" y="0"/>
                </a:lnTo>
                <a:lnTo>
                  <a:pt x="5540061" y="49628"/>
                </a:lnTo>
                <a:cubicBezTo>
                  <a:pt x="4621209" y="884762"/>
                  <a:pt x="4044341" y="2089514"/>
                  <a:pt x="4044341" y="3429000"/>
                </a:cubicBezTo>
                <a:cubicBezTo>
                  <a:pt x="4044341" y="4768487"/>
                  <a:pt x="4621209" y="5973239"/>
                  <a:pt x="5540061" y="6808373"/>
                </a:cubicBezTo>
                <a:lnTo>
                  <a:pt x="5597353" y="6858000"/>
                </a:lnTo>
                <a:lnTo>
                  <a:pt x="0" y="6858000"/>
                </a:lnTo>
                <a:close/>
              </a:path>
            </a:pathLst>
          </a:custGeom>
          <a:solidFill>
            <a:srgbClr val="3D4D6F"/>
          </a:solidFill>
          <a:ln>
            <a:noFill/>
          </a:ln>
          <a:effectLst>
            <a:innerShdw blurRad="2921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圆角矩形 22"/>
          <p:cNvSpPr/>
          <p:nvPr/>
        </p:nvSpPr>
        <p:spPr>
          <a:xfrm>
            <a:off x="661852" y="988820"/>
            <a:ext cx="10868297" cy="4880360"/>
          </a:xfrm>
          <a:prstGeom prst="roundRect">
            <a:avLst>
              <a:gd name="adj" fmla="val 10853"/>
            </a:avLst>
          </a:prstGeom>
          <a:solidFill>
            <a:schemeClr val="bg1"/>
          </a:solidFill>
          <a:ln>
            <a:noFill/>
          </a:ln>
          <a:effectLst>
            <a:outerShdw blurRad="292100" dist="38100" dir="5400000" sx="102000" sy="102000" algn="t"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cs typeface="+mn-ea"/>
              <a:sym typeface="+mn-lt"/>
            </a:endParaRPr>
          </a:p>
        </p:txBody>
      </p:sp>
      <p:sp>
        <p:nvSpPr>
          <p:cNvPr id="19" name="文本框 18"/>
          <p:cNvSpPr txBox="1"/>
          <p:nvPr/>
        </p:nvSpPr>
        <p:spPr>
          <a:xfrm>
            <a:off x="559248" y="344540"/>
            <a:ext cx="758498" cy="295145"/>
          </a:xfrm>
          <a:prstGeom prst="rect">
            <a:avLst/>
          </a:prstGeom>
          <a:noFill/>
        </p:spPr>
        <p:txBody>
          <a:bodyPr wrap="square" rtlCol="0">
            <a:spAutoFit/>
          </a:bodyPr>
          <a:lstStyle/>
          <a:p>
            <a:pPr algn="dist">
              <a:lnSpc>
                <a:spcPct val="120000"/>
              </a:lnSpc>
            </a:pPr>
            <a:r>
              <a:rPr lang="en-US" altLang="zh-CN" sz="1200" dirty="0">
                <a:solidFill>
                  <a:srgbClr val="E7E6E6">
                    <a:lumMod val="10000"/>
                  </a:srgbClr>
                </a:solidFill>
                <a:cs typeface="+mn-ea"/>
                <a:sym typeface="+mn-lt"/>
              </a:rPr>
              <a:t>STRIVE</a:t>
            </a:r>
            <a:endParaRPr lang="zh-CN" altLang="en-US" sz="1200" dirty="0">
              <a:solidFill>
                <a:srgbClr val="E7E6E6">
                  <a:lumMod val="10000"/>
                </a:srgbClr>
              </a:solidFill>
              <a:cs typeface="+mn-ea"/>
              <a:sym typeface="+mn-lt"/>
            </a:endParaRPr>
          </a:p>
        </p:txBody>
      </p:sp>
      <p:sp>
        <p:nvSpPr>
          <p:cNvPr id="20" name="文本框 19"/>
          <p:cNvSpPr txBox="1"/>
          <p:nvPr/>
        </p:nvSpPr>
        <p:spPr>
          <a:xfrm>
            <a:off x="1411095" y="344540"/>
            <a:ext cx="860515" cy="295145"/>
          </a:xfrm>
          <a:prstGeom prst="rect">
            <a:avLst/>
          </a:prstGeom>
          <a:noFill/>
        </p:spPr>
        <p:txBody>
          <a:bodyPr wrap="square" rtlCol="0">
            <a:spAutoFit/>
          </a:bodyPr>
          <a:lstStyle/>
          <a:p>
            <a:pPr algn="dist">
              <a:lnSpc>
                <a:spcPct val="120000"/>
              </a:lnSpc>
            </a:pPr>
            <a:r>
              <a:rPr lang="en-US" altLang="zh-CN" sz="1200" dirty="0">
                <a:solidFill>
                  <a:srgbClr val="E7BB81"/>
                </a:solidFill>
                <a:cs typeface="+mn-ea"/>
                <a:sym typeface="+mn-lt"/>
              </a:rPr>
              <a:t>POSITIVE</a:t>
            </a:r>
            <a:endParaRPr lang="zh-CN" altLang="en-US" sz="1200" dirty="0">
              <a:solidFill>
                <a:srgbClr val="E7BB81"/>
              </a:solidFill>
              <a:cs typeface="+mn-ea"/>
              <a:sym typeface="+mn-lt"/>
            </a:endParaRPr>
          </a:p>
        </p:txBody>
      </p:sp>
      <p:sp>
        <p:nvSpPr>
          <p:cNvPr id="21" name="文本框 20"/>
          <p:cNvSpPr txBox="1"/>
          <p:nvPr/>
        </p:nvSpPr>
        <p:spPr>
          <a:xfrm>
            <a:off x="2364959" y="344540"/>
            <a:ext cx="675422" cy="295145"/>
          </a:xfrm>
          <a:prstGeom prst="rect">
            <a:avLst/>
          </a:prstGeom>
          <a:noFill/>
        </p:spPr>
        <p:txBody>
          <a:bodyPr wrap="square" rtlCol="0">
            <a:spAutoFit/>
          </a:bodyPr>
          <a:lstStyle/>
          <a:p>
            <a:pPr algn="dist">
              <a:lnSpc>
                <a:spcPct val="120000"/>
              </a:lnSpc>
            </a:pPr>
            <a:r>
              <a:rPr lang="en-US" altLang="zh-CN" sz="1200" dirty="0">
                <a:solidFill>
                  <a:srgbClr val="E7E6E6">
                    <a:lumMod val="10000"/>
                  </a:srgbClr>
                </a:solidFill>
                <a:cs typeface="+mn-ea"/>
                <a:sym typeface="+mn-lt"/>
              </a:rPr>
              <a:t>INSIST</a:t>
            </a:r>
            <a:endParaRPr lang="zh-CN" altLang="en-US" sz="1200" dirty="0">
              <a:solidFill>
                <a:srgbClr val="E7E6E6">
                  <a:lumMod val="10000"/>
                </a:srgbClr>
              </a:solidFill>
              <a:cs typeface="+mn-ea"/>
              <a:sym typeface="+mn-lt"/>
            </a:endParaRPr>
          </a:p>
        </p:txBody>
      </p:sp>
      <p:grpSp>
        <p:nvGrpSpPr>
          <p:cNvPr id="3" name="组合 2"/>
          <p:cNvGrpSpPr/>
          <p:nvPr/>
        </p:nvGrpSpPr>
        <p:grpSpPr>
          <a:xfrm>
            <a:off x="1317746" y="1613782"/>
            <a:ext cx="3630436" cy="3630436"/>
            <a:chOff x="7178232" y="1613782"/>
            <a:chExt cx="3630436" cy="3630436"/>
          </a:xfrm>
        </p:grpSpPr>
        <p:sp>
          <p:nvSpPr>
            <p:cNvPr id="26" name="椭圆 25"/>
            <p:cNvSpPr/>
            <p:nvPr/>
          </p:nvSpPr>
          <p:spPr>
            <a:xfrm>
              <a:off x="7178232" y="1613782"/>
              <a:ext cx="3630436" cy="3630436"/>
            </a:xfrm>
            <a:prstGeom prst="ellipse">
              <a:avLst/>
            </a:prstGeom>
            <a:solidFill>
              <a:srgbClr val="3D4D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1978"/>
                </a:lnSpc>
              </a:pPr>
              <a:endParaRPr lang="zh-CN" altLang="en-US">
                <a:solidFill>
                  <a:prstClr val="white"/>
                </a:solidFill>
                <a:cs typeface="+mn-ea"/>
                <a:sym typeface="+mn-lt"/>
              </a:endParaRPr>
            </a:p>
          </p:txBody>
        </p:sp>
        <p:sp>
          <p:nvSpPr>
            <p:cNvPr id="37" name="椭圆 36"/>
            <p:cNvSpPr/>
            <p:nvPr/>
          </p:nvSpPr>
          <p:spPr>
            <a:xfrm>
              <a:off x="7413570" y="1849120"/>
              <a:ext cx="3159760" cy="3159760"/>
            </a:xfrm>
            <a:prstGeom prst="ellipse">
              <a:avLst/>
            </a:prstGeom>
            <a:noFill/>
            <a:ln w="28575">
              <a:gradFill flip="none" rotWithShape="1">
                <a:gsLst>
                  <a:gs pos="71000">
                    <a:srgbClr val="EDCC9E">
                      <a:alpha val="0"/>
                    </a:srgbClr>
                  </a:gs>
                  <a:gs pos="0">
                    <a:srgbClr val="EDCC9E"/>
                  </a:gs>
                </a:gsLst>
                <a:lin ang="10800000" scaled="1"/>
                <a:tileRect/>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25" name="图片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0280" y="2075544"/>
              <a:ext cx="2846340" cy="2706912"/>
            </a:xfrm>
            <a:custGeom>
              <a:avLst/>
              <a:gdLst>
                <a:gd name="connsiteX0" fmla="*/ 1614482 w 3228964"/>
                <a:gd name="connsiteY0" fmla="*/ 0 h 3228964"/>
                <a:gd name="connsiteX1" fmla="*/ 3228964 w 3228964"/>
                <a:gd name="connsiteY1" fmla="*/ 1614482 h 3228964"/>
                <a:gd name="connsiteX2" fmla="*/ 1614482 w 3228964"/>
                <a:gd name="connsiteY2" fmla="*/ 3228964 h 3228964"/>
                <a:gd name="connsiteX3" fmla="*/ 0 w 3228964"/>
                <a:gd name="connsiteY3" fmla="*/ 1614482 h 3228964"/>
                <a:gd name="connsiteX4" fmla="*/ 1614482 w 3228964"/>
                <a:gd name="connsiteY4" fmla="*/ 0 h 322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64" h="3228964">
                  <a:moveTo>
                    <a:pt x="1614482" y="0"/>
                  </a:moveTo>
                  <a:cubicBezTo>
                    <a:pt x="2506136" y="0"/>
                    <a:pt x="3228964" y="722828"/>
                    <a:pt x="3228964" y="1614482"/>
                  </a:cubicBezTo>
                  <a:cubicBezTo>
                    <a:pt x="3228964" y="2506136"/>
                    <a:pt x="2506136" y="3228964"/>
                    <a:pt x="1614482" y="3228964"/>
                  </a:cubicBezTo>
                  <a:cubicBezTo>
                    <a:pt x="722828" y="3228964"/>
                    <a:pt x="0" y="2506136"/>
                    <a:pt x="0" y="1614482"/>
                  </a:cubicBezTo>
                  <a:cubicBezTo>
                    <a:pt x="0" y="722828"/>
                    <a:pt x="722828" y="0"/>
                    <a:pt x="1614482" y="0"/>
                  </a:cubicBezTo>
                  <a:close/>
                </a:path>
              </a:pathLst>
            </a:custGeom>
            <a:solidFill>
              <a:srgbClr val="3D4D6F"/>
            </a:solidFill>
          </p:spPr>
        </p:pic>
        <p:sp>
          <p:nvSpPr>
            <p:cNvPr id="38" name="椭圆 37">
              <a:extLst>
                <a:ext uri="{FF2B5EF4-FFF2-40B4-BE49-F238E27FC236}">
                  <a16:creationId xmlns="" xmlns:a16="http://schemas.microsoft.com/office/drawing/2014/main" id="{187C2A42-8A02-416F-9AC1-CF5108B51E22}"/>
                </a:ext>
              </a:extLst>
            </p:cNvPr>
            <p:cNvSpPr/>
            <p:nvPr/>
          </p:nvSpPr>
          <p:spPr>
            <a:xfrm>
              <a:off x="7537518" y="4187471"/>
              <a:ext cx="1026233" cy="1026233"/>
            </a:xfrm>
            <a:prstGeom prst="ellipse">
              <a:avLst/>
            </a:prstGeom>
            <a:solidFill>
              <a:srgbClr val="E7BB81"/>
            </a:solidFill>
            <a:ln>
              <a:solidFill>
                <a:srgbClr val="EDCC9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1978"/>
                </a:lnSpc>
              </a:pPr>
              <a:endParaRPr lang="zh-CN" altLang="en-US" dirty="0">
                <a:solidFill>
                  <a:prstClr val="white"/>
                </a:solidFill>
                <a:cs typeface="+mn-ea"/>
                <a:sym typeface="+mn-lt"/>
              </a:endParaRPr>
            </a:p>
          </p:txBody>
        </p:sp>
        <p:sp>
          <p:nvSpPr>
            <p:cNvPr id="39" name="network-support_80787">
              <a:extLst>
                <a:ext uri="{FF2B5EF4-FFF2-40B4-BE49-F238E27FC236}">
                  <a16:creationId xmlns="" xmlns:a16="http://schemas.microsoft.com/office/drawing/2014/main" id="{54405246-CCE2-4201-BBB1-D3F3EB6E740D}"/>
                </a:ext>
              </a:extLst>
            </p:cNvPr>
            <p:cNvSpPr/>
            <p:nvPr/>
          </p:nvSpPr>
          <p:spPr>
            <a:xfrm>
              <a:off x="7826828" y="4539421"/>
              <a:ext cx="447612" cy="32233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37" h="437859">
                  <a:moveTo>
                    <a:pt x="435614" y="275305"/>
                  </a:moveTo>
                  <a:cubicBezTo>
                    <a:pt x="437271" y="274359"/>
                    <a:pt x="439284" y="274596"/>
                    <a:pt x="440823" y="275778"/>
                  </a:cubicBezTo>
                  <a:cubicBezTo>
                    <a:pt x="448635" y="281809"/>
                    <a:pt x="457277" y="285948"/>
                    <a:pt x="466273" y="287959"/>
                  </a:cubicBezTo>
                  <a:cubicBezTo>
                    <a:pt x="467930" y="288313"/>
                    <a:pt x="469232" y="289496"/>
                    <a:pt x="469824" y="291033"/>
                  </a:cubicBezTo>
                  <a:lnTo>
                    <a:pt x="478939" y="315276"/>
                  </a:lnTo>
                  <a:lnTo>
                    <a:pt x="488172" y="291033"/>
                  </a:lnTo>
                  <a:cubicBezTo>
                    <a:pt x="488764" y="289496"/>
                    <a:pt x="490066" y="288313"/>
                    <a:pt x="491723" y="287959"/>
                  </a:cubicBezTo>
                  <a:cubicBezTo>
                    <a:pt x="500838" y="285948"/>
                    <a:pt x="509361" y="281809"/>
                    <a:pt x="517174" y="275778"/>
                  </a:cubicBezTo>
                  <a:cubicBezTo>
                    <a:pt x="518713" y="274596"/>
                    <a:pt x="520725" y="274359"/>
                    <a:pt x="522382" y="275305"/>
                  </a:cubicBezTo>
                  <a:cubicBezTo>
                    <a:pt x="529485" y="278971"/>
                    <a:pt x="564878" y="298247"/>
                    <a:pt x="573875" y="309954"/>
                  </a:cubicBezTo>
                  <a:cubicBezTo>
                    <a:pt x="591157" y="332423"/>
                    <a:pt x="603468" y="399829"/>
                    <a:pt x="607966" y="427738"/>
                  </a:cubicBezTo>
                  <a:cubicBezTo>
                    <a:pt x="608203" y="429157"/>
                    <a:pt x="607848" y="430694"/>
                    <a:pt x="606901" y="431758"/>
                  </a:cubicBezTo>
                  <a:cubicBezTo>
                    <a:pt x="605954" y="432823"/>
                    <a:pt x="604652" y="433414"/>
                    <a:pt x="603231" y="433414"/>
                  </a:cubicBezTo>
                  <a:lnTo>
                    <a:pt x="354765" y="433414"/>
                  </a:lnTo>
                  <a:cubicBezTo>
                    <a:pt x="353344" y="433414"/>
                    <a:pt x="352042" y="432823"/>
                    <a:pt x="351095" y="431758"/>
                  </a:cubicBezTo>
                  <a:cubicBezTo>
                    <a:pt x="350148" y="430694"/>
                    <a:pt x="349793" y="429157"/>
                    <a:pt x="350030" y="427738"/>
                  </a:cubicBezTo>
                  <a:cubicBezTo>
                    <a:pt x="354528" y="399829"/>
                    <a:pt x="366839" y="332423"/>
                    <a:pt x="384122" y="309954"/>
                  </a:cubicBezTo>
                  <a:cubicBezTo>
                    <a:pt x="393118" y="298247"/>
                    <a:pt x="428512" y="278971"/>
                    <a:pt x="435614" y="275305"/>
                  </a:cubicBezTo>
                  <a:close/>
                  <a:moveTo>
                    <a:pt x="479051" y="123066"/>
                  </a:moveTo>
                  <a:cubicBezTo>
                    <a:pt x="542255" y="123066"/>
                    <a:pt x="548646" y="158180"/>
                    <a:pt x="548646" y="201334"/>
                  </a:cubicBezTo>
                  <a:cubicBezTo>
                    <a:pt x="548646" y="244607"/>
                    <a:pt x="517518" y="279721"/>
                    <a:pt x="479051" y="279721"/>
                  </a:cubicBezTo>
                  <a:cubicBezTo>
                    <a:pt x="440584" y="279721"/>
                    <a:pt x="409337" y="244607"/>
                    <a:pt x="409337" y="201334"/>
                  </a:cubicBezTo>
                  <a:cubicBezTo>
                    <a:pt x="409337" y="198852"/>
                    <a:pt x="409337" y="196369"/>
                    <a:pt x="409455" y="193886"/>
                  </a:cubicBezTo>
                  <a:cubicBezTo>
                    <a:pt x="405668" y="196723"/>
                    <a:pt x="402235" y="200389"/>
                    <a:pt x="400460" y="205000"/>
                  </a:cubicBezTo>
                  <a:cubicBezTo>
                    <a:pt x="397856" y="211502"/>
                    <a:pt x="399276" y="219305"/>
                    <a:pt x="404484" y="228173"/>
                  </a:cubicBezTo>
                  <a:cubicBezTo>
                    <a:pt x="406259" y="228646"/>
                    <a:pt x="407916" y="229710"/>
                    <a:pt x="408982" y="231365"/>
                  </a:cubicBezTo>
                  <a:lnTo>
                    <a:pt x="411822" y="235503"/>
                  </a:lnTo>
                  <a:cubicBezTo>
                    <a:pt x="413124" y="237276"/>
                    <a:pt x="413598" y="239405"/>
                    <a:pt x="413243" y="241651"/>
                  </a:cubicBezTo>
                  <a:cubicBezTo>
                    <a:pt x="412888" y="243779"/>
                    <a:pt x="411586" y="245671"/>
                    <a:pt x="409810" y="246853"/>
                  </a:cubicBezTo>
                  <a:cubicBezTo>
                    <a:pt x="408508" y="247799"/>
                    <a:pt x="406851" y="248390"/>
                    <a:pt x="405194" y="248390"/>
                  </a:cubicBezTo>
                  <a:cubicBezTo>
                    <a:pt x="402472" y="248390"/>
                    <a:pt x="399986" y="247090"/>
                    <a:pt x="398448" y="244843"/>
                  </a:cubicBezTo>
                  <a:lnTo>
                    <a:pt x="395489" y="240705"/>
                  </a:lnTo>
                  <a:cubicBezTo>
                    <a:pt x="394187" y="238695"/>
                    <a:pt x="393832" y="236331"/>
                    <a:pt x="394305" y="234202"/>
                  </a:cubicBezTo>
                  <a:cubicBezTo>
                    <a:pt x="387085" y="222143"/>
                    <a:pt x="385428" y="210793"/>
                    <a:pt x="389334" y="200625"/>
                  </a:cubicBezTo>
                  <a:cubicBezTo>
                    <a:pt x="393358" y="190221"/>
                    <a:pt x="402590" y="183482"/>
                    <a:pt x="410284" y="179344"/>
                  </a:cubicBezTo>
                  <a:cubicBezTo>
                    <a:pt x="413361" y="146830"/>
                    <a:pt x="426854" y="123066"/>
                    <a:pt x="479051" y="123066"/>
                  </a:cubicBezTo>
                  <a:close/>
                  <a:moveTo>
                    <a:pt x="251377" y="87196"/>
                  </a:moveTo>
                  <a:cubicBezTo>
                    <a:pt x="255047" y="87078"/>
                    <a:pt x="258599" y="88970"/>
                    <a:pt x="260493" y="92162"/>
                  </a:cubicBezTo>
                  <a:lnTo>
                    <a:pt x="294826" y="150452"/>
                  </a:lnTo>
                  <a:lnTo>
                    <a:pt x="373554" y="150452"/>
                  </a:lnTo>
                  <a:cubicBezTo>
                    <a:pt x="379118" y="150452"/>
                    <a:pt x="383735" y="155063"/>
                    <a:pt x="383735" y="160738"/>
                  </a:cubicBezTo>
                  <a:cubicBezTo>
                    <a:pt x="383735" y="166414"/>
                    <a:pt x="379118" y="171025"/>
                    <a:pt x="373554" y="171025"/>
                  </a:cubicBezTo>
                  <a:lnTo>
                    <a:pt x="289025" y="171025"/>
                  </a:lnTo>
                  <a:cubicBezTo>
                    <a:pt x="285355" y="171025"/>
                    <a:pt x="281921" y="169015"/>
                    <a:pt x="280145" y="165941"/>
                  </a:cubicBezTo>
                  <a:lnTo>
                    <a:pt x="252206" y="118529"/>
                  </a:lnTo>
                  <a:lnTo>
                    <a:pt x="201773" y="214890"/>
                  </a:lnTo>
                  <a:cubicBezTo>
                    <a:pt x="200115" y="217964"/>
                    <a:pt x="197155" y="219974"/>
                    <a:pt x="193722" y="220329"/>
                  </a:cubicBezTo>
                  <a:cubicBezTo>
                    <a:pt x="193367" y="220329"/>
                    <a:pt x="193012" y="220447"/>
                    <a:pt x="192657" y="220447"/>
                  </a:cubicBezTo>
                  <a:cubicBezTo>
                    <a:pt x="189579" y="220447"/>
                    <a:pt x="186619" y="219028"/>
                    <a:pt x="184606" y="216545"/>
                  </a:cubicBezTo>
                  <a:lnTo>
                    <a:pt x="148261" y="171025"/>
                  </a:lnTo>
                  <a:lnTo>
                    <a:pt x="75926" y="171025"/>
                  </a:lnTo>
                  <a:cubicBezTo>
                    <a:pt x="70243" y="171025"/>
                    <a:pt x="65626" y="166414"/>
                    <a:pt x="65626" y="160738"/>
                  </a:cubicBezTo>
                  <a:cubicBezTo>
                    <a:pt x="65626" y="155063"/>
                    <a:pt x="70243" y="150452"/>
                    <a:pt x="75926" y="150452"/>
                  </a:cubicBezTo>
                  <a:lnTo>
                    <a:pt x="153233" y="150452"/>
                  </a:lnTo>
                  <a:cubicBezTo>
                    <a:pt x="156311" y="150452"/>
                    <a:pt x="159271" y="151871"/>
                    <a:pt x="161284" y="154354"/>
                  </a:cubicBezTo>
                  <a:lnTo>
                    <a:pt x="190881" y="191480"/>
                  </a:lnTo>
                  <a:lnTo>
                    <a:pt x="242498" y="92635"/>
                  </a:lnTo>
                  <a:cubicBezTo>
                    <a:pt x="244274" y="89325"/>
                    <a:pt x="247589" y="87315"/>
                    <a:pt x="251377" y="87196"/>
                  </a:cubicBezTo>
                  <a:close/>
                  <a:moveTo>
                    <a:pt x="13735" y="0"/>
                  </a:moveTo>
                  <a:lnTo>
                    <a:pt x="495160" y="0"/>
                  </a:lnTo>
                  <a:cubicBezTo>
                    <a:pt x="502738" y="0"/>
                    <a:pt x="508776" y="6147"/>
                    <a:pt x="508776" y="13713"/>
                  </a:cubicBezTo>
                  <a:lnTo>
                    <a:pt x="508776" y="104618"/>
                  </a:lnTo>
                  <a:cubicBezTo>
                    <a:pt x="499186" y="102254"/>
                    <a:pt x="488411" y="101072"/>
                    <a:pt x="476452" y="101072"/>
                  </a:cubicBezTo>
                  <a:cubicBezTo>
                    <a:pt x="472308" y="101072"/>
                    <a:pt x="468282" y="101190"/>
                    <a:pt x="464375" y="101426"/>
                  </a:cubicBezTo>
                  <a:lnTo>
                    <a:pt x="464375" y="37946"/>
                  </a:lnTo>
                  <a:lnTo>
                    <a:pt x="44401" y="37946"/>
                  </a:lnTo>
                  <a:lnTo>
                    <a:pt x="44401" y="297896"/>
                  </a:lnTo>
                  <a:lnTo>
                    <a:pt x="203653" y="297896"/>
                  </a:lnTo>
                  <a:lnTo>
                    <a:pt x="305242" y="297896"/>
                  </a:lnTo>
                  <a:lnTo>
                    <a:pt x="362667" y="297896"/>
                  </a:lnTo>
                  <a:cubicBezTo>
                    <a:pt x="356037" y="306998"/>
                    <a:pt x="350117" y="320356"/>
                    <a:pt x="345025" y="335842"/>
                  </a:cubicBezTo>
                  <a:lnTo>
                    <a:pt x="325015" y="335842"/>
                  </a:lnTo>
                  <a:cubicBezTo>
                    <a:pt x="326673" y="345772"/>
                    <a:pt x="329515" y="359957"/>
                    <a:pt x="334132" y="375916"/>
                  </a:cubicBezTo>
                  <a:cubicBezTo>
                    <a:pt x="330343" y="392584"/>
                    <a:pt x="327265" y="409606"/>
                    <a:pt x="324778" y="424974"/>
                  </a:cubicBezTo>
                  <a:cubicBezTo>
                    <a:pt x="324068" y="429348"/>
                    <a:pt x="324542" y="433722"/>
                    <a:pt x="325844" y="437859"/>
                  </a:cubicBezTo>
                  <a:lnTo>
                    <a:pt x="171566" y="437859"/>
                  </a:lnTo>
                  <a:cubicBezTo>
                    <a:pt x="166829" y="437859"/>
                    <a:pt x="162567" y="435495"/>
                    <a:pt x="159962" y="431594"/>
                  </a:cubicBezTo>
                  <a:cubicBezTo>
                    <a:pt x="157476" y="427575"/>
                    <a:pt x="157120" y="422728"/>
                    <a:pt x="159133" y="418472"/>
                  </a:cubicBezTo>
                  <a:cubicBezTo>
                    <a:pt x="173815" y="386437"/>
                    <a:pt x="180801" y="354046"/>
                    <a:pt x="183761" y="335842"/>
                  </a:cubicBezTo>
                  <a:lnTo>
                    <a:pt x="13735" y="335842"/>
                  </a:lnTo>
                  <a:cubicBezTo>
                    <a:pt x="6157" y="335842"/>
                    <a:pt x="0" y="329695"/>
                    <a:pt x="0" y="322129"/>
                  </a:cubicBezTo>
                  <a:lnTo>
                    <a:pt x="0" y="13713"/>
                  </a:lnTo>
                  <a:cubicBezTo>
                    <a:pt x="0" y="6147"/>
                    <a:pt x="6157" y="0"/>
                    <a:pt x="137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40" name="椭圆 39">
              <a:extLst>
                <a:ext uri="{FF2B5EF4-FFF2-40B4-BE49-F238E27FC236}">
                  <a16:creationId xmlns="" xmlns:a16="http://schemas.microsoft.com/office/drawing/2014/main" id="{187C2A42-8A02-416F-9AC1-CF5108B51E22}"/>
                </a:ext>
              </a:extLst>
            </p:cNvPr>
            <p:cNvSpPr/>
            <p:nvPr/>
          </p:nvSpPr>
          <p:spPr>
            <a:xfrm>
              <a:off x="10375392" y="4700588"/>
              <a:ext cx="321426" cy="321426"/>
            </a:xfrm>
            <a:prstGeom prst="ellipse">
              <a:avLst/>
            </a:prstGeom>
            <a:solidFill>
              <a:srgbClr val="3D4D6F"/>
            </a:solidFill>
            <a:ln>
              <a:solidFill>
                <a:srgbClr val="3D4D6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1978"/>
                </a:lnSpc>
              </a:pPr>
              <a:endParaRPr lang="zh-CN" altLang="en-US">
                <a:solidFill>
                  <a:prstClr val="white"/>
                </a:solidFill>
                <a:cs typeface="+mn-ea"/>
                <a:sym typeface="+mn-lt"/>
              </a:endParaRPr>
            </a:p>
          </p:txBody>
        </p:sp>
      </p:grpSp>
      <p:sp>
        <p:nvSpPr>
          <p:cNvPr id="4" name="文本框 3"/>
          <p:cNvSpPr txBox="1"/>
          <p:nvPr/>
        </p:nvSpPr>
        <p:spPr>
          <a:xfrm>
            <a:off x="5587339" y="2643367"/>
            <a:ext cx="5361104" cy="1015663"/>
          </a:xfrm>
          <a:prstGeom prst="rect">
            <a:avLst/>
          </a:prstGeom>
          <a:noFill/>
        </p:spPr>
        <p:txBody>
          <a:bodyPr wrap="square" rtlCol="0">
            <a:spAutoFit/>
          </a:bodyPr>
          <a:lstStyle/>
          <a:p>
            <a:pPr algn="dist"/>
            <a:r>
              <a:rPr lang="zh-CN" altLang="en-US" sz="6000" b="1" dirty="0">
                <a:solidFill>
                  <a:srgbClr val="3D4D6F"/>
                </a:solidFill>
                <a:effectLst>
                  <a:outerShdw blurRad="50800" dist="38100" dir="5400000" algn="t" rotWithShape="0">
                    <a:prstClr val="black">
                      <a:alpha val="10000"/>
                    </a:prstClr>
                  </a:outerShdw>
                  <a:reflection blurRad="6350" stA="16000" endPos="24000" dist="29997" dir="5400000" sy="-100000" algn="bl" rotWithShape="0"/>
                </a:effectLst>
                <a:cs typeface="+mn-ea"/>
                <a:sym typeface="+mn-lt"/>
              </a:rPr>
              <a:t>工作</a:t>
            </a:r>
            <a:r>
              <a:rPr lang="zh-CN" altLang="en-US" sz="6000" b="1" dirty="0">
                <a:solidFill>
                  <a:srgbClr val="E7BB81"/>
                </a:solidFill>
                <a:effectLst>
                  <a:outerShdw blurRad="50800" dist="38100" dir="5400000" algn="t" rotWithShape="0">
                    <a:prstClr val="black">
                      <a:alpha val="10000"/>
                    </a:prstClr>
                  </a:outerShdw>
                  <a:reflection blurRad="6350" stA="16000" endPos="24000" dist="29997" dir="5400000" sy="-100000" algn="bl" rotWithShape="0"/>
                </a:effectLst>
                <a:cs typeface="+mn-ea"/>
                <a:sym typeface="+mn-lt"/>
              </a:rPr>
              <a:t>总结汇报</a:t>
            </a:r>
          </a:p>
        </p:txBody>
      </p:sp>
      <p:sp>
        <p:nvSpPr>
          <p:cNvPr id="6" name="文本框 5"/>
          <p:cNvSpPr txBox="1"/>
          <p:nvPr/>
        </p:nvSpPr>
        <p:spPr>
          <a:xfrm>
            <a:off x="5686223" y="2040605"/>
            <a:ext cx="1431887" cy="646331"/>
          </a:xfrm>
          <a:prstGeom prst="rect">
            <a:avLst/>
          </a:prstGeom>
          <a:noFill/>
        </p:spPr>
        <p:txBody>
          <a:bodyPr wrap="square" rtlCol="0">
            <a:spAutoFit/>
          </a:bodyPr>
          <a:lstStyle/>
          <a:p>
            <a:pPr algn="dist"/>
            <a:r>
              <a:rPr lang="en-US" altLang="zh-CN" sz="3600" dirty="0" smtClean="0">
                <a:solidFill>
                  <a:srgbClr val="3D4D6F"/>
                </a:solidFill>
                <a:cs typeface="+mn-ea"/>
                <a:sym typeface="+mn-lt"/>
              </a:rPr>
              <a:t>20</a:t>
            </a:r>
            <a:r>
              <a:rPr lang="en-US" altLang="zh-CN" sz="3600" dirty="0" smtClean="0">
                <a:solidFill>
                  <a:srgbClr val="E7BB81"/>
                </a:solidFill>
                <a:cs typeface="+mn-ea"/>
                <a:sym typeface="+mn-lt"/>
              </a:rPr>
              <a:t>XX</a:t>
            </a:r>
            <a:endParaRPr lang="zh-CN" altLang="en-US" sz="3600" dirty="0">
              <a:solidFill>
                <a:srgbClr val="E7BB81"/>
              </a:solidFill>
              <a:cs typeface="+mn-ea"/>
              <a:sym typeface="+mn-lt"/>
            </a:endParaRPr>
          </a:p>
        </p:txBody>
      </p:sp>
      <p:sp>
        <p:nvSpPr>
          <p:cNvPr id="7" name="文本框 6"/>
          <p:cNvSpPr txBox="1"/>
          <p:nvPr/>
        </p:nvSpPr>
        <p:spPr>
          <a:xfrm>
            <a:off x="6983873" y="2112158"/>
            <a:ext cx="2570489" cy="484743"/>
          </a:xfrm>
          <a:prstGeom prst="roundRect">
            <a:avLst/>
          </a:prstGeom>
          <a:noFill/>
        </p:spPr>
        <p:txBody>
          <a:bodyPr wrap="square" rtlCol="0">
            <a:spAutoFit/>
          </a:bodyPr>
          <a:lstStyle/>
          <a:p>
            <a:pPr algn="dist">
              <a:lnSpc>
                <a:spcPct val="140000"/>
              </a:lnSpc>
            </a:pPr>
            <a:r>
              <a:rPr lang="zh-CN" altLang="en-US" dirty="0">
                <a:solidFill>
                  <a:srgbClr val="3D4D6F"/>
                </a:solidFill>
                <a:cs typeface="+mn-ea"/>
                <a:sym typeface="+mn-lt"/>
              </a:rPr>
              <a:t>聚力同行 赢享未来</a:t>
            </a:r>
          </a:p>
        </p:txBody>
      </p:sp>
      <p:grpSp>
        <p:nvGrpSpPr>
          <p:cNvPr id="8" name="组合 7"/>
          <p:cNvGrpSpPr/>
          <p:nvPr/>
        </p:nvGrpSpPr>
        <p:grpSpPr>
          <a:xfrm>
            <a:off x="5686222" y="4462012"/>
            <a:ext cx="1895677" cy="508768"/>
            <a:chOff x="1068798" y="4614464"/>
            <a:chExt cx="1895677" cy="508768"/>
          </a:xfrm>
        </p:grpSpPr>
        <p:sp>
          <p:nvSpPr>
            <p:cNvPr id="9" name="圆角矩形 8"/>
            <p:cNvSpPr/>
            <p:nvPr/>
          </p:nvSpPr>
          <p:spPr>
            <a:xfrm>
              <a:off x="1068798" y="4614464"/>
              <a:ext cx="1895677" cy="508768"/>
            </a:xfrm>
            <a:prstGeom prst="roundRect">
              <a:avLst>
                <a:gd name="adj" fmla="val 50000"/>
              </a:avLst>
            </a:prstGeom>
            <a:solidFill>
              <a:schemeClr val="bg1"/>
            </a:solidFill>
            <a:ln>
              <a:noFill/>
            </a:ln>
            <a:effectLst>
              <a:outerShdw blurRad="2921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pc="300" dirty="0" smtClean="0">
                  <a:solidFill>
                    <a:srgbClr val="E7E6E6">
                      <a:lumMod val="10000"/>
                    </a:srgbClr>
                  </a:solidFill>
                  <a:cs typeface="+mn-ea"/>
                  <a:sym typeface="+mn-lt"/>
                </a:rPr>
                <a:t>优品</a:t>
              </a:r>
              <a:r>
                <a:rPr lang="en-US" altLang="zh-CN" spc="300" dirty="0" smtClean="0">
                  <a:solidFill>
                    <a:srgbClr val="E7E6E6">
                      <a:lumMod val="10000"/>
                    </a:srgbClr>
                  </a:solidFill>
                  <a:cs typeface="+mn-ea"/>
                  <a:sym typeface="+mn-lt"/>
                </a:rPr>
                <a:t>PPT</a:t>
              </a:r>
              <a:endParaRPr lang="zh-CN" altLang="en-US" spc="300" dirty="0">
                <a:solidFill>
                  <a:srgbClr val="E7E6E6">
                    <a:lumMod val="10000"/>
                  </a:srgbClr>
                </a:solidFill>
                <a:cs typeface="+mn-ea"/>
                <a:sym typeface="+mn-lt"/>
              </a:endParaRPr>
            </a:p>
          </p:txBody>
        </p:sp>
        <p:sp>
          <p:nvSpPr>
            <p:cNvPr id="10" name="圆角矩形 9"/>
            <p:cNvSpPr/>
            <p:nvPr/>
          </p:nvSpPr>
          <p:spPr>
            <a:xfrm>
              <a:off x="1068799" y="4652564"/>
              <a:ext cx="566217" cy="412534"/>
            </a:xfrm>
            <a:prstGeom prst="roundRect">
              <a:avLst>
                <a:gd name="adj" fmla="val 50000"/>
              </a:avLst>
            </a:prstGeom>
            <a:solidFill>
              <a:srgbClr val="3D4D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E7E6E6">
                    <a:lumMod val="10000"/>
                  </a:srgbClr>
                </a:solidFill>
                <a:cs typeface="+mn-ea"/>
                <a:sym typeface="+mn-lt"/>
              </a:endParaRPr>
            </a:p>
          </p:txBody>
        </p:sp>
        <p:sp>
          <p:nvSpPr>
            <p:cNvPr id="11" name="iconfont-11899-5651479">
              <a:extLst>
                <a:ext uri="{FF2B5EF4-FFF2-40B4-BE49-F238E27FC236}">
                  <a16:creationId xmlns="" xmlns:a16="http://schemas.microsoft.com/office/drawing/2014/main" id="{54405246-CCE2-4201-BBB1-D3F3EB6E740D}"/>
                </a:ext>
              </a:extLst>
            </p:cNvPr>
            <p:cNvSpPr/>
            <p:nvPr/>
          </p:nvSpPr>
          <p:spPr>
            <a:xfrm>
              <a:off x="1229674" y="4726942"/>
              <a:ext cx="259754" cy="259649"/>
            </a:xfrm>
            <a:custGeom>
              <a:avLst/>
              <a:gdLst>
                <a:gd name="T0" fmla="*/ 5482 w 10375"/>
                <a:gd name="T1" fmla="*/ 5170 h 10372"/>
                <a:gd name="T2" fmla="*/ 7765 w 10375"/>
                <a:gd name="T3" fmla="*/ 2887 h 10372"/>
                <a:gd name="T4" fmla="*/ 5187 w 10375"/>
                <a:gd name="T5" fmla="*/ 0 h 10372"/>
                <a:gd name="T6" fmla="*/ 2593 w 10375"/>
                <a:gd name="T7" fmla="*/ 2592 h 10372"/>
                <a:gd name="T8" fmla="*/ 2593 w 10375"/>
                <a:gd name="T9" fmla="*/ 2593 h 10372"/>
                <a:gd name="T10" fmla="*/ 5482 w 10375"/>
                <a:gd name="T11" fmla="*/ 5170 h 10372"/>
                <a:gd name="T12" fmla="*/ 5187 w 10375"/>
                <a:gd name="T13" fmla="*/ 5927 h 10372"/>
                <a:gd name="T14" fmla="*/ 0 w 10375"/>
                <a:gd name="T15" fmla="*/ 8891 h 10372"/>
                <a:gd name="T16" fmla="*/ 0 w 10375"/>
                <a:gd name="T17" fmla="*/ 10002 h 10372"/>
                <a:gd name="T18" fmla="*/ 370 w 10375"/>
                <a:gd name="T19" fmla="*/ 10372 h 10372"/>
                <a:gd name="T20" fmla="*/ 10003 w 10375"/>
                <a:gd name="T21" fmla="*/ 10372 h 10372"/>
                <a:gd name="T22" fmla="*/ 10373 w 10375"/>
                <a:gd name="T23" fmla="*/ 10002 h 10372"/>
                <a:gd name="T24" fmla="*/ 10373 w 10375"/>
                <a:gd name="T25" fmla="*/ 8891 h 10372"/>
                <a:gd name="T26" fmla="*/ 5187 w 10375"/>
                <a:gd name="T27" fmla="*/ 5927 h 10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75" h="10372">
                  <a:moveTo>
                    <a:pt x="5482" y="5170"/>
                  </a:moveTo>
                  <a:cubicBezTo>
                    <a:pt x="6671" y="5038"/>
                    <a:pt x="7633" y="4076"/>
                    <a:pt x="7765" y="2887"/>
                  </a:cubicBezTo>
                  <a:cubicBezTo>
                    <a:pt x="7937" y="1322"/>
                    <a:pt x="6717" y="0"/>
                    <a:pt x="5187" y="0"/>
                  </a:cubicBezTo>
                  <a:cubicBezTo>
                    <a:pt x="3755" y="0"/>
                    <a:pt x="2593" y="1160"/>
                    <a:pt x="2593" y="2592"/>
                  </a:cubicBezTo>
                  <a:lnTo>
                    <a:pt x="2593" y="2593"/>
                  </a:lnTo>
                  <a:cubicBezTo>
                    <a:pt x="2593" y="4123"/>
                    <a:pt x="3917" y="5342"/>
                    <a:pt x="5482" y="5170"/>
                  </a:cubicBezTo>
                  <a:close/>
                  <a:moveTo>
                    <a:pt x="5187" y="5927"/>
                  </a:moveTo>
                  <a:cubicBezTo>
                    <a:pt x="3456" y="5927"/>
                    <a:pt x="0" y="6919"/>
                    <a:pt x="0" y="8891"/>
                  </a:cubicBezTo>
                  <a:lnTo>
                    <a:pt x="0" y="10002"/>
                  </a:lnTo>
                  <a:cubicBezTo>
                    <a:pt x="0" y="10207"/>
                    <a:pt x="166" y="10372"/>
                    <a:pt x="370" y="10372"/>
                  </a:cubicBezTo>
                  <a:lnTo>
                    <a:pt x="10003" y="10372"/>
                  </a:lnTo>
                  <a:cubicBezTo>
                    <a:pt x="10208" y="10372"/>
                    <a:pt x="10373" y="10206"/>
                    <a:pt x="10373" y="10002"/>
                  </a:cubicBezTo>
                  <a:lnTo>
                    <a:pt x="10373" y="8891"/>
                  </a:lnTo>
                  <a:cubicBezTo>
                    <a:pt x="10375" y="6921"/>
                    <a:pt x="6918" y="5927"/>
                    <a:pt x="5187" y="59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10000"/>
                  </a:srgbClr>
                </a:solidFill>
                <a:cs typeface="+mn-ea"/>
                <a:sym typeface="+mn-lt"/>
              </a:endParaRPr>
            </a:p>
          </p:txBody>
        </p:sp>
      </p:grpSp>
      <p:sp>
        <p:nvSpPr>
          <p:cNvPr id="24" name="文本框 23"/>
          <p:cNvSpPr txBox="1"/>
          <p:nvPr/>
        </p:nvSpPr>
        <p:spPr>
          <a:xfrm>
            <a:off x="5647074" y="3649075"/>
            <a:ext cx="5079792" cy="540661"/>
          </a:xfrm>
          <a:prstGeom prst="rect">
            <a:avLst/>
          </a:prstGeom>
          <a:noFill/>
        </p:spPr>
        <p:txBody>
          <a:bodyPr wrap="square" rtlCol="0">
            <a:spAutoFit/>
          </a:bodyPr>
          <a:lstStyle/>
          <a:p>
            <a:pPr>
              <a:lnSpc>
                <a:spcPct val="140000"/>
              </a:lnSpc>
            </a:pPr>
            <a:r>
              <a:rPr lang="en-US" altLang="zh-CN" sz="1100" dirty="0">
                <a:solidFill>
                  <a:srgbClr val="E7E6E6">
                    <a:lumMod val="25000"/>
                  </a:srgbClr>
                </a:solidFill>
                <a:cs typeface="+mn-ea"/>
                <a:sym typeface="+mn-lt"/>
              </a:rPr>
              <a:t>The average person is always waiting for an opportunity to come from the sky and doesn't want to work hard to create it</a:t>
            </a:r>
            <a:endParaRPr lang="zh-CN" altLang="en-US" sz="1100" dirty="0">
              <a:solidFill>
                <a:srgbClr val="E7E6E6">
                  <a:lumMod val="25000"/>
                </a:srgbClr>
              </a:solidFill>
              <a:cs typeface="+mn-ea"/>
              <a:sym typeface="+mn-lt"/>
            </a:endParaRPr>
          </a:p>
        </p:txBody>
      </p:sp>
    </p:spTree>
    <p:extLst>
      <p:ext uri="{BB962C8B-B14F-4D97-AF65-F5344CB8AC3E}">
        <p14:creationId xmlns:p14="http://schemas.microsoft.com/office/powerpoint/2010/main" val="5219960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childTnLst>
                          </p:cTn>
                        </p:par>
                        <p:par>
                          <p:cTn id="31" fill="hold">
                            <p:stCondLst>
                              <p:cond delay="50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Effect transition="in" filter="fade">
                                      <p:cBhvr>
                                        <p:cTn id="36" dur="1000"/>
                                        <p:tgtEl>
                                          <p:spTgt spid="3"/>
                                        </p:tgtEl>
                                      </p:cBhvr>
                                    </p:animEffect>
                                  </p:childTnLst>
                                </p:cTn>
                              </p:par>
                            </p:childTnLst>
                          </p:cTn>
                        </p:par>
                        <p:par>
                          <p:cTn id="37" fill="hold">
                            <p:stCondLst>
                              <p:cond delay="6000"/>
                            </p:stCondLst>
                            <p:childTnLst>
                              <p:par>
                                <p:cTn id="38" presetID="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ppt_x"/>
                                          </p:val>
                                        </p:tav>
                                        <p:tav tm="100000">
                                          <p:val>
                                            <p:strVal val="#ppt_x"/>
                                          </p:val>
                                        </p:tav>
                                      </p:tavLst>
                                    </p:anim>
                                    <p:anim calcmode="lin" valueType="num">
                                      <p:cBhvr additive="base">
                                        <p:cTn id="41" dur="10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7000"/>
                            </p:stCondLst>
                            <p:childTnLst>
                              <p:par>
                                <p:cTn id="43" presetID="2" presetClass="entr" presetSubtype="4"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ppt_x"/>
                                          </p:val>
                                        </p:tav>
                                        <p:tav tm="100000">
                                          <p:val>
                                            <p:strVal val="#ppt_x"/>
                                          </p:val>
                                        </p:tav>
                                      </p:tavLst>
                                    </p:anim>
                                    <p:anim calcmode="lin" valueType="num">
                                      <p:cBhvr additive="base">
                                        <p:cTn id="46" dur="10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000" fill="hold"/>
                                        <p:tgtEl>
                                          <p:spTgt spid="21"/>
                                        </p:tgtEl>
                                        <p:attrNameLst>
                                          <p:attrName>ppt_x</p:attrName>
                                        </p:attrNameLst>
                                      </p:cBhvr>
                                      <p:tavLst>
                                        <p:tav tm="0">
                                          <p:val>
                                            <p:strVal val="#ppt_x"/>
                                          </p:val>
                                        </p:tav>
                                        <p:tav tm="100000">
                                          <p:val>
                                            <p:strVal val="#ppt_x"/>
                                          </p:val>
                                        </p:tav>
                                      </p:tavLst>
                                    </p:anim>
                                    <p:anim calcmode="lin" valueType="num">
                                      <p:cBhvr additive="base">
                                        <p:cTn id="51"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4" grpId="0"/>
      <p:bldP spid="6" grpId="0"/>
      <p:bldP spid="7"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953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工作概述</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Job overview</a:t>
            </a:r>
            <a:endParaRPr lang="zh-CN" altLang="en-US" sz="1200" dirty="0">
              <a:solidFill>
                <a:schemeClr val="bg2">
                  <a:lumMod val="50000"/>
                </a:schemeClr>
              </a:solidFill>
              <a:cs typeface="+mn-ea"/>
              <a:sym typeface="+mn-lt"/>
            </a:endParaRPr>
          </a:p>
        </p:txBody>
      </p:sp>
      <p:sp>
        <p:nvSpPr>
          <p:cNvPr id="31" name="圆角矩形 6">
            <a:extLst>
              <a:ext uri="{FF2B5EF4-FFF2-40B4-BE49-F238E27FC236}">
                <a16:creationId xmlns="" xmlns:a16="http://schemas.microsoft.com/office/drawing/2014/main" id="{33BF2942-B078-4BF2-AB3B-79BB78795FD7}"/>
              </a:ext>
            </a:extLst>
          </p:cNvPr>
          <p:cNvSpPr/>
          <p:nvPr/>
        </p:nvSpPr>
        <p:spPr>
          <a:xfrm>
            <a:off x="6096000" y="2292596"/>
            <a:ext cx="4608512" cy="1488165"/>
          </a:xfrm>
          <a:prstGeom prst="roundRect">
            <a:avLst>
              <a:gd name="adj" fmla="val 3888"/>
            </a:avLst>
          </a:prstGeom>
          <a:solidFill>
            <a:schemeClr val="bg1"/>
          </a:solidFill>
          <a:ln w="127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2" name="圆角矩形 4">
            <a:extLst>
              <a:ext uri="{FF2B5EF4-FFF2-40B4-BE49-F238E27FC236}">
                <a16:creationId xmlns="" xmlns:a16="http://schemas.microsoft.com/office/drawing/2014/main" id="{A3B28C72-A333-4BF1-91B9-F23E3FDBCB2D}"/>
              </a:ext>
            </a:extLst>
          </p:cNvPr>
          <p:cNvSpPr/>
          <p:nvPr/>
        </p:nvSpPr>
        <p:spPr>
          <a:xfrm>
            <a:off x="6768075" y="2052568"/>
            <a:ext cx="3264363" cy="480053"/>
          </a:xfrm>
          <a:prstGeom prst="roundRect">
            <a:avLst/>
          </a:prstGeom>
          <a:solidFill>
            <a:schemeClr val="accent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b="1" dirty="0">
                <a:cs typeface="+mn-ea"/>
                <a:sym typeface="+mn-lt"/>
              </a:rPr>
              <a:t>单击此处添加标题</a:t>
            </a:r>
          </a:p>
        </p:txBody>
      </p:sp>
      <p:sp>
        <p:nvSpPr>
          <p:cNvPr id="33" name="圆角矩形 7">
            <a:extLst>
              <a:ext uri="{FF2B5EF4-FFF2-40B4-BE49-F238E27FC236}">
                <a16:creationId xmlns="" xmlns:a16="http://schemas.microsoft.com/office/drawing/2014/main" id="{04710C77-F487-413A-9B53-4D2D5229733A}"/>
              </a:ext>
            </a:extLst>
          </p:cNvPr>
          <p:cNvSpPr/>
          <p:nvPr/>
        </p:nvSpPr>
        <p:spPr>
          <a:xfrm>
            <a:off x="6096000" y="4503636"/>
            <a:ext cx="4608512" cy="1488165"/>
          </a:xfrm>
          <a:prstGeom prst="roundRect">
            <a:avLst>
              <a:gd name="adj" fmla="val 6016"/>
            </a:avLst>
          </a:prstGeom>
          <a:solidFill>
            <a:schemeClr val="bg1"/>
          </a:solidFill>
          <a:ln w="127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4" name="圆角矩形 5">
            <a:extLst>
              <a:ext uri="{FF2B5EF4-FFF2-40B4-BE49-F238E27FC236}">
                <a16:creationId xmlns="" xmlns:a16="http://schemas.microsoft.com/office/drawing/2014/main" id="{2B959ACC-5F2B-4431-8F24-FBF1ADFF1B08}"/>
              </a:ext>
            </a:extLst>
          </p:cNvPr>
          <p:cNvSpPr/>
          <p:nvPr/>
        </p:nvSpPr>
        <p:spPr>
          <a:xfrm>
            <a:off x="6768075" y="4260812"/>
            <a:ext cx="3264363" cy="480053"/>
          </a:xfrm>
          <a:prstGeom prst="roundRect">
            <a:avLst/>
          </a:prstGeom>
          <a:solidFill>
            <a:schemeClr val="accent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b="1" dirty="0">
                <a:cs typeface="+mn-ea"/>
                <a:sym typeface="+mn-lt"/>
              </a:rPr>
              <a:t>单击此处添加标题</a:t>
            </a:r>
          </a:p>
        </p:txBody>
      </p:sp>
      <p:pic>
        <p:nvPicPr>
          <p:cNvPr id="35" name="Picture 2">
            <a:extLst>
              <a:ext uri="{FF2B5EF4-FFF2-40B4-BE49-F238E27FC236}">
                <a16:creationId xmlns="" xmlns:a16="http://schemas.microsoft.com/office/drawing/2014/main" id="{5C351EBC-68AE-4FAF-9CF3-532D5053B0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flipH="1">
            <a:off x="1775520" y="2052568"/>
            <a:ext cx="3505201" cy="3965504"/>
          </a:xfrm>
          <a:prstGeom prst="rect">
            <a:avLst/>
          </a:prstGeom>
          <a:noFill/>
          <a:ln w="12700">
            <a:solidFill>
              <a:schemeClr val="bg1">
                <a:lumMod val="75000"/>
              </a:schemeClr>
            </a:solidFill>
            <a:miter lim="800000"/>
            <a:headEnd/>
            <a:tailEnd/>
          </a:ln>
          <a:effectLst>
            <a:outerShdw blurRad="254000" dist="63500" dir="2700000" algn="tl" rotWithShape="0">
              <a:prstClr val="black">
                <a:alpha val="30000"/>
              </a:prstClr>
            </a:outerShdw>
          </a:effectLst>
          <a:extLst>
            <a:ext uri="{909E8E84-426E-40DD-AFC4-6F175D3DCCD1}">
              <a14:hiddenFill xmlns:a14="http://schemas.microsoft.com/office/drawing/2010/main">
                <a:solidFill>
                  <a:schemeClr val="accent1"/>
                </a:solidFill>
              </a14:hiddenFill>
            </a:ext>
          </a:extLst>
        </p:spPr>
      </p:pic>
      <p:sp>
        <p:nvSpPr>
          <p:cNvPr id="36" name="Rectangle 12">
            <a:extLst>
              <a:ext uri="{FF2B5EF4-FFF2-40B4-BE49-F238E27FC236}">
                <a16:creationId xmlns="" xmlns:a16="http://schemas.microsoft.com/office/drawing/2014/main" id="{8AEC6A95-BA6E-41BB-8FCB-059CCE7818B0}"/>
              </a:ext>
            </a:extLst>
          </p:cNvPr>
          <p:cNvSpPr/>
          <p:nvPr/>
        </p:nvSpPr>
        <p:spPr>
          <a:xfrm>
            <a:off x="6272808" y="2641364"/>
            <a:ext cx="4143672" cy="1246495"/>
          </a:xfrm>
          <a:prstGeom prst="rect">
            <a:avLst/>
          </a:prstGeom>
        </p:spPr>
        <p:txBody>
          <a:bodyPr wrap="square">
            <a:spAutoFit/>
          </a:bodyPr>
          <a:lstStyle/>
          <a:p>
            <a:pPr>
              <a:lnSpc>
                <a:spcPct val="15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您的内容打在这里，或者通过复制您的文本后，在此框中选择粘贴，并选择只保留文字。您的内容打在这里，或者通过复制您的文本。</a:t>
            </a:r>
          </a:p>
          <a:p>
            <a:pPr>
              <a:lnSpc>
                <a:spcPct val="150000"/>
              </a:lnSpc>
            </a:pPr>
            <a:endParaRPr lang="zh-CN" altLang="en-US" sz="1000" dirty="0">
              <a:solidFill>
                <a:schemeClr val="tx1">
                  <a:lumMod val="65000"/>
                  <a:lumOff val="35000"/>
                </a:schemeClr>
              </a:solidFill>
              <a:cs typeface="+mn-ea"/>
              <a:sym typeface="+mn-lt"/>
            </a:endParaRPr>
          </a:p>
        </p:txBody>
      </p:sp>
      <p:sp>
        <p:nvSpPr>
          <p:cNvPr id="37" name="Rectangle 12">
            <a:extLst>
              <a:ext uri="{FF2B5EF4-FFF2-40B4-BE49-F238E27FC236}">
                <a16:creationId xmlns="" xmlns:a16="http://schemas.microsoft.com/office/drawing/2014/main" id="{EEDF7E13-169D-4D68-A068-B8706E9B5511}"/>
              </a:ext>
            </a:extLst>
          </p:cNvPr>
          <p:cNvSpPr/>
          <p:nvPr/>
        </p:nvSpPr>
        <p:spPr>
          <a:xfrm>
            <a:off x="6272808" y="4869488"/>
            <a:ext cx="4143672" cy="1246495"/>
          </a:xfrm>
          <a:prstGeom prst="rect">
            <a:avLst/>
          </a:prstGeom>
        </p:spPr>
        <p:txBody>
          <a:bodyPr wrap="square">
            <a:spAutoFit/>
          </a:bodyPr>
          <a:lstStyle/>
          <a:p>
            <a:pPr>
              <a:lnSpc>
                <a:spcPct val="15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您的内容打在这里，或者通过复制您的文本后，在此框中选择粘贴，并选择只保留文字。您的内容打在这里，或者通过复制您的文本。</a:t>
            </a:r>
          </a:p>
          <a:p>
            <a:pPr>
              <a:lnSpc>
                <a:spcPct val="150000"/>
              </a:lnSpc>
            </a:pPr>
            <a:endParaRPr lang="zh-CN" altLang="en-US" sz="1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1379179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7" dur="1000" fill="hold"/>
                                        <p:tgtEl>
                                          <p:spTgt spid="3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2"/>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heel(1)">
                                      <p:cBhvr>
                                        <p:cTn id="25" dur="500"/>
                                        <p:tgtEl>
                                          <p:spTgt spid="3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38" dur="1000" fill="hold"/>
                                        <p:tgtEl>
                                          <p:spTgt spid="3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4"/>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500"/>
                                        <p:tgtEl>
                                          <p:spTgt spid="33"/>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500" fill="hold"/>
                                        <p:tgtEl>
                                          <p:spTgt spid="37"/>
                                        </p:tgtEl>
                                        <p:attrNameLst>
                                          <p:attrName>ppt_w</p:attrName>
                                        </p:attrNameLst>
                                      </p:cBhvr>
                                      <p:tavLst>
                                        <p:tav tm="0">
                                          <p:val>
                                            <p:fltVal val="0"/>
                                          </p:val>
                                        </p:tav>
                                        <p:tav tm="100000">
                                          <p:val>
                                            <p:strVal val="#ppt_w"/>
                                          </p:val>
                                        </p:tav>
                                      </p:tavLst>
                                    </p:anim>
                                    <p:anim calcmode="lin" valueType="num">
                                      <p:cBhvr>
                                        <p:cTn id="51" dur="500" fill="hold"/>
                                        <p:tgtEl>
                                          <p:spTgt spid="37"/>
                                        </p:tgtEl>
                                        <p:attrNameLst>
                                          <p:attrName>ppt_h</p:attrName>
                                        </p:attrNameLst>
                                      </p:cBhvr>
                                      <p:tavLst>
                                        <p:tav tm="0">
                                          <p:val>
                                            <p:fltVal val="0"/>
                                          </p:val>
                                        </p:tav>
                                        <p:tav tm="100000">
                                          <p:val>
                                            <p:strVal val="#ppt_h"/>
                                          </p:val>
                                        </p:tav>
                                      </p:tavLst>
                                    </p:anim>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工作概述</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Job overview</a:t>
            </a:r>
            <a:endParaRPr lang="zh-CN" altLang="en-US" sz="1200" dirty="0">
              <a:solidFill>
                <a:schemeClr val="bg2">
                  <a:lumMod val="50000"/>
                </a:schemeClr>
              </a:solidFill>
              <a:cs typeface="+mn-ea"/>
              <a:sym typeface="+mn-lt"/>
            </a:endParaRPr>
          </a:p>
        </p:txBody>
      </p:sp>
      <p:sp>
        <p:nvSpPr>
          <p:cNvPr id="32" name="矩形 31">
            <a:extLst>
              <a:ext uri="{FF2B5EF4-FFF2-40B4-BE49-F238E27FC236}">
                <a16:creationId xmlns="" xmlns:a16="http://schemas.microsoft.com/office/drawing/2014/main" id="{90B2856A-58E1-4FC2-82A6-CD68048F5753}"/>
              </a:ext>
            </a:extLst>
          </p:cNvPr>
          <p:cNvSpPr/>
          <p:nvPr/>
        </p:nvSpPr>
        <p:spPr>
          <a:xfrm rot="2700000">
            <a:off x="1475871" y="2660188"/>
            <a:ext cx="2187497" cy="2187498"/>
          </a:xfrm>
          <a:prstGeom prst="rect">
            <a:avLst/>
          </a:prstGeom>
          <a:solidFill>
            <a:schemeClr val="accent1"/>
          </a:solid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3" name="椭圆 2">
            <a:extLst>
              <a:ext uri="{FF2B5EF4-FFF2-40B4-BE49-F238E27FC236}">
                <a16:creationId xmlns="" xmlns:a16="http://schemas.microsoft.com/office/drawing/2014/main" id="{EE9E3AD3-3AFF-4CA5-AFBB-2AEA9412D99A}"/>
              </a:ext>
            </a:extLst>
          </p:cNvPr>
          <p:cNvSpPr/>
          <p:nvPr/>
        </p:nvSpPr>
        <p:spPr>
          <a:xfrm>
            <a:off x="2229546" y="2865401"/>
            <a:ext cx="680146" cy="62810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34" name="矩形 33">
            <a:extLst>
              <a:ext uri="{FF2B5EF4-FFF2-40B4-BE49-F238E27FC236}">
                <a16:creationId xmlns="" xmlns:a16="http://schemas.microsoft.com/office/drawing/2014/main" id="{EC9E29FB-E647-4498-8161-2DD72BE130C0}"/>
              </a:ext>
            </a:extLst>
          </p:cNvPr>
          <p:cNvSpPr/>
          <p:nvPr/>
        </p:nvSpPr>
        <p:spPr>
          <a:xfrm>
            <a:off x="1096660" y="3694251"/>
            <a:ext cx="2945920"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cs typeface="+mn-ea"/>
                <a:sym typeface="+mn-lt"/>
              </a:rPr>
              <a:t>标题文字添加</a:t>
            </a:r>
          </a:p>
        </p:txBody>
      </p:sp>
      <p:sp>
        <p:nvSpPr>
          <p:cNvPr id="36" name="文本框 35">
            <a:extLst>
              <a:ext uri="{FF2B5EF4-FFF2-40B4-BE49-F238E27FC236}">
                <a16:creationId xmlns="" xmlns:a16="http://schemas.microsoft.com/office/drawing/2014/main" id="{2594B1BD-4D7E-4C32-BB13-B2E1F2F1905E}"/>
              </a:ext>
            </a:extLst>
          </p:cNvPr>
          <p:cNvSpPr txBox="1"/>
          <p:nvPr/>
        </p:nvSpPr>
        <p:spPr>
          <a:xfrm>
            <a:off x="1595498" y="4114381"/>
            <a:ext cx="1948243" cy="37305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solidFill>
                <a:cs typeface="+mn-ea"/>
                <a:sym typeface="+mn-lt"/>
              </a:rPr>
              <a:t>The user can demonstrate on a projector or computer</a:t>
            </a:r>
          </a:p>
        </p:txBody>
      </p:sp>
      <p:sp>
        <p:nvSpPr>
          <p:cNvPr id="37" name="矩形 36">
            <a:extLst>
              <a:ext uri="{FF2B5EF4-FFF2-40B4-BE49-F238E27FC236}">
                <a16:creationId xmlns="" xmlns:a16="http://schemas.microsoft.com/office/drawing/2014/main" id="{74362934-0C40-404F-B815-3BA67F549663}"/>
              </a:ext>
            </a:extLst>
          </p:cNvPr>
          <p:cNvSpPr/>
          <p:nvPr/>
        </p:nvSpPr>
        <p:spPr>
          <a:xfrm rot="2700000">
            <a:off x="5002251" y="2660188"/>
            <a:ext cx="2187497" cy="2187498"/>
          </a:xfrm>
          <a:prstGeom prst="rect">
            <a:avLst/>
          </a:prstGeom>
          <a:solidFill>
            <a:schemeClr val="accent2"/>
          </a:solid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38" name="椭圆 8">
            <a:extLst>
              <a:ext uri="{FF2B5EF4-FFF2-40B4-BE49-F238E27FC236}">
                <a16:creationId xmlns="" xmlns:a16="http://schemas.microsoft.com/office/drawing/2014/main" id="{13D7B0E9-BB49-429F-8EB0-C190D4FD1B04}"/>
              </a:ext>
            </a:extLst>
          </p:cNvPr>
          <p:cNvSpPr/>
          <p:nvPr/>
        </p:nvSpPr>
        <p:spPr>
          <a:xfrm>
            <a:off x="5761132" y="2839381"/>
            <a:ext cx="669734" cy="68014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39" name="矩形 38">
            <a:extLst>
              <a:ext uri="{FF2B5EF4-FFF2-40B4-BE49-F238E27FC236}">
                <a16:creationId xmlns="" xmlns:a16="http://schemas.microsoft.com/office/drawing/2014/main" id="{EDF600D0-8189-47A7-B316-E5C51322B182}"/>
              </a:ext>
            </a:extLst>
          </p:cNvPr>
          <p:cNvSpPr/>
          <p:nvPr/>
        </p:nvSpPr>
        <p:spPr>
          <a:xfrm>
            <a:off x="4623040" y="3694251"/>
            <a:ext cx="2945920"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cs typeface="+mn-ea"/>
                <a:sym typeface="+mn-lt"/>
              </a:rPr>
              <a:t>标题文字添加</a:t>
            </a:r>
          </a:p>
        </p:txBody>
      </p:sp>
      <p:sp>
        <p:nvSpPr>
          <p:cNvPr id="40" name="文本框 39">
            <a:extLst>
              <a:ext uri="{FF2B5EF4-FFF2-40B4-BE49-F238E27FC236}">
                <a16:creationId xmlns="" xmlns:a16="http://schemas.microsoft.com/office/drawing/2014/main" id="{45EB1F66-088B-45BD-8F2F-398107E1D324}"/>
              </a:ext>
            </a:extLst>
          </p:cNvPr>
          <p:cNvSpPr txBox="1"/>
          <p:nvPr/>
        </p:nvSpPr>
        <p:spPr>
          <a:xfrm>
            <a:off x="5121878" y="4114381"/>
            <a:ext cx="1948243" cy="37305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solidFill>
                <a:cs typeface="+mn-ea"/>
                <a:sym typeface="+mn-lt"/>
              </a:rPr>
              <a:t>The user can demonstrate on a projector or computer</a:t>
            </a:r>
          </a:p>
        </p:txBody>
      </p:sp>
      <p:sp>
        <p:nvSpPr>
          <p:cNvPr id="41" name="矩形 40">
            <a:extLst>
              <a:ext uri="{FF2B5EF4-FFF2-40B4-BE49-F238E27FC236}">
                <a16:creationId xmlns="" xmlns:a16="http://schemas.microsoft.com/office/drawing/2014/main" id="{7DA2DBF6-BF54-4716-BBDE-E7ED35ED4381}"/>
              </a:ext>
            </a:extLst>
          </p:cNvPr>
          <p:cNvSpPr/>
          <p:nvPr/>
        </p:nvSpPr>
        <p:spPr>
          <a:xfrm rot="2700000">
            <a:off x="8528631" y="2660188"/>
            <a:ext cx="2187497" cy="2187498"/>
          </a:xfrm>
          <a:prstGeom prst="rect">
            <a:avLst/>
          </a:prstGeom>
          <a:solidFill>
            <a:schemeClr val="accent1"/>
          </a:solid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42" name="椭圆 13">
            <a:extLst>
              <a:ext uri="{FF2B5EF4-FFF2-40B4-BE49-F238E27FC236}">
                <a16:creationId xmlns="" xmlns:a16="http://schemas.microsoft.com/office/drawing/2014/main" id="{44B1205A-8302-4702-B4D5-8CDF3D3FEE62}"/>
              </a:ext>
            </a:extLst>
          </p:cNvPr>
          <p:cNvSpPr/>
          <p:nvPr/>
        </p:nvSpPr>
        <p:spPr>
          <a:xfrm>
            <a:off x="9282306" y="2864302"/>
            <a:ext cx="680146" cy="630305"/>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sp>
        <p:nvSpPr>
          <p:cNvPr id="43" name="矩形 42">
            <a:extLst>
              <a:ext uri="{FF2B5EF4-FFF2-40B4-BE49-F238E27FC236}">
                <a16:creationId xmlns="" xmlns:a16="http://schemas.microsoft.com/office/drawing/2014/main" id="{0231B63D-5A89-42AA-AF65-F5E898432709}"/>
              </a:ext>
            </a:extLst>
          </p:cNvPr>
          <p:cNvSpPr/>
          <p:nvPr/>
        </p:nvSpPr>
        <p:spPr>
          <a:xfrm>
            <a:off x="8149420" y="3694251"/>
            <a:ext cx="2945920"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cs typeface="+mn-ea"/>
                <a:sym typeface="+mn-lt"/>
              </a:rPr>
              <a:t>标题文字添加</a:t>
            </a:r>
          </a:p>
        </p:txBody>
      </p:sp>
      <p:sp>
        <p:nvSpPr>
          <p:cNvPr id="44" name="文本框 43">
            <a:extLst>
              <a:ext uri="{FF2B5EF4-FFF2-40B4-BE49-F238E27FC236}">
                <a16:creationId xmlns="" xmlns:a16="http://schemas.microsoft.com/office/drawing/2014/main" id="{86E62FDF-B353-4AEF-9AFC-9FDB32D23000}"/>
              </a:ext>
            </a:extLst>
          </p:cNvPr>
          <p:cNvSpPr txBox="1"/>
          <p:nvPr/>
        </p:nvSpPr>
        <p:spPr>
          <a:xfrm>
            <a:off x="8648258" y="4114381"/>
            <a:ext cx="1948243" cy="37305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solidFill>
                <a:cs typeface="+mn-ea"/>
                <a:sym typeface="+mn-lt"/>
              </a:rPr>
              <a:t>The user can demonstrate on a projector or computer</a:t>
            </a:r>
          </a:p>
        </p:txBody>
      </p:sp>
      <p:sp>
        <p:nvSpPr>
          <p:cNvPr id="45" name="矩形 44">
            <a:extLst>
              <a:ext uri="{FF2B5EF4-FFF2-40B4-BE49-F238E27FC236}">
                <a16:creationId xmlns="" xmlns:a16="http://schemas.microsoft.com/office/drawing/2014/main" id="{8786F9F2-459A-430C-AC46-BE1E2751B282}"/>
              </a:ext>
            </a:extLst>
          </p:cNvPr>
          <p:cNvSpPr/>
          <p:nvPr/>
        </p:nvSpPr>
        <p:spPr>
          <a:xfrm rot="2700000">
            <a:off x="3766730" y="2247900"/>
            <a:ext cx="1132159" cy="113216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46" name="矩形 45">
            <a:extLst>
              <a:ext uri="{FF2B5EF4-FFF2-40B4-BE49-F238E27FC236}">
                <a16:creationId xmlns="" xmlns:a16="http://schemas.microsoft.com/office/drawing/2014/main" id="{5C85BC8F-DE07-46B9-878C-77DFF732C630}"/>
              </a:ext>
            </a:extLst>
          </p:cNvPr>
          <p:cNvSpPr/>
          <p:nvPr/>
        </p:nvSpPr>
        <p:spPr>
          <a:xfrm rot="2700000">
            <a:off x="7293110" y="2247900"/>
            <a:ext cx="1132159" cy="113216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47" name="矩形 46">
            <a:extLst>
              <a:ext uri="{FF2B5EF4-FFF2-40B4-BE49-F238E27FC236}">
                <a16:creationId xmlns="" xmlns:a16="http://schemas.microsoft.com/office/drawing/2014/main" id="{ED36DF9B-060E-4A1E-A9A0-0A77DBC018BC}"/>
              </a:ext>
            </a:extLst>
          </p:cNvPr>
          <p:cNvSpPr/>
          <p:nvPr/>
        </p:nvSpPr>
        <p:spPr>
          <a:xfrm rot="2700000">
            <a:off x="3766730" y="4125802"/>
            <a:ext cx="1132159" cy="1132160"/>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48" name="矩形 47">
            <a:extLst>
              <a:ext uri="{FF2B5EF4-FFF2-40B4-BE49-F238E27FC236}">
                <a16:creationId xmlns="" xmlns:a16="http://schemas.microsoft.com/office/drawing/2014/main" id="{04927770-7339-4D01-B0A8-EDDBE042C261}"/>
              </a:ext>
            </a:extLst>
          </p:cNvPr>
          <p:cNvSpPr/>
          <p:nvPr/>
        </p:nvSpPr>
        <p:spPr>
          <a:xfrm rot="2700000">
            <a:off x="7293110" y="4125802"/>
            <a:ext cx="1132159" cy="1132160"/>
          </a:xfrm>
          <a:prstGeom prst="rect">
            <a:avLst/>
          </a:prstGeom>
          <a:blipFill>
            <a:blip r:embed="rId5"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Tree>
    <p:extLst>
      <p:ext uri="{BB962C8B-B14F-4D97-AF65-F5344CB8AC3E}">
        <p14:creationId xmlns:p14="http://schemas.microsoft.com/office/powerpoint/2010/main" val="5753806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0-#ppt_w/2"/>
                                          </p:val>
                                        </p:tav>
                                        <p:tav tm="100000">
                                          <p:val>
                                            <p:strVal val="#ppt_x"/>
                                          </p:val>
                                        </p:tav>
                                      </p:tavLst>
                                    </p:anim>
                                    <p:anim calcmode="lin" valueType="num">
                                      <p:cBhvr additive="base">
                                        <p:cTn id="16" dur="10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0-#ppt_w/2"/>
                                          </p:val>
                                        </p:tav>
                                        <p:tav tm="100000">
                                          <p:val>
                                            <p:strVal val="#ppt_x"/>
                                          </p:val>
                                        </p:tav>
                                      </p:tavLst>
                                    </p:anim>
                                    <p:anim calcmode="lin" valueType="num">
                                      <p:cBhvr additive="base">
                                        <p:cTn id="24" dur="1000" fill="hold"/>
                                        <p:tgtEl>
                                          <p:spTgt spid="3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0-#ppt_w/2"/>
                                          </p:val>
                                        </p:tav>
                                        <p:tav tm="100000">
                                          <p:val>
                                            <p:strVal val="#ppt_x"/>
                                          </p:val>
                                        </p:tav>
                                      </p:tavLst>
                                    </p:anim>
                                    <p:anim calcmode="lin" valueType="num">
                                      <p:cBhvr additive="base">
                                        <p:cTn id="28" dur="1000" fill="hold"/>
                                        <p:tgtEl>
                                          <p:spTgt spid="3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000" fill="hold"/>
                                        <p:tgtEl>
                                          <p:spTgt spid="39"/>
                                        </p:tgtEl>
                                        <p:attrNameLst>
                                          <p:attrName>ppt_x</p:attrName>
                                        </p:attrNameLst>
                                      </p:cBhvr>
                                      <p:tavLst>
                                        <p:tav tm="0">
                                          <p:val>
                                            <p:strVal val="0-#ppt_w/2"/>
                                          </p:val>
                                        </p:tav>
                                        <p:tav tm="100000">
                                          <p:val>
                                            <p:strVal val="#ppt_x"/>
                                          </p:val>
                                        </p:tav>
                                      </p:tavLst>
                                    </p:anim>
                                    <p:anim calcmode="lin" valueType="num">
                                      <p:cBhvr additive="base">
                                        <p:cTn id="32" dur="1000" fill="hold"/>
                                        <p:tgtEl>
                                          <p:spTgt spid="3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1000" fill="hold"/>
                                        <p:tgtEl>
                                          <p:spTgt spid="40"/>
                                        </p:tgtEl>
                                        <p:attrNameLst>
                                          <p:attrName>ppt_x</p:attrName>
                                        </p:attrNameLst>
                                      </p:cBhvr>
                                      <p:tavLst>
                                        <p:tav tm="0">
                                          <p:val>
                                            <p:strVal val="0-#ppt_w/2"/>
                                          </p:val>
                                        </p:tav>
                                        <p:tav tm="100000">
                                          <p:val>
                                            <p:strVal val="#ppt_x"/>
                                          </p:val>
                                        </p:tav>
                                      </p:tavLst>
                                    </p:anim>
                                    <p:anim calcmode="lin" valueType="num">
                                      <p:cBhvr additive="base">
                                        <p:cTn id="36" dur="1000" fill="hold"/>
                                        <p:tgtEl>
                                          <p:spTgt spid="4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1000" fill="hold"/>
                                        <p:tgtEl>
                                          <p:spTgt spid="41"/>
                                        </p:tgtEl>
                                        <p:attrNameLst>
                                          <p:attrName>ppt_x</p:attrName>
                                        </p:attrNameLst>
                                      </p:cBhvr>
                                      <p:tavLst>
                                        <p:tav tm="0">
                                          <p:val>
                                            <p:strVal val="0-#ppt_w/2"/>
                                          </p:val>
                                        </p:tav>
                                        <p:tav tm="100000">
                                          <p:val>
                                            <p:strVal val="#ppt_x"/>
                                          </p:val>
                                        </p:tav>
                                      </p:tavLst>
                                    </p:anim>
                                    <p:anim calcmode="lin" valueType="num">
                                      <p:cBhvr additive="base">
                                        <p:cTn id="40" dur="1000" fill="hold"/>
                                        <p:tgtEl>
                                          <p:spTgt spid="4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1000" fill="hold"/>
                                        <p:tgtEl>
                                          <p:spTgt spid="42"/>
                                        </p:tgtEl>
                                        <p:attrNameLst>
                                          <p:attrName>ppt_x</p:attrName>
                                        </p:attrNameLst>
                                      </p:cBhvr>
                                      <p:tavLst>
                                        <p:tav tm="0">
                                          <p:val>
                                            <p:strVal val="0-#ppt_w/2"/>
                                          </p:val>
                                        </p:tav>
                                        <p:tav tm="100000">
                                          <p:val>
                                            <p:strVal val="#ppt_x"/>
                                          </p:val>
                                        </p:tav>
                                      </p:tavLst>
                                    </p:anim>
                                    <p:anim calcmode="lin" valueType="num">
                                      <p:cBhvr additive="base">
                                        <p:cTn id="44" dur="1000" fill="hold"/>
                                        <p:tgtEl>
                                          <p:spTgt spid="4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1000" fill="hold"/>
                                        <p:tgtEl>
                                          <p:spTgt spid="43"/>
                                        </p:tgtEl>
                                        <p:attrNameLst>
                                          <p:attrName>ppt_x</p:attrName>
                                        </p:attrNameLst>
                                      </p:cBhvr>
                                      <p:tavLst>
                                        <p:tav tm="0">
                                          <p:val>
                                            <p:strVal val="0-#ppt_w/2"/>
                                          </p:val>
                                        </p:tav>
                                        <p:tav tm="100000">
                                          <p:val>
                                            <p:strVal val="#ppt_x"/>
                                          </p:val>
                                        </p:tav>
                                      </p:tavLst>
                                    </p:anim>
                                    <p:anim calcmode="lin" valueType="num">
                                      <p:cBhvr additive="base">
                                        <p:cTn id="48" dur="1000" fill="hold"/>
                                        <p:tgtEl>
                                          <p:spTgt spid="4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1000" fill="hold"/>
                                        <p:tgtEl>
                                          <p:spTgt spid="44"/>
                                        </p:tgtEl>
                                        <p:attrNameLst>
                                          <p:attrName>ppt_x</p:attrName>
                                        </p:attrNameLst>
                                      </p:cBhvr>
                                      <p:tavLst>
                                        <p:tav tm="0">
                                          <p:val>
                                            <p:strVal val="0-#ppt_w/2"/>
                                          </p:val>
                                        </p:tav>
                                        <p:tav tm="100000">
                                          <p:val>
                                            <p:strVal val="#ppt_x"/>
                                          </p:val>
                                        </p:tav>
                                      </p:tavLst>
                                    </p:anim>
                                    <p:anim calcmode="lin" valueType="num">
                                      <p:cBhvr additive="base">
                                        <p:cTn id="52" dur="1000" fill="hold"/>
                                        <p:tgtEl>
                                          <p:spTgt spid="4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0-#ppt_w/2"/>
                                          </p:val>
                                        </p:tav>
                                        <p:tav tm="100000">
                                          <p:val>
                                            <p:strVal val="#ppt_x"/>
                                          </p:val>
                                        </p:tav>
                                      </p:tavLst>
                                    </p:anim>
                                    <p:anim calcmode="lin" valueType="num">
                                      <p:cBhvr additive="base">
                                        <p:cTn id="56" dur="1000" fill="hold"/>
                                        <p:tgtEl>
                                          <p:spTgt spid="4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1000" fill="hold"/>
                                        <p:tgtEl>
                                          <p:spTgt spid="46"/>
                                        </p:tgtEl>
                                        <p:attrNameLst>
                                          <p:attrName>ppt_x</p:attrName>
                                        </p:attrNameLst>
                                      </p:cBhvr>
                                      <p:tavLst>
                                        <p:tav tm="0">
                                          <p:val>
                                            <p:strVal val="0-#ppt_w/2"/>
                                          </p:val>
                                        </p:tav>
                                        <p:tav tm="100000">
                                          <p:val>
                                            <p:strVal val="#ppt_x"/>
                                          </p:val>
                                        </p:tav>
                                      </p:tavLst>
                                    </p:anim>
                                    <p:anim calcmode="lin" valueType="num">
                                      <p:cBhvr additive="base">
                                        <p:cTn id="60" dur="1000" fill="hold"/>
                                        <p:tgtEl>
                                          <p:spTgt spid="4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1000" fill="hold"/>
                                        <p:tgtEl>
                                          <p:spTgt spid="47"/>
                                        </p:tgtEl>
                                        <p:attrNameLst>
                                          <p:attrName>ppt_x</p:attrName>
                                        </p:attrNameLst>
                                      </p:cBhvr>
                                      <p:tavLst>
                                        <p:tav tm="0">
                                          <p:val>
                                            <p:strVal val="0-#ppt_w/2"/>
                                          </p:val>
                                        </p:tav>
                                        <p:tav tm="100000">
                                          <p:val>
                                            <p:strVal val="#ppt_x"/>
                                          </p:val>
                                        </p:tav>
                                      </p:tavLst>
                                    </p:anim>
                                    <p:anim calcmode="lin" valueType="num">
                                      <p:cBhvr additive="base">
                                        <p:cTn id="64" dur="1000" fill="hold"/>
                                        <p:tgtEl>
                                          <p:spTgt spid="4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1000" fill="hold"/>
                                        <p:tgtEl>
                                          <p:spTgt spid="48"/>
                                        </p:tgtEl>
                                        <p:attrNameLst>
                                          <p:attrName>ppt_x</p:attrName>
                                        </p:attrNameLst>
                                      </p:cBhvr>
                                      <p:tavLst>
                                        <p:tav tm="0">
                                          <p:val>
                                            <p:strVal val="0-#ppt_w/2"/>
                                          </p:val>
                                        </p:tav>
                                        <p:tav tm="100000">
                                          <p:val>
                                            <p:strVal val="#ppt_x"/>
                                          </p:val>
                                        </p:tav>
                                      </p:tavLst>
                                    </p:anim>
                                    <p:anim calcmode="lin" valueType="num">
                                      <p:cBhvr additive="base">
                                        <p:cTn id="6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6" grpId="0"/>
      <p:bldP spid="37" grpId="0" animBg="1"/>
      <p:bldP spid="38" grpId="0" animBg="1"/>
      <p:bldP spid="39" grpId="0"/>
      <p:bldP spid="40" grpId="0"/>
      <p:bldP spid="41" grpId="0" animBg="1"/>
      <p:bldP spid="42" grpId="0" animBg="1"/>
      <p:bldP spid="43" grpId="0"/>
      <p:bldP spid="44" grpId="0"/>
      <p:bldP spid="45" grpId="0" animBg="1"/>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工作概述</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Job overview</a:t>
            </a:r>
            <a:endParaRPr lang="zh-CN" altLang="en-US" sz="1200" dirty="0">
              <a:solidFill>
                <a:schemeClr val="bg2">
                  <a:lumMod val="50000"/>
                </a:schemeClr>
              </a:solidFill>
              <a:cs typeface="+mn-ea"/>
              <a:sym typeface="+mn-lt"/>
            </a:endParaRPr>
          </a:p>
        </p:txBody>
      </p:sp>
      <p:sp>
        <p:nvSpPr>
          <p:cNvPr id="44" name="右箭头 10">
            <a:extLst>
              <a:ext uri="{FF2B5EF4-FFF2-40B4-BE49-F238E27FC236}">
                <a16:creationId xmlns="" xmlns:a16="http://schemas.microsoft.com/office/drawing/2014/main" id="{3D21A471-4A86-4A9C-ACB8-D65CA0687B9D}"/>
              </a:ext>
            </a:extLst>
          </p:cNvPr>
          <p:cNvSpPr/>
          <p:nvPr/>
        </p:nvSpPr>
        <p:spPr>
          <a:xfrm>
            <a:off x="1312888" y="1928126"/>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左箭头 11">
            <a:extLst>
              <a:ext uri="{FF2B5EF4-FFF2-40B4-BE49-F238E27FC236}">
                <a16:creationId xmlns="" xmlns:a16="http://schemas.microsoft.com/office/drawing/2014/main" id="{672CC723-85C0-46AF-801E-B9A8A61C80C6}"/>
              </a:ext>
            </a:extLst>
          </p:cNvPr>
          <p:cNvSpPr/>
          <p:nvPr/>
        </p:nvSpPr>
        <p:spPr>
          <a:xfrm>
            <a:off x="6209002" y="3247515"/>
            <a:ext cx="4593600" cy="1774800"/>
          </a:xfrm>
          <a:prstGeom prst="leftArrow">
            <a:avLst>
              <a:gd name="adj1" fmla="val 81485"/>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右箭头 12">
            <a:extLst>
              <a:ext uri="{FF2B5EF4-FFF2-40B4-BE49-F238E27FC236}">
                <a16:creationId xmlns="" xmlns:a16="http://schemas.microsoft.com/office/drawing/2014/main" id="{0E6EE2FD-2F2F-4F7D-8694-CF39A1B8DA6E}"/>
              </a:ext>
            </a:extLst>
          </p:cNvPr>
          <p:cNvSpPr/>
          <p:nvPr/>
        </p:nvSpPr>
        <p:spPr>
          <a:xfrm>
            <a:off x="1312888" y="456669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 xmlns:a16="http://schemas.microsoft.com/office/drawing/2014/main" id="{ED74D031-60E6-4F8F-AD3E-2C98B2110800}"/>
              </a:ext>
            </a:extLst>
          </p:cNvPr>
          <p:cNvSpPr/>
          <p:nvPr/>
        </p:nvSpPr>
        <p:spPr>
          <a:xfrm>
            <a:off x="5547095" y="2240336"/>
            <a:ext cx="1150592" cy="1150592"/>
          </a:xfrm>
          <a:prstGeom prst="ellipse">
            <a:avLst/>
          </a:prstGeom>
          <a:solidFill>
            <a:schemeClr val="accent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48" name="椭圆 47">
            <a:extLst>
              <a:ext uri="{FF2B5EF4-FFF2-40B4-BE49-F238E27FC236}">
                <a16:creationId xmlns="" xmlns:a16="http://schemas.microsoft.com/office/drawing/2014/main" id="{C1EE3C66-E736-415A-8425-78FE9B4251F2}"/>
              </a:ext>
            </a:extLst>
          </p:cNvPr>
          <p:cNvSpPr/>
          <p:nvPr/>
        </p:nvSpPr>
        <p:spPr>
          <a:xfrm>
            <a:off x="5547095" y="3559619"/>
            <a:ext cx="1150592" cy="1150592"/>
          </a:xfrm>
          <a:prstGeom prst="ellipse">
            <a:avLst/>
          </a:prstGeom>
          <a:solidFill>
            <a:schemeClr val="accent2"/>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49" name="椭圆 48">
            <a:extLst>
              <a:ext uri="{FF2B5EF4-FFF2-40B4-BE49-F238E27FC236}">
                <a16:creationId xmlns="" xmlns:a16="http://schemas.microsoft.com/office/drawing/2014/main" id="{E57EE883-5A83-4B0F-ABAD-5045488D2F0B}"/>
              </a:ext>
            </a:extLst>
          </p:cNvPr>
          <p:cNvSpPr/>
          <p:nvPr/>
        </p:nvSpPr>
        <p:spPr>
          <a:xfrm>
            <a:off x="5547095" y="4878902"/>
            <a:ext cx="1150592" cy="1150592"/>
          </a:xfrm>
          <a:prstGeom prst="ellipse">
            <a:avLst/>
          </a:prstGeom>
          <a:solidFill>
            <a:schemeClr val="accent1"/>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dirty="0">
              <a:solidFill>
                <a:srgbClr val="FEFABC"/>
              </a:solidFill>
              <a:cs typeface="+mn-ea"/>
              <a:sym typeface="+mn-lt"/>
            </a:endParaRPr>
          </a:p>
        </p:txBody>
      </p:sp>
      <p:sp>
        <p:nvSpPr>
          <p:cNvPr id="50" name="Freeform 5">
            <a:extLst>
              <a:ext uri="{FF2B5EF4-FFF2-40B4-BE49-F238E27FC236}">
                <a16:creationId xmlns="" xmlns:a16="http://schemas.microsoft.com/office/drawing/2014/main" id="{E8CF54EE-4B11-4003-AD35-5E060723DC7D}"/>
              </a:ext>
            </a:extLst>
          </p:cNvPr>
          <p:cNvSpPr>
            <a:spLocks noEditPoints="1"/>
          </p:cNvSpPr>
          <p:nvPr/>
        </p:nvSpPr>
        <p:spPr bwMode="auto">
          <a:xfrm>
            <a:off x="5938596" y="5209875"/>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1" name="Freeform 6">
            <a:extLst>
              <a:ext uri="{FF2B5EF4-FFF2-40B4-BE49-F238E27FC236}">
                <a16:creationId xmlns="" xmlns:a16="http://schemas.microsoft.com/office/drawing/2014/main" id="{D893E6DD-4348-498B-9B83-1C95B502C51D}"/>
              </a:ext>
            </a:extLst>
          </p:cNvPr>
          <p:cNvSpPr>
            <a:spLocks noEditPoints="1"/>
          </p:cNvSpPr>
          <p:nvPr/>
        </p:nvSpPr>
        <p:spPr bwMode="auto">
          <a:xfrm>
            <a:off x="5890986" y="3890223"/>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2" name="Freeform 7">
            <a:extLst>
              <a:ext uri="{FF2B5EF4-FFF2-40B4-BE49-F238E27FC236}">
                <a16:creationId xmlns="" xmlns:a16="http://schemas.microsoft.com/office/drawing/2014/main" id="{001EC4D3-865D-4F40-A681-AC93FC304C41}"/>
              </a:ext>
            </a:extLst>
          </p:cNvPr>
          <p:cNvSpPr>
            <a:spLocks noEditPoints="1"/>
          </p:cNvSpPr>
          <p:nvPr/>
        </p:nvSpPr>
        <p:spPr bwMode="auto">
          <a:xfrm>
            <a:off x="5937488" y="2571310"/>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53" name="文本框 52">
            <a:extLst>
              <a:ext uri="{FF2B5EF4-FFF2-40B4-BE49-F238E27FC236}">
                <a16:creationId xmlns="" xmlns:a16="http://schemas.microsoft.com/office/drawing/2014/main" id="{C25DAA58-7A8A-4777-86E5-EDB86C6914D8}"/>
              </a:ext>
            </a:extLst>
          </p:cNvPr>
          <p:cNvSpPr txBox="1"/>
          <p:nvPr/>
        </p:nvSpPr>
        <p:spPr>
          <a:xfrm>
            <a:off x="1533371" y="2237597"/>
            <a:ext cx="144462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zh-CN" altLang="en-US" dirty="0">
                <a:solidFill>
                  <a:schemeClr val="tx1">
                    <a:lumMod val="85000"/>
                    <a:lumOff val="15000"/>
                  </a:schemeClr>
                </a:solidFill>
                <a:effectLst/>
                <a:latin typeface="+mn-lt"/>
                <a:ea typeface="+mn-ea"/>
                <a:cs typeface="+mn-ea"/>
                <a:sym typeface="+mn-lt"/>
              </a:rPr>
              <a:t>标题文字添加</a:t>
            </a:r>
          </a:p>
        </p:txBody>
      </p:sp>
      <p:sp>
        <p:nvSpPr>
          <p:cNvPr id="54" name="TextBox 11">
            <a:extLst>
              <a:ext uri="{FF2B5EF4-FFF2-40B4-BE49-F238E27FC236}">
                <a16:creationId xmlns="" xmlns:a16="http://schemas.microsoft.com/office/drawing/2014/main" id="{B38ADD36-7DC8-4355-9E67-25EE9DA497E7}"/>
              </a:ext>
            </a:extLst>
          </p:cNvPr>
          <p:cNvSpPr txBox="1"/>
          <p:nvPr/>
        </p:nvSpPr>
        <p:spPr>
          <a:xfrm>
            <a:off x="1533371" y="2625278"/>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a:t>
            </a:r>
          </a:p>
        </p:txBody>
      </p:sp>
      <p:sp>
        <p:nvSpPr>
          <p:cNvPr id="55" name="文本框 54">
            <a:extLst>
              <a:ext uri="{FF2B5EF4-FFF2-40B4-BE49-F238E27FC236}">
                <a16:creationId xmlns="" xmlns:a16="http://schemas.microsoft.com/office/drawing/2014/main" id="{D69DC7FE-5FA6-4448-867F-183959AAF5FD}"/>
              </a:ext>
            </a:extLst>
          </p:cNvPr>
          <p:cNvSpPr txBox="1"/>
          <p:nvPr/>
        </p:nvSpPr>
        <p:spPr>
          <a:xfrm>
            <a:off x="7213676" y="3567946"/>
            <a:ext cx="144462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zh-CN" altLang="en-US" dirty="0">
                <a:solidFill>
                  <a:schemeClr val="tx1">
                    <a:lumMod val="85000"/>
                    <a:lumOff val="15000"/>
                  </a:schemeClr>
                </a:solidFill>
                <a:effectLst/>
                <a:latin typeface="+mn-lt"/>
                <a:ea typeface="+mn-ea"/>
                <a:cs typeface="+mn-ea"/>
                <a:sym typeface="+mn-lt"/>
              </a:rPr>
              <a:t>标题文字添加</a:t>
            </a:r>
          </a:p>
        </p:txBody>
      </p:sp>
      <p:sp>
        <p:nvSpPr>
          <p:cNvPr id="56" name="TextBox 11">
            <a:extLst>
              <a:ext uri="{FF2B5EF4-FFF2-40B4-BE49-F238E27FC236}">
                <a16:creationId xmlns="" xmlns:a16="http://schemas.microsoft.com/office/drawing/2014/main" id="{BC3BFD2F-BE1B-474A-A852-33E5B4A315E8}"/>
              </a:ext>
            </a:extLst>
          </p:cNvPr>
          <p:cNvSpPr txBox="1"/>
          <p:nvPr/>
        </p:nvSpPr>
        <p:spPr>
          <a:xfrm>
            <a:off x="7213676" y="3955627"/>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a:t>
            </a:r>
          </a:p>
        </p:txBody>
      </p:sp>
      <p:sp>
        <p:nvSpPr>
          <p:cNvPr id="57" name="文本框 56">
            <a:extLst>
              <a:ext uri="{FF2B5EF4-FFF2-40B4-BE49-F238E27FC236}">
                <a16:creationId xmlns="" xmlns:a16="http://schemas.microsoft.com/office/drawing/2014/main" id="{3871A2CD-9EE5-4B99-9157-968EC5D14815}"/>
              </a:ext>
            </a:extLst>
          </p:cNvPr>
          <p:cNvSpPr txBox="1"/>
          <p:nvPr/>
        </p:nvSpPr>
        <p:spPr>
          <a:xfrm>
            <a:off x="1533371" y="4894291"/>
            <a:ext cx="1444626"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l"/>
            <a:r>
              <a:rPr lang="zh-CN" altLang="en-US" dirty="0">
                <a:solidFill>
                  <a:schemeClr val="tx1">
                    <a:lumMod val="85000"/>
                    <a:lumOff val="15000"/>
                  </a:schemeClr>
                </a:solidFill>
                <a:effectLst/>
                <a:latin typeface="+mn-lt"/>
                <a:ea typeface="+mn-ea"/>
                <a:cs typeface="+mn-ea"/>
                <a:sym typeface="+mn-lt"/>
              </a:rPr>
              <a:t>标题文字添加</a:t>
            </a:r>
          </a:p>
        </p:txBody>
      </p:sp>
      <p:sp>
        <p:nvSpPr>
          <p:cNvPr id="58" name="TextBox 11">
            <a:extLst>
              <a:ext uri="{FF2B5EF4-FFF2-40B4-BE49-F238E27FC236}">
                <a16:creationId xmlns="" xmlns:a16="http://schemas.microsoft.com/office/drawing/2014/main" id="{C813F43B-87C5-429B-A10B-44C36F96000B}"/>
              </a:ext>
            </a:extLst>
          </p:cNvPr>
          <p:cNvSpPr txBox="1"/>
          <p:nvPr/>
        </p:nvSpPr>
        <p:spPr>
          <a:xfrm>
            <a:off x="1533371" y="5281972"/>
            <a:ext cx="3390899" cy="692497"/>
          </a:xfrm>
          <a:prstGeom prst="rect">
            <a:avLst/>
          </a:prstGeom>
          <a:noFill/>
        </p:spPr>
        <p:txBody>
          <a:bodyPr wrap="square" rtlCol="0">
            <a:spAutoFit/>
          </a:bodyPr>
          <a:lstStyle/>
          <a:p>
            <a:pPr algn="just">
              <a:lnSpc>
                <a:spcPct val="130000"/>
              </a:lnSpc>
            </a:pPr>
            <a:r>
              <a:rPr lang="zh-CN" altLang="en-US" sz="1000"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您的内容打在这里，或者通过复制您的文本后，在此框中选择粘贴，并选择只保留文字。您的内容打在这里，或者通过复制您的文本后。</a:t>
            </a:r>
          </a:p>
        </p:txBody>
      </p:sp>
    </p:spTree>
    <p:extLst>
      <p:ext uri="{BB962C8B-B14F-4D97-AF65-F5344CB8AC3E}">
        <p14:creationId xmlns:p14="http://schemas.microsoft.com/office/powerpoint/2010/main" val="11075023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1000" fill="hold"/>
                                        <p:tgtEl>
                                          <p:spTgt spid="52"/>
                                        </p:tgtEl>
                                        <p:attrNameLst>
                                          <p:attrName>ppt_w</p:attrName>
                                        </p:attrNameLst>
                                      </p:cBhvr>
                                      <p:tavLst>
                                        <p:tav tm="0">
                                          <p:val>
                                            <p:fltVal val="0"/>
                                          </p:val>
                                        </p:tav>
                                        <p:tav tm="100000">
                                          <p:val>
                                            <p:strVal val="#ppt_w"/>
                                          </p:val>
                                        </p:tav>
                                      </p:tavLst>
                                    </p:anim>
                                    <p:anim calcmode="lin" valueType="num">
                                      <p:cBhvr>
                                        <p:cTn id="17" dur="1000" fill="hold"/>
                                        <p:tgtEl>
                                          <p:spTgt spid="52"/>
                                        </p:tgtEl>
                                        <p:attrNameLst>
                                          <p:attrName>ppt_h</p:attrName>
                                        </p:attrNameLst>
                                      </p:cBhvr>
                                      <p:tavLst>
                                        <p:tav tm="0">
                                          <p:val>
                                            <p:fltVal val="0"/>
                                          </p:val>
                                        </p:tav>
                                        <p:tav tm="100000">
                                          <p:val>
                                            <p:strVal val="#ppt_h"/>
                                          </p:val>
                                        </p:tav>
                                      </p:tavLst>
                                    </p:anim>
                                    <p:animEffect transition="in" filter="fade">
                                      <p:cBhvr>
                                        <p:cTn id="18" dur="1000"/>
                                        <p:tgtEl>
                                          <p:spTgt spid="52"/>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54"/>
                                        </p:tgtEl>
                                        <p:attrNameLst>
                                          <p:attrName>style.visibility</p:attrName>
                                        </p:attrNameLst>
                                      </p:cBhvr>
                                      <p:to>
                                        <p:strVal val="visible"/>
                                      </p:to>
                                    </p:set>
                                    <p:anim calcmode="lin" valueType="num">
                                      <p:cBhvr>
                                        <p:cTn id="26" dur="300" fill="hold"/>
                                        <p:tgtEl>
                                          <p:spTgt spid="54"/>
                                        </p:tgtEl>
                                        <p:attrNameLst>
                                          <p:attrName>ppt_w</p:attrName>
                                        </p:attrNameLst>
                                      </p:cBhvr>
                                      <p:tavLst>
                                        <p:tav tm="0">
                                          <p:val>
                                            <p:fltVal val="0"/>
                                          </p:val>
                                        </p:tav>
                                        <p:tav tm="100000">
                                          <p:val>
                                            <p:strVal val="#ppt_w"/>
                                          </p:val>
                                        </p:tav>
                                      </p:tavLst>
                                    </p:anim>
                                    <p:anim calcmode="lin" valueType="num">
                                      <p:cBhvr>
                                        <p:cTn id="27" dur="300" fill="hold"/>
                                        <p:tgtEl>
                                          <p:spTgt spid="54"/>
                                        </p:tgtEl>
                                        <p:attrNameLst>
                                          <p:attrName>ppt_h</p:attrName>
                                        </p:attrNameLst>
                                      </p:cBhvr>
                                      <p:tavLst>
                                        <p:tav tm="0">
                                          <p:val>
                                            <p:fltVal val="0"/>
                                          </p:val>
                                        </p:tav>
                                        <p:tav tm="100000">
                                          <p:val>
                                            <p:strVal val="#ppt_h"/>
                                          </p:val>
                                        </p:tav>
                                      </p:tavLst>
                                    </p:anim>
                                    <p:animEffect transition="in" filter="fade">
                                      <p:cBhvr>
                                        <p:cTn id="28" dur="300"/>
                                        <p:tgtEl>
                                          <p:spTgt spid="54"/>
                                        </p:tgtEl>
                                      </p:cBhvr>
                                    </p:animEffect>
                                  </p:childTnLst>
                                </p:cTn>
                              </p:par>
                            </p:childTnLst>
                          </p:cTn>
                        </p:par>
                        <p:par>
                          <p:cTn id="29" fill="hold">
                            <p:stCondLst>
                              <p:cond delay="3070"/>
                            </p:stCondLst>
                            <p:childTnLst>
                              <p:par>
                                <p:cTn id="30" presetID="2" presetClass="entr" presetSubtype="2" decel="10000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1000" fill="hold"/>
                                        <p:tgtEl>
                                          <p:spTgt spid="45"/>
                                        </p:tgtEl>
                                        <p:attrNameLst>
                                          <p:attrName>ppt_x</p:attrName>
                                        </p:attrNameLst>
                                      </p:cBhvr>
                                      <p:tavLst>
                                        <p:tav tm="0">
                                          <p:val>
                                            <p:strVal val="1+#ppt_w/2"/>
                                          </p:val>
                                        </p:tav>
                                        <p:tav tm="100000">
                                          <p:val>
                                            <p:strVal val="#ppt_x"/>
                                          </p:val>
                                        </p:tav>
                                      </p:tavLst>
                                    </p:anim>
                                    <p:anim calcmode="lin" valueType="num">
                                      <p:cBhvr additive="base">
                                        <p:cTn id="33" dur="1000" fill="hold"/>
                                        <p:tgtEl>
                                          <p:spTgt spid="45"/>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Effect transition="in" filter="fade">
                                      <p:cBhvr>
                                        <p:cTn id="38" dur="1000"/>
                                        <p:tgtEl>
                                          <p:spTgt spid="4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1000" fill="hold"/>
                                        <p:tgtEl>
                                          <p:spTgt spid="51"/>
                                        </p:tgtEl>
                                        <p:attrNameLst>
                                          <p:attrName>ppt_w</p:attrName>
                                        </p:attrNameLst>
                                      </p:cBhvr>
                                      <p:tavLst>
                                        <p:tav tm="0">
                                          <p:val>
                                            <p:fltVal val="0"/>
                                          </p:val>
                                        </p:tav>
                                        <p:tav tm="100000">
                                          <p:val>
                                            <p:strVal val="#ppt_w"/>
                                          </p:val>
                                        </p:tav>
                                      </p:tavLst>
                                    </p:anim>
                                    <p:anim calcmode="lin" valueType="num">
                                      <p:cBhvr>
                                        <p:cTn id="42" dur="1000" fill="hold"/>
                                        <p:tgtEl>
                                          <p:spTgt spid="51"/>
                                        </p:tgtEl>
                                        <p:attrNameLst>
                                          <p:attrName>ppt_h</p:attrName>
                                        </p:attrNameLst>
                                      </p:cBhvr>
                                      <p:tavLst>
                                        <p:tav tm="0">
                                          <p:val>
                                            <p:fltVal val="0"/>
                                          </p:val>
                                        </p:tav>
                                        <p:tav tm="100000">
                                          <p:val>
                                            <p:strVal val="#ppt_h"/>
                                          </p:val>
                                        </p:tav>
                                      </p:tavLst>
                                    </p:anim>
                                    <p:animEffect transition="in" filter="fade">
                                      <p:cBhvr>
                                        <p:cTn id="43" dur="1000"/>
                                        <p:tgtEl>
                                          <p:spTgt spid="51"/>
                                        </p:tgtEl>
                                      </p:cBhvr>
                                    </p:animEffect>
                                  </p:childTnLst>
                                </p:cTn>
                              </p:par>
                            </p:childTnLst>
                          </p:cTn>
                        </p:par>
                        <p:par>
                          <p:cTn id="44" fill="hold">
                            <p:stCondLst>
                              <p:cond delay="4070"/>
                            </p:stCondLst>
                            <p:childTnLst>
                              <p:par>
                                <p:cTn id="45" presetID="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56"/>
                                        </p:tgtEl>
                                        <p:attrNameLst>
                                          <p:attrName>style.visibility</p:attrName>
                                        </p:attrNameLst>
                                      </p:cBhvr>
                                      <p:to>
                                        <p:strVal val="visible"/>
                                      </p:to>
                                    </p:set>
                                    <p:anim calcmode="lin" valueType="num">
                                      <p:cBhvr>
                                        <p:cTn id="51" dur="300" fill="hold"/>
                                        <p:tgtEl>
                                          <p:spTgt spid="56"/>
                                        </p:tgtEl>
                                        <p:attrNameLst>
                                          <p:attrName>ppt_w</p:attrName>
                                        </p:attrNameLst>
                                      </p:cBhvr>
                                      <p:tavLst>
                                        <p:tav tm="0">
                                          <p:val>
                                            <p:fltVal val="0"/>
                                          </p:val>
                                        </p:tav>
                                        <p:tav tm="100000">
                                          <p:val>
                                            <p:strVal val="#ppt_w"/>
                                          </p:val>
                                        </p:tav>
                                      </p:tavLst>
                                    </p:anim>
                                    <p:anim calcmode="lin" valueType="num">
                                      <p:cBhvr>
                                        <p:cTn id="52" dur="300" fill="hold"/>
                                        <p:tgtEl>
                                          <p:spTgt spid="56"/>
                                        </p:tgtEl>
                                        <p:attrNameLst>
                                          <p:attrName>ppt_h</p:attrName>
                                        </p:attrNameLst>
                                      </p:cBhvr>
                                      <p:tavLst>
                                        <p:tav tm="0">
                                          <p:val>
                                            <p:fltVal val="0"/>
                                          </p:val>
                                        </p:tav>
                                        <p:tav tm="100000">
                                          <p:val>
                                            <p:strVal val="#ppt_h"/>
                                          </p:val>
                                        </p:tav>
                                      </p:tavLst>
                                    </p:anim>
                                    <p:animEffect transition="in" filter="fade">
                                      <p:cBhvr>
                                        <p:cTn id="53" dur="300"/>
                                        <p:tgtEl>
                                          <p:spTgt spid="56"/>
                                        </p:tgtEl>
                                      </p:cBhvr>
                                    </p:animEffect>
                                  </p:childTnLst>
                                </p:cTn>
                              </p:par>
                            </p:childTnLst>
                          </p:cTn>
                        </p:par>
                        <p:par>
                          <p:cTn id="54" fill="hold">
                            <p:stCondLst>
                              <p:cond delay="6140"/>
                            </p:stCondLst>
                            <p:childTnLst>
                              <p:par>
                                <p:cTn id="55" presetID="2" presetClass="entr" presetSubtype="8" decel="100000"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1000" fill="hold"/>
                                        <p:tgtEl>
                                          <p:spTgt spid="46"/>
                                        </p:tgtEl>
                                        <p:attrNameLst>
                                          <p:attrName>ppt_x</p:attrName>
                                        </p:attrNameLst>
                                      </p:cBhvr>
                                      <p:tavLst>
                                        <p:tav tm="0">
                                          <p:val>
                                            <p:strVal val="0-#ppt_w/2"/>
                                          </p:val>
                                        </p:tav>
                                        <p:tav tm="100000">
                                          <p:val>
                                            <p:strVal val="#ppt_x"/>
                                          </p:val>
                                        </p:tav>
                                      </p:tavLst>
                                    </p:anim>
                                    <p:anim calcmode="lin" valueType="num">
                                      <p:cBhvr additive="base">
                                        <p:cTn id="58" dur="1000" fill="hold"/>
                                        <p:tgtEl>
                                          <p:spTgt spid="46"/>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1000" fill="hold"/>
                                        <p:tgtEl>
                                          <p:spTgt spid="49"/>
                                        </p:tgtEl>
                                        <p:attrNameLst>
                                          <p:attrName>ppt_w</p:attrName>
                                        </p:attrNameLst>
                                      </p:cBhvr>
                                      <p:tavLst>
                                        <p:tav tm="0">
                                          <p:val>
                                            <p:fltVal val="0"/>
                                          </p:val>
                                        </p:tav>
                                        <p:tav tm="100000">
                                          <p:val>
                                            <p:strVal val="#ppt_w"/>
                                          </p:val>
                                        </p:tav>
                                      </p:tavLst>
                                    </p:anim>
                                    <p:anim calcmode="lin" valueType="num">
                                      <p:cBhvr>
                                        <p:cTn id="62" dur="1000" fill="hold"/>
                                        <p:tgtEl>
                                          <p:spTgt spid="49"/>
                                        </p:tgtEl>
                                        <p:attrNameLst>
                                          <p:attrName>ppt_h</p:attrName>
                                        </p:attrNameLst>
                                      </p:cBhvr>
                                      <p:tavLst>
                                        <p:tav tm="0">
                                          <p:val>
                                            <p:fltVal val="0"/>
                                          </p:val>
                                        </p:tav>
                                        <p:tav tm="100000">
                                          <p:val>
                                            <p:strVal val="#ppt_h"/>
                                          </p:val>
                                        </p:tav>
                                      </p:tavLst>
                                    </p:anim>
                                    <p:animEffect transition="in" filter="fade">
                                      <p:cBhvr>
                                        <p:cTn id="63" dur="1000"/>
                                        <p:tgtEl>
                                          <p:spTgt spid="4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1000" fill="hold"/>
                                        <p:tgtEl>
                                          <p:spTgt spid="50"/>
                                        </p:tgtEl>
                                        <p:attrNameLst>
                                          <p:attrName>ppt_w</p:attrName>
                                        </p:attrNameLst>
                                      </p:cBhvr>
                                      <p:tavLst>
                                        <p:tav tm="0">
                                          <p:val>
                                            <p:fltVal val="0"/>
                                          </p:val>
                                        </p:tav>
                                        <p:tav tm="100000">
                                          <p:val>
                                            <p:strVal val="#ppt_w"/>
                                          </p:val>
                                        </p:tav>
                                      </p:tavLst>
                                    </p:anim>
                                    <p:anim calcmode="lin" valueType="num">
                                      <p:cBhvr>
                                        <p:cTn id="67" dur="1000" fill="hold"/>
                                        <p:tgtEl>
                                          <p:spTgt spid="50"/>
                                        </p:tgtEl>
                                        <p:attrNameLst>
                                          <p:attrName>ppt_h</p:attrName>
                                        </p:attrNameLst>
                                      </p:cBhvr>
                                      <p:tavLst>
                                        <p:tav tm="0">
                                          <p:val>
                                            <p:fltVal val="0"/>
                                          </p:val>
                                        </p:tav>
                                        <p:tav tm="100000">
                                          <p:val>
                                            <p:strVal val="#ppt_h"/>
                                          </p:val>
                                        </p:tav>
                                      </p:tavLst>
                                    </p:anim>
                                    <p:animEffect transition="in" filter="fade">
                                      <p:cBhvr>
                                        <p:cTn id="68" dur="1000"/>
                                        <p:tgtEl>
                                          <p:spTgt spid="50"/>
                                        </p:tgtEl>
                                      </p:cBhvr>
                                    </p:animEffect>
                                  </p:childTnLst>
                                </p:cTn>
                              </p:par>
                            </p:childTnLst>
                          </p:cTn>
                        </p:par>
                        <p:par>
                          <p:cTn id="69" fill="hold">
                            <p:stCondLst>
                              <p:cond delay="7140"/>
                            </p:stCondLst>
                            <p:childTnLst>
                              <p:par>
                                <p:cTn id="70" presetID="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ppt_x"/>
                                          </p:val>
                                        </p:tav>
                                        <p:tav tm="100000">
                                          <p:val>
                                            <p:strVal val="#ppt_x"/>
                                          </p:val>
                                        </p:tav>
                                      </p:tavLst>
                                    </p:anim>
                                    <p:anim calcmode="lin" valueType="num">
                                      <p:cBhvr additive="base">
                                        <p:cTn id="73" dur="500" fill="hold"/>
                                        <p:tgtEl>
                                          <p:spTgt spid="57"/>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58"/>
                                        </p:tgtEl>
                                        <p:attrNameLst>
                                          <p:attrName>style.visibility</p:attrName>
                                        </p:attrNameLst>
                                      </p:cBhvr>
                                      <p:to>
                                        <p:strVal val="visible"/>
                                      </p:to>
                                    </p:set>
                                    <p:anim calcmode="lin" valueType="num">
                                      <p:cBhvr>
                                        <p:cTn id="76" dur="300" fill="hold"/>
                                        <p:tgtEl>
                                          <p:spTgt spid="58"/>
                                        </p:tgtEl>
                                        <p:attrNameLst>
                                          <p:attrName>ppt_w</p:attrName>
                                        </p:attrNameLst>
                                      </p:cBhvr>
                                      <p:tavLst>
                                        <p:tav tm="0">
                                          <p:val>
                                            <p:fltVal val="0"/>
                                          </p:val>
                                        </p:tav>
                                        <p:tav tm="100000">
                                          <p:val>
                                            <p:strVal val="#ppt_w"/>
                                          </p:val>
                                        </p:tav>
                                      </p:tavLst>
                                    </p:anim>
                                    <p:anim calcmode="lin" valueType="num">
                                      <p:cBhvr>
                                        <p:cTn id="77" dur="300" fill="hold"/>
                                        <p:tgtEl>
                                          <p:spTgt spid="58"/>
                                        </p:tgtEl>
                                        <p:attrNameLst>
                                          <p:attrName>ppt_h</p:attrName>
                                        </p:attrNameLst>
                                      </p:cBhvr>
                                      <p:tavLst>
                                        <p:tav tm="0">
                                          <p:val>
                                            <p:fltVal val="0"/>
                                          </p:val>
                                        </p:tav>
                                        <p:tav tm="100000">
                                          <p:val>
                                            <p:strVal val="#ppt_h"/>
                                          </p:val>
                                        </p:tav>
                                      </p:tavLst>
                                    </p:anim>
                                    <p:animEffect transition="in" filter="fade">
                                      <p:cBhvr>
                                        <p:cTn id="78"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工作概述</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Job overview</a:t>
            </a:r>
            <a:endParaRPr lang="zh-CN" altLang="en-US" sz="1200" dirty="0">
              <a:solidFill>
                <a:schemeClr val="bg2">
                  <a:lumMod val="50000"/>
                </a:schemeClr>
              </a:solidFill>
              <a:cs typeface="+mn-ea"/>
              <a:sym typeface="+mn-lt"/>
            </a:endParaRPr>
          </a:p>
        </p:txBody>
      </p:sp>
      <p:sp>
        <p:nvSpPr>
          <p:cNvPr id="33" name="Freeform 5">
            <a:extLst>
              <a:ext uri="{FF2B5EF4-FFF2-40B4-BE49-F238E27FC236}">
                <a16:creationId xmlns="" xmlns:a16="http://schemas.microsoft.com/office/drawing/2014/main" id="{EF452388-40F5-4BE3-8245-C6882F4FF041}"/>
              </a:ext>
            </a:extLst>
          </p:cNvPr>
          <p:cNvSpPr>
            <a:spLocks noChangeArrowheads="1"/>
          </p:cNvSpPr>
          <p:nvPr/>
        </p:nvSpPr>
        <p:spPr bwMode="auto">
          <a:xfrm>
            <a:off x="3373580" y="2789380"/>
            <a:ext cx="133350" cy="801688"/>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11303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grpSp>
        <p:nvGrpSpPr>
          <p:cNvPr id="35" name="组合 42">
            <a:extLst>
              <a:ext uri="{FF2B5EF4-FFF2-40B4-BE49-F238E27FC236}">
                <a16:creationId xmlns="" xmlns:a16="http://schemas.microsoft.com/office/drawing/2014/main" id="{B7CAB2E8-20FF-4163-9BC1-22333329BD4D}"/>
              </a:ext>
            </a:extLst>
          </p:cNvPr>
          <p:cNvGrpSpPr>
            <a:grpSpLocks/>
          </p:cNvGrpSpPr>
          <p:nvPr/>
        </p:nvGrpSpPr>
        <p:grpSpPr bwMode="auto">
          <a:xfrm>
            <a:off x="960580" y="1989280"/>
            <a:ext cx="2773363" cy="965200"/>
            <a:chOff x="0" y="0"/>
            <a:chExt cx="3177519" cy="1103966"/>
          </a:xfrm>
          <a:solidFill>
            <a:schemeClr val="bg1">
              <a:lumMod val="75000"/>
            </a:schemeClr>
          </a:solidFill>
        </p:grpSpPr>
        <p:sp>
          <p:nvSpPr>
            <p:cNvPr id="36" name="Freeform 6">
              <a:extLst>
                <a:ext uri="{FF2B5EF4-FFF2-40B4-BE49-F238E27FC236}">
                  <a16:creationId xmlns="" xmlns:a16="http://schemas.microsoft.com/office/drawing/2014/main" id="{9D72EFFD-EB86-4E29-970D-4E30518272C4}"/>
                </a:ext>
              </a:extLst>
            </p:cNvPr>
            <p:cNvSpPr>
              <a:spLocks noChangeArrowheads="1"/>
            </p:cNvSpPr>
            <p:nvPr/>
          </p:nvSpPr>
          <p:spPr bwMode="auto">
            <a:xfrm>
              <a:off x="237964" y="223033"/>
              <a:ext cx="181039" cy="271559"/>
            </a:xfrm>
            <a:custGeom>
              <a:avLst/>
              <a:gdLst>
                <a:gd name="T0" fmla="*/ 0 w 82"/>
                <a:gd name="T1" fmla="*/ 116 h 123"/>
                <a:gd name="T2" fmla="*/ 0 w 82"/>
                <a:gd name="T3" fmla="*/ 90 h 123"/>
                <a:gd name="T4" fmla="*/ 16 w 82"/>
                <a:gd name="T5" fmla="*/ 99 h 123"/>
                <a:gd name="T6" fmla="*/ 33 w 82"/>
                <a:gd name="T7" fmla="*/ 102 h 123"/>
                <a:gd name="T8" fmla="*/ 42 w 82"/>
                <a:gd name="T9" fmla="*/ 101 h 123"/>
                <a:gd name="T10" fmla="*/ 48 w 82"/>
                <a:gd name="T11" fmla="*/ 98 h 123"/>
                <a:gd name="T12" fmla="*/ 52 w 82"/>
                <a:gd name="T13" fmla="*/ 94 h 123"/>
                <a:gd name="T14" fmla="*/ 53 w 82"/>
                <a:gd name="T15" fmla="*/ 90 h 123"/>
                <a:gd name="T16" fmla="*/ 51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6 w 82"/>
                <a:gd name="T39" fmla="*/ 4 h 123"/>
                <a:gd name="T40" fmla="*/ 76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1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4 w 82"/>
                <a:gd name="T81" fmla="*/ 123 h 123"/>
                <a:gd name="T82" fmla="*/ 16 w 82"/>
                <a:gd name="T83" fmla="*/ 121 h 123"/>
                <a:gd name="T84" fmla="*/ 0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0" y="116"/>
                  </a:moveTo>
                  <a:cubicBezTo>
                    <a:pt x="0" y="90"/>
                    <a:pt x="0" y="90"/>
                    <a:pt x="0" y="90"/>
                  </a:cubicBezTo>
                  <a:cubicBezTo>
                    <a:pt x="5" y="94"/>
                    <a:pt x="11" y="97"/>
                    <a:pt x="16" y="99"/>
                  </a:cubicBezTo>
                  <a:cubicBezTo>
                    <a:pt x="22" y="101"/>
                    <a:pt x="28" y="102"/>
                    <a:pt x="33" y="102"/>
                  </a:cubicBezTo>
                  <a:cubicBezTo>
                    <a:pt x="37" y="102"/>
                    <a:pt x="40" y="101"/>
                    <a:pt x="42" y="101"/>
                  </a:cubicBezTo>
                  <a:cubicBezTo>
                    <a:pt x="45" y="100"/>
                    <a:pt x="47" y="99"/>
                    <a:pt x="48" y="98"/>
                  </a:cubicBezTo>
                  <a:cubicBezTo>
                    <a:pt x="50" y="97"/>
                    <a:pt x="51" y="96"/>
                    <a:pt x="52" y="94"/>
                  </a:cubicBezTo>
                  <a:cubicBezTo>
                    <a:pt x="53" y="93"/>
                    <a:pt x="53" y="91"/>
                    <a:pt x="53" y="90"/>
                  </a:cubicBezTo>
                  <a:cubicBezTo>
                    <a:pt x="53" y="87"/>
                    <a:pt x="53" y="85"/>
                    <a:pt x="51" y="83"/>
                  </a:cubicBezTo>
                  <a:cubicBezTo>
                    <a:pt x="50" y="82"/>
                    <a:pt x="48" y="80"/>
                    <a:pt x="46" y="78"/>
                  </a:cubicBezTo>
                  <a:cubicBezTo>
                    <a:pt x="44" y="77"/>
                    <a:pt x="41" y="75"/>
                    <a:pt x="38" y="74"/>
                  </a:cubicBezTo>
                  <a:cubicBezTo>
                    <a:pt x="35" y="72"/>
                    <a:pt x="31" y="71"/>
                    <a:pt x="28" y="69"/>
                  </a:cubicBezTo>
                  <a:cubicBezTo>
                    <a:pt x="18" y="66"/>
                    <a:pt x="11" y="61"/>
                    <a:pt x="7" y="55"/>
                  </a:cubicBezTo>
                  <a:cubicBezTo>
                    <a:pt x="2" y="50"/>
                    <a:pt x="0" y="43"/>
                    <a:pt x="0" y="35"/>
                  </a:cubicBezTo>
                  <a:cubicBezTo>
                    <a:pt x="0" y="29"/>
                    <a:pt x="1" y="23"/>
                    <a:pt x="4" y="19"/>
                  </a:cubicBezTo>
                  <a:cubicBezTo>
                    <a:pt x="6" y="15"/>
                    <a:pt x="10" y="11"/>
                    <a:pt x="14" y="8"/>
                  </a:cubicBezTo>
                  <a:cubicBezTo>
                    <a:pt x="18" y="5"/>
                    <a:pt x="23" y="3"/>
                    <a:pt x="29" y="2"/>
                  </a:cubicBezTo>
                  <a:cubicBezTo>
                    <a:pt x="34" y="0"/>
                    <a:pt x="40" y="0"/>
                    <a:pt x="47" y="0"/>
                  </a:cubicBezTo>
                  <a:cubicBezTo>
                    <a:pt x="53" y="0"/>
                    <a:pt x="58" y="0"/>
                    <a:pt x="63" y="1"/>
                  </a:cubicBezTo>
                  <a:cubicBezTo>
                    <a:pt x="68" y="1"/>
                    <a:pt x="72" y="3"/>
                    <a:pt x="76" y="4"/>
                  </a:cubicBezTo>
                  <a:cubicBezTo>
                    <a:pt x="76" y="29"/>
                    <a:pt x="76" y="29"/>
                    <a:pt x="76" y="29"/>
                  </a:cubicBezTo>
                  <a:cubicBezTo>
                    <a:pt x="74" y="28"/>
                    <a:pt x="72" y="26"/>
                    <a:pt x="70" y="25"/>
                  </a:cubicBezTo>
                  <a:cubicBezTo>
                    <a:pt x="68" y="24"/>
                    <a:pt x="65" y="23"/>
                    <a:pt x="63" y="23"/>
                  </a:cubicBezTo>
                  <a:cubicBezTo>
                    <a:pt x="60" y="22"/>
                    <a:pt x="58" y="22"/>
                    <a:pt x="55" y="21"/>
                  </a:cubicBezTo>
                  <a:cubicBezTo>
                    <a:pt x="53" y="21"/>
                    <a:pt x="50" y="21"/>
                    <a:pt x="48" y="21"/>
                  </a:cubicBezTo>
                  <a:cubicBezTo>
                    <a:pt x="45" y="21"/>
                    <a:pt x="42" y="21"/>
                    <a:pt x="40" y="22"/>
                  </a:cubicBezTo>
                  <a:cubicBezTo>
                    <a:pt x="37" y="22"/>
                    <a:pt x="35" y="23"/>
                    <a:pt x="34" y="24"/>
                  </a:cubicBezTo>
                  <a:cubicBezTo>
                    <a:pt x="32" y="25"/>
                    <a:pt x="31" y="26"/>
                    <a:pt x="30" y="28"/>
                  </a:cubicBezTo>
                  <a:cubicBezTo>
                    <a:pt x="29" y="29"/>
                    <a:pt x="28" y="31"/>
                    <a:pt x="28" y="33"/>
                  </a:cubicBezTo>
                  <a:cubicBezTo>
                    <a:pt x="28" y="35"/>
                    <a:pt x="29" y="37"/>
                    <a:pt x="30" y="38"/>
                  </a:cubicBezTo>
                  <a:cubicBezTo>
                    <a:pt x="31" y="40"/>
                    <a:pt x="32" y="41"/>
                    <a:pt x="34" y="43"/>
                  </a:cubicBezTo>
                  <a:cubicBezTo>
                    <a:pt x="36" y="44"/>
                    <a:pt x="39" y="45"/>
                    <a:pt x="41" y="47"/>
                  </a:cubicBezTo>
                  <a:cubicBezTo>
                    <a:pt x="44" y="48"/>
                    <a:pt x="47" y="49"/>
                    <a:pt x="51" y="51"/>
                  </a:cubicBezTo>
                  <a:cubicBezTo>
                    <a:pt x="55" y="53"/>
                    <a:pt x="60" y="55"/>
                    <a:pt x="64" y="57"/>
                  </a:cubicBezTo>
                  <a:cubicBezTo>
                    <a:pt x="67" y="60"/>
                    <a:pt x="71" y="62"/>
                    <a:pt x="73" y="65"/>
                  </a:cubicBezTo>
                  <a:cubicBezTo>
                    <a:pt x="76" y="68"/>
                    <a:pt x="78" y="71"/>
                    <a:pt x="80" y="75"/>
                  </a:cubicBezTo>
                  <a:cubicBezTo>
                    <a:pt x="81" y="78"/>
                    <a:pt x="82" y="82"/>
                    <a:pt x="82" y="87"/>
                  </a:cubicBezTo>
                  <a:cubicBezTo>
                    <a:pt x="82" y="94"/>
                    <a:pt x="80" y="99"/>
                    <a:pt x="78" y="104"/>
                  </a:cubicBezTo>
                  <a:cubicBezTo>
                    <a:pt x="75" y="108"/>
                    <a:pt x="72" y="112"/>
                    <a:pt x="68" y="115"/>
                  </a:cubicBezTo>
                  <a:cubicBezTo>
                    <a:pt x="63" y="118"/>
                    <a:pt x="58" y="120"/>
                    <a:pt x="53" y="121"/>
                  </a:cubicBezTo>
                  <a:cubicBezTo>
                    <a:pt x="47" y="122"/>
                    <a:pt x="41" y="123"/>
                    <a:pt x="34" y="123"/>
                  </a:cubicBezTo>
                  <a:cubicBezTo>
                    <a:pt x="28" y="123"/>
                    <a:pt x="22" y="122"/>
                    <a:pt x="16" y="121"/>
                  </a:cubicBezTo>
                  <a:cubicBezTo>
                    <a:pt x="10" y="120"/>
                    <a:pt x="5" y="118"/>
                    <a:pt x="0" y="116"/>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7" name="Freeform 7">
              <a:extLst>
                <a:ext uri="{FF2B5EF4-FFF2-40B4-BE49-F238E27FC236}">
                  <a16:creationId xmlns="" xmlns:a16="http://schemas.microsoft.com/office/drawing/2014/main" id="{E562009F-6B1D-48A8-BA4C-703BA0A38199}"/>
                </a:ext>
              </a:extLst>
            </p:cNvPr>
            <p:cNvSpPr>
              <a:spLocks noChangeArrowheads="1"/>
            </p:cNvSpPr>
            <p:nvPr/>
          </p:nvSpPr>
          <p:spPr bwMode="auto">
            <a:xfrm>
              <a:off x="459131" y="227699"/>
              <a:ext cx="215567" cy="266893"/>
            </a:xfrm>
            <a:custGeom>
              <a:avLst/>
              <a:gdLst>
                <a:gd name="T0" fmla="*/ 98 w 98"/>
                <a:gd name="T1" fmla="*/ 67 h 121"/>
                <a:gd name="T2" fmla="*/ 48 w 98"/>
                <a:gd name="T3" fmla="*/ 121 h 121"/>
                <a:gd name="T4" fmla="*/ 0 w 98"/>
                <a:gd name="T5" fmla="*/ 68 h 121"/>
                <a:gd name="T6" fmla="*/ 0 w 98"/>
                <a:gd name="T7" fmla="*/ 0 h 121"/>
                <a:gd name="T8" fmla="*/ 27 w 98"/>
                <a:gd name="T9" fmla="*/ 0 h 121"/>
                <a:gd name="T10" fmla="*/ 27 w 98"/>
                <a:gd name="T11" fmla="*/ 69 h 121"/>
                <a:gd name="T12" fmla="*/ 49 w 98"/>
                <a:gd name="T13" fmla="*/ 98 h 121"/>
                <a:gd name="T14" fmla="*/ 71 w 98"/>
                <a:gd name="T15" fmla="*/ 70 h 121"/>
                <a:gd name="T16" fmla="*/ 71 w 98"/>
                <a:gd name="T17" fmla="*/ 0 h 121"/>
                <a:gd name="T18" fmla="*/ 98 w 98"/>
                <a:gd name="T19" fmla="*/ 0 h 121"/>
                <a:gd name="T20" fmla="*/ 98 w 98"/>
                <a:gd name="T21" fmla="*/ 6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21"/>
                <a:gd name="T35" fmla="*/ 98 w 98"/>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21">
                  <a:moveTo>
                    <a:pt x="98" y="67"/>
                  </a:moveTo>
                  <a:cubicBezTo>
                    <a:pt x="98" y="103"/>
                    <a:pt x="82" y="121"/>
                    <a:pt x="48" y="121"/>
                  </a:cubicBezTo>
                  <a:cubicBezTo>
                    <a:pt x="16" y="121"/>
                    <a:pt x="0" y="103"/>
                    <a:pt x="0" y="68"/>
                  </a:cubicBezTo>
                  <a:cubicBezTo>
                    <a:pt x="0" y="0"/>
                    <a:pt x="0" y="0"/>
                    <a:pt x="0" y="0"/>
                  </a:cubicBezTo>
                  <a:cubicBezTo>
                    <a:pt x="27" y="0"/>
                    <a:pt x="27" y="0"/>
                    <a:pt x="27" y="0"/>
                  </a:cubicBezTo>
                  <a:cubicBezTo>
                    <a:pt x="27" y="69"/>
                    <a:pt x="27" y="69"/>
                    <a:pt x="27" y="69"/>
                  </a:cubicBezTo>
                  <a:cubicBezTo>
                    <a:pt x="27" y="88"/>
                    <a:pt x="34" y="98"/>
                    <a:pt x="49" y="98"/>
                  </a:cubicBezTo>
                  <a:cubicBezTo>
                    <a:pt x="64" y="98"/>
                    <a:pt x="71" y="88"/>
                    <a:pt x="71" y="70"/>
                  </a:cubicBezTo>
                  <a:cubicBezTo>
                    <a:pt x="71" y="0"/>
                    <a:pt x="71" y="0"/>
                    <a:pt x="71" y="0"/>
                  </a:cubicBezTo>
                  <a:cubicBezTo>
                    <a:pt x="98" y="0"/>
                    <a:pt x="98" y="0"/>
                    <a:pt x="98" y="0"/>
                  </a:cubicBezTo>
                  <a:lnTo>
                    <a:pt x="98" y="67"/>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8" name="Freeform 8">
              <a:extLst>
                <a:ext uri="{FF2B5EF4-FFF2-40B4-BE49-F238E27FC236}">
                  <a16:creationId xmlns="" xmlns:a16="http://schemas.microsoft.com/office/drawing/2014/main" id="{4483F689-E745-4135-B714-8FC877639EA4}"/>
                </a:ext>
              </a:extLst>
            </p:cNvPr>
            <p:cNvSpPr>
              <a:spLocks noChangeArrowheads="1"/>
            </p:cNvSpPr>
            <p:nvPr/>
          </p:nvSpPr>
          <p:spPr bwMode="auto">
            <a:xfrm>
              <a:off x="716692" y="223033"/>
              <a:ext cx="203436" cy="271559"/>
            </a:xfrm>
            <a:custGeom>
              <a:avLst/>
              <a:gdLst>
                <a:gd name="T0" fmla="*/ 92 w 92"/>
                <a:gd name="T1" fmla="*/ 116 h 123"/>
                <a:gd name="T2" fmla="*/ 58 w 92"/>
                <a:gd name="T3" fmla="*/ 123 h 123"/>
                <a:gd name="T4" fmla="*/ 15 w 92"/>
                <a:gd name="T5" fmla="*/ 107 h 123"/>
                <a:gd name="T6" fmla="*/ 0 w 92"/>
                <a:gd name="T7" fmla="*/ 64 h 123"/>
                <a:gd name="T8" fmla="*/ 17 w 92"/>
                <a:gd name="T9" fmla="*/ 17 h 123"/>
                <a:gd name="T10" fmla="*/ 63 w 92"/>
                <a:gd name="T11" fmla="*/ 0 h 123"/>
                <a:gd name="T12" fmla="*/ 92 w 92"/>
                <a:gd name="T13" fmla="*/ 4 h 123"/>
                <a:gd name="T14" fmla="*/ 92 w 92"/>
                <a:gd name="T15" fmla="*/ 30 h 123"/>
                <a:gd name="T16" fmla="*/ 65 w 92"/>
                <a:gd name="T17" fmla="*/ 23 h 123"/>
                <a:gd name="T18" fmla="*/ 38 w 92"/>
                <a:gd name="T19" fmla="*/ 33 h 123"/>
                <a:gd name="T20" fmla="*/ 28 w 92"/>
                <a:gd name="T21" fmla="*/ 62 h 123"/>
                <a:gd name="T22" fmla="*/ 38 w 92"/>
                <a:gd name="T23" fmla="*/ 89 h 123"/>
                <a:gd name="T24" fmla="*/ 64 w 92"/>
                <a:gd name="T25" fmla="*/ 100 h 123"/>
                <a:gd name="T26" fmla="*/ 92 w 92"/>
                <a:gd name="T27" fmla="*/ 92 h 123"/>
                <a:gd name="T28" fmla="*/ 92 w 92"/>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23"/>
                <a:gd name="T47" fmla="*/ 92 w 92"/>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23">
                  <a:moveTo>
                    <a:pt x="92" y="116"/>
                  </a:moveTo>
                  <a:cubicBezTo>
                    <a:pt x="84" y="121"/>
                    <a:pt x="72" y="123"/>
                    <a:pt x="58" y="123"/>
                  </a:cubicBezTo>
                  <a:cubicBezTo>
                    <a:pt x="40" y="123"/>
                    <a:pt x="26" y="117"/>
                    <a:pt x="15" y="107"/>
                  </a:cubicBezTo>
                  <a:cubicBezTo>
                    <a:pt x="5" y="96"/>
                    <a:pt x="0" y="82"/>
                    <a:pt x="0" y="64"/>
                  </a:cubicBezTo>
                  <a:cubicBezTo>
                    <a:pt x="0" y="45"/>
                    <a:pt x="6" y="29"/>
                    <a:pt x="17" y="17"/>
                  </a:cubicBezTo>
                  <a:cubicBezTo>
                    <a:pt x="29" y="6"/>
                    <a:pt x="44" y="0"/>
                    <a:pt x="63" y="0"/>
                  </a:cubicBezTo>
                  <a:cubicBezTo>
                    <a:pt x="75" y="0"/>
                    <a:pt x="85" y="1"/>
                    <a:pt x="92" y="4"/>
                  </a:cubicBezTo>
                  <a:cubicBezTo>
                    <a:pt x="92" y="30"/>
                    <a:pt x="92" y="30"/>
                    <a:pt x="92" y="30"/>
                  </a:cubicBezTo>
                  <a:cubicBezTo>
                    <a:pt x="85" y="25"/>
                    <a:pt x="75" y="23"/>
                    <a:pt x="65" y="23"/>
                  </a:cubicBezTo>
                  <a:cubicBezTo>
                    <a:pt x="54" y="23"/>
                    <a:pt x="45" y="26"/>
                    <a:pt x="38" y="33"/>
                  </a:cubicBezTo>
                  <a:cubicBezTo>
                    <a:pt x="31" y="40"/>
                    <a:pt x="28" y="50"/>
                    <a:pt x="28" y="62"/>
                  </a:cubicBezTo>
                  <a:cubicBezTo>
                    <a:pt x="28" y="73"/>
                    <a:pt x="31" y="82"/>
                    <a:pt x="38" y="89"/>
                  </a:cubicBezTo>
                  <a:cubicBezTo>
                    <a:pt x="44" y="96"/>
                    <a:pt x="53" y="100"/>
                    <a:pt x="64" y="100"/>
                  </a:cubicBezTo>
                  <a:cubicBezTo>
                    <a:pt x="74" y="100"/>
                    <a:pt x="84" y="97"/>
                    <a:pt x="92" y="92"/>
                  </a:cubicBezTo>
                  <a:lnTo>
                    <a:pt x="92" y="116"/>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39" name="Freeform 9">
              <a:extLst>
                <a:ext uri="{FF2B5EF4-FFF2-40B4-BE49-F238E27FC236}">
                  <a16:creationId xmlns="" xmlns:a16="http://schemas.microsoft.com/office/drawing/2014/main" id="{AD2FBF32-3C84-41A0-A1E2-A75E915CE2A2}"/>
                </a:ext>
              </a:extLst>
            </p:cNvPr>
            <p:cNvSpPr>
              <a:spLocks noChangeArrowheads="1"/>
            </p:cNvSpPr>
            <p:nvPr/>
          </p:nvSpPr>
          <p:spPr bwMode="auto">
            <a:xfrm>
              <a:off x="939724" y="223033"/>
              <a:ext cx="205302" cy="271559"/>
            </a:xfrm>
            <a:custGeom>
              <a:avLst/>
              <a:gdLst>
                <a:gd name="T0" fmla="*/ 93 w 93"/>
                <a:gd name="T1" fmla="*/ 116 h 123"/>
                <a:gd name="T2" fmla="*/ 59 w 93"/>
                <a:gd name="T3" fmla="*/ 123 h 123"/>
                <a:gd name="T4" fmla="*/ 16 w 93"/>
                <a:gd name="T5" fmla="*/ 107 h 123"/>
                <a:gd name="T6" fmla="*/ 0 w 93"/>
                <a:gd name="T7" fmla="*/ 64 h 123"/>
                <a:gd name="T8" fmla="*/ 18 w 93"/>
                <a:gd name="T9" fmla="*/ 17 h 123"/>
                <a:gd name="T10" fmla="*/ 64 w 93"/>
                <a:gd name="T11" fmla="*/ 0 h 123"/>
                <a:gd name="T12" fmla="*/ 93 w 93"/>
                <a:gd name="T13" fmla="*/ 4 h 123"/>
                <a:gd name="T14" fmla="*/ 93 w 93"/>
                <a:gd name="T15" fmla="*/ 30 h 123"/>
                <a:gd name="T16" fmla="*/ 66 w 93"/>
                <a:gd name="T17" fmla="*/ 23 h 123"/>
                <a:gd name="T18" fmla="*/ 39 w 93"/>
                <a:gd name="T19" fmla="*/ 33 h 123"/>
                <a:gd name="T20" fmla="*/ 28 w 93"/>
                <a:gd name="T21" fmla="*/ 62 h 123"/>
                <a:gd name="T22" fmla="*/ 38 w 93"/>
                <a:gd name="T23" fmla="*/ 89 h 123"/>
                <a:gd name="T24" fmla="*/ 64 w 93"/>
                <a:gd name="T25" fmla="*/ 100 h 123"/>
                <a:gd name="T26" fmla="*/ 93 w 93"/>
                <a:gd name="T27" fmla="*/ 92 h 123"/>
                <a:gd name="T28" fmla="*/ 93 w 93"/>
                <a:gd name="T29" fmla="*/ 11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23"/>
                <a:gd name="T47" fmla="*/ 93 w 93"/>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23">
                  <a:moveTo>
                    <a:pt x="93" y="116"/>
                  </a:moveTo>
                  <a:cubicBezTo>
                    <a:pt x="84" y="121"/>
                    <a:pt x="73" y="123"/>
                    <a:pt x="59" y="123"/>
                  </a:cubicBezTo>
                  <a:cubicBezTo>
                    <a:pt x="41" y="123"/>
                    <a:pt x="26" y="117"/>
                    <a:pt x="16" y="107"/>
                  </a:cubicBezTo>
                  <a:cubicBezTo>
                    <a:pt x="5" y="96"/>
                    <a:pt x="0" y="82"/>
                    <a:pt x="0" y="64"/>
                  </a:cubicBezTo>
                  <a:cubicBezTo>
                    <a:pt x="0" y="45"/>
                    <a:pt x="6" y="29"/>
                    <a:pt x="18" y="17"/>
                  </a:cubicBezTo>
                  <a:cubicBezTo>
                    <a:pt x="30" y="6"/>
                    <a:pt x="45" y="0"/>
                    <a:pt x="64" y="0"/>
                  </a:cubicBezTo>
                  <a:cubicBezTo>
                    <a:pt x="75" y="0"/>
                    <a:pt x="85" y="1"/>
                    <a:pt x="93" y="4"/>
                  </a:cubicBezTo>
                  <a:cubicBezTo>
                    <a:pt x="93" y="30"/>
                    <a:pt x="93" y="30"/>
                    <a:pt x="93" y="30"/>
                  </a:cubicBezTo>
                  <a:cubicBezTo>
                    <a:pt x="85" y="25"/>
                    <a:pt x="76" y="23"/>
                    <a:pt x="66" y="23"/>
                  </a:cubicBezTo>
                  <a:cubicBezTo>
                    <a:pt x="55" y="23"/>
                    <a:pt x="46" y="26"/>
                    <a:pt x="39" y="33"/>
                  </a:cubicBezTo>
                  <a:cubicBezTo>
                    <a:pt x="32" y="40"/>
                    <a:pt x="28" y="50"/>
                    <a:pt x="28" y="62"/>
                  </a:cubicBezTo>
                  <a:cubicBezTo>
                    <a:pt x="28" y="73"/>
                    <a:pt x="32" y="82"/>
                    <a:pt x="38" y="89"/>
                  </a:cubicBezTo>
                  <a:cubicBezTo>
                    <a:pt x="45" y="96"/>
                    <a:pt x="53" y="100"/>
                    <a:pt x="64" y="100"/>
                  </a:cubicBezTo>
                  <a:cubicBezTo>
                    <a:pt x="75" y="100"/>
                    <a:pt x="84" y="97"/>
                    <a:pt x="93" y="92"/>
                  </a:cubicBezTo>
                  <a:lnTo>
                    <a:pt x="93" y="116"/>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0" name="Freeform 10">
              <a:extLst>
                <a:ext uri="{FF2B5EF4-FFF2-40B4-BE49-F238E27FC236}">
                  <a16:creationId xmlns="" xmlns:a16="http://schemas.microsoft.com/office/drawing/2014/main" id="{4E9DA798-5A59-4332-934D-4CE47ACABF73}"/>
                </a:ext>
              </a:extLst>
            </p:cNvPr>
            <p:cNvSpPr>
              <a:spLocks noChangeArrowheads="1"/>
            </p:cNvSpPr>
            <p:nvPr/>
          </p:nvSpPr>
          <p:spPr bwMode="auto">
            <a:xfrm>
              <a:off x="1191686" y="227699"/>
              <a:ext cx="156776" cy="262227"/>
            </a:xfrm>
            <a:custGeom>
              <a:avLst/>
              <a:gdLst>
                <a:gd name="T0" fmla="*/ 168 w 168"/>
                <a:gd name="T1" fmla="*/ 281 h 281"/>
                <a:gd name="T2" fmla="*/ 0 w 168"/>
                <a:gd name="T3" fmla="*/ 281 h 281"/>
                <a:gd name="T4" fmla="*/ 0 w 168"/>
                <a:gd name="T5" fmla="*/ 0 h 281"/>
                <a:gd name="T6" fmla="*/ 161 w 168"/>
                <a:gd name="T7" fmla="*/ 0 h 281"/>
                <a:gd name="T8" fmla="*/ 161 w 168"/>
                <a:gd name="T9" fmla="*/ 50 h 281"/>
                <a:gd name="T10" fmla="*/ 64 w 168"/>
                <a:gd name="T11" fmla="*/ 50 h 281"/>
                <a:gd name="T12" fmla="*/ 64 w 168"/>
                <a:gd name="T13" fmla="*/ 113 h 281"/>
                <a:gd name="T14" fmla="*/ 153 w 168"/>
                <a:gd name="T15" fmla="*/ 113 h 281"/>
                <a:gd name="T16" fmla="*/ 153 w 168"/>
                <a:gd name="T17" fmla="*/ 165 h 281"/>
                <a:gd name="T18" fmla="*/ 64 w 168"/>
                <a:gd name="T19" fmla="*/ 165 h 281"/>
                <a:gd name="T20" fmla="*/ 64 w 168"/>
                <a:gd name="T21" fmla="*/ 229 h 281"/>
                <a:gd name="T22" fmla="*/ 168 w 168"/>
                <a:gd name="T23" fmla="*/ 229 h 281"/>
                <a:gd name="T24" fmla="*/ 168 w 168"/>
                <a:gd name="T25" fmla="*/ 281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81"/>
                <a:gd name="T41" fmla="*/ 168 w 168"/>
                <a:gd name="T42" fmla="*/ 281 h 2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81">
                  <a:moveTo>
                    <a:pt x="168" y="281"/>
                  </a:moveTo>
                  <a:lnTo>
                    <a:pt x="0" y="281"/>
                  </a:lnTo>
                  <a:lnTo>
                    <a:pt x="0" y="0"/>
                  </a:lnTo>
                  <a:lnTo>
                    <a:pt x="161" y="0"/>
                  </a:lnTo>
                  <a:lnTo>
                    <a:pt x="161" y="50"/>
                  </a:lnTo>
                  <a:lnTo>
                    <a:pt x="64" y="50"/>
                  </a:lnTo>
                  <a:lnTo>
                    <a:pt x="64" y="113"/>
                  </a:lnTo>
                  <a:lnTo>
                    <a:pt x="153" y="113"/>
                  </a:lnTo>
                  <a:lnTo>
                    <a:pt x="153" y="165"/>
                  </a:lnTo>
                  <a:lnTo>
                    <a:pt x="64" y="165"/>
                  </a:lnTo>
                  <a:lnTo>
                    <a:pt x="64" y="229"/>
                  </a:lnTo>
                  <a:lnTo>
                    <a:pt x="168" y="229"/>
                  </a:lnTo>
                  <a:lnTo>
                    <a:pt x="168" y="281"/>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1" name="Freeform 11">
              <a:extLst>
                <a:ext uri="{FF2B5EF4-FFF2-40B4-BE49-F238E27FC236}">
                  <a16:creationId xmlns="" xmlns:a16="http://schemas.microsoft.com/office/drawing/2014/main" id="{E3608FB6-88A7-4D35-B8D5-4A53709D69B4}"/>
                </a:ext>
              </a:extLst>
            </p:cNvPr>
            <p:cNvSpPr>
              <a:spLocks noChangeArrowheads="1"/>
            </p:cNvSpPr>
            <p:nvPr/>
          </p:nvSpPr>
          <p:spPr bwMode="auto">
            <a:xfrm>
              <a:off x="1376458" y="223033"/>
              <a:ext cx="181039" cy="271559"/>
            </a:xfrm>
            <a:custGeom>
              <a:avLst/>
              <a:gdLst>
                <a:gd name="T0" fmla="*/ 1 w 82"/>
                <a:gd name="T1" fmla="*/ 116 h 123"/>
                <a:gd name="T2" fmla="*/ 1 w 82"/>
                <a:gd name="T3" fmla="*/ 90 h 123"/>
                <a:gd name="T4" fmla="*/ 16 w 82"/>
                <a:gd name="T5" fmla="*/ 99 h 123"/>
                <a:gd name="T6" fmla="*/ 33 w 82"/>
                <a:gd name="T7" fmla="*/ 102 h 123"/>
                <a:gd name="T8" fmla="*/ 42 w 82"/>
                <a:gd name="T9" fmla="*/ 101 h 123"/>
                <a:gd name="T10" fmla="*/ 49 w 82"/>
                <a:gd name="T11" fmla="*/ 98 h 123"/>
                <a:gd name="T12" fmla="*/ 52 w 82"/>
                <a:gd name="T13" fmla="*/ 94 h 123"/>
                <a:gd name="T14" fmla="*/ 54 w 82"/>
                <a:gd name="T15" fmla="*/ 90 h 123"/>
                <a:gd name="T16" fmla="*/ 52 w 82"/>
                <a:gd name="T17" fmla="*/ 83 h 123"/>
                <a:gd name="T18" fmla="*/ 46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3 w 82"/>
                <a:gd name="T37" fmla="*/ 1 h 123"/>
                <a:gd name="T38" fmla="*/ 77 w 82"/>
                <a:gd name="T39" fmla="*/ 4 h 123"/>
                <a:gd name="T40" fmla="*/ 77 w 82"/>
                <a:gd name="T41" fmla="*/ 29 h 123"/>
                <a:gd name="T42" fmla="*/ 70 w 82"/>
                <a:gd name="T43" fmla="*/ 25 h 123"/>
                <a:gd name="T44" fmla="*/ 63 w 82"/>
                <a:gd name="T45" fmla="*/ 23 h 123"/>
                <a:gd name="T46" fmla="*/ 55 w 82"/>
                <a:gd name="T47" fmla="*/ 21 h 123"/>
                <a:gd name="T48" fmla="*/ 48 w 82"/>
                <a:gd name="T49" fmla="*/ 21 h 123"/>
                <a:gd name="T50" fmla="*/ 40 w 82"/>
                <a:gd name="T51" fmla="*/ 22 h 123"/>
                <a:gd name="T52" fmla="*/ 34 w 82"/>
                <a:gd name="T53" fmla="*/ 24 h 123"/>
                <a:gd name="T54" fmla="*/ 30 w 82"/>
                <a:gd name="T55" fmla="*/ 28 h 123"/>
                <a:gd name="T56" fmla="*/ 28 w 82"/>
                <a:gd name="T57" fmla="*/ 33 h 123"/>
                <a:gd name="T58" fmla="*/ 30 w 82"/>
                <a:gd name="T59" fmla="*/ 38 h 123"/>
                <a:gd name="T60" fmla="*/ 34 w 82"/>
                <a:gd name="T61" fmla="*/ 43 h 123"/>
                <a:gd name="T62" fmla="*/ 42 w 82"/>
                <a:gd name="T63" fmla="*/ 47 h 123"/>
                <a:gd name="T64" fmla="*/ 51 w 82"/>
                <a:gd name="T65" fmla="*/ 51 h 123"/>
                <a:gd name="T66" fmla="*/ 64 w 82"/>
                <a:gd name="T67" fmla="*/ 57 h 123"/>
                <a:gd name="T68" fmla="*/ 73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6" y="99"/>
                  </a:cubicBezTo>
                  <a:cubicBezTo>
                    <a:pt x="22" y="101"/>
                    <a:pt x="28" y="102"/>
                    <a:pt x="33" y="102"/>
                  </a:cubicBezTo>
                  <a:cubicBezTo>
                    <a:pt x="37" y="102"/>
                    <a:pt x="40" y="101"/>
                    <a:pt x="42" y="101"/>
                  </a:cubicBezTo>
                  <a:cubicBezTo>
                    <a:pt x="45" y="100"/>
                    <a:pt x="47" y="99"/>
                    <a:pt x="49" y="98"/>
                  </a:cubicBezTo>
                  <a:cubicBezTo>
                    <a:pt x="50" y="97"/>
                    <a:pt x="52" y="96"/>
                    <a:pt x="52" y="94"/>
                  </a:cubicBezTo>
                  <a:cubicBezTo>
                    <a:pt x="53" y="93"/>
                    <a:pt x="54" y="91"/>
                    <a:pt x="54" y="90"/>
                  </a:cubicBezTo>
                  <a:cubicBezTo>
                    <a:pt x="54" y="87"/>
                    <a:pt x="53" y="85"/>
                    <a:pt x="52" y="83"/>
                  </a:cubicBezTo>
                  <a:cubicBezTo>
                    <a:pt x="50" y="82"/>
                    <a:pt x="49" y="80"/>
                    <a:pt x="46" y="78"/>
                  </a:cubicBezTo>
                  <a:cubicBezTo>
                    <a:pt x="44" y="77"/>
                    <a:pt x="41" y="75"/>
                    <a:pt x="38" y="74"/>
                  </a:cubicBezTo>
                  <a:cubicBezTo>
                    <a:pt x="35" y="72"/>
                    <a:pt x="32" y="71"/>
                    <a:pt x="28" y="69"/>
                  </a:cubicBezTo>
                  <a:cubicBezTo>
                    <a:pt x="19" y="66"/>
                    <a:pt x="12" y="61"/>
                    <a:pt x="7" y="55"/>
                  </a:cubicBezTo>
                  <a:cubicBezTo>
                    <a:pt x="2" y="50"/>
                    <a:pt x="0" y="43"/>
                    <a:pt x="0" y="35"/>
                  </a:cubicBezTo>
                  <a:cubicBezTo>
                    <a:pt x="0" y="29"/>
                    <a:pt x="1" y="23"/>
                    <a:pt x="4" y="19"/>
                  </a:cubicBezTo>
                  <a:cubicBezTo>
                    <a:pt x="6" y="15"/>
                    <a:pt x="10" y="11"/>
                    <a:pt x="14" y="8"/>
                  </a:cubicBezTo>
                  <a:cubicBezTo>
                    <a:pt x="18" y="5"/>
                    <a:pt x="23" y="3"/>
                    <a:pt x="29" y="2"/>
                  </a:cubicBezTo>
                  <a:cubicBezTo>
                    <a:pt x="35" y="0"/>
                    <a:pt x="41" y="0"/>
                    <a:pt x="47" y="0"/>
                  </a:cubicBezTo>
                  <a:cubicBezTo>
                    <a:pt x="53" y="0"/>
                    <a:pt x="59" y="0"/>
                    <a:pt x="63" y="1"/>
                  </a:cubicBezTo>
                  <a:cubicBezTo>
                    <a:pt x="68" y="1"/>
                    <a:pt x="73" y="3"/>
                    <a:pt x="77" y="4"/>
                  </a:cubicBezTo>
                  <a:cubicBezTo>
                    <a:pt x="77" y="29"/>
                    <a:pt x="77" y="29"/>
                    <a:pt x="77" y="29"/>
                  </a:cubicBezTo>
                  <a:cubicBezTo>
                    <a:pt x="75" y="28"/>
                    <a:pt x="72" y="26"/>
                    <a:pt x="70" y="25"/>
                  </a:cubicBezTo>
                  <a:cubicBezTo>
                    <a:pt x="68" y="24"/>
                    <a:pt x="65" y="23"/>
                    <a:pt x="63" y="23"/>
                  </a:cubicBezTo>
                  <a:cubicBezTo>
                    <a:pt x="60" y="22"/>
                    <a:pt x="58" y="22"/>
                    <a:pt x="55" y="21"/>
                  </a:cubicBezTo>
                  <a:cubicBezTo>
                    <a:pt x="53" y="21"/>
                    <a:pt x="51" y="21"/>
                    <a:pt x="48" y="21"/>
                  </a:cubicBezTo>
                  <a:cubicBezTo>
                    <a:pt x="45" y="21"/>
                    <a:pt x="43" y="21"/>
                    <a:pt x="40" y="22"/>
                  </a:cubicBezTo>
                  <a:cubicBezTo>
                    <a:pt x="38" y="22"/>
                    <a:pt x="36" y="23"/>
                    <a:pt x="34" y="24"/>
                  </a:cubicBezTo>
                  <a:cubicBezTo>
                    <a:pt x="32" y="25"/>
                    <a:pt x="31" y="26"/>
                    <a:pt x="30" y="28"/>
                  </a:cubicBezTo>
                  <a:cubicBezTo>
                    <a:pt x="29" y="29"/>
                    <a:pt x="28" y="31"/>
                    <a:pt x="28" y="33"/>
                  </a:cubicBezTo>
                  <a:cubicBezTo>
                    <a:pt x="28" y="35"/>
                    <a:pt x="29" y="37"/>
                    <a:pt x="30" y="38"/>
                  </a:cubicBezTo>
                  <a:cubicBezTo>
                    <a:pt x="31" y="40"/>
                    <a:pt x="33" y="41"/>
                    <a:pt x="34" y="43"/>
                  </a:cubicBezTo>
                  <a:cubicBezTo>
                    <a:pt x="36" y="44"/>
                    <a:pt x="39" y="45"/>
                    <a:pt x="42" y="47"/>
                  </a:cubicBezTo>
                  <a:cubicBezTo>
                    <a:pt x="44" y="48"/>
                    <a:pt x="47" y="49"/>
                    <a:pt x="51" y="51"/>
                  </a:cubicBezTo>
                  <a:cubicBezTo>
                    <a:pt x="56" y="53"/>
                    <a:pt x="60" y="55"/>
                    <a:pt x="64" y="57"/>
                  </a:cubicBezTo>
                  <a:cubicBezTo>
                    <a:pt x="68" y="60"/>
                    <a:pt x="71" y="62"/>
                    <a:pt x="73" y="65"/>
                  </a:cubicBezTo>
                  <a:cubicBezTo>
                    <a:pt x="76" y="68"/>
                    <a:pt x="78"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2" name="Freeform 12">
              <a:extLst>
                <a:ext uri="{FF2B5EF4-FFF2-40B4-BE49-F238E27FC236}">
                  <a16:creationId xmlns="" xmlns:a16="http://schemas.microsoft.com/office/drawing/2014/main" id="{C976AD61-25D9-4C41-AF4A-1D8ABACB9CEF}"/>
                </a:ext>
              </a:extLst>
            </p:cNvPr>
            <p:cNvSpPr>
              <a:spLocks noChangeArrowheads="1"/>
            </p:cNvSpPr>
            <p:nvPr/>
          </p:nvSpPr>
          <p:spPr bwMode="auto">
            <a:xfrm>
              <a:off x="1586427" y="223033"/>
              <a:ext cx="181039" cy="271559"/>
            </a:xfrm>
            <a:custGeom>
              <a:avLst/>
              <a:gdLst>
                <a:gd name="T0" fmla="*/ 1 w 82"/>
                <a:gd name="T1" fmla="*/ 116 h 123"/>
                <a:gd name="T2" fmla="*/ 1 w 82"/>
                <a:gd name="T3" fmla="*/ 90 h 123"/>
                <a:gd name="T4" fmla="*/ 17 w 82"/>
                <a:gd name="T5" fmla="*/ 99 h 123"/>
                <a:gd name="T6" fmla="*/ 34 w 82"/>
                <a:gd name="T7" fmla="*/ 102 h 123"/>
                <a:gd name="T8" fmla="*/ 43 w 82"/>
                <a:gd name="T9" fmla="*/ 101 h 123"/>
                <a:gd name="T10" fmla="*/ 49 w 82"/>
                <a:gd name="T11" fmla="*/ 98 h 123"/>
                <a:gd name="T12" fmla="*/ 53 w 82"/>
                <a:gd name="T13" fmla="*/ 94 h 123"/>
                <a:gd name="T14" fmla="*/ 54 w 82"/>
                <a:gd name="T15" fmla="*/ 90 h 123"/>
                <a:gd name="T16" fmla="*/ 52 w 82"/>
                <a:gd name="T17" fmla="*/ 83 h 123"/>
                <a:gd name="T18" fmla="*/ 47 w 82"/>
                <a:gd name="T19" fmla="*/ 78 h 123"/>
                <a:gd name="T20" fmla="*/ 38 w 82"/>
                <a:gd name="T21" fmla="*/ 74 h 123"/>
                <a:gd name="T22" fmla="*/ 28 w 82"/>
                <a:gd name="T23" fmla="*/ 69 h 123"/>
                <a:gd name="T24" fmla="*/ 7 w 82"/>
                <a:gd name="T25" fmla="*/ 55 h 123"/>
                <a:gd name="T26" fmla="*/ 0 w 82"/>
                <a:gd name="T27" fmla="*/ 35 h 123"/>
                <a:gd name="T28" fmla="*/ 4 w 82"/>
                <a:gd name="T29" fmla="*/ 19 h 123"/>
                <a:gd name="T30" fmla="*/ 14 w 82"/>
                <a:gd name="T31" fmla="*/ 8 h 123"/>
                <a:gd name="T32" fmla="*/ 29 w 82"/>
                <a:gd name="T33" fmla="*/ 2 h 123"/>
                <a:gd name="T34" fmla="*/ 47 w 82"/>
                <a:gd name="T35" fmla="*/ 0 h 123"/>
                <a:gd name="T36" fmla="*/ 64 w 82"/>
                <a:gd name="T37" fmla="*/ 1 h 123"/>
                <a:gd name="T38" fmla="*/ 77 w 82"/>
                <a:gd name="T39" fmla="*/ 4 h 123"/>
                <a:gd name="T40" fmla="*/ 77 w 82"/>
                <a:gd name="T41" fmla="*/ 29 h 123"/>
                <a:gd name="T42" fmla="*/ 70 w 82"/>
                <a:gd name="T43" fmla="*/ 25 h 123"/>
                <a:gd name="T44" fmla="*/ 63 w 82"/>
                <a:gd name="T45" fmla="*/ 23 h 123"/>
                <a:gd name="T46" fmla="*/ 56 w 82"/>
                <a:gd name="T47" fmla="*/ 21 h 123"/>
                <a:gd name="T48" fmla="*/ 49 w 82"/>
                <a:gd name="T49" fmla="*/ 21 h 123"/>
                <a:gd name="T50" fmla="*/ 40 w 82"/>
                <a:gd name="T51" fmla="*/ 22 h 123"/>
                <a:gd name="T52" fmla="*/ 34 w 82"/>
                <a:gd name="T53" fmla="*/ 24 h 123"/>
                <a:gd name="T54" fmla="*/ 30 w 82"/>
                <a:gd name="T55" fmla="*/ 28 h 123"/>
                <a:gd name="T56" fmla="*/ 29 w 82"/>
                <a:gd name="T57" fmla="*/ 33 h 123"/>
                <a:gd name="T58" fmla="*/ 30 w 82"/>
                <a:gd name="T59" fmla="*/ 38 h 123"/>
                <a:gd name="T60" fmla="*/ 35 w 82"/>
                <a:gd name="T61" fmla="*/ 43 h 123"/>
                <a:gd name="T62" fmla="*/ 42 w 82"/>
                <a:gd name="T63" fmla="*/ 47 h 123"/>
                <a:gd name="T64" fmla="*/ 51 w 82"/>
                <a:gd name="T65" fmla="*/ 51 h 123"/>
                <a:gd name="T66" fmla="*/ 64 w 82"/>
                <a:gd name="T67" fmla="*/ 57 h 123"/>
                <a:gd name="T68" fmla="*/ 74 w 82"/>
                <a:gd name="T69" fmla="*/ 65 h 123"/>
                <a:gd name="T70" fmla="*/ 80 w 82"/>
                <a:gd name="T71" fmla="*/ 75 h 123"/>
                <a:gd name="T72" fmla="*/ 82 w 82"/>
                <a:gd name="T73" fmla="*/ 87 h 123"/>
                <a:gd name="T74" fmla="*/ 78 w 82"/>
                <a:gd name="T75" fmla="*/ 104 h 123"/>
                <a:gd name="T76" fmla="*/ 68 w 82"/>
                <a:gd name="T77" fmla="*/ 115 h 123"/>
                <a:gd name="T78" fmla="*/ 53 w 82"/>
                <a:gd name="T79" fmla="*/ 121 h 123"/>
                <a:gd name="T80" fmla="*/ 35 w 82"/>
                <a:gd name="T81" fmla="*/ 123 h 123"/>
                <a:gd name="T82" fmla="*/ 16 w 82"/>
                <a:gd name="T83" fmla="*/ 121 h 123"/>
                <a:gd name="T84" fmla="*/ 1 w 82"/>
                <a:gd name="T85" fmla="*/ 116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123"/>
                <a:gd name="T131" fmla="*/ 82 w 82"/>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123">
                  <a:moveTo>
                    <a:pt x="1" y="116"/>
                  </a:moveTo>
                  <a:cubicBezTo>
                    <a:pt x="1" y="90"/>
                    <a:pt x="1" y="90"/>
                    <a:pt x="1" y="90"/>
                  </a:cubicBezTo>
                  <a:cubicBezTo>
                    <a:pt x="6" y="94"/>
                    <a:pt x="11" y="97"/>
                    <a:pt x="17" y="99"/>
                  </a:cubicBezTo>
                  <a:cubicBezTo>
                    <a:pt x="22" y="101"/>
                    <a:pt x="28" y="102"/>
                    <a:pt x="34" y="102"/>
                  </a:cubicBezTo>
                  <a:cubicBezTo>
                    <a:pt x="37" y="102"/>
                    <a:pt x="40" y="101"/>
                    <a:pt x="43" y="101"/>
                  </a:cubicBezTo>
                  <a:cubicBezTo>
                    <a:pt x="45" y="100"/>
                    <a:pt x="47" y="99"/>
                    <a:pt x="49" y="98"/>
                  </a:cubicBezTo>
                  <a:cubicBezTo>
                    <a:pt x="51" y="97"/>
                    <a:pt x="52" y="96"/>
                    <a:pt x="53" y="94"/>
                  </a:cubicBezTo>
                  <a:cubicBezTo>
                    <a:pt x="54" y="93"/>
                    <a:pt x="54" y="91"/>
                    <a:pt x="54" y="90"/>
                  </a:cubicBezTo>
                  <a:cubicBezTo>
                    <a:pt x="54" y="87"/>
                    <a:pt x="53" y="85"/>
                    <a:pt x="52" y="83"/>
                  </a:cubicBezTo>
                  <a:cubicBezTo>
                    <a:pt x="51" y="82"/>
                    <a:pt x="49" y="80"/>
                    <a:pt x="47" y="78"/>
                  </a:cubicBezTo>
                  <a:cubicBezTo>
                    <a:pt x="44" y="77"/>
                    <a:pt x="41" y="75"/>
                    <a:pt x="38" y="74"/>
                  </a:cubicBezTo>
                  <a:cubicBezTo>
                    <a:pt x="35" y="72"/>
                    <a:pt x="32" y="71"/>
                    <a:pt x="28" y="69"/>
                  </a:cubicBezTo>
                  <a:cubicBezTo>
                    <a:pt x="19" y="66"/>
                    <a:pt x="12" y="61"/>
                    <a:pt x="7" y="55"/>
                  </a:cubicBezTo>
                  <a:cubicBezTo>
                    <a:pt x="3" y="50"/>
                    <a:pt x="0" y="43"/>
                    <a:pt x="0" y="35"/>
                  </a:cubicBezTo>
                  <a:cubicBezTo>
                    <a:pt x="0" y="29"/>
                    <a:pt x="2" y="23"/>
                    <a:pt x="4" y="19"/>
                  </a:cubicBezTo>
                  <a:cubicBezTo>
                    <a:pt x="7" y="15"/>
                    <a:pt x="10" y="11"/>
                    <a:pt x="14" y="8"/>
                  </a:cubicBezTo>
                  <a:cubicBezTo>
                    <a:pt x="19" y="5"/>
                    <a:pt x="24" y="3"/>
                    <a:pt x="29" y="2"/>
                  </a:cubicBezTo>
                  <a:cubicBezTo>
                    <a:pt x="35" y="0"/>
                    <a:pt x="41" y="0"/>
                    <a:pt x="47" y="0"/>
                  </a:cubicBezTo>
                  <a:cubicBezTo>
                    <a:pt x="53" y="0"/>
                    <a:pt x="59" y="0"/>
                    <a:pt x="64" y="1"/>
                  </a:cubicBezTo>
                  <a:cubicBezTo>
                    <a:pt x="68" y="1"/>
                    <a:pt x="73" y="3"/>
                    <a:pt x="77" y="4"/>
                  </a:cubicBezTo>
                  <a:cubicBezTo>
                    <a:pt x="77" y="29"/>
                    <a:pt x="77" y="29"/>
                    <a:pt x="77" y="29"/>
                  </a:cubicBezTo>
                  <a:cubicBezTo>
                    <a:pt x="75" y="28"/>
                    <a:pt x="73" y="26"/>
                    <a:pt x="70" y="25"/>
                  </a:cubicBezTo>
                  <a:cubicBezTo>
                    <a:pt x="68" y="24"/>
                    <a:pt x="66" y="23"/>
                    <a:pt x="63" y="23"/>
                  </a:cubicBezTo>
                  <a:cubicBezTo>
                    <a:pt x="61" y="22"/>
                    <a:pt x="58" y="22"/>
                    <a:pt x="56" y="21"/>
                  </a:cubicBezTo>
                  <a:cubicBezTo>
                    <a:pt x="53" y="21"/>
                    <a:pt x="51" y="21"/>
                    <a:pt x="49" y="21"/>
                  </a:cubicBezTo>
                  <a:cubicBezTo>
                    <a:pt x="46" y="21"/>
                    <a:pt x="43" y="21"/>
                    <a:pt x="40" y="22"/>
                  </a:cubicBezTo>
                  <a:cubicBezTo>
                    <a:pt x="38" y="22"/>
                    <a:pt x="36" y="23"/>
                    <a:pt x="34" y="24"/>
                  </a:cubicBezTo>
                  <a:cubicBezTo>
                    <a:pt x="32" y="25"/>
                    <a:pt x="31" y="26"/>
                    <a:pt x="30" y="28"/>
                  </a:cubicBezTo>
                  <a:cubicBezTo>
                    <a:pt x="29" y="29"/>
                    <a:pt x="29" y="31"/>
                    <a:pt x="29" y="33"/>
                  </a:cubicBezTo>
                  <a:cubicBezTo>
                    <a:pt x="29" y="35"/>
                    <a:pt x="29" y="37"/>
                    <a:pt x="30" y="38"/>
                  </a:cubicBezTo>
                  <a:cubicBezTo>
                    <a:pt x="31" y="40"/>
                    <a:pt x="33" y="41"/>
                    <a:pt x="35" y="43"/>
                  </a:cubicBezTo>
                  <a:cubicBezTo>
                    <a:pt x="37" y="44"/>
                    <a:pt x="39" y="45"/>
                    <a:pt x="42" y="47"/>
                  </a:cubicBezTo>
                  <a:cubicBezTo>
                    <a:pt x="45" y="48"/>
                    <a:pt x="48" y="49"/>
                    <a:pt x="51" y="51"/>
                  </a:cubicBezTo>
                  <a:cubicBezTo>
                    <a:pt x="56" y="53"/>
                    <a:pt x="60" y="55"/>
                    <a:pt x="64" y="57"/>
                  </a:cubicBezTo>
                  <a:cubicBezTo>
                    <a:pt x="68" y="60"/>
                    <a:pt x="71" y="62"/>
                    <a:pt x="74" y="65"/>
                  </a:cubicBezTo>
                  <a:cubicBezTo>
                    <a:pt x="76" y="68"/>
                    <a:pt x="79" y="71"/>
                    <a:pt x="80" y="75"/>
                  </a:cubicBezTo>
                  <a:cubicBezTo>
                    <a:pt x="81" y="78"/>
                    <a:pt x="82" y="82"/>
                    <a:pt x="82" y="87"/>
                  </a:cubicBezTo>
                  <a:cubicBezTo>
                    <a:pt x="82" y="94"/>
                    <a:pt x="81" y="99"/>
                    <a:pt x="78" y="104"/>
                  </a:cubicBezTo>
                  <a:cubicBezTo>
                    <a:pt x="76" y="108"/>
                    <a:pt x="72" y="112"/>
                    <a:pt x="68" y="115"/>
                  </a:cubicBezTo>
                  <a:cubicBezTo>
                    <a:pt x="64" y="118"/>
                    <a:pt x="59" y="120"/>
                    <a:pt x="53" y="121"/>
                  </a:cubicBezTo>
                  <a:cubicBezTo>
                    <a:pt x="47" y="122"/>
                    <a:pt x="41" y="123"/>
                    <a:pt x="35" y="123"/>
                  </a:cubicBezTo>
                  <a:cubicBezTo>
                    <a:pt x="28" y="123"/>
                    <a:pt x="22" y="122"/>
                    <a:pt x="16" y="121"/>
                  </a:cubicBezTo>
                  <a:cubicBezTo>
                    <a:pt x="10" y="120"/>
                    <a:pt x="5" y="118"/>
                    <a:pt x="1" y="116"/>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3" name="Freeform 13">
              <a:extLst>
                <a:ext uri="{FF2B5EF4-FFF2-40B4-BE49-F238E27FC236}">
                  <a16:creationId xmlns="" xmlns:a16="http://schemas.microsoft.com/office/drawing/2014/main" id="{22D65D5E-4DE1-4390-A3AE-875885C678F2}"/>
                </a:ext>
              </a:extLst>
            </p:cNvPr>
            <p:cNvSpPr>
              <a:spLocks noEditPoints="1" noChangeArrowheads="1"/>
            </p:cNvSpPr>
            <p:nvPr/>
          </p:nvSpPr>
          <p:spPr bwMode="auto">
            <a:xfrm>
              <a:off x="2168738" y="0"/>
              <a:ext cx="1008781" cy="1103966"/>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7"/>
                <a:gd name="T31" fmla="*/ 0 h 500"/>
                <a:gd name="T32" fmla="*/ 457 w 457"/>
                <a:gd name="T33" fmla="*/ 500 h 5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4" name="Freeform 14">
              <a:extLst>
                <a:ext uri="{FF2B5EF4-FFF2-40B4-BE49-F238E27FC236}">
                  <a16:creationId xmlns="" xmlns:a16="http://schemas.microsoft.com/office/drawing/2014/main" id="{9875F7E4-F51A-4258-AFF1-2C8D1A7A3A48}"/>
                </a:ext>
              </a:extLst>
            </p:cNvPr>
            <p:cNvSpPr>
              <a:spLocks noChangeArrowheads="1"/>
            </p:cNvSpPr>
            <p:nvPr/>
          </p:nvSpPr>
          <p:spPr bwMode="auto">
            <a:xfrm>
              <a:off x="1853320" y="311686"/>
              <a:ext cx="423669" cy="485260"/>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220"/>
                <a:gd name="T29" fmla="*/ 192 w 192"/>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5" name="Freeform 15">
              <a:extLst>
                <a:ext uri="{FF2B5EF4-FFF2-40B4-BE49-F238E27FC236}">
                  <a16:creationId xmlns="" xmlns:a16="http://schemas.microsoft.com/office/drawing/2014/main" id="{1320213A-7720-4739-9EEA-D7D664A525E2}"/>
                </a:ext>
              </a:extLst>
            </p:cNvPr>
            <p:cNvSpPr>
              <a:spLocks noChangeArrowheads="1"/>
            </p:cNvSpPr>
            <p:nvPr/>
          </p:nvSpPr>
          <p:spPr bwMode="auto">
            <a:xfrm>
              <a:off x="0" y="479661"/>
              <a:ext cx="2011962" cy="167041"/>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2"/>
                <a:gd name="T28" fmla="*/ 0 h 76"/>
                <a:gd name="T29" fmla="*/ 912 w 91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6" name="Freeform 16">
              <a:extLst>
                <a:ext uri="{FF2B5EF4-FFF2-40B4-BE49-F238E27FC236}">
                  <a16:creationId xmlns="" xmlns:a16="http://schemas.microsoft.com/office/drawing/2014/main" id="{27B24A3F-95D9-4119-95A1-EA9F5E324050}"/>
                </a:ext>
              </a:extLst>
            </p:cNvPr>
            <p:cNvSpPr>
              <a:spLocks noChangeArrowheads="1"/>
            </p:cNvSpPr>
            <p:nvPr/>
          </p:nvSpPr>
          <p:spPr bwMode="auto">
            <a:xfrm>
              <a:off x="661633" y="426469"/>
              <a:ext cx="106384" cy="299555"/>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36"/>
                <a:gd name="T29" fmla="*/ 48 w 48"/>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sp>
          <p:nvSpPr>
            <p:cNvPr id="47" name="Freeform 17">
              <a:extLst>
                <a:ext uri="{FF2B5EF4-FFF2-40B4-BE49-F238E27FC236}">
                  <a16:creationId xmlns="" xmlns:a16="http://schemas.microsoft.com/office/drawing/2014/main" id="{F6A045AA-FE9F-43B9-84DF-7A9B800529AC}"/>
                </a:ext>
              </a:extLst>
            </p:cNvPr>
            <p:cNvSpPr>
              <a:spLocks noChangeArrowheads="1"/>
            </p:cNvSpPr>
            <p:nvPr/>
          </p:nvSpPr>
          <p:spPr bwMode="auto">
            <a:xfrm>
              <a:off x="132513" y="611241"/>
              <a:ext cx="379809" cy="371410"/>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68"/>
                <a:gd name="T59" fmla="*/ 172 w 172"/>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dirty="0">
                <a:solidFill>
                  <a:srgbClr val="FFFFFF"/>
                </a:solidFill>
                <a:cs typeface="+mn-ea"/>
                <a:sym typeface="+mn-lt"/>
              </a:endParaRPr>
            </a:p>
          </p:txBody>
        </p:sp>
      </p:grpSp>
      <p:sp>
        <p:nvSpPr>
          <p:cNvPr id="48" name="Freeform 18">
            <a:extLst>
              <a:ext uri="{FF2B5EF4-FFF2-40B4-BE49-F238E27FC236}">
                <a16:creationId xmlns="" xmlns:a16="http://schemas.microsoft.com/office/drawing/2014/main" id="{00D8D8DC-B929-46EC-9C5F-6D1A3A63026D}"/>
              </a:ext>
            </a:extLst>
          </p:cNvPr>
          <p:cNvSpPr>
            <a:spLocks noChangeArrowheads="1"/>
          </p:cNvSpPr>
          <p:nvPr/>
        </p:nvSpPr>
        <p:spPr bwMode="auto">
          <a:xfrm>
            <a:off x="2624280" y="3356118"/>
            <a:ext cx="1189038" cy="2936875"/>
          </a:xfrm>
          <a:custGeom>
            <a:avLst/>
            <a:gdLst>
              <a:gd name="T0" fmla="*/ 191 w 617"/>
              <a:gd name="T1" fmla="*/ 76 h 1524"/>
              <a:gd name="T2" fmla="*/ 287 w 617"/>
              <a:gd name="T3" fmla="*/ 7 h 1524"/>
              <a:gd name="T4" fmla="*/ 538 w 617"/>
              <a:gd name="T5" fmla="*/ 42 h 1524"/>
              <a:gd name="T6" fmla="*/ 610 w 617"/>
              <a:gd name="T7" fmla="*/ 135 h 1524"/>
              <a:gd name="T8" fmla="*/ 425 w 617"/>
              <a:gd name="T9" fmla="*/ 1445 h 1524"/>
              <a:gd name="T10" fmla="*/ 329 w 617"/>
              <a:gd name="T11" fmla="*/ 1517 h 1524"/>
              <a:gd name="T12" fmla="*/ 79 w 617"/>
              <a:gd name="T13" fmla="*/ 1482 h 1524"/>
              <a:gd name="T14" fmla="*/ 7 w 617"/>
              <a:gd name="T15" fmla="*/ 1386 h 1524"/>
              <a:gd name="T16" fmla="*/ 191 w 617"/>
              <a:gd name="T17" fmla="*/ 76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7"/>
              <a:gd name="T28" fmla="*/ 0 h 1524"/>
              <a:gd name="T29" fmla="*/ 617 w 617"/>
              <a:gd name="T30" fmla="*/ 1524 h 1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chemeClr val="accent1"/>
          </a:solidFill>
          <a:ln>
            <a:noFill/>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49" name="Freeform 19">
            <a:extLst>
              <a:ext uri="{FF2B5EF4-FFF2-40B4-BE49-F238E27FC236}">
                <a16:creationId xmlns="" xmlns:a16="http://schemas.microsoft.com/office/drawing/2014/main" id="{FC2FDE1E-243B-489F-BD0E-5B1616A9373F}"/>
              </a:ext>
            </a:extLst>
          </p:cNvPr>
          <p:cNvSpPr>
            <a:spLocks noChangeArrowheads="1"/>
          </p:cNvSpPr>
          <p:nvPr/>
        </p:nvSpPr>
        <p:spPr bwMode="auto">
          <a:xfrm>
            <a:off x="3200543" y="3498993"/>
            <a:ext cx="250825" cy="250825"/>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0" name="Freeform 20">
            <a:extLst>
              <a:ext uri="{FF2B5EF4-FFF2-40B4-BE49-F238E27FC236}">
                <a16:creationId xmlns="" xmlns:a16="http://schemas.microsoft.com/office/drawing/2014/main" id="{1250C72E-B947-4992-B1AB-05C5C19CF60B}"/>
              </a:ext>
            </a:extLst>
          </p:cNvPr>
          <p:cNvSpPr>
            <a:spLocks noChangeArrowheads="1"/>
          </p:cNvSpPr>
          <p:nvPr/>
        </p:nvSpPr>
        <p:spPr bwMode="auto">
          <a:xfrm>
            <a:off x="3200543" y="3506930"/>
            <a:ext cx="188912" cy="225425"/>
          </a:xfrm>
          <a:custGeom>
            <a:avLst/>
            <a:gdLst>
              <a:gd name="T0" fmla="*/ 66 w 98"/>
              <a:gd name="T1" fmla="*/ 17 h 117"/>
              <a:gd name="T2" fmla="*/ 98 w 98"/>
              <a:gd name="T3" fmla="*/ 14 h 117"/>
              <a:gd name="T4" fmla="*/ 43 w 98"/>
              <a:gd name="T5" fmla="*/ 8 h 117"/>
              <a:gd name="T6" fmla="*/ 12 w 98"/>
              <a:gd name="T7" fmla="*/ 82 h 117"/>
              <a:gd name="T8" fmla="*/ 55 w 98"/>
              <a:gd name="T9" fmla="*/ 117 h 117"/>
              <a:gd name="T10" fmla="*/ 35 w 98"/>
              <a:gd name="T11" fmla="*/ 92 h 117"/>
              <a:gd name="T12" fmla="*/ 66 w 98"/>
              <a:gd name="T13" fmla="*/ 17 h 117"/>
              <a:gd name="T14" fmla="*/ 0 60000 65536"/>
              <a:gd name="T15" fmla="*/ 0 60000 65536"/>
              <a:gd name="T16" fmla="*/ 0 60000 65536"/>
              <a:gd name="T17" fmla="*/ 0 60000 65536"/>
              <a:gd name="T18" fmla="*/ 0 60000 65536"/>
              <a:gd name="T19" fmla="*/ 0 60000 65536"/>
              <a:gd name="T20" fmla="*/ 0 60000 65536"/>
              <a:gd name="T21" fmla="*/ 0 w 98"/>
              <a:gd name="T22" fmla="*/ 0 h 117"/>
              <a:gd name="T23" fmla="*/ 98 w 9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1" name="Freeform 21">
            <a:extLst>
              <a:ext uri="{FF2B5EF4-FFF2-40B4-BE49-F238E27FC236}">
                <a16:creationId xmlns="" xmlns:a16="http://schemas.microsoft.com/office/drawing/2014/main" id="{C6998D8A-10F8-4A65-AD79-9039A2E3E1A1}"/>
              </a:ext>
            </a:extLst>
          </p:cNvPr>
          <p:cNvSpPr>
            <a:spLocks noChangeArrowheads="1"/>
          </p:cNvSpPr>
          <p:nvPr/>
        </p:nvSpPr>
        <p:spPr bwMode="auto">
          <a:xfrm>
            <a:off x="3479943" y="3267218"/>
            <a:ext cx="1465262" cy="2946400"/>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4 h 1529"/>
              <a:gd name="T12" fmla="*/ 443 w 761"/>
              <a:gd name="T13" fmla="*/ 1517 h 1529"/>
              <a:gd name="T14" fmla="*/ 340 w 761"/>
              <a:gd name="T15" fmla="*/ 1457 h 1529"/>
              <a:gd name="T16" fmla="*/ 12 w 761"/>
              <a:gd name="T17" fmla="*/ 175 h 1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1"/>
              <a:gd name="T28" fmla="*/ 0 h 1529"/>
              <a:gd name="T29" fmla="*/ 761 w 761"/>
              <a:gd name="T30" fmla="*/ 1529 h 1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chemeClr val="accent2"/>
          </a:solidFill>
          <a:ln w="19050" cap="flat" cmpd="sng">
            <a:solidFill>
              <a:schemeClr val="bg1"/>
            </a:solidFill>
            <a:bevel/>
            <a:headEnd/>
            <a:tailEnd/>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52" name="Freeform 22">
            <a:extLst>
              <a:ext uri="{FF2B5EF4-FFF2-40B4-BE49-F238E27FC236}">
                <a16:creationId xmlns="" xmlns:a16="http://schemas.microsoft.com/office/drawing/2014/main" id="{685BC27B-801E-4190-BD54-03A9F70D8EE9}"/>
              </a:ext>
            </a:extLst>
          </p:cNvPr>
          <p:cNvSpPr>
            <a:spLocks noChangeArrowheads="1"/>
          </p:cNvSpPr>
          <p:nvPr/>
        </p:nvSpPr>
        <p:spPr bwMode="auto">
          <a:xfrm>
            <a:off x="3733943" y="3467243"/>
            <a:ext cx="242887" cy="242887"/>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 name="T10" fmla="*/ 0 60000 65536"/>
              <a:gd name="T11" fmla="*/ 0 60000 65536"/>
              <a:gd name="T12" fmla="*/ 0 60000 65536"/>
              <a:gd name="T13" fmla="*/ 0 60000 65536"/>
              <a:gd name="T14" fmla="*/ 0 60000 65536"/>
              <a:gd name="T15" fmla="*/ 0 w 126"/>
              <a:gd name="T16" fmla="*/ 0 h 126"/>
              <a:gd name="T17" fmla="*/ 126 w 126"/>
              <a:gd name="T18" fmla="*/ 126 h 126"/>
            </a:gdLst>
            <a:ahLst/>
            <a:cxnLst>
              <a:cxn ang="T10">
                <a:pos x="T0" y="T1"/>
              </a:cxn>
              <a:cxn ang="T11">
                <a:pos x="T2" y="T3"/>
              </a:cxn>
              <a:cxn ang="T12">
                <a:pos x="T4" y="T5"/>
              </a:cxn>
              <a:cxn ang="T13">
                <a:pos x="T6" y="T7"/>
              </a:cxn>
              <a:cxn ang="T14">
                <a:pos x="T8" y="T9"/>
              </a:cxn>
            </a:cxnLst>
            <a:rect l="T15" t="T16" r="T17" b="T18"/>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3" name="Freeform 23">
            <a:extLst>
              <a:ext uri="{FF2B5EF4-FFF2-40B4-BE49-F238E27FC236}">
                <a16:creationId xmlns="" xmlns:a16="http://schemas.microsoft.com/office/drawing/2014/main" id="{8C7FE052-3FCC-4969-9E84-5F041F707FD7}"/>
              </a:ext>
            </a:extLst>
          </p:cNvPr>
          <p:cNvSpPr>
            <a:spLocks noChangeArrowheads="1"/>
          </p:cNvSpPr>
          <p:nvPr/>
        </p:nvSpPr>
        <p:spPr bwMode="auto">
          <a:xfrm>
            <a:off x="3733943" y="3475180"/>
            <a:ext cx="146050" cy="230188"/>
          </a:xfrm>
          <a:custGeom>
            <a:avLst/>
            <a:gdLst>
              <a:gd name="T0" fmla="*/ 48 w 76"/>
              <a:gd name="T1" fmla="*/ 19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19 h 120"/>
              <a:gd name="T14" fmla="*/ 0 60000 65536"/>
              <a:gd name="T15" fmla="*/ 0 60000 65536"/>
              <a:gd name="T16" fmla="*/ 0 60000 65536"/>
              <a:gd name="T17" fmla="*/ 0 60000 65536"/>
              <a:gd name="T18" fmla="*/ 0 60000 65536"/>
              <a:gd name="T19" fmla="*/ 0 60000 65536"/>
              <a:gd name="T20" fmla="*/ 0 60000 65536"/>
              <a:gd name="T21" fmla="*/ 0 w 76"/>
              <a:gd name="T22" fmla="*/ 0 h 120"/>
              <a:gd name="T23" fmla="*/ 76 w 7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4" name="Freeform 24">
            <a:extLst>
              <a:ext uri="{FF2B5EF4-FFF2-40B4-BE49-F238E27FC236}">
                <a16:creationId xmlns="" xmlns:a16="http://schemas.microsoft.com/office/drawing/2014/main" id="{18654DE4-A649-4EA5-9087-AF65D207AF1A}"/>
              </a:ext>
            </a:extLst>
          </p:cNvPr>
          <p:cNvSpPr>
            <a:spLocks noChangeArrowheads="1"/>
          </p:cNvSpPr>
          <p:nvPr/>
        </p:nvSpPr>
        <p:spPr bwMode="auto">
          <a:xfrm>
            <a:off x="3957780" y="2933843"/>
            <a:ext cx="2286000" cy="2698750"/>
          </a:xfrm>
          <a:custGeom>
            <a:avLst/>
            <a:gdLst>
              <a:gd name="T0" fmla="*/ 28 w 1187"/>
              <a:gd name="T1" fmla="*/ 296 h 1400"/>
              <a:gd name="T2" fmla="*/ 47 w 1187"/>
              <a:gd name="T3" fmla="*/ 180 h 1400"/>
              <a:gd name="T4" fmla="*/ 250 w 1187"/>
              <a:gd name="T5" fmla="*/ 28 h 1400"/>
              <a:gd name="T6" fmla="*/ 367 w 1187"/>
              <a:gd name="T7" fmla="*/ 43 h 1400"/>
              <a:gd name="T8" fmla="*/ 1159 w 1187"/>
              <a:gd name="T9" fmla="*/ 1102 h 1400"/>
              <a:gd name="T10" fmla="*/ 1142 w 1187"/>
              <a:gd name="T11" fmla="*/ 1221 h 1400"/>
              <a:gd name="T12" fmla="*/ 939 w 1187"/>
              <a:gd name="T13" fmla="*/ 1373 h 1400"/>
              <a:gd name="T14" fmla="*/ 821 w 1187"/>
              <a:gd name="T15" fmla="*/ 1356 h 1400"/>
              <a:gd name="T16" fmla="*/ 28 w 1187"/>
              <a:gd name="T17" fmla="*/ 296 h 1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7"/>
              <a:gd name="T28" fmla="*/ 0 h 1400"/>
              <a:gd name="T29" fmla="*/ 1187 w 1187"/>
              <a:gd name="T30" fmla="*/ 1400 h 1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chemeClr val="accent1"/>
          </a:solidFill>
          <a:ln w="19050" cap="flat" cmpd="sng">
            <a:solidFill>
              <a:schemeClr val="bg1"/>
            </a:solidFill>
            <a:bevel/>
            <a:headEnd/>
            <a:tailEnd/>
          </a:ln>
          <a:effectLst>
            <a:outerShdw blurRad="190500" dist="63500" dir="2700000" algn="tl" rotWithShape="0">
              <a:prstClr val="black">
                <a:alpha val="25000"/>
              </a:prstClr>
            </a:outerShdw>
          </a:effectLst>
        </p:spPr>
        <p:txBody>
          <a:bodyPr anchor="ctr"/>
          <a:lstStyle/>
          <a:p>
            <a:pPr algn="ctr"/>
            <a:endParaRPr lang="zh-CN" altLang="zh-CN" dirty="0">
              <a:solidFill>
                <a:srgbClr val="FFFFFF"/>
              </a:solidFill>
              <a:cs typeface="+mn-ea"/>
              <a:sym typeface="+mn-lt"/>
            </a:endParaRPr>
          </a:p>
        </p:txBody>
      </p:sp>
      <p:sp>
        <p:nvSpPr>
          <p:cNvPr id="55" name="Freeform 25">
            <a:extLst>
              <a:ext uri="{FF2B5EF4-FFF2-40B4-BE49-F238E27FC236}">
                <a16:creationId xmlns="" xmlns:a16="http://schemas.microsoft.com/office/drawing/2014/main" id="{57F8263F-3546-411F-BEF0-ECBE9E719E68}"/>
              </a:ext>
            </a:extLst>
          </p:cNvPr>
          <p:cNvSpPr>
            <a:spLocks noChangeArrowheads="1"/>
          </p:cNvSpPr>
          <p:nvPr/>
        </p:nvSpPr>
        <p:spPr bwMode="auto">
          <a:xfrm>
            <a:off x="4207018" y="3230705"/>
            <a:ext cx="250825" cy="250825"/>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 name="T10" fmla="*/ 0 60000 65536"/>
              <a:gd name="T11" fmla="*/ 0 60000 65536"/>
              <a:gd name="T12" fmla="*/ 0 60000 65536"/>
              <a:gd name="T13" fmla="*/ 0 60000 65536"/>
              <a:gd name="T14" fmla="*/ 0 60000 65536"/>
              <a:gd name="T15" fmla="*/ 0 w 130"/>
              <a:gd name="T16" fmla="*/ 0 h 130"/>
              <a:gd name="T17" fmla="*/ 130 w 130"/>
              <a:gd name="T18" fmla="*/ 130 h 130"/>
            </a:gdLst>
            <a:ahLst/>
            <a:cxnLst>
              <a:cxn ang="T10">
                <a:pos x="T0" y="T1"/>
              </a:cxn>
              <a:cxn ang="T11">
                <a:pos x="T2" y="T3"/>
              </a:cxn>
              <a:cxn ang="T12">
                <a:pos x="T4" y="T5"/>
              </a:cxn>
              <a:cxn ang="T13">
                <a:pos x="T6" y="T7"/>
              </a:cxn>
              <a:cxn ang="T14">
                <a:pos x="T8" y="T9"/>
              </a:cxn>
            </a:cxnLst>
            <a:rect l="T15" t="T16" r="T17" b="T18"/>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chemeClr val="bg1"/>
          </a:solidFill>
          <a:ln>
            <a:noFill/>
          </a:ln>
        </p:spPr>
        <p:txBody>
          <a:bodyPr/>
          <a:lstStyle/>
          <a:p>
            <a:endParaRPr lang="zh-CN" altLang="zh-CN" dirty="0">
              <a:solidFill>
                <a:srgbClr val="000000"/>
              </a:solidFill>
              <a:cs typeface="+mn-ea"/>
              <a:sym typeface="+mn-lt"/>
            </a:endParaRPr>
          </a:p>
        </p:txBody>
      </p:sp>
      <p:sp>
        <p:nvSpPr>
          <p:cNvPr id="56" name="Freeform 26">
            <a:extLst>
              <a:ext uri="{FF2B5EF4-FFF2-40B4-BE49-F238E27FC236}">
                <a16:creationId xmlns="" xmlns:a16="http://schemas.microsoft.com/office/drawing/2014/main" id="{7D1281E3-FB60-4937-A0D0-80E1DE41DE0E}"/>
              </a:ext>
            </a:extLst>
          </p:cNvPr>
          <p:cNvSpPr>
            <a:spLocks noChangeArrowheads="1"/>
          </p:cNvSpPr>
          <p:nvPr/>
        </p:nvSpPr>
        <p:spPr bwMode="auto">
          <a:xfrm>
            <a:off x="4207018" y="3246580"/>
            <a:ext cx="187325" cy="225425"/>
          </a:xfrm>
          <a:custGeom>
            <a:avLst/>
            <a:gdLst>
              <a:gd name="T0" fmla="*/ 35 w 97"/>
              <a:gd name="T1" fmla="*/ 25 h 117"/>
              <a:gd name="T2" fmla="*/ 56 w 97"/>
              <a:gd name="T3" fmla="*/ 0 h 117"/>
              <a:gd name="T4" fmla="*/ 12 w 97"/>
              <a:gd name="T5" fmla="*/ 34 h 117"/>
              <a:gd name="T6" fmla="*/ 42 w 97"/>
              <a:gd name="T7" fmla="*/ 109 h 117"/>
              <a:gd name="T8" fmla="*/ 97 w 97"/>
              <a:gd name="T9" fmla="*/ 104 h 117"/>
              <a:gd name="T10" fmla="*/ 65 w 97"/>
              <a:gd name="T11" fmla="*/ 100 h 117"/>
              <a:gd name="T12" fmla="*/ 35 w 97"/>
              <a:gd name="T13" fmla="*/ 25 h 117"/>
              <a:gd name="T14" fmla="*/ 0 60000 65536"/>
              <a:gd name="T15" fmla="*/ 0 60000 65536"/>
              <a:gd name="T16" fmla="*/ 0 60000 65536"/>
              <a:gd name="T17" fmla="*/ 0 60000 65536"/>
              <a:gd name="T18" fmla="*/ 0 60000 65536"/>
              <a:gd name="T19" fmla="*/ 0 60000 65536"/>
              <a:gd name="T20" fmla="*/ 0 60000 65536"/>
              <a:gd name="T21" fmla="*/ 0 w 97"/>
              <a:gd name="T22" fmla="*/ 0 h 117"/>
              <a:gd name="T23" fmla="*/ 97 w 9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7" name="Freeform 27">
            <a:extLst>
              <a:ext uri="{FF2B5EF4-FFF2-40B4-BE49-F238E27FC236}">
                <a16:creationId xmlns="" xmlns:a16="http://schemas.microsoft.com/office/drawing/2014/main" id="{84ABAB23-D229-498F-B8F6-88BA60614F12}"/>
              </a:ext>
            </a:extLst>
          </p:cNvPr>
          <p:cNvSpPr>
            <a:spLocks noChangeArrowheads="1"/>
          </p:cNvSpPr>
          <p:nvPr/>
        </p:nvSpPr>
        <p:spPr bwMode="auto">
          <a:xfrm>
            <a:off x="3249755" y="2743343"/>
            <a:ext cx="133350" cy="801687"/>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416"/>
              <a:gd name="T62" fmla="*/ 69 w 69"/>
              <a:gd name="T63" fmla="*/ 416 h 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8" name="Freeform 28">
            <a:extLst>
              <a:ext uri="{FF2B5EF4-FFF2-40B4-BE49-F238E27FC236}">
                <a16:creationId xmlns="" xmlns:a16="http://schemas.microsoft.com/office/drawing/2014/main" id="{4926C39D-52F6-4CF6-9D1C-E25E178492C4}"/>
              </a:ext>
            </a:extLst>
          </p:cNvPr>
          <p:cNvSpPr>
            <a:spLocks noChangeArrowheads="1"/>
          </p:cNvSpPr>
          <p:nvPr/>
        </p:nvSpPr>
        <p:spPr bwMode="auto">
          <a:xfrm>
            <a:off x="3371993" y="2940193"/>
            <a:ext cx="53975" cy="469900"/>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4"/>
              <a:gd name="T26" fmla="*/ 28 w 28"/>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59" name="Freeform 29">
            <a:extLst>
              <a:ext uri="{FF2B5EF4-FFF2-40B4-BE49-F238E27FC236}">
                <a16:creationId xmlns="" xmlns:a16="http://schemas.microsoft.com/office/drawing/2014/main" id="{EB7C5D35-72B7-4B63-9C93-860ED52F06E0}"/>
              </a:ext>
            </a:extLst>
          </p:cNvPr>
          <p:cNvSpPr>
            <a:spLocks noChangeArrowheads="1"/>
          </p:cNvSpPr>
          <p:nvPr/>
        </p:nvSpPr>
        <p:spPr bwMode="auto">
          <a:xfrm>
            <a:off x="3364055" y="2689368"/>
            <a:ext cx="468313" cy="836612"/>
          </a:xfrm>
          <a:custGeom>
            <a:avLst/>
            <a:gdLst>
              <a:gd name="T0" fmla="*/ 238 w 243"/>
              <a:gd name="T1" fmla="*/ 432 h 434"/>
              <a:gd name="T2" fmla="*/ 222 w 243"/>
              <a:gd name="T3" fmla="*/ 431 h 434"/>
              <a:gd name="T4" fmla="*/ 151 w 243"/>
              <a:gd name="T5" fmla="*/ 334 h 434"/>
              <a:gd name="T6" fmla="*/ 100 w 243"/>
              <a:gd name="T7" fmla="*/ 233 h 434"/>
              <a:gd name="T8" fmla="*/ 23 w 243"/>
              <a:gd name="T9" fmla="*/ 12 h 434"/>
              <a:gd name="T10" fmla="*/ 47 w 243"/>
              <a:gd name="T11" fmla="*/ 2 h 434"/>
              <a:gd name="T12" fmla="*/ 72 w 243"/>
              <a:gd name="T13" fmla="*/ 26 h 434"/>
              <a:gd name="T14" fmla="*/ 69 w 243"/>
              <a:gd name="T15" fmla="*/ 35 h 434"/>
              <a:gd name="T16" fmla="*/ 61 w 243"/>
              <a:gd name="T17" fmla="*/ 31 h 434"/>
              <a:gd name="T18" fmla="*/ 46 w 243"/>
              <a:gd name="T19" fmla="*/ 15 h 434"/>
              <a:gd name="T20" fmla="*/ 33 w 243"/>
              <a:gd name="T21" fmla="*/ 22 h 434"/>
              <a:gd name="T22" fmla="*/ 32 w 243"/>
              <a:gd name="T23" fmla="*/ 22 h 434"/>
              <a:gd name="T24" fmla="*/ 111 w 243"/>
              <a:gd name="T25" fmla="*/ 227 h 434"/>
              <a:gd name="T26" fmla="*/ 162 w 243"/>
              <a:gd name="T27" fmla="*/ 329 h 434"/>
              <a:gd name="T28" fmla="*/ 225 w 243"/>
              <a:gd name="T29" fmla="*/ 418 h 434"/>
              <a:gd name="T30" fmla="*/ 232 w 243"/>
              <a:gd name="T31" fmla="*/ 419 h 434"/>
              <a:gd name="T32" fmla="*/ 232 w 243"/>
              <a:gd name="T33" fmla="*/ 419 h 434"/>
              <a:gd name="T34" fmla="*/ 241 w 243"/>
              <a:gd name="T35" fmla="*/ 422 h 434"/>
              <a:gd name="T36" fmla="*/ 239 w 243"/>
              <a:gd name="T37" fmla="*/ 431 h 434"/>
              <a:gd name="T38" fmla="*/ 238 w 243"/>
              <a:gd name="T39" fmla="*/ 432 h 4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3"/>
              <a:gd name="T61" fmla="*/ 0 h 434"/>
              <a:gd name="T62" fmla="*/ 243 w 243"/>
              <a:gd name="T63" fmla="*/ 434 h 4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60" name="Freeform 30">
            <a:extLst>
              <a:ext uri="{FF2B5EF4-FFF2-40B4-BE49-F238E27FC236}">
                <a16:creationId xmlns="" xmlns:a16="http://schemas.microsoft.com/office/drawing/2014/main" id="{A7A75366-B74B-4AE8-ABFF-22F372047F10}"/>
              </a:ext>
            </a:extLst>
          </p:cNvPr>
          <p:cNvSpPr>
            <a:spLocks noChangeArrowheads="1"/>
          </p:cNvSpPr>
          <p:nvPr/>
        </p:nvSpPr>
        <p:spPr bwMode="auto">
          <a:xfrm>
            <a:off x="3449780" y="2576655"/>
            <a:ext cx="857250" cy="746125"/>
          </a:xfrm>
          <a:custGeom>
            <a:avLst/>
            <a:gdLst>
              <a:gd name="T0" fmla="*/ 443 w 445"/>
              <a:gd name="T1" fmla="*/ 382 h 387"/>
              <a:gd name="T2" fmla="*/ 427 w 445"/>
              <a:gd name="T3" fmla="*/ 386 h 387"/>
              <a:gd name="T4" fmla="*/ 305 w 445"/>
              <a:gd name="T5" fmla="*/ 310 h 387"/>
              <a:gd name="T6" fmla="*/ 203 w 445"/>
              <a:gd name="T7" fmla="*/ 222 h 387"/>
              <a:gd name="T8" fmla="*/ 11 w 445"/>
              <a:gd name="T9" fmla="*/ 19 h 387"/>
              <a:gd name="T10" fmla="*/ 29 w 445"/>
              <a:gd name="T11" fmla="*/ 1 h 387"/>
              <a:gd name="T12" fmla="*/ 66 w 445"/>
              <a:gd name="T13" fmla="*/ 17 h 387"/>
              <a:gd name="T14" fmla="*/ 68 w 445"/>
              <a:gd name="T15" fmla="*/ 27 h 387"/>
              <a:gd name="T16" fmla="*/ 58 w 445"/>
              <a:gd name="T17" fmla="*/ 26 h 387"/>
              <a:gd name="T18" fmla="*/ 35 w 445"/>
              <a:gd name="T19" fmla="*/ 15 h 387"/>
              <a:gd name="T20" fmla="*/ 25 w 445"/>
              <a:gd name="T21" fmla="*/ 27 h 387"/>
              <a:gd name="T22" fmla="*/ 25 w 445"/>
              <a:gd name="T23" fmla="*/ 27 h 387"/>
              <a:gd name="T24" fmla="*/ 210 w 445"/>
              <a:gd name="T25" fmla="*/ 213 h 387"/>
              <a:gd name="T26" fmla="*/ 314 w 445"/>
              <a:gd name="T27" fmla="*/ 301 h 387"/>
              <a:gd name="T28" fmla="*/ 423 w 445"/>
              <a:gd name="T29" fmla="*/ 372 h 387"/>
              <a:gd name="T30" fmla="*/ 430 w 445"/>
              <a:gd name="T31" fmla="*/ 371 h 387"/>
              <a:gd name="T32" fmla="*/ 430 w 445"/>
              <a:gd name="T33" fmla="*/ 371 h 387"/>
              <a:gd name="T34" fmla="*/ 440 w 445"/>
              <a:gd name="T35" fmla="*/ 371 h 387"/>
              <a:gd name="T36" fmla="*/ 443 w 445"/>
              <a:gd name="T37" fmla="*/ 381 h 387"/>
              <a:gd name="T38" fmla="*/ 443 w 445"/>
              <a:gd name="T39" fmla="*/ 382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5"/>
              <a:gd name="T61" fmla="*/ 0 h 387"/>
              <a:gd name="T62" fmla="*/ 445 w 445"/>
              <a:gd name="T63" fmla="*/ 387 h 3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61" name="Freeform 31">
            <a:extLst>
              <a:ext uri="{FF2B5EF4-FFF2-40B4-BE49-F238E27FC236}">
                <a16:creationId xmlns="" xmlns:a16="http://schemas.microsoft.com/office/drawing/2014/main" id="{423517D8-9C36-4543-88F3-7E43EECD05B0}"/>
              </a:ext>
            </a:extLst>
          </p:cNvPr>
          <p:cNvSpPr>
            <a:spLocks noChangeArrowheads="1"/>
          </p:cNvSpPr>
          <p:nvPr/>
        </p:nvSpPr>
        <p:spPr bwMode="auto">
          <a:xfrm>
            <a:off x="3670443" y="2697305"/>
            <a:ext cx="547687" cy="468313"/>
          </a:xfrm>
          <a:custGeom>
            <a:avLst/>
            <a:gdLst>
              <a:gd name="T0" fmla="*/ 282 w 284"/>
              <a:gd name="T1" fmla="*/ 241 h 243"/>
              <a:gd name="T2" fmla="*/ 282 w 284"/>
              <a:gd name="T3" fmla="*/ 241 h 243"/>
              <a:gd name="T4" fmla="*/ 271 w 284"/>
              <a:gd name="T5" fmla="*/ 238 h 243"/>
              <a:gd name="T6" fmla="*/ 5 w 284"/>
              <a:gd name="T7" fmla="*/ 13 h 243"/>
              <a:gd name="T8" fmla="*/ 1 w 284"/>
              <a:gd name="T9" fmla="*/ 3 h 243"/>
              <a:gd name="T10" fmla="*/ 12 w 284"/>
              <a:gd name="T11" fmla="*/ 3 h 243"/>
              <a:gd name="T12" fmla="*/ 280 w 284"/>
              <a:gd name="T13" fmla="*/ 231 h 243"/>
              <a:gd name="T14" fmla="*/ 282 w 284"/>
              <a:gd name="T15" fmla="*/ 241 h 243"/>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243"/>
              <a:gd name="T26" fmla="*/ 284 w 284"/>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rgbClr val="F8E9B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62" name="矩形 72">
            <a:extLst>
              <a:ext uri="{FF2B5EF4-FFF2-40B4-BE49-F238E27FC236}">
                <a16:creationId xmlns="" xmlns:a16="http://schemas.microsoft.com/office/drawing/2014/main" id="{65179700-68E9-47A4-A5D2-B8E3637F9557}"/>
              </a:ext>
            </a:extLst>
          </p:cNvPr>
          <p:cNvSpPr>
            <a:spLocks noChangeArrowheads="1"/>
          </p:cNvSpPr>
          <p:nvPr/>
        </p:nvSpPr>
        <p:spPr bwMode="auto">
          <a:xfrm rot="3206556">
            <a:off x="4448302" y="4132554"/>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dirty="0">
                <a:solidFill>
                  <a:schemeClr val="bg1"/>
                </a:solidFill>
                <a:cs typeface="+mn-ea"/>
                <a:sym typeface="+mn-lt"/>
              </a:rPr>
              <a:t>添加标题</a:t>
            </a:r>
          </a:p>
        </p:txBody>
      </p:sp>
      <p:sp>
        <p:nvSpPr>
          <p:cNvPr id="63" name="矩形 73">
            <a:extLst>
              <a:ext uri="{FF2B5EF4-FFF2-40B4-BE49-F238E27FC236}">
                <a16:creationId xmlns="" xmlns:a16="http://schemas.microsoft.com/office/drawing/2014/main" id="{AF8834A8-7BD3-4E1A-AF91-39D2EFDDAB66}"/>
              </a:ext>
            </a:extLst>
          </p:cNvPr>
          <p:cNvSpPr>
            <a:spLocks noChangeArrowheads="1"/>
          </p:cNvSpPr>
          <p:nvPr/>
        </p:nvSpPr>
        <p:spPr bwMode="auto">
          <a:xfrm rot="16687707">
            <a:off x="2426621" y="4944560"/>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dirty="0">
                <a:solidFill>
                  <a:schemeClr val="bg1"/>
                </a:solidFill>
                <a:cs typeface="+mn-ea"/>
                <a:sym typeface="+mn-lt"/>
              </a:rPr>
              <a:t>添加标题</a:t>
            </a:r>
          </a:p>
        </p:txBody>
      </p:sp>
      <p:sp>
        <p:nvSpPr>
          <p:cNvPr id="64" name="矩形 74">
            <a:extLst>
              <a:ext uri="{FF2B5EF4-FFF2-40B4-BE49-F238E27FC236}">
                <a16:creationId xmlns="" xmlns:a16="http://schemas.microsoft.com/office/drawing/2014/main" id="{D301FFD8-A36D-4E61-AAD9-E3636E503B24}"/>
              </a:ext>
            </a:extLst>
          </p:cNvPr>
          <p:cNvSpPr>
            <a:spLocks noChangeArrowheads="1"/>
          </p:cNvSpPr>
          <p:nvPr/>
        </p:nvSpPr>
        <p:spPr bwMode="auto">
          <a:xfrm rot="15391505">
            <a:off x="3526759" y="4642141"/>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2400" b="1" dirty="0">
                <a:solidFill>
                  <a:schemeClr val="bg1"/>
                </a:solidFill>
                <a:cs typeface="+mn-ea"/>
                <a:sym typeface="+mn-lt"/>
              </a:rPr>
              <a:t>添加标题</a:t>
            </a:r>
          </a:p>
        </p:txBody>
      </p:sp>
      <p:grpSp>
        <p:nvGrpSpPr>
          <p:cNvPr id="65" name="组合 64">
            <a:extLst>
              <a:ext uri="{FF2B5EF4-FFF2-40B4-BE49-F238E27FC236}">
                <a16:creationId xmlns="" xmlns:a16="http://schemas.microsoft.com/office/drawing/2014/main" id="{F8D2BA27-9D48-494C-810A-485E0079BD19}"/>
              </a:ext>
            </a:extLst>
          </p:cNvPr>
          <p:cNvGrpSpPr/>
          <p:nvPr/>
        </p:nvGrpSpPr>
        <p:grpSpPr>
          <a:xfrm>
            <a:off x="7066105" y="2592530"/>
            <a:ext cx="538163" cy="538163"/>
            <a:chOff x="7121525" y="2647950"/>
            <a:chExt cx="538163" cy="538163"/>
          </a:xfrm>
          <a:effectLst>
            <a:outerShdw blurRad="190500" dist="63500" dir="2700000" algn="tl" rotWithShape="0">
              <a:prstClr val="black">
                <a:alpha val="25000"/>
              </a:prstClr>
            </a:outerShdw>
          </a:effectLst>
        </p:grpSpPr>
        <p:sp>
          <p:nvSpPr>
            <p:cNvPr id="66" name="矩形 69">
              <a:extLst>
                <a:ext uri="{FF2B5EF4-FFF2-40B4-BE49-F238E27FC236}">
                  <a16:creationId xmlns="" xmlns:a16="http://schemas.microsoft.com/office/drawing/2014/main" id="{B171D831-C526-4EE3-9C3C-ABEAAE5C7CF1}"/>
                </a:ext>
              </a:extLst>
            </p:cNvPr>
            <p:cNvSpPr>
              <a:spLocks noChangeArrowheads="1"/>
            </p:cNvSpPr>
            <p:nvPr/>
          </p:nvSpPr>
          <p:spPr bwMode="auto">
            <a:xfrm>
              <a:off x="7121525" y="2647950"/>
              <a:ext cx="538163" cy="538163"/>
            </a:xfrm>
            <a:prstGeom prst="rect">
              <a:avLst/>
            </a:prstGeom>
            <a:solidFill>
              <a:schemeClr val="accent1"/>
            </a:solidFill>
            <a:ln>
              <a:noFill/>
            </a:ln>
          </p:spPr>
          <p:txBody>
            <a:bodyPr anchor="ctr"/>
            <a:lstStyle/>
            <a:p>
              <a:pPr algn="ctr"/>
              <a:endParaRPr lang="zh-CN" altLang="zh-CN" dirty="0">
                <a:solidFill>
                  <a:srgbClr val="FFFFFF"/>
                </a:solidFill>
                <a:cs typeface="+mn-ea"/>
                <a:sym typeface="+mn-lt"/>
              </a:endParaRPr>
            </a:p>
          </p:txBody>
        </p:sp>
        <p:grpSp>
          <p:nvGrpSpPr>
            <p:cNvPr id="67" name="组合 75">
              <a:extLst>
                <a:ext uri="{FF2B5EF4-FFF2-40B4-BE49-F238E27FC236}">
                  <a16:creationId xmlns="" xmlns:a16="http://schemas.microsoft.com/office/drawing/2014/main" id="{D566215D-1B8A-4FB7-9F45-87C5560010B8}"/>
                </a:ext>
              </a:extLst>
            </p:cNvPr>
            <p:cNvGrpSpPr>
              <a:grpSpLocks/>
            </p:cNvGrpSpPr>
            <p:nvPr/>
          </p:nvGrpSpPr>
          <p:grpSpPr bwMode="auto">
            <a:xfrm>
              <a:off x="7245350" y="2792413"/>
              <a:ext cx="311150" cy="296862"/>
              <a:chOff x="0" y="0"/>
              <a:chExt cx="2438400" cy="2332038"/>
            </a:xfrm>
          </p:grpSpPr>
          <p:sp>
            <p:nvSpPr>
              <p:cNvPr id="68" name="Freeform 25">
                <a:extLst>
                  <a:ext uri="{FF2B5EF4-FFF2-40B4-BE49-F238E27FC236}">
                    <a16:creationId xmlns="" xmlns:a16="http://schemas.microsoft.com/office/drawing/2014/main" id="{0298BE36-8617-4CE1-BFEE-BB2914A3CF1E}"/>
                  </a:ext>
                </a:extLst>
              </p:cNvPr>
              <p:cNvSpPr>
                <a:spLocks noChangeArrowheads="1"/>
              </p:cNvSpPr>
              <p:nvPr/>
            </p:nvSpPr>
            <p:spPr bwMode="auto">
              <a:xfrm>
                <a:off x="893763" y="1676400"/>
                <a:ext cx="655638" cy="655638"/>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cs typeface="+mn-ea"/>
                  <a:sym typeface="+mn-lt"/>
                </a:endParaRPr>
              </a:p>
            </p:txBody>
          </p:sp>
          <p:sp>
            <p:nvSpPr>
              <p:cNvPr id="69" name="任意多边形 77">
                <a:extLst>
                  <a:ext uri="{FF2B5EF4-FFF2-40B4-BE49-F238E27FC236}">
                    <a16:creationId xmlns="" xmlns:a16="http://schemas.microsoft.com/office/drawing/2014/main" id="{1D8F15C1-51B3-47E1-B015-D3F2F2C708D1}"/>
                  </a:ext>
                </a:extLst>
              </p:cNvPr>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2000" dirty="0">
                  <a:solidFill>
                    <a:srgbClr val="000000"/>
                  </a:solidFill>
                  <a:cs typeface="+mn-ea"/>
                  <a:sym typeface="+mn-lt"/>
                </a:endParaRPr>
              </a:p>
            </p:txBody>
          </p:sp>
        </p:grpSp>
      </p:grpSp>
      <p:grpSp>
        <p:nvGrpSpPr>
          <p:cNvPr id="70" name="组合 69">
            <a:extLst>
              <a:ext uri="{FF2B5EF4-FFF2-40B4-BE49-F238E27FC236}">
                <a16:creationId xmlns="" xmlns:a16="http://schemas.microsoft.com/office/drawing/2014/main" id="{49177539-144E-417D-8A6F-DE47AAF0E8B0}"/>
              </a:ext>
            </a:extLst>
          </p:cNvPr>
          <p:cNvGrpSpPr/>
          <p:nvPr/>
        </p:nvGrpSpPr>
        <p:grpSpPr>
          <a:xfrm>
            <a:off x="7066105" y="5556393"/>
            <a:ext cx="538163" cy="539750"/>
            <a:chOff x="7121525" y="5611813"/>
            <a:chExt cx="538163" cy="539750"/>
          </a:xfrm>
          <a:effectLst>
            <a:outerShdw blurRad="190500" dist="63500" dir="2700000" algn="tl" rotWithShape="0">
              <a:prstClr val="black">
                <a:alpha val="25000"/>
              </a:prstClr>
            </a:outerShdw>
          </a:effectLst>
        </p:grpSpPr>
        <p:sp>
          <p:nvSpPr>
            <p:cNvPr id="71" name="矩形 71">
              <a:extLst>
                <a:ext uri="{FF2B5EF4-FFF2-40B4-BE49-F238E27FC236}">
                  <a16:creationId xmlns="" xmlns:a16="http://schemas.microsoft.com/office/drawing/2014/main" id="{7E13D84F-170C-407A-9ED9-BFD2003398A0}"/>
                </a:ext>
              </a:extLst>
            </p:cNvPr>
            <p:cNvSpPr>
              <a:spLocks noChangeArrowheads="1"/>
            </p:cNvSpPr>
            <p:nvPr/>
          </p:nvSpPr>
          <p:spPr bwMode="auto">
            <a:xfrm>
              <a:off x="7121525" y="5611813"/>
              <a:ext cx="538163" cy="539750"/>
            </a:xfrm>
            <a:prstGeom prst="rect">
              <a:avLst/>
            </a:prstGeom>
            <a:solidFill>
              <a:schemeClr val="accent1"/>
            </a:solidFill>
            <a:ln>
              <a:noFill/>
            </a:ln>
          </p:spPr>
          <p:txBody>
            <a:bodyPr anchor="ctr"/>
            <a:lstStyle/>
            <a:p>
              <a:pPr algn="ctr"/>
              <a:endParaRPr lang="zh-CN" altLang="zh-CN" dirty="0">
                <a:solidFill>
                  <a:srgbClr val="FFFFFF"/>
                </a:solidFill>
                <a:cs typeface="+mn-ea"/>
                <a:sym typeface="+mn-lt"/>
              </a:endParaRPr>
            </a:p>
          </p:txBody>
        </p:sp>
        <p:grpSp>
          <p:nvGrpSpPr>
            <p:cNvPr id="72" name="组合 78">
              <a:extLst>
                <a:ext uri="{FF2B5EF4-FFF2-40B4-BE49-F238E27FC236}">
                  <a16:creationId xmlns="" xmlns:a16="http://schemas.microsoft.com/office/drawing/2014/main" id="{C12D1F4F-3C21-40D3-9548-F3091B25B72D}"/>
                </a:ext>
              </a:extLst>
            </p:cNvPr>
            <p:cNvGrpSpPr>
              <a:grpSpLocks/>
            </p:cNvGrpSpPr>
            <p:nvPr/>
          </p:nvGrpSpPr>
          <p:grpSpPr bwMode="auto">
            <a:xfrm>
              <a:off x="7246938" y="5680075"/>
              <a:ext cx="271462" cy="349250"/>
              <a:chOff x="0" y="0"/>
              <a:chExt cx="563562" cy="720725"/>
            </a:xfrm>
          </p:grpSpPr>
          <p:sp>
            <p:nvSpPr>
              <p:cNvPr id="73" name="Freeform 32">
                <a:extLst>
                  <a:ext uri="{FF2B5EF4-FFF2-40B4-BE49-F238E27FC236}">
                    <a16:creationId xmlns="" xmlns:a16="http://schemas.microsoft.com/office/drawing/2014/main" id="{DBA67846-E2B6-43DD-B134-228F7AD28DC8}"/>
                  </a:ext>
                </a:extLst>
              </p:cNvPr>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74" name="Freeform 33">
                <a:extLst>
                  <a:ext uri="{FF2B5EF4-FFF2-40B4-BE49-F238E27FC236}">
                    <a16:creationId xmlns="" xmlns:a16="http://schemas.microsoft.com/office/drawing/2014/main" id="{41A54BA7-B831-4521-8FA4-88B319ED23DA}"/>
                  </a:ext>
                </a:extLst>
              </p:cNvPr>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75" name="Freeform 34">
                <a:extLst>
                  <a:ext uri="{FF2B5EF4-FFF2-40B4-BE49-F238E27FC236}">
                    <a16:creationId xmlns="" xmlns:a16="http://schemas.microsoft.com/office/drawing/2014/main" id="{E37F4D45-B893-4B9D-A74F-13E2E9A24AA2}"/>
                  </a:ext>
                </a:extLst>
              </p:cNvPr>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grpSp>
      </p:grpSp>
      <p:grpSp>
        <p:nvGrpSpPr>
          <p:cNvPr id="76" name="组合 75">
            <a:extLst>
              <a:ext uri="{FF2B5EF4-FFF2-40B4-BE49-F238E27FC236}">
                <a16:creationId xmlns="" xmlns:a16="http://schemas.microsoft.com/office/drawing/2014/main" id="{AABD10EA-F2B6-47DD-9275-6B8B4D6FB596}"/>
              </a:ext>
            </a:extLst>
          </p:cNvPr>
          <p:cNvGrpSpPr/>
          <p:nvPr/>
        </p:nvGrpSpPr>
        <p:grpSpPr>
          <a:xfrm>
            <a:off x="7066105" y="4094305"/>
            <a:ext cx="538163" cy="539750"/>
            <a:chOff x="7121525" y="4149725"/>
            <a:chExt cx="538163" cy="539750"/>
          </a:xfrm>
          <a:effectLst>
            <a:outerShdw blurRad="190500" dist="63500" dir="2700000" algn="tl" rotWithShape="0">
              <a:prstClr val="black">
                <a:alpha val="25000"/>
              </a:prstClr>
            </a:outerShdw>
          </a:effectLst>
        </p:grpSpPr>
        <p:sp>
          <p:nvSpPr>
            <p:cNvPr id="77" name="矩形 70">
              <a:extLst>
                <a:ext uri="{FF2B5EF4-FFF2-40B4-BE49-F238E27FC236}">
                  <a16:creationId xmlns="" xmlns:a16="http://schemas.microsoft.com/office/drawing/2014/main" id="{172B53E2-E416-4C7A-A43D-3E23EE861D47}"/>
                </a:ext>
              </a:extLst>
            </p:cNvPr>
            <p:cNvSpPr>
              <a:spLocks noChangeArrowheads="1"/>
            </p:cNvSpPr>
            <p:nvPr/>
          </p:nvSpPr>
          <p:spPr bwMode="auto">
            <a:xfrm>
              <a:off x="7121525" y="4149725"/>
              <a:ext cx="538163" cy="539750"/>
            </a:xfrm>
            <a:prstGeom prst="rect">
              <a:avLst/>
            </a:prstGeom>
            <a:solidFill>
              <a:schemeClr val="accent2"/>
            </a:solidFill>
            <a:ln>
              <a:noFill/>
            </a:ln>
          </p:spPr>
          <p:txBody>
            <a:bodyPr anchor="ctr"/>
            <a:lstStyle/>
            <a:p>
              <a:pPr algn="ctr"/>
              <a:endParaRPr lang="zh-CN" altLang="zh-CN" dirty="0">
                <a:solidFill>
                  <a:srgbClr val="FFFFFF"/>
                </a:solidFill>
                <a:cs typeface="+mn-ea"/>
                <a:sym typeface="+mn-lt"/>
              </a:endParaRPr>
            </a:p>
          </p:txBody>
        </p:sp>
        <p:grpSp>
          <p:nvGrpSpPr>
            <p:cNvPr id="78" name="组合 82">
              <a:extLst>
                <a:ext uri="{FF2B5EF4-FFF2-40B4-BE49-F238E27FC236}">
                  <a16:creationId xmlns="" xmlns:a16="http://schemas.microsoft.com/office/drawing/2014/main" id="{4210BD85-DA30-4F80-998B-9B5D4CB41849}"/>
                </a:ext>
              </a:extLst>
            </p:cNvPr>
            <p:cNvGrpSpPr>
              <a:grpSpLocks/>
            </p:cNvGrpSpPr>
            <p:nvPr/>
          </p:nvGrpSpPr>
          <p:grpSpPr bwMode="auto">
            <a:xfrm>
              <a:off x="7253288" y="4219575"/>
              <a:ext cx="303212" cy="341313"/>
              <a:chOff x="0" y="0"/>
              <a:chExt cx="406394" cy="459644"/>
            </a:xfrm>
          </p:grpSpPr>
          <p:sp>
            <p:nvSpPr>
              <p:cNvPr id="79" name="Freeform 148">
                <a:extLst>
                  <a:ext uri="{FF2B5EF4-FFF2-40B4-BE49-F238E27FC236}">
                    <a16:creationId xmlns="" xmlns:a16="http://schemas.microsoft.com/office/drawing/2014/main" id="{83EDC5FB-0932-4D99-AC06-BF7D980559AA}"/>
                  </a:ext>
                </a:extLst>
              </p:cNvPr>
              <p:cNvSpPr>
                <a:spLocks noEditPoints="1" noChangeArrowheads="1"/>
              </p:cNvSpPr>
              <p:nvPr/>
            </p:nvSpPr>
            <p:spPr bwMode="auto">
              <a:xfrm>
                <a:off x="55121" y="0"/>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80" name="Freeform 149">
                <a:extLst>
                  <a:ext uri="{FF2B5EF4-FFF2-40B4-BE49-F238E27FC236}">
                    <a16:creationId xmlns="" xmlns:a16="http://schemas.microsoft.com/office/drawing/2014/main" id="{51725E79-0131-4311-A6F6-66468EEF543E}"/>
                  </a:ext>
                </a:extLst>
              </p:cNvPr>
              <p:cNvSpPr>
                <a:spLocks noEditPoints="1" noChangeArrowheads="1"/>
              </p:cNvSpPr>
              <p:nvPr/>
            </p:nvSpPr>
            <p:spPr bwMode="auto">
              <a:xfrm>
                <a:off x="0" y="231690"/>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sp>
            <p:nvSpPr>
              <p:cNvPr id="81" name="Oval 150">
                <a:extLst>
                  <a:ext uri="{FF2B5EF4-FFF2-40B4-BE49-F238E27FC236}">
                    <a16:creationId xmlns="" xmlns:a16="http://schemas.microsoft.com/office/drawing/2014/main" id="{3573B8C7-B232-48C8-B7BE-878EECB3E297}"/>
                  </a:ext>
                </a:extLst>
              </p:cNvPr>
              <p:cNvSpPr>
                <a:spLocks noChangeArrowheads="1"/>
              </p:cNvSpPr>
              <p:nvPr/>
            </p:nvSpPr>
            <p:spPr bwMode="auto">
              <a:xfrm>
                <a:off x="97160" y="326982"/>
                <a:ext cx="37370" cy="37370"/>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cs typeface="+mn-ea"/>
                  <a:sym typeface="+mn-lt"/>
                </a:endParaRPr>
              </a:p>
            </p:txBody>
          </p:sp>
        </p:grpSp>
      </p:grpSp>
      <p:grpSp>
        <p:nvGrpSpPr>
          <p:cNvPr id="82" name="组合 81">
            <a:extLst>
              <a:ext uri="{FF2B5EF4-FFF2-40B4-BE49-F238E27FC236}">
                <a16:creationId xmlns="" xmlns:a16="http://schemas.microsoft.com/office/drawing/2014/main" id="{4CF3267C-9156-4C4C-BA0F-F1974330E8F2}"/>
              </a:ext>
            </a:extLst>
          </p:cNvPr>
          <p:cNvGrpSpPr/>
          <p:nvPr/>
        </p:nvGrpSpPr>
        <p:grpSpPr>
          <a:xfrm>
            <a:off x="8011142" y="2402743"/>
            <a:ext cx="2823113" cy="816650"/>
            <a:chOff x="1079888" y="2445057"/>
            <a:chExt cx="2823113" cy="816650"/>
          </a:xfrm>
        </p:grpSpPr>
        <p:sp>
          <p:nvSpPr>
            <p:cNvPr id="83" name="矩形 82">
              <a:extLst>
                <a:ext uri="{FF2B5EF4-FFF2-40B4-BE49-F238E27FC236}">
                  <a16:creationId xmlns="" xmlns:a16="http://schemas.microsoft.com/office/drawing/2014/main" id="{76DD18C0-4618-4664-B7DE-28E82E796773}"/>
                </a:ext>
              </a:extLst>
            </p:cNvPr>
            <p:cNvSpPr/>
            <p:nvPr/>
          </p:nvSpPr>
          <p:spPr>
            <a:xfrm>
              <a:off x="1079888" y="2445057"/>
              <a:ext cx="1024639"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tx1">
                      <a:lumMod val="75000"/>
                      <a:lumOff val="25000"/>
                    </a:schemeClr>
                  </a:solidFill>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4" name="矩形 83">
              <a:extLst>
                <a:ext uri="{FF2B5EF4-FFF2-40B4-BE49-F238E27FC236}">
                  <a16:creationId xmlns="" xmlns:a16="http://schemas.microsoft.com/office/drawing/2014/main" id="{90A285A6-73C7-48EC-B69D-49D15A53DFA3}"/>
                </a:ext>
              </a:extLst>
            </p:cNvPr>
            <p:cNvSpPr/>
            <p:nvPr/>
          </p:nvSpPr>
          <p:spPr>
            <a:xfrm>
              <a:off x="1082465" y="2734896"/>
              <a:ext cx="2820536" cy="526811"/>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a:t>
              </a:r>
              <a:endParaRPr lang="en-US" altLang="zh-CN" sz="1000" dirty="0">
                <a:solidFill>
                  <a:schemeClr val="tx1">
                    <a:lumMod val="50000"/>
                    <a:lumOff val="50000"/>
                  </a:schemeClr>
                </a:solidFill>
                <a:cs typeface="+mn-ea"/>
                <a:sym typeface="+mn-lt"/>
              </a:endParaRPr>
            </a:p>
          </p:txBody>
        </p:sp>
      </p:grpSp>
      <p:grpSp>
        <p:nvGrpSpPr>
          <p:cNvPr id="85" name="组合 84">
            <a:extLst>
              <a:ext uri="{FF2B5EF4-FFF2-40B4-BE49-F238E27FC236}">
                <a16:creationId xmlns="" xmlns:a16="http://schemas.microsoft.com/office/drawing/2014/main" id="{78275F7F-95DF-4FED-ABA0-CD7E2AFB9B20}"/>
              </a:ext>
            </a:extLst>
          </p:cNvPr>
          <p:cNvGrpSpPr/>
          <p:nvPr/>
        </p:nvGrpSpPr>
        <p:grpSpPr>
          <a:xfrm>
            <a:off x="8011142" y="3939153"/>
            <a:ext cx="2823113" cy="816650"/>
            <a:chOff x="1079888" y="2445057"/>
            <a:chExt cx="2823113" cy="816650"/>
          </a:xfrm>
        </p:grpSpPr>
        <p:sp>
          <p:nvSpPr>
            <p:cNvPr id="86" name="矩形 85">
              <a:extLst>
                <a:ext uri="{FF2B5EF4-FFF2-40B4-BE49-F238E27FC236}">
                  <a16:creationId xmlns="" xmlns:a16="http://schemas.microsoft.com/office/drawing/2014/main" id="{05AABD48-3301-49DA-A3F9-6CCBEBA8D33A}"/>
                </a:ext>
              </a:extLst>
            </p:cNvPr>
            <p:cNvSpPr/>
            <p:nvPr/>
          </p:nvSpPr>
          <p:spPr>
            <a:xfrm>
              <a:off x="1079888" y="2445057"/>
              <a:ext cx="1024639"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tx1">
                      <a:lumMod val="75000"/>
                      <a:lumOff val="25000"/>
                    </a:schemeClr>
                  </a:solidFill>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87" name="矩形 86">
              <a:extLst>
                <a:ext uri="{FF2B5EF4-FFF2-40B4-BE49-F238E27FC236}">
                  <a16:creationId xmlns="" xmlns:a16="http://schemas.microsoft.com/office/drawing/2014/main" id="{34521538-ACCF-4AE0-B6FA-8FE71C6F1A27}"/>
                </a:ext>
              </a:extLst>
            </p:cNvPr>
            <p:cNvSpPr/>
            <p:nvPr/>
          </p:nvSpPr>
          <p:spPr>
            <a:xfrm>
              <a:off x="1082465" y="2734896"/>
              <a:ext cx="2820536" cy="526811"/>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a:t>
              </a:r>
              <a:endParaRPr lang="en-US" altLang="zh-CN" sz="1000" dirty="0">
                <a:solidFill>
                  <a:schemeClr val="tx1">
                    <a:lumMod val="50000"/>
                    <a:lumOff val="50000"/>
                  </a:schemeClr>
                </a:solidFill>
                <a:cs typeface="+mn-ea"/>
                <a:sym typeface="+mn-lt"/>
              </a:endParaRPr>
            </a:p>
          </p:txBody>
        </p:sp>
      </p:grpSp>
      <p:grpSp>
        <p:nvGrpSpPr>
          <p:cNvPr id="88" name="组合 87">
            <a:extLst>
              <a:ext uri="{FF2B5EF4-FFF2-40B4-BE49-F238E27FC236}">
                <a16:creationId xmlns="" xmlns:a16="http://schemas.microsoft.com/office/drawing/2014/main" id="{ADCA9920-40A8-4B8E-BA0E-E579D648FB33}"/>
              </a:ext>
            </a:extLst>
          </p:cNvPr>
          <p:cNvGrpSpPr/>
          <p:nvPr/>
        </p:nvGrpSpPr>
        <p:grpSpPr>
          <a:xfrm>
            <a:off x="8011142" y="5376354"/>
            <a:ext cx="2823113" cy="816650"/>
            <a:chOff x="1079888" y="2445057"/>
            <a:chExt cx="2823113" cy="816650"/>
          </a:xfrm>
        </p:grpSpPr>
        <p:sp>
          <p:nvSpPr>
            <p:cNvPr id="89" name="矩形 88">
              <a:extLst>
                <a:ext uri="{FF2B5EF4-FFF2-40B4-BE49-F238E27FC236}">
                  <a16:creationId xmlns="" xmlns:a16="http://schemas.microsoft.com/office/drawing/2014/main" id="{B85E8DC7-B0B5-49A9-B7B3-30FECB889825}"/>
                </a:ext>
              </a:extLst>
            </p:cNvPr>
            <p:cNvSpPr/>
            <p:nvPr/>
          </p:nvSpPr>
          <p:spPr>
            <a:xfrm>
              <a:off x="1079888" y="2445057"/>
              <a:ext cx="1024639"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tx1">
                      <a:lumMod val="75000"/>
                      <a:lumOff val="25000"/>
                    </a:schemeClr>
                  </a:solidFill>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0" name="矩形 89">
              <a:extLst>
                <a:ext uri="{FF2B5EF4-FFF2-40B4-BE49-F238E27FC236}">
                  <a16:creationId xmlns="" xmlns:a16="http://schemas.microsoft.com/office/drawing/2014/main" id="{16296100-7C12-4B22-AD4D-909F71C739AF}"/>
                </a:ext>
              </a:extLst>
            </p:cNvPr>
            <p:cNvSpPr/>
            <p:nvPr/>
          </p:nvSpPr>
          <p:spPr>
            <a:xfrm>
              <a:off x="1082465" y="2734896"/>
              <a:ext cx="2820536" cy="526811"/>
            </a:xfrm>
            <a:prstGeom prst="rect">
              <a:avLst/>
            </a:prstGeom>
          </p:spPr>
          <p:txBody>
            <a:bodyPr wrap="square">
              <a:spAutoFit/>
            </a:bodyPr>
            <a:lstStyle/>
            <a:p>
              <a:pPr>
                <a:lnSpc>
                  <a:spcPct val="150000"/>
                </a:lnSpc>
              </a:pPr>
              <a:r>
                <a:rPr lang="zh-CN" altLang="en-US" sz="1000" dirty="0">
                  <a:solidFill>
                    <a:schemeClr val="tx1">
                      <a:lumMod val="50000"/>
                      <a:lumOff val="50000"/>
                    </a:schemeClr>
                  </a:solidFill>
                  <a:cs typeface="+mn-ea"/>
                  <a:sym typeface="+mn-lt"/>
                </a:rPr>
                <a:t>您的内容打在这里，或者通过复制您的文本后在此框中选择粘贴并选择只</a:t>
              </a:r>
              <a:endParaRPr lang="en-US" altLang="zh-CN" sz="100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4069240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fltVal val="0"/>
                                          </p:val>
                                        </p:tav>
                                        <p:tav tm="100000">
                                          <p:val>
                                            <p:strVal val="#ppt_h"/>
                                          </p:val>
                                        </p:tav>
                                      </p:tavLst>
                                    </p:anim>
                                    <p:animEffect transition="in" filter="fade">
                                      <p:cBhvr>
                                        <p:cTn id="89" dur="500"/>
                                        <p:tgtEl>
                                          <p:spTgt spid="6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p:cTn id="92" dur="500" fill="hold"/>
                                        <p:tgtEl>
                                          <p:spTgt spid="63"/>
                                        </p:tgtEl>
                                        <p:attrNameLst>
                                          <p:attrName>ppt_w</p:attrName>
                                        </p:attrNameLst>
                                      </p:cBhvr>
                                      <p:tavLst>
                                        <p:tav tm="0">
                                          <p:val>
                                            <p:fltVal val="0"/>
                                          </p:val>
                                        </p:tav>
                                        <p:tav tm="100000">
                                          <p:val>
                                            <p:strVal val="#ppt_w"/>
                                          </p:val>
                                        </p:tav>
                                      </p:tavLst>
                                    </p:anim>
                                    <p:anim calcmode="lin" valueType="num">
                                      <p:cBhvr>
                                        <p:cTn id="93" dur="500" fill="hold"/>
                                        <p:tgtEl>
                                          <p:spTgt spid="63"/>
                                        </p:tgtEl>
                                        <p:attrNameLst>
                                          <p:attrName>ppt_h</p:attrName>
                                        </p:attrNameLst>
                                      </p:cBhvr>
                                      <p:tavLst>
                                        <p:tav tm="0">
                                          <p:val>
                                            <p:fltVal val="0"/>
                                          </p:val>
                                        </p:tav>
                                        <p:tav tm="100000">
                                          <p:val>
                                            <p:strVal val="#ppt_h"/>
                                          </p:val>
                                        </p:tav>
                                      </p:tavLst>
                                    </p:anim>
                                    <p:animEffect transition="in" filter="fade">
                                      <p:cBhvr>
                                        <p:cTn id="94" dur="500"/>
                                        <p:tgtEl>
                                          <p:spTgt spid="6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childTnLst>
                          </p:cTn>
                        </p:par>
                        <p:par>
                          <p:cTn id="100" fill="hold">
                            <p:stCondLst>
                              <p:cond delay="1000"/>
                            </p:stCondLst>
                            <p:childTnLst>
                              <p:par>
                                <p:cTn id="101" presetID="2" presetClass="entr" presetSubtype="4" fill="hold"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ppt_x"/>
                                          </p:val>
                                        </p:tav>
                                        <p:tav tm="100000">
                                          <p:val>
                                            <p:strVal val="#ppt_x"/>
                                          </p:val>
                                        </p:tav>
                                      </p:tavLst>
                                    </p:anim>
                                    <p:anim calcmode="lin" valueType="num">
                                      <p:cBhvr additive="base">
                                        <p:cTn id="104" dur="500" fill="hold"/>
                                        <p:tgtEl>
                                          <p:spTgt spid="6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additive="base">
                                        <p:cTn id="107" dur="500" fill="hold"/>
                                        <p:tgtEl>
                                          <p:spTgt spid="76"/>
                                        </p:tgtEl>
                                        <p:attrNameLst>
                                          <p:attrName>ppt_x</p:attrName>
                                        </p:attrNameLst>
                                      </p:cBhvr>
                                      <p:tavLst>
                                        <p:tav tm="0">
                                          <p:val>
                                            <p:strVal val="#ppt_x"/>
                                          </p:val>
                                        </p:tav>
                                        <p:tav tm="100000">
                                          <p:val>
                                            <p:strVal val="#ppt_x"/>
                                          </p:val>
                                        </p:tav>
                                      </p:tavLst>
                                    </p:anim>
                                    <p:anim calcmode="lin" valueType="num">
                                      <p:cBhvr additive="base">
                                        <p:cTn id="108" dur="500" fill="hold"/>
                                        <p:tgtEl>
                                          <p:spTgt spid="7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ppt_x"/>
                                          </p:val>
                                        </p:tav>
                                        <p:tav tm="100000">
                                          <p:val>
                                            <p:strVal val="#ppt_x"/>
                                          </p:val>
                                        </p:tav>
                                      </p:tavLst>
                                    </p:anim>
                                    <p:anim calcmode="lin" valueType="num">
                                      <p:cBhvr additive="base">
                                        <p:cTn id="112" dur="500" fill="hold"/>
                                        <p:tgtEl>
                                          <p:spTgt spid="70"/>
                                        </p:tgtEl>
                                        <p:attrNameLst>
                                          <p:attrName>ppt_y</p:attrName>
                                        </p:attrNameLst>
                                      </p:cBhvr>
                                      <p:tavLst>
                                        <p:tav tm="0">
                                          <p:val>
                                            <p:strVal val="1+#ppt_h/2"/>
                                          </p:val>
                                        </p:tav>
                                        <p:tav tm="100000">
                                          <p:val>
                                            <p:strVal val="#ppt_y"/>
                                          </p:val>
                                        </p:tav>
                                      </p:tavLst>
                                    </p:anim>
                                  </p:childTnLst>
                                </p:cTn>
                              </p:par>
                            </p:childTnLst>
                          </p:cTn>
                        </p:par>
                        <p:par>
                          <p:cTn id="113" fill="hold">
                            <p:stCondLst>
                              <p:cond delay="1500"/>
                            </p:stCondLst>
                            <p:childTnLst>
                              <p:par>
                                <p:cTn id="114" presetID="2" presetClass="entr" presetSubtype="2" fill="hold"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additive="base">
                                        <p:cTn id="116" dur="500" fill="hold"/>
                                        <p:tgtEl>
                                          <p:spTgt spid="82"/>
                                        </p:tgtEl>
                                        <p:attrNameLst>
                                          <p:attrName>ppt_x</p:attrName>
                                        </p:attrNameLst>
                                      </p:cBhvr>
                                      <p:tavLst>
                                        <p:tav tm="0">
                                          <p:val>
                                            <p:strVal val="1+#ppt_w/2"/>
                                          </p:val>
                                        </p:tav>
                                        <p:tav tm="100000">
                                          <p:val>
                                            <p:strVal val="#ppt_x"/>
                                          </p:val>
                                        </p:tav>
                                      </p:tavLst>
                                    </p:anim>
                                    <p:anim calcmode="lin" valueType="num">
                                      <p:cBhvr additive="base">
                                        <p:cTn id="117" dur="500" fill="hold"/>
                                        <p:tgtEl>
                                          <p:spTgt spid="82"/>
                                        </p:tgtEl>
                                        <p:attrNameLst>
                                          <p:attrName>ppt_y</p:attrName>
                                        </p:attrNameLst>
                                      </p:cBhvr>
                                      <p:tavLst>
                                        <p:tav tm="0">
                                          <p:val>
                                            <p:strVal val="#ppt_y"/>
                                          </p:val>
                                        </p:tav>
                                        <p:tav tm="100000">
                                          <p:val>
                                            <p:strVal val="#ppt_y"/>
                                          </p:val>
                                        </p:tav>
                                      </p:tavLst>
                                    </p:anim>
                                  </p:childTnLst>
                                </p:cTn>
                              </p:par>
                            </p:childTnLst>
                          </p:cTn>
                        </p:par>
                        <p:par>
                          <p:cTn id="118" fill="hold">
                            <p:stCondLst>
                              <p:cond delay="2000"/>
                            </p:stCondLst>
                            <p:childTnLst>
                              <p:par>
                                <p:cTn id="119" presetID="2" presetClass="entr" presetSubtype="2" fill="hold" nodeType="afterEffect">
                                  <p:stCondLst>
                                    <p:cond delay="0"/>
                                  </p:stCondLst>
                                  <p:childTnLst>
                                    <p:set>
                                      <p:cBhvr>
                                        <p:cTn id="120" dur="1" fill="hold">
                                          <p:stCondLst>
                                            <p:cond delay="0"/>
                                          </p:stCondLst>
                                        </p:cTn>
                                        <p:tgtEl>
                                          <p:spTgt spid="85"/>
                                        </p:tgtEl>
                                        <p:attrNameLst>
                                          <p:attrName>style.visibility</p:attrName>
                                        </p:attrNameLst>
                                      </p:cBhvr>
                                      <p:to>
                                        <p:strVal val="visible"/>
                                      </p:to>
                                    </p:set>
                                    <p:anim calcmode="lin" valueType="num">
                                      <p:cBhvr additive="base">
                                        <p:cTn id="121" dur="500" fill="hold"/>
                                        <p:tgtEl>
                                          <p:spTgt spid="85"/>
                                        </p:tgtEl>
                                        <p:attrNameLst>
                                          <p:attrName>ppt_x</p:attrName>
                                        </p:attrNameLst>
                                      </p:cBhvr>
                                      <p:tavLst>
                                        <p:tav tm="0">
                                          <p:val>
                                            <p:strVal val="1+#ppt_w/2"/>
                                          </p:val>
                                        </p:tav>
                                        <p:tav tm="100000">
                                          <p:val>
                                            <p:strVal val="#ppt_x"/>
                                          </p:val>
                                        </p:tav>
                                      </p:tavLst>
                                    </p:anim>
                                    <p:anim calcmode="lin" valueType="num">
                                      <p:cBhvr additive="base">
                                        <p:cTn id="122" dur="500" fill="hold"/>
                                        <p:tgtEl>
                                          <p:spTgt spid="85"/>
                                        </p:tgtEl>
                                        <p:attrNameLst>
                                          <p:attrName>ppt_y</p:attrName>
                                        </p:attrNameLst>
                                      </p:cBhvr>
                                      <p:tavLst>
                                        <p:tav tm="0">
                                          <p:val>
                                            <p:strVal val="#ppt_y"/>
                                          </p:val>
                                        </p:tav>
                                        <p:tav tm="100000">
                                          <p:val>
                                            <p:strVal val="#ppt_y"/>
                                          </p:val>
                                        </p:tav>
                                      </p:tavLst>
                                    </p:anim>
                                  </p:childTnLst>
                                </p:cTn>
                              </p:par>
                            </p:childTnLst>
                          </p:cTn>
                        </p:par>
                        <p:par>
                          <p:cTn id="123" fill="hold">
                            <p:stCondLst>
                              <p:cond delay="2500"/>
                            </p:stCondLst>
                            <p:childTnLst>
                              <p:par>
                                <p:cTn id="124" presetID="2" presetClass="entr" presetSubtype="2" fill="hold"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additive="base">
                                        <p:cTn id="126" dur="500" fill="hold"/>
                                        <p:tgtEl>
                                          <p:spTgt spid="88"/>
                                        </p:tgtEl>
                                        <p:attrNameLst>
                                          <p:attrName>ppt_x</p:attrName>
                                        </p:attrNameLst>
                                      </p:cBhvr>
                                      <p:tavLst>
                                        <p:tav tm="0">
                                          <p:val>
                                            <p:strVal val="1+#ppt_w/2"/>
                                          </p:val>
                                        </p:tav>
                                        <p:tav tm="100000">
                                          <p:val>
                                            <p:strVal val="#ppt_x"/>
                                          </p:val>
                                        </p:tav>
                                      </p:tavLst>
                                    </p:anim>
                                    <p:anim calcmode="lin" valueType="num">
                                      <p:cBhvr additive="base">
                                        <p:cTn id="127"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25">
            <a:extLst>
              <a:ext uri="{FF2B5EF4-FFF2-40B4-BE49-F238E27FC236}">
                <a16:creationId xmlns="" xmlns:a16="http://schemas.microsoft.com/office/drawing/2014/main" id="{D9AB27F3-2C5A-4D76-878B-FBDA67FAD9D0}"/>
              </a:ext>
            </a:extLst>
          </p:cNvPr>
          <p:cNvSpPr/>
          <p:nvPr/>
        </p:nvSpPr>
        <p:spPr>
          <a:xfrm rot="10800000">
            <a:off x="0" y="1687011"/>
            <a:ext cx="12192000" cy="3483979"/>
          </a:xfrm>
          <a:custGeom>
            <a:avLst/>
            <a:gdLst>
              <a:gd name="connsiteX0" fmla="*/ 4524058 w 12192000"/>
              <a:gd name="connsiteY0" fmla="*/ 0 h 3483979"/>
              <a:gd name="connsiteX1" fmla="*/ 12192000 w 12192000"/>
              <a:gd name="connsiteY1" fmla="*/ 0 h 3483979"/>
              <a:gd name="connsiteX2" fmla="*/ 12192000 w 12192000"/>
              <a:gd name="connsiteY2" fmla="*/ 3483979 h 3483979"/>
              <a:gd name="connsiteX3" fmla="*/ 4524057 w 12192000"/>
              <a:gd name="connsiteY3" fmla="*/ 3483979 h 3483979"/>
              <a:gd name="connsiteX4" fmla="*/ 4594651 w 12192000"/>
              <a:gd name="connsiteY4" fmla="*/ 3419819 h 3483979"/>
              <a:gd name="connsiteX5" fmla="*/ 5289631 w 12192000"/>
              <a:gd name="connsiteY5" fmla="*/ 1741989 h 3483979"/>
              <a:gd name="connsiteX6" fmla="*/ 4594651 w 12192000"/>
              <a:gd name="connsiteY6" fmla="*/ 64159 h 3483979"/>
              <a:gd name="connsiteX7" fmla="*/ 0 w 12192000"/>
              <a:gd name="connsiteY7" fmla="*/ 0 h 3483979"/>
              <a:gd name="connsiteX8" fmla="*/ 1309583 w 12192000"/>
              <a:gd name="connsiteY8" fmla="*/ 0 h 3483979"/>
              <a:gd name="connsiteX9" fmla="*/ 1238990 w 12192000"/>
              <a:gd name="connsiteY9" fmla="*/ 64159 h 3483979"/>
              <a:gd name="connsiteX10" fmla="*/ 544010 w 12192000"/>
              <a:gd name="connsiteY10" fmla="*/ 1741989 h 3483979"/>
              <a:gd name="connsiteX11" fmla="*/ 1238990 w 12192000"/>
              <a:gd name="connsiteY11" fmla="*/ 3419819 h 3483979"/>
              <a:gd name="connsiteX12" fmla="*/ 1309584 w 12192000"/>
              <a:gd name="connsiteY12" fmla="*/ 3483979 h 3483979"/>
              <a:gd name="connsiteX13" fmla="*/ 0 w 12192000"/>
              <a:gd name="connsiteY13" fmla="*/ 3483979 h 348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83979">
                <a:moveTo>
                  <a:pt x="4524058" y="0"/>
                </a:moveTo>
                <a:lnTo>
                  <a:pt x="12192000" y="0"/>
                </a:lnTo>
                <a:lnTo>
                  <a:pt x="12192000" y="3483979"/>
                </a:lnTo>
                <a:lnTo>
                  <a:pt x="4524057" y="3483979"/>
                </a:lnTo>
                <a:lnTo>
                  <a:pt x="4594651" y="3419819"/>
                </a:lnTo>
                <a:cubicBezTo>
                  <a:pt x="5024045" y="2990425"/>
                  <a:pt x="5289631" y="2397223"/>
                  <a:pt x="5289631" y="1741989"/>
                </a:cubicBezTo>
                <a:cubicBezTo>
                  <a:pt x="5289631" y="1086756"/>
                  <a:pt x="5024045" y="493553"/>
                  <a:pt x="4594651" y="64159"/>
                </a:cubicBezTo>
                <a:close/>
                <a:moveTo>
                  <a:pt x="0" y="0"/>
                </a:moveTo>
                <a:lnTo>
                  <a:pt x="1309583" y="0"/>
                </a:lnTo>
                <a:lnTo>
                  <a:pt x="1238990" y="64159"/>
                </a:lnTo>
                <a:cubicBezTo>
                  <a:pt x="809596" y="493553"/>
                  <a:pt x="544010" y="1086756"/>
                  <a:pt x="544010" y="1741989"/>
                </a:cubicBezTo>
                <a:cubicBezTo>
                  <a:pt x="544010" y="2397223"/>
                  <a:pt x="809596" y="2990425"/>
                  <a:pt x="1238990" y="3419819"/>
                </a:cubicBezTo>
                <a:lnTo>
                  <a:pt x="1309584" y="3483979"/>
                </a:lnTo>
                <a:lnTo>
                  <a:pt x="0" y="3483979"/>
                </a:lnTo>
                <a:close/>
              </a:path>
            </a:pathLst>
          </a:custGeom>
          <a:solidFill>
            <a:srgbClr val="3D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 xmlns:a16="http://schemas.microsoft.com/office/drawing/2014/main" id="{C5090272-1393-4A0F-9179-C36DEF299E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5530" y="1314451"/>
            <a:ext cx="4277436" cy="4229100"/>
          </a:xfrm>
          <a:custGeom>
            <a:avLst/>
            <a:gdLst>
              <a:gd name="connsiteX0" fmla="*/ 2028464 w 4056928"/>
              <a:gd name="connsiteY0" fmla="*/ 0 h 4056928"/>
              <a:gd name="connsiteX1" fmla="*/ 4056928 w 4056928"/>
              <a:gd name="connsiteY1" fmla="*/ 2028464 h 4056928"/>
              <a:gd name="connsiteX2" fmla="*/ 2028464 w 4056928"/>
              <a:gd name="connsiteY2" fmla="*/ 4056928 h 4056928"/>
              <a:gd name="connsiteX3" fmla="*/ 0 w 4056928"/>
              <a:gd name="connsiteY3" fmla="*/ 2028464 h 4056928"/>
              <a:gd name="connsiteX4" fmla="*/ 2028464 w 4056928"/>
              <a:gd name="connsiteY4" fmla="*/ 0 h 405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928" h="4056928">
                <a:moveTo>
                  <a:pt x="2028464" y="0"/>
                </a:moveTo>
                <a:cubicBezTo>
                  <a:pt x="3148754" y="0"/>
                  <a:pt x="4056928" y="908174"/>
                  <a:pt x="4056928" y="2028464"/>
                </a:cubicBezTo>
                <a:cubicBezTo>
                  <a:pt x="4056928" y="3148754"/>
                  <a:pt x="3148754" y="4056928"/>
                  <a:pt x="2028464" y="4056928"/>
                </a:cubicBezTo>
                <a:cubicBezTo>
                  <a:pt x="908174" y="4056928"/>
                  <a:pt x="0" y="3148754"/>
                  <a:pt x="0" y="2028464"/>
                </a:cubicBezTo>
                <a:cubicBezTo>
                  <a:pt x="0" y="908174"/>
                  <a:pt x="908174" y="0"/>
                  <a:pt x="2028464" y="0"/>
                </a:cubicBezTo>
                <a:close/>
              </a:path>
            </a:pathLst>
          </a:custGeom>
          <a:solidFill>
            <a:schemeClr val="bg1"/>
          </a:solidFill>
          <a:ln w="76200">
            <a:solidFill>
              <a:srgbClr val="E7BB81"/>
            </a:solidFill>
          </a:ln>
          <a:effectLst>
            <a:outerShdw blurRad="292100" dist="38100" dir="5400000" sx="102000" sy="102000" algn="t" rotWithShape="0">
              <a:schemeClr val="tx1">
                <a:alpha val="20000"/>
              </a:schemeClr>
            </a:outerShdw>
          </a:effectLst>
        </p:spPr>
      </p:pic>
      <p:sp>
        <p:nvSpPr>
          <p:cNvPr id="9" name="文本框 8">
            <a:extLst>
              <a:ext uri="{FF2B5EF4-FFF2-40B4-BE49-F238E27FC236}">
                <a16:creationId xmlns="" xmlns:a16="http://schemas.microsoft.com/office/drawing/2014/main" id="{7BCD871D-DD61-41ED-AB76-AD559E7C1FF0}"/>
              </a:ext>
            </a:extLst>
          </p:cNvPr>
          <p:cNvSpPr txBox="1"/>
          <p:nvPr/>
        </p:nvSpPr>
        <p:spPr>
          <a:xfrm>
            <a:off x="942270" y="2875002"/>
            <a:ext cx="3961909" cy="1107996"/>
          </a:xfrm>
          <a:prstGeom prst="rect">
            <a:avLst/>
          </a:prstGeom>
          <a:noFill/>
        </p:spPr>
        <p:txBody>
          <a:bodyPr wrap="square" rtlCol="0">
            <a:spAutoFit/>
          </a:bodyPr>
          <a:lstStyle>
            <a:defPPr>
              <a:defRPr lang="zh-CN"/>
            </a:defPPr>
            <a:lvl1pPr algn="dist">
              <a:defRPr sz="6000" i="1">
                <a:solidFill>
                  <a:schemeClr val="bg1"/>
                </a:solidFill>
                <a:effectLst>
                  <a:outerShdw blurRad="63500" dist="38100" dir="16200000" rotWithShape="0">
                    <a:prstClr val="black">
                      <a:alpha val="22000"/>
                    </a:prstClr>
                  </a:outerShdw>
                </a:effectLst>
                <a:latin typeface="字魂35号-经典雅黑" panose="00000500000000000000" pitchFamily="2" charset="-122"/>
                <a:ea typeface="字魂35号-经典雅黑" panose="00000500000000000000" pitchFamily="2" charset="-122"/>
              </a:defRPr>
            </a:lvl1pPr>
          </a:lstStyle>
          <a:p>
            <a:r>
              <a:rPr lang="zh-CN" altLang="en-US" sz="6600" i="0" dirty="0">
                <a:gradFill flip="none" rotWithShape="1">
                  <a:gsLst>
                    <a:gs pos="0">
                      <a:srgbClr val="EFD2AB"/>
                    </a:gs>
                    <a:gs pos="100000">
                      <a:srgbClr val="E7BB81"/>
                    </a:gs>
                  </a:gsLst>
                  <a:lin ang="5400000" scaled="1"/>
                  <a:tileRect/>
                </a:gradFill>
                <a:effectLst>
                  <a:outerShdw blurRad="50800" dist="38100" dir="5400000" algn="t" rotWithShape="0">
                    <a:prstClr val="black">
                      <a:alpha val="7000"/>
                    </a:prstClr>
                  </a:outerShdw>
                  <a:reflection blurRad="6350" stA="37000" endPos="29000" dist="38100" dir="5400000" sy="-100000" algn="bl" rotWithShape="0"/>
                </a:effectLst>
                <a:latin typeface="+mn-lt"/>
                <a:ea typeface="+mn-ea"/>
                <a:cs typeface="+mn-ea"/>
                <a:sym typeface="+mn-lt"/>
              </a:rPr>
              <a:t>完成情况</a:t>
            </a:r>
          </a:p>
        </p:txBody>
      </p:sp>
      <p:sp>
        <p:nvSpPr>
          <p:cNvPr id="10" name="文本框 9">
            <a:extLst>
              <a:ext uri="{FF2B5EF4-FFF2-40B4-BE49-F238E27FC236}">
                <a16:creationId xmlns="" xmlns:a16="http://schemas.microsoft.com/office/drawing/2014/main" id="{C36ECD53-8A35-427B-AB9E-9B0AA35067F3}"/>
              </a:ext>
            </a:extLst>
          </p:cNvPr>
          <p:cNvSpPr txBox="1"/>
          <p:nvPr/>
        </p:nvSpPr>
        <p:spPr>
          <a:xfrm>
            <a:off x="1048540" y="2244182"/>
            <a:ext cx="1882388" cy="400110"/>
          </a:xfrm>
          <a:prstGeom prst="rect">
            <a:avLst/>
          </a:prstGeom>
          <a:gradFill>
            <a:gsLst>
              <a:gs pos="0">
                <a:srgbClr val="E7BB81"/>
              </a:gs>
              <a:gs pos="100000">
                <a:srgbClr val="EFD2AB"/>
              </a:gs>
            </a:gsLst>
            <a:lin ang="0" scaled="1"/>
          </a:gradFill>
          <a:ln>
            <a:noFill/>
          </a:ln>
          <a:effectLst>
            <a:outerShdw blurRad="215900" dist="38100" dir="2700000" algn="tl" rotWithShape="0">
              <a:srgbClr val="E54641">
                <a:alpha val="31000"/>
              </a:srgbClr>
            </a:outerShdw>
          </a:effectLst>
        </p:spPr>
        <p:txBody>
          <a:bodyPr wrap="square" rtlCol="0">
            <a:spAutoFit/>
          </a:bodyPr>
          <a:lstStyle/>
          <a:p>
            <a:pPr algn="dist"/>
            <a:r>
              <a:rPr lang="en-US" altLang="zh-CN" sz="2000" dirty="0">
                <a:solidFill>
                  <a:schemeClr val="bg1"/>
                </a:solidFill>
                <a:cs typeface="+mn-ea"/>
                <a:sym typeface="+mn-lt"/>
              </a:rPr>
              <a:t>PART TWO</a:t>
            </a:r>
            <a:endParaRPr lang="zh-CN" altLang="en-US" sz="2000" dirty="0">
              <a:solidFill>
                <a:schemeClr val="bg1"/>
              </a:solidFill>
              <a:cs typeface="+mn-ea"/>
              <a:sym typeface="+mn-lt"/>
            </a:endParaRPr>
          </a:p>
        </p:txBody>
      </p:sp>
      <p:sp>
        <p:nvSpPr>
          <p:cNvPr id="11" name="矩形 10">
            <a:extLst>
              <a:ext uri="{FF2B5EF4-FFF2-40B4-BE49-F238E27FC236}">
                <a16:creationId xmlns="" xmlns:a16="http://schemas.microsoft.com/office/drawing/2014/main" id="{8E6D93BF-75EA-49A7-9122-705D0100D817}"/>
              </a:ext>
            </a:extLst>
          </p:cNvPr>
          <p:cNvSpPr/>
          <p:nvPr/>
        </p:nvSpPr>
        <p:spPr>
          <a:xfrm>
            <a:off x="939524" y="4059820"/>
            <a:ext cx="5270990" cy="613694"/>
          </a:xfrm>
          <a:prstGeom prst="rect">
            <a:avLst/>
          </a:prstGeom>
          <a:noFill/>
        </p:spPr>
        <p:txBody>
          <a:bodyPr wrap="square" rtlCol="0">
            <a:spAutoFit/>
          </a:bodyPr>
          <a:lstStyle/>
          <a:p>
            <a:pPr>
              <a:lnSpc>
                <a:spcPct val="150000"/>
              </a:lnSpc>
            </a:pPr>
            <a:r>
              <a:rPr lang="zh-CN" altLang="en-US" sz="1200" kern="1400" spc="100" dirty="0">
                <a:solidFill>
                  <a:schemeClr val="bg1"/>
                </a:solidFill>
                <a:cs typeface="+mn-ea"/>
                <a:sym typeface="+mn-lt"/>
              </a:rPr>
              <a:t>此处添加详细文本描述，建议与标题相关并符合整体语言风格此处添加详细文本描述此处添加详细文本描述此处添加详细文本描述</a:t>
            </a:r>
            <a:endParaRPr lang="en-US" altLang="zh-CN" sz="1200" kern="1400" spc="100" dirty="0">
              <a:solidFill>
                <a:schemeClr val="bg1"/>
              </a:solidFill>
              <a:cs typeface="+mn-ea"/>
              <a:sym typeface="+mn-lt"/>
            </a:endParaRPr>
          </a:p>
        </p:txBody>
      </p:sp>
    </p:spTree>
    <p:extLst>
      <p:ext uri="{BB962C8B-B14F-4D97-AF65-F5344CB8AC3E}">
        <p14:creationId xmlns:p14="http://schemas.microsoft.com/office/powerpoint/2010/main" val="7652325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0" y="190406"/>
            <a:ext cx="334370" cy="668740"/>
          </a:xfrm>
          <a:custGeom>
            <a:avLst/>
            <a:gdLst>
              <a:gd name="connsiteX0" fmla="*/ 0 w 334370"/>
              <a:gd name="connsiteY0" fmla="*/ 0 h 668740"/>
              <a:gd name="connsiteX1" fmla="*/ 334370 w 334370"/>
              <a:gd name="connsiteY1" fmla="*/ 334370 h 668740"/>
              <a:gd name="connsiteX2" fmla="*/ 0 w 334370"/>
              <a:gd name="connsiteY2" fmla="*/ 668740 h 668740"/>
            </a:gdLst>
            <a:ahLst/>
            <a:cxnLst>
              <a:cxn ang="0">
                <a:pos x="connsiteX0" y="connsiteY0"/>
              </a:cxn>
              <a:cxn ang="0">
                <a:pos x="connsiteX1" y="connsiteY1"/>
              </a:cxn>
              <a:cxn ang="0">
                <a:pos x="connsiteX2" y="connsiteY2"/>
              </a:cxn>
            </a:cxnLst>
            <a:rect l="l" t="t" r="r" b="b"/>
            <a:pathLst>
              <a:path w="334370" h="668740">
                <a:moveTo>
                  <a:pt x="0" y="0"/>
                </a:moveTo>
                <a:cubicBezTo>
                  <a:pt x="184667" y="0"/>
                  <a:pt x="334370" y="149703"/>
                  <a:pt x="334370" y="334370"/>
                </a:cubicBezTo>
                <a:cubicBezTo>
                  <a:pt x="334370" y="519037"/>
                  <a:pt x="184667" y="668740"/>
                  <a:pt x="0" y="668740"/>
                </a:cubicBezTo>
                <a:close/>
              </a:path>
            </a:pathLst>
          </a:custGeom>
          <a:gradFill flip="none" rotWithShape="1">
            <a:gsLst>
              <a:gs pos="0">
                <a:srgbClr val="E7BB81"/>
              </a:gs>
              <a:gs pos="100000">
                <a:srgbClr val="EFD2A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a:cs typeface="+mn-ea"/>
              <a:sym typeface="+mn-lt"/>
            </a:endParaRPr>
          </a:p>
        </p:txBody>
      </p:sp>
      <p:sp>
        <p:nvSpPr>
          <p:cNvPr id="5" name="椭圆 4"/>
          <p:cNvSpPr/>
          <p:nvPr/>
        </p:nvSpPr>
        <p:spPr>
          <a:xfrm>
            <a:off x="127269"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 name="椭圆 5"/>
          <p:cNvSpPr/>
          <p:nvPr/>
        </p:nvSpPr>
        <p:spPr>
          <a:xfrm>
            <a:off x="588908" y="190406"/>
            <a:ext cx="668740" cy="668740"/>
          </a:xfrm>
          <a:prstGeom prst="ellipse">
            <a:avLst/>
          </a:prstGeom>
          <a:gradFill flip="none" rotWithShape="1">
            <a:gsLst>
              <a:gs pos="0">
                <a:srgbClr val="E7BB81"/>
              </a:gs>
              <a:gs pos="100000">
                <a:srgbClr val="EFD2AB"/>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7" name="椭圆 6"/>
          <p:cNvSpPr/>
          <p:nvPr/>
        </p:nvSpPr>
        <p:spPr>
          <a:xfrm>
            <a:off x="1050547" y="190406"/>
            <a:ext cx="668740" cy="668740"/>
          </a:xfrm>
          <a:prstGeom prst="ellipse">
            <a:avLst/>
          </a:prstGeom>
          <a:solidFill>
            <a:srgbClr val="3D4D6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文本框 11">
            <a:extLst>
              <a:ext uri="{FF2B5EF4-FFF2-40B4-BE49-F238E27FC236}">
                <a16:creationId xmlns="" xmlns:a16="http://schemas.microsoft.com/office/drawing/2014/main" id="{3E2EFC1E-79F8-4A4D-8AB4-83D676B1BA12}"/>
              </a:ext>
            </a:extLst>
          </p:cNvPr>
          <p:cNvSpPr txBox="1"/>
          <p:nvPr/>
        </p:nvSpPr>
        <p:spPr>
          <a:xfrm flipH="1">
            <a:off x="1719287" y="263166"/>
            <a:ext cx="1863147" cy="523220"/>
          </a:xfrm>
          <a:prstGeom prst="rect">
            <a:avLst/>
          </a:prstGeom>
          <a:noFill/>
          <a:ln>
            <a:noFill/>
          </a:ln>
        </p:spPr>
        <p:txBody>
          <a:bodyPr wrap="square" rtlCol="0">
            <a:spAutoFit/>
          </a:bodyPr>
          <a:lstStyle/>
          <a:p>
            <a:pPr algn="dist"/>
            <a:r>
              <a:rPr lang="zh-CN" altLang="en-US" sz="2800" dirty="0">
                <a:solidFill>
                  <a:schemeClr val="bg2">
                    <a:lumMod val="25000"/>
                  </a:schemeClr>
                </a:solidFill>
                <a:cs typeface="+mn-ea"/>
                <a:sym typeface="+mn-lt"/>
              </a:rPr>
              <a:t>完成情况</a:t>
            </a:r>
          </a:p>
        </p:txBody>
      </p:sp>
      <p:sp>
        <p:nvSpPr>
          <p:cNvPr id="13" name="矩形 12"/>
          <p:cNvSpPr/>
          <p:nvPr/>
        </p:nvSpPr>
        <p:spPr>
          <a:xfrm>
            <a:off x="3548021" y="435685"/>
            <a:ext cx="3326984" cy="276999"/>
          </a:xfrm>
          <a:prstGeom prst="rect">
            <a:avLst/>
          </a:prstGeom>
        </p:spPr>
        <p:txBody>
          <a:bodyPr wrap="square">
            <a:spAutoFit/>
          </a:bodyPr>
          <a:lstStyle/>
          <a:p>
            <a:r>
              <a:rPr lang="en-US" altLang="zh-CN" sz="1200" dirty="0">
                <a:solidFill>
                  <a:schemeClr val="bg2">
                    <a:lumMod val="50000"/>
                  </a:schemeClr>
                </a:solidFill>
                <a:cs typeface="+mn-ea"/>
                <a:sym typeface="+mn-lt"/>
              </a:rPr>
              <a:t>completion status</a:t>
            </a:r>
            <a:endParaRPr lang="zh-CN" altLang="en-US" sz="1200" dirty="0">
              <a:solidFill>
                <a:schemeClr val="bg2">
                  <a:lumMod val="50000"/>
                </a:schemeClr>
              </a:solidFill>
              <a:cs typeface="+mn-ea"/>
              <a:sym typeface="+mn-lt"/>
            </a:endParaRPr>
          </a:p>
        </p:txBody>
      </p:sp>
      <p:grpSp>
        <p:nvGrpSpPr>
          <p:cNvPr id="96" name="组合 95">
            <a:extLst>
              <a:ext uri="{FF2B5EF4-FFF2-40B4-BE49-F238E27FC236}">
                <a16:creationId xmlns="" xmlns:a16="http://schemas.microsoft.com/office/drawing/2014/main" id="{1D7B4FD8-C26D-4B2C-92F8-DBEC0CDF4B65}"/>
              </a:ext>
            </a:extLst>
          </p:cNvPr>
          <p:cNvGrpSpPr/>
          <p:nvPr/>
        </p:nvGrpSpPr>
        <p:grpSpPr>
          <a:xfrm>
            <a:off x="1056753" y="1845238"/>
            <a:ext cx="4390476" cy="3325079"/>
            <a:chOff x="2282031" y="457200"/>
            <a:chExt cx="7631113" cy="5943600"/>
          </a:xfrm>
        </p:grpSpPr>
        <p:pic>
          <p:nvPicPr>
            <p:cNvPr id="97" name="Picture 3" descr="C:\Users\Administrator\Desktop\iMac_resource.png">
              <a:extLst>
                <a:ext uri="{FF2B5EF4-FFF2-40B4-BE49-F238E27FC236}">
                  <a16:creationId xmlns="" xmlns:a16="http://schemas.microsoft.com/office/drawing/2014/main" id="{91D02594-D61F-43A2-9D32-97E9B3E390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98" name="矩形 97">
              <a:extLst>
                <a:ext uri="{FF2B5EF4-FFF2-40B4-BE49-F238E27FC236}">
                  <a16:creationId xmlns="" xmlns:a16="http://schemas.microsoft.com/office/drawing/2014/main" id="{B208516A-A99E-4FFD-8D1A-B3A0376545DB}"/>
                </a:ext>
              </a:extLst>
            </p:cNvPr>
            <p:cNvSpPr/>
            <p:nvPr/>
          </p:nvSpPr>
          <p:spPr>
            <a:xfrm>
              <a:off x="3098185" y="980728"/>
              <a:ext cx="6048672" cy="345638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grpSp>
      <p:grpSp>
        <p:nvGrpSpPr>
          <p:cNvPr id="99" name="组合 98">
            <a:extLst>
              <a:ext uri="{FF2B5EF4-FFF2-40B4-BE49-F238E27FC236}">
                <a16:creationId xmlns="" xmlns:a16="http://schemas.microsoft.com/office/drawing/2014/main" id="{496A338D-3FA1-4607-BBB4-8BF96A5464FA}"/>
              </a:ext>
            </a:extLst>
          </p:cNvPr>
          <p:cNvGrpSpPr/>
          <p:nvPr/>
        </p:nvGrpSpPr>
        <p:grpSpPr>
          <a:xfrm>
            <a:off x="3720355" y="3310367"/>
            <a:ext cx="1943709" cy="2405168"/>
            <a:chOff x="865232" y="1286330"/>
            <a:chExt cx="4013321" cy="4966128"/>
          </a:xfrm>
        </p:grpSpPr>
        <p:pic>
          <p:nvPicPr>
            <p:cNvPr id="100" name="Picture 3">
              <a:extLst>
                <a:ext uri="{FF2B5EF4-FFF2-40B4-BE49-F238E27FC236}">
                  <a16:creationId xmlns="" xmlns:a16="http://schemas.microsoft.com/office/drawing/2014/main" id="{E735DE38-6E7E-465D-85E2-F58FFBAD7C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865232" y="1286330"/>
              <a:ext cx="4013321" cy="4966128"/>
            </a:xfrm>
            <a:prstGeom prst="rect">
              <a:avLst/>
            </a:prstGeom>
          </p:spPr>
        </p:pic>
        <p:sp>
          <p:nvSpPr>
            <p:cNvPr id="101" name="Rectangle 4">
              <a:extLst>
                <a:ext uri="{FF2B5EF4-FFF2-40B4-BE49-F238E27FC236}">
                  <a16:creationId xmlns="" xmlns:a16="http://schemas.microsoft.com/office/drawing/2014/main" id="{C21388BC-8E09-4FA4-BD39-88B62EB27E17}"/>
                </a:ext>
              </a:extLst>
            </p:cNvPr>
            <p:cNvSpPr/>
            <p:nvPr/>
          </p:nvSpPr>
          <p:spPr>
            <a:xfrm>
              <a:off x="1454929" y="1875864"/>
              <a:ext cx="2838784" cy="369794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3199" dirty="0">
                <a:cs typeface="+mn-ea"/>
                <a:sym typeface="+mn-lt"/>
              </a:endParaRPr>
            </a:p>
          </p:txBody>
        </p:sp>
      </p:grpSp>
      <p:cxnSp>
        <p:nvCxnSpPr>
          <p:cNvPr id="102" name="直接连接符 101">
            <a:extLst>
              <a:ext uri="{FF2B5EF4-FFF2-40B4-BE49-F238E27FC236}">
                <a16:creationId xmlns="" xmlns:a16="http://schemas.microsoft.com/office/drawing/2014/main" id="{8CFA54B0-873A-417C-B4DF-E82EF3A7DB0B}"/>
              </a:ext>
            </a:extLst>
          </p:cNvPr>
          <p:cNvCxnSpPr/>
          <p:nvPr/>
        </p:nvCxnSpPr>
        <p:spPr>
          <a:xfrm>
            <a:off x="6599924" y="1934600"/>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矩形 102">
            <a:extLst>
              <a:ext uri="{FF2B5EF4-FFF2-40B4-BE49-F238E27FC236}">
                <a16:creationId xmlns="" xmlns:a16="http://schemas.microsoft.com/office/drawing/2014/main" id="{11F4C28D-CFCE-4CF9-91BA-4CC9A90B4662}"/>
              </a:ext>
            </a:extLst>
          </p:cNvPr>
          <p:cNvSpPr/>
          <p:nvPr/>
        </p:nvSpPr>
        <p:spPr>
          <a:xfrm>
            <a:off x="6887883" y="1557280"/>
            <a:ext cx="2087687" cy="381226"/>
          </a:xfrm>
          <a:prstGeom prst="rect">
            <a:avLst/>
          </a:prstGeom>
        </p:spPr>
        <p:txBody>
          <a:bodyPr wrap="square" lIns="91407" tIns="45704" rIns="91407" bIns="45704">
            <a:spAutoFit/>
          </a:bodyPr>
          <a:lstStyle/>
          <a:p>
            <a:pPr>
              <a:lnSpc>
                <a:spcPct val="130000"/>
              </a:lnSpc>
              <a:spcBef>
                <a:spcPct val="0"/>
              </a:spcBef>
              <a:buFont typeface="Arial" panose="020B0604020202020204" pitchFamily="34" charset="0"/>
              <a:buNone/>
            </a:pPr>
            <a:r>
              <a:rPr lang="zh-CN" altLang="en-US" sz="1600" b="1" dirty="0">
                <a:solidFill>
                  <a:schemeClr val="accent1"/>
                </a:solidFill>
                <a:cs typeface="+mn-ea"/>
                <a:sym typeface="+mn-lt"/>
              </a:rPr>
              <a:t>添加标题文字</a:t>
            </a:r>
          </a:p>
        </p:txBody>
      </p:sp>
      <p:sp>
        <p:nvSpPr>
          <p:cNvPr id="104" name="矩形 47">
            <a:extLst>
              <a:ext uri="{FF2B5EF4-FFF2-40B4-BE49-F238E27FC236}">
                <a16:creationId xmlns="" xmlns:a16="http://schemas.microsoft.com/office/drawing/2014/main" id="{5B2DF627-29CE-4767-9CA0-498B64F8F23F}"/>
              </a:ext>
            </a:extLst>
          </p:cNvPr>
          <p:cNvSpPr>
            <a:spLocks noChangeArrowheads="1"/>
          </p:cNvSpPr>
          <p:nvPr/>
        </p:nvSpPr>
        <p:spPr bwMode="auto">
          <a:xfrm>
            <a:off x="6887883" y="1965181"/>
            <a:ext cx="4247365" cy="5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tx1">
                    <a:lumMod val="50000"/>
                    <a:lumOff val="50000"/>
                  </a:schemeClr>
                </a:solidFill>
                <a:latin typeface="+mn-lt"/>
                <a:ea typeface="+mn-ea"/>
                <a:cs typeface="+mn-ea"/>
                <a:sym typeface="+mn-lt"/>
              </a:rPr>
              <a:t>在此录入上述图表的综合说明，在此录入上述图表的综合描述说明。在此录入上述图表的综合说明</a:t>
            </a:r>
          </a:p>
        </p:txBody>
      </p:sp>
      <p:grpSp>
        <p:nvGrpSpPr>
          <p:cNvPr id="105" name="组合 104">
            <a:extLst>
              <a:ext uri="{FF2B5EF4-FFF2-40B4-BE49-F238E27FC236}">
                <a16:creationId xmlns="" xmlns:a16="http://schemas.microsoft.com/office/drawing/2014/main" id="{5EBAB5FE-2A6F-4ED0-84A1-0AE43E6AD3A3}"/>
              </a:ext>
            </a:extLst>
          </p:cNvPr>
          <p:cNvGrpSpPr/>
          <p:nvPr/>
        </p:nvGrpSpPr>
        <p:grpSpPr>
          <a:xfrm>
            <a:off x="5880033" y="1617948"/>
            <a:ext cx="968401" cy="955785"/>
            <a:chOff x="6217935" y="1158425"/>
            <a:chExt cx="527724" cy="520849"/>
          </a:xfrm>
        </p:grpSpPr>
        <p:sp>
          <p:nvSpPr>
            <p:cNvPr id="106" name="椭圆 105">
              <a:extLst>
                <a:ext uri="{FF2B5EF4-FFF2-40B4-BE49-F238E27FC236}">
                  <a16:creationId xmlns="" xmlns:a16="http://schemas.microsoft.com/office/drawing/2014/main" id="{4B1FF3EC-F202-42B4-AB35-27531FEEB9E0}"/>
                </a:ext>
              </a:extLst>
            </p:cNvPr>
            <p:cNvSpPr/>
            <p:nvPr/>
          </p:nvSpPr>
          <p:spPr>
            <a:xfrm>
              <a:off x="6219351" y="1158425"/>
              <a:ext cx="520849" cy="520849"/>
            </a:xfrm>
            <a:prstGeom prst="ellipse">
              <a:avLst/>
            </a:prstGeom>
            <a:solidFill>
              <a:schemeClr val="accent1"/>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solidFill>
                  <a:schemeClr val="bg1"/>
                </a:solidFill>
                <a:cs typeface="+mn-ea"/>
                <a:sym typeface="+mn-lt"/>
              </a:endParaRPr>
            </a:p>
          </p:txBody>
        </p:sp>
        <p:sp>
          <p:nvSpPr>
            <p:cNvPr id="107" name="TextBox 93">
              <a:extLst>
                <a:ext uri="{FF2B5EF4-FFF2-40B4-BE49-F238E27FC236}">
                  <a16:creationId xmlns="" xmlns:a16="http://schemas.microsoft.com/office/drawing/2014/main" id="{6251430D-8669-4F18-9A2D-632D6265B616}"/>
                </a:ext>
              </a:extLst>
            </p:cNvPr>
            <p:cNvSpPr txBox="1"/>
            <p:nvPr/>
          </p:nvSpPr>
          <p:spPr>
            <a:xfrm>
              <a:off x="6217935" y="1251253"/>
              <a:ext cx="527724" cy="325833"/>
            </a:xfrm>
            <a:prstGeom prst="rect">
              <a:avLst/>
            </a:prstGeom>
            <a:noFill/>
          </p:spPr>
          <p:txBody>
            <a:bodyPr wrap="square" rtlCol="0">
              <a:spAutoFit/>
            </a:bodyPr>
            <a:lstStyle/>
            <a:p>
              <a:pPr algn="ctr">
                <a:lnSpc>
                  <a:spcPct val="130000"/>
                </a:lnSpc>
              </a:pP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cxnSp>
        <p:nvCxnSpPr>
          <p:cNvPr id="108" name="直接连接符 107">
            <a:extLst>
              <a:ext uri="{FF2B5EF4-FFF2-40B4-BE49-F238E27FC236}">
                <a16:creationId xmlns="" xmlns:a16="http://schemas.microsoft.com/office/drawing/2014/main" id="{C98CAC03-AC3E-440D-9837-712564CF5160}"/>
              </a:ext>
            </a:extLst>
          </p:cNvPr>
          <p:cNvCxnSpPr/>
          <p:nvPr/>
        </p:nvCxnSpPr>
        <p:spPr>
          <a:xfrm>
            <a:off x="6599924" y="3488508"/>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矩形 108">
            <a:extLst>
              <a:ext uri="{FF2B5EF4-FFF2-40B4-BE49-F238E27FC236}">
                <a16:creationId xmlns="" xmlns:a16="http://schemas.microsoft.com/office/drawing/2014/main" id="{3C718C50-6EE6-4043-AF11-1EB9899BC805}"/>
              </a:ext>
            </a:extLst>
          </p:cNvPr>
          <p:cNvSpPr/>
          <p:nvPr/>
        </p:nvSpPr>
        <p:spPr>
          <a:xfrm>
            <a:off x="6887883" y="3111188"/>
            <a:ext cx="2087687" cy="381226"/>
          </a:xfrm>
          <a:prstGeom prst="rect">
            <a:avLst/>
          </a:prstGeom>
        </p:spPr>
        <p:txBody>
          <a:bodyPr wrap="square" lIns="91407" tIns="45704" rIns="91407" bIns="45704">
            <a:spAutoFit/>
          </a:bodyPr>
          <a:lstStyle/>
          <a:p>
            <a:pPr>
              <a:lnSpc>
                <a:spcPct val="130000"/>
              </a:lnSpc>
              <a:spcBef>
                <a:spcPct val="0"/>
              </a:spcBef>
              <a:buFont typeface="Arial" panose="020B0604020202020204" pitchFamily="34" charset="0"/>
              <a:buNone/>
            </a:pPr>
            <a:r>
              <a:rPr lang="zh-CN" altLang="en-US" sz="1600" b="1" dirty="0">
                <a:cs typeface="+mn-ea"/>
                <a:sym typeface="+mn-lt"/>
              </a:rPr>
              <a:t>添加标题文字</a:t>
            </a:r>
          </a:p>
        </p:txBody>
      </p:sp>
      <p:sp>
        <p:nvSpPr>
          <p:cNvPr id="110" name="矩形 47">
            <a:extLst>
              <a:ext uri="{FF2B5EF4-FFF2-40B4-BE49-F238E27FC236}">
                <a16:creationId xmlns="" xmlns:a16="http://schemas.microsoft.com/office/drawing/2014/main" id="{6AB8ED1E-0017-4F9A-BBFE-80837D4E53C8}"/>
              </a:ext>
            </a:extLst>
          </p:cNvPr>
          <p:cNvSpPr>
            <a:spLocks noChangeArrowheads="1"/>
          </p:cNvSpPr>
          <p:nvPr/>
        </p:nvSpPr>
        <p:spPr bwMode="auto">
          <a:xfrm>
            <a:off x="6887883" y="3519089"/>
            <a:ext cx="4247365" cy="5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tx1">
                    <a:lumMod val="50000"/>
                    <a:lumOff val="50000"/>
                  </a:schemeClr>
                </a:solidFill>
                <a:latin typeface="+mn-lt"/>
                <a:ea typeface="+mn-ea"/>
                <a:cs typeface="+mn-ea"/>
                <a:sym typeface="+mn-lt"/>
              </a:rPr>
              <a:t>在此录入上述图表的综合说明，在此录入上述图表的综合描述说明。在此录入上述图表的综合说明</a:t>
            </a:r>
          </a:p>
        </p:txBody>
      </p:sp>
      <p:grpSp>
        <p:nvGrpSpPr>
          <p:cNvPr id="111" name="组合 110">
            <a:extLst>
              <a:ext uri="{FF2B5EF4-FFF2-40B4-BE49-F238E27FC236}">
                <a16:creationId xmlns="" xmlns:a16="http://schemas.microsoft.com/office/drawing/2014/main" id="{64E208B8-3A10-46A8-9E93-00F0C5F25EB7}"/>
              </a:ext>
            </a:extLst>
          </p:cNvPr>
          <p:cNvGrpSpPr/>
          <p:nvPr/>
        </p:nvGrpSpPr>
        <p:grpSpPr>
          <a:xfrm>
            <a:off x="5880033" y="3134799"/>
            <a:ext cx="968401" cy="955785"/>
            <a:chOff x="6217935" y="1158425"/>
            <a:chExt cx="527724" cy="520849"/>
          </a:xfrm>
        </p:grpSpPr>
        <p:sp>
          <p:nvSpPr>
            <p:cNvPr id="112" name="椭圆 111">
              <a:extLst>
                <a:ext uri="{FF2B5EF4-FFF2-40B4-BE49-F238E27FC236}">
                  <a16:creationId xmlns="" xmlns:a16="http://schemas.microsoft.com/office/drawing/2014/main" id="{5A46083C-F31C-4D00-B12E-706F07CCB32D}"/>
                </a:ext>
              </a:extLst>
            </p:cNvPr>
            <p:cNvSpPr/>
            <p:nvPr/>
          </p:nvSpPr>
          <p:spPr>
            <a:xfrm>
              <a:off x="6219351" y="1158425"/>
              <a:ext cx="520849" cy="520849"/>
            </a:xfrm>
            <a:prstGeom prst="ellipse">
              <a:avLst/>
            </a:prstGeom>
            <a:solidFill>
              <a:schemeClr val="accent2"/>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solidFill>
                  <a:schemeClr val="bg1"/>
                </a:solidFill>
                <a:cs typeface="+mn-ea"/>
                <a:sym typeface="+mn-lt"/>
              </a:endParaRPr>
            </a:p>
          </p:txBody>
        </p:sp>
        <p:sp>
          <p:nvSpPr>
            <p:cNvPr id="113" name="TextBox 105">
              <a:extLst>
                <a:ext uri="{FF2B5EF4-FFF2-40B4-BE49-F238E27FC236}">
                  <a16:creationId xmlns="" xmlns:a16="http://schemas.microsoft.com/office/drawing/2014/main" id="{2F734C7B-F4ED-44B5-818B-14988C8B0812}"/>
                </a:ext>
              </a:extLst>
            </p:cNvPr>
            <p:cNvSpPr txBox="1"/>
            <p:nvPr/>
          </p:nvSpPr>
          <p:spPr>
            <a:xfrm>
              <a:off x="6217935" y="1261509"/>
              <a:ext cx="527724" cy="325833"/>
            </a:xfrm>
            <a:prstGeom prst="rect">
              <a:avLst/>
            </a:prstGeom>
            <a:noFill/>
          </p:spPr>
          <p:txBody>
            <a:bodyPr wrap="square" rtlCol="0">
              <a:spAutoFit/>
            </a:bodyPr>
            <a:lstStyle/>
            <a:p>
              <a:pPr algn="ctr">
                <a:lnSpc>
                  <a:spcPct val="130000"/>
                </a:lnSpc>
              </a:pPr>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grpSp>
      <p:cxnSp>
        <p:nvCxnSpPr>
          <p:cNvPr id="114" name="直接连接符 113">
            <a:extLst>
              <a:ext uri="{FF2B5EF4-FFF2-40B4-BE49-F238E27FC236}">
                <a16:creationId xmlns="" xmlns:a16="http://schemas.microsoft.com/office/drawing/2014/main" id="{66F30E2A-1D73-4520-98DB-767A95838E19}"/>
              </a:ext>
            </a:extLst>
          </p:cNvPr>
          <p:cNvCxnSpPr/>
          <p:nvPr/>
        </p:nvCxnSpPr>
        <p:spPr>
          <a:xfrm>
            <a:off x="6599924" y="5102127"/>
            <a:ext cx="2663603"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矩形 114">
            <a:extLst>
              <a:ext uri="{FF2B5EF4-FFF2-40B4-BE49-F238E27FC236}">
                <a16:creationId xmlns="" xmlns:a16="http://schemas.microsoft.com/office/drawing/2014/main" id="{99BB0A1E-0820-4710-A78A-B87BE205B770}"/>
              </a:ext>
            </a:extLst>
          </p:cNvPr>
          <p:cNvSpPr/>
          <p:nvPr/>
        </p:nvSpPr>
        <p:spPr>
          <a:xfrm>
            <a:off x="6887883" y="4724807"/>
            <a:ext cx="2087687" cy="381226"/>
          </a:xfrm>
          <a:prstGeom prst="rect">
            <a:avLst/>
          </a:prstGeom>
        </p:spPr>
        <p:txBody>
          <a:bodyPr wrap="square" lIns="91407" tIns="45704" rIns="91407" bIns="45704">
            <a:spAutoFit/>
          </a:bodyPr>
          <a:lstStyle/>
          <a:p>
            <a:pPr>
              <a:lnSpc>
                <a:spcPct val="130000"/>
              </a:lnSpc>
              <a:spcBef>
                <a:spcPct val="0"/>
              </a:spcBef>
              <a:buFont typeface="Arial" panose="020B0604020202020204" pitchFamily="34" charset="0"/>
              <a:buNone/>
            </a:pPr>
            <a:r>
              <a:rPr lang="zh-CN" altLang="en-US" sz="1600" b="1" dirty="0">
                <a:cs typeface="+mn-ea"/>
                <a:sym typeface="+mn-lt"/>
              </a:rPr>
              <a:t>添加标题文字</a:t>
            </a:r>
          </a:p>
        </p:txBody>
      </p:sp>
      <p:sp>
        <p:nvSpPr>
          <p:cNvPr id="116" name="矩形 47">
            <a:extLst>
              <a:ext uri="{FF2B5EF4-FFF2-40B4-BE49-F238E27FC236}">
                <a16:creationId xmlns="" xmlns:a16="http://schemas.microsoft.com/office/drawing/2014/main" id="{A82322D7-419E-4497-AA19-8F80459EC19E}"/>
              </a:ext>
            </a:extLst>
          </p:cNvPr>
          <p:cNvSpPr>
            <a:spLocks noChangeArrowheads="1"/>
          </p:cNvSpPr>
          <p:nvPr/>
        </p:nvSpPr>
        <p:spPr bwMode="auto">
          <a:xfrm>
            <a:off x="6887883" y="5132707"/>
            <a:ext cx="4247365" cy="5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tx1">
                    <a:lumMod val="50000"/>
                    <a:lumOff val="50000"/>
                  </a:schemeClr>
                </a:solidFill>
                <a:latin typeface="+mn-lt"/>
                <a:ea typeface="+mn-ea"/>
                <a:cs typeface="+mn-ea"/>
                <a:sym typeface="+mn-lt"/>
              </a:rPr>
              <a:t>在此录入上述图表的综合说明，在此录入上述图表的综合描述说明。在此录入上述图表的综合说明</a:t>
            </a:r>
          </a:p>
        </p:txBody>
      </p:sp>
      <p:grpSp>
        <p:nvGrpSpPr>
          <p:cNvPr id="117" name="组合 116">
            <a:extLst>
              <a:ext uri="{FF2B5EF4-FFF2-40B4-BE49-F238E27FC236}">
                <a16:creationId xmlns="" xmlns:a16="http://schemas.microsoft.com/office/drawing/2014/main" id="{12E12E8B-5026-482A-9CDE-1A660E62A3E7}"/>
              </a:ext>
            </a:extLst>
          </p:cNvPr>
          <p:cNvGrpSpPr/>
          <p:nvPr/>
        </p:nvGrpSpPr>
        <p:grpSpPr>
          <a:xfrm>
            <a:off x="5880033" y="4759750"/>
            <a:ext cx="968401" cy="955785"/>
            <a:chOff x="6217935" y="1158425"/>
            <a:chExt cx="527724" cy="520849"/>
          </a:xfrm>
          <a:effectLst>
            <a:outerShdw blurRad="101600" dist="38100" dir="2700000" algn="tl" rotWithShape="0">
              <a:prstClr val="black">
                <a:alpha val="30000"/>
              </a:prstClr>
            </a:outerShdw>
          </a:effectLst>
        </p:grpSpPr>
        <p:sp>
          <p:nvSpPr>
            <p:cNvPr id="118" name="椭圆 117">
              <a:extLst>
                <a:ext uri="{FF2B5EF4-FFF2-40B4-BE49-F238E27FC236}">
                  <a16:creationId xmlns="" xmlns:a16="http://schemas.microsoft.com/office/drawing/2014/main" id="{F262E77A-D39B-4F56-A0A4-8BE8E401A655}"/>
                </a:ext>
              </a:extLst>
            </p:cNvPr>
            <p:cNvSpPr/>
            <p:nvPr/>
          </p:nvSpPr>
          <p:spPr>
            <a:xfrm>
              <a:off x="6219351" y="1158425"/>
              <a:ext cx="520849" cy="520849"/>
            </a:xfrm>
            <a:prstGeom prst="ellipse">
              <a:avLst/>
            </a:prstGeom>
            <a:solidFill>
              <a:schemeClr val="accent2"/>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400" dirty="0">
                <a:solidFill>
                  <a:schemeClr val="bg1"/>
                </a:solidFill>
                <a:cs typeface="+mn-ea"/>
                <a:sym typeface="+mn-lt"/>
              </a:endParaRPr>
            </a:p>
          </p:txBody>
        </p:sp>
        <p:sp>
          <p:nvSpPr>
            <p:cNvPr id="119" name="TextBox 113">
              <a:extLst>
                <a:ext uri="{FF2B5EF4-FFF2-40B4-BE49-F238E27FC236}">
                  <a16:creationId xmlns="" xmlns:a16="http://schemas.microsoft.com/office/drawing/2014/main" id="{2A4FC81A-F204-4DF8-B725-0BF0473D37B5}"/>
                </a:ext>
              </a:extLst>
            </p:cNvPr>
            <p:cNvSpPr txBox="1"/>
            <p:nvPr/>
          </p:nvSpPr>
          <p:spPr>
            <a:xfrm>
              <a:off x="6217935" y="1263892"/>
              <a:ext cx="527724" cy="325833"/>
            </a:xfrm>
            <a:prstGeom prst="rect">
              <a:avLst/>
            </a:prstGeom>
            <a:noFill/>
          </p:spPr>
          <p:txBody>
            <a:bodyPr wrap="square" rtlCol="0">
              <a:spAutoFit/>
            </a:bodyPr>
            <a:lstStyle/>
            <a:p>
              <a:pPr algn="ctr">
                <a:lnSpc>
                  <a:spcPct val="130000"/>
                </a:lnSpc>
              </a:pPr>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sp>
        <p:nvSpPr>
          <p:cNvPr id="33" name="TextBox 32"/>
          <p:cNvSpPr txBox="1"/>
          <p:nvPr/>
        </p:nvSpPr>
        <p:spPr>
          <a:xfrm>
            <a:off x="127269" y="656968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5443008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1000"/>
                                        <p:tgtEl>
                                          <p:spTgt spid="99"/>
                                        </p:tgtEl>
                                      </p:cBhvr>
                                    </p:animEffect>
                                    <p:anim calcmode="lin" valueType="num">
                                      <p:cBhvr>
                                        <p:cTn id="14" dur="1000" fill="hold"/>
                                        <p:tgtEl>
                                          <p:spTgt spid="99"/>
                                        </p:tgtEl>
                                        <p:attrNameLst>
                                          <p:attrName>ppt_x</p:attrName>
                                        </p:attrNameLst>
                                      </p:cBhvr>
                                      <p:tavLst>
                                        <p:tav tm="0">
                                          <p:val>
                                            <p:strVal val="#ppt_x"/>
                                          </p:val>
                                        </p:tav>
                                        <p:tav tm="100000">
                                          <p:val>
                                            <p:strVal val="#ppt_x"/>
                                          </p:val>
                                        </p:tav>
                                      </p:tavLst>
                                    </p:anim>
                                    <p:anim calcmode="lin" valueType="num">
                                      <p:cBhvr>
                                        <p:cTn id="15" dur="1000" fill="hold"/>
                                        <p:tgtEl>
                                          <p:spTgt spid="9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5"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750"/>
                                        <p:tgtEl>
                                          <p:spTgt spid="105"/>
                                        </p:tgtEl>
                                      </p:cBhvr>
                                    </p:animEffect>
                                    <p:anim calcmode="lin" valueType="num">
                                      <p:cBhvr>
                                        <p:cTn id="20" dur="750" fill="hold"/>
                                        <p:tgtEl>
                                          <p:spTgt spid="105"/>
                                        </p:tgtEl>
                                        <p:attrNameLst>
                                          <p:attrName>ppt_w</p:attrName>
                                        </p:attrNameLst>
                                      </p:cBhvr>
                                      <p:tavLst>
                                        <p:tav tm="0" fmla="#ppt_w*sin(2.5*pi*$)">
                                          <p:val>
                                            <p:fltVal val="0"/>
                                          </p:val>
                                        </p:tav>
                                        <p:tav tm="100000">
                                          <p:val>
                                            <p:fltVal val="1"/>
                                          </p:val>
                                        </p:tav>
                                      </p:tavLst>
                                    </p:anim>
                                    <p:anim calcmode="lin" valueType="num">
                                      <p:cBhvr>
                                        <p:cTn id="21" dur="750" fill="hold"/>
                                        <p:tgtEl>
                                          <p:spTgt spid="105"/>
                                        </p:tgtEl>
                                        <p:attrNameLst>
                                          <p:attrName>ppt_h</p:attrName>
                                        </p:attrNameLst>
                                      </p:cBhvr>
                                      <p:tavLst>
                                        <p:tav tm="0">
                                          <p:val>
                                            <p:strVal val="#ppt_h"/>
                                          </p:val>
                                        </p:tav>
                                        <p:tav tm="100000">
                                          <p:val>
                                            <p:strVal val="#ppt_h"/>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par>
                                <p:cTn id="26" presetID="2" presetClass="entr" presetSubtype="2" fill="hold" grpId="0" nodeType="withEffect">
                                  <p:stCondLst>
                                    <p:cond delay="50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fill="hold"/>
                                        <p:tgtEl>
                                          <p:spTgt spid="103"/>
                                        </p:tgtEl>
                                        <p:attrNameLst>
                                          <p:attrName>ppt_x</p:attrName>
                                        </p:attrNameLst>
                                      </p:cBhvr>
                                      <p:tavLst>
                                        <p:tav tm="0">
                                          <p:val>
                                            <p:strVal val="1+#ppt_w/2"/>
                                          </p:val>
                                        </p:tav>
                                        <p:tav tm="100000">
                                          <p:val>
                                            <p:strVal val="#ppt_x"/>
                                          </p:val>
                                        </p:tav>
                                      </p:tavLst>
                                    </p:anim>
                                    <p:anim calcmode="lin" valueType="num">
                                      <p:cBhvr additive="base">
                                        <p:cTn id="29" dur="500" fill="hold"/>
                                        <p:tgtEl>
                                          <p:spTgt spid="10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fill="hold"/>
                                        <p:tgtEl>
                                          <p:spTgt spid="104"/>
                                        </p:tgtEl>
                                        <p:attrNameLst>
                                          <p:attrName>ppt_x</p:attrName>
                                        </p:attrNameLst>
                                      </p:cBhvr>
                                      <p:tavLst>
                                        <p:tav tm="0">
                                          <p:val>
                                            <p:strVal val="1+#ppt_w/2"/>
                                          </p:val>
                                        </p:tav>
                                        <p:tav tm="100000">
                                          <p:val>
                                            <p:strVal val="#ppt_x"/>
                                          </p:val>
                                        </p:tav>
                                      </p:tavLst>
                                    </p:anim>
                                    <p:anim calcmode="lin" valueType="num">
                                      <p:cBhvr additive="base">
                                        <p:cTn id="33" dur="500" fill="hold"/>
                                        <p:tgtEl>
                                          <p:spTgt spid="104"/>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45" presetClass="entr" presetSubtype="0"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750"/>
                                        <p:tgtEl>
                                          <p:spTgt spid="111"/>
                                        </p:tgtEl>
                                      </p:cBhvr>
                                    </p:animEffect>
                                    <p:anim calcmode="lin" valueType="num">
                                      <p:cBhvr>
                                        <p:cTn id="38" dur="750" fill="hold"/>
                                        <p:tgtEl>
                                          <p:spTgt spid="111"/>
                                        </p:tgtEl>
                                        <p:attrNameLst>
                                          <p:attrName>ppt_w</p:attrName>
                                        </p:attrNameLst>
                                      </p:cBhvr>
                                      <p:tavLst>
                                        <p:tav tm="0" fmla="#ppt_w*sin(2.5*pi*$)">
                                          <p:val>
                                            <p:fltVal val="0"/>
                                          </p:val>
                                        </p:tav>
                                        <p:tav tm="100000">
                                          <p:val>
                                            <p:fltVal val="1"/>
                                          </p:val>
                                        </p:tav>
                                      </p:tavLst>
                                    </p:anim>
                                    <p:anim calcmode="lin" valueType="num">
                                      <p:cBhvr>
                                        <p:cTn id="39" dur="750" fill="hold"/>
                                        <p:tgtEl>
                                          <p:spTgt spid="111"/>
                                        </p:tgtEl>
                                        <p:attrNameLst>
                                          <p:attrName>ppt_h</p:attrName>
                                        </p:attrNameLst>
                                      </p:cBhvr>
                                      <p:tavLst>
                                        <p:tav tm="0">
                                          <p:val>
                                            <p:strVal val="#ppt_h"/>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500"/>
                                        <p:tgtEl>
                                          <p:spTgt spid="108"/>
                                        </p:tgtEl>
                                      </p:cBhvr>
                                    </p:animEffect>
                                  </p:childTnLst>
                                </p:cTn>
                              </p:par>
                              <p:par>
                                <p:cTn id="44" presetID="2" presetClass="entr" presetSubtype="2" fill="hold" grpId="0" nodeType="withEffect">
                                  <p:stCondLst>
                                    <p:cond delay="50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500" fill="hold"/>
                                        <p:tgtEl>
                                          <p:spTgt spid="109"/>
                                        </p:tgtEl>
                                        <p:attrNameLst>
                                          <p:attrName>ppt_x</p:attrName>
                                        </p:attrNameLst>
                                      </p:cBhvr>
                                      <p:tavLst>
                                        <p:tav tm="0">
                                          <p:val>
                                            <p:strVal val="1+#ppt_w/2"/>
                                          </p:val>
                                        </p:tav>
                                        <p:tav tm="100000">
                                          <p:val>
                                            <p:strVal val="#ppt_x"/>
                                          </p:val>
                                        </p:tav>
                                      </p:tavLst>
                                    </p:anim>
                                    <p:anim calcmode="lin" valueType="num">
                                      <p:cBhvr additive="base">
                                        <p:cTn id="47" dur="500" fill="hold"/>
                                        <p:tgtEl>
                                          <p:spTgt spid="10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110"/>
                                        </p:tgtEl>
                                        <p:attrNameLst>
                                          <p:attrName>style.visibility</p:attrName>
                                        </p:attrNameLst>
                                      </p:cBhvr>
                                      <p:to>
                                        <p:strVal val="visible"/>
                                      </p:to>
                                    </p:set>
                                    <p:anim calcmode="lin" valueType="num">
                                      <p:cBhvr additive="base">
                                        <p:cTn id="50" dur="500" fill="hold"/>
                                        <p:tgtEl>
                                          <p:spTgt spid="110"/>
                                        </p:tgtEl>
                                        <p:attrNameLst>
                                          <p:attrName>ppt_x</p:attrName>
                                        </p:attrNameLst>
                                      </p:cBhvr>
                                      <p:tavLst>
                                        <p:tav tm="0">
                                          <p:val>
                                            <p:strVal val="1+#ppt_w/2"/>
                                          </p:val>
                                        </p:tav>
                                        <p:tav tm="100000">
                                          <p:val>
                                            <p:strVal val="#ppt_x"/>
                                          </p:val>
                                        </p:tav>
                                      </p:tavLst>
                                    </p:anim>
                                    <p:anim calcmode="lin" valueType="num">
                                      <p:cBhvr additive="base">
                                        <p:cTn id="51" dur="500" fill="hold"/>
                                        <p:tgtEl>
                                          <p:spTgt spid="110"/>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45"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750"/>
                                        <p:tgtEl>
                                          <p:spTgt spid="117"/>
                                        </p:tgtEl>
                                      </p:cBhvr>
                                    </p:animEffect>
                                    <p:anim calcmode="lin" valueType="num">
                                      <p:cBhvr>
                                        <p:cTn id="56" dur="750" fill="hold"/>
                                        <p:tgtEl>
                                          <p:spTgt spid="117"/>
                                        </p:tgtEl>
                                        <p:attrNameLst>
                                          <p:attrName>ppt_w</p:attrName>
                                        </p:attrNameLst>
                                      </p:cBhvr>
                                      <p:tavLst>
                                        <p:tav tm="0" fmla="#ppt_w*sin(2.5*pi*$)">
                                          <p:val>
                                            <p:fltVal val="0"/>
                                          </p:val>
                                        </p:tav>
                                        <p:tav tm="100000">
                                          <p:val>
                                            <p:fltVal val="1"/>
                                          </p:val>
                                        </p:tav>
                                      </p:tavLst>
                                    </p:anim>
                                    <p:anim calcmode="lin" valueType="num">
                                      <p:cBhvr>
                                        <p:cTn id="57" dur="750" fill="hold"/>
                                        <p:tgtEl>
                                          <p:spTgt spid="117"/>
                                        </p:tgtEl>
                                        <p:attrNameLst>
                                          <p:attrName>ppt_h</p:attrName>
                                        </p:attrNameLst>
                                      </p:cBhvr>
                                      <p:tavLst>
                                        <p:tav tm="0">
                                          <p:val>
                                            <p:strVal val="#ppt_h"/>
                                          </p:val>
                                        </p:tav>
                                        <p:tav tm="100000">
                                          <p:val>
                                            <p:strVal val="#ppt_h"/>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500"/>
                                        <p:tgtEl>
                                          <p:spTgt spid="114"/>
                                        </p:tgtEl>
                                      </p:cBhvr>
                                    </p:animEffect>
                                  </p:childTnLst>
                                </p:cTn>
                              </p:par>
                              <p:par>
                                <p:cTn id="62" presetID="2" presetClass="entr" presetSubtype="2" fill="hold" grpId="0" nodeType="withEffect">
                                  <p:stCondLst>
                                    <p:cond delay="500"/>
                                  </p:stCondLst>
                                  <p:childTnLst>
                                    <p:set>
                                      <p:cBhvr>
                                        <p:cTn id="63" dur="1" fill="hold">
                                          <p:stCondLst>
                                            <p:cond delay="0"/>
                                          </p:stCondLst>
                                        </p:cTn>
                                        <p:tgtEl>
                                          <p:spTgt spid="115"/>
                                        </p:tgtEl>
                                        <p:attrNameLst>
                                          <p:attrName>style.visibility</p:attrName>
                                        </p:attrNameLst>
                                      </p:cBhvr>
                                      <p:to>
                                        <p:strVal val="visible"/>
                                      </p:to>
                                    </p:set>
                                    <p:anim calcmode="lin" valueType="num">
                                      <p:cBhvr additive="base">
                                        <p:cTn id="64" dur="500" fill="hold"/>
                                        <p:tgtEl>
                                          <p:spTgt spid="115"/>
                                        </p:tgtEl>
                                        <p:attrNameLst>
                                          <p:attrName>ppt_x</p:attrName>
                                        </p:attrNameLst>
                                      </p:cBhvr>
                                      <p:tavLst>
                                        <p:tav tm="0">
                                          <p:val>
                                            <p:strVal val="1+#ppt_w/2"/>
                                          </p:val>
                                        </p:tav>
                                        <p:tav tm="100000">
                                          <p:val>
                                            <p:strVal val="#ppt_x"/>
                                          </p:val>
                                        </p:tav>
                                      </p:tavLst>
                                    </p:anim>
                                    <p:anim calcmode="lin" valueType="num">
                                      <p:cBhvr additive="base">
                                        <p:cTn id="65" dur="500" fill="hold"/>
                                        <p:tgtEl>
                                          <p:spTgt spid="11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500"/>
                                  </p:stCondLst>
                                  <p:childTnLst>
                                    <p:set>
                                      <p:cBhvr>
                                        <p:cTn id="67" dur="1" fill="hold">
                                          <p:stCondLst>
                                            <p:cond delay="0"/>
                                          </p:stCondLst>
                                        </p:cTn>
                                        <p:tgtEl>
                                          <p:spTgt spid="116"/>
                                        </p:tgtEl>
                                        <p:attrNameLst>
                                          <p:attrName>style.visibility</p:attrName>
                                        </p:attrNameLst>
                                      </p:cBhvr>
                                      <p:to>
                                        <p:strVal val="visible"/>
                                      </p:to>
                                    </p:set>
                                    <p:anim calcmode="lin" valueType="num">
                                      <p:cBhvr additive="base">
                                        <p:cTn id="68" dur="500" fill="hold"/>
                                        <p:tgtEl>
                                          <p:spTgt spid="116"/>
                                        </p:tgtEl>
                                        <p:attrNameLst>
                                          <p:attrName>ppt_x</p:attrName>
                                        </p:attrNameLst>
                                      </p:cBhvr>
                                      <p:tavLst>
                                        <p:tav tm="0">
                                          <p:val>
                                            <p:strVal val="1+#ppt_w/2"/>
                                          </p:val>
                                        </p:tav>
                                        <p:tav tm="100000">
                                          <p:val>
                                            <p:strVal val="#ppt_x"/>
                                          </p:val>
                                        </p:tav>
                                      </p:tavLst>
                                    </p:anim>
                                    <p:anim calcmode="lin" valueType="num">
                                      <p:cBhvr additive="base">
                                        <p:cTn id="69"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9" grpId="0"/>
      <p:bldP spid="110" grpId="0"/>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第一PPT，www.1ppt.com">
  <a:themeElements>
    <a:clrScheme name="自定义 1286">
      <a:dk1>
        <a:sysClr val="windowText" lastClr="000000"/>
      </a:dk1>
      <a:lt1>
        <a:sysClr val="window" lastClr="FFFFFF"/>
      </a:lt1>
      <a:dk2>
        <a:srgbClr val="44546A"/>
      </a:dk2>
      <a:lt2>
        <a:srgbClr val="E7E6E6"/>
      </a:lt2>
      <a:accent1>
        <a:srgbClr val="3D4D6F"/>
      </a:accent1>
      <a:accent2>
        <a:srgbClr val="E9C089"/>
      </a:accent2>
      <a:accent3>
        <a:srgbClr val="A5A5A5"/>
      </a:accent3>
      <a:accent4>
        <a:srgbClr val="FFC000"/>
      </a:accent4>
      <a:accent5>
        <a:srgbClr val="5B9BD5"/>
      </a:accent5>
      <a:accent6>
        <a:srgbClr val="70AD47"/>
      </a:accent6>
      <a:hlink>
        <a:srgbClr val="0563C1"/>
      </a:hlink>
      <a:folHlink>
        <a:srgbClr val="954F72"/>
      </a:folHlink>
    </a:clrScheme>
    <a:fontScheme name="fltzfnq1">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3057</Words>
  <Application>Microsoft Office PowerPoint</Application>
  <PresentationFormat>宽屏</PresentationFormat>
  <Paragraphs>314</Paragraphs>
  <Slides>31</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31</vt:i4>
      </vt:variant>
    </vt:vector>
  </HeadingPairs>
  <TitlesOfParts>
    <vt:vector size="41"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2022-01-02T08:34:14Z</dcterms:created>
  <dcterms:modified xsi:type="dcterms:W3CDTF">2023-02-21T02:33:40Z</dcterms:modified>
</cp:coreProperties>
</file>