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sldIdLst>
    <p:sldId id="257" r:id="rId4"/>
    <p:sldId id="256" r:id="rId5"/>
    <p:sldId id="263" r:id="rId6"/>
    <p:sldId id="281" r:id="rId7"/>
    <p:sldId id="283" r:id="rId8"/>
    <p:sldId id="284" r:id="rId9"/>
    <p:sldId id="285" r:id="rId10"/>
    <p:sldId id="267" r:id="rId11"/>
    <p:sldId id="286" r:id="rId12"/>
    <p:sldId id="287" r:id="rId13"/>
    <p:sldId id="288" r:id="rId14"/>
    <p:sldId id="289" r:id="rId15"/>
    <p:sldId id="269" r:id="rId16"/>
    <p:sldId id="290" r:id="rId17"/>
    <p:sldId id="292" r:id="rId18"/>
    <p:sldId id="293" r:id="rId19"/>
    <p:sldId id="291" r:id="rId20"/>
    <p:sldId id="268" r:id="rId21"/>
    <p:sldId id="294" r:id="rId22"/>
    <p:sldId id="295" r:id="rId23"/>
    <p:sldId id="296" r:id="rId24"/>
    <p:sldId id="297" r:id="rId25"/>
    <p:sldId id="258" r:id="rId26"/>
    <p:sldId id="298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9160E"/>
    <a:srgbClr val="F7C5C6"/>
    <a:srgbClr val="E2262C"/>
    <a:srgbClr val="EEEEEF"/>
    <a:srgbClr val="E21C28"/>
    <a:srgbClr val="666666"/>
    <a:srgbClr val="E50015"/>
    <a:srgbClr val="210504"/>
    <a:srgbClr val="D2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263043548367899E-2"/>
          <c:y val="3.7735817827314597E-2"/>
          <c:w val="0.95319374773004795"/>
          <c:h val="0.93526588928012799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Category A</c:v>
                </c:pt>
              </c:strCache>
            </c:strRef>
          </c:tx>
          <c:spPr>
            <a:noFill/>
          </c:spPr>
          <c:cat>
            <c:numRef>
              <c:f>Sheet1!$A$2:$A$30</c:f>
              <c:numCache>
                <c:formatCode>yyyy/m/d</c:formatCode>
                <c:ptCount val="29"/>
                <c:pt idx="0">
                  <c:v>42268</c:v>
                </c:pt>
                <c:pt idx="1">
                  <c:v>42269</c:v>
                </c:pt>
                <c:pt idx="2">
                  <c:v>42270</c:v>
                </c:pt>
                <c:pt idx="3">
                  <c:v>42271</c:v>
                </c:pt>
                <c:pt idx="4">
                  <c:v>42272</c:v>
                </c:pt>
                <c:pt idx="5">
                  <c:v>42273</c:v>
                </c:pt>
                <c:pt idx="6">
                  <c:v>42274</c:v>
                </c:pt>
                <c:pt idx="7">
                  <c:v>42275</c:v>
                </c:pt>
                <c:pt idx="8">
                  <c:v>42276</c:v>
                </c:pt>
                <c:pt idx="9">
                  <c:v>42277</c:v>
                </c:pt>
                <c:pt idx="10">
                  <c:v>42278</c:v>
                </c:pt>
                <c:pt idx="11">
                  <c:v>42279</c:v>
                </c:pt>
                <c:pt idx="12">
                  <c:v>42280</c:v>
                </c:pt>
                <c:pt idx="13">
                  <c:v>42281</c:v>
                </c:pt>
                <c:pt idx="14">
                  <c:v>42282</c:v>
                </c:pt>
                <c:pt idx="15">
                  <c:v>42283</c:v>
                </c:pt>
                <c:pt idx="16">
                  <c:v>42284</c:v>
                </c:pt>
                <c:pt idx="17">
                  <c:v>42285</c:v>
                </c:pt>
                <c:pt idx="18">
                  <c:v>42286</c:v>
                </c:pt>
                <c:pt idx="19">
                  <c:v>42287</c:v>
                </c:pt>
                <c:pt idx="20">
                  <c:v>42288</c:v>
                </c:pt>
                <c:pt idx="21">
                  <c:v>42289</c:v>
                </c:pt>
                <c:pt idx="22">
                  <c:v>42290</c:v>
                </c:pt>
                <c:pt idx="23">
                  <c:v>42291</c:v>
                </c:pt>
                <c:pt idx="24">
                  <c:v>42292</c:v>
                </c:pt>
                <c:pt idx="25">
                  <c:v>42293</c:v>
                </c:pt>
                <c:pt idx="26">
                  <c:v>42294</c:v>
                </c:pt>
                <c:pt idx="27">
                  <c:v>42295</c:v>
                </c:pt>
                <c:pt idx="28">
                  <c:v>42296</c:v>
                </c:pt>
              </c:numCache>
            </c:num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9</c:v>
                </c:pt>
                <c:pt idx="5">
                  <c:v>14</c:v>
                </c:pt>
                <c:pt idx="6">
                  <c:v>11</c:v>
                </c:pt>
                <c:pt idx="7">
                  <c:v>16</c:v>
                </c:pt>
                <c:pt idx="8">
                  <c:v>14</c:v>
                </c:pt>
                <c:pt idx="9">
                  <c:v>11</c:v>
                </c:pt>
                <c:pt idx="10">
                  <c:v>7</c:v>
                </c:pt>
                <c:pt idx="11">
                  <c:v>14</c:v>
                </c:pt>
                <c:pt idx="12">
                  <c:v>20</c:v>
                </c:pt>
                <c:pt idx="13">
                  <c:v>22</c:v>
                </c:pt>
                <c:pt idx="14">
                  <c:v>28</c:v>
                </c:pt>
                <c:pt idx="15">
                  <c:v>33</c:v>
                </c:pt>
                <c:pt idx="16">
                  <c:v>56</c:v>
                </c:pt>
                <c:pt idx="17">
                  <c:v>144</c:v>
                </c:pt>
                <c:pt idx="18">
                  <c:v>134</c:v>
                </c:pt>
                <c:pt idx="19">
                  <c:v>104</c:v>
                </c:pt>
                <c:pt idx="20">
                  <c:v>110</c:v>
                </c:pt>
                <c:pt idx="21">
                  <c:v>60</c:v>
                </c:pt>
                <c:pt idx="22">
                  <c:v>45</c:v>
                </c:pt>
                <c:pt idx="23">
                  <c:v>50</c:v>
                </c:pt>
                <c:pt idx="24">
                  <c:v>40</c:v>
                </c:pt>
                <c:pt idx="25">
                  <c:v>22</c:v>
                </c:pt>
                <c:pt idx="26">
                  <c:v>12</c:v>
                </c:pt>
                <c:pt idx="27">
                  <c:v>8</c:v>
                </c:pt>
                <c:pt idx="28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EA-4C00-9DD6-F8778C6A60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Category B Fill</c:v>
                </c:pt>
              </c:strCache>
            </c:strRef>
          </c:tx>
          <c:spPr>
            <a:noFill/>
          </c:spPr>
          <c:cat>
            <c:numRef>
              <c:f>Sheet1!$A$2:$A$30</c:f>
              <c:numCache>
                <c:formatCode>yyyy/m/d</c:formatCode>
                <c:ptCount val="29"/>
                <c:pt idx="0">
                  <c:v>42268</c:v>
                </c:pt>
                <c:pt idx="1">
                  <c:v>42269</c:v>
                </c:pt>
                <c:pt idx="2">
                  <c:v>42270</c:v>
                </c:pt>
                <c:pt idx="3">
                  <c:v>42271</c:v>
                </c:pt>
                <c:pt idx="4">
                  <c:v>42272</c:v>
                </c:pt>
                <c:pt idx="5">
                  <c:v>42273</c:v>
                </c:pt>
                <c:pt idx="6">
                  <c:v>42274</c:v>
                </c:pt>
                <c:pt idx="7">
                  <c:v>42275</c:v>
                </c:pt>
                <c:pt idx="8">
                  <c:v>42276</c:v>
                </c:pt>
                <c:pt idx="9">
                  <c:v>42277</c:v>
                </c:pt>
                <c:pt idx="10">
                  <c:v>42278</c:v>
                </c:pt>
                <c:pt idx="11">
                  <c:v>42279</c:v>
                </c:pt>
                <c:pt idx="12">
                  <c:v>42280</c:v>
                </c:pt>
                <c:pt idx="13">
                  <c:v>42281</c:v>
                </c:pt>
                <c:pt idx="14">
                  <c:v>42282</c:v>
                </c:pt>
                <c:pt idx="15">
                  <c:v>42283</c:v>
                </c:pt>
                <c:pt idx="16">
                  <c:v>42284</c:v>
                </c:pt>
                <c:pt idx="17">
                  <c:v>42285</c:v>
                </c:pt>
                <c:pt idx="18">
                  <c:v>42286</c:v>
                </c:pt>
                <c:pt idx="19">
                  <c:v>42287</c:v>
                </c:pt>
                <c:pt idx="20">
                  <c:v>42288</c:v>
                </c:pt>
                <c:pt idx="21">
                  <c:v>42289</c:v>
                </c:pt>
                <c:pt idx="22">
                  <c:v>42290</c:v>
                </c:pt>
                <c:pt idx="23">
                  <c:v>42291</c:v>
                </c:pt>
                <c:pt idx="24">
                  <c:v>42292</c:v>
                </c:pt>
                <c:pt idx="25">
                  <c:v>42293</c:v>
                </c:pt>
                <c:pt idx="26">
                  <c:v>42294</c:v>
                </c:pt>
                <c:pt idx="27">
                  <c:v>42295</c:v>
                </c:pt>
                <c:pt idx="28">
                  <c:v>42296</c:v>
                </c:pt>
              </c:numCache>
            </c:numRef>
          </c:cat>
          <c:val>
            <c:numRef>
              <c:f>Sheet1!$E$2:$E$30</c:f>
              <c:numCache>
                <c:formatCode>General</c:formatCode>
                <c:ptCount val="29"/>
                <c:pt idx="0">
                  <c:v>10</c:v>
                </c:pt>
                <c:pt idx="1">
                  <c:v>2</c:v>
                </c:pt>
                <c:pt idx="2">
                  <c:v>2</c:v>
                </c:pt>
                <c:pt idx="3">
                  <c:v>8</c:v>
                </c:pt>
                <c:pt idx="4">
                  <c:v>13</c:v>
                </c:pt>
                <c:pt idx="5">
                  <c:v>20</c:v>
                </c:pt>
                <c:pt idx="6">
                  <c:v>19</c:v>
                </c:pt>
                <c:pt idx="7">
                  <c:v>34</c:v>
                </c:pt>
                <c:pt idx="8">
                  <c:v>12</c:v>
                </c:pt>
                <c:pt idx="9">
                  <c:v>40</c:v>
                </c:pt>
                <c:pt idx="10">
                  <c:v>22</c:v>
                </c:pt>
                <c:pt idx="11">
                  <c:v>35</c:v>
                </c:pt>
                <c:pt idx="12">
                  <c:v>35</c:v>
                </c:pt>
                <c:pt idx="13">
                  <c:v>30</c:v>
                </c:pt>
                <c:pt idx="14">
                  <c:v>33</c:v>
                </c:pt>
                <c:pt idx="15">
                  <c:v>40</c:v>
                </c:pt>
                <c:pt idx="16">
                  <c:v>80</c:v>
                </c:pt>
                <c:pt idx="17">
                  <c:v>105</c:v>
                </c:pt>
                <c:pt idx="18">
                  <c:v>80</c:v>
                </c:pt>
                <c:pt idx="19">
                  <c:v>70</c:v>
                </c:pt>
                <c:pt idx="20">
                  <c:v>40</c:v>
                </c:pt>
                <c:pt idx="21">
                  <c:v>30</c:v>
                </c:pt>
                <c:pt idx="22">
                  <c:v>35</c:v>
                </c:pt>
                <c:pt idx="23">
                  <c:v>39</c:v>
                </c:pt>
                <c:pt idx="24">
                  <c:v>37</c:v>
                </c:pt>
                <c:pt idx="25">
                  <c:v>45</c:v>
                </c:pt>
                <c:pt idx="26">
                  <c:v>30</c:v>
                </c:pt>
                <c:pt idx="27">
                  <c:v>25</c:v>
                </c:pt>
                <c:pt idx="28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EA-4C00-9DD6-F8778C6A6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801715744"/>
        <c:axId val="-801720096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Category A Fill</c:v>
                </c:pt>
              </c:strCache>
            </c:strRef>
          </c:tx>
          <c:spPr>
            <a:ln w="6350" cap="rnd" cmpd="sng" algn="ctr">
              <a:solidFill>
                <a:srgbClr val="C00000"/>
              </a:solidFill>
              <a:prstDash val="solid"/>
              <a:round/>
            </a:ln>
          </c:spPr>
          <c:marker>
            <c:symbol val="circle"/>
            <c:size val="5"/>
            <c:spPr>
              <a:solidFill>
                <a:srgbClr val="C00000"/>
              </a:solidFill>
              <a:ln w="3175" cap="flat" cmpd="sng" algn="ctr">
                <a:solidFill>
                  <a:srgbClr val="C00000"/>
                </a:solidFill>
                <a:prstDash val="solid"/>
                <a:round/>
              </a:ln>
            </c:spPr>
          </c:marker>
          <c:dPt>
            <c:idx val="1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CEA-4C00-9DD6-F8778C6A60AE}"/>
              </c:ext>
            </c:extLst>
          </c:dPt>
          <c:cat>
            <c:numRef>
              <c:f>Sheet1!$A$2:$A$30</c:f>
              <c:numCache>
                <c:formatCode>yyyy/m/d</c:formatCode>
                <c:ptCount val="29"/>
                <c:pt idx="0">
                  <c:v>42268</c:v>
                </c:pt>
                <c:pt idx="1">
                  <c:v>42269</c:v>
                </c:pt>
                <c:pt idx="2">
                  <c:v>42270</c:v>
                </c:pt>
                <c:pt idx="3">
                  <c:v>42271</c:v>
                </c:pt>
                <c:pt idx="4">
                  <c:v>42272</c:v>
                </c:pt>
                <c:pt idx="5">
                  <c:v>42273</c:v>
                </c:pt>
                <c:pt idx="6">
                  <c:v>42274</c:v>
                </c:pt>
                <c:pt idx="7">
                  <c:v>42275</c:v>
                </c:pt>
                <c:pt idx="8">
                  <c:v>42276</c:v>
                </c:pt>
                <c:pt idx="9">
                  <c:v>42277</c:v>
                </c:pt>
                <c:pt idx="10">
                  <c:v>42278</c:v>
                </c:pt>
                <c:pt idx="11">
                  <c:v>42279</c:v>
                </c:pt>
                <c:pt idx="12">
                  <c:v>42280</c:v>
                </c:pt>
                <c:pt idx="13">
                  <c:v>42281</c:v>
                </c:pt>
                <c:pt idx="14">
                  <c:v>42282</c:v>
                </c:pt>
                <c:pt idx="15">
                  <c:v>42283</c:v>
                </c:pt>
                <c:pt idx="16">
                  <c:v>42284</c:v>
                </c:pt>
                <c:pt idx="17">
                  <c:v>42285</c:v>
                </c:pt>
                <c:pt idx="18">
                  <c:v>42286</c:v>
                </c:pt>
                <c:pt idx="19">
                  <c:v>42287</c:v>
                </c:pt>
                <c:pt idx="20">
                  <c:v>42288</c:v>
                </c:pt>
                <c:pt idx="21">
                  <c:v>42289</c:v>
                </c:pt>
                <c:pt idx="22">
                  <c:v>42290</c:v>
                </c:pt>
                <c:pt idx="23">
                  <c:v>42291</c:v>
                </c:pt>
                <c:pt idx="24">
                  <c:v>42292</c:v>
                </c:pt>
                <c:pt idx="25">
                  <c:v>42293</c:v>
                </c:pt>
                <c:pt idx="26">
                  <c:v>42294</c:v>
                </c:pt>
                <c:pt idx="27">
                  <c:v>42295</c:v>
                </c:pt>
                <c:pt idx="28">
                  <c:v>42296</c:v>
                </c:pt>
              </c:numCache>
            </c:numRef>
          </c:cat>
          <c:val>
            <c:numRef>
              <c:f>Sheet1!$C$2:$C$30</c:f>
              <c:numCache>
                <c:formatCode>General</c:formatCode>
                <c:ptCount val="29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9</c:v>
                </c:pt>
                <c:pt idx="5">
                  <c:v>14</c:v>
                </c:pt>
                <c:pt idx="6">
                  <c:v>11</c:v>
                </c:pt>
                <c:pt idx="7">
                  <c:v>16</c:v>
                </c:pt>
                <c:pt idx="8">
                  <c:v>14</c:v>
                </c:pt>
                <c:pt idx="9">
                  <c:v>11</c:v>
                </c:pt>
                <c:pt idx="10">
                  <c:v>7</c:v>
                </c:pt>
                <c:pt idx="11">
                  <c:v>14</c:v>
                </c:pt>
                <c:pt idx="12">
                  <c:v>20</c:v>
                </c:pt>
                <c:pt idx="13">
                  <c:v>22</c:v>
                </c:pt>
                <c:pt idx="14">
                  <c:v>28</c:v>
                </c:pt>
                <c:pt idx="15">
                  <c:v>33</c:v>
                </c:pt>
                <c:pt idx="16">
                  <c:v>56</c:v>
                </c:pt>
                <c:pt idx="17">
                  <c:v>144</c:v>
                </c:pt>
                <c:pt idx="18">
                  <c:v>134</c:v>
                </c:pt>
                <c:pt idx="19">
                  <c:v>104</c:v>
                </c:pt>
                <c:pt idx="20">
                  <c:v>110</c:v>
                </c:pt>
                <c:pt idx="21">
                  <c:v>60</c:v>
                </c:pt>
                <c:pt idx="22">
                  <c:v>45</c:v>
                </c:pt>
                <c:pt idx="23">
                  <c:v>50</c:v>
                </c:pt>
                <c:pt idx="24">
                  <c:v>40</c:v>
                </c:pt>
                <c:pt idx="25">
                  <c:v>22</c:v>
                </c:pt>
                <c:pt idx="26">
                  <c:v>12</c:v>
                </c:pt>
                <c:pt idx="27">
                  <c:v>8</c:v>
                </c:pt>
                <c:pt idx="28">
                  <c:v>10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9CEA-4C00-9DD6-F8778C6A60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Category B</c:v>
                </c:pt>
              </c:strCache>
            </c:strRef>
          </c:tx>
          <c:spPr>
            <a:ln w="6350" cap="rnd" cmpd="sng" algn="ctr">
              <a:solidFill>
                <a:srgbClr val="724549"/>
              </a:solidFill>
              <a:prstDash val="solid"/>
              <a:round/>
            </a:ln>
          </c:spPr>
          <c:marker>
            <c:symbol val="circle"/>
            <c:size val="4"/>
            <c:spPr>
              <a:solidFill>
                <a:srgbClr val="F7C5C6"/>
              </a:solidFill>
              <a:ln w="6350" cap="flat" cmpd="sng" algn="ctr">
                <a:solidFill>
                  <a:srgbClr val="D5AEB2"/>
                </a:solidFill>
                <a:prstDash val="solid"/>
                <a:round/>
              </a:ln>
            </c:spPr>
          </c:marker>
          <c:dPt>
            <c:idx val="17"/>
            <c:marker>
              <c:spPr>
                <a:solidFill>
                  <a:srgbClr val="F7C5C6"/>
                </a:solidFill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round/>
                </a:ln>
              </c:spPr>
            </c:marker>
            <c:bubble3D val="0"/>
            <c:spPr>
              <a:ln w="6350" cap="rnd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CEA-4C00-9DD6-F8778C6A60AE}"/>
              </c:ext>
            </c:extLst>
          </c:dPt>
          <c:cat>
            <c:numRef>
              <c:f>Sheet1!$A$2:$A$30</c:f>
              <c:numCache>
                <c:formatCode>yyyy/m/d</c:formatCode>
                <c:ptCount val="29"/>
                <c:pt idx="0">
                  <c:v>42268</c:v>
                </c:pt>
                <c:pt idx="1">
                  <c:v>42269</c:v>
                </c:pt>
                <c:pt idx="2">
                  <c:v>42270</c:v>
                </c:pt>
                <c:pt idx="3">
                  <c:v>42271</c:v>
                </c:pt>
                <c:pt idx="4">
                  <c:v>42272</c:v>
                </c:pt>
                <c:pt idx="5">
                  <c:v>42273</c:v>
                </c:pt>
                <c:pt idx="6">
                  <c:v>42274</c:v>
                </c:pt>
                <c:pt idx="7">
                  <c:v>42275</c:v>
                </c:pt>
                <c:pt idx="8">
                  <c:v>42276</c:v>
                </c:pt>
                <c:pt idx="9">
                  <c:v>42277</c:v>
                </c:pt>
                <c:pt idx="10">
                  <c:v>42278</c:v>
                </c:pt>
                <c:pt idx="11">
                  <c:v>42279</c:v>
                </c:pt>
                <c:pt idx="12">
                  <c:v>42280</c:v>
                </c:pt>
                <c:pt idx="13">
                  <c:v>42281</c:v>
                </c:pt>
                <c:pt idx="14">
                  <c:v>42282</c:v>
                </c:pt>
                <c:pt idx="15">
                  <c:v>42283</c:v>
                </c:pt>
                <c:pt idx="16">
                  <c:v>42284</c:v>
                </c:pt>
                <c:pt idx="17">
                  <c:v>42285</c:v>
                </c:pt>
                <c:pt idx="18">
                  <c:v>42286</c:v>
                </c:pt>
                <c:pt idx="19">
                  <c:v>42287</c:v>
                </c:pt>
                <c:pt idx="20">
                  <c:v>42288</c:v>
                </c:pt>
                <c:pt idx="21">
                  <c:v>42289</c:v>
                </c:pt>
                <c:pt idx="22">
                  <c:v>42290</c:v>
                </c:pt>
                <c:pt idx="23">
                  <c:v>42291</c:v>
                </c:pt>
                <c:pt idx="24">
                  <c:v>42292</c:v>
                </c:pt>
                <c:pt idx="25">
                  <c:v>42293</c:v>
                </c:pt>
                <c:pt idx="26">
                  <c:v>42294</c:v>
                </c:pt>
                <c:pt idx="27">
                  <c:v>42295</c:v>
                </c:pt>
                <c:pt idx="28">
                  <c:v>42296</c:v>
                </c:pt>
              </c:numCache>
            </c:numRef>
          </c:cat>
          <c:val>
            <c:numRef>
              <c:f>Sheet1!$D$2:$D$30</c:f>
              <c:numCache>
                <c:formatCode>General</c:formatCode>
                <c:ptCount val="29"/>
                <c:pt idx="0">
                  <c:v>10</c:v>
                </c:pt>
                <c:pt idx="1">
                  <c:v>2</c:v>
                </c:pt>
                <c:pt idx="2">
                  <c:v>2</c:v>
                </c:pt>
                <c:pt idx="3">
                  <c:v>8</c:v>
                </c:pt>
                <c:pt idx="4">
                  <c:v>13</c:v>
                </c:pt>
                <c:pt idx="5">
                  <c:v>20</c:v>
                </c:pt>
                <c:pt idx="6">
                  <c:v>19</c:v>
                </c:pt>
                <c:pt idx="7">
                  <c:v>34</c:v>
                </c:pt>
                <c:pt idx="8">
                  <c:v>12</c:v>
                </c:pt>
                <c:pt idx="9">
                  <c:v>40</c:v>
                </c:pt>
                <c:pt idx="10">
                  <c:v>22</c:v>
                </c:pt>
                <c:pt idx="11">
                  <c:v>35</c:v>
                </c:pt>
                <c:pt idx="12">
                  <c:v>35</c:v>
                </c:pt>
                <c:pt idx="13">
                  <c:v>30</c:v>
                </c:pt>
                <c:pt idx="14">
                  <c:v>33</c:v>
                </c:pt>
                <c:pt idx="15">
                  <c:v>40</c:v>
                </c:pt>
                <c:pt idx="16">
                  <c:v>80</c:v>
                </c:pt>
                <c:pt idx="17">
                  <c:v>105</c:v>
                </c:pt>
                <c:pt idx="18">
                  <c:v>80</c:v>
                </c:pt>
                <c:pt idx="19">
                  <c:v>70</c:v>
                </c:pt>
                <c:pt idx="20">
                  <c:v>40</c:v>
                </c:pt>
                <c:pt idx="21">
                  <c:v>30</c:v>
                </c:pt>
                <c:pt idx="22">
                  <c:v>35</c:v>
                </c:pt>
                <c:pt idx="23">
                  <c:v>39</c:v>
                </c:pt>
                <c:pt idx="24">
                  <c:v>37</c:v>
                </c:pt>
                <c:pt idx="25">
                  <c:v>45</c:v>
                </c:pt>
                <c:pt idx="26">
                  <c:v>30</c:v>
                </c:pt>
                <c:pt idx="27">
                  <c:v>25</c:v>
                </c:pt>
                <c:pt idx="28">
                  <c:v>20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9CEA-4C00-9DD6-F8778C6A6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01715744"/>
        <c:axId val="-801720096"/>
      </c:lineChart>
      <c:dateAx>
        <c:axId val="-801715744"/>
        <c:scaling>
          <c:orientation val="minMax"/>
        </c:scaling>
        <c:delete val="1"/>
        <c:axPos val="b"/>
        <c:majorGridlines>
          <c:spPr>
            <a:ln w="6350" cap="flat" cmpd="sng" algn="ctr">
              <a:solidFill>
                <a:schemeClr val="bg1">
                  <a:lumMod val="85000"/>
                  <a:alpha val="50000"/>
                </a:schemeClr>
              </a:solidFill>
              <a:prstDash val="solid"/>
              <a:round/>
            </a:ln>
          </c:spPr>
        </c:majorGridlines>
        <c:numFmt formatCode="yyyy/m/d" sourceLinked="1"/>
        <c:majorTickMark val="none"/>
        <c:minorTickMark val="none"/>
        <c:tickLblPos val="nextTo"/>
        <c:crossAx val="-801720096"/>
        <c:crosses val="autoZero"/>
        <c:auto val="1"/>
        <c:lblOffset val="100"/>
        <c:baseTimeUnit val="days"/>
        <c:majorUnit val="7"/>
        <c:majorTimeUnit val="days"/>
      </c:dateAx>
      <c:valAx>
        <c:axId val="-801720096"/>
        <c:scaling>
          <c:orientation val="minMax"/>
          <c:max val="160"/>
        </c:scaling>
        <c:delete val="1"/>
        <c:axPos val="l"/>
        <c:majorGridlines>
          <c:spPr>
            <a:ln w="6350" cap="flat" cmpd="sng" algn="ctr">
              <a:solidFill>
                <a:schemeClr val="bg1">
                  <a:lumMod val="85000"/>
                  <a:alpha val="50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nextTo"/>
        <c:crossAx val="-801715744"/>
        <c:crosses val="autoZero"/>
        <c:crossBetween val="midCat"/>
        <c:majorUnit val="40"/>
      </c:valAx>
      <c:spPr>
        <a:ln>
          <a:solidFill>
            <a:schemeClr val="bg1">
              <a:lumMod val="85000"/>
            </a:schemeClr>
          </a:solidFill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E7492-1FBF-4DA1-87A9-009322CA2033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0F63C-3F53-49EF-997C-12F3602E2C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419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0F63C-3F53-49EF-997C-12F3602E2CD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544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390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061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350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944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328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928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55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712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5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319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18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581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23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85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6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01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94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91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5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79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62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33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78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96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5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pn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23" Type="http://schemas.openxmlformats.org/officeDocument/2006/relationships/image" Target="../media/image23.jpe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4.jpeg"/><Relationship Id="rId7" Type="http://schemas.openxmlformats.org/officeDocument/2006/relationships/image" Target="../media/image40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00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8D930AD6-BF9E-477E-BD13-70E968527942}"/>
              </a:ext>
            </a:extLst>
          </p:cNvPr>
          <p:cNvGrpSpPr/>
          <p:nvPr/>
        </p:nvGrpSpPr>
        <p:grpSpPr>
          <a:xfrm>
            <a:off x="-8626" y="15201"/>
            <a:ext cx="19684673" cy="6842799"/>
            <a:chOff x="-8626" y="15201"/>
            <a:chExt cx="19684673" cy="6842799"/>
          </a:xfrm>
        </p:grpSpPr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xmlns="" id="{52EB4E03-20DD-414A-9008-A7C022DDCCD6}"/>
                </a:ext>
              </a:extLst>
            </p:cNvPr>
            <p:cNvSpPr/>
            <p:nvPr/>
          </p:nvSpPr>
          <p:spPr>
            <a:xfrm>
              <a:off x="351744" y="1307663"/>
              <a:ext cx="19324303" cy="2854708"/>
            </a:xfrm>
            <a:custGeom>
              <a:avLst/>
              <a:gdLst/>
              <a:ahLst/>
              <a:cxnLst/>
              <a:rect l="l" t="t" r="r" b="b"/>
              <a:pathLst>
                <a:path w="7143480" h="1055280">
                  <a:moveTo>
                    <a:pt x="505226" y="197820"/>
                  </a:moveTo>
                  <a:cubicBezTo>
                    <a:pt x="424579" y="197820"/>
                    <a:pt x="360537" y="228063"/>
                    <a:pt x="313098" y="288548"/>
                  </a:cubicBezTo>
                  <a:cubicBezTo>
                    <a:pt x="265659" y="349032"/>
                    <a:pt x="241939" y="429085"/>
                    <a:pt x="241939" y="528707"/>
                  </a:cubicBezTo>
                  <a:cubicBezTo>
                    <a:pt x="241939" y="629752"/>
                    <a:pt x="265659" y="709687"/>
                    <a:pt x="313098" y="768511"/>
                  </a:cubicBezTo>
                  <a:cubicBezTo>
                    <a:pt x="360537" y="827335"/>
                    <a:pt x="422682" y="856748"/>
                    <a:pt x="499533" y="856748"/>
                  </a:cubicBezTo>
                  <a:cubicBezTo>
                    <a:pt x="578756" y="856748"/>
                    <a:pt x="641613" y="828166"/>
                    <a:pt x="688103" y="771002"/>
                  </a:cubicBezTo>
                  <a:cubicBezTo>
                    <a:pt x="734594" y="713838"/>
                    <a:pt x="757839" y="634496"/>
                    <a:pt x="757839" y="532977"/>
                  </a:cubicBezTo>
                  <a:cubicBezTo>
                    <a:pt x="757839" y="427188"/>
                    <a:pt x="735305" y="344881"/>
                    <a:pt x="690237" y="286057"/>
                  </a:cubicBezTo>
                  <a:cubicBezTo>
                    <a:pt x="645170" y="227233"/>
                    <a:pt x="583500" y="197820"/>
                    <a:pt x="505226" y="197820"/>
                  </a:cubicBezTo>
                  <a:close/>
                  <a:moveTo>
                    <a:pt x="3732410" y="193551"/>
                  </a:moveTo>
                  <a:lnTo>
                    <a:pt x="3732410" y="511629"/>
                  </a:lnTo>
                  <a:lnTo>
                    <a:pt x="3822781" y="511629"/>
                  </a:lnTo>
                  <a:cubicBezTo>
                    <a:pt x="3945174" y="511629"/>
                    <a:pt x="4006370" y="458023"/>
                    <a:pt x="4006370" y="350811"/>
                  </a:cubicBezTo>
                  <a:cubicBezTo>
                    <a:pt x="4006370" y="245971"/>
                    <a:pt x="3945174" y="193551"/>
                    <a:pt x="3822781" y="193551"/>
                  </a:cubicBezTo>
                  <a:close/>
                  <a:moveTo>
                    <a:pt x="6531518" y="17078"/>
                  </a:moveTo>
                  <a:lnTo>
                    <a:pt x="7119998" y="17078"/>
                  </a:lnTo>
                  <a:lnTo>
                    <a:pt x="7119998" y="204225"/>
                  </a:lnTo>
                  <a:lnTo>
                    <a:pt x="6761360" y="204225"/>
                  </a:lnTo>
                  <a:lnTo>
                    <a:pt x="6761360" y="431220"/>
                  </a:lnTo>
                  <a:lnTo>
                    <a:pt x="7095093" y="431220"/>
                  </a:lnTo>
                  <a:lnTo>
                    <a:pt x="7095093" y="617655"/>
                  </a:lnTo>
                  <a:lnTo>
                    <a:pt x="6761360" y="617655"/>
                  </a:lnTo>
                  <a:lnTo>
                    <a:pt x="6761360" y="851055"/>
                  </a:lnTo>
                  <a:lnTo>
                    <a:pt x="7143480" y="851055"/>
                  </a:lnTo>
                  <a:lnTo>
                    <a:pt x="7143480" y="1037490"/>
                  </a:lnTo>
                  <a:lnTo>
                    <a:pt x="6531518" y="1037490"/>
                  </a:lnTo>
                  <a:close/>
                  <a:moveTo>
                    <a:pt x="4855118" y="17078"/>
                  </a:moveTo>
                  <a:lnTo>
                    <a:pt x="5443598" y="17078"/>
                  </a:lnTo>
                  <a:lnTo>
                    <a:pt x="5443598" y="204225"/>
                  </a:lnTo>
                  <a:lnTo>
                    <a:pt x="5084960" y="204225"/>
                  </a:lnTo>
                  <a:lnTo>
                    <a:pt x="5084960" y="431220"/>
                  </a:lnTo>
                  <a:lnTo>
                    <a:pt x="5418693" y="431220"/>
                  </a:lnTo>
                  <a:lnTo>
                    <a:pt x="5418693" y="617655"/>
                  </a:lnTo>
                  <a:lnTo>
                    <a:pt x="5084960" y="617655"/>
                  </a:lnTo>
                  <a:lnTo>
                    <a:pt x="5084960" y="851055"/>
                  </a:lnTo>
                  <a:lnTo>
                    <a:pt x="5467080" y="851055"/>
                  </a:lnTo>
                  <a:lnTo>
                    <a:pt x="5467080" y="1037490"/>
                  </a:lnTo>
                  <a:lnTo>
                    <a:pt x="4855118" y="1037490"/>
                  </a:lnTo>
                  <a:close/>
                  <a:moveTo>
                    <a:pt x="4312528" y="17078"/>
                  </a:moveTo>
                  <a:lnTo>
                    <a:pt x="4713150" y="17078"/>
                  </a:lnTo>
                  <a:lnTo>
                    <a:pt x="4713150" y="194974"/>
                  </a:lnTo>
                  <a:lnTo>
                    <a:pt x="4627760" y="194974"/>
                  </a:lnTo>
                  <a:lnTo>
                    <a:pt x="4627760" y="859594"/>
                  </a:lnTo>
                  <a:lnTo>
                    <a:pt x="4713150" y="859594"/>
                  </a:lnTo>
                  <a:lnTo>
                    <a:pt x="4713150" y="1037490"/>
                  </a:lnTo>
                  <a:lnTo>
                    <a:pt x="4312528" y="1037490"/>
                  </a:lnTo>
                  <a:lnTo>
                    <a:pt x="4312528" y="859594"/>
                  </a:lnTo>
                  <a:lnTo>
                    <a:pt x="4397918" y="859594"/>
                  </a:lnTo>
                  <a:lnTo>
                    <a:pt x="4397918" y="194974"/>
                  </a:lnTo>
                  <a:lnTo>
                    <a:pt x="4312528" y="194974"/>
                  </a:lnTo>
                  <a:close/>
                  <a:moveTo>
                    <a:pt x="3502568" y="17078"/>
                  </a:moveTo>
                  <a:lnTo>
                    <a:pt x="3862630" y="17078"/>
                  </a:lnTo>
                  <a:cubicBezTo>
                    <a:pt x="4119749" y="17078"/>
                    <a:pt x="4248309" y="125476"/>
                    <a:pt x="4248309" y="342272"/>
                  </a:cubicBezTo>
                  <a:cubicBezTo>
                    <a:pt x="4248309" y="444740"/>
                    <a:pt x="4211425" y="527640"/>
                    <a:pt x="4137657" y="590971"/>
                  </a:cubicBezTo>
                  <a:cubicBezTo>
                    <a:pt x="4063890" y="654302"/>
                    <a:pt x="3965335" y="685967"/>
                    <a:pt x="3841994" y="685967"/>
                  </a:cubicBezTo>
                  <a:lnTo>
                    <a:pt x="3732410" y="685967"/>
                  </a:lnTo>
                  <a:lnTo>
                    <a:pt x="3732410" y="1037490"/>
                  </a:lnTo>
                  <a:lnTo>
                    <a:pt x="3502568" y="1037490"/>
                  </a:lnTo>
                  <a:close/>
                  <a:moveTo>
                    <a:pt x="2321468" y="17078"/>
                  </a:moveTo>
                  <a:lnTo>
                    <a:pt x="2909949" y="17078"/>
                  </a:lnTo>
                  <a:lnTo>
                    <a:pt x="2909949" y="204225"/>
                  </a:lnTo>
                  <a:lnTo>
                    <a:pt x="2551311" y="204225"/>
                  </a:lnTo>
                  <a:lnTo>
                    <a:pt x="2551311" y="431220"/>
                  </a:lnTo>
                  <a:lnTo>
                    <a:pt x="2885043" y="431220"/>
                  </a:lnTo>
                  <a:lnTo>
                    <a:pt x="2885043" y="617655"/>
                  </a:lnTo>
                  <a:lnTo>
                    <a:pt x="2551311" y="617655"/>
                  </a:lnTo>
                  <a:lnTo>
                    <a:pt x="2551311" y="851055"/>
                  </a:lnTo>
                  <a:lnTo>
                    <a:pt x="2933431" y="851055"/>
                  </a:lnTo>
                  <a:lnTo>
                    <a:pt x="2933431" y="1037490"/>
                  </a:lnTo>
                  <a:lnTo>
                    <a:pt x="2321468" y="1037490"/>
                  </a:lnTo>
                  <a:close/>
                  <a:moveTo>
                    <a:pt x="1168943" y="17078"/>
                  </a:moveTo>
                  <a:lnTo>
                    <a:pt x="1416575" y="17078"/>
                  </a:lnTo>
                  <a:lnTo>
                    <a:pt x="1821466" y="638291"/>
                  </a:lnTo>
                  <a:cubicBezTo>
                    <a:pt x="1839968" y="666280"/>
                    <a:pt x="1857045" y="694032"/>
                    <a:pt x="1872701" y="721547"/>
                  </a:cubicBezTo>
                  <a:lnTo>
                    <a:pt x="1875547" y="721547"/>
                  </a:lnTo>
                  <a:cubicBezTo>
                    <a:pt x="1871751" y="697827"/>
                    <a:pt x="1869854" y="651100"/>
                    <a:pt x="1869854" y="581364"/>
                  </a:cubicBezTo>
                  <a:lnTo>
                    <a:pt x="1869854" y="17078"/>
                  </a:lnTo>
                  <a:lnTo>
                    <a:pt x="2086887" y="17078"/>
                  </a:lnTo>
                  <a:lnTo>
                    <a:pt x="2086887" y="1037490"/>
                  </a:lnTo>
                  <a:lnTo>
                    <a:pt x="1854911" y="1037490"/>
                  </a:lnTo>
                  <a:lnTo>
                    <a:pt x="1434364" y="396353"/>
                  </a:lnTo>
                  <a:cubicBezTo>
                    <a:pt x="1409697" y="358876"/>
                    <a:pt x="1392618" y="330650"/>
                    <a:pt x="1383130" y="311674"/>
                  </a:cubicBezTo>
                  <a:lnTo>
                    <a:pt x="1380284" y="311674"/>
                  </a:lnTo>
                  <a:cubicBezTo>
                    <a:pt x="1384079" y="347728"/>
                    <a:pt x="1385977" y="402757"/>
                    <a:pt x="1385977" y="476762"/>
                  </a:cubicBezTo>
                  <a:lnTo>
                    <a:pt x="1385977" y="1037490"/>
                  </a:lnTo>
                  <a:lnTo>
                    <a:pt x="1168943" y="1037490"/>
                  </a:lnTo>
                  <a:close/>
                  <a:moveTo>
                    <a:pt x="6106250" y="0"/>
                  </a:moveTo>
                  <a:cubicBezTo>
                    <a:pt x="6205872" y="0"/>
                    <a:pt x="6289839" y="12571"/>
                    <a:pt x="6358151" y="37714"/>
                  </a:cubicBezTo>
                  <a:lnTo>
                    <a:pt x="6358151" y="259017"/>
                  </a:lnTo>
                  <a:cubicBezTo>
                    <a:pt x="6289839" y="218219"/>
                    <a:pt x="6212040" y="197820"/>
                    <a:pt x="6124752" y="197820"/>
                  </a:cubicBezTo>
                  <a:cubicBezTo>
                    <a:pt x="6028926" y="197820"/>
                    <a:pt x="5951600" y="227944"/>
                    <a:pt x="5892775" y="288192"/>
                  </a:cubicBezTo>
                  <a:cubicBezTo>
                    <a:pt x="5833951" y="348439"/>
                    <a:pt x="5804538" y="430034"/>
                    <a:pt x="5804538" y="532977"/>
                  </a:cubicBezTo>
                  <a:cubicBezTo>
                    <a:pt x="5804538" y="631650"/>
                    <a:pt x="5832290" y="710280"/>
                    <a:pt x="5887794" y="768867"/>
                  </a:cubicBezTo>
                  <a:cubicBezTo>
                    <a:pt x="5943298" y="827454"/>
                    <a:pt x="6018014" y="856748"/>
                    <a:pt x="6111943" y="856748"/>
                  </a:cubicBezTo>
                  <a:cubicBezTo>
                    <a:pt x="6201602" y="856748"/>
                    <a:pt x="6283672" y="834926"/>
                    <a:pt x="6358151" y="791282"/>
                  </a:cubicBezTo>
                  <a:lnTo>
                    <a:pt x="6358151" y="1001199"/>
                  </a:lnTo>
                  <a:cubicBezTo>
                    <a:pt x="6283672" y="1037253"/>
                    <a:pt x="6186422" y="1055280"/>
                    <a:pt x="6066402" y="1055280"/>
                  </a:cubicBezTo>
                  <a:cubicBezTo>
                    <a:pt x="5909853" y="1055280"/>
                    <a:pt x="5786749" y="1009264"/>
                    <a:pt x="5697090" y="917232"/>
                  </a:cubicBezTo>
                  <a:cubicBezTo>
                    <a:pt x="5607430" y="825201"/>
                    <a:pt x="5562600" y="702571"/>
                    <a:pt x="5562600" y="549343"/>
                  </a:cubicBezTo>
                  <a:cubicBezTo>
                    <a:pt x="5562600" y="386153"/>
                    <a:pt x="5613004" y="253798"/>
                    <a:pt x="5713812" y="152279"/>
                  </a:cubicBezTo>
                  <a:cubicBezTo>
                    <a:pt x="5814620" y="50760"/>
                    <a:pt x="5945432" y="0"/>
                    <a:pt x="6106250" y="0"/>
                  </a:cubicBezTo>
                  <a:close/>
                  <a:moveTo>
                    <a:pt x="511630" y="0"/>
                  </a:moveTo>
                  <a:cubicBezTo>
                    <a:pt x="657267" y="0"/>
                    <a:pt x="775035" y="47676"/>
                    <a:pt x="864931" y="143028"/>
                  </a:cubicBezTo>
                  <a:cubicBezTo>
                    <a:pt x="954828" y="238381"/>
                    <a:pt x="999777" y="364094"/>
                    <a:pt x="999777" y="520168"/>
                  </a:cubicBezTo>
                  <a:cubicBezTo>
                    <a:pt x="999777" y="680512"/>
                    <a:pt x="953168" y="809783"/>
                    <a:pt x="859950" y="907982"/>
                  </a:cubicBezTo>
                  <a:cubicBezTo>
                    <a:pt x="766733" y="1006180"/>
                    <a:pt x="645170" y="1055280"/>
                    <a:pt x="495263" y="1055280"/>
                  </a:cubicBezTo>
                  <a:cubicBezTo>
                    <a:pt x="349151" y="1055280"/>
                    <a:pt x="230080" y="1007722"/>
                    <a:pt x="138048" y="912607"/>
                  </a:cubicBezTo>
                  <a:cubicBezTo>
                    <a:pt x="46016" y="817492"/>
                    <a:pt x="0" y="693558"/>
                    <a:pt x="0" y="540804"/>
                  </a:cubicBezTo>
                  <a:cubicBezTo>
                    <a:pt x="0" y="379512"/>
                    <a:pt x="46728" y="249055"/>
                    <a:pt x="140183" y="149433"/>
                  </a:cubicBezTo>
                  <a:cubicBezTo>
                    <a:pt x="233638" y="49811"/>
                    <a:pt x="357453" y="0"/>
                    <a:pt x="511630" y="0"/>
                  </a:cubicBezTo>
                  <a:close/>
                </a:path>
              </a:pathLst>
            </a:custGeom>
            <a:solidFill>
              <a:srgbClr val="F7C5C6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xmlns="" id="{00297EEA-05E7-4081-8175-D4E3C61D1B95}"/>
                </a:ext>
              </a:extLst>
            </p:cNvPr>
            <p:cNvSpPr/>
            <p:nvPr/>
          </p:nvSpPr>
          <p:spPr>
            <a:xfrm>
              <a:off x="5220959" y="15201"/>
              <a:ext cx="6885738" cy="6803627"/>
            </a:xfrm>
            <a:prstGeom prst="rect">
              <a:avLst/>
            </a:prstGeom>
            <a:blipFill dpi="0" rotWithShape="1">
              <a:blip r:embed="rId2">
                <a:alphaModFix amt="46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86D6A384-EF0A-4170-9808-87E5E9FFC080}"/>
                </a:ext>
              </a:extLst>
            </p:cNvPr>
            <p:cNvSpPr/>
            <p:nvPr/>
          </p:nvSpPr>
          <p:spPr>
            <a:xfrm>
              <a:off x="-8626" y="4960152"/>
              <a:ext cx="10422467" cy="516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06EE3068-A4A8-401B-B093-117020943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0" b="100000" l="0" r="100000">
                          <a14:foregroundMark x1="40800" y1="36761" x2="46000" y2="38293"/>
                          <a14:foregroundMark x1="58200" y1="36324" x2="60000" y2="42013"/>
                          <a14:foregroundMark x1="49400" y1="49234" x2="57400" y2="525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5513" y="1347925"/>
              <a:ext cx="6028528" cy="551007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5C23A48-FBE8-4FE5-A269-94E3B3ACAC17}"/>
                </a:ext>
              </a:extLst>
            </p:cNvPr>
            <p:cNvSpPr/>
            <p:nvPr/>
          </p:nvSpPr>
          <p:spPr>
            <a:xfrm>
              <a:off x="-8626" y="5758696"/>
              <a:ext cx="10875390" cy="29918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xmlns="" id="{0788B2DA-AEA2-434D-B8CF-53D679A6003C}"/>
                </a:ext>
              </a:extLst>
            </p:cNvPr>
            <p:cNvGrpSpPr/>
            <p:nvPr/>
          </p:nvGrpSpPr>
          <p:grpSpPr>
            <a:xfrm>
              <a:off x="351744" y="2743952"/>
              <a:ext cx="6958109" cy="2243543"/>
              <a:chOff x="1508055" y="-2293732"/>
              <a:chExt cx="3285883" cy="105948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xmlns="" id="{DD4DBD71-559F-4344-9AD6-D4E7B0745EDB}"/>
                  </a:ext>
                </a:extLst>
              </p:cNvPr>
              <p:cNvSpPr/>
              <p:nvPr/>
            </p:nvSpPr>
            <p:spPr>
              <a:xfrm>
                <a:off x="3030014" y="-2293732"/>
                <a:ext cx="577384" cy="371856"/>
              </a:xfrm>
              <a:custGeom>
                <a:avLst/>
                <a:gdLst/>
                <a:ahLst/>
                <a:cxnLst/>
                <a:rect l="l" t="t" r="r" b="b"/>
                <a:pathLst>
                  <a:path w="577384" h="371856">
                    <a:moveTo>
                      <a:pt x="237634" y="0"/>
                    </a:moveTo>
                    <a:lnTo>
                      <a:pt x="241291" y="0"/>
                    </a:lnTo>
                    <a:lnTo>
                      <a:pt x="262018" y="7315"/>
                    </a:lnTo>
                    <a:cubicBezTo>
                      <a:pt x="266895" y="9754"/>
                      <a:pt x="273397" y="13615"/>
                      <a:pt x="281525" y="18898"/>
                    </a:cubicBezTo>
                    <a:cubicBezTo>
                      <a:pt x="289653" y="24181"/>
                      <a:pt x="296562" y="28855"/>
                      <a:pt x="302251" y="32918"/>
                    </a:cubicBezTo>
                    <a:cubicBezTo>
                      <a:pt x="313631" y="41047"/>
                      <a:pt x="324400" y="51410"/>
                      <a:pt x="334560" y="64008"/>
                    </a:cubicBezTo>
                    <a:cubicBezTo>
                      <a:pt x="344720" y="76606"/>
                      <a:pt x="351020" y="84531"/>
                      <a:pt x="353458" y="87783"/>
                    </a:cubicBezTo>
                    <a:cubicBezTo>
                      <a:pt x="354271" y="91034"/>
                      <a:pt x="355490" y="95098"/>
                      <a:pt x="357116" y="99975"/>
                    </a:cubicBezTo>
                    <a:cubicBezTo>
                      <a:pt x="358741" y="104851"/>
                      <a:pt x="359960" y="110541"/>
                      <a:pt x="360773" y="117043"/>
                    </a:cubicBezTo>
                    <a:cubicBezTo>
                      <a:pt x="359147" y="133299"/>
                      <a:pt x="355490" y="147930"/>
                      <a:pt x="349800" y="160935"/>
                    </a:cubicBezTo>
                    <a:cubicBezTo>
                      <a:pt x="348175" y="164186"/>
                      <a:pt x="345127" y="169062"/>
                      <a:pt x="340656" y="175565"/>
                    </a:cubicBezTo>
                    <a:cubicBezTo>
                      <a:pt x="336186" y="182067"/>
                      <a:pt x="333544" y="188163"/>
                      <a:pt x="332731" y="193853"/>
                    </a:cubicBezTo>
                    <a:cubicBezTo>
                      <a:pt x="384751" y="175971"/>
                      <a:pt x="424171" y="163373"/>
                      <a:pt x="450994" y="156058"/>
                    </a:cubicBezTo>
                    <a:lnTo>
                      <a:pt x="465624" y="156058"/>
                    </a:lnTo>
                    <a:cubicBezTo>
                      <a:pt x="480255" y="156058"/>
                      <a:pt x="492040" y="158090"/>
                      <a:pt x="500981" y="162154"/>
                    </a:cubicBezTo>
                    <a:cubicBezTo>
                      <a:pt x="518050" y="171907"/>
                      <a:pt x="531461" y="180035"/>
                      <a:pt x="541215" y="186538"/>
                    </a:cubicBezTo>
                    <a:cubicBezTo>
                      <a:pt x="550968" y="193040"/>
                      <a:pt x="559503" y="201574"/>
                      <a:pt x="566818" y="212141"/>
                    </a:cubicBezTo>
                    <a:cubicBezTo>
                      <a:pt x="568443" y="214579"/>
                      <a:pt x="570882" y="218237"/>
                      <a:pt x="574133" y="223114"/>
                    </a:cubicBezTo>
                    <a:cubicBezTo>
                      <a:pt x="577384" y="227991"/>
                      <a:pt x="578197" y="232461"/>
                      <a:pt x="576571" y="236525"/>
                    </a:cubicBezTo>
                    <a:cubicBezTo>
                      <a:pt x="563567" y="241402"/>
                      <a:pt x="543653" y="245466"/>
                      <a:pt x="516831" y="248717"/>
                    </a:cubicBezTo>
                    <a:lnTo>
                      <a:pt x="491227" y="252375"/>
                    </a:lnTo>
                    <a:cubicBezTo>
                      <a:pt x="465218" y="254000"/>
                      <a:pt x="445710" y="255626"/>
                      <a:pt x="432706" y="257251"/>
                    </a:cubicBezTo>
                    <a:lnTo>
                      <a:pt x="432706" y="258471"/>
                    </a:lnTo>
                    <a:lnTo>
                      <a:pt x="420514" y="257251"/>
                    </a:lnTo>
                    <a:cubicBezTo>
                      <a:pt x="415637" y="257251"/>
                      <a:pt x="410760" y="258471"/>
                      <a:pt x="405883" y="260909"/>
                    </a:cubicBezTo>
                    <a:cubicBezTo>
                      <a:pt x="402632" y="260909"/>
                      <a:pt x="399584" y="260299"/>
                      <a:pt x="396739" y="259080"/>
                    </a:cubicBezTo>
                    <a:cubicBezTo>
                      <a:pt x="393895" y="257861"/>
                      <a:pt x="391253" y="257048"/>
                      <a:pt x="388815" y="256642"/>
                    </a:cubicBezTo>
                    <a:cubicBezTo>
                      <a:pt x="386376" y="256235"/>
                      <a:pt x="385970" y="257251"/>
                      <a:pt x="387595" y="259690"/>
                    </a:cubicBezTo>
                    <a:cubicBezTo>
                      <a:pt x="357522" y="258877"/>
                      <a:pt x="323791" y="259690"/>
                      <a:pt x="286402" y="262128"/>
                    </a:cubicBezTo>
                    <a:lnTo>
                      <a:pt x="260799" y="287731"/>
                    </a:lnTo>
                    <a:cubicBezTo>
                      <a:pt x="251045" y="295859"/>
                      <a:pt x="238853" y="303784"/>
                      <a:pt x="224223" y="311506"/>
                    </a:cubicBezTo>
                    <a:cubicBezTo>
                      <a:pt x="209592" y="319227"/>
                      <a:pt x="198620" y="325120"/>
                      <a:pt x="191304" y="329184"/>
                    </a:cubicBezTo>
                    <a:cubicBezTo>
                      <a:pt x="188053" y="329997"/>
                      <a:pt x="182973" y="330403"/>
                      <a:pt x="176064" y="330403"/>
                    </a:cubicBezTo>
                    <a:cubicBezTo>
                      <a:pt x="169155" y="330403"/>
                      <a:pt x="164482" y="332842"/>
                      <a:pt x="162043" y="337719"/>
                    </a:cubicBezTo>
                    <a:cubicBezTo>
                      <a:pt x="143349" y="333655"/>
                      <a:pt x="131563" y="331623"/>
                      <a:pt x="126687" y="331623"/>
                    </a:cubicBezTo>
                    <a:cubicBezTo>
                      <a:pt x="122623" y="331623"/>
                      <a:pt x="119372" y="332029"/>
                      <a:pt x="116933" y="332842"/>
                    </a:cubicBezTo>
                    <a:lnTo>
                      <a:pt x="63288" y="365760"/>
                    </a:lnTo>
                    <a:cubicBezTo>
                      <a:pt x="60037" y="366573"/>
                      <a:pt x="55160" y="367792"/>
                      <a:pt x="48658" y="369418"/>
                    </a:cubicBezTo>
                    <a:cubicBezTo>
                      <a:pt x="42155" y="371043"/>
                      <a:pt x="36466" y="371856"/>
                      <a:pt x="31589" y="371856"/>
                    </a:cubicBezTo>
                    <a:cubicBezTo>
                      <a:pt x="28338" y="371043"/>
                      <a:pt x="21429" y="369011"/>
                      <a:pt x="10863" y="365760"/>
                    </a:cubicBezTo>
                    <a:cubicBezTo>
                      <a:pt x="-517" y="360070"/>
                      <a:pt x="-2955" y="355194"/>
                      <a:pt x="3547" y="351130"/>
                    </a:cubicBezTo>
                    <a:cubicBezTo>
                      <a:pt x="36059" y="339751"/>
                      <a:pt x="59224" y="329184"/>
                      <a:pt x="73042" y="319431"/>
                    </a:cubicBezTo>
                    <a:cubicBezTo>
                      <a:pt x="74667" y="317805"/>
                      <a:pt x="77309" y="315367"/>
                      <a:pt x="80967" y="312115"/>
                    </a:cubicBezTo>
                    <a:cubicBezTo>
                      <a:pt x="84624" y="308864"/>
                      <a:pt x="87266" y="306019"/>
                      <a:pt x="88891" y="303581"/>
                    </a:cubicBezTo>
                    <a:cubicBezTo>
                      <a:pt x="89704" y="297078"/>
                      <a:pt x="93159" y="290373"/>
                      <a:pt x="99255" y="283464"/>
                    </a:cubicBezTo>
                    <a:cubicBezTo>
                      <a:pt x="105351" y="276555"/>
                      <a:pt x="110024" y="271069"/>
                      <a:pt x="113275" y="267005"/>
                    </a:cubicBezTo>
                    <a:cubicBezTo>
                      <a:pt x="114088" y="265379"/>
                      <a:pt x="115714" y="262331"/>
                      <a:pt x="118152" y="257861"/>
                    </a:cubicBezTo>
                    <a:cubicBezTo>
                      <a:pt x="120591" y="253391"/>
                      <a:pt x="122013" y="249327"/>
                      <a:pt x="122420" y="245669"/>
                    </a:cubicBezTo>
                    <a:cubicBezTo>
                      <a:pt x="122826" y="242011"/>
                      <a:pt x="121810" y="238963"/>
                      <a:pt x="119372" y="236525"/>
                    </a:cubicBezTo>
                    <a:cubicBezTo>
                      <a:pt x="120184" y="234087"/>
                      <a:pt x="121810" y="230429"/>
                      <a:pt x="124248" y="225552"/>
                    </a:cubicBezTo>
                    <a:cubicBezTo>
                      <a:pt x="126687" y="220675"/>
                      <a:pt x="125874" y="219862"/>
                      <a:pt x="121810" y="223114"/>
                    </a:cubicBezTo>
                    <a:cubicBezTo>
                      <a:pt x="119372" y="225552"/>
                      <a:pt x="116120" y="230023"/>
                      <a:pt x="112056" y="236525"/>
                    </a:cubicBezTo>
                    <a:cubicBezTo>
                      <a:pt x="107992" y="243027"/>
                      <a:pt x="104741" y="248311"/>
                      <a:pt x="102303" y="252375"/>
                    </a:cubicBezTo>
                    <a:cubicBezTo>
                      <a:pt x="94175" y="266192"/>
                      <a:pt x="87469" y="276149"/>
                      <a:pt x="82186" y="282245"/>
                    </a:cubicBezTo>
                    <a:cubicBezTo>
                      <a:pt x="76903" y="288341"/>
                      <a:pt x="73042" y="288544"/>
                      <a:pt x="70603" y="282854"/>
                    </a:cubicBezTo>
                    <a:cubicBezTo>
                      <a:pt x="76293" y="267411"/>
                      <a:pt x="88079" y="245872"/>
                      <a:pt x="105960" y="218237"/>
                    </a:cubicBezTo>
                    <a:cubicBezTo>
                      <a:pt x="108399" y="214173"/>
                      <a:pt x="111243" y="209703"/>
                      <a:pt x="114495" y="204826"/>
                    </a:cubicBezTo>
                    <a:cubicBezTo>
                      <a:pt x="117746" y="199949"/>
                      <a:pt x="121403" y="194259"/>
                      <a:pt x="125467" y="187757"/>
                    </a:cubicBezTo>
                    <a:cubicBezTo>
                      <a:pt x="128719" y="178816"/>
                      <a:pt x="137253" y="167437"/>
                      <a:pt x="151071" y="153619"/>
                    </a:cubicBezTo>
                    <a:lnTo>
                      <a:pt x="166920" y="134112"/>
                    </a:lnTo>
                    <a:lnTo>
                      <a:pt x="181551" y="113386"/>
                    </a:lnTo>
                    <a:cubicBezTo>
                      <a:pt x="183989" y="110134"/>
                      <a:pt x="190695" y="100178"/>
                      <a:pt x="201667" y="83515"/>
                    </a:cubicBezTo>
                    <a:cubicBezTo>
                      <a:pt x="212640" y="66853"/>
                      <a:pt x="221784" y="49987"/>
                      <a:pt x="229099" y="32918"/>
                    </a:cubicBezTo>
                    <a:cubicBezTo>
                      <a:pt x="230725" y="29667"/>
                      <a:pt x="231944" y="24384"/>
                      <a:pt x="232757" y="17069"/>
                    </a:cubicBezTo>
                    <a:cubicBezTo>
                      <a:pt x="233570" y="9754"/>
                      <a:pt x="235195" y="4064"/>
                      <a:pt x="237634" y="0"/>
                    </a:cubicBezTo>
                    <a:close/>
                    <a:moveTo>
                      <a:pt x="333951" y="204826"/>
                    </a:moveTo>
                    <a:cubicBezTo>
                      <a:pt x="331512" y="205639"/>
                      <a:pt x="331106" y="206248"/>
                      <a:pt x="332731" y="206654"/>
                    </a:cubicBezTo>
                    <a:cubicBezTo>
                      <a:pt x="334357" y="207061"/>
                      <a:pt x="335983" y="206858"/>
                      <a:pt x="337608" y="206045"/>
                    </a:cubicBezTo>
                    <a:lnTo>
                      <a:pt x="333951" y="204826"/>
                    </a:lnTo>
                    <a:close/>
                    <a:moveTo>
                      <a:pt x="324197" y="207264"/>
                    </a:moveTo>
                    <a:cubicBezTo>
                      <a:pt x="321759" y="208077"/>
                      <a:pt x="321352" y="208687"/>
                      <a:pt x="322978" y="209093"/>
                    </a:cubicBezTo>
                    <a:cubicBezTo>
                      <a:pt x="324604" y="209499"/>
                      <a:pt x="325823" y="208890"/>
                      <a:pt x="326635" y="207264"/>
                    </a:cubicBezTo>
                    <a:lnTo>
                      <a:pt x="324197" y="207264"/>
                    </a:lnTo>
                    <a:close/>
                  </a:path>
                </a:pathLst>
              </a:cu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xmlns="" id="{490095C7-A28C-4014-B648-8E07A207394B}"/>
                  </a:ext>
                </a:extLst>
              </p:cNvPr>
              <p:cNvSpPr/>
              <p:nvPr/>
            </p:nvSpPr>
            <p:spPr>
              <a:xfrm>
                <a:off x="1508055" y="-2259593"/>
                <a:ext cx="434322" cy="1025347"/>
              </a:xfrm>
              <a:custGeom>
                <a:avLst/>
                <a:gdLst/>
                <a:ahLst/>
                <a:cxnLst/>
                <a:rect l="l" t="t" r="r" b="b"/>
                <a:pathLst>
                  <a:path w="434322" h="1025347">
                    <a:moveTo>
                      <a:pt x="286799" y="0"/>
                    </a:moveTo>
                    <a:cubicBezTo>
                      <a:pt x="291676" y="0"/>
                      <a:pt x="297162" y="2235"/>
                      <a:pt x="303258" y="6705"/>
                    </a:cubicBezTo>
                    <a:cubicBezTo>
                      <a:pt x="309354" y="11176"/>
                      <a:pt x="313622" y="14224"/>
                      <a:pt x="316060" y="15849"/>
                    </a:cubicBezTo>
                    <a:lnTo>
                      <a:pt x="331910" y="32918"/>
                    </a:lnTo>
                    <a:cubicBezTo>
                      <a:pt x="347353" y="50800"/>
                      <a:pt x="355074" y="71933"/>
                      <a:pt x="355074" y="96316"/>
                    </a:cubicBezTo>
                    <a:cubicBezTo>
                      <a:pt x="355074" y="110947"/>
                      <a:pt x="351010" y="127203"/>
                      <a:pt x="342882" y="145084"/>
                    </a:cubicBezTo>
                    <a:cubicBezTo>
                      <a:pt x="342070" y="147523"/>
                      <a:pt x="339631" y="151384"/>
                      <a:pt x="335567" y="156667"/>
                    </a:cubicBezTo>
                    <a:cubicBezTo>
                      <a:pt x="331503" y="161950"/>
                      <a:pt x="328862" y="166420"/>
                      <a:pt x="327642" y="170078"/>
                    </a:cubicBezTo>
                    <a:cubicBezTo>
                      <a:pt x="326423" y="173736"/>
                      <a:pt x="327033" y="177190"/>
                      <a:pt x="329471" y="180441"/>
                    </a:cubicBezTo>
                    <a:cubicBezTo>
                      <a:pt x="332722" y="182880"/>
                      <a:pt x="340444" y="188976"/>
                      <a:pt x="352636" y="198729"/>
                    </a:cubicBezTo>
                    <a:cubicBezTo>
                      <a:pt x="364828" y="208483"/>
                      <a:pt x="374582" y="218440"/>
                      <a:pt x="381897" y="228600"/>
                    </a:cubicBezTo>
                    <a:cubicBezTo>
                      <a:pt x="389212" y="238760"/>
                      <a:pt x="394089" y="249123"/>
                      <a:pt x="396527" y="259689"/>
                    </a:cubicBezTo>
                    <a:cubicBezTo>
                      <a:pt x="398153" y="268630"/>
                      <a:pt x="398966" y="282041"/>
                      <a:pt x="398966" y="299923"/>
                    </a:cubicBezTo>
                    <a:cubicBezTo>
                      <a:pt x="398966" y="317805"/>
                      <a:pt x="397340" y="344627"/>
                      <a:pt x="394089" y="380390"/>
                    </a:cubicBezTo>
                    <a:cubicBezTo>
                      <a:pt x="392463" y="390957"/>
                      <a:pt x="390838" y="408432"/>
                      <a:pt x="389212" y="432816"/>
                    </a:cubicBezTo>
                    <a:cubicBezTo>
                      <a:pt x="397340" y="437693"/>
                      <a:pt x="404655" y="444601"/>
                      <a:pt x="411158" y="453542"/>
                    </a:cubicBezTo>
                    <a:cubicBezTo>
                      <a:pt x="417660" y="462483"/>
                      <a:pt x="422130" y="468173"/>
                      <a:pt x="424569" y="470611"/>
                    </a:cubicBezTo>
                    <a:cubicBezTo>
                      <a:pt x="431071" y="480365"/>
                      <a:pt x="434322" y="488086"/>
                      <a:pt x="434322" y="493776"/>
                    </a:cubicBezTo>
                    <a:cubicBezTo>
                      <a:pt x="434322" y="498653"/>
                      <a:pt x="431884" y="502310"/>
                      <a:pt x="427007" y="504749"/>
                    </a:cubicBezTo>
                    <a:cubicBezTo>
                      <a:pt x="422943" y="506374"/>
                      <a:pt x="416441" y="508609"/>
                      <a:pt x="407500" y="511454"/>
                    </a:cubicBezTo>
                    <a:cubicBezTo>
                      <a:pt x="398559" y="514299"/>
                      <a:pt x="391650" y="518566"/>
                      <a:pt x="386774" y="524256"/>
                    </a:cubicBezTo>
                    <a:cubicBezTo>
                      <a:pt x="385148" y="551891"/>
                      <a:pt x="384335" y="572617"/>
                      <a:pt x="384335" y="586435"/>
                    </a:cubicBezTo>
                    <a:cubicBezTo>
                      <a:pt x="384335" y="636016"/>
                      <a:pt x="387993" y="698195"/>
                      <a:pt x="395308" y="772973"/>
                    </a:cubicBezTo>
                    <a:cubicBezTo>
                      <a:pt x="398559" y="808736"/>
                      <a:pt x="401201" y="845515"/>
                      <a:pt x="403233" y="883310"/>
                    </a:cubicBezTo>
                    <a:cubicBezTo>
                      <a:pt x="405265" y="921105"/>
                      <a:pt x="405874" y="955853"/>
                      <a:pt x="405062" y="987552"/>
                    </a:cubicBezTo>
                    <a:cubicBezTo>
                      <a:pt x="402623" y="1012749"/>
                      <a:pt x="398559" y="1025347"/>
                      <a:pt x="392870" y="1025347"/>
                    </a:cubicBezTo>
                    <a:cubicBezTo>
                      <a:pt x="390431" y="1025347"/>
                      <a:pt x="387586" y="1023315"/>
                      <a:pt x="384335" y="1019251"/>
                    </a:cubicBezTo>
                    <a:cubicBezTo>
                      <a:pt x="381897" y="1011936"/>
                      <a:pt x="377223" y="1005027"/>
                      <a:pt x="370314" y="998524"/>
                    </a:cubicBezTo>
                    <a:cubicBezTo>
                      <a:pt x="363406" y="992022"/>
                      <a:pt x="358732" y="987145"/>
                      <a:pt x="356294" y="983894"/>
                    </a:cubicBezTo>
                    <a:cubicBezTo>
                      <a:pt x="350604" y="978204"/>
                      <a:pt x="340444" y="969670"/>
                      <a:pt x="325814" y="958291"/>
                    </a:cubicBezTo>
                    <a:cubicBezTo>
                      <a:pt x="309558" y="946912"/>
                      <a:pt x="297366" y="936955"/>
                      <a:pt x="289238" y="928420"/>
                    </a:cubicBezTo>
                    <a:cubicBezTo>
                      <a:pt x="281110" y="919886"/>
                      <a:pt x="277046" y="909523"/>
                      <a:pt x="277046" y="897331"/>
                    </a:cubicBezTo>
                    <a:cubicBezTo>
                      <a:pt x="277046" y="893267"/>
                      <a:pt x="277452" y="890016"/>
                      <a:pt x="278265" y="887577"/>
                    </a:cubicBezTo>
                    <a:cubicBezTo>
                      <a:pt x="275014" y="869696"/>
                      <a:pt x="268511" y="843686"/>
                      <a:pt x="258758" y="809549"/>
                    </a:cubicBezTo>
                    <a:cubicBezTo>
                      <a:pt x="257132" y="805485"/>
                      <a:pt x="254897" y="799389"/>
                      <a:pt x="252052" y="791261"/>
                    </a:cubicBezTo>
                    <a:cubicBezTo>
                      <a:pt x="249207" y="783133"/>
                      <a:pt x="247582" y="777443"/>
                      <a:pt x="247175" y="774192"/>
                    </a:cubicBezTo>
                    <a:cubicBezTo>
                      <a:pt x="246769" y="770941"/>
                      <a:pt x="248598" y="771753"/>
                      <a:pt x="252662" y="776630"/>
                    </a:cubicBezTo>
                    <a:cubicBezTo>
                      <a:pt x="257538" y="784758"/>
                      <a:pt x="265666" y="801014"/>
                      <a:pt x="277046" y="825398"/>
                    </a:cubicBezTo>
                    <a:cubicBezTo>
                      <a:pt x="279484" y="828649"/>
                      <a:pt x="282735" y="833526"/>
                      <a:pt x="286799" y="840028"/>
                    </a:cubicBezTo>
                    <a:cubicBezTo>
                      <a:pt x="290863" y="846531"/>
                      <a:pt x="294114" y="850798"/>
                      <a:pt x="296553" y="852830"/>
                    </a:cubicBezTo>
                    <a:cubicBezTo>
                      <a:pt x="298991" y="854862"/>
                      <a:pt x="300210" y="853033"/>
                      <a:pt x="300210" y="847344"/>
                    </a:cubicBezTo>
                    <a:lnTo>
                      <a:pt x="301430" y="765657"/>
                    </a:lnTo>
                    <a:cubicBezTo>
                      <a:pt x="301430" y="751840"/>
                      <a:pt x="300617" y="731113"/>
                      <a:pt x="298991" y="703478"/>
                    </a:cubicBezTo>
                    <a:lnTo>
                      <a:pt x="278265" y="707136"/>
                    </a:lnTo>
                    <a:cubicBezTo>
                      <a:pt x="275826" y="706323"/>
                      <a:pt x="272372" y="704697"/>
                      <a:pt x="267902" y="702259"/>
                    </a:cubicBezTo>
                    <a:cubicBezTo>
                      <a:pt x="263431" y="699821"/>
                      <a:pt x="260790" y="700633"/>
                      <a:pt x="259977" y="704697"/>
                    </a:cubicBezTo>
                    <a:cubicBezTo>
                      <a:pt x="256726" y="707136"/>
                      <a:pt x="252458" y="710590"/>
                      <a:pt x="247175" y="715061"/>
                    </a:cubicBezTo>
                    <a:cubicBezTo>
                      <a:pt x="241892" y="719531"/>
                      <a:pt x="237422" y="722579"/>
                      <a:pt x="233764" y="724205"/>
                    </a:cubicBezTo>
                    <a:cubicBezTo>
                      <a:pt x="230106" y="725830"/>
                      <a:pt x="227465" y="724205"/>
                      <a:pt x="225839" y="719328"/>
                    </a:cubicBezTo>
                    <a:cubicBezTo>
                      <a:pt x="226652" y="714451"/>
                      <a:pt x="227871" y="709371"/>
                      <a:pt x="229497" y="704088"/>
                    </a:cubicBezTo>
                    <a:cubicBezTo>
                      <a:pt x="231122" y="698805"/>
                      <a:pt x="232342" y="694944"/>
                      <a:pt x="233154" y="692505"/>
                    </a:cubicBezTo>
                    <a:cubicBezTo>
                      <a:pt x="235593" y="688441"/>
                      <a:pt x="236812" y="685597"/>
                      <a:pt x="236812" y="683971"/>
                    </a:cubicBezTo>
                    <a:cubicBezTo>
                      <a:pt x="236812" y="680720"/>
                      <a:pt x="233967" y="676656"/>
                      <a:pt x="228278" y="671779"/>
                    </a:cubicBezTo>
                    <a:cubicBezTo>
                      <a:pt x="222588" y="666902"/>
                      <a:pt x="218118" y="662838"/>
                      <a:pt x="214866" y="659587"/>
                    </a:cubicBezTo>
                    <a:cubicBezTo>
                      <a:pt x="212428" y="655523"/>
                      <a:pt x="209583" y="650240"/>
                      <a:pt x="206332" y="643737"/>
                    </a:cubicBezTo>
                    <a:cubicBezTo>
                      <a:pt x="203081" y="637235"/>
                      <a:pt x="200236" y="631952"/>
                      <a:pt x="197798" y="627888"/>
                    </a:cubicBezTo>
                    <a:lnTo>
                      <a:pt x="175852" y="854659"/>
                    </a:lnTo>
                    <a:cubicBezTo>
                      <a:pt x="175039" y="861974"/>
                      <a:pt x="172601" y="877214"/>
                      <a:pt x="168537" y="900379"/>
                    </a:cubicBezTo>
                    <a:cubicBezTo>
                      <a:pt x="164473" y="923544"/>
                      <a:pt x="160002" y="944880"/>
                      <a:pt x="155126" y="964387"/>
                    </a:cubicBezTo>
                    <a:cubicBezTo>
                      <a:pt x="150249" y="974140"/>
                      <a:pt x="145982" y="980846"/>
                      <a:pt x="142324" y="984504"/>
                    </a:cubicBezTo>
                    <a:cubicBezTo>
                      <a:pt x="138666" y="988161"/>
                      <a:pt x="133993" y="988364"/>
                      <a:pt x="128303" y="985113"/>
                    </a:cubicBezTo>
                    <a:lnTo>
                      <a:pt x="80754" y="935126"/>
                    </a:lnTo>
                    <a:cubicBezTo>
                      <a:pt x="76690" y="931875"/>
                      <a:pt x="69375" y="925982"/>
                      <a:pt x="58809" y="917448"/>
                    </a:cubicBezTo>
                    <a:cubicBezTo>
                      <a:pt x="48242" y="908913"/>
                      <a:pt x="40114" y="900989"/>
                      <a:pt x="34425" y="893673"/>
                    </a:cubicBezTo>
                    <a:cubicBezTo>
                      <a:pt x="31174" y="879856"/>
                      <a:pt x="28735" y="864819"/>
                      <a:pt x="27110" y="848563"/>
                    </a:cubicBezTo>
                    <a:cubicBezTo>
                      <a:pt x="27922" y="844499"/>
                      <a:pt x="27922" y="838809"/>
                      <a:pt x="27110" y="831494"/>
                    </a:cubicBezTo>
                    <a:cubicBezTo>
                      <a:pt x="26297" y="824179"/>
                      <a:pt x="25890" y="818083"/>
                      <a:pt x="25890" y="813206"/>
                    </a:cubicBezTo>
                    <a:cubicBezTo>
                      <a:pt x="25890" y="801827"/>
                      <a:pt x="27922" y="793699"/>
                      <a:pt x="31986" y="788822"/>
                    </a:cubicBezTo>
                    <a:cubicBezTo>
                      <a:pt x="31986" y="794512"/>
                      <a:pt x="32190" y="803249"/>
                      <a:pt x="32596" y="815035"/>
                    </a:cubicBezTo>
                    <a:cubicBezTo>
                      <a:pt x="33002" y="826821"/>
                      <a:pt x="34425" y="837184"/>
                      <a:pt x="36863" y="846124"/>
                    </a:cubicBezTo>
                    <a:cubicBezTo>
                      <a:pt x="38489" y="832307"/>
                      <a:pt x="39302" y="811581"/>
                      <a:pt x="39302" y="783945"/>
                    </a:cubicBezTo>
                    <a:lnTo>
                      <a:pt x="39302" y="757123"/>
                    </a:lnTo>
                    <a:cubicBezTo>
                      <a:pt x="39302" y="751433"/>
                      <a:pt x="39098" y="744118"/>
                      <a:pt x="38692" y="735177"/>
                    </a:cubicBezTo>
                    <a:cubicBezTo>
                      <a:pt x="38286" y="726237"/>
                      <a:pt x="38489" y="715670"/>
                      <a:pt x="39302" y="703478"/>
                    </a:cubicBezTo>
                    <a:cubicBezTo>
                      <a:pt x="40114" y="694537"/>
                      <a:pt x="42959" y="680313"/>
                      <a:pt x="47836" y="660806"/>
                    </a:cubicBezTo>
                    <a:cubicBezTo>
                      <a:pt x="48649" y="657555"/>
                      <a:pt x="50274" y="650443"/>
                      <a:pt x="52713" y="639470"/>
                    </a:cubicBezTo>
                    <a:cubicBezTo>
                      <a:pt x="55151" y="628497"/>
                      <a:pt x="56370" y="618541"/>
                      <a:pt x="56370" y="609600"/>
                    </a:cubicBezTo>
                    <a:cubicBezTo>
                      <a:pt x="56370" y="595782"/>
                      <a:pt x="53932" y="584809"/>
                      <a:pt x="49055" y="576681"/>
                    </a:cubicBezTo>
                    <a:cubicBezTo>
                      <a:pt x="44178" y="570992"/>
                      <a:pt x="31580" y="558800"/>
                      <a:pt x="11260" y="540105"/>
                    </a:cubicBezTo>
                    <a:cubicBezTo>
                      <a:pt x="6383" y="538480"/>
                      <a:pt x="2929" y="535838"/>
                      <a:pt x="897" y="532181"/>
                    </a:cubicBezTo>
                    <a:cubicBezTo>
                      <a:pt x="-1135" y="528523"/>
                      <a:pt x="287" y="526288"/>
                      <a:pt x="5164" y="525475"/>
                    </a:cubicBezTo>
                    <a:cubicBezTo>
                      <a:pt x="19794" y="524662"/>
                      <a:pt x="35034" y="521411"/>
                      <a:pt x="50884" y="515721"/>
                    </a:cubicBezTo>
                    <a:cubicBezTo>
                      <a:pt x="66734" y="510032"/>
                      <a:pt x="76284" y="506780"/>
                      <a:pt x="79535" y="505968"/>
                    </a:cubicBezTo>
                    <a:lnTo>
                      <a:pt x="111234" y="494995"/>
                    </a:lnTo>
                    <a:cubicBezTo>
                      <a:pt x="115298" y="453542"/>
                      <a:pt x="118956" y="392989"/>
                      <a:pt x="122207" y="313334"/>
                    </a:cubicBezTo>
                    <a:lnTo>
                      <a:pt x="124646" y="268224"/>
                    </a:lnTo>
                    <a:cubicBezTo>
                      <a:pt x="124646" y="264973"/>
                      <a:pt x="124849" y="259486"/>
                      <a:pt x="125255" y="251765"/>
                    </a:cubicBezTo>
                    <a:cubicBezTo>
                      <a:pt x="125662" y="244043"/>
                      <a:pt x="128303" y="238150"/>
                      <a:pt x="133180" y="234086"/>
                    </a:cubicBezTo>
                    <a:lnTo>
                      <a:pt x="156345" y="245059"/>
                    </a:lnTo>
                    <a:lnTo>
                      <a:pt x="164879" y="229209"/>
                    </a:lnTo>
                    <a:cubicBezTo>
                      <a:pt x="175446" y="220269"/>
                      <a:pt x="183574" y="212344"/>
                      <a:pt x="189263" y="205435"/>
                    </a:cubicBezTo>
                    <a:cubicBezTo>
                      <a:pt x="194953" y="198526"/>
                      <a:pt x="198610" y="190601"/>
                      <a:pt x="200236" y="181661"/>
                    </a:cubicBezTo>
                    <a:cubicBezTo>
                      <a:pt x="208364" y="171907"/>
                      <a:pt x="211615" y="159309"/>
                      <a:pt x="209990" y="143865"/>
                    </a:cubicBezTo>
                    <a:cubicBezTo>
                      <a:pt x="213241" y="140614"/>
                      <a:pt x="215476" y="135940"/>
                      <a:pt x="216695" y="129845"/>
                    </a:cubicBezTo>
                    <a:cubicBezTo>
                      <a:pt x="217914" y="123749"/>
                      <a:pt x="218930" y="119481"/>
                      <a:pt x="219743" y="117043"/>
                    </a:cubicBezTo>
                    <a:cubicBezTo>
                      <a:pt x="214054" y="125984"/>
                      <a:pt x="209583" y="134518"/>
                      <a:pt x="206332" y="142646"/>
                    </a:cubicBezTo>
                    <a:cubicBezTo>
                      <a:pt x="200642" y="154838"/>
                      <a:pt x="195969" y="163779"/>
                      <a:pt x="192311" y="169468"/>
                    </a:cubicBezTo>
                    <a:cubicBezTo>
                      <a:pt x="188654" y="175158"/>
                      <a:pt x="184793" y="177190"/>
                      <a:pt x="180729" y="175565"/>
                    </a:cubicBezTo>
                    <a:cubicBezTo>
                      <a:pt x="183980" y="160121"/>
                      <a:pt x="189670" y="144475"/>
                      <a:pt x="197798" y="128625"/>
                    </a:cubicBezTo>
                    <a:cubicBezTo>
                      <a:pt x="205926" y="112776"/>
                      <a:pt x="210802" y="103225"/>
                      <a:pt x="212428" y="99974"/>
                    </a:cubicBezTo>
                    <a:lnTo>
                      <a:pt x="230716" y="74371"/>
                    </a:lnTo>
                    <a:cubicBezTo>
                      <a:pt x="258351" y="33731"/>
                      <a:pt x="274201" y="10160"/>
                      <a:pt x="278265" y="3657"/>
                    </a:cubicBezTo>
                    <a:cubicBezTo>
                      <a:pt x="280703" y="1219"/>
                      <a:pt x="283548" y="0"/>
                      <a:pt x="286799" y="0"/>
                    </a:cubicBezTo>
                    <a:close/>
                    <a:moveTo>
                      <a:pt x="288018" y="15849"/>
                    </a:moveTo>
                    <a:lnTo>
                      <a:pt x="285580" y="18288"/>
                    </a:lnTo>
                    <a:lnTo>
                      <a:pt x="285580" y="20726"/>
                    </a:lnTo>
                    <a:cubicBezTo>
                      <a:pt x="286393" y="20726"/>
                      <a:pt x="287002" y="20116"/>
                      <a:pt x="287409" y="18897"/>
                    </a:cubicBezTo>
                    <a:cubicBezTo>
                      <a:pt x="287815" y="17678"/>
                      <a:pt x="288018" y="16662"/>
                      <a:pt x="288018" y="15849"/>
                    </a:cubicBezTo>
                    <a:close/>
                    <a:moveTo>
                      <a:pt x="138057" y="247497"/>
                    </a:moveTo>
                    <a:cubicBezTo>
                      <a:pt x="134806" y="250748"/>
                      <a:pt x="133180" y="255422"/>
                      <a:pt x="133180" y="261518"/>
                    </a:cubicBezTo>
                    <a:cubicBezTo>
                      <a:pt x="133180" y="267614"/>
                      <a:pt x="133180" y="272288"/>
                      <a:pt x="133180" y="275539"/>
                    </a:cubicBezTo>
                    <a:lnTo>
                      <a:pt x="129522" y="337718"/>
                    </a:lnTo>
                    <a:cubicBezTo>
                      <a:pt x="126271" y="384861"/>
                      <a:pt x="124646" y="419404"/>
                      <a:pt x="124646" y="441350"/>
                    </a:cubicBezTo>
                    <a:cubicBezTo>
                      <a:pt x="124646" y="452729"/>
                      <a:pt x="125458" y="468985"/>
                      <a:pt x="127084" y="490118"/>
                    </a:cubicBezTo>
                    <a:cubicBezTo>
                      <a:pt x="131148" y="461670"/>
                      <a:pt x="133993" y="417779"/>
                      <a:pt x="135618" y="358445"/>
                    </a:cubicBezTo>
                    <a:lnTo>
                      <a:pt x="138057" y="292608"/>
                    </a:lnTo>
                    <a:lnTo>
                      <a:pt x="136838" y="273101"/>
                    </a:lnTo>
                    <a:cubicBezTo>
                      <a:pt x="136838" y="269849"/>
                      <a:pt x="137650" y="264973"/>
                      <a:pt x="139276" y="258470"/>
                    </a:cubicBezTo>
                    <a:lnTo>
                      <a:pt x="138057" y="247497"/>
                    </a:lnTo>
                    <a:close/>
                    <a:moveTo>
                      <a:pt x="173414" y="253593"/>
                    </a:moveTo>
                    <a:cubicBezTo>
                      <a:pt x="169350" y="253593"/>
                      <a:pt x="168334" y="254203"/>
                      <a:pt x="170366" y="255422"/>
                    </a:cubicBezTo>
                    <a:cubicBezTo>
                      <a:pt x="172398" y="256641"/>
                      <a:pt x="174633" y="257454"/>
                      <a:pt x="177071" y="257860"/>
                    </a:cubicBezTo>
                    <a:cubicBezTo>
                      <a:pt x="179510" y="258267"/>
                      <a:pt x="179916" y="256844"/>
                      <a:pt x="178290" y="253593"/>
                    </a:cubicBezTo>
                    <a:lnTo>
                      <a:pt x="173414" y="253593"/>
                    </a:lnTo>
                    <a:close/>
                    <a:moveTo>
                      <a:pt x="328252" y="281635"/>
                    </a:moveTo>
                    <a:cubicBezTo>
                      <a:pt x="327439" y="285699"/>
                      <a:pt x="326626" y="290373"/>
                      <a:pt x="325814" y="295656"/>
                    </a:cubicBezTo>
                    <a:cubicBezTo>
                      <a:pt x="325001" y="300939"/>
                      <a:pt x="324594" y="305206"/>
                      <a:pt x="324594" y="308457"/>
                    </a:cubicBezTo>
                    <a:cubicBezTo>
                      <a:pt x="325407" y="313334"/>
                      <a:pt x="325204" y="319227"/>
                      <a:pt x="323985" y="326136"/>
                    </a:cubicBezTo>
                    <a:cubicBezTo>
                      <a:pt x="322766" y="333044"/>
                      <a:pt x="322156" y="337718"/>
                      <a:pt x="322156" y="340156"/>
                    </a:cubicBezTo>
                    <a:cubicBezTo>
                      <a:pt x="320530" y="351536"/>
                      <a:pt x="319718" y="360070"/>
                      <a:pt x="319718" y="365760"/>
                    </a:cubicBezTo>
                    <a:cubicBezTo>
                      <a:pt x="319718" y="378765"/>
                      <a:pt x="322562" y="388518"/>
                      <a:pt x="328252" y="395021"/>
                    </a:cubicBezTo>
                    <a:cubicBezTo>
                      <a:pt x="328252" y="393395"/>
                      <a:pt x="327439" y="390550"/>
                      <a:pt x="325814" y="386486"/>
                    </a:cubicBezTo>
                    <a:cubicBezTo>
                      <a:pt x="324188" y="382422"/>
                      <a:pt x="325001" y="379984"/>
                      <a:pt x="328252" y="379171"/>
                    </a:cubicBezTo>
                    <a:cubicBezTo>
                      <a:pt x="328252" y="346659"/>
                      <a:pt x="328658" y="322275"/>
                      <a:pt x="329471" y="306019"/>
                    </a:cubicBezTo>
                    <a:cubicBezTo>
                      <a:pt x="330284" y="302768"/>
                      <a:pt x="330690" y="298704"/>
                      <a:pt x="330690" y="293827"/>
                    </a:cubicBezTo>
                    <a:cubicBezTo>
                      <a:pt x="330690" y="288950"/>
                      <a:pt x="331503" y="285293"/>
                      <a:pt x="333129" y="282854"/>
                    </a:cubicBezTo>
                    <a:lnTo>
                      <a:pt x="328252" y="281635"/>
                    </a:lnTo>
                    <a:close/>
                    <a:moveTo>
                      <a:pt x="313622" y="284073"/>
                    </a:moveTo>
                    <a:cubicBezTo>
                      <a:pt x="307932" y="285699"/>
                      <a:pt x="296756" y="288950"/>
                      <a:pt x="280094" y="293827"/>
                    </a:cubicBezTo>
                    <a:cubicBezTo>
                      <a:pt x="263431" y="298704"/>
                      <a:pt x="247785" y="301955"/>
                      <a:pt x="233154" y="303581"/>
                    </a:cubicBezTo>
                    <a:cubicBezTo>
                      <a:pt x="230716" y="302768"/>
                      <a:pt x="225839" y="300736"/>
                      <a:pt x="218524" y="297485"/>
                    </a:cubicBezTo>
                    <a:cubicBezTo>
                      <a:pt x="211209" y="294233"/>
                      <a:pt x="203894" y="293014"/>
                      <a:pt x="196578" y="293827"/>
                    </a:cubicBezTo>
                    <a:lnTo>
                      <a:pt x="202674" y="335280"/>
                    </a:lnTo>
                    <a:cubicBezTo>
                      <a:pt x="206738" y="333654"/>
                      <a:pt x="211412" y="332841"/>
                      <a:pt x="216695" y="332841"/>
                    </a:cubicBezTo>
                    <a:cubicBezTo>
                      <a:pt x="221978" y="332841"/>
                      <a:pt x="225433" y="332841"/>
                      <a:pt x="227058" y="332841"/>
                    </a:cubicBezTo>
                    <a:cubicBezTo>
                      <a:pt x="250630" y="338531"/>
                      <a:pt x="278671" y="353568"/>
                      <a:pt x="311183" y="377952"/>
                    </a:cubicBezTo>
                    <a:cubicBezTo>
                      <a:pt x="313622" y="368198"/>
                      <a:pt x="314841" y="353161"/>
                      <a:pt x="314841" y="332841"/>
                    </a:cubicBezTo>
                    <a:lnTo>
                      <a:pt x="314841" y="287731"/>
                    </a:lnTo>
                    <a:lnTo>
                      <a:pt x="313622" y="284073"/>
                    </a:lnTo>
                    <a:close/>
                    <a:moveTo>
                      <a:pt x="207551" y="349910"/>
                    </a:moveTo>
                    <a:lnTo>
                      <a:pt x="205113" y="351129"/>
                    </a:lnTo>
                    <a:lnTo>
                      <a:pt x="203894" y="368198"/>
                    </a:lnTo>
                    <a:lnTo>
                      <a:pt x="203894" y="414528"/>
                    </a:lnTo>
                    <a:cubicBezTo>
                      <a:pt x="203894" y="434848"/>
                      <a:pt x="204300" y="450291"/>
                      <a:pt x="205113" y="460857"/>
                    </a:cubicBezTo>
                    <a:lnTo>
                      <a:pt x="286799" y="425501"/>
                    </a:lnTo>
                    <a:lnTo>
                      <a:pt x="264854" y="405993"/>
                    </a:lnTo>
                    <a:cubicBezTo>
                      <a:pt x="246159" y="396240"/>
                      <a:pt x="231122" y="384861"/>
                      <a:pt x="219743" y="371856"/>
                    </a:cubicBezTo>
                    <a:cubicBezTo>
                      <a:pt x="216492" y="360477"/>
                      <a:pt x="212428" y="353161"/>
                      <a:pt x="207551" y="349910"/>
                    </a:cubicBezTo>
                    <a:close/>
                    <a:moveTo>
                      <a:pt x="319718" y="551078"/>
                    </a:moveTo>
                    <a:lnTo>
                      <a:pt x="317279" y="651053"/>
                    </a:lnTo>
                    <a:lnTo>
                      <a:pt x="319718" y="554736"/>
                    </a:lnTo>
                    <a:lnTo>
                      <a:pt x="319718" y="551078"/>
                    </a:lnTo>
                    <a:close/>
                    <a:moveTo>
                      <a:pt x="301430" y="558393"/>
                    </a:moveTo>
                    <a:lnTo>
                      <a:pt x="219743" y="587654"/>
                    </a:lnTo>
                    <a:cubicBezTo>
                      <a:pt x="209990" y="590905"/>
                      <a:pt x="203081" y="594157"/>
                      <a:pt x="199017" y="597408"/>
                    </a:cubicBezTo>
                    <a:cubicBezTo>
                      <a:pt x="211209" y="597408"/>
                      <a:pt x="221775" y="599033"/>
                      <a:pt x="230716" y="602285"/>
                    </a:cubicBezTo>
                    <a:cubicBezTo>
                      <a:pt x="236406" y="606349"/>
                      <a:pt x="255100" y="620979"/>
                      <a:pt x="286799" y="646176"/>
                    </a:cubicBezTo>
                    <a:cubicBezTo>
                      <a:pt x="294927" y="655929"/>
                      <a:pt x="300210" y="663651"/>
                      <a:pt x="302649" y="669341"/>
                    </a:cubicBezTo>
                    <a:lnTo>
                      <a:pt x="302649" y="563270"/>
                    </a:lnTo>
                    <a:lnTo>
                      <a:pt x="301430" y="558393"/>
                    </a:lnTo>
                    <a:close/>
                    <a:moveTo>
                      <a:pt x="63686" y="597408"/>
                    </a:moveTo>
                    <a:lnTo>
                      <a:pt x="68562" y="741273"/>
                    </a:lnTo>
                    <a:cubicBezTo>
                      <a:pt x="71814" y="770534"/>
                      <a:pt x="75471" y="791667"/>
                      <a:pt x="79535" y="804672"/>
                    </a:cubicBezTo>
                    <a:cubicBezTo>
                      <a:pt x="85225" y="781913"/>
                      <a:pt x="90508" y="746963"/>
                      <a:pt x="95385" y="699821"/>
                    </a:cubicBezTo>
                    <a:cubicBezTo>
                      <a:pt x="96198" y="686003"/>
                      <a:pt x="98230" y="668121"/>
                      <a:pt x="101481" y="646176"/>
                    </a:cubicBezTo>
                    <a:cubicBezTo>
                      <a:pt x="101481" y="642112"/>
                      <a:pt x="101887" y="638048"/>
                      <a:pt x="102700" y="633984"/>
                    </a:cubicBezTo>
                    <a:cubicBezTo>
                      <a:pt x="103513" y="629920"/>
                      <a:pt x="103919" y="625856"/>
                      <a:pt x="103919" y="621792"/>
                    </a:cubicBezTo>
                    <a:cubicBezTo>
                      <a:pt x="103919" y="613664"/>
                      <a:pt x="101074" y="608787"/>
                      <a:pt x="95385" y="607161"/>
                    </a:cubicBezTo>
                    <a:lnTo>
                      <a:pt x="74658" y="599846"/>
                    </a:lnTo>
                    <a:cubicBezTo>
                      <a:pt x="73846" y="599846"/>
                      <a:pt x="72220" y="599237"/>
                      <a:pt x="69782" y="598017"/>
                    </a:cubicBezTo>
                    <a:cubicBezTo>
                      <a:pt x="67343" y="596798"/>
                      <a:pt x="65311" y="596595"/>
                      <a:pt x="63686" y="597408"/>
                    </a:cubicBezTo>
                    <a:close/>
                    <a:moveTo>
                      <a:pt x="117330" y="608381"/>
                    </a:moveTo>
                    <a:lnTo>
                      <a:pt x="114892" y="609600"/>
                    </a:lnTo>
                    <a:cubicBezTo>
                      <a:pt x="111641" y="632358"/>
                      <a:pt x="108390" y="668121"/>
                      <a:pt x="105138" y="716889"/>
                    </a:cubicBezTo>
                    <a:cubicBezTo>
                      <a:pt x="103513" y="729081"/>
                      <a:pt x="101887" y="747369"/>
                      <a:pt x="100262" y="771753"/>
                    </a:cubicBezTo>
                    <a:cubicBezTo>
                      <a:pt x="99449" y="779069"/>
                      <a:pt x="97417" y="788619"/>
                      <a:pt x="94166" y="800405"/>
                    </a:cubicBezTo>
                    <a:cubicBezTo>
                      <a:pt x="90914" y="812190"/>
                      <a:pt x="89289" y="821740"/>
                      <a:pt x="89289" y="829056"/>
                    </a:cubicBezTo>
                    <a:cubicBezTo>
                      <a:pt x="89289" y="834745"/>
                      <a:pt x="89695" y="838809"/>
                      <a:pt x="90508" y="841248"/>
                    </a:cubicBezTo>
                    <a:cubicBezTo>
                      <a:pt x="97010" y="809549"/>
                      <a:pt x="103513" y="762000"/>
                      <a:pt x="110015" y="698601"/>
                    </a:cubicBezTo>
                    <a:lnTo>
                      <a:pt x="114892" y="652272"/>
                    </a:lnTo>
                    <a:cubicBezTo>
                      <a:pt x="115705" y="647395"/>
                      <a:pt x="116721" y="640689"/>
                      <a:pt x="117940" y="632155"/>
                    </a:cubicBezTo>
                    <a:cubicBezTo>
                      <a:pt x="119159" y="623621"/>
                      <a:pt x="119362" y="616102"/>
                      <a:pt x="118550" y="609600"/>
                    </a:cubicBezTo>
                    <a:lnTo>
                      <a:pt x="117330" y="608381"/>
                    </a:lnTo>
                    <a:close/>
                  </a:path>
                </a:pathLst>
              </a:cu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xmlns="" id="{1AF24123-C048-49EC-AC0D-240840C153F0}"/>
                  </a:ext>
                </a:extLst>
              </p:cNvPr>
              <p:cNvSpPr/>
              <p:nvPr/>
            </p:nvSpPr>
            <p:spPr>
              <a:xfrm>
                <a:off x="2094777" y="-2215703"/>
                <a:ext cx="231800" cy="249936"/>
              </a:xfrm>
              <a:custGeom>
                <a:avLst/>
                <a:gdLst/>
                <a:ahLst/>
                <a:cxnLst/>
                <a:rect l="l" t="t" r="r" b="b"/>
                <a:pathLst>
                  <a:path w="231800" h="249936">
                    <a:moveTo>
                      <a:pt x="4877" y="0"/>
                    </a:moveTo>
                    <a:lnTo>
                      <a:pt x="9754" y="0"/>
                    </a:lnTo>
                    <a:cubicBezTo>
                      <a:pt x="17069" y="1625"/>
                      <a:pt x="30481" y="4267"/>
                      <a:pt x="49988" y="7925"/>
                    </a:cubicBezTo>
                    <a:cubicBezTo>
                      <a:pt x="69495" y="11582"/>
                      <a:pt x="86970" y="16053"/>
                      <a:pt x="102413" y="21336"/>
                    </a:cubicBezTo>
                    <a:cubicBezTo>
                      <a:pt x="117856" y="26619"/>
                      <a:pt x="131674" y="33325"/>
                      <a:pt x="143866" y="41453"/>
                    </a:cubicBezTo>
                    <a:cubicBezTo>
                      <a:pt x="149556" y="46329"/>
                      <a:pt x="159716" y="54458"/>
                      <a:pt x="174346" y="65837"/>
                    </a:cubicBezTo>
                    <a:cubicBezTo>
                      <a:pt x="188976" y="77216"/>
                      <a:pt x="201168" y="88798"/>
                      <a:pt x="210922" y="100584"/>
                    </a:cubicBezTo>
                    <a:cubicBezTo>
                      <a:pt x="220676" y="112370"/>
                      <a:pt x="227585" y="124765"/>
                      <a:pt x="231648" y="137770"/>
                    </a:cubicBezTo>
                    <a:cubicBezTo>
                      <a:pt x="232461" y="145898"/>
                      <a:pt x="230023" y="154025"/>
                      <a:pt x="224333" y="162154"/>
                    </a:cubicBezTo>
                    <a:cubicBezTo>
                      <a:pt x="218644" y="170282"/>
                      <a:pt x="214986" y="175971"/>
                      <a:pt x="213360" y="179222"/>
                    </a:cubicBezTo>
                    <a:cubicBezTo>
                      <a:pt x="198730" y="195478"/>
                      <a:pt x="187757" y="206045"/>
                      <a:pt x="180442" y="210922"/>
                    </a:cubicBezTo>
                    <a:cubicBezTo>
                      <a:pt x="173940" y="211734"/>
                      <a:pt x="166015" y="212750"/>
                      <a:pt x="156668" y="213969"/>
                    </a:cubicBezTo>
                    <a:cubicBezTo>
                      <a:pt x="147320" y="215189"/>
                      <a:pt x="139396" y="215798"/>
                      <a:pt x="132893" y="215798"/>
                    </a:cubicBezTo>
                    <a:cubicBezTo>
                      <a:pt x="128829" y="215798"/>
                      <a:pt x="121920" y="214986"/>
                      <a:pt x="112167" y="213360"/>
                    </a:cubicBezTo>
                    <a:cubicBezTo>
                      <a:pt x="111354" y="211734"/>
                      <a:pt x="110338" y="209702"/>
                      <a:pt x="109119" y="207264"/>
                    </a:cubicBezTo>
                    <a:cubicBezTo>
                      <a:pt x="107900" y="204825"/>
                      <a:pt x="106477" y="203810"/>
                      <a:pt x="104852" y="204216"/>
                    </a:cubicBezTo>
                    <a:cubicBezTo>
                      <a:pt x="103226" y="204622"/>
                      <a:pt x="101600" y="206045"/>
                      <a:pt x="99975" y="208483"/>
                    </a:cubicBezTo>
                    <a:lnTo>
                      <a:pt x="78029" y="225552"/>
                    </a:lnTo>
                    <a:cubicBezTo>
                      <a:pt x="64212" y="235306"/>
                      <a:pt x="55677" y="241808"/>
                      <a:pt x="52426" y="245059"/>
                    </a:cubicBezTo>
                    <a:cubicBezTo>
                      <a:pt x="49175" y="245872"/>
                      <a:pt x="45111" y="246888"/>
                      <a:pt x="40234" y="248107"/>
                    </a:cubicBezTo>
                    <a:cubicBezTo>
                      <a:pt x="35357" y="249326"/>
                      <a:pt x="31293" y="249936"/>
                      <a:pt x="28042" y="249936"/>
                    </a:cubicBezTo>
                    <a:cubicBezTo>
                      <a:pt x="22352" y="249936"/>
                      <a:pt x="19101" y="247904"/>
                      <a:pt x="18288" y="243840"/>
                    </a:cubicBezTo>
                    <a:cubicBezTo>
                      <a:pt x="20727" y="238963"/>
                      <a:pt x="24385" y="233883"/>
                      <a:pt x="29261" y="228600"/>
                    </a:cubicBezTo>
                    <a:cubicBezTo>
                      <a:pt x="34138" y="223317"/>
                      <a:pt x="37796" y="219049"/>
                      <a:pt x="40234" y="215798"/>
                    </a:cubicBezTo>
                    <a:cubicBezTo>
                      <a:pt x="51613" y="204419"/>
                      <a:pt x="62586" y="191414"/>
                      <a:pt x="73152" y="176784"/>
                    </a:cubicBezTo>
                    <a:cubicBezTo>
                      <a:pt x="73965" y="173533"/>
                      <a:pt x="76404" y="167640"/>
                      <a:pt x="80468" y="159106"/>
                    </a:cubicBezTo>
                    <a:cubicBezTo>
                      <a:pt x="84532" y="150571"/>
                      <a:pt x="86564" y="143866"/>
                      <a:pt x="86564" y="138989"/>
                    </a:cubicBezTo>
                    <a:cubicBezTo>
                      <a:pt x="86564" y="134925"/>
                      <a:pt x="85344" y="131267"/>
                      <a:pt x="82906" y="128016"/>
                    </a:cubicBezTo>
                    <a:cubicBezTo>
                      <a:pt x="86970" y="113385"/>
                      <a:pt x="84938" y="108509"/>
                      <a:pt x="76810" y="113385"/>
                    </a:cubicBezTo>
                    <a:cubicBezTo>
                      <a:pt x="71933" y="125577"/>
                      <a:pt x="63805" y="139395"/>
                      <a:pt x="52426" y="154838"/>
                    </a:cubicBezTo>
                    <a:cubicBezTo>
                      <a:pt x="53239" y="142646"/>
                      <a:pt x="55880" y="131064"/>
                      <a:pt x="60351" y="120091"/>
                    </a:cubicBezTo>
                    <a:cubicBezTo>
                      <a:pt x="64821" y="109118"/>
                      <a:pt x="71120" y="95504"/>
                      <a:pt x="79248" y="79248"/>
                    </a:cubicBezTo>
                    <a:cubicBezTo>
                      <a:pt x="77623" y="77622"/>
                      <a:pt x="71933" y="73965"/>
                      <a:pt x="62180" y="68275"/>
                    </a:cubicBezTo>
                    <a:cubicBezTo>
                      <a:pt x="57303" y="64211"/>
                      <a:pt x="51004" y="59741"/>
                      <a:pt x="43282" y="54864"/>
                    </a:cubicBezTo>
                    <a:cubicBezTo>
                      <a:pt x="35560" y="49987"/>
                      <a:pt x="29668" y="44907"/>
                      <a:pt x="25604" y="39624"/>
                    </a:cubicBezTo>
                    <a:cubicBezTo>
                      <a:pt x="21540" y="34341"/>
                      <a:pt x="19508" y="28042"/>
                      <a:pt x="19508" y="20726"/>
                    </a:cubicBezTo>
                    <a:cubicBezTo>
                      <a:pt x="0" y="10973"/>
                      <a:pt x="-4876" y="4064"/>
                      <a:pt x="4877" y="0"/>
                    </a:cubicBezTo>
                    <a:close/>
                  </a:path>
                </a:pathLst>
              </a:custGeom>
              <a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xmlns="" id="{1AF47921-1F1D-4D71-AC61-43278DDF450E}"/>
                  </a:ext>
                </a:extLst>
              </p:cNvPr>
              <p:cNvSpPr/>
              <p:nvPr/>
            </p:nvSpPr>
            <p:spPr>
              <a:xfrm>
                <a:off x="3864095" y="-2188864"/>
                <a:ext cx="929843" cy="867257"/>
              </a:xfrm>
              <a:custGeom>
                <a:avLst/>
                <a:gdLst/>
                <a:ahLst/>
                <a:cxnLst/>
                <a:rect l="l" t="t" r="r" b="b"/>
                <a:pathLst>
                  <a:path w="929843" h="867257">
                    <a:moveTo>
                      <a:pt x="570586" y="0"/>
                    </a:moveTo>
                    <a:cubicBezTo>
                      <a:pt x="581965" y="0"/>
                      <a:pt x="591312" y="1625"/>
                      <a:pt x="598627" y="4876"/>
                    </a:cubicBezTo>
                    <a:lnTo>
                      <a:pt x="618135" y="14630"/>
                    </a:lnTo>
                    <a:lnTo>
                      <a:pt x="623012" y="19507"/>
                    </a:lnTo>
                    <a:cubicBezTo>
                      <a:pt x="635204" y="26009"/>
                      <a:pt x="647599" y="34747"/>
                      <a:pt x="660197" y="45720"/>
                    </a:cubicBezTo>
                    <a:cubicBezTo>
                      <a:pt x="672796" y="56692"/>
                      <a:pt x="684378" y="67868"/>
                      <a:pt x="694945" y="79247"/>
                    </a:cubicBezTo>
                    <a:cubicBezTo>
                      <a:pt x="696570" y="81686"/>
                      <a:pt x="700024" y="86156"/>
                      <a:pt x="705308" y="92659"/>
                    </a:cubicBezTo>
                    <a:cubicBezTo>
                      <a:pt x="710591" y="99161"/>
                      <a:pt x="714045" y="105664"/>
                      <a:pt x="715671" y="112166"/>
                    </a:cubicBezTo>
                    <a:cubicBezTo>
                      <a:pt x="714858" y="114604"/>
                      <a:pt x="712420" y="116636"/>
                      <a:pt x="708356" y="118262"/>
                    </a:cubicBezTo>
                    <a:cubicBezTo>
                      <a:pt x="704292" y="119887"/>
                      <a:pt x="701447" y="121513"/>
                      <a:pt x="699821" y="123139"/>
                    </a:cubicBezTo>
                    <a:cubicBezTo>
                      <a:pt x="668935" y="136144"/>
                      <a:pt x="646176" y="146304"/>
                      <a:pt x="631546" y="153619"/>
                    </a:cubicBezTo>
                    <a:cubicBezTo>
                      <a:pt x="625856" y="156057"/>
                      <a:pt x="607568" y="164185"/>
                      <a:pt x="576682" y="178003"/>
                    </a:cubicBezTo>
                    <a:cubicBezTo>
                      <a:pt x="545796" y="191820"/>
                      <a:pt x="515722" y="202793"/>
                      <a:pt x="486461" y="210921"/>
                    </a:cubicBezTo>
                    <a:cubicBezTo>
                      <a:pt x="483210" y="211734"/>
                      <a:pt x="477723" y="212547"/>
                      <a:pt x="470002" y="213360"/>
                    </a:cubicBezTo>
                    <a:cubicBezTo>
                      <a:pt x="462281" y="214172"/>
                      <a:pt x="456794" y="217017"/>
                      <a:pt x="453543" y="221894"/>
                    </a:cubicBezTo>
                    <a:lnTo>
                      <a:pt x="509626" y="271881"/>
                    </a:lnTo>
                    <a:cubicBezTo>
                      <a:pt x="516128" y="275945"/>
                      <a:pt x="522631" y="277977"/>
                      <a:pt x="529133" y="277977"/>
                    </a:cubicBezTo>
                    <a:cubicBezTo>
                      <a:pt x="537261" y="277977"/>
                      <a:pt x="543764" y="275539"/>
                      <a:pt x="548640" y="270662"/>
                    </a:cubicBezTo>
                    <a:cubicBezTo>
                      <a:pt x="555956" y="271475"/>
                      <a:pt x="563880" y="274116"/>
                      <a:pt x="572415" y="278587"/>
                    </a:cubicBezTo>
                    <a:cubicBezTo>
                      <a:pt x="580949" y="283057"/>
                      <a:pt x="587655" y="286512"/>
                      <a:pt x="592532" y="288950"/>
                    </a:cubicBezTo>
                    <a:cubicBezTo>
                      <a:pt x="603098" y="295452"/>
                      <a:pt x="618135" y="306019"/>
                      <a:pt x="637642" y="320649"/>
                    </a:cubicBezTo>
                    <a:cubicBezTo>
                      <a:pt x="651459" y="334467"/>
                      <a:pt x="665277" y="349504"/>
                      <a:pt x="679095" y="365760"/>
                    </a:cubicBezTo>
                    <a:cubicBezTo>
                      <a:pt x="680720" y="369011"/>
                      <a:pt x="683565" y="373481"/>
                      <a:pt x="687629" y="379171"/>
                    </a:cubicBezTo>
                    <a:cubicBezTo>
                      <a:pt x="691693" y="384860"/>
                      <a:pt x="693319" y="390550"/>
                      <a:pt x="692506" y="396240"/>
                    </a:cubicBezTo>
                    <a:cubicBezTo>
                      <a:pt x="688442" y="402742"/>
                      <a:pt x="681940" y="409448"/>
                      <a:pt x="672999" y="416356"/>
                    </a:cubicBezTo>
                    <a:cubicBezTo>
                      <a:pt x="664058" y="423265"/>
                      <a:pt x="657149" y="428752"/>
                      <a:pt x="652272" y="432816"/>
                    </a:cubicBezTo>
                    <a:lnTo>
                      <a:pt x="612039" y="459638"/>
                    </a:lnTo>
                    <a:cubicBezTo>
                      <a:pt x="579527" y="483209"/>
                      <a:pt x="551892" y="500684"/>
                      <a:pt x="529133" y="512063"/>
                    </a:cubicBezTo>
                    <a:cubicBezTo>
                      <a:pt x="525882" y="516127"/>
                      <a:pt x="523443" y="523036"/>
                      <a:pt x="521818" y="532790"/>
                    </a:cubicBezTo>
                    <a:cubicBezTo>
                      <a:pt x="516941" y="578307"/>
                      <a:pt x="512064" y="612038"/>
                      <a:pt x="507188" y="633984"/>
                    </a:cubicBezTo>
                    <a:cubicBezTo>
                      <a:pt x="529133" y="632358"/>
                      <a:pt x="550266" y="629920"/>
                      <a:pt x="570586" y="626668"/>
                    </a:cubicBezTo>
                    <a:cubicBezTo>
                      <a:pt x="599034" y="623417"/>
                      <a:pt x="643332" y="620166"/>
                      <a:pt x="703479" y="616915"/>
                    </a:cubicBezTo>
                    <a:cubicBezTo>
                      <a:pt x="710794" y="616915"/>
                      <a:pt x="722783" y="617118"/>
                      <a:pt x="739445" y="617524"/>
                    </a:cubicBezTo>
                    <a:cubicBezTo>
                      <a:pt x="756108" y="617931"/>
                      <a:pt x="770535" y="619760"/>
                      <a:pt x="782727" y="623011"/>
                    </a:cubicBezTo>
                    <a:cubicBezTo>
                      <a:pt x="798983" y="628700"/>
                      <a:pt x="813816" y="636016"/>
                      <a:pt x="827227" y="644956"/>
                    </a:cubicBezTo>
                    <a:cubicBezTo>
                      <a:pt x="840639" y="653897"/>
                      <a:pt x="859130" y="666902"/>
                      <a:pt x="882701" y="683971"/>
                    </a:cubicBezTo>
                    <a:cubicBezTo>
                      <a:pt x="886765" y="688848"/>
                      <a:pt x="894284" y="696976"/>
                      <a:pt x="905256" y="708355"/>
                    </a:cubicBezTo>
                    <a:cubicBezTo>
                      <a:pt x="916229" y="719734"/>
                      <a:pt x="924154" y="731520"/>
                      <a:pt x="929031" y="743712"/>
                    </a:cubicBezTo>
                    <a:cubicBezTo>
                      <a:pt x="929031" y="746150"/>
                      <a:pt x="929234" y="749198"/>
                      <a:pt x="929640" y="752856"/>
                    </a:cubicBezTo>
                    <a:cubicBezTo>
                      <a:pt x="930047" y="756513"/>
                      <a:pt x="929844" y="759561"/>
                      <a:pt x="929031" y="761999"/>
                    </a:cubicBezTo>
                    <a:cubicBezTo>
                      <a:pt x="925780" y="765251"/>
                      <a:pt x="920496" y="770127"/>
                      <a:pt x="913181" y="776630"/>
                    </a:cubicBezTo>
                    <a:cubicBezTo>
                      <a:pt x="904240" y="779881"/>
                      <a:pt x="893674" y="781507"/>
                      <a:pt x="881482" y="781507"/>
                    </a:cubicBezTo>
                    <a:cubicBezTo>
                      <a:pt x="875792" y="781507"/>
                      <a:pt x="866445" y="780694"/>
                      <a:pt x="853440" y="779068"/>
                    </a:cubicBezTo>
                    <a:lnTo>
                      <a:pt x="824180" y="777849"/>
                    </a:lnTo>
                    <a:cubicBezTo>
                      <a:pt x="820928" y="777849"/>
                      <a:pt x="817271" y="777240"/>
                      <a:pt x="813207" y="776020"/>
                    </a:cubicBezTo>
                    <a:cubicBezTo>
                      <a:pt x="809143" y="774801"/>
                      <a:pt x="805485" y="774598"/>
                      <a:pt x="802234" y="775411"/>
                    </a:cubicBezTo>
                    <a:cubicBezTo>
                      <a:pt x="796544" y="772972"/>
                      <a:pt x="790042" y="771753"/>
                      <a:pt x="782727" y="771753"/>
                    </a:cubicBezTo>
                    <a:cubicBezTo>
                      <a:pt x="774599" y="771753"/>
                      <a:pt x="766877" y="774191"/>
                      <a:pt x="759562" y="779068"/>
                    </a:cubicBezTo>
                    <a:cubicBezTo>
                      <a:pt x="754685" y="780694"/>
                      <a:pt x="746760" y="782523"/>
                      <a:pt x="735788" y="784555"/>
                    </a:cubicBezTo>
                    <a:cubicBezTo>
                      <a:pt x="724815" y="786587"/>
                      <a:pt x="716077" y="790447"/>
                      <a:pt x="709575" y="796137"/>
                    </a:cubicBezTo>
                    <a:cubicBezTo>
                      <a:pt x="703885" y="796950"/>
                      <a:pt x="696164" y="799795"/>
                      <a:pt x="686410" y="804672"/>
                    </a:cubicBezTo>
                    <a:cubicBezTo>
                      <a:pt x="666903" y="807923"/>
                      <a:pt x="652679" y="811174"/>
                      <a:pt x="643738" y="814425"/>
                    </a:cubicBezTo>
                    <a:cubicBezTo>
                      <a:pt x="622605" y="816864"/>
                      <a:pt x="602691" y="820521"/>
                      <a:pt x="583997" y="825398"/>
                    </a:cubicBezTo>
                    <a:cubicBezTo>
                      <a:pt x="579120" y="826211"/>
                      <a:pt x="567741" y="828243"/>
                      <a:pt x="549859" y="831494"/>
                    </a:cubicBezTo>
                    <a:cubicBezTo>
                      <a:pt x="531978" y="834745"/>
                      <a:pt x="515722" y="836371"/>
                      <a:pt x="501092" y="836371"/>
                    </a:cubicBezTo>
                    <a:cubicBezTo>
                      <a:pt x="495402" y="836371"/>
                      <a:pt x="486867" y="835558"/>
                      <a:pt x="475488" y="833932"/>
                    </a:cubicBezTo>
                    <a:cubicBezTo>
                      <a:pt x="481178" y="829868"/>
                      <a:pt x="488290" y="826820"/>
                      <a:pt x="496824" y="824788"/>
                    </a:cubicBezTo>
                    <a:cubicBezTo>
                      <a:pt x="505359" y="822756"/>
                      <a:pt x="510845" y="821334"/>
                      <a:pt x="513284" y="820521"/>
                    </a:cubicBezTo>
                    <a:cubicBezTo>
                      <a:pt x="520599" y="819708"/>
                      <a:pt x="528727" y="817676"/>
                      <a:pt x="537667" y="814425"/>
                    </a:cubicBezTo>
                    <a:cubicBezTo>
                      <a:pt x="583184" y="798169"/>
                      <a:pt x="612852" y="786790"/>
                      <a:pt x="626669" y="780287"/>
                    </a:cubicBezTo>
                    <a:cubicBezTo>
                      <a:pt x="633172" y="777849"/>
                      <a:pt x="642925" y="774801"/>
                      <a:pt x="655930" y="771144"/>
                    </a:cubicBezTo>
                    <a:cubicBezTo>
                      <a:pt x="668935" y="767486"/>
                      <a:pt x="679501" y="763219"/>
                      <a:pt x="687629" y="758342"/>
                    </a:cubicBezTo>
                    <a:cubicBezTo>
                      <a:pt x="680314" y="758342"/>
                      <a:pt x="667716" y="759155"/>
                      <a:pt x="649834" y="760780"/>
                    </a:cubicBezTo>
                    <a:cubicBezTo>
                      <a:pt x="640080" y="762406"/>
                      <a:pt x="631952" y="763219"/>
                      <a:pt x="625450" y="763219"/>
                    </a:cubicBezTo>
                    <a:cubicBezTo>
                      <a:pt x="588874" y="767283"/>
                      <a:pt x="552501" y="773379"/>
                      <a:pt x="516332" y="781507"/>
                    </a:cubicBezTo>
                    <a:cubicBezTo>
                      <a:pt x="480162" y="789635"/>
                      <a:pt x="436068" y="800608"/>
                      <a:pt x="384048" y="814425"/>
                    </a:cubicBezTo>
                    <a:cubicBezTo>
                      <a:pt x="327152" y="829056"/>
                      <a:pt x="278994" y="840435"/>
                      <a:pt x="239573" y="848563"/>
                    </a:cubicBezTo>
                    <a:cubicBezTo>
                      <a:pt x="200152" y="856691"/>
                      <a:pt x="160529" y="862787"/>
                      <a:pt x="120701" y="866851"/>
                    </a:cubicBezTo>
                    <a:cubicBezTo>
                      <a:pt x="117450" y="866038"/>
                      <a:pt x="112573" y="866038"/>
                      <a:pt x="106071" y="866851"/>
                    </a:cubicBezTo>
                    <a:cubicBezTo>
                      <a:pt x="99568" y="867664"/>
                      <a:pt x="94285" y="867257"/>
                      <a:pt x="90221" y="865632"/>
                    </a:cubicBezTo>
                    <a:cubicBezTo>
                      <a:pt x="86970" y="864006"/>
                      <a:pt x="84329" y="861161"/>
                      <a:pt x="82296" y="857097"/>
                    </a:cubicBezTo>
                    <a:cubicBezTo>
                      <a:pt x="80264" y="853033"/>
                      <a:pt x="78842" y="850595"/>
                      <a:pt x="78029" y="849782"/>
                    </a:cubicBezTo>
                    <a:cubicBezTo>
                      <a:pt x="75591" y="848156"/>
                      <a:pt x="68885" y="843889"/>
                      <a:pt x="57912" y="836980"/>
                    </a:cubicBezTo>
                    <a:cubicBezTo>
                      <a:pt x="46940" y="830071"/>
                      <a:pt x="38202" y="821740"/>
                      <a:pt x="31700" y="811987"/>
                    </a:cubicBezTo>
                    <a:cubicBezTo>
                      <a:pt x="29261" y="810361"/>
                      <a:pt x="25604" y="808532"/>
                      <a:pt x="20727" y="806500"/>
                    </a:cubicBezTo>
                    <a:cubicBezTo>
                      <a:pt x="15850" y="804468"/>
                      <a:pt x="12192" y="802640"/>
                      <a:pt x="9754" y="801014"/>
                    </a:cubicBezTo>
                    <a:cubicBezTo>
                      <a:pt x="7316" y="799388"/>
                      <a:pt x="7722" y="797356"/>
                      <a:pt x="10973" y="794918"/>
                    </a:cubicBezTo>
                    <a:lnTo>
                      <a:pt x="13412" y="794918"/>
                    </a:lnTo>
                    <a:cubicBezTo>
                      <a:pt x="19101" y="794918"/>
                      <a:pt x="22759" y="792683"/>
                      <a:pt x="24384" y="788212"/>
                    </a:cubicBezTo>
                    <a:cubicBezTo>
                      <a:pt x="26010" y="783742"/>
                      <a:pt x="23572" y="781507"/>
                      <a:pt x="17069" y="781507"/>
                    </a:cubicBezTo>
                    <a:cubicBezTo>
                      <a:pt x="13818" y="783132"/>
                      <a:pt x="10973" y="783945"/>
                      <a:pt x="8535" y="783945"/>
                    </a:cubicBezTo>
                    <a:cubicBezTo>
                      <a:pt x="6096" y="783945"/>
                      <a:pt x="4064" y="783132"/>
                      <a:pt x="2439" y="781507"/>
                    </a:cubicBezTo>
                    <a:cubicBezTo>
                      <a:pt x="813" y="779881"/>
                      <a:pt x="0" y="778255"/>
                      <a:pt x="0" y="776630"/>
                    </a:cubicBezTo>
                    <a:cubicBezTo>
                      <a:pt x="0" y="773379"/>
                      <a:pt x="1626" y="770127"/>
                      <a:pt x="4877" y="766876"/>
                    </a:cubicBezTo>
                    <a:cubicBezTo>
                      <a:pt x="14631" y="758748"/>
                      <a:pt x="31700" y="748182"/>
                      <a:pt x="56084" y="735177"/>
                    </a:cubicBezTo>
                    <a:cubicBezTo>
                      <a:pt x="97537" y="719734"/>
                      <a:pt x="140005" y="706932"/>
                      <a:pt x="183490" y="696772"/>
                    </a:cubicBezTo>
                    <a:cubicBezTo>
                      <a:pt x="226975" y="686612"/>
                      <a:pt x="281635" y="675436"/>
                      <a:pt x="347472" y="663244"/>
                    </a:cubicBezTo>
                    <a:cubicBezTo>
                      <a:pt x="363728" y="659180"/>
                      <a:pt x="384048" y="655116"/>
                      <a:pt x="408432" y="651052"/>
                    </a:cubicBezTo>
                    <a:cubicBezTo>
                      <a:pt x="409245" y="645363"/>
                      <a:pt x="410058" y="638657"/>
                      <a:pt x="410871" y="630936"/>
                    </a:cubicBezTo>
                    <a:cubicBezTo>
                      <a:pt x="411684" y="623214"/>
                      <a:pt x="412090" y="617321"/>
                      <a:pt x="412090" y="613257"/>
                    </a:cubicBezTo>
                    <a:cubicBezTo>
                      <a:pt x="411277" y="609193"/>
                      <a:pt x="411074" y="603300"/>
                      <a:pt x="411480" y="595579"/>
                    </a:cubicBezTo>
                    <a:cubicBezTo>
                      <a:pt x="411887" y="587857"/>
                      <a:pt x="412090" y="581964"/>
                      <a:pt x="412090" y="577900"/>
                    </a:cubicBezTo>
                    <a:cubicBezTo>
                      <a:pt x="412090" y="566521"/>
                      <a:pt x="410058" y="560832"/>
                      <a:pt x="405994" y="560832"/>
                    </a:cubicBezTo>
                    <a:cubicBezTo>
                      <a:pt x="402743" y="560832"/>
                      <a:pt x="399085" y="562864"/>
                      <a:pt x="395021" y="566927"/>
                    </a:cubicBezTo>
                    <a:cubicBezTo>
                      <a:pt x="395021" y="569366"/>
                      <a:pt x="394818" y="573227"/>
                      <a:pt x="394412" y="578510"/>
                    </a:cubicBezTo>
                    <a:cubicBezTo>
                      <a:pt x="394005" y="583793"/>
                      <a:pt x="392176" y="588060"/>
                      <a:pt x="388925" y="591312"/>
                    </a:cubicBezTo>
                    <a:cubicBezTo>
                      <a:pt x="388112" y="588873"/>
                      <a:pt x="386690" y="584403"/>
                      <a:pt x="384658" y="577900"/>
                    </a:cubicBezTo>
                    <a:cubicBezTo>
                      <a:pt x="382626" y="571398"/>
                      <a:pt x="379172" y="566521"/>
                      <a:pt x="374295" y="563270"/>
                    </a:cubicBezTo>
                    <a:cubicBezTo>
                      <a:pt x="366167" y="561644"/>
                      <a:pt x="357023" y="560832"/>
                      <a:pt x="346863" y="560832"/>
                    </a:cubicBezTo>
                    <a:cubicBezTo>
                      <a:pt x="336703" y="560832"/>
                      <a:pt x="329997" y="560832"/>
                      <a:pt x="326746" y="560832"/>
                    </a:cubicBezTo>
                    <a:cubicBezTo>
                      <a:pt x="323495" y="560832"/>
                      <a:pt x="318415" y="559409"/>
                      <a:pt x="311506" y="556564"/>
                    </a:cubicBezTo>
                    <a:cubicBezTo>
                      <a:pt x="304597" y="553720"/>
                      <a:pt x="299517" y="552297"/>
                      <a:pt x="296266" y="552297"/>
                    </a:cubicBezTo>
                    <a:cubicBezTo>
                      <a:pt x="292202" y="552297"/>
                      <a:pt x="288951" y="553110"/>
                      <a:pt x="286512" y="554736"/>
                    </a:cubicBezTo>
                    <a:cubicBezTo>
                      <a:pt x="283261" y="552297"/>
                      <a:pt x="278791" y="550468"/>
                      <a:pt x="273101" y="549249"/>
                    </a:cubicBezTo>
                    <a:cubicBezTo>
                      <a:pt x="267412" y="548030"/>
                      <a:pt x="263348" y="547014"/>
                      <a:pt x="260909" y="546201"/>
                    </a:cubicBezTo>
                    <a:cubicBezTo>
                      <a:pt x="253594" y="541324"/>
                      <a:pt x="237338" y="528320"/>
                      <a:pt x="212141" y="507187"/>
                    </a:cubicBezTo>
                    <a:cubicBezTo>
                      <a:pt x="210516" y="505561"/>
                      <a:pt x="207874" y="503732"/>
                      <a:pt x="204216" y="501700"/>
                    </a:cubicBezTo>
                    <a:cubicBezTo>
                      <a:pt x="200559" y="499668"/>
                      <a:pt x="198120" y="497636"/>
                      <a:pt x="196901" y="495604"/>
                    </a:cubicBezTo>
                    <a:cubicBezTo>
                      <a:pt x="195682" y="493572"/>
                      <a:pt x="195479" y="490931"/>
                      <a:pt x="196292" y="487679"/>
                    </a:cubicBezTo>
                    <a:cubicBezTo>
                      <a:pt x="202794" y="485241"/>
                      <a:pt x="208484" y="480364"/>
                      <a:pt x="213360" y="473049"/>
                    </a:cubicBezTo>
                    <a:cubicBezTo>
                      <a:pt x="218237" y="465734"/>
                      <a:pt x="222301" y="460451"/>
                      <a:pt x="225552" y="457200"/>
                    </a:cubicBezTo>
                    <a:cubicBezTo>
                      <a:pt x="228804" y="453948"/>
                      <a:pt x="233071" y="450900"/>
                      <a:pt x="238354" y="448056"/>
                    </a:cubicBezTo>
                    <a:cubicBezTo>
                      <a:pt x="243637" y="445211"/>
                      <a:pt x="247904" y="443788"/>
                      <a:pt x="251156" y="443788"/>
                    </a:cubicBezTo>
                    <a:cubicBezTo>
                      <a:pt x="255220" y="443788"/>
                      <a:pt x="255626" y="447040"/>
                      <a:pt x="252375" y="453542"/>
                    </a:cubicBezTo>
                    <a:lnTo>
                      <a:pt x="253594" y="454761"/>
                    </a:lnTo>
                    <a:cubicBezTo>
                      <a:pt x="259284" y="453948"/>
                      <a:pt x="267818" y="451916"/>
                      <a:pt x="279197" y="448665"/>
                    </a:cubicBezTo>
                    <a:lnTo>
                      <a:pt x="304800" y="434035"/>
                    </a:lnTo>
                    <a:cubicBezTo>
                      <a:pt x="314554" y="427532"/>
                      <a:pt x="325933" y="421030"/>
                      <a:pt x="338938" y="414528"/>
                    </a:cubicBezTo>
                    <a:cubicBezTo>
                      <a:pt x="355194" y="403148"/>
                      <a:pt x="366980" y="396240"/>
                      <a:pt x="374295" y="393801"/>
                    </a:cubicBezTo>
                    <a:cubicBezTo>
                      <a:pt x="378359" y="390550"/>
                      <a:pt x="382829" y="384860"/>
                      <a:pt x="387706" y="376732"/>
                    </a:cubicBezTo>
                    <a:lnTo>
                      <a:pt x="395021" y="232867"/>
                    </a:lnTo>
                    <a:lnTo>
                      <a:pt x="356007" y="234086"/>
                    </a:lnTo>
                    <a:cubicBezTo>
                      <a:pt x="335687" y="234086"/>
                      <a:pt x="318618" y="231648"/>
                      <a:pt x="304800" y="226771"/>
                    </a:cubicBezTo>
                    <a:cubicBezTo>
                      <a:pt x="289357" y="219456"/>
                      <a:pt x="270663" y="205638"/>
                      <a:pt x="248717" y="185318"/>
                    </a:cubicBezTo>
                    <a:lnTo>
                      <a:pt x="229210" y="167030"/>
                    </a:lnTo>
                    <a:cubicBezTo>
                      <a:pt x="225959" y="164592"/>
                      <a:pt x="219660" y="160324"/>
                      <a:pt x="210312" y="154228"/>
                    </a:cubicBezTo>
                    <a:cubicBezTo>
                      <a:pt x="200965" y="148132"/>
                      <a:pt x="193447" y="142240"/>
                      <a:pt x="187757" y="136550"/>
                    </a:cubicBezTo>
                    <a:cubicBezTo>
                      <a:pt x="182067" y="130860"/>
                      <a:pt x="179223" y="125577"/>
                      <a:pt x="179223" y="120700"/>
                    </a:cubicBezTo>
                    <a:cubicBezTo>
                      <a:pt x="179223" y="115011"/>
                      <a:pt x="182880" y="110540"/>
                      <a:pt x="190196" y="107289"/>
                    </a:cubicBezTo>
                    <a:cubicBezTo>
                      <a:pt x="191821" y="108102"/>
                      <a:pt x="192431" y="110134"/>
                      <a:pt x="192024" y="113385"/>
                    </a:cubicBezTo>
                    <a:cubicBezTo>
                      <a:pt x="191618" y="116636"/>
                      <a:pt x="191415" y="118668"/>
                      <a:pt x="191415" y="119481"/>
                    </a:cubicBezTo>
                    <a:lnTo>
                      <a:pt x="192634" y="119481"/>
                    </a:lnTo>
                    <a:cubicBezTo>
                      <a:pt x="195072" y="116230"/>
                      <a:pt x="197714" y="112166"/>
                      <a:pt x="200559" y="107289"/>
                    </a:cubicBezTo>
                    <a:cubicBezTo>
                      <a:pt x="203404" y="102412"/>
                      <a:pt x="206451" y="98551"/>
                      <a:pt x="209703" y="95707"/>
                    </a:cubicBezTo>
                    <a:cubicBezTo>
                      <a:pt x="212954" y="92862"/>
                      <a:pt x="217018" y="91846"/>
                      <a:pt x="221895" y="92659"/>
                    </a:cubicBezTo>
                    <a:cubicBezTo>
                      <a:pt x="227584" y="94284"/>
                      <a:pt x="232055" y="99364"/>
                      <a:pt x="235306" y="107899"/>
                    </a:cubicBezTo>
                    <a:cubicBezTo>
                      <a:pt x="238557" y="116433"/>
                      <a:pt x="240996" y="122326"/>
                      <a:pt x="242621" y="125577"/>
                    </a:cubicBezTo>
                    <a:lnTo>
                      <a:pt x="246279" y="125577"/>
                    </a:lnTo>
                    <a:cubicBezTo>
                      <a:pt x="250343" y="125577"/>
                      <a:pt x="256439" y="124764"/>
                      <a:pt x="264567" y="123139"/>
                    </a:cubicBezTo>
                    <a:cubicBezTo>
                      <a:pt x="300330" y="110947"/>
                      <a:pt x="337922" y="95910"/>
                      <a:pt x="377343" y="78028"/>
                    </a:cubicBezTo>
                    <a:cubicBezTo>
                      <a:pt x="416764" y="60147"/>
                      <a:pt x="441757" y="48768"/>
                      <a:pt x="452324" y="43891"/>
                    </a:cubicBezTo>
                    <a:lnTo>
                      <a:pt x="530352" y="7315"/>
                    </a:lnTo>
                    <a:cubicBezTo>
                      <a:pt x="544170" y="2438"/>
                      <a:pt x="557581" y="0"/>
                      <a:pt x="570586" y="0"/>
                    </a:cubicBezTo>
                    <a:close/>
                    <a:moveTo>
                      <a:pt x="413309" y="230428"/>
                    </a:moveTo>
                    <a:cubicBezTo>
                      <a:pt x="412496" y="232867"/>
                      <a:pt x="412496" y="235305"/>
                      <a:pt x="413309" y="237744"/>
                    </a:cubicBezTo>
                    <a:cubicBezTo>
                      <a:pt x="414122" y="240182"/>
                      <a:pt x="414935" y="241604"/>
                      <a:pt x="415748" y="242011"/>
                    </a:cubicBezTo>
                    <a:cubicBezTo>
                      <a:pt x="416560" y="242417"/>
                      <a:pt x="416560" y="240995"/>
                      <a:pt x="415748" y="237744"/>
                    </a:cubicBezTo>
                    <a:lnTo>
                      <a:pt x="414529" y="232867"/>
                    </a:lnTo>
                    <a:lnTo>
                      <a:pt x="413309" y="230428"/>
                    </a:lnTo>
                    <a:close/>
                    <a:moveTo>
                      <a:pt x="413309" y="249936"/>
                    </a:moveTo>
                    <a:lnTo>
                      <a:pt x="410871" y="252374"/>
                    </a:lnTo>
                    <a:lnTo>
                      <a:pt x="414529" y="254812"/>
                    </a:lnTo>
                    <a:cubicBezTo>
                      <a:pt x="416154" y="253187"/>
                      <a:pt x="416154" y="251968"/>
                      <a:pt x="414529" y="251155"/>
                    </a:cubicBezTo>
                    <a:lnTo>
                      <a:pt x="413309" y="249936"/>
                    </a:lnTo>
                    <a:close/>
                    <a:moveTo>
                      <a:pt x="412242" y="264871"/>
                    </a:moveTo>
                    <a:cubicBezTo>
                      <a:pt x="411938" y="264668"/>
                      <a:pt x="412090" y="264972"/>
                      <a:pt x="412700" y="265785"/>
                    </a:cubicBezTo>
                    <a:cubicBezTo>
                      <a:pt x="413919" y="267411"/>
                      <a:pt x="415138" y="269036"/>
                      <a:pt x="416357" y="270662"/>
                    </a:cubicBezTo>
                    <a:cubicBezTo>
                      <a:pt x="417576" y="272288"/>
                      <a:pt x="417373" y="271881"/>
                      <a:pt x="415748" y="269443"/>
                    </a:cubicBezTo>
                    <a:lnTo>
                      <a:pt x="414529" y="267004"/>
                    </a:lnTo>
                    <a:cubicBezTo>
                      <a:pt x="413309" y="265785"/>
                      <a:pt x="412547" y="265074"/>
                      <a:pt x="412242" y="264871"/>
                    </a:cubicBezTo>
                    <a:close/>
                    <a:moveTo>
                      <a:pt x="411480" y="307238"/>
                    </a:moveTo>
                    <a:cubicBezTo>
                      <a:pt x="411074" y="306832"/>
                      <a:pt x="410464" y="307238"/>
                      <a:pt x="409651" y="308457"/>
                    </a:cubicBezTo>
                    <a:lnTo>
                      <a:pt x="409651" y="314553"/>
                    </a:lnTo>
                    <a:cubicBezTo>
                      <a:pt x="409651" y="315366"/>
                      <a:pt x="409855" y="316179"/>
                      <a:pt x="410261" y="316992"/>
                    </a:cubicBezTo>
                    <a:cubicBezTo>
                      <a:pt x="410667" y="317804"/>
                      <a:pt x="410871" y="318617"/>
                      <a:pt x="410871" y="319430"/>
                    </a:cubicBezTo>
                    <a:cubicBezTo>
                      <a:pt x="411684" y="317804"/>
                      <a:pt x="412090" y="314960"/>
                      <a:pt x="412090" y="310896"/>
                    </a:cubicBezTo>
                    <a:cubicBezTo>
                      <a:pt x="412090" y="308864"/>
                      <a:pt x="411887" y="307644"/>
                      <a:pt x="411480" y="307238"/>
                    </a:cubicBezTo>
                    <a:close/>
                    <a:moveTo>
                      <a:pt x="413309" y="329184"/>
                    </a:moveTo>
                    <a:cubicBezTo>
                      <a:pt x="410871" y="330809"/>
                      <a:pt x="410058" y="332028"/>
                      <a:pt x="410871" y="332841"/>
                    </a:cubicBezTo>
                    <a:cubicBezTo>
                      <a:pt x="411684" y="333654"/>
                      <a:pt x="412903" y="332841"/>
                      <a:pt x="414529" y="330403"/>
                    </a:cubicBezTo>
                    <a:lnTo>
                      <a:pt x="413309" y="329184"/>
                    </a:lnTo>
                    <a:close/>
                  </a:path>
                </a:pathLst>
              </a:custGeom>
              <a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xmlns="" id="{8E077ED3-0CB0-45D0-A869-567302964C83}"/>
                  </a:ext>
                </a:extLst>
              </p:cNvPr>
              <p:cNvSpPr/>
              <p:nvPr/>
            </p:nvSpPr>
            <p:spPr>
              <a:xfrm>
                <a:off x="2767427" y="-2097441"/>
                <a:ext cx="247846" cy="223114"/>
              </a:xfrm>
              <a:custGeom>
                <a:avLst/>
                <a:gdLst/>
                <a:ahLst/>
                <a:cxnLst/>
                <a:rect l="l" t="t" r="r" b="b"/>
                <a:pathLst>
                  <a:path w="247846" h="223114">
                    <a:moveTo>
                      <a:pt x="7664" y="0"/>
                    </a:moveTo>
                    <a:cubicBezTo>
                      <a:pt x="10915" y="0"/>
                      <a:pt x="13354" y="0"/>
                      <a:pt x="14979" y="0"/>
                    </a:cubicBezTo>
                    <a:lnTo>
                      <a:pt x="29610" y="0"/>
                    </a:lnTo>
                    <a:lnTo>
                      <a:pt x="69843" y="2439"/>
                    </a:lnTo>
                    <a:cubicBezTo>
                      <a:pt x="90163" y="4877"/>
                      <a:pt x="109061" y="10770"/>
                      <a:pt x="126536" y="20117"/>
                    </a:cubicBezTo>
                    <a:cubicBezTo>
                      <a:pt x="144011" y="29464"/>
                      <a:pt x="165754" y="43079"/>
                      <a:pt x="191763" y="60960"/>
                    </a:cubicBezTo>
                    <a:cubicBezTo>
                      <a:pt x="196640" y="66650"/>
                      <a:pt x="204158" y="74372"/>
                      <a:pt x="214318" y="84125"/>
                    </a:cubicBezTo>
                    <a:cubicBezTo>
                      <a:pt x="224479" y="93879"/>
                      <a:pt x="232403" y="103226"/>
                      <a:pt x="238093" y="112167"/>
                    </a:cubicBezTo>
                    <a:cubicBezTo>
                      <a:pt x="243782" y="121108"/>
                      <a:pt x="247034" y="130861"/>
                      <a:pt x="247846" y="141428"/>
                    </a:cubicBezTo>
                    <a:cubicBezTo>
                      <a:pt x="247846" y="151994"/>
                      <a:pt x="244392" y="160935"/>
                      <a:pt x="237483" y="168250"/>
                    </a:cubicBezTo>
                    <a:cubicBezTo>
                      <a:pt x="230575" y="175565"/>
                      <a:pt x="222243" y="178816"/>
                      <a:pt x="212490" y="178003"/>
                    </a:cubicBezTo>
                    <a:cubicBezTo>
                      <a:pt x="202736" y="174752"/>
                      <a:pt x="195421" y="173127"/>
                      <a:pt x="190544" y="173127"/>
                    </a:cubicBezTo>
                    <a:cubicBezTo>
                      <a:pt x="188106" y="169876"/>
                      <a:pt x="185464" y="167234"/>
                      <a:pt x="182619" y="165202"/>
                    </a:cubicBezTo>
                    <a:cubicBezTo>
                      <a:pt x="179774" y="163170"/>
                      <a:pt x="177133" y="161341"/>
                      <a:pt x="174694" y="159716"/>
                    </a:cubicBezTo>
                    <a:cubicBezTo>
                      <a:pt x="162503" y="173533"/>
                      <a:pt x="147872" y="188570"/>
                      <a:pt x="130803" y="204826"/>
                    </a:cubicBezTo>
                    <a:cubicBezTo>
                      <a:pt x="115360" y="214580"/>
                      <a:pt x="100323" y="220676"/>
                      <a:pt x="85693" y="223114"/>
                    </a:cubicBezTo>
                    <a:cubicBezTo>
                      <a:pt x="90570" y="210922"/>
                      <a:pt x="99104" y="196292"/>
                      <a:pt x="111296" y="179223"/>
                    </a:cubicBezTo>
                    <a:cubicBezTo>
                      <a:pt x="124301" y="162154"/>
                      <a:pt x="133242" y="146711"/>
                      <a:pt x="138118" y="132893"/>
                    </a:cubicBezTo>
                    <a:lnTo>
                      <a:pt x="139338" y="118263"/>
                    </a:lnTo>
                    <a:cubicBezTo>
                      <a:pt x="139338" y="115824"/>
                      <a:pt x="138525" y="112167"/>
                      <a:pt x="136899" y="107290"/>
                    </a:cubicBezTo>
                    <a:cubicBezTo>
                      <a:pt x="133648" y="105664"/>
                      <a:pt x="129381" y="104242"/>
                      <a:pt x="124098" y="103023"/>
                    </a:cubicBezTo>
                    <a:cubicBezTo>
                      <a:pt x="118814" y="101804"/>
                      <a:pt x="114954" y="100787"/>
                      <a:pt x="112515" y="99975"/>
                    </a:cubicBezTo>
                    <a:cubicBezTo>
                      <a:pt x="102762" y="85344"/>
                      <a:pt x="96259" y="76810"/>
                      <a:pt x="93008" y="74372"/>
                    </a:cubicBezTo>
                    <a:cubicBezTo>
                      <a:pt x="87318" y="71120"/>
                      <a:pt x="79800" y="68682"/>
                      <a:pt x="70453" y="67056"/>
                    </a:cubicBezTo>
                    <a:cubicBezTo>
                      <a:pt x="61106" y="65431"/>
                      <a:pt x="53994" y="64212"/>
                      <a:pt x="49117" y="63399"/>
                    </a:cubicBezTo>
                    <a:cubicBezTo>
                      <a:pt x="45053" y="60960"/>
                      <a:pt x="40176" y="56084"/>
                      <a:pt x="34486" y="48768"/>
                    </a:cubicBezTo>
                    <a:cubicBezTo>
                      <a:pt x="38550" y="40640"/>
                      <a:pt x="40582" y="35357"/>
                      <a:pt x="40582" y="32919"/>
                    </a:cubicBezTo>
                    <a:cubicBezTo>
                      <a:pt x="34080" y="23978"/>
                      <a:pt x="27578" y="17882"/>
                      <a:pt x="21075" y="14631"/>
                    </a:cubicBezTo>
                    <a:cubicBezTo>
                      <a:pt x="18637" y="13818"/>
                      <a:pt x="15386" y="13208"/>
                      <a:pt x="11322" y="12802"/>
                    </a:cubicBezTo>
                    <a:cubicBezTo>
                      <a:pt x="7258" y="12396"/>
                      <a:pt x="4210" y="11583"/>
                      <a:pt x="2178" y="10363"/>
                    </a:cubicBezTo>
                    <a:cubicBezTo>
                      <a:pt x="146" y="9144"/>
                      <a:pt x="-464" y="6909"/>
                      <a:pt x="349" y="3658"/>
                    </a:cubicBezTo>
                    <a:cubicBezTo>
                      <a:pt x="1975" y="1219"/>
                      <a:pt x="4413" y="0"/>
                      <a:pt x="7664" y="0"/>
                    </a:cubicBezTo>
                    <a:close/>
                  </a:path>
                </a:pathLst>
              </a:custGeom>
              <a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xmlns="" id="{844A6DDB-CE68-4617-96BB-8811CA924BA4}"/>
                  </a:ext>
                </a:extLst>
              </p:cNvPr>
              <p:cNvSpPr/>
              <p:nvPr/>
            </p:nvSpPr>
            <p:spPr>
              <a:xfrm>
                <a:off x="1927748" y="-2002648"/>
                <a:ext cx="626669" cy="702564"/>
              </a:xfrm>
              <a:custGeom>
                <a:avLst/>
                <a:gdLst/>
                <a:ahLst/>
                <a:cxnLst/>
                <a:rect l="l" t="t" r="r" b="b"/>
                <a:pathLst>
                  <a:path w="626669" h="702564">
                    <a:moveTo>
                      <a:pt x="423367" y="305"/>
                    </a:moveTo>
                    <a:cubicBezTo>
                      <a:pt x="427228" y="-101"/>
                      <a:pt x="430784" y="-101"/>
                      <a:pt x="434035" y="305"/>
                    </a:cubicBezTo>
                    <a:lnTo>
                      <a:pt x="443789" y="2743"/>
                    </a:lnTo>
                    <a:cubicBezTo>
                      <a:pt x="455168" y="8433"/>
                      <a:pt x="466344" y="14529"/>
                      <a:pt x="477317" y="21031"/>
                    </a:cubicBezTo>
                    <a:cubicBezTo>
                      <a:pt x="488290" y="27534"/>
                      <a:pt x="497434" y="34849"/>
                      <a:pt x="504749" y="42977"/>
                    </a:cubicBezTo>
                    <a:cubicBezTo>
                      <a:pt x="505562" y="44603"/>
                      <a:pt x="509626" y="50089"/>
                      <a:pt x="516941" y="59436"/>
                    </a:cubicBezTo>
                    <a:cubicBezTo>
                      <a:pt x="524256" y="68783"/>
                      <a:pt x="529539" y="78334"/>
                      <a:pt x="532790" y="88087"/>
                    </a:cubicBezTo>
                    <a:cubicBezTo>
                      <a:pt x="528726" y="98654"/>
                      <a:pt x="522021" y="106375"/>
                      <a:pt x="512674" y="111252"/>
                    </a:cubicBezTo>
                    <a:cubicBezTo>
                      <a:pt x="503326" y="116129"/>
                      <a:pt x="490931" y="120599"/>
                      <a:pt x="475488" y="124663"/>
                    </a:cubicBezTo>
                    <a:cubicBezTo>
                      <a:pt x="462483" y="128727"/>
                      <a:pt x="453949" y="131572"/>
                      <a:pt x="449885" y="133198"/>
                    </a:cubicBezTo>
                    <a:lnTo>
                      <a:pt x="409651" y="145390"/>
                    </a:lnTo>
                    <a:cubicBezTo>
                      <a:pt x="356819" y="162458"/>
                      <a:pt x="310693" y="175260"/>
                      <a:pt x="271272" y="183795"/>
                    </a:cubicBezTo>
                    <a:cubicBezTo>
                      <a:pt x="231851" y="192329"/>
                      <a:pt x="192634" y="195783"/>
                      <a:pt x="153619" y="194158"/>
                    </a:cubicBezTo>
                    <a:lnTo>
                      <a:pt x="153619" y="195377"/>
                    </a:lnTo>
                    <a:lnTo>
                      <a:pt x="167030" y="200254"/>
                    </a:lnTo>
                    <a:cubicBezTo>
                      <a:pt x="175159" y="205131"/>
                      <a:pt x="179629" y="210414"/>
                      <a:pt x="180442" y="216103"/>
                    </a:cubicBezTo>
                    <a:cubicBezTo>
                      <a:pt x="182067" y="219355"/>
                      <a:pt x="184303" y="224638"/>
                      <a:pt x="187147" y="231953"/>
                    </a:cubicBezTo>
                    <a:cubicBezTo>
                      <a:pt x="189992" y="239268"/>
                      <a:pt x="193853" y="244145"/>
                      <a:pt x="198730" y="246583"/>
                    </a:cubicBezTo>
                    <a:cubicBezTo>
                      <a:pt x="222301" y="231953"/>
                      <a:pt x="253187" y="216510"/>
                      <a:pt x="291389" y="200254"/>
                    </a:cubicBezTo>
                    <a:cubicBezTo>
                      <a:pt x="304394" y="197003"/>
                      <a:pt x="314554" y="195377"/>
                      <a:pt x="321869" y="195377"/>
                    </a:cubicBezTo>
                    <a:cubicBezTo>
                      <a:pt x="357632" y="202692"/>
                      <a:pt x="390550" y="227483"/>
                      <a:pt x="420624" y="269748"/>
                    </a:cubicBezTo>
                    <a:cubicBezTo>
                      <a:pt x="427126" y="281940"/>
                      <a:pt x="431190" y="292507"/>
                      <a:pt x="432816" y="301447"/>
                    </a:cubicBezTo>
                    <a:cubicBezTo>
                      <a:pt x="433629" y="303886"/>
                      <a:pt x="434035" y="307950"/>
                      <a:pt x="434035" y="313639"/>
                    </a:cubicBezTo>
                    <a:cubicBezTo>
                      <a:pt x="434035" y="319329"/>
                      <a:pt x="433629" y="323799"/>
                      <a:pt x="432816" y="327051"/>
                    </a:cubicBezTo>
                    <a:cubicBezTo>
                      <a:pt x="430378" y="340055"/>
                      <a:pt x="426720" y="354483"/>
                      <a:pt x="421843" y="370332"/>
                    </a:cubicBezTo>
                    <a:cubicBezTo>
                      <a:pt x="416967" y="386182"/>
                      <a:pt x="413715" y="397358"/>
                      <a:pt x="412090" y="403860"/>
                    </a:cubicBezTo>
                    <a:lnTo>
                      <a:pt x="404774" y="427025"/>
                    </a:lnTo>
                    <a:cubicBezTo>
                      <a:pt x="377139" y="510743"/>
                      <a:pt x="359664" y="564794"/>
                      <a:pt x="352349" y="589178"/>
                    </a:cubicBezTo>
                    <a:cubicBezTo>
                      <a:pt x="382422" y="585114"/>
                      <a:pt x="415747" y="578206"/>
                      <a:pt x="452323" y="568452"/>
                    </a:cubicBezTo>
                    <a:cubicBezTo>
                      <a:pt x="468579" y="563575"/>
                      <a:pt x="481178" y="558699"/>
                      <a:pt x="490118" y="553822"/>
                    </a:cubicBezTo>
                    <a:cubicBezTo>
                      <a:pt x="496621" y="546507"/>
                      <a:pt x="499872" y="534315"/>
                      <a:pt x="499872" y="517246"/>
                    </a:cubicBezTo>
                    <a:lnTo>
                      <a:pt x="498653" y="485547"/>
                    </a:lnTo>
                    <a:cubicBezTo>
                      <a:pt x="501904" y="469291"/>
                      <a:pt x="503530" y="451003"/>
                      <a:pt x="503530" y="430683"/>
                    </a:cubicBezTo>
                    <a:cubicBezTo>
                      <a:pt x="503530" y="408737"/>
                      <a:pt x="501904" y="388417"/>
                      <a:pt x="498653" y="369723"/>
                    </a:cubicBezTo>
                    <a:cubicBezTo>
                      <a:pt x="498653" y="363220"/>
                      <a:pt x="498246" y="356921"/>
                      <a:pt x="497434" y="350825"/>
                    </a:cubicBezTo>
                    <a:cubicBezTo>
                      <a:pt x="496621" y="344729"/>
                      <a:pt x="496214" y="338430"/>
                      <a:pt x="496214" y="331927"/>
                    </a:cubicBezTo>
                    <a:cubicBezTo>
                      <a:pt x="496214" y="325425"/>
                      <a:pt x="496621" y="320548"/>
                      <a:pt x="497434" y="317297"/>
                    </a:cubicBezTo>
                    <a:cubicBezTo>
                      <a:pt x="500685" y="321361"/>
                      <a:pt x="503733" y="327254"/>
                      <a:pt x="506578" y="334975"/>
                    </a:cubicBezTo>
                    <a:cubicBezTo>
                      <a:pt x="509422" y="342697"/>
                      <a:pt x="512470" y="349403"/>
                      <a:pt x="515722" y="355092"/>
                    </a:cubicBezTo>
                    <a:cubicBezTo>
                      <a:pt x="530352" y="398171"/>
                      <a:pt x="545795" y="436372"/>
                      <a:pt x="562051" y="469697"/>
                    </a:cubicBezTo>
                    <a:cubicBezTo>
                      <a:pt x="566115" y="477825"/>
                      <a:pt x="573024" y="490017"/>
                      <a:pt x="582778" y="506273"/>
                    </a:cubicBezTo>
                    <a:cubicBezTo>
                      <a:pt x="594970" y="527406"/>
                      <a:pt x="604520" y="545287"/>
                      <a:pt x="611429" y="559918"/>
                    </a:cubicBezTo>
                    <a:cubicBezTo>
                      <a:pt x="618338" y="574548"/>
                      <a:pt x="623418" y="589991"/>
                      <a:pt x="626669" y="606247"/>
                    </a:cubicBezTo>
                    <a:cubicBezTo>
                      <a:pt x="626669" y="611124"/>
                      <a:pt x="626669" y="618439"/>
                      <a:pt x="626669" y="628193"/>
                    </a:cubicBezTo>
                    <a:cubicBezTo>
                      <a:pt x="626669" y="637947"/>
                      <a:pt x="625043" y="646075"/>
                      <a:pt x="621792" y="652577"/>
                    </a:cubicBezTo>
                    <a:cubicBezTo>
                      <a:pt x="616102" y="659079"/>
                      <a:pt x="609803" y="663956"/>
                      <a:pt x="602894" y="667207"/>
                    </a:cubicBezTo>
                    <a:cubicBezTo>
                      <a:pt x="595986" y="670459"/>
                      <a:pt x="588670" y="673507"/>
                      <a:pt x="580949" y="676351"/>
                    </a:cubicBezTo>
                    <a:cubicBezTo>
                      <a:pt x="573227" y="679196"/>
                      <a:pt x="567741" y="681025"/>
                      <a:pt x="564490" y="681838"/>
                    </a:cubicBezTo>
                    <a:cubicBezTo>
                      <a:pt x="543357" y="686715"/>
                      <a:pt x="514909" y="691998"/>
                      <a:pt x="479146" y="697687"/>
                    </a:cubicBezTo>
                    <a:lnTo>
                      <a:pt x="452323" y="701345"/>
                    </a:lnTo>
                    <a:lnTo>
                      <a:pt x="429158" y="702564"/>
                    </a:lnTo>
                    <a:cubicBezTo>
                      <a:pt x="400710" y="702564"/>
                      <a:pt x="377139" y="696875"/>
                      <a:pt x="358445" y="685495"/>
                    </a:cubicBezTo>
                    <a:cubicBezTo>
                      <a:pt x="319430" y="648107"/>
                      <a:pt x="293014" y="624129"/>
                      <a:pt x="279197" y="613563"/>
                    </a:cubicBezTo>
                    <a:cubicBezTo>
                      <a:pt x="274320" y="609499"/>
                      <a:pt x="266599" y="604012"/>
                      <a:pt x="256032" y="597103"/>
                    </a:cubicBezTo>
                    <a:cubicBezTo>
                      <a:pt x="245466" y="590195"/>
                      <a:pt x="237338" y="583082"/>
                      <a:pt x="231648" y="575767"/>
                    </a:cubicBezTo>
                    <a:cubicBezTo>
                      <a:pt x="229210" y="571703"/>
                      <a:pt x="227787" y="566623"/>
                      <a:pt x="227381" y="560527"/>
                    </a:cubicBezTo>
                    <a:cubicBezTo>
                      <a:pt x="226974" y="554431"/>
                      <a:pt x="226771" y="550164"/>
                      <a:pt x="226771" y="547726"/>
                    </a:cubicBezTo>
                    <a:cubicBezTo>
                      <a:pt x="228397" y="533908"/>
                      <a:pt x="232867" y="518871"/>
                      <a:pt x="240182" y="502615"/>
                    </a:cubicBezTo>
                    <a:cubicBezTo>
                      <a:pt x="247498" y="486359"/>
                      <a:pt x="252781" y="474574"/>
                      <a:pt x="256032" y="467259"/>
                    </a:cubicBezTo>
                    <a:cubicBezTo>
                      <a:pt x="276352" y="429870"/>
                      <a:pt x="297078" y="388823"/>
                      <a:pt x="318211" y="344119"/>
                    </a:cubicBezTo>
                    <a:cubicBezTo>
                      <a:pt x="320650" y="336804"/>
                      <a:pt x="324714" y="327457"/>
                      <a:pt x="330403" y="316078"/>
                    </a:cubicBezTo>
                    <a:cubicBezTo>
                      <a:pt x="340970" y="298196"/>
                      <a:pt x="346253" y="285191"/>
                      <a:pt x="346253" y="277063"/>
                    </a:cubicBezTo>
                    <a:cubicBezTo>
                      <a:pt x="346253" y="268123"/>
                      <a:pt x="340970" y="263246"/>
                      <a:pt x="330403" y="262433"/>
                    </a:cubicBezTo>
                    <a:cubicBezTo>
                      <a:pt x="327152" y="263246"/>
                      <a:pt x="322478" y="264668"/>
                      <a:pt x="316382" y="266700"/>
                    </a:cubicBezTo>
                    <a:cubicBezTo>
                      <a:pt x="310286" y="268732"/>
                      <a:pt x="305206" y="270967"/>
                      <a:pt x="301142" y="273406"/>
                    </a:cubicBezTo>
                    <a:cubicBezTo>
                      <a:pt x="300330" y="276657"/>
                      <a:pt x="297891" y="278486"/>
                      <a:pt x="293827" y="278892"/>
                    </a:cubicBezTo>
                    <a:cubicBezTo>
                      <a:pt x="289763" y="279299"/>
                      <a:pt x="286512" y="279908"/>
                      <a:pt x="284074" y="280721"/>
                    </a:cubicBezTo>
                    <a:cubicBezTo>
                      <a:pt x="281635" y="282347"/>
                      <a:pt x="277368" y="283566"/>
                      <a:pt x="271272" y="284379"/>
                    </a:cubicBezTo>
                    <a:cubicBezTo>
                      <a:pt x="265176" y="285191"/>
                      <a:pt x="261315" y="287630"/>
                      <a:pt x="259690" y="291694"/>
                    </a:cubicBezTo>
                    <a:cubicBezTo>
                      <a:pt x="257251" y="292507"/>
                      <a:pt x="254610" y="293319"/>
                      <a:pt x="251765" y="294132"/>
                    </a:cubicBezTo>
                    <a:cubicBezTo>
                      <a:pt x="248920" y="294945"/>
                      <a:pt x="245466" y="295351"/>
                      <a:pt x="241402" y="295351"/>
                    </a:cubicBezTo>
                    <a:lnTo>
                      <a:pt x="254813" y="290475"/>
                    </a:lnTo>
                    <a:lnTo>
                      <a:pt x="252374" y="289255"/>
                    </a:lnTo>
                    <a:cubicBezTo>
                      <a:pt x="250749" y="289255"/>
                      <a:pt x="248514" y="289865"/>
                      <a:pt x="245669" y="291084"/>
                    </a:cubicBezTo>
                    <a:cubicBezTo>
                      <a:pt x="242824" y="292303"/>
                      <a:pt x="240589" y="293319"/>
                      <a:pt x="238963" y="294132"/>
                    </a:cubicBezTo>
                    <a:cubicBezTo>
                      <a:pt x="235712" y="299009"/>
                      <a:pt x="230429" y="303073"/>
                      <a:pt x="223114" y="306324"/>
                    </a:cubicBezTo>
                    <a:cubicBezTo>
                      <a:pt x="215798" y="309575"/>
                      <a:pt x="210515" y="312014"/>
                      <a:pt x="207264" y="313639"/>
                    </a:cubicBezTo>
                    <a:lnTo>
                      <a:pt x="206045" y="412395"/>
                    </a:lnTo>
                    <a:cubicBezTo>
                      <a:pt x="199542" y="495300"/>
                      <a:pt x="190602" y="560731"/>
                      <a:pt x="179222" y="608686"/>
                    </a:cubicBezTo>
                    <a:cubicBezTo>
                      <a:pt x="171907" y="631444"/>
                      <a:pt x="163982" y="650342"/>
                      <a:pt x="155448" y="665378"/>
                    </a:cubicBezTo>
                    <a:cubicBezTo>
                      <a:pt x="146914" y="680415"/>
                      <a:pt x="136144" y="687934"/>
                      <a:pt x="123139" y="687934"/>
                    </a:cubicBezTo>
                    <a:cubicBezTo>
                      <a:pt x="117450" y="687934"/>
                      <a:pt x="111760" y="686308"/>
                      <a:pt x="106070" y="683057"/>
                    </a:cubicBezTo>
                    <a:cubicBezTo>
                      <a:pt x="101194" y="678180"/>
                      <a:pt x="97130" y="675132"/>
                      <a:pt x="93878" y="673913"/>
                    </a:cubicBezTo>
                    <a:cubicBezTo>
                      <a:pt x="90627" y="672694"/>
                      <a:pt x="86970" y="673710"/>
                      <a:pt x="82906" y="676961"/>
                    </a:cubicBezTo>
                    <a:cubicBezTo>
                      <a:pt x="72339" y="687527"/>
                      <a:pt x="62992" y="690779"/>
                      <a:pt x="54864" y="686715"/>
                    </a:cubicBezTo>
                    <a:cubicBezTo>
                      <a:pt x="53238" y="685089"/>
                      <a:pt x="50394" y="682854"/>
                      <a:pt x="46330" y="680009"/>
                    </a:cubicBezTo>
                    <a:cubicBezTo>
                      <a:pt x="42266" y="677164"/>
                      <a:pt x="39421" y="674116"/>
                      <a:pt x="37795" y="670865"/>
                    </a:cubicBezTo>
                    <a:cubicBezTo>
                      <a:pt x="36170" y="667614"/>
                      <a:pt x="36170" y="663956"/>
                      <a:pt x="37795" y="659892"/>
                    </a:cubicBezTo>
                    <a:cubicBezTo>
                      <a:pt x="43485" y="659892"/>
                      <a:pt x="48565" y="658470"/>
                      <a:pt x="53035" y="655625"/>
                    </a:cubicBezTo>
                    <a:cubicBezTo>
                      <a:pt x="57506" y="652780"/>
                      <a:pt x="60147" y="648919"/>
                      <a:pt x="60960" y="644043"/>
                    </a:cubicBezTo>
                    <a:cubicBezTo>
                      <a:pt x="60147" y="642417"/>
                      <a:pt x="59741" y="639979"/>
                      <a:pt x="59741" y="636727"/>
                    </a:cubicBezTo>
                    <a:cubicBezTo>
                      <a:pt x="59741" y="633476"/>
                      <a:pt x="60350" y="629819"/>
                      <a:pt x="61570" y="625755"/>
                    </a:cubicBezTo>
                    <a:cubicBezTo>
                      <a:pt x="62789" y="621691"/>
                      <a:pt x="63805" y="618033"/>
                      <a:pt x="64618" y="614782"/>
                    </a:cubicBezTo>
                    <a:lnTo>
                      <a:pt x="64618" y="611124"/>
                    </a:lnTo>
                    <a:cubicBezTo>
                      <a:pt x="64618" y="608686"/>
                      <a:pt x="64211" y="606451"/>
                      <a:pt x="63398" y="604419"/>
                    </a:cubicBezTo>
                    <a:cubicBezTo>
                      <a:pt x="62586" y="602387"/>
                      <a:pt x="61773" y="599745"/>
                      <a:pt x="60960" y="596494"/>
                    </a:cubicBezTo>
                    <a:cubicBezTo>
                      <a:pt x="61773" y="592430"/>
                      <a:pt x="62586" y="587756"/>
                      <a:pt x="63398" y="582473"/>
                    </a:cubicBezTo>
                    <a:cubicBezTo>
                      <a:pt x="64211" y="577190"/>
                      <a:pt x="64618" y="571297"/>
                      <a:pt x="64618" y="564794"/>
                    </a:cubicBezTo>
                    <a:cubicBezTo>
                      <a:pt x="64618" y="559918"/>
                      <a:pt x="64211" y="556260"/>
                      <a:pt x="63398" y="553822"/>
                    </a:cubicBezTo>
                    <a:cubicBezTo>
                      <a:pt x="57709" y="563575"/>
                      <a:pt x="53645" y="574954"/>
                      <a:pt x="51206" y="587959"/>
                    </a:cubicBezTo>
                    <a:cubicBezTo>
                      <a:pt x="46330" y="601777"/>
                      <a:pt x="42672" y="608686"/>
                      <a:pt x="40234" y="608686"/>
                    </a:cubicBezTo>
                    <a:cubicBezTo>
                      <a:pt x="38608" y="608686"/>
                      <a:pt x="37795" y="605028"/>
                      <a:pt x="37795" y="597713"/>
                    </a:cubicBezTo>
                    <a:cubicBezTo>
                      <a:pt x="39421" y="570890"/>
                      <a:pt x="46736" y="530657"/>
                      <a:pt x="59741" y="477012"/>
                    </a:cubicBezTo>
                    <a:cubicBezTo>
                      <a:pt x="62179" y="468884"/>
                      <a:pt x="66243" y="452628"/>
                      <a:pt x="71933" y="428244"/>
                    </a:cubicBezTo>
                    <a:cubicBezTo>
                      <a:pt x="76810" y="403860"/>
                      <a:pt x="80467" y="378663"/>
                      <a:pt x="82906" y="352654"/>
                    </a:cubicBezTo>
                    <a:cubicBezTo>
                      <a:pt x="86970" y="319329"/>
                      <a:pt x="91237" y="291694"/>
                      <a:pt x="95707" y="269748"/>
                    </a:cubicBezTo>
                    <a:cubicBezTo>
                      <a:pt x="100178" y="247803"/>
                      <a:pt x="106883" y="226263"/>
                      <a:pt x="115824" y="205131"/>
                    </a:cubicBezTo>
                    <a:cubicBezTo>
                      <a:pt x="119075" y="199441"/>
                      <a:pt x="123952" y="193751"/>
                      <a:pt x="130454" y="188062"/>
                    </a:cubicBezTo>
                    <a:cubicBezTo>
                      <a:pt x="118263" y="183998"/>
                      <a:pt x="106883" y="178308"/>
                      <a:pt x="96317" y="170993"/>
                    </a:cubicBezTo>
                    <a:cubicBezTo>
                      <a:pt x="85750" y="163678"/>
                      <a:pt x="73152" y="153924"/>
                      <a:pt x="58522" y="141732"/>
                    </a:cubicBezTo>
                    <a:cubicBezTo>
                      <a:pt x="45517" y="130353"/>
                      <a:pt x="35357" y="122225"/>
                      <a:pt x="28042" y="117348"/>
                    </a:cubicBezTo>
                    <a:cubicBezTo>
                      <a:pt x="17475" y="111659"/>
                      <a:pt x="8534" y="103937"/>
                      <a:pt x="1219" y="94183"/>
                    </a:cubicBezTo>
                    <a:cubicBezTo>
                      <a:pt x="406" y="93371"/>
                      <a:pt x="0" y="91745"/>
                      <a:pt x="0" y="89307"/>
                    </a:cubicBezTo>
                    <a:cubicBezTo>
                      <a:pt x="0" y="86868"/>
                      <a:pt x="1219" y="85242"/>
                      <a:pt x="3658" y="84430"/>
                    </a:cubicBezTo>
                    <a:cubicBezTo>
                      <a:pt x="6096" y="83617"/>
                      <a:pt x="8534" y="84836"/>
                      <a:pt x="10973" y="88087"/>
                    </a:cubicBezTo>
                    <a:lnTo>
                      <a:pt x="24384" y="81991"/>
                    </a:lnTo>
                    <a:cubicBezTo>
                      <a:pt x="26822" y="81991"/>
                      <a:pt x="30480" y="81788"/>
                      <a:pt x="35357" y="81382"/>
                    </a:cubicBezTo>
                    <a:cubicBezTo>
                      <a:pt x="40234" y="80975"/>
                      <a:pt x="44298" y="81179"/>
                      <a:pt x="47549" y="81991"/>
                    </a:cubicBezTo>
                    <a:lnTo>
                      <a:pt x="49987" y="102718"/>
                    </a:lnTo>
                    <a:lnTo>
                      <a:pt x="89002" y="101499"/>
                    </a:lnTo>
                    <a:cubicBezTo>
                      <a:pt x="128829" y="94996"/>
                      <a:pt x="167234" y="85852"/>
                      <a:pt x="204216" y="74066"/>
                    </a:cubicBezTo>
                    <a:cubicBezTo>
                      <a:pt x="241198" y="62281"/>
                      <a:pt x="290576" y="45009"/>
                      <a:pt x="352349" y="22251"/>
                    </a:cubicBezTo>
                    <a:lnTo>
                      <a:pt x="390144" y="7620"/>
                    </a:lnTo>
                    <a:cubicBezTo>
                      <a:pt x="395021" y="6807"/>
                      <a:pt x="401930" y="5182"/>
                      <a:pt x="410870" y="2743"/>
                    </a:cubicBezTo>
                    <a:cubicBezTo>
                      <a:pt x="415341" y="1524"/>
                      <a:pt x="419506" y="711"/>
                      <a:pt x="423367" y="305"/>
                    </a:cubicBezTo>
                    <a:close/>
                    <a:moveTo>
                      <a:pt x="135331" y="200254"/>
                    </a:moveTo>
                    <a:cubicBezTo>
                      <a:pt x="131267" y="200254"/>
                      <a:pt x="128016" y="202692"/>
                      <a:pt x="125578" y="207569"/>
                    </a:cubicBezTo>
                    <a:lnTo>
                      <a:pt x="121920" y="220980"/>
                    </a:lnTo>
                    <a:cubicBezTo>
                      <a:pt x="121107" y="225044"/>
                      <a:pt x="119278" y="230734"/>
                      <a:pt x="116434" y="238049"/>
                    </a:cubicBezTo>
                    <a:lnTo>
                      <a:pt x="118263" y="255117"/>
                    </a:lnTo>
                    <a:lnTo>
                      <a:pt x="115824" y="261214"/>
                    </a:lnTo>
                    <a:cubicBezTo>
                      <a:pt x="115011" y="259588"/>
                      <a:pt x="115824" y="257556"/>
                      <a:pt x="118263" y="255118"/>
                    </a:cubicBezTo>
                    <a:lnTo>
                      <a:pt x="118263" y="255117"/>
                    </a:lnTo>
                    <a:lnTo>
                      <a:pt x="124358" y="239878"/>
                    </a:lnTo>
                    <a:cubicBezTo>
                      <a:pt x="125984" y="231343"/>
                      <a:pt x="127203" y="225044"/>
                      <a:pt x="128016" y="220980"/>
                    </a:cubicBezTo>
                    <a:cubicBezTo>
                      <a:pt x="128829" y="220167"/>
                      <a:pt x="130861" y="216307"/>
                      <a:pt x="134112" y="209398"/>
                    </a:cubicBezTo>
                    <a:cubicBezTo>
                      <a:pt x="137363" y="202489"/>
                      <a:pt x="138176" y="202692"/>
                      <a:pt x="136550" y="210007"/>
                    </a:cubicBezTo>
                    <a:cubicBezTo>
                      <a:pt x="139802" y="207569"/>
                      <a:pt x="141427" y="205943"/>
                      <a:pt x="141427" y="205131"/>
                    </a:cubicBezTo>
                    <a:cubicBezTo>
                      <a:pt x="141427" y="201879"/>
                      <a:pt x="139395" y="200254"/>
                      <a:pt x="135331" y="200254"/>
                    </a:cubicBezTo>
                    <a:close/>
                    <a:moveTo>
                      <a:pt x="110795" y="273253"/>
                    </a:moveTo>
                    <a:cubicBezTo>
                      <a:pt x="110287" y="273152"/>
                      <a:pt x="110135" y="273812"/>
                      <a:pt x="110338" y="275235"/>
                    </a:cubicBezTo>
                    <a:cubicBezTo>
                      <a:pt x="110744" y="278079"/>
                      <a:pt x="111354" y="280721"/>
                      <a:pt x="112167" y="283159"/>
                    </a:cubicBezTo>
                    <a:cubicBezTo>
                      <a:pt x="112979" y="285598"/>
                      <a:pt x="113386" y="284785"/>
                      <a:pt x="113386" y="280721"/>
                    </a:cubicBezTo>
                    <a:lnTo>
                      <a:pt x="113386" y="275844"/>
                    </a:lnTo>
                    <a:cubicBezTo>
                      <a:pt x="112166" y="274219"/>
                      <a:pt x="111303" y="273355"/>
                      <a:pt x="110795" y="273253"/>
                    </a:cubicBezTo>
                    <a:close/>
                    <a:moveTo>
                      <a:pt x="107290" y="308762"/>
                    </a:moveTo>
                    <a:cubicBezTo>
                      <a:pt x="106477" y="310388"/>
                      <a:pt x="106274" y="311607"/>
                      <a:pt x="106680" y="312420"/>
                    </a:cubicBezTo>
                    <a:cubicBezTo>
                      <a:pt x="107086" y="313233"/>
                      <a:pt x="107696" y="312826"/>
                      <a:pt x="108509" y="311201"/>
                    </a:cubicBezTo>
                    <a:lnTo>
                      <a:pt x="107290" y="308762"/>
                    </a:lnTo>
                    <a:close/>
                    <a:moveTo>
                      <a:pt x="64618" y="545287"/>
                    </a:moveTo>
                    <a:cubicBezTo>
                      <a:pt x="63805" y="547726"/>
                      <a:pt x="64211" y="549148"/>
                      <a:pt x="65837" y="549555"/>
                    </a:cubicBezTo>
                    <a:cubicBezTo>
                      <a:pt x="67462" y="549961"/>
                      <a:pt x="67462" y="548945"/>
                      <a:pt x="65837" y="546507"/>
                    </a:cubicBezTo>
                    <a:lnTo>
                      <a:pt x="64618" y="545287"/>
                    </a:lnTo>
                    <a:close/>
                    <a:moveTo>
                      <a:pt x="359664" y="268529"/>
                    </a:moveTo>
                    <a:cubicBezTo>
                      <a:pt x="356413" y="270155"/>
                      <a:pt x="354381" y="271780"/>
                      <a:pt x="353568" y="273406"/>
                    </a:cubicBezTo>
                    <a:cubicBezTo>
                      <a:pt x="351942" y="279095"/>
                      <a:pt x="349504" y="287020"/>
                      <a:pt x="346253" y="297180"/>
                    </a:cubicBezTo>
                    <a:cubicBezTo>
                      <a:pt x="343002" y="307340"/>
                      <a:pt x="339344" y="316078"/>
                      <a:pt x="335280" y="323393"/>
                    </a:cubicBezTo>
                    <a:cubicBezTo>
                      <a:pt x="331216" y="337211"/>
                      <a:pt x="325526" y="352654"/>
                      <a:pt x="318211" y="369723"/>
                    </a:cubicBezTo>
                    <a:lnTo>
                      <a:pt x="295046" y="417271"/>
                    </a:lnTo>
                    <a:cubicBezTo>
                      <a:pt x="281229" y="444094"/>
                      <a:pt x="270256" y="466649"/>
                      <a:pt x="262128" y="484937"/>
                    </a:cubicBezTo>
                    <a:cubicBezTo>
                      <a:pt x="254000" y="503225"/>
                      <a:pt x="247498" y="522123"/>
                      <a:pt x="242621" y="541630"/>
                    </a:cubicBezTo>
                    <a:lnTo>
                      <a:pt x="251155" y="525780"/>
                    </a:lnTo>
                    <a:cubicBezTo>
                      <a:pt x="255219" y="514401"/>
                      <a:pt x="258470" y="507086"/>
                      <a:pt x="260909" y="503835"/>
                    </a:cubicBezTo>
                    <a:cubicBezTo>
                      <a:pt x="265786" y="501396"/>
                      <a:pt x="269443" y="495910"/>
                      <a:pt x="271882" y="487375"/>
                    </a:cubicBezTo>
                    <a:cubicBezTo>
                      <a:pt x="274320" y="478841"/>
                      <a:pt x="276758" y="473355"/>
                      <a:pt x="279197" y="470916"/>
                    </a:cubicBezTo>
                    <a:lnTo>
                      <a:pt x="285781" y="457749"/>
                    </a:lnTo>
                    <a:lnTo>
                      <a:pt x="287731" y="456286"/>
                    </a:lnTo>
                    <a:lnTo>
                      <a:pt x="286512" y="456286"/>
                    </a:lnTo>
                    <a:lnTo>
                      <a:pt x="288950" y="451409"/>
                    </a:lnTo>
                    <a:cubicBezTo>
                      <a:pt x="292202" y="445719"/>
                      <a:pt x="294843" y="440030"/>
                      <a:pt x="296875" y="434340"/>
                    </a:cubicBezTo>
                    <a:cubicBezTo>
                      <a:pt x="298907" y="428651"/>
                      <a:pt x="300939" y="424180"/>
                      <a:pt x="302971" y="420929"/>
                    </a:cubicBezTo>
                    <a:cubicBezTo>
                      <a:pt x="305003" y="417678"/>
                      <a:pt x="306832" y="418084"/>
                      <a:pt x="308458" y="422148"/>
                    </a:cubicBezTo>
                    <a:cubicBezTo>
                      <a:pt x="310896" y="421335"/>
                      <a:pt x="313334" y="416865"/>
                      <a:pt x="315773" y="408737"/>
                    </a:cubicBezTo>
                    <a:lnTo>
                      <a:pt x="314554" y="407518"/>
                    </a:lnTo>
                    <a:lnTo>
                      <a:pt x="326746" y="390449"/>
                    </a:lnTo>
                    <a:cubicBezTo>
                      <a:pt x="336499" y="372567"/>
                      <a:pt x="347878" y="344119"/>
                      <a:pt x="360883" y="305105"/>
                    </a:cubicBezTo>
                    <a:cubicBezTo>
                      <a:pt x="361696" y="301854"/>
                      <a:pt x="363118" y="296367"/>
                      <a:pt x="365150" y="288646"/>
                    </a:cubicBezTo>
                    <a:cubicBezTo>
                      <a:pt x="367182" y="280924"/>
                      <a:pt x="367386" y="274219"/>
                      <a:pt x="365760" y="268529"/>
                    </a:cubicBezTo>
                    <a:lnTo>
                      <a:pt x="359664" y="268529"/>
                    </a:lnTo>
                    <a:close/>
                    <a:moveTo>
                      <a:pt x="302362" y="206350"/>
                    </a:moveTo>
                    <a:lnTo>
                      <a:pt x="293827" y="207569"/>
                    </a:lnTo>
                    <a:cubicBezTo>
                      <a:pt x="276758" y="211633"/>
                      <a:pt x="253594" y="221793"/>
                      <a:pt x="224333" y="238049"/>
                    </a:cubicBezTo>
                    <a:cubicBezTo>
                      <a:pt x="212954" y="244551"/>
                      <a:pt x="204419" y="249022"/>
                      <a:pt x="198730" y="251460"/>
                    </a:cubicBezTo>
                    <a:cubicBezTo>
                      <a:pt x="199542" y="253899"/>
                      <a:pt x="199949" y="256743"/>
                      <a:pt x="199949" y="259995"/>
                    </a:cubicBezTo>
                    <a:cubicBezTo>
                      <a:pt x="199949" y="263246"/>
                      <a:pt x="200558" y="266091"/>
                      <a:pt x="201778" y="268529"/>
                    </a:cubicBezTo>
                    <a:cubicBezTo>
                      <a:pt x="202997" y="270967"/>
                      <a:pt x="204826" y="271374"/>
                      <a:pt x="207264" y="269748"/>
                    </a:cubicBezTo>
                    <a:cubicBezTo>
                      <a:pt x="215392" y="262433"/>
                      <a:pt x="232054" y="251460"/>
                      <a:pt x="257251" y="236830"/>
                    </a:cubicBezTo>
                    <a:cubicBezTo>
                      <a:pt x="277571" y="225451"/>
                      <a:pt x="293014" y="215697"/>
                      <a:pt x="303581" y="207569"/>
                    </a:cubicBezTo>
                    <a:lnTo>
                      <a:pt x="302362" y="206350"/>
                    </a:lnTo>
                    <a:close/>
                  </a:path>
                </a:pathLst>
              </a:custGeom>
              <a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xmlns="" id="{5735590C-33B1-4307-9687-CF7C2E15CD87}"/>
                  </a:ext>
                </a:extLst>
              </p:cNvPr>
              <p:cNvSpPr/>
              <p:nvPr/>
            </p:nvSpPr>
            <p:spPr>
              <a:xfrm>
                <a:off x="2719009" y="-1954062"/>
                <a:ext cx="1037539" cy="718597"/>
              </a:xfrm>
              <a:custGeom>
                <a:avLst/>
                <a:gdLst/>
                <a:ahLst/>
                <a:cxnLst/>
                <a:rect l="l" t="t" r="r" b="b"/>
                <a:pathLst>
                  <a:path w="1037539" h="718597">
                    <a:moveTo>
                      <a:pt x="796137" y="488"/>
                    </a:moveTo>
                    <a:lnTo>
                      <a:pt x="805891" y="2926"/>
                    </a:lnTo>
                    <a:cubicBezTo>
                      <a:pt x="821334" y="8616"/>
                      <a:pt x="837184" y="16744"/>
                      <a:pt x="853440" y="27310"/>
                    </a:cubicBezTo>
                    <a:cubicBezTo>
                      <a:pt x="871321" y="43566"/>
                      <a:pt x="883513" y="60635"/>
                      <a:pt x="890016" y="78517"/>
                    </a:cubicBezTo>
                    <a:lnTo>
                      <a:pt x="876605" y="184587"/>
                    </a:lnTo>
                    <a:cubicBezTo>
                      <a:pt x="877417" y="188651"/>
                      <a:pt x="880669" y="190480"/>
                      <a:pt x="886358" y="190073"/>
                    </a:cubicBezTo>
                    <a:cubicBezTo>
                      <a:pt x="892048" y="189667"/>
                      <a:pt x="896112" y="189464"/>
                      <a:pt x="898550" y="189464"/>
                    </a:cubicBezTo>
                    <a:cubicBezTo>
                      <a:pt x="922934" y="195966"/>
                      <a:pt x="951789" y="209784"/>
                      <a:pt x="985113" y="230917"/>
                    </a:cubicBezTo>
                    <a:cubicBezTo>
                      <a:pt x="998118" y="240670"/>
                      <a:pt x="1008888" y="250017"/>
                      <a:pt x="1017422" y="258958"/>
                    </a:cubicBezTo>
                    <a:cubicBezTo>
                      <a:pt x="1025957" y="267899"/>
                      <a:pt x="1032662" y="277653"/>
                      <a:pt x="1037539" y="288219"/>
                    </a:cubicBezTo>
                    <a:lnTo>
                      <a:pt x="1036320" y="289438"/>
                    </a:lnTo>
                    <a:cubicBezTo>
                      <a:pt x="1024941" y="289438"/>
                      <a:pt x="1015187" y="289845"/>
                      <a:pt x="1007059" y="290658"/>
                    </a:cubicBezTo>
                    <a:cubicBezTo>
                      <a:pt x="998931" y="291470"/>
                      <a:pt x="992429" y="292283"/>
                      <a:pt x="987552" y="293096"/>
                    </a:cubicBezTo>
                    <a:cubicBezTo>
                      <a:pt x="954227" y="292283"/>
                      <a:pt x="914806" y="293909"/>
                      <a:pt x="869289" y="297973"/>
                    </a:cubicBezTo>
                    <a:lnTo>
                      <a:pt x="857097" y="423550"/>
                    </a:lnTo>
                    <a:cubicBezTo>
                      <a:pt x="875792" y="434117"/>
                      <a:pt x="896518" y="452811"/>
                      <a:pt x="919277" y="479634"/>
                    </a:cubicBezTo>
                    <a:cubicBezTo>
                      <a:pt x="920089" y="481259"/>
                      <a:pt x="921918" y="484510"/>
                      <a:pt x="924763" y="489387"/>
                    </a:cubicBezTo>
                    <a:cubicBezTo>
                      <a:pt x="927608" y="494264"/>
                      <a:pt x="929233" y="498531"/>
                      <a:pt x="929640" y="502189"/>
                    </a:cubicBezTo>
                    <a:cubicBezTo>
                      <a:pt x="930046" y="505846"/>
                      <a:pt x="928624" y="508894"/>
                      <a:pt x="925373" y="511333"/>
                    </a:cubicBezTo>
                    <a:cubicBezTo>
                      <a:pt x="913993" y="516209"/>
                      <a:pt x="900176" y="518851"/>
                      <a:pt x="883920" y="519258"/>
                    </a:cubicBezTo>
                    <a:cubicBezTo>
                      <a:pt x="867664" y="519664"/>
                      <a:pt x="855878" y="520273"/>
                      <a:pt x="848563" y="521086"/>
                    </a:cubicBezTo>
                    <a:lnTo>
                      <a:pt x="840029" y="603992"/>
                    </a:lnTo>
                    <a:cubicBezTo>
                      <a:pt x="833526" y="625938"/>
                      <a:pt x="828040" y="642600"/>
                      <a:pt x="823569" y="653979"/>
                    </a:cubicBezTo>
                    <a:cubicBezTo>
                      <a:pt x="819099" y="665358"/>
                      <a:pt x="811987" y="675925"/>
                      <a:pt x="802233" y="685678"/>
                    </a:cubicBezTo>
                    <a:cubicBezTo>
                      <a:pt x="779475" y="707624"/>
                      <a:pt x="751027" y="718597"/>
                      <a:pt x="716889" y="718597"/>
                    </a:cubicBezTo>
                    <a:cubicBezTo>
                      <a:pt x="708761" y="718597"/>
                      <a:pt x="697382" y="716971"/>
                      <a:pt x="682752" y="713720"/>
                    </a:cubicBezTo>
                    <a:cubicBezTo>
                      <a:pt x="677875" y="712094"/>
                      <a:pt x="666902" y="708640"/>
                      <a:pt x="649833" y="703357"/>
                    </a:cubicBezTo>
                    <a:cubicBezTo>
                      <a:pt x="632765" y="698074"/>
                      <a:pt x="617322" y="692181"/>
                      <a:pt x="603504" y="685678"/>
                    </a:cubicBezTo>
                    <a:cubicBezTo>
                      <a:pt x="583184" y="681614"/>
                      <a:pt x="563270" y="674909"/>
                      <a:pt x="543763" y="665562"/>
                    </a:cubicBezTo>
                    <a:cubicBezTo>
                      <a:pt x="524256" y="656214"/>
                      <a:pt x="503530" y="643819"/>
                      <a:pt x="481584" y="628376"/>
                    </a:cubicBezTo>
                    <a:cubicBezTo>
                      <a:pt x="477520" y="625125"/>
                      <a:pt x="471018" y="620654"/>
                      <a:pt x="462077" y="614965"/>
                    </a:cubicBezTo>
                    <a:cubicBezTo>
                      <a:pt x="453136" y="609275"/>
                      <a:pt x="449478" y="604805"/>
                      <a:pt x="451104" y="601554"/>
                    </a:cubicBezTo>
                    <a:cubicBezTo>
                      <a:pt x="481990" y="616184"/>
                      <a:pt x="508406" y="623499"/>
                      <a:pt x="530352" y="623499"/>
                    </a:cubicBezTo>
                    <a:lnTo>
                      <a:pt x="555955" y="619842"/>
                    </a:lnTo>
                    <a:cubicBezTo>
                      <a:pt x="586841" y="614965"/>
                      <a:pt x="612241" y="609072"/>
                      <a:pt x="632155" y="602163"/>
                    </a:cubicBezTo>
                    <a:cubicBezTo>
                      <a:pt x="652069" y="595254"/>
                      <a:pt x="668528" y="583266"/>
                      <a:pt x="681533" y="566197"/>
                    </a:cubicBezTo>
                    <a:cubicBezTo>
                      <a:pt x="698601" y="541000"/>
                      <a:pt x="707949" y="526776"/>
                      <a:pt x="709574" y="523525"/>
                    </a:cubicBezTo>
                    <a:cubicBezTo>
                      <a:pt x="707949" y="521899"/>
                      <a:pt x="705917" y="521086"/>
                      <a:pt x="703478" y="521086"/>
                    </a:cubicBezTo>
                    <a:cubicBezTo>
                      <a:pt x="690473" y="521899"/>
                      <a:pt x="670966" y="523931"/>
                      <a:pt x="644957" y="527182"/>
                    </a:cubicBezTo>
                    <a:cubicBezTo>
                      <a:pt x="636829" y="527995"/>
                      <a:pt x="620573" y="529621"/>
                      <a:pt x="596189" y="532059"/>
                    </a:cubicBezTo>
                    <a:cubicBezTo>
                      <a:pt x="571805" y="534497"/>
                      <a:pt x="549453" y="535717"/>
                      <a:pt x="529133" y="535717"/>
                    </a:cubicBezTo>
                    <a:lnTo>
                      <a:pt x="463296" y="546689"/>
                    </a:lnTo>
                    <a:lnTo>
                      <a:pt x="427939" y="554005"/>
                    </a:lnTo>
                    <a:cubicBezTo>
                      <a:pt x="424688" y="554818"/>
                      <a:pt x="415950" y="557256"/>
                      <a:pt x="401726" y="561320"/>
                    </a:cubicBezTo>
                    <a:cubicBezTo>
                      <a:pt x="387502" y="565384"/>
                      <a:pt x="374701" y="571074"/>
                      <a:pt x="363322" y="578389"/>
                    </a:cubicBezTo>
                    <a:cubicBezTo>
                      <a:pt x="357632" y="576763"/>
                      <a:pt x="352349" y="573106"/>
                      <a:pt x="347472" y="567416"/>
                    </a:cubicBezTo>
                    <a:cubicBezTo>
                      <a:pt x="342595" y="561726"/>
                      <a:pt x="338937" y="557662"/>
                      <a:pt x="336499" y="555224"/>
                    </a:cubicBezTo>
                    <a:cubicBezTo>
                      <a:pt x="333248" y="552786"/>
                      <a:pt x="326136" y="547706"/>
                      <a:pt x="315163" y="539984"/>
                    </a:cubicBezTo>
                    <a:cubicBezTo>
                      <a:pt x="304190" y="532262"/>
                      <a:pt x="295046" y="524337"/>
                      <a:pt x="287731" y="516209"/>
                    </a:cubicBezTo>
                    <a:cubicBezTo>
                      <a:pt x="285293" y="515397"/>
                      <a:pt x="281635" y="513974"/>
                      <a:pt x="276758" y="511942"/>
                    </a:cubicBezTo>
                    <a:cubicBezTo>
                      <a:pt x="271881" y="509910"/>
                      <a:pt x="268224" y="507675"/>
                      <a:pt x="265785" y="505237"/>
                    </a:cubicBezTo>
                    <a:cubicBezTo>
                      <a:pt x="264973" y="503611"/>
                      <a:pt x="264566" y="501579"/>
                      <a:pt x="264566" y="499141"/>
                    </a:cubicBezTo>
                    <a:cubicBezTo>
                      <a:pt x="264566" y="496702"/>
                      <a:pt x="265176" y="493858"/>
                      <a:pt x="266395" y="490606"/>
                    </a:cubicBezTo>
                    <a:cubicBezTo>
                      <a:pt x="267614" y="487355"/>
                      <a:pt x="268224" y="484917"/>
                      <a:pt x="268224" y="483291"/>
                    </a:cubicBezTo>
                    <a:lnTo>
                      <a:pt x="290169" y="447934"/>
                    </a:lnTo>
                    <a:cubicBezTo>
                      <a:pt x="311302" y="417861"/>
                      <a:pt x="325933" y="392664"/>
                      <a:pt x="334061" y="372344"/>
                    </a:cubicBezTo>
                    <a:cubicBezTo>
                      <a:pt x="329997" y="371531"/>
                      <a:pt x="325729" y="369702"/>
                      <a:pt x="321259" y="366858"/>
                    </a:cubicBezTo>
                    <a:cubicBezTo>
                      <a:pt x="316789" y="364013"/>
                      <a:pt x="313334" y="362184"/>
                      <a:pt x="310896" y="361371"/>
                    </a:cubicBezTo>
                    <a:cubicBezTo>
                      <a:pt x="306832" y="358120"/>
                      <a:pt x="301955" y="353243"/>
                      <a:pt x="296265" y="346741"/>
                    </a:cubicBezTo>
                    <a:cubicBezTo>
                      <a:pt x="290576" y="340238"/>
                      <a:pt x="286105" y="335971"/>
                      <a:pt x="282854" y="333939"/>
                    </a:cubicBezTo>
                    <a:cubicBezTo>
                      <a:pt x="279603" y="331907"/>
                      <a:pt x="277977" y="333736"/>
                      <a:pt x="277977" y="339425"/>
                    </a:cubicBezTo>
                    <a:cubicBezTo>
                      <a:pt x="276352" y="343489"/>
                      <a:pt x="271475" y="352024"/>
                      <a:pt x="263347" y="365029"/>
                    </a:cubicBezTo>
                    <a:cubicBezTo>
                      <a:pt x="253594" y="379659"/>
                      <a:pt x="248717" y="389006"/>
                      <a:pt x="248717" y="393070"/>
                    </a:cubicBezTo>
                    <a:cubicBezTo>
                      <a:pt x="248717" y="397947"/>
                      <a:pt x="252374" y="399979"/>
                      <a:pt x="259689" y="399166"/>
                    </a:cubicBezTo>
                    <a:cubicBezTo>
                      <a:pt x="260502" y="400792"/>
                      <a:pt x="260502" y="402418"/>
                      <a:pt x="259689" y="404043"/>
                    </a:cubicBezTo>
                    <a:cubicBezTo>
                      <a:pt x="258877" y="405669"/>
                      <a:pt x="259689" y="407294"/>
                      <a:pt x="262128" y="408920"/>
                    </a:cubicBezTo>
                    <a:cubicBezTo>
                      <a:pt x="262941" y="419486"/>
                      <a:pt x="261721" y="431475"/>
                      <a:pt x="258470" y="444886"/>
                    </a:cubicBezTo>
                    <a:cubicBezTo>
                      <a:pt x="255219" y="458298"/>
                      <a:pt x="252781" y="468661"/>
                      <a:pt x="251155" y="475976"/>
                    </a:cubicBezTo>
                    <a:cubicBezTo>
                      <a:pt x="238963" y="521493"/>
                      <a:pt x="214173" y="564978"/>
                      <a:pt x="176784" y="606430"/>
                    </a:cubicBezTo>
                    <a:cubicBezTo>
                      <a:pt x="171907" y="610494"/>
                      <a:pt x="166827" y="615574"/>
                      <a:pt x="161544" y="621670"/>
                    </a:cubicBezTo>
                    <a:cubicBezTo>
                      <a:pt x="156261" y="627766"/>
                      <a:pt x="151384" y="632643"/>
                      <a:pt x="146913" y="636301"/>
                    </a:cubicBezTo>
                    <a:cubicBezTo>
                      <a:pt x="142443" y="639958"/>
                      <a:pt x="137769" y="641787"/>
                      <a:pt x="132893" y="641787"/>
                    </a:cubicBezTo>
                    <a:cubicBezTo>
                      <a:pt x="128829" y="641787"/>
                      <a:pt x="124765" y="639755"/>
                      <a:pt x="120701" y="635691"/>
                    </a:cubicBezTo>
                    <a:cubicBezTo>
                      <a:pt x="96317" y="611307"/>
                      <a:pt x="73152" y="591800"/>
                      <a:pt x="51206" y="577170"/>
                    </a:cubicBezTo>
                    <a:cubicBezTo>
                      <a:pt x="47955" y="573918"/>
                      <a:pt x="43078" y="568838"/>
                      <a:pt x="36576" y="561930"/>
                    </a:cubicBezTo>
                    <a:cubicBezTo>
                      <a:pt x="30073" y="555021"/>
                      <a:pt x="23571" y="550347"/>
                      <a:pt x="17069" y="547909"/>
                    </a:cubicBezTo>
                    <a:cubicBezTo>
                      <a:pt x="12192" y="547096"/>
                      <a:pt x="8128" y="545064"/>
                      <a:pt x="4877" y="541813"/>
                    </a:cubicBezTo>
                    <a:cubicBezTo>
                      <a:pt x="1626" y="538561"/>
                      <a:pt x="0" y="534904"/>
                      <a:pt x="0" y="530840"/>
                    </a:cubicBezTo>
                    <a:cubicBezTo>
                      <a:pt x="0" y="527589"/>
                      <a:pt x="1422" y="524744"/>
                      <a:pt x="4267" y="522305"/>
                    </a:cubicBezTo>
                    <a:cubicBezTo>
                      <a:pt x="7112" y="519867"/>
                      <a:pt x="10973" y="518648"/>
                      <a:pt x="15849" y="518648"/>
                    </a:cubicBezTo>
                    <a:cubicBezTo>
                      <a:pt x="21539" y="517022"/>
                      <a:pt x="29261" y="512146"/>
                      <a:pt x="39014" y="504018"/>
                    </a:cubicBezTo>
                    <a:lnTo>
                      <a:pt x="70713" y="471099"/>
                    </a:lnTo>
                    <a:cubicBezTo>
                      <a:pt x="73152" y="468661"/>
                      <a:pt x="80264" y="460939"/>
                      <a:pt x="92049" y="447934"/>
                    </a:cubicBezTo>
                    <a:cubicBezTo>
                      <a:pt x="103835" y="434930"/>
                      <a:pt x="116230" y="423957"/>
                      <a:pt x="129235" y="415016"/>
                    </a:cubicBezTo>
                    <a:cubicBezTo>
                      <a:pt x="133299" y="412578"/>
                      <a:pt x="141021" y="406482"/>
                      <a:pt x="152400" y="396728"/>
                    </a:cubicBezTo>
                    <a:cubicBezTo>
                      <a:pt x="162153" y="387787"/>
                      <a:pt x="170078" y="381285"/>
                      <a:pt x="176174" y="377221"/>
                    </a:cubicBezTo>
                    <a:cubicBezTo>
                      <a:pt x="182270" y="373157"/>
                      <a:pt x="188163" y="371938"/>
                      <a:pt x="193853" y="373563"/>
                    </a:cubicBezTo>
                    <a:cubicBezTo>
                      <a:pt x="192227" y="376002"/>
                      <a:pt x="187553" y="380472"/>
                      <a:pt x="179832" y="386974"/>
                    </a:cubicBezTo>
                    <a:cubicBezTo>
                      <a:pt x="172110" y="393477"/>
                      <a:pt x="167030" y="398557"/>
                      <a:pt x="164592" y="402214"/>
                    </a:cubicBezTo>
                    <a:cubicBezTo>
                      <a:pt x="162153" y="405872"/>
                      <a:pt x="163779" y="409326"/>
                      <a:pt x="169469" y="412578"/>
                    </a:cubicBezTo>
                    <a:cubicBezTo>
                      <a:pt x="184912" y="403637"/>
                      <a:pt x="198730" y="393070"/>
                      <a:pt x="210922" y="380878"/>
                    </a:cubicBezTo>
                    <a:cubicBezTo>
                      <a:pt x="223926" y="356494"/>
                      <a:pt x="233273" y="338206"/>
                      <a:pt x="238963" y="326014"/>
                    </a:cubicBezTo>
                    <a:cubicBezTo>
                      <a:pt x="241401" y="321950"/>
                      <a:pt x="248717" y="308133"/>
                      <a:pt x="260909" y="284562"/>
                    </a:cubicBezTo>
                    <a:cubicBezTo>
                      <a:pt x="273101" y="260990"/>
                      <a:pt x="286918" y="239451"/>
                      <a:pt x="302361" y="219944"/>
                    </a:cubicBezTo>
                    <a:cubicBezTo>
                      <a:pt x="303987" y="219944"/>
                      <a:pt x="304597" y="220757"/>
                      <a:pt x="304190" y="222382"/>
                    </a:cubicBezTo>
                    <a:cubicBezTo>
                      <a:pt x="303784" y="224008"/>
                      <a:pt x="303581" y="225227"/>
                      <a:pt x="303581" y="226040"/>
                    </a:cubicBezTo>
                    <a:cubicBezTo>
                      <a:pt x="302768" y="230917"/>
                      <a:pt x="300736" y="240264"/>
                      <a:pt x="297485" y="254081"/>
                    </a:cubicBezTo>
                    <a:cubicBezTo>
                      <a:pt x="290982" y="280091"/>
                      <a:pt x="288137" y="299192"/>
                      <a:pt x="288950" y="311384"/>
                    </a:cubicBezTo>
                    <a:cubicBezTo>
                      <a:pt x="295453" y="308946"/>
                      <a:pt x="306426" y="306914"/>
                      <a:pt x="321869" y="305288"/>
                    </a:cubicBezTo>
                    <a:cubicBezTo>
                      <a:pt x="337312" y="303662"/>
                      <a:pt x="349504" y="301427"/>
                      <a:pt x="358445" y="298582"/>
                    </a:cubicBezTo>
                    <a:cubicBezTo>
                      <a:pt x="367385" y="295738"/>
                      <a:pt x="374294" y="290251"/>
                      <a:pt x="379171" y="282123"/>
                    </a:cubicBezTo>
                    <a:cubicBezTo>
                      <a:pt x="380797" y="278059"/>
                      <a:pt x="386486" y="266273"/>
                      <a:pt x="396240" y="246766"/>
                    </a:cubicBezTo>
                    <a:cubicBezTo>
                      <a:pt x="410870" y="215880"/>
                      <a:pt x="421030" y="192309"/>
                      <a:pt x="426720" y="176053"/>
                    </a:cubicBezTo>
                    <a:cubicBezTo>
                      <a:pt x="429158" y="171176"/>
                      <a:pt x="432003" y="162438"/>
                      <a:pt x="435254" y="149840"/>
                    </a:cubicBezTo>
                    <a:cubicBezTo>
                      <a:pt x="438505" y="137242"/>
                      <a:pt x="443382" y="128504"/>
                      <a:pt x="449885" y="123627"/>
                    </a:cubicBezTo>
                    <a:cubicBezTo>
                      <a:pt x="450698" y="120376"/>
                      <a:pt x="452933" y="114280"/>
                      <a:pt x="456590" y="105339"/>
                    </a:cubicBezTo>
                    <a:cubicBezTo>
                      <a:pt x="460248" y="96398"/>
                      <a:pt x="461670" y="88270"/>
                      <a:pt x="460857" y="80955"/>
                    </a:cubicBezTo>
                    <a:lnTo>
                      <a:pt x="465734" y="78517"/>
                    </a:lnTo>
                    <a:cubicBezTo>
                      <a:pt x="466547" y="80142"/>
                      <a:pt x="466953" y="82581"/>
                      <a:pt x="466953" y="85832"/>
                    </a:cubicBezTo>
                    <a:cubicBezTo>
                      <a:pt x="466953" y="89896"/>
                      <a:pt x="465734" y="95179"/>
                      <a:pt x="463296" y="101681"/>
                    </a:cubicBezTo>
                    <a:cubicBezTo>
                      <a:pt x="460857" y="108184"/>
                      <a:pt x="459232" y="113467"/>
                      <a:pt x="458419" y="117531"/>
                    </a:cubicBezTo>
                    <a:lnTo>
                      <a:pt x="432816" y="178491"/>
                    </a:lnTo>
                    <a:cubicBezTo>
                      <a:pt x="414934" y="217506"/>
                      <a:pt x="401117" y="252862"/>
                      <a:pt x="391363" y="284562"/>
                    </a:cubicBezTo>
                    <a:cubicBezTo>
                      <a:pt x="392989" y="284562"/>
                      <a:pt x="395833" y="284155"/>
                      <a:pt x="399897" y="283342"/>
                    </a:cubicBezTo>
                    <a:cubicBezTo>
                      <a:pt x="403961" y="282529"/>
                      <a:pt x="407213" y="281310"/>
                      <a:pt x="409651" y="279685"/>
                    </a:cubicBezTo>
                    <a:cubicBezTo>
                      <a:pt x="422656" y="252862"/>
                      <a:pt x="438099" y="216286"/>
                      <a:pt x="455981" y="169957"/>
                    </a:cubicBezTo>
                    <a:cubicBezTo>
                      <a:pt x="459232" y="161829"/>
                      <a:pt x="462280" y="154310"/>
                      <a:pt x="465125" y="147402"/>
                    </a:cubicBezTo>
                    <a:cubicBezTo>
                      <a:pt x="467969" y="140493"/>
                      <a:pt x="470611" y="133787"/>
                      <a:pt x="473049" y="127285"/>
                    </a:cubicBezTo>
                    <a:cubicBezTo>
                      <a:pt x="473862" y="124034"/>
                      <a:pt x="475488" y="116922"/>
                      <a:pt x="477926" y="105949"/>
                    </a:cubicBezTo>
                    <a:cubicBezTo>
                      <a:pt x="480365" y="94976"/>
                      <a:pt x="481584" y="85019"/>
                      <a:pt x="481584" y="76078"/>
                    </a:cubicBezTo>
                    <a:cubicBezTo>
                      <a:pt x="481584" y="66325"/>
                      <a:pt x="479958" y="57790"/>
                      <a:pt x="476707" y="50475"/>
                    </a:cubicBezTo>
                    <a:cubicBezTo>
                      <a:pt x="476707" y="43160"/>
                      <a:pt x="478739" y="35438"/>
                      <a:pt x="482803" y="27310"/>
                    </a:cubicBezTo>
                    <a:lnTo>
                      <a:pt x="499872" y="34625"/>
                    </a:lnTo>
                    <a:cubicBezTo>
                      <a:pt x="505561" y="37877"/>
                      <a:pt x="512470" y="44379"/>
                      <a:pt x="520598" y="54133"/>
                    </a:cubicBezTo>
                    <a:cubicBezTo>
                      <a:pt x="522224" y="56571"/>
                      <a:pt x="524662" y="60635"/>
                      <a:pt x="527913" y="66325"/>
                    </a:cubicBezTo>
                    <a:cubicBezTo>
                      <a:pt x="531165" y="72014"/>
                      <a:pt x="534822" y="75266"/>
                      <a:pt x="538886" y="76078"/>
                    </a:cubicBezTo>
                    <a:lnTo>
                      <a:pt x="592531" y="55352"/>
                    </a:lnTo>
                    <a:cubicBezTo>
                      <a:pt x="649427" y="32594"/>
                      <a:pt x="692505" y="16744"/>
                      <a:pt x="721766" y="7803"/>
                    </a:cubicBezTo>
                    <a:cubicBezTo>
                      <a:pt x="742899" y="1301"/>
                      <a:pt x="767689" y="-1138"/>
                      <a:pt x="796137" y="488"/>
                    </a:cubicBezTo>
                    <a:close/>
                    <a:moveTo>
                      <a:pt x="758342" y="6584"/>
                    </a:moveTo>
                    <a:lnTo>
                      <a:pt x="747369" y="9022"/>
                    </a:lnTo>
                    <a:cubicBezTo>
                      <a:pt x="740054" y="10648"/>
                      <a:pt x="728675" y="13086"/>
                      <a:pt x="713232" y="16338"/>
                    </a:cubicBezTo>
                    <a:cubicBezTo>
                      <a:pt x="697789" y="19589"/>
                      <a:pt x="684377" y="23653"/>
                      <a:pt x="672998" y="28530"/>
                    </a:cubicBezTo>
                    <a:cubicBezTo>
                      <a:pt x="656742" y="35032"/>
                      <a:pt x="640486" y="40722"/>
                      <a:pt x="624230" y="45598"/>
                    </a:cubicBezTo>
                    <a:cubicBezTo>
                      <a:pt x="599846" y="52914"/>
                      <a:pt x="581152" y="59619"/>
                      <a:pt x="568147" y="65715"/>
                    </a:cubicBezTo>
                    <a:cubicBezTo>
                      <a:pt x="555142" y="71811"/>
                      <a:pt x="546608" y="79330"/>
                      <a:pt x="542544" y="88270"/>
                    </a:cubicBezTo>
                    <a:cubicBezTo>
                      <a:pt x="550672" y="89083"/>
                      <a:pt x="559613" y="87458"/>
                      <a:pt x="569366" y="83394"/>
                    </a:cubicBezTo>
                    <a:cubicBezTo>
                      <a:pt x="579120" y="79330"/>
                      <a:pt x="586841" y="76485"/>
                      <a:pt x="592531" y="74859"/>
                    </a:cubicBezTo>
                    <a:cubicBezTo>
                      <a:pt x="611226" y="67544"/>
                      <a:pt x="623011" y="63074"/>
                      <a:pt x="627888" y="61448"/>
                    </a:cubicBezTo>
                    <a:cubicBezTo>
                      <a:pt x="655523" y="52507"/>
                      <a:pt x="675843" y="43973"/>
                      <a:pt x="688848" y="35845"/>
                    </a:cubicBezTo>
                    <a:lnTo>
                      <a:pt x="771753" y="7803"/>
                    </a:lnTo>
                    <a:lnTo>
                      <a:pt x="771753" y="6584"/>
                    </a:lnTo>
                    <a:lnTo>
                      <a:pt x="758342" y="6584"/>
                    </a:lnTo>
                    <a:close/>
                    <a:moveTo>
                      <a:pt x="800100" y="46208"/>
                    </a:moveTo>
                    <a:cubicBezTo>
                      <a:pt x="798677" y="46614"/>
                      <a:pt x="797763" y="47630"/>
                      <a:pt x="797357" y="49256"/>
                    </a:cubicBezTo>
                    <a:lnTo>
                      <a:pt x="791261" y="49256"/>
                    </a:lnTo>
                    <a:cubicBezTo>
                      <a:pt x="785571" y="49256"/>
                      <a:pt x="779881" y="50475"/>
                      <a:pt x="774192" y="52914"/>
                    </a:cubicBezTo>
                    <a:cubicBezTo>
                      <a:pt x="753059" y="56978"/>
                      <a:pt x="732536" y="62667"/>
                      <a:pt x="712622" y="69982"/>
                    </a:cubicBezTo>
                    <a:cubicBezTo>
                      <a:pt x="692709" y="77298"/>
                      <a:pt x="673811" y="84613"/>
                      <a:pt x="655930" y="91928"/>
                    </a:cubicBezTo>
                    <a:cubicBezTo>
                      <a:pt x="638048" y="99243"/>
                      <a:pt x="625856" y="104120"/>
                      <a:pt x="619353" y="106558"/>
                    </a:cubicBezTo>
                    <a:cubicBezTo>
                      <a:pt x="586841" y="116312"/>
                      <a:pt x="562051" y="122408"/>
                      <a:pt x="544982" y="124846"/>
                    </a:cubicBezTo>
                    <a:lnTo>
                      <a:pt x="537667" y="168738"/>
                    </a:lnTo>
                    <a:cubicBezTo>
                      <a:pt x="527101" y="207752"/>
                      <a:pt x="518973" y="234574"/>
                      <a:pt x="513283" y="249205"/>
                    </a:cubicBezTo>
                    <a:lnTo>
                      <a:pt x="514502" y="250424"/>
                    </a:lnTo>
                    <a:lnTo>
                      <a:pt x="646176" y="218725"/>
                    </a:lnTo>
                    <a:cubicBezTo>
                      <a:pt x="647802" y="218725"/>
                      <a:pt x="650443" y="218522"/>
                      <a:pt x="654101" y="218115"/>
                    </a:cubicBezTo>
                    <a:cubicBezTo>
                      <a:pt x="657758" y="217709"/>
                      <a:pt x="659994" y="215880"/>
                      <a:pt x="660806" y="212629"/>
                    </a:cubicBezTo>
                    <a:lnTo>
                      <a:pt x="640080" y="197998"/>
                    </a:lnTo>
                    <a:cubicBezTo>
                      <a:pt x="619760" y="189058"/>
                      <a:pt x="606349" y="182149"/>
                      <a:pt x="599846" y="177272"/>
                    </a:cubicBezTo>
                    <a:cubicBezTo>
                      <a:pt x="596595" y="174021"/>
                      <a:pt x="591922" y="168128"/>
                      <a:pt x="585826" y="159594"/>
                    </a:cubicBezTo>
                    <a:cubicBezTo>
                      <a:pt x="579730" y="151059"/>
                      <a:pt x="573837" y="145166"/>
                      <a:pt x="568147" y="141915"/>
                    </a:cubicBezTo>
                    <a:cubicBezTo>
                      <a:pt x="567334" y="141915"/>
                      <a:pt x="564896" y="141306"/>
                      <a:pt x="560832" y="140086"/>
                    </a:cubicBezTo>
                    <a:cubicBezTo>
                      <a:pt x="556768" y="138867"/>
                      <a:pt x="554126" y="137445"/>
                      <a:pt x="552907" y="135819"/>
                    </a:cubicBezTo>
                    <a:cubicBezTo>
                      <a:pt x="551688" y="134194"/>
                      <a:pt x="552297" y="132162"/>
                      <a:pt x="554736" y="129723"/>
                    </a:cubicBezTo>
                    <a:cubicBezTo>
                      <a:pt x="562051" y="124846"/>
                      <a:pt x="570585" y="122408"/>
                      <a:pt x="580339" y="122408"/>
                    </a:cubicBezTo>
                    <a:cubicBezTo>
                      <a:pt x="585216" y="122408"/>
                      <a:pt x="597814" y="124440"/>
                      <a:pt x="618134" y="128504"/>
                    </a:cubicBezTo>
                    <a:cubicBezTo>
                      <a:pt x="628701" y="132568"/>
                      <a:pt x="640689" y="138664"/>
                      <a:pt x="654101" y="146792"/>
                    </a:cubicBezTo>
                    <a:cubicBezTo>
                      <a:pt x="667512" y="154920"/>
                      <a:pt x="677469" y="160610"/>
                      <a:pt x="683971" y="163861"/>
                    </a:cubicBezTo>
                    <a:cubicBezTo>
                      <a:pt x="694537" y="171176"/>
                      <a:pt x="708761" y="183774"/>
                      <a:pt x="726643" y="201656"/>
                    </a:cubicBezTo>
                    <a:lnTo>
                      <a:pt x="791261" y="190683"/>
                    </a:lnTo>
                    <a:lnTo>
                      <a:pt x="796137" y="190683"/>
                    </a:lnTo>
                    <a:lnTo>
                      <a:pt x="802233" y="190683"/>
                    </a:lnTo>
                    <a:cubicBezTo>
                      <a:pt x="809549" y="190683"/>
                      <a:pt x="814425" y="189058"/>
                      <a:pt x="816864" y="185806"/>
                    </a:cubicBezTo>
                    <a:cubicBezTo>
                      <a:pt x="816051" y="176866"/>
                      <a:pt x="816457" y="166909"/>
                      <a:pt x="818083" y="155936"/>
                    </a:cubicBezTo>
                    <a:cubicBezTo>
                      <a:pt x="819709" y="144963"/>
                      <a:pt x="820928" y="137851"/>
                      <a:pt x="821741" y="134600"/>
                    </a:cubicBezTo>
                    <a:cubicBezTo>
                      <a:pt x="824992" y="118344"/>
                      <a:pt x="826617" y="105339"/>
                      <a:pt x="826617" y="95586"/>
                    </a:cubicBezTo>
                    <a:cubicBezTo>
                      <a:pt x="827430" y="93147"/>
                      <a:pt x="829056" y="89083"/>
                      <a:pt x="831494" y="83394"/>
                    </a:cubicBezTo>
                    <a:cubicBezTo>
                      <a:pt x="833933" y="77704"/>
                      <a:pt x="833526" y="73234"/>
                      <a:pt x="830275" y="69982"/>
                    </a:cubicBezTo>
                    <a:cubicBezTo>
                      <a:pt x="830275" y="65106"/>
                      <a:pt x="827633" y="61448"/>
                      <a:pt x="822350" y="59010"/>
                    </a:cubicBezTo>
                    <a:cubicBezTo>
                      <a:pt x="817067" y="56571"/>
                      <a:pt x="813613" y="53320"/>
                      <a:pt x="811987" y="49256"/>
                    </a:cubicBezTo>
                    <a:lnTo>
                      <a:pt x="805891" y="46818"/>
                    </a:lnTo>
                    <a:cubicBezTo>
                      <a:pt x="803453" y="46005"/>
                      <a:pt x="801522" y="45802"/>
                      <a:pt x="800100" y="46208"/>
                    </a:cubicBezTo>
                    <a:close/>
                    <a:moveTo>
                      <a:pt x="787603" y="308946"/>
                    </a:moveTo>
                    <a:cubicBezTo>
                      <a:pt x="784352" y="309758"/>
                      <a:pt x="782523" y="311994"/>
                      <a:pt x="782117" y="315651"/>
                    </a:cubicBezTo>
                    <a:cubicBezTo>
                      <a:pt x="781710" y="319309"/>
                      <a:pt x="781507" y="321950"/>
                      <a:pt x="781507" y="323576"/>
                    </a:cubicBezTo>
                    <a:cubicBezTo>
                      <a:pt x="781507" y="333329"/>
                      <a:pt x="777849" y="347554"/>
                      <a:pt x="770534" y="366248"/>
                    </a:cubicBezTo>
                    <a:cubicBezTo>
                      <a:pt x="769721" y="369499"/>
                      <a:pt x="767689" y="376002"/>
                      <a:pt x="764438" y="385755"/>
                    </a:cubicBezTo>
                    <a:cubicBezTo>
                      <a:pt x="761187" y="395509"/>
                      <a:pt x="759561" y="403230"/>
                      <a:pt x="759561" y="408920"/>
                    </a:cubicBezTo>
                    <a:cubicBezTo>
                      <a:pt x="759561" y="417048"/>
                      <a:pt x="762812" y="421112"/>
                      <a:pt x="769315" y="421112"/>
                    </a:cubicBezTo>
                    <a:lnTo>
                      <a:pt x="780288" y="418674"/>
                    </a:lnTo>
                    <a:cubicBezTo>
                      <a:pt x="784352" y="406482"/>
                      <a:pt x="787400" y="392664"/>
                      <a:pt x="789432" y="377221"/>
                    </a:cubicBezTo>
                    <a:cubicBezTo>
                      <a:pt x="791464" y="361778"/>
                      <a:pt x="792886" y="351618"/>
                      <a:pt x="793699" y="346741"/>
                    </a:cubicBezTo>
                    <a:cubicBezTo>
                      <a:pt x="795325" y="330485"/>
                      <a:pt x="796950" y="318293"/>
                      <a:pt x="798576" y="310165"/>
                    </a:cubicBezTo>
                    <a:lnTo>
                      <a:pt x="787603" y="308946"/>
                    </a:lnTo>
                    <a:close/>
                    <a:moveTo>
                      <a:pt x="776630" y="310165"/>
                    </a:moveTo>
                    <a:lnTo>
                      <a:pt x="642518" y="332110"/>
                    </a:lnTo>
                    <a:cubicBezTo>
                      <a:pt x="646582" y="336174"/>
                      <a:pt x="659587" y="348366"/>
                      <a:pt x="681533" y="368686"/>
                    </a:cubicBezTo>
                    <a:cubicBezTo>
                      <a:pt x="683971" y="371125"/>
                      <a:pt x="691693" y="377830"/>
                      <a:pt x="704697" y="388803"/>
                    </a:cubicBezTo>
                    <a:cubicBezTo>
                      <a:pt x="717702" y="399776"/>
                      <a:pt x="727862" y="411765"/>
                      <a:pt x="735177" y="424770"/>
                    </a:cubicBezTo>
                    <a:cubicBezTo>
                      <a:pt x="746557" y="424770"/>
                      <a:pt x="753465" y="421518"/>
                      <a:pt x="755904" y="415016"/>
                    </a:cubicBezTo>
                    <a:cubicBezTo>
                      <a:pt x="760781" y="393070"/>
                      <a:pt x="767283" y="359339"/>
                      <a:pt x="775411" y="313822"/>
                    </a:cubicBezTo>
                    <a:lnTo>
                      <a:pt x="776630" y="310165"/>
                    </a:lnTo>
                    <a:close/>
                    <a:moveTo>
                      <a:pt x="285293" y="323576"/>
                    </a:moveTo>
                    <a:lnTo>
                      <a:pt x="282854" y="324795"/>
                    </a:lnTo>
                    <a:cubicBezTo>
                      <a:pt x="283667" y="325608"/>
                      <a:pt x="284480" y="325811"/>
                      <a:pt x="285293" y="325405"/>
                    </a:cubicBezTo>
                    <a:cubicBezTo>
                      <a:pt x="286105" y="324998"/>
                      <a:pt x="286918" y="324795"/>
                      <a:pt x="287731" y="324795"/>
                    </a:cubicBezTo>
                    <a:lnTo>
                      <a:pt x="285293" y="323576"/>
                    </a:lnTo>
                    <a:close/>
                    <a:moveTo>
                      <a:pt x="587654" y="340645"/>
                    </a:moveTo>
                    <a:lnTo>
                      <a:pt x="471830" y="358933"/>
                    </a:lnTo>
                    <a:cubicBezTo>
                      <a:pt x="469392" y="366248"/>
                      <a:pt x="463296" y="378846"/>
                      <a:pt x="453542" y="396728"/>
                    </a:cubicBezTo>
                    <a:cubicBezTo>
                      <a:pt x="439725" y="419486"/>
                      <a:pt x="432816" y="434930"/>
                      <a:pt x="432816" y="443058"/>
                    </a:cubicBezTo>
                    <a:cubicBezTo>
                      <a:pt x="432816" y="448747"/>
                      <a:pt x="436473" y="452405"/>
                      <a:pt x="443789" y="454030"/>
                    </a:cubicBezTo>
                    <a:cubicBezTo>
                      <a:pt x="526694" y="445090"/>
                      <a:pt x="585622" y="438587"/>
                      <a:pt x="620573" y="434523"/>
                    </a:cubicBezTo>
                    <a:cubicBezTo>
                      <a:pt x="625449" y="432898"/>
                      <a:pt x="628904" y="430256"/>
                      <a:pt x="630936" y="426598"/>
                    </a:cubicBezTo>
                    <a:cubicBezTo>
                      <a:pt x="632968" y="422941"/>
                      <a:pt x="634593" y="418877"/>
                      <a:pt x="635813" y="414406"/>
                    </a:cubicBezTo>
                    <a:cubicBezTo>
                      <a:pt x="637032" y="409936"/>
                      <a:pt x="638048" y="406888"/>
                      <a:pt x="638861" y="405262"/>
                    </a:cubicBezTo>
                    <a:lnTo>
                      <a:pt x="640080" y="394290"/>
                    </a:lnTo>
                    <a:cubicBezTo>
                      <a:pt x="640080" y="389413"/>
                      <a:pt x="637641" y="386568"/>
                      <a:pt x="632765" y="385755"/>
                    </a:cubicBezTo>
                    <a:cubicBezTo>
                      <a:pt x="631139" y="385755"/>
                      <a:pt x="628497" y="386162"/>
                      <a:pt x="624840" y="386974"/>
                    </a:cubicBezTo>
                    <a:cubicBezTo>
                      <a:pt x="621182" y="387787"/>
                      <a:pt x="618541" y="386974"/>
                      <a:pt x="616915" y="384536"/>
                    </a:cubicBezTo>
                    <a:cubicBezTo>
                      <a:pt x="615289" y="382910"/>
                      <a:pt x="612851" y="380066"/>
                      <a:pt x="609600" y="376002"/>
                    </a:cubicBezTo>
                    <a:cubicBezTo>
                      <a:pt x="606349" y="371938"/>
                      <a:pt x="604113" y="368077"/>
                      <a:pt x="602894" y="364419"/>
                    </a:cubicBezTo>
                    <a:cubicBezTo>
                      <a:pt x="601675" y="360762"/>
                      <a:pt x="602285" y="356901"/>
                      <a:pt x="604723" y="352837"/>
                    </a:cubicBezTo>
                    <a:lnTo>
                      <a:pt x="594969" y="340645"/>
                    </a:lnTo>
                    <a:lnTo>
                      <a:pt x="587654" y="340645"/>
                    </a:lnTo>
                    <a:close/>
                    <a:moveTo>
                      <a:pt x="681533" y="416235"/>
                    </a:moveTo>
                    <a:cubicBezTo>
                      <a:pt x="677469" y="417048"/>
                      <a:pt x="673811" y="421925"/>
                      <a:pt x="670560" y="430866"/>
                    </a:cubicBezTo>
                    <a:cubicBezTo>
                      <a:pt x="677062" y="430866"/>
                      <a:pt x="682345" y="429850"/>
                      <a:pt x="686409" y="427818"/>
                    </a:cubicBezTo>
                    <a:cubicBezTo>
                      <a:pt x="690473" y="425786"/>
                      <a:pt x="690067" y="422738"/>
                      <a:pt x="685190" y="418674"/>
                    </a:cubicBezTo>
                    <a:lnTo>
                      <a:pt x="681533" y="416235"/>
                    </a:lnTo>
                    <a:close/>
                    <a:moveTo>
                      <a:pt x="351130" y="372344"/>
                    </a:moveTo>
                    <a:cubicBezTo>
                      <a:pt x="347065" y="375595"/>
                      <a:pt x="342189" y="383723"/>
                      <a:pt x="336499" y="396728"/>
                    </a:cubicBezTo>
                    <a:cubicBezTo>
                      <a:pt x="321869" y="417861"/>
                      <a:pt x="308457" y="439806"/>
                      <a:pt x="296265" y="462565"/>
                    </a:cubicBezTo>
                    <a:cubicBezTo>
                      <a:pt x="292201" y="469067"/>
                      <a:pt x="288341" y="475366"/>
                      <a:pt x="284683" y="481462"/>
                    </a:cubicBezTo>
                    <a:cubicBezTo>
                      <a:pt x="281026" y="487558"/>
                      <a:pt x="277977" y="493045"/>
                      <a:pt x="275539" y="497922"/>
                    </a:cubicBezTo>
                    <a:cubicBezTo>
                      <a:pt x="277977" y="497109"/>
                      <a:pt x="281635" y="495280"/>
                      <a:pt x="286512" y="492435"/>
                    </a:cubicBezTo>
                    <a:cubicBezTo>
                      <a:pt x="291389" y="489590"/>
                      <a:pt x="295859" y="488574"/>
                      <a:pt x="299923" y="489387"/>
                    </a:cubicBezTo>
                    <a:lnTo>
                      <a:pt x="312115" y="466222"/>
                    </a:lnTo>
                    <a:cubicBezTo>
                      <a:pt x="318618" y="460533"/>
                      <a:pt x="324510" y="452202"/>
                      <a:pt x="329793" y="441229"/>
                    </a:cubicBezTo>
                    <a:cubicBezTo>
                      <a:pt x="335077" y="430256"/>
                      <a:pt x="339344" y="422331"/>
                      <a:pt x="342595" y="417454"/>
                    </a:cubicBezTo>
                    <a:cubicBezTo>
                      <a:pt x="347472" y="411765"/>
                      <a:pt x="352145" y="404246"/>
                      <a:pt x="356616" y="394899"/>
                    </a:cubicBezTo>
                    <a:cubicBezTo>
                      <a:pt x="361086" y="385552"/>
                      <a:pt x="364134" y="378846"/>
                      <a:pt x="365760" y="374782"/>
                    </a:cubicBezTo>
                    <a:lnTo>
                      <a:pt x="357226" y="372344"/>
                    </a:lnTo>
                    <a:lnTo>
                      <a:pt x="351130" y="372344"/>
                    </a:lnTo>
                    <a:close/>
                  </a:path>
                </a:pathLst>
              </a:cu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xmlns="" id="{DF755D28-41E3-4BAD-8DBB-5EC0637EA69D}"/>
                  </a:ext>
                </a:extLst>
              </p:cNvPr>
              <p:cNvSpPr/>
              <p:nvPr/>
            </p:nvSpPr>
            <p:spPr>
              <a:xfrm>
                <a:off x="3187315" y="-1930409"/>
                <a:ext cx="7180" cy="4877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4877">
                    <a:moveTo>
                      <a:pt x="4742" y="0"/>
                    </a:moveTo>
                    <a:cubicBezTo>
                      <a:pt x="7181" y="812"/>
                      <a:pt x="7790" y="1828"/>
                      <a:pt x="6571" y="3048"/>
                    </a:cubicBezTo>
                    <a:cubicBezTo>
                      <a:pt x="5352" y="4267"/>
                      <a:pt x="3726" y="4877"/>
                      <a:pt x="1694" y="4877"/>
                    </a:cubicBezTo>
                    <a:cubicBezTo>
                      <a:pt x="-338" y="4877"/>
                      <a:pt x="-541" y="3657"/>
                      <a:pt x="1085" y="1219"/>
                    </a:cubicBezTo>
                    <a:lnTo>
                      <a:pt x="4742" y="0"/>
                    </a:lnTo>
                    <a:close/>
                  </a:path>
                </a:pathLst>
              </a:custGeom>
              <a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xmlns="" id="{2C377961-0DA7-4A76-8F4D-CBA050A14ED3}"/>
                  </a:ext>
                </a:extLst>
              </p:cNvPr>
              <p:cNvSpPr/>
              <p:nvPr/>
            </p:nvSpPr>
            <p:spPr>
              <a:xfrm>
                <a:off x="3184742" y="-1902369"/>
                <a:ext cx="2844" cy="7972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7972">
                    <a:moveTo>
                      <a:pt x="2439" y="0"/>
                    </a:moveTo>
                    <a:cubicBezTo>
                      <a:pt x="3251" y="4877"/>
                      <a:pt x="2845" y="7519"/>
                      <a:pt x="1219" y="7925"/>
                    </a:cubicBezTo>
                    <a:cubicBezTo>
                      <a:pt x="-406" y="8332"/>
                      <a:pt x="-406" y="6096"/>
                      <a:pt x="1219" y="1220"/>
                    </a:cubicBezTo>
                    <a:lnTo>
                      <a:pt x="2439" y="0"/>
                    </a:ln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xmlns="" id="{61C68C04-CD9D-44FF-A543-69179487A53B}"/>
                  </a:ext>
                </a:extLst>
              </p:cNvPr>
              <p:cNvSpPr/>
              <p:nvPr/>
            </p:nvSpPr>
            <p:spPr>
              <a:xfrm>
                <a:off x="2769692" y="-1858476"/>
                <a:ext cx="232345" cy="204825"/>
              </a:xfrm>
              <a:custGeom>
                <a:avLst/>
                <a:gdLst/>
                <a:ahLst/>
                <a:cxnLst/>
                <a:rect l="l" t="t" r="r" b="b"/>
                <a:pathLst>
                  <a:path w="232345" h="204825">
                    <a:moveTo>
                      <a:pt x="45634" y="0"/>
                    </a:moveTo>
                    <a:lnTo>
                      <a:pt x="77333" y="0"/>
                    </a:lnTo>
                    <a:cubicBezTo>
                      <a:pt x="89525" y="1625"/>
                      <a:pt x="104968" y="6502"/>
                      <a:pt x="123662" y="14630"/>
                    </a:cubicBezTo>
                    <a:cubicBezTo>
                      <a:pt x="143170" y="26009"/>
                      <a:pt x="157394" y="34950"/>
                      <a:pt x="166334" y="41452"/>
                    </a:cubicBezTo>
                    <a:cubicBezTo>
                      <a:pt x="193157" y="65024"/>
                      <a:pt x="214290" y="87375"/>
                      <a:pt x="229733" y="108508"/>
                    </a:cubicBezTo>
                    <a:cubicBezTo>
                      <a:pt x="229733" y="110134"/>
                      <a:pt x="230343" y="112776"/>
                      <a:pt x="231562" y="116433"/>
                    </a:cubicBezTo>
                    <a:cubicBezTo>
                      <a:pt x="232781" y="120091"/>
                      <a:pt x="232578" y="123545"/>
                      <a:pt x="230952" y="126796"/>
                    </a:cubicBezTo>
                    <a:lnTo>
                      <a:pt x="209006" y="128016"/>
                    </a:lnTo>
                    <a:cubicBezTo>
                      <a:pt x="205755" y="127203"/>
                      <a:pt x="200269" y="125374"/>
                      <a:pt x="192547" y="122529"/>
                    </a:cubicBezTo>
                    <a:cubicBezTo>
                      <a:pt x="184826" y="119684"/>
                      <a:pt x="178933" y="115417"/>
                      <a:pt x="174869" y="109728"/>
                    </a:cubicBezTo>
                    <a:lnTo>
                      <a:pt x="163896" y="120700"/>
                    </a:lnTo>
                    <a:cubicBezTo>
                      <a:pt x="160645" y="129641"/>
                      <a:pt x="155768" y="138988"/>
                      <a:pt x="149266" y="148742"/>
                    </a:cubicBezTo>
                    <a:cubicBezTo>
                      <a:pt x="142763" y="158495"/>
                      <a:pt x="138293" y="165404"/>
                      <a:pt x="135854" y="169468"/>
                    </a:cubicBezTo>
                    <a:cubicBezTo>
                      <a:pt x="130978" y="173532"/>
                      <a:pt x="124475" y="179831"/>
                      <a:pt x="116347" y="188366"/>
                    </a:cubicBezTo>
                    <a:cubicBezTo>
                      <a:pt x="108219" y="196900"/>
                      <a:pt x="100498" y="202387"/>
                      <a:pt x="93182" y="204825"/>
                    </a:cubicBezTo>
                    <a:cubicBezTo>
                      <a:pt x="94808" y="191820"/>
                      <a:pt x="98059" y="179425"/>
                      <a:pt x="102936" y="167639"/>
                    </a:cubicBezTo>
                    <a:cubicBezTo>
                      <a:pt x="107813" y="155854"/>
                      <a:pt x="112893" y="144678"/>
                      <a:pt x="118176" y="134112"/>
                    </a:cubicBezTo>
                    <a:cubicBezTo>
                      <a:pt x="123459" y="123545"/>
                      <a:pt x="126914" y="116230"/>
                      <a:pt x="128539" y="112166"/>
                    </a:cubicBezTo>
                    <a:cubicBezTo>
                      <a:pt x="125288" y="109728"/>
                      <a:pt x="119598" y="104444"/>
                      <a:pt x="111470" y="96316"/>
                    </a:cubicBezTo>
                    <a:cubicBezTo>
                      <a:pt x="103343" y="88188"/>
                      <a:pt x="95214" y="81686"/>
                      <a:pt x="87086" y="76809"/>
                    </a:cubicBezTo>
                    <a:cubicBezTo>
                      <a:pt x="78958" y="71932"/>
                      <a:pt x="70424" y="69494"/>
                      <a:pt x="61483" y="69494"/>
                    </a:cubicBezTo>
                    <a:cubicBezTo>
                      <a:pt x="55794" y="65430"/>
                      <a:pt x="51730" y="60960"/>
                      <a:pt x="49291" y="56083"/>
                    </a:cubicBezTo>
                    <a:cubicBezTo>
                      <a:pt x="46853" y="51206"/>
                      <a:pt x="44008" y="43891"/>
                      <a:pt x="40757" y="34137"/>
                    </a:cubicBezTo>
                    <a:cubicBezTo>
                      <a:pt x="27752" y="23571"/>
                      <a:pt x="20030" y="17475"/>
                      <a:pt x="17592" y="15849"/>
                    </a:cubicBezTo>
                    <a:cubicBezTo>
                      <a:pt x="11090" y="15036"/>
                      <a:pt x="6010" y="13614"/>
                      <a:pt x="2352" y="11582"/>
                    </a:cubicBezTo>
                    <a:cubicBezTo>
                      <a:pt x="-1306" y="9550"/>
                      <a:pt x="-696" y="7315"/>
                      <a:pt x="4181" y="4876"/>
                    </a:cubicBezTo>
                    <a:cubicBezTo>
                      <a:pt x="10683" y="2438"/>
                      <a:pt x="18202" y="1015"/>
                      <a:pt x="26736" y="609"/>
                    </a:cubicBezTo>
                    <a:cubicBezTo>
                      <a:pt x="35270" y="203"/>
                      <a:pt x="41570" y="0"/>
                      <a:pt x="45634" y="0"/>
                    </a:cubicBezTo>
                    <a:close/>
                  </a:path>
                </a:pathLst>
              </a:custGeom>
              <a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xmlns="" id="{A3995BDB-0C67-4EDD-9AE4-D07143C72781}"/>
                  </a:ext>
                </a:extLst>
              </p:cNvPr>
              <p:cNvSpPr/>
              <p:nvPr/>
            </p:nvSpPr>
            <p:spPr>
              <a:xfrm>
                <a:off x="4377730" y="-1613417"/>
                <a:ext cx="2641" cy="3657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3657">
                    <a:moveTo>
                      <a:pt x="1829" y="0"/>
                    </a:moveTo>
                    <a:cubicBezTo>
                      <a:pt x="2642" y="812"/>
                      <a:pt x="2845" y="1625"/>
                      <a:pt x="2439" y="2438"/>
                    </a:cubicBezTo>
                    <a:cubicBezTo>
                      <a:pt x="2032" y="3251"/>
                      <a:pt x="1423" y="3657"/>
                      <a:pt x="610" y="3657"/>
                    </a:cubicBezTo>
                    <a:cubicBezTo>
                      <a:pt x="-203" y="3657"/>
                      <a:pt x="-203" y="2844"/>
                      <a:pt x="610" y="1219"/>
                    </a:cubicBezTo>
                    <a:lnTo>
                      <a:pt x="1829" y="0"/>
                    </a:ln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:a16="http://schemas.microsoft.com/office/drawing/2014/main" xmlns="" id="{D037DF63-6E0F-4FBC-91BA-0CA6CC7407D6}"/>
                  </a:ext>
                </a:extLst>
              </p:cNvPr>
              <p:cNvSpPr/>
              <p:nvPr/>
            </p:nvSpPr>
            <p:spPr>
              <a:xfrm>
                <a:off x="2210601" y="-1546361"/>
                <a:ext cx="3658" cy="3657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3657">
                    <a:moveTo>
                      <a:pt x="1220" y="0"/>
                    </a:moveTo>
                    <a:lnTo>
                      <a:pt x="3658" y="0"/>
                    </a:lnTo>
                    <a:lnTo>
                      <a:pt x="2927" y="1463"/>
                    </a:lnTo>
                    <a:lnTo>
                      <a:pt x="0" y="3657"/>
                    </a:lnTo>
                    <a:lnTo>
                      <a:pt x="1220" y="0"/>
                    </a:ln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xmlns="" id="{80E87F3A-9DCC-4BDA-BFED-4AAB1FAB75B8}"/>
                  </a:ext>
                </a:extLst>
              </p:cNvPr>
              <p:cNvSpPr/>
              <p:nvPr/>
            </p:nvSpPr>
            <p:spPr>
              <a:xfrm>
                <a:off x="1793635" y="-2243744"/>
                <a:ext cx="2438" cy="4877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4877">
                    <a:moveTo>
                      <a:pt x="2438" y="0"/>
                    </a:moveTo>
                    <a:cubicBezTo>
                      <a:pt x="2438" y="813"/>
                      <a:pt x="2235" y="1829"/>
                      <a:pt x="1829" y="3048"/>
                    </a:cubicBezTo>
                    <a:cubicBezTo>
                      <a:pt x="1422" y="4267"/>
                      <a:pt x="813" y="4877"/>
                      <a:pt x="0" y="4877"/>
                    </a:cubicBezTo>
                    <a:lnTo>
                      <a:pt x="0" y="2439"/>
                    </a:lnTo>
                    <a:lnTo>
                      <a:pt x="2438" y="0"/>
                    </a:ln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xmlns="" id="{90064D1D-CEC6-4897-9F77-0AD046CB8EE1}"/>
                  </a:ext>
                </a:extLst>
              </p:cNvPr>
              <p:cNvSpPr/>
              <p:nvPr/>
            </p:nvSpPr>
            <p:spPr>
              <a:xfrm>
                <a:off x="3361770" y="-2088905"/>
                <a:ext cx="5852" cy="2031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2031">
                    <a:moveTo>
                      <a:pt x="2195" y="0"/>
                    </a:moveTo>
                    <a:lnTo>
                      <a:pt x="5852" y="1219"/>
                    </a:lnTo>
                    <a:cubicBezTo>
                      <a:pt x="4227" y="2032"/>
                      <a:pt x="2601" y="2235"/>
                      <a:pt x="975" y="1828"/>
                    </a:cubicBezTo>
                    <a:cubicBezTo>
                      <a:pt x="-650" y="1422"/>
                      <a:pt x="-244" y="813"/>
                      <a:pt x="2195" y="0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xmlns="" id="{C9A0C383-E164-4AB3-97DB-A3564A4A0912}"/>
                  </a:ext>
                </a:extLst>
              </p:cNvPr>
              <p:cNvSpPr/>
              <p:nvPr/>
            </p:nvSpPr>
            <p:spPr>
              <a:xfrm>
                <a:off x="3352017" y="-2086468"/>
                <a:ext cx="4633" cy="1950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1950">
                    <a:moveTo>
                      <a:pt x="2195" y="0"/>
                    </a:moveTo>
                    <a:lnTo>
                      <a:pt x="4633" y="0"/>
                    </a:lnTo>
                    <a:cubicBezTo>
                      <a:pt x="3821" y="1626"/>
                      <a:pt x="2602" y="2235"/>
                      <a:pt x="976" y="1829"/>
                    </a:cubicBezTo>
                    <a:cubicBezTo>
                      <a:pt x="-650" y="1423"/>
                      <a:pt x="-243" y="813"/>
                      <a:pt x="2195" y="0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xmlns="" id="{49B28C13-8823-4931-BC12-9DB8D245EAAB}"/>
                  </a:ext>
                </a:extLst>
              </p:cNvPr>
              <p:cNvSpPr/>
              <p:nvPr/>
            </p:nvSpPr>
            <p:spPr>
              <a:xfrm>
                <a:off x="1632701" y="-2012096"/>
                <a:ext cx="14630" cy="242621"/>
              </a:xfrm>
              <a:custGeom>
                <a:avLst/>
                <a:gdLst/>
                <a:ahLst/>
                <a:cxnLst/>
                <a:rect l="l" t="t" r="r" b="b"/>
                <a:pathLst>
                  <a:path w="14630" h="242621">
                    <a:moveTo>
                      <a:pt x="13411" y="0"/>
                    </a:moveTo>
                    <a:lnTo>
                      <a:pt x="14630" y="10973"/>
                    </a:lnTo>
                    <a:cubicBezTo>
                      <a:pt x="13004" y="17476"/>
                      <a:pt x="12192" y="22352"/>
                      <a:pt x="12192" y="25604"/>
                    </a:cubicBezTo>
                    <a:lnTo>
                      <a:pt x="13411" y="45111"/>
                    </a:lnTo>
                    <a:lnTo>
                      <a:pt x="10972" y="110948"/>
                    </a:lnTo>
                    <a:cubicBezTo>
                      <a:pt x="9347" y="170282"/>
                      <a:pt x="6502" y="214173"/>
                      <a:pt x="2438" y="242621"/>
                    </a:cubicBezTo>
                    <a:cubicBezTo>
                      <a:pt x="812" y="221488"/>
                      <a:pt x="0" y="205232"/>
                      <a:pt x="0" y="193853"/>
                    </a:cubicBezTo>
                    <a:cubicBezTo>
                      <a:pt x="0" y="171907"/>
                      <a:pt x="1625" y="137364"/>
                      <a:pt x="4876" y="90221"/>
                    </a:cubicBezTo>
                    <a:lnTo>
                      <a:pt x="8534" y="28042"/>
                    </a:lnTo>
                    <a:cubicBezTo>
                      <a:pt x="8534" y="24791"/>
                      <a:pt x="8534" y="20117"/>
                      <a:pt x="8534" y="14021"/>
                    </a:cubicBezTo>
                    <a:cubicBezTo>
                      <a:pt x="8534" y="7925"/>
                      <a:pt x="10160" y="3251"/>
                      <a:pt x="13411" y="0"/>
                    </a:cubicBezTo>
                    <a:close/>
                  </a:path>
                </a:pathLst>
              </a:custGeom>
              <a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xmlns="" id="{96C32BB8-8D66-426A-82DE-AC3D89E4CC7A}"/>
                  </a:ext>
                </a:extLst>
              </p:cNvPr>
              <p:cNvSpPr/>
              <p:nvPr/>
            </p:nvSpPr>
            <p:spPr>
              <a:xfrm>
                <a:off x="1677406" y="-2006001"/>
                <a:ext cx="9915" cy="4334"/>
              </a:xfrm>
              <a:custGeom>
                <a:avLst/>
                <a:gdLst/>
                <a:ahLst/>
                <a:cxnLst/>
                <a:rect l="l" t="t" r="r" b="b"/>
                <a:pathLst>
                  <a:path w="9915" h="4334">
                    <a:moveTo>
                      <a:pt x="4064" y="0"/>
                    </a:moveTo>
                    <a:lnTo>
                      <a:pt x="8940" y="0"/>
                    </a:lnTo>
                    <a:cubicBezTo>
                      <a:pt x="10566" y="3251"/>
                      <a:pt x="10160" y="4674"/>
                      <a:pt x="7721" y="4267"/>
                    </a:cubicBezTo>
                    <a:cubicBezTo>
                      <a:pt x="5283" y="3861"/>
                      <a:pt x="3048" y="3048"/>
                      <a:pt x="1016" y="1829"/>
                    </a:cubicBezTo>
                    <a:cubicBezTo>
                      <a:pt x="-1016" y="610"/>
                      <a:pt x="0" y="0"/>
                      <a:pt x="4064" y="0"/>
                    </a:cubicBezTo>
                    <a:close/>
                  </a:path>
                </a:pathLst>
              </a:custGeom>
              <a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xmlns="" id="{9DC018C7-7A49-4C9F-B37D-E63A7DBDBEC4}"/>
                  </a:ext>
                </a:extLst>
              </p:cNvPr>
              <p:cNvSpPr/>
              <p:nvPr/>
            </p:nvSpPr>
            <p:spPr>
              <a:xfrm>
                <a:off x="1827774" y="-1977959"/>
                <a:ext cx="13411" cy="113386"/>
              </a:xfrm>
              <a:custGeom>
                <a:avLst/>
                <a:gdLst/>
                <a:ahLst/>
                <a:cxnLst/>
                <a:rect l="l" t="t" r="r" b="b"/>
                <a:pathLst>
                  <a:path w="13411" h="113386">
                    <a:moveTo>
                      <a:pt x="8534" y="0"/>
                    </a:moveTo>
                    <a:lnTo>
                      <a:pt x="13411" y="1219"/>
                    </a:lnTo>
                    <a:cubicBezTo>
                      <a:pt x="11785" y="3658"/>
                      <a:pt x="10972" y="7315"/>
                      <a:pt x="10972" y="12192"/>
                    </a:cubicBezTo>
                    <a:cubicBezTo>
                      <a:pt x="10972" y="17069"/>
                      <a:pt x="10566" y="21133"/>
                      <a:pt x="9753" y="24384"/>
                    </a:cubicBezTo>
                    <a:cubicBezTo>
                      <a:pt x="8940" y="40640"/>
                      <a:pt x="8534" y="65024"/>
                      <a:pt x="8534" y="97536"/>
                    </a:cubicBezTo>
                    <a:cubicBezTo>
                      <a:pt x="5283" y="98349"/>
                      <a:pt x="4470" y="100787"/>
                      <a:pt x="6096" y="104851"/>
                    </a:cubicBezTo>
                    <a:cubicBezTo>
                      <a:pt x="7721" y="108915"/>
                      <a:pt x="8534" y="111760"/>
                      <a:pt x="8534" y="113386"/>
                    </a:cubicBezTo>
                    <a:cubicBezTo>
                      <a:pt x="2844" y="106883"/>
                      <a:pt x="0" y="97130"/>
                      <a:pt x="0" y="84125"/>
                    </a:cubicBezTo>
                    <a:cubicBezTo>
                      <a:pt x="0" y="78435"/>
                      <a:pt x="812" y="69901"/>
                      <a:pt x="2438" y="58521"/>
                    </a:cubicBezTo>
                    <a:cubicBezTo>
                      <a:pt x="2438" y="56083"/>
                      <a:pt x="3048" y="51409"/>
                      <a:pt x="4267" y="44501"/>
                    </a:cubicBezTo>
                    <a:cubicBezTo>
                      <a:pt x="5486" y="37592"/>
                      <a:pt x="5689" y="31699"/>
                      <a:pt x="4876" y="26822"/>
                    </a:cubicBezTo>
                    <a:cubicBezTo>
                      <a:pt x="4876" y="23571"/>
                      <a:pt x="5283" y="19304"/>
                      <a:pt x="6096" y="14021"/>
                    </a:cubicBezTo>
                    <a:cubicBezTo>
                      <a:pt x="6908" y="8738"/>
                      <a:pt x="7721" y="4064"/>
                      <a:pt x="8534" y="0"/>
                    </a:cubicBezTo>
                    <a:close/>
                  </a:path>
                </a:pathLst>
              </a:custGeom>
              <a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xmlns="" id="{7D0FB873-196B-4B21-B01A-5634CD64A698}"/>
                  </a:ext>
                </a:extLst>
              </p:cNvPr>
              <p:cNvSpPr/>
              <p:nvPr/>
            </p:nvSpPr>
            <p:spPr>
              <a:xfrm>
                <a:off x="4385044" y="-1963329"/>
                <a:ext cx="3658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11650">
                    <a:moveTo>
                      <a:pt x="610" y="0"/>
                    </a:moveTo>
                    <a:lnTo>
                      <a:pt x="1830" y="2439"/>
                    </a:lnTo>
                    <a:lnTo>
                      <a:pt x="3049" y="7316"/>
                    </a:lnTo>
                    <a:cubicBezTo>
                      <a:pt x="3861" y="10567"/>
                      <a:pt x="3861" y="11989"/>
                      <a:pt x="3049" y="11583"/>
                    </a:cubicBezTo>
                    <a:cubicBezTo>
                      <a:pt x="2236" y="11176"/>
                      <a:pt x="1423" y="9754"/>
                      <a:pt x="610" y="7316"/>
                    </a:cubicBezTo>
                    <a:cubicBezTo>
                      <a:pt x="-203" y="4877"/>
                      <a:pt x="-203" y="2439"/>
                      <a:pt x="610" y="0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xmlns="" id="{46DAF9FE-3BB8-4C49-95E3-94AA6961C90F}"/>
                  </a:ext>
                </a:extLst>
              </p:cNvPr>
              <p:cNvSpPr/>
              <p:nvPr/>
            </p:nvSpPr>
            <p:spPr>
              <a:xfrm>
                <a:off x="3261553" y="-1947478"/>
                <a:ext cx="229209" cy="81889"/>
              </a:xfrm>
              <a:custGeom>
                <a:avLst/>
                <a:gdLst/>
                <a:ahLst/>
                <a:cxnLst/>
                <a:rect l="l" t="t" r="r" b="b"/>
                <a:pathLst>
                  <a:path w="229209" h="81889">
                    <a:moveTo>
                      <a:pt x="215798" y="0"/>
                    </a:moveTo>
                    <a:lnTo>
                      <a:pt x="229209" y="0"/>
                    </a:lnTo>
                    <a:lnTo>
                      <a:pt x="229209" y="1219"/>
                    </a:lnTo>
                    <a:lnTo>
                      <a:pt x="146304" y="29261"/>
                    </a:lnTo>
                    <a:cubicBezTo>
                      <a:pt x="133299" y="37389"/>
                      <a:pt x="112979" y="45923"/>
                      <a:pt x="85344" y="54864"/>
                    </a:cubicBezTo>
                    <a:cubicBezTo>
                      <a:pt x="80467" y="56490"/>
                      <a:pt x="68682" y="60960"/>
                      <a:pt x="49987" y="68275"/>
                    </a:cubicBezTo>
                    <a:cubicBezTo>
                      <a:pt x="44297" y="69901"/>
                      <a:pt x="36576" y="72746"/>
                      <a:pt x="26822" y="76810"/>
                    </a:cubicBezTo>
                    <a:cubicBezTo>
                      <a:pt x="17069" y="80874"/>
                      <a:pt x="8128" y="82499"/>
                      <a:pt x="0" y="81686"/>
                    </a:cubicBezTo>
                    <a:cubicBezTo>
                      <a:pt x="4064" y="72746"/>
                      <a:pt x="12598" y="65227"/>
                      <a:pt x="25603" y="59131"/>
                    </a:cubicBezTo>
                    <a:cubicBezTo>
                      <a:pt x="38608" y="53035"/>
                      <a:pt x="57302" y="46330"/>
                      <a:pt x="81686" y="39014"/>
                    </a:cubicBezTo>
                    <a:cubicBezTo>
                      <a:pt x="97942" y="34138"/>
                      <a:pt x="114198" y="28448"/>
                      <a:pt x="130454" y="21946"/>
                    </a:cubicBezTo>
                    <a:cubicBezTo>
                      <a:pt x="141833" y="17069"/>
                      <a:pt x="155245" y="13005"/>
                      <a:pt x="170688" y="9754"/>
                    </a:cubicBezTo>
                    <a:cubicBezTo>
                      <a:pt x="186131" y="6502"/>
                      <a:pt x="197510" y="4064"/>
                      <a:pt x="204825" y="2438"/>
                    </a:cubicBezTo>
                    <a:lnTo>
                      <a:pt x="215798" y="0"/>
                    </a:lnTo>
                    <a:close/>
                  </a:path>
                </a:pathLst>
              </a:custGeom>
              <a:blipFill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xmlns="" id="{FAF2B22F-DBDF-4A94-8EC5-F2AEF22388B7}"/>
                  </a:ext>
                </a:extLst>
              </p:cNvPr>
              <p:cNvSpPr/>
              <p:nvPr/>
            </p:nvSpPr>
            <p:spPr>
              <a:xfrm>
                <a:off x="4383216" y="-1943821"/>
                <a:ext cx="4876" cy="4876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876">
                    <a:moveTo>
                      <a:pt x="2438" y="0"/>
                    </a:moveTo>
                    <a:lnTo>
                      <a:pt x="3658" y="1219"/>
                    </a:lnTo>
                    <a:cubicBezTo>
                      <a:pt x="5283" y="2032"/>
                      <a:pt x="5283" y="3251"/>
                      <a:pt x="3658" y="4876"/>
                    </a:cubicBezTo>
                    <a:lnTo>
                      <a:pt x="0" y="2438"/>
                    </a:lnTo>
                    <a:lnTo>
                      <a:pt x="2438" y="0"/>
                    </a:lnTo>
                    <a:close/>
                  </a:path>
                </a:pathLst>
              </a:custGeom>
              <a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:a16="http://schemas.microsoft.com/office/drawing/2014/main" xmlns="" id="{1A5B3680-B59A-424E-89C0-96CD6BB4C1EE}"/>
                  </a:ext>
                </a:extLst>
              </p:cNvPr>
              <p:cNvSpPr/>
              <p:nvPr/>
            </p:nvSpPr>
            <p:spPr>
              <a:xfrm>
                <a:off x="4384435" y="-1928946"/>
                <a:ext cx="5050" cy="6827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6827">
                    <a:moveTo>
                      <a:pt x="152" y="61"/>
                    </a:moveTo>
                    <a:cubicBezTo>
                      <a:pt x="457" y="264"/>
                      <a:pt x="1219" y="975"/>
                      <a:pt x="2439" y="2194"/>
                    </a:cubicBezTo>
                    <a:lnTo>
                      <a:pt x="3658" y="4633"/>
                    </a:lnTo>
                    <a:cubicBezTo>
                      <a:pt x="5283" y="7071"/>
                      <a:pt x="5486" y="7478"/>
                      <a:pt x="4267" y="5852"/>
                    </a:cubicBezTo>
                    <a:cubicBezTo>
                      <a:pt x="3048" y="4226"/>
                      <a:pt x="1829" y="2601"/>
                      <a:pt x="610" y="975"/>
                    </a:cubicBezTo>
                    <a:cubicBezTo>
                      <a:pt x="0" y="162"/>
                      <a:pt x="-152" y="-142"/>
                      <a:pt x="152" y="61"/>
                    </a:cubicBezTo>
                    <a:close/>
                  </a:path>
                </a:pathLst>
              </a:custGeom>
              <a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:a16="http://schemas.microsoft.com/office/drawing/2014/main" xmlns="" id="{FC47D9BD-6A7D-415A-8828-30C0C9E42C14}"/>
                  </a:ext>
                </a:extLst>
              </p:cNvPr>
              <p:cNvSpPr/>
              <p:nvPr/>
            </p:nvSpPr>
            <p:spPr>
              <a:xfrm>
                <a:off x="4381997" y="-1886671"/>
                <a:ext cx="2439" cy="12345"/>
              </a:xfrm>
              <a:custGeom>
                <a:avLst/>
                <a:gdLst/>
                <a:ahLst/>
                <a:cxnLst/>
                <a:rect l="l" t="t" r="r" b="b"/>
                <a:pathLst>
                  <a:path w="2439" h="12345">
                    <a:moveTo>
                      <a:pt x="1829" y="153"/>
                    </a:moveTo>
                    <a:cubicBezTo>
                      <a:pt x="2236" y="559"/>
                      <a:pt x="2439" y="1779"/>
                      <a:pt x="2439" y="3811"/>
                    </a:cubicBezTo>
                    <a:cubicBezTo>
                      <a:pt x="2439" y="7875"/>
                      <a:pt x="2033" y="10719"/>
                      <a:pt x="1220" y="12345"/>
                    </a:cubicBezTo>
                    <a:cubicBezTo>
                      <a:pt x="1220" y="11532"/>
                      <a:pt x="1016" y="10719"/>
                      <a:pt x="610" y="9907"/>
                    </a:cubicBezTo>
                    <a:cubicBezTo>
                      <a:pt x="204" y="9094"/>
                      <a:pt x="0" y="8281"/>
                      <a:pt x="0" y="7468"/>
                    </a:cubicBezTo>
                    <a:lnTo>
                      <a:pt x="0" y="1372"/>
                    </a:lnTo>
                    <a:cubicBezTo>
                      <a:pt x="813" y="153"/>
                      <a:pt x="1423" y="-253"/>
                      <a:pt x="1829" y="153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84" name="任意多边形: 形状 83">
                <a:extLst>
                  <a:ext uri="{FF2B5EF4-FFF2-40B4-BE49-F238E27FC236}">
                    <a16:creationId xmlns:a16="http://schemas.microsoft.com/office/drawing/2014/main" xmlns="" id="{00C938B2-9A4D-4C28-A6DC-D408EA3E0C80}"/>
                  </a:ext>
                </a:extLst>
              </p:cNvPr>
              <p:cNvSpPr/>
              <p:nvPr/>
            </p:nvSpPr>
            <p:spPr>
              <a:xfrm>
                <a:off x="4382912" y="-1864572"/>
                <a:ext cx="3963" cy="3961"/>
              </a:xfrm>
              <a:custGeom>
                <a:avLst/>
                <a:gdLst/>
                <a:ahLst/>
                <a:cxnLst/>
                <a:rect l="l" t="t" r="r" b="b"/>
                <a:pathLst>
                  <a:path w="3963" h="3961">
                    <a:moveTo>
                      <a:pt x="2743" y="0"/>
                    </a:moveTo>
                    <a:lnTo>
                      <a:pt x="3963" y="1219"/>
                    </a:lnTo>
                    <a:cubicBezTo>
                      <a:pt x="2337" y="3657"/>
                      <a:pt x="1118" y="4470"/>
                      <a:pt x="305" y="3657"/>
                    </a:cubicBezTo>
                    <a:cubicBezTo>
                      <a:pt x="-508" y="2844"/>
                      <a:pt x="305" y="1625"/>
                      <a:pt x="2743" y="0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xmlns="" id="{80E1E0D7-98DC-4AE2-B2F0-A916BD595C04}"/>
                  </a:ext>
                </a:extLst>
              </p:cNvPr>
              <p:cNvSpPr/>
              <p:nvPr/>
            </p:nvSpPr>
            <p:spPr>
              <a:xfrm>
                <a:off x="2044182" y="-1802393"/>
                <a:ext cx="24993" cy="54863"/>
              </a:xfrm>
              <a:custGeom>
                <a:avLst/>
                <a:gdLst/>
                <a:ahLst/>
                <a:cxnLst/>
                <a:rect l="l" t="t" r="r" b="b"/>
                <a:pathLst>
                  <a:path w="24993" h="54863">
                    <a:moveTo>
                      <a:pt x="18897" y="0"/>
                    </a:moveTo>
                    <a:cubicBezTo>
                      <a:pt x="22961" y="0"/>
                      <a:pt x="24993" y="1625"/>
                      <a:pt x="24993" y="4877"/>
                    </a:cubicBezTo>
                    <a:cubicBezTo>
                      <a:pt x="24993" y="5689"/>
                      <a:pt x="23368" y="7315"/>
                      <a:pt x="20116" y="9753"/>
                    </a:cubicBezTo>
                    <a:cubicBezTo>
                      <a:pt x="21742" y="2438"/>
                      <a:pt x="20929" y="2235"/>
                      <a:pt x="17678" y="9144"/>
                    </a:cubicBezTo>
                    <a:cubicBezTo>
                      <a:pt x="14427" y="16053"/>
                      <a:pt x="12395" y="19913"/>
                      <a:pt x="11582" y="20726"/>
                    </a:cubicBezTo>
                    <a:cubicBezTo>
                      <a:pt x="10769" y="24790"/>
                      <a:pt x="9550" y="31089"/>
                      <a:pt x="7924" y="39624"/>
                    </a:cubicBezTo>
                    <a:lnTo>
                      <a:pt x="1829" y="54863"/>
                    </a:lnTo>
                    <a:lnTo>
                      <a:pt x="0" y="37795"/>
                    </a:lnTo>
                    <a:cubicBezTo>
                      <a:pt x="2844" y="30480"/>
                      <a:pt x="4673" y="24790"/>
                      <a:pt x="5486" y="20726"/>
                    </a:cubicBezTo>
                    <a:lnTo>
                      <a:pt x="9144" y="7315"/>
                    </a:lnTo>
                    <a:cubicBezTo>
                      <a:pt x="11582" y="2438"/>
                      <a:pt x="14833" y="0"/>
                      <a:pt x="18897" y="0"/>
                    </a:cubicBezTo>
                    <a:close/>
                  </a:path>
                </a:pathLst>
              </a:custGeom>
              <a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:a16="http://schemas.microsoft.com/office/drawing/2014/main" xmlns="" id="{933E6912-9734-477B-BD15-021C1496C3D4}"/>
                  </a:ext>
                </a:extLst>
              </p:cNvPr>
              <p:cNvSpPr/>
              <p:nvPr/>
            </p:nvSpPr>
            <p:spPr>
              <a:xfrm>
                <a:off x="2126478" y="-1796297"/>
                <a:ext cx="104851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104851" h="64373">
                    <a:moveTo>
                      <a:pt x="103632" y="0"/>
                    </a:moveTo>
                    <a:lnTo>
                      <a:pt x="104851" y="1219"/>
                    </a:lnTo>
                    <a:cubicBezTo>
                      <a:pt x="94284" y="9347"/>
                      <a:pt x="78841" y="19101"/>
                      <a:pt x="58521" y="30480"/>
                    </a:cubicBezTo>
                    <a:cubicBezTo>
                      <a:pt x="33324" y="45110"/>
                      <a:pt x="16662" y="56083"/>
                      <a:pt x="8534" y="63398"/>
                    </a:cubicBezTo>
                    <a:cubicBezTo>
                      <a:pt x="6096" y="65024"/>
                      <a:pt x="4267" y="64617"/>
                      <a:pt x="3048" y="62179"/>
                    </a:cubicBezTo>
                    <a:cubicBezTo>
                      <a:pt x="1828" y="59741"/>
                      <a:pt x="1219" y="56896"/>
                      <a:pt x="1219" y="53645"/>
                    </a:cubicBezTo>
                    <a:cubicBezTo>
                      <a:pt x="1219" y="50393"/>
                      <a:pt x="812" y="47549"/>
                      <a:pt x="0" y="45110"/>
                    </a:cubicBezTo>
                    <a:cubicBezTo>
                      <a:pt x="5689" y="42672"/>
                      <a:pt x="14224" y="38201"/>
                      <a:pt x="25603" y="31699"/>
                    </a:cubicBezTo>
                    <a:cubicBezTo>
                      <a:pt x="54864" y="15443"/>
                      <a:pt x="78028" y="5283"/>
                      <a:pt x="95097" y="1219"/>
                    </a:cubicBezTo>
                    <a:lnTo>
                      <a:pt x="103632" y="0"/>
                    </a:lnTo>
                    <a:close/>
                  </a:path>
                </a:pathLst>
              </a:custGeom>
              <a:blipFill>
                <a:blip r:embed="rId1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87" name="任意多边形: 形状 86">
                <a:extLst>
                  <a:ext uri="{FF2B5EF4-FFF2-40B4-BE49-F238E27FC236}">
                    <a16:creationId xmlns:a16="http://schemas.microsoft.com/office/drawing/2014/main" xmlns="" id="{967521FF-6636-4057-BACA-477FE5119672}"/>
                  </a:ext>
                </a:extLst>
              </p:cNvPr>
              <p:cNvSpPr/>
              <p:nvPr/>
            </p:nvSpPr>
            <p:spPr>
              <a:xfrm>
                <a:off x="2043266" y="-1747530"/>
                <a:ext cx="2744" cy="6097"/>
              </a:xfrm>
              <a:custGeom>
                <a:avLst/>
                <a:gdLst/>
                <a:ahLst/>
                <a:cxnLst/>
                <a:rect l="l" t="t" r="r" b="b"/>
                <a:pathLst>
                  <a:path w="2744" h="6097">
                    <a:moveTo>
                      <a:pt x="2744" y="0"/>
                    </a:moveTo>
                    <a:lnTo>
                      <a:pt x="2744" y="1"/>
                    </a:lnTo>
                    <a:cubicBezTo>
                      <a:pt x="305" y="2439"/>
                      <a:pt x="-508" y="4471"/>
                      <a:pt x="305" y="6097"/>
                    </a:cubicBezTo>
                    <a:lnTo>
                      <a:pt x="2744" y="0"/>
                    </a:ln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88" name="任意多边形: 形状 87">
                <a:extLst>
                  <a:ext uri="{FF2B5EF4-FFF2-40B4-BE49-F238E27FC236}">
                    <a16:creationId xmlns:a16="http://schemas.microsoft.com/office/drawing/2014/main" xmlns="" id="{EC70259B-01E6-4D2B-A5BD-8E2D0A854EAA}"/>
                  </a:ext>
                </a:extLst>
              </p:cNvPr>
              <p:cNvSpPr/>
              <p:nvPr/>
            </p:nvSpPr>
            <p:spPr>
              <a:xfrm>
                <a:off x="2170368" y="-1734118"/>
                <a:ext cx="124222" cy="273101"/>
              </a:xfrm>
              <a:custGeom>
                <a:avLst/>
                <a:gdLst/>
                <a:ahLst/>
                <a:cxnLst/>
                <a:rect l="l" t="t" r="r" b="b"/>
                <a:pathLst>
                  <a:path w="124222" h="273101">
                    <a:moveTo>
                      <a:pt x="117043" y="0"/>
                    </a:moveTo>
                    <a:lnTo>
                      <a:pt x="123139" y="0"/>
                    </a:lnTo>
                    <a:cubicBezTo>
                      <a:pt x="124765" y="5690"/>
                      <a:pt x="124561" y="12395"/>
                      <a:pt x="122529" y="20117"/>
                    </a:cubicBezTo>
                    <a:cubicBezTo>
                      <a:pt x="120497" y="27838"/>
                      <a:pt x="119075" y="33325"/>
                      <a:pt x="118262" y="36576"/>
                    </a:cubicBezTo>
                    <a:cubicBezTo>
                      <a:pt x="105257" y="75590"/>
                      <a:pt x="93878" y="104038"/>
                      <a:pt x="84125" y="121920"/>
                    </a:cubicBezTo>
                    <a:lnTo>
                      <a:pt x="71933" y="138989"/>
                    </a:lnTo>
                    <a:lnTo>
                      <a:pt x="73152" y="140208"/>
                    </a:lnTo>
                    <a:cubicBezTo>
                      <a:pt x="70713" y="148336"/>
                      <a:pt x="68275" y="152806"/>
                      <a:pt x="65837" y="153619"/>
                    </a:cubicBezTo>
                    <a:cubicBezTo>
                      <a:pt x="64211" y="149555"/>
                      <a:pt x="62382" y="149149"/>
                      <a:pt x="60350" y="152400"/>
                    </a:cubicBezTo>
                    <a:cubicBezTo>
                      <a:pt x="58318" y="155651"/>
                      <a:pt x="56286" y="160122"/>
                      <a:pt x="54254" y="165811"/>
                    </a:cubicBezTo>
                    <a:cubicBezTo>
                      <a:pt x="52222" y="171501"/>
                      <a:pt x="49581" y="177190"/>
                      <a:pt x="46329" y="182880"/>
                    </a:cubicBezTo>
                    <a:lnTo>
                      <a:pt x="43891" y="187757"/>
                    </a:lnTo>
                    <a:lnTo>
                      <a:pt x="41453" y="187757"/>
                    </a:lnTo>
                    <a:lnTo>
                      <a:pt x="40233" y="191414"/>
                    </a:lnTo>
                    <a:lnTo>
                      <a:pt x="43160" y="189220"/>
                    </a:lnTo>
                    <a:lnTo>
                      <a:pt x="36576" y="202387"/>
                    </a:lnTo>
                    <a:cubicBezTo>
                      <a:pt x="34137" y="204826"/>
                      <a:pt x="31699" y="210312"/>
                      <a:pt x="29261" y="218846"/>
                    </a:cubicBezTo>
                    <a:cubicBezTo>
                      <a:pt x="26822" y="227381"/>
                      <a:pt x="23165" y="232867"/>
                      <a:pt x="18288" y="235306"/>
                    </a:cubicBezTo>
                    <a:cubicBezTo>
                      <a:pt x="15849" y="238557"/>
                      <a:pt x="12598" y="245872"/>
                      <a:pt x="8534" y="257251"/>
                    </a:cubicBezTo>
                    <a:lnTo>
                      <a:pt x="0" y="273101"/>
                    </a:lnTo>
                    <a:cubicBezTo>
                      <a:pt x="4877" y="253594"/>
                      <a:pt x="11379" y="234696"/>
                      <a:pt x="19507" y="216408"/>
                    </a:cubicBezTo>
                    <a:cubicBezTo>
                      <a:pt x="27635" y="198120"/>
                      <a:pt x="38608" y="175565"/>
                      <a:pt x="52425" y="148742"/>
                    </a:cubicBezTo>
                    <a:lnTo>
                      <a:pt x="75590" y="101194"/>
                    </a:lnTo>
                    <a:cubicBezTo>
                      <a:pt x="82905" y="84125"/>
                      <a:pt x="88595" y="68682"/>
                      <a:pt x="92659" y="54864"/>
                    </a:cubicBezTo>
                    <a:cubicBezTo>
                      <a:pt x="96723" y="47549"/>
                      <a:pt x="100381" y="38811"/>
                      <a:pt x="103632" y="28651"/>
                    </a:cubicBezTo>
                    <a:cubicBezTo>
                      <a:pt x="106883" y="18491"/>
                      <a:pt x="109321" y="10566"/>
                      <a:pt x="110947" y="4877"/>
                    </a:cubicBezTo>
                    <a:cubicBezTo>
                      <a:pt x="111760" y="3251"/>
                      <a:pt x="113792" y="1626"/>
                      <a:pt x="117043" y="0"/>
                    </a:cubicBezTo>
                    <a:close/>
                  </a:path>
                </a:pathLst>
              </a:custGeom>
              <a:blipFill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xmlns="" id="{62668D8A-B361-4D7C-B31A-F4BF7765F908}"/>
                  </a:ext>
                </a:extLst>
              </p:cNvPr>
              <p:cNvSpPr/>
              <p:nvPr/>
            </p:nvSpPr>
            <p:spPr>
              <a:xfrm>
                <a:off x="2037997" y="-1729406"/>
                <a:ext cx="3136" cy="11288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11288">
                    <a:moveTo>
                      <a:pt x="545" y="11"/>
                    </a:moveTo>
                    <a:cubicBezTo>
                      <a:pt x="1053" y="113"/>
                      <a:pt x="1916" y="977"/>
                      <a:pt x="3136" y="2602"/>
                    </a:cubicBezTo>
                    <a:lnTo>
                      <a:pt x="3136" y="7479"/>
                    </a:lnTo>
                    <a:cubicBezTo>
                      <a:pt x="3136" y="11543"/>
                      <a:pt x="2729" y="12356"/>
                      <a:pt x="1917" y="9917"/>
                    </a:cubicBezTo>
                    <a:cubicBezTo>
                      <a:pt x="1104" y="7479"/>
                      <a:pt x="494" y="4837"/>
                      <a:pt x="88" y="1993"/>
                    </a:cubicBezTo>
                    <a:cubicBezTo>
                      <a:pt x="-115" y="570"/>
                      <a:pt x="37" y="-90"/>
                      <a:pt x="545" y="11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90" name="任意多边形: 形状 89">
                <a:extLst>
                  <a:ext uri="{FF2B5EF4-FFF2-40B4-BE49-F238E27FC236}">
                    <a16:creationId xmlns:a16="http://schemas.microsoft.com/office/drawing/2014/main" xmlns="" id="{B946AC74-B884-4A44-9BC1-93901939BEBF}"/>
                  </a:ext>
                </a:extLst>
              </p:cNvPr>
              <p:cNvSpPr/>
              <p:nvPr/>
            </p:nvSpPr>
            <p:spPr>
              <a:xfrm>
                <a:off x="1825335" y="-1708515"/>
                <a:ext cx="2439" cy="99975"/>
              </a:xfrm>
              <a:custGeom>
                <a:avLst/>
                <a:gdLst/>
                <a:ahLst/>
                <a:cxnLst/>
                <a:rect l="l" t="t" r="r" b="b"/>
                <a:pathLst>
                  <a:path w="2439" h="99975">
                    <a:moveTo>
                      <a:pt x="2439" y="0"/>
                    </a:moveTo>
                    <a:lnTo>
                      <a:pt x="2439" y="3658"/>
                    </a:lnTo>
                    <a:lnTo>
                      <a:pt x="0" y="99975"/>
                    </a:lnTo>
                    <a:lnTo>
                      <a:pt x="2439" y="0"/>
                    </a:ln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91" name="任意多边形: 形状 90">
                <a:extLst>
                  <a:ext uri="{FF2B5EF4-FFF2-40B4-BE49-F238E27FC236}">
                    <a16:creationId xmlns:a16="http://schemas.microsoft.com/office/drawing/2014/main" xmlns="" id="{183A6B8E-EE10-4521-A7E6-735358D7908D}"/>
                  </a:ext>
                </a:extLst>
              </p:cNvPr>
              <p:cNvSpPr/>
              <p:nvPr/>
            </p:nvSpPr>
            <p:spPr>
              <a:xfrm>
                <a:off x="2034224" y="-1693886"/>
                <a:ext cx="2032" cy="4064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4064">
                    <a:moveTo>
                      <a:pt x="813" y="0"/>
                    </a:moveTo>
                    <a:lnTo>
                      <a:pt x="2032" y="2439"/>
                    </a:lnTo>
                    <a:cubicBezTo>
                      <a:pt x="1219" y="4064"/>
                      <a:pt x="609" y="4471"/>
                      <a:pt x="203" y="3658"/>
                    </a:cubicBezTo>
                    <a:cubicBezTo>
                      <a:pt x="-203" y="2845"/>
                      <a:pt x="0" y="1626"/>
                      <a:pt x="813" y="0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92" name="任意多边形: 形状 91">
                <a:extLst>
                  <a:ext uri="{FF2B5EF4-FFF2-40B4-BE49-F238E27FC236}">
                    <a16:creationId xmlns:a16="http://schemas.microsoft.com/office/drawing/2014/main" xmlns="" id="{ECD5B58C-2E28-48EA-9B00-F4327D57A792}"/>
                  </a:ext>
                </a:extLst>
              </p:cNvPr>
              <p:cNvSpPr/>
              <p:nvPr/>
            </p:nvSpPr>
            <p:spPr>
              <a:xfrm>
                <a:off x="1597344" y="-1651212"/>
                <a:ext cx="29748" cy="232867"/>
              </a:xfrm>
              <a:custGeom>
                <a:avLst/>
                <a:gdLst/>
                <a:ahLst/>
                <a:cxnLst/>
                <a:rect l="l" t="t" r="r" b="b"/>
                <a:pathLst>
                  <a:path w="29748" h="232867">
                    <a:moveTo>
                      <a:pt x="28041" y="0"/>
                    </a:moveTo>
                    <a:lnTo>
                      <a:pt x="29261" y="1219"/>
                    </a:lnTo>
                    <a:cubicBezTo>
                      <a:pt x="30073" y="7721"/>
                      <a:pt x="29870" y="15240"/>
                      <a:pt x="28651" y="23774"/>
                    </a:cubicBezTo>
                    <a:cubicBezTo>
                      <a:pt x="27432" y="32308"/>
                      <a:pt x="26416" y="39014"/>
                      <a:pt x="25603" y="43891"/>
                    </a:cubicBezTo>
                    <a:lnTo>
                      <a:pt x="20726" y="90220"/>
                    </a:lnTo>
                    <a:cubicBezTo>
                      <a:pt x="14224" y="153619"/>
                      <a:pt x="7721" y="201168"/>
                      <a:pt x="1219" y="232867"/>
                    </a:cubicBezTo>
                    <a:cubicBezTo>
                      <a:pt x="406" y="230428"/>
                      <a:pt x="0" y="226364"/>
                      <a:pt x="0" y="220675"/>
                    </a:cubicBezTo>
                    <a:cubicBezTo>
                      <a:pt x="0" y="213359"/>
                      <a:pt x="1625" y="203809"/>
                      <a:pt x="4877" y="192024"/>
                    </a:cubicBezTo>
                    <a:cubicBezTo>
                      <a:pt x="8128" y="180238"/>
                      <a:pt x="10160" y="170688"/>
                      <a:pt x="10973" y="163372"/>
                    </a:cubicBezTo>
                    <a:cubicBezTo>
                      <a:pt x="12598" y="138988"/>
                      <a:pt x="14224" y="120700"/>
                      <a:pt x="15849" y="108508"/>
                    </a:cubicBezTo>
                    <a:cubicBezTo>
                      <a:pt x="19101" y="59740"/>
                      <a:pt x="22352" y="23977"/>
                      <a:pt x="25603" y="1219"/>
                    </a:cubicBezTo>
                    <a:lnTo>
                      <a:pt x="28041" y="0"/>
                    </a:lnTo>
                    <a:close/>
                  </a:path>
                </a:pathLst>
              </a:custGeom>
              <a:blipFill>
                <a:blip r:embed="rId2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93" name="任意多边形: 形状 92">
                <a:extLst>
                  <a:ext uri="{FF2B5EF4-FFF2-40B4-BE49-F238E27FC236}">
                    <a16:creationId xmlns:a16="http://schemas.microsoft.com/office/drawing/2014/main" xmlns="" id="{96A6D6C7-DF35-4267-B912-7C1369AE4ACA}"/>
                  </a:ext>
                </a:extLst>
              </p:cNvPr>
              <p:cNvSpPr/>
              <p:nvPr/>
            </p:nvSpPr>
            <p:spPr>
              <a:xfrm>
                <a:off x="3001863" y="-1630486"/>
                <a:ext cx="4877" cy="2031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2031">
                    <a:moveTo>
                      <a:pt x="2439" y="0"/>
                    </a:moveTo>
                    <a:lnTo>
                      <a:pt x="4877" y="1219"/>
                    </a:lnTo>
                    <a:cubicBezTo>
                      <a:pt x="4064" y="1219"/>
                      <a:pt x="3251" y="1422"/>
                      <a:pt x="2439" y="1829"/>
                    </a:cubicBezTo>
                    <a:cubicBezTo>
                      <a:pt x="1626" y="2235"/>
                      <a:pt x="813" y="2032"/>
                      <a:pt x="0" y="1219"/>
                    </a:cubicBezTo>
                    <a:lnTo>
                      <a:pt x="2439" y="0"/>
                    </a:ln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94" name="任意多边形: 形状 93">
                <a:extLst>
                  <a:ext uri="{FF2B5EF4-FFF2-40B4-BE49-F238E27FC236}">
                    <a16:creationId xmlns:a16="http://schemas.microsoft.com/office/drawing/2014/main" xmlns="" id="{B3C653DB-9E94-45AD-AAD5-D80AA8087658}"/>
                  </a:ext>
                </a:extLst>
              </p:cNvPr>
              <p:cNvSpPr/>
              <p:nvPr/>
            </p:nvSpPr>
            <p:spPr>
              <a:xfrm>
                <a:off x="2994548" y="-1581719"/>
                <a:ext cx="90221" cy="125578"/>
              </a:xfrm>
              <a:custGeom>
                <a:avLst/>
                <a:gdLst/>
                <a:ahLst/>
                <a:cxnLst/>
                <a:rect l="l" t="t" r="r" b="b"/>
                <a:pathLst>
                  <a:path w="90221" h="125578">
                    <a:moveTo>
                      <a:pt x="75591" y="0"/>
                    </a:moveTo>
                    <a:lnTo>
                      <a:pt x="81687" y="0"/>
                    </a:lnTo>
                    <a:lnTo>
                      <a:pt x="90221" y="2438"/>
                    </a:lnTo>
                    <a:cubicBezTo>
                      <a:pt x="88595" y="6502"/>
                      <a:pt x="85547" y="13208"/>
                      <a:pt x="81077" y="22555"/>
                    </a:cubicBezTo>
                    <a:cubicBezTo>
                      <a:pt x="76606" y="31902"/>
                      <a:pt x="71933" y="39421"/>
                      <a:pt x="67056" y="45110"/>
                    </a:cubicBezTo>
                    <a:cubicBezTo>
                      <a:pt x="63805" y="49987"/>
                      <a:pt x="59538" y="57912"/>
                      <a:pt x="54254" y="68885"/>
                    </a:cubicBezTo>
                    <a:cubicBezTo>
                      <a:pt x="48971" y="79858"/>
                      <a:pt x="43079" y="88189"/>
                      <a:pt x="36576" y="93878"/>
                    </a:cubicBezTo>
                    <a:lnTo>
                      <a:pt x="24384" y="117043"/>
                    </a:lnTo>
                    <a:cubicBezTo>
                      <a:pt x="20320" y="116230"/>
                      <a:pt x="15850" y="117246"/>
                      <a:pt x="10973" y="120091"/>
                    </a:cubicBezTo>
                    <a:cubicBezTo>
                      <a:pt x="6096" y="122936"/>
                      <a:pt x="2438" y="124765"/>
                      <a:pt x="0" y="125578"/>
                    </a:cubicBezTo>
                    <a:cubicBezTo>
                      <a:pt x="2438" y="120701"/>
                      <a:pt x="5487" y="115214"/>
                      <a:pt x="9144" y="109118"/>
                    </a:cubicBezTo>
                    <a:cubicBezTo>
                      <a:pt x="12802" y="103022"/>
                      <a:pt x="16662" y="96723"/>
                      <a:pt x="20726" y="90221"/>
                    </a:cubicBezTo>
                    <a:cubicBezTo>
                      <a:pt x="32918" y="67462"/>
                      <a:pt x="46330" y="45517"/>
                      <a:pt x="60960" y="24384"/>
                    </a:cubicBezTo>
                    <a:cubicBezTo>
                      <a:pt x="66650" y="11379"/>
                      <a:pt x="71526" y="3251"/>
                      <a:pt x="75591" y="0"/>
                    </a:cubicBezTo>
                    <a:close/>
                  </a:path>
                </a:pathLst>
              </a:custGeom>
              <a:blipFill>
                <a:blip r:embed="rId2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xmlns="" id="{AACF4FF1-F993-47CD-9FBB-68461845C355}"/>
                  </a:ext>
                </a:extLst>
              </p:cNvPr>
              <p:cNvSpPr/>
              <p:nvPr/>
            </p:nvSpPr>
            <p:spPr>
              <a:xfrm>
                <a:off x="2213528" y="-1546361"/>
                <a:ext cx="1950" cy="1463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1463">
                    <a:moveTo>
                      <a:pt x="731" y="0"/>
                    </a:moveTo>
                    <a:lnTo>
                      <a:pt x="1950" y="0"/>
                    </a:lnTo>
                    <a:lnTo>
                      <a:pt x="0" y="1463"/>
                    </a:lnTo>
                    <a:lnTo>
                      <a:pt x="731" y="0"/>
                    </a:ln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96" name="任意多边形: 形状 95">
                <a:extLst>
                  <a:ext uri="{FF2B5EF4-FFF2-40B4-BE49-F238E27FC236}">
                    <a16:creationId xmlns:a16="http://schemas.microsoft.com/office/drawing/2014/main" xmlns="" id="{DF689959-DC51-47C9-8F47-1A4A13CED7C3}"/>
                  </a:ext>
                </a:extLst>
              </p:cNvPr>
              <p:cNvSpPr/>
              <p:nvPr/>
            </p:nvSpPr>
            <p:spPr>
              <a:xfrm>
                <a:off x="3389568" y="-1537827"/>
                <a:ext cx="18620" cy="14631"/>
              </a:xfrm>
              <a:custGeom>
                <a:avLst/>
                <a:gdLst/>
                <a:ahLst/>
                <a:cxnLst/>
                <a:rect l="l" t="t" r="r" b="b"/>
                <a:pathLst>
                  <a:path w="18620" h="14631">
                    <a:moveTo>
                      <a:pt x="10973" y="0"/>
                    </a:moveTo>
                    <a:lnTo>
                      <a:pt x="14630" y="2439"/>
                    </a:lnTo>
                    <a:cubicBezTo>
                      <a:pt x="19507" y="6503"/>
                      <a:pt x="19913" y="9551"/>
                      <a:pt x="15849" y="11583"/>
                    </a:cubicBezTo>
                    <a:cubicBezTo>
                      <a:pt x="11785" y="13615"/>
                      <a:pt x="6502" y="14631"/>
                      <a:pt x="0" y="14631"/>
                    </a:cubicBezTo>
                    <a:cubicBezTo>
                      <a:pt x="3251" y="5690"/>
                      <a:pt x="6909" y="813"/>
                      <a:pt x="10973" y="0"/>
                    </a:cubicBezTo>
                    <a:close/>
                  </a:path>
                </a:pathLst>
              </a:custGeom>
              <a:blipFill>
                <a:blip r:embed="rId2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  <p:sp>
            <p:nvSpPr>
              <p:cNvPr id="97" name="任意多边形: 形状 96">
                <a:extLst>
                  <a:ext uri="{FF2B5EF4-FFF2-40B4-BE49-F238E27FC236}">
                    <a16:creationId xmlns:a16="http://schemas.microsoft.com/office/drawing/2014/main" xmlns="" id="{5E10BF1D-AACF-4B90-9075-5B1CFB9024A9}"/>
                  </a:ext>
                </a:extLst>
              </p:cNvPr>
              <p:cNvSpPr/>
              <p:nvPr/>
            </p:nvSpPr>
            <p:spPr>
              <a:xfrm>
                <a:off x="1991958" y="-1457361"/>
                <a:ext cx="2844" cy="4354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4354">
                    <a:moveTo>
                      <a:pt x="407" y="0"/>
                    </a:moveTo>
                    <a:lnTo>
                      <a:pt x="1626" y="1220"/>
                    </a:lnTo>
                    <a:cubicBezTo>
                      <a:pt x="3251" y="3658"/>
                      <a:pt x="3251" y="4674"/>
                      <a:pt x="1626" y="4268"/>
                    </a:cubicBezTo>
                    <a:cubicBezTo>
                      <a:pt x="0" y="3861"/>
                      <a:pt x="-406" y="2439"/>
                      <a:pt x="407" y="0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16600">
                  <a:solidFill>
                    <a:prstClr val="black"/>
                  </a:solidFill>
                  <a:latin typeface="字魂210号-国风少年体" panose="00000500000000000000" pitchFamily="2" charset="-122"/>
                  <a:ea typeface="字魂210号-国风少年体" panose="00000500000000000000" pitchFamily="2" charset="-122"/>
                </a:endParaRPr>
              </a:p>
            </p:txBody>
          </p:sp>
        </p:grp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101E68D0-21DC-4418-9482-2863CB7D20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801" t="13710" r="17675" b="35768"/>
            <a:stretch/>
          </p:blipFill>
          <p:spPr>
            <a:xfrm>
              <a:off x="539230" y="356986"/>
              <a:ext cx="1244075" cy="647061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FE20542C-3E3F-49A0-B26C-5314AF556EF5}"/>
                </a:ext>
              </a:extLst>
            </p:cNvPr>
            <p:cNvSpPr txBox="1"/>
            <p:nvPr/>
          </p:nvSpPr>
          <p:spPr>
            <a:xfrm>
              <a:off x="351744" y="5040020"/>
              <a:ext cx="5779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/>
                <a:t>航海王红色主题汇报</a:t>
              </a:r>
              <a:r>
                <a:rPr lang="en-US" altLang="zh-CN" dirty="0"/>
                <a:t>PPT</a:t>
              </a:r>
              <a:r>
                <a:rPr lang="zh-CN" altLang="en-US" dirty="0"/>
                <a:t>模板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xmlns="" id="{5D1BB8FA-20AD-44C6-8B95-B089664C951C}"/>
                </a:ext>
              </a:extLst>
            </p:cNvPr>
            <p:cNvSpPr txBox="1"/>
            <p:nvPr/>
          </p:nvSpPr>
          <p:spPr>
            <a:xfrm>
              <a:off x="351744" y="5792197"/>
              <a:ext cx="239052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50" dirty="0">
                  <a:solidFill>
                    <a:schemeClr val="bg1"/>
                  </a:solidFill>
                </a:rPr>
                <a:t>汇报人</a:t>
              </a:r>
              <a:r>
                <a:rPr lang="zh-CN" altLang="en-US" sz="1050" dirty="0" smtClean="0">
                  <a:solidFill>
                    <a:schemeClr val="bg1"/>
                  </a:solidFill>
                </a:rPr>
                <a:t>：</a:t>
              </a:r>
              <a:r>
                <a:rPr lang="zh-CN" altLang="en-US" sz="1050" dirty="0">
                  <a:solidFill>
                    <a:schemeClr val="bg1"/>
                  </a:solidFill>
                </a:rPr>
                <a:t>优</a:t>
              </a:r>
              <a:r>
                <a:rPr lang="zh-CN" altLang="en-US" sz="1050" dirty="0" smtClean="0">
                  <a:solidFill>
                    <a:schemeClr val="bg1"/>
                  </a:solidFill>
                </a:rPr>
                <a:t>品</a:t>
              </a:r>
              <a:r>
                <a:rPr lang="en-US" altLang="zh-CN" sz="1050" dirty="0" smtClean="0">
                  <a:solidFill>
                    <a:schemeClr val="bg1"/>
                  </a:solidFill>
                </a:rPr>
                <a:t>PPT</a:t>
              </a:r>
              <a:r>
                <a:rPr lang="en-US" altLang="zh-CN" sz="1050" dirty="0" smtClean="0">
                  <a:solidFill>
                    <a:schemeClr val="bg1"/>
                  </a:solidFill>
                </a:rPr>
                <a:t>  </a:t>
              </a:r>
              <a:r>
                <a:rPr lang="zh-CN" altLang="en-US" sz="1050" dirty="0">
                  <a:solidFill>
                    <a:schemeClr val="bg1"/>
                  </a:solidFill>
                </a:rPr>
                <a:t>汇报时间：</a:t>
              </a:r>
              <a:r>
                <a:rPr lang="en-US" altLang="zh-CN" sz="1050" dirty="0">
                  <a:solidFill>
                    <a:schemeClr val="bg1"/>
                  </a:solidFill>
                </a:rPr>
                <a:t>XXXX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008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26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930FC96C-6AB8-411A-AD36-98D6F7CFFD24}"/>
              </a:ext>
            </a:extLst>
          </p:cNvPr>
          <p:cNvGrpSpPr/>
          <p:nvPr/>
        </p:nvGrpSpPr>
        <p:grpSpPr>
          <a:xfrm>
            <a:off x="185035" y="203200"/>
            <a:ext cx="11904346" cy="7645253"/>
            <a:chOff x="185035" y="203200"/>
            <a:chExt cx="11904346" cy="7645253"/>
          </a:xfrm>
        </p:grpSpPr>
        <p:grpSp>
          <p:nvGrpSpPr>
            <p:cNvPr id="43" name="组合 42"/>
            <p:cNvGrpSpPr/>
            <p:nvPr/>
          </p:nvGrpSpPr>
          <p:grpSpPr>
            <a:xfrm>
              <a:off x="185035" y="203200"/>
              <a:ext cx="11785600" cy="6251346"/>
              <a:chOff x="211667" y="203200"/>
              <a:chExt cx="11827933" cy="6273800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503766" y="527051"/>
                <a:ext cx="11332633" cy="5611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211667" y="527051"/>
                <a:ext cx="11768667" cy="0"/>
              </a:xfrm>
              <a:prstGeom prst="line">
                <a:avLst/>
              </a:prstGeom>
              <a:ln w="57150">
                <a:solidFill>
                  <a:srgbClr val="2105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270933" y="6155264"/>
                <a:ext cx="11768667" cy="0"/>
              </a:xfrm>
              <a:prstGeom prst="line">
                <a:avLst/>
              </a:prstGeom>
              <a:ln w="57150">
                <a:solidFill>
                  <a:srgbClr val="2105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>
                <a:off x="474135" y="203200"/>
                <a:ext cx="29631" cy="6273800"/>
              </a:xfrm>
              <a:prstGeom prst="line">
                <a:avLst/>
              </a:prstGeom>
              <a:ln w="57150">
                <a:solidFill>
                  <a:srgbClr val="2105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11821583" y="203200"/>
                <a:ext cx="29631" cy="6273800"/>
              </a:xfrm>
              <a:prstGeom prst="line">
                <a:avLst/>
              </a:prstGeom>
              <a:ln w="57150">
                <a:solidFill>
                  <a:srgbClr val="2105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5" name="图片 84">
              <a:extLst>
                <a:ext uri="{FF2B5EF4-FFF2-40B4-BE49-F238E27FC236}">
                  <a16:creationId xmlns:a16="http://schemas.microsoft.com/office/drawing/2014/main" xmlns="" id="{C85B855A-D37D-4318-B0CA-8E3A3E43E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7189" b="94947" l="10000" r="90000">
                          <a14:foregroundMark x1="44917" y1="7224" x2="54750" y2="16406"/>
                          <a14:foregroundMark x1="53417" y1="25658" x2="54750" y2="43559"/>
                          <a14:foregroundMark x1="61583" y1="93488" x2="60083" y2="90569"/>
                          <a14:foregroundMark x1="32083" y1="94128" x2="38417" y2="92171"/>
                          <a14:foregroundMark x1="66167" y1="94947" x2="60250" y2="936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60698" y="990453"/>
              <a:ext cx="2928683" cy="6858000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75154F90-C8BF-4727-9EB1-50740D7B20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801" t="13710" r="17675" b="35768"/>
            <a:stretch/>
          </p:blipFill>
          <p:spPr>
            <a:xfrm>
              <a:off x="7606958" y="5267025"/>
              <a:ext cx="2527571" cy="1314625"/>
            </a:xfrm>
            <a:prstGeom prst="rect">
              <a:avLst/>
            </a:prstGeom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9CA5D5E8-1E08-4144-9C4B-05D29D154549}"/>
              </a:ext>
            </a:extLst>
          </p:cNvPr>
          <p:cNvGrpSpPr/>
          <p:nvPr/>
        </p:nvGrpSpPr>
        <p:grpSpPr>
          <a:xfrm>
            <a:off x="678564" y="724038"/>
            <a:ext cx="1392689" cy="593035"/>
            <a:chOff x="613440" y="695007"/>
            <a:chExt cx="1392689" cy="593035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="" id="{E7AA3EC4-3984-4470-AE63-D62E226F8F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801" t="13710" r="17675" b="35768"/>
            <a:stretch/>
          </p:blipFill>
          <p:spPr>
            <a:xfrm>
              <a:off x="675422" y="695007"/>
              <a:ext cx="288368" cy="14998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E298E0C0-12D3-46E5-AC4D-535EF15B0D7A}"/>
                </a:ext>
              </a:extLst>
            </p:cNvPr>
            <p:cNvSpPr txBox="1"/>
            <p:nvPr/>
          </p:nvSpPr>
          <p:spPr>
            <a:xfrm>
              <a:off x="613440" y="764822"/>
              <a:ext cx="1392689" cy="52322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rPr>
                <a:t>PART 02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489BEA23-6D0E-45AC-9A29-4EC977C15BBC}"/>
              </a:ext>
            </a:extLst>
          </p:cNvPr>
          <p:cNvGrpSpPr/>
          <p:nvPr/>
        </p:nvGrpSpPr>
        <p:grpSpPr>
          <a:xfrm>
            <a:off x="1028914" y="1782403"/>
            <a:ext cx="8241211" cy="1574950"/>
            <a:chOff x="14897011" y="3855494"/>
            <a:chExt cx="8241211" cy="1574950"/>
          </a:xfrm>
        </p:grpSpPr>
        <p:sp>
          <p:nvSpPr>
            <p:cNvPr id="75" name="TextBox 22">
              <a:extLst>
                <a:ext uri="{FF2B5EF4-FFF2-40B4-BE49-F238E27FC236}">
                  <a16:creationId xmlns:a16="http://schemas.microsoft.com/office/drawing/2014/main" xmlns="" id="{D660D3A4-8FF0-4B3A-8FBA-C1B01C013C6E}"/>
                </a:ext>
              </a:extLst>
            </p:cNvPr>
            <p:cNvSpPr txBox="1"/>
            <p:nvPr/>
          </p:nvSpPr>
          <p:spPr>
            <a:xfrm>
              <a:off x="14960123" y="3855494"/>
              <a:ext cx="5587762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  <a:sym typeface="+mn-lt"/>
                </a:rPr>
                <a:t>单击此处添加标题文本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cxnSp>
          <p:nvCxnSpPr>
            <p:cNvPr id="76" name="Straight Connector 23">
              <a:extLst>
                <a:ext uri="{FF2B5EF4-FFF2-40B4-BE49-F238E27FC236}">
                  <a16:creationId xmlns:a16="http://schemas.microsoft.com/office/drawing/2014/main" xmlns="" id="{1536A450-BF53-4866-A1F7-69A52DB720AF}"/>
                </a:ext>
              </a:extLst>
            </p:cNvPr>
            <p:cNvCxnSpPr/>
            <p:nvPr/>
          </p:nvCxnSpPr>
          <p:spPr>
            <a:xfrm>
              <a:off x="15029445" y="4735282"/>
              <a:ext cx="1622239" cy="0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文本框 69">
              <a:extLst>
                <a:ext uri="{FF2B5EF4-FFF2-40B4-BE49-F238E27FC236}">
                  <a16:creationId xmlns:a16="http://schemas.microsoft.com/office/drawing/2014/main" xmlns="" id="{70D9F3B2-FFFE-494B-B12E-23126959E2B6}"/>
                </a:ext>
              </a:extLst>
            </p:cNvPr>
            <p:cNvSpPr txBox="1"/>
            <p:nvPr/>
          </p:nvSpPr>
          <p:spPr>
            <a:xfrm>
              <a:off x="14897011" y="4301413"/>
              <a:ext cx="28569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Click here to add title text</a:t>
              </a:r>
            </a:p>
          </p:txBody>
        </p:sp>
        <p:sp>
          <p:nvSpPr>
            <p:cNvPr id="78" name="文本框 70">
              <a:extLst>
                <a:ext uri="{FF2B5EF4-FFF2-40B4-BE49-F238E27FC236}">
                  <a16:creationId xmlns:a16="http://schemas.microsoft.com/office/drawing/2014/main" xmlns="" id="{844981B9-4E27-43C1-9FBF-7110DA10FFF2}"/>
                </a:ext>
              </a:extLst>
            </p:cNvPr>
            <p:cNvSpPr txBox="1"/>
            <p:nvPr/>
          </p:nvSpPr>
          <p:spPr>
            <a:xfrm>
              <a:off x="14897012" y="4795851"/>
              <a:ext cx="8241210" cy="634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/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dirty="0"/>
                <a:t>200</a:t>
              </a:r>
              <a:r>
                <a:rPr lang="zh-CN" altLang="en-US" sz="1200" dirty="0"/>
                <a:t>字以内，据统计每页幻灯片的最好控制在</a:t>
              </a:r>
              <a:r>
                <a:rPr lang="en-US" altLang="zh-CN" sz="1200" dirty="0"/>
                <a:t>5</a:t>
              </a:r>
              <a:r>
                <a:rPr lang="zh-CN" altLang="en-US" sz="1200" dirty="0"/>
                <a:t>分钟之内。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563FCA27-5ADE-4162-9849-00ACB9E307D4}"/>
              </a:ext>
            </a:extLst>
          </p:cNvPr>
          <p:cNvGrpSpPr/>
          <p:nvPr/>
        </p:nvGrpSpPr>
        <p:grpSpPr>
          <a:xfrm>
            <a:off x="1092026" y="3603119"/>
            <a:ext cx="2388483" cy="1125224"/>
            <a:chOff x="5984545" y="3345445"/>
            <a:chExt cx="2388483" cy="1125224"/>
          </a:xfrm>
        </p:grpSpPr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xmlns="" id="{1D62691B-441F-4728-8E88-D52F1CE0F50F}"/>
                </a:ext>
              </a:extLst>
            </p:cNvPr>
            <p:cNvGrpSpPr/>
            <p:nvPr/>
          </p:nvGrpSpPr>
          <p:grpSpPr>
            <a:xfrm>
              <a:off x="5984545" y="3345445"/>
              <a:ext cx="2388483" cy="559920"/>
              <a:chOff x="5581727" y="3318993"/>
              <a:chExt cx="2388483" cy="2670466"/>
            </a:xfrm>
          </p:grpSpPr>
          <p:sp>
            <p:nvSpPr>
              <p:cNvPr id="73" name="矩形: 圆角 72">
                <a:extLst>
                  <a:ext uri="{FF2B5EF4-FFF2-40B4-BE49-F238E27FC236}">
                    <a16:creationId xmlns:a16="http://schemas.microsoft.com/office/drawing/2014/main" xmlns="" id="{F50CCA26-E680-484A-A3B6-4224D70DE3C5}"/>
                  </a:ext>
                </a:extLst>
              </p:cNvPr>
              <p:cNvSpPr/>
              <p:nvPr/>
            </p:nvSpPr>
            <p:spPr>
              <a:xfrm>
                <a:off x="5666848" y="3686449"/>
                <a:ext cx="2303362" cy="23030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4" name="矩形: 圆角 73">
                <a:extLst>
                  <a:ext uri="{FF2B5EF4-FFF2-40B4-BE49-F238E27FC236}">
                    <a16:creationId xmlns:a16="http://schemas.microsoft.com/office/drawing/2014/main" xmlns="" id="{B3101C62-9BBC-4899-9377-0084229EF209}"/>
                  </a:ext>
                </a:extLst>
              </p:cNvPr>
              <p:cNvSpPr/>
              <p:nvPr/>
            </p:nvSpPr>
            <p:spPr>
              <a:xfrm>
                <a:off x="5581727" y="3318993"/>
                <a:ext cx="2303362" cy="2303010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1" name="TextBox 23">
              <a:extLst>
                <a:ext uri="{FF2B5EF4-FFF2-40B4-BE49-F238E27FC236}">
                  <a16:creationId xmlns:a16="http://schemas.microsoft.com/office/drawing/2014/main" xmlns="" id="{3897E1CF-141C-481F-9D8B-9913679537BB}"/>
                </a:ext>
              </a:extLst>
            </p:cNvPr>
            <p:cNvSpPr txBox="1"/>
            <p:nvPr/>
          </p:nvSpPr>
          <p:spPr>
            <a:xfrm>
              <a:off x="6437958" y="3383657"/>
              <a:ext cx="1396536" cy="389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xmlns="" id="{0DDE1110-E69B-4E10-83AB-889CC590CCF9}"/>
                </a:ext>
              </a:extLst>
            </p:cNvPr>
            <p:cNvSpPr/>
            <p:nvPr/>
          </p:nvSpPr>
          <p:spPr>
            <a:xfrm>
              <a:off x="6152031" y="3938920"/>
              <a:ext cx="2071028" cy="5317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739B4CC0-3F8D-4B0B-8696-5B904B2CB5B0}"/>
              </a:ext>
            </a:extLst>
          </p:cNvPr>
          <p:cNvGrpSpPr/>
          <p:nvPr/>
        </p:nvGrpSpPr>
        <p:grpSpPr>
          <a:xfrm>
            <a:off x="4029394" y="3603119"/>
            <a:ext cx="2388483" cy="1125224"/>
            <a:chOff x="5984545" y="3345445"/>
            <a:chExt cx="2388483" cy="1125224"/>
          </a:xfrm>
        </p:grpSpPr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xmlns="" id="{7A64FBB1-5592-4303-9CF5-19EE0549CD66}"/>
                </a:ext>
              </a:extLst>
            </p:cNvPr>
            <p:cNvGrpSpPr/>
            <p:nvPr/>
          </p:nvGrpSpPr>
          <p:grpSpPr>
            <a:xfrm>
              <a:off x="5984545" y="3345445"/>
              <a:ext cx="2388483" cy="559920"/>
              <a:chOff x="5581727" y="3318993"/>
              <a:chExt cx="2388483" cy="2670466"/>
            </a:xfrm>
          </p:grpSpPr>
          <p:sp>
            <p:nvSpPr>
              <p:cNvPr id="68" name="矩形: 圆角 67">
                <a:extLst>
                  <a:ext uri="{FF2B5EF4-FFF2-40B4-BE49-F238E27FC236}">
                    <a16:creationId xmlns:a16="http://schemas.microsoft.com/office/drawing/2014/main" xmlns="" id="{7C680F55-67FA-40DE-AFA0-835EAF74E59E}"/>
                  </a:ext>
                </a:extLst>
              </p:cNvPr>
              <p:cNvSpPr/>
              <p:nvPr/>
            </p:nvSpPr>
            <p:spPr>
              <a:xfrm>
                <a:off x="5666848" y="3686449"/>
                <a:ext cx="2303362" cy="23030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9" name="矩形: 圆角 68">
                <a:extLst>
                  <a:ext uri="{FF2B5EF4-FFF2-40B4-BE49-F238E27FC236}">
                    <a16:creationId xmlns:a16="http://schemas.microsoft.com/office/drawing/2014/main" xmlns="" id="{319221A1-ABBA-410E-8BB7-D4436091B558}"/>
                  </a:ext>
                </a:extLst>
              </p:cNvPr>
              <p:cNvSpPr/>
              <p:nvPr/>
            </p:nvSpPr>
            <p:spPr>
              <a:xfrm>
                <a:off x="5581727" y="3318993"/>
                <a:ext cx="2303362" cy="2303010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6" name="TextBox 23">
              <a:extLst>
                <a:ext uri="{FF2B5EF4-FFF2-40B4-BE49-F238E27FC236}">
                  <a16:creationId xmlns:a16="http://schemas.microsoft.com/office/drawing/2014/main" xmlns="" id="{2D5AC85F-E14B-4220-9CB8-B94F44ED6D5C}"/>
                </a:ext>
              </a:extLst>
            </p:cNvPr>
            <p:cNvSpPr txBox="1"/>
            <p:nvPr/>
          </p:nvSpPr>
          <p:spPr>
            <a:xfrm>
              <a:off x="6437958" y="3383657"/>
              <a:ext cx="1396536" cy="389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xmlns="" id="{A603BD3D-219B-4F3B-8F29-197992F7B235}"/>
                </a:ext>
              </a:extLst>
            </p:cNvPr>
            <p:cNvSpPr/>
            <p:nvPr/>
          </p:nvSpPr>
          <p:spPr>
            <a:xfrm>
              <a:off x="6152031" y="3938920"/>
              <a:ext cx="2071028" cy="5317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xmlns="" id="{64C41B00-229B-415F-9B94-45B778C7E44C}"/>
              </a:ext>
            </a:extLst>
          </p:cNvPr>
          <p:cNvGrpSpPr/>
          <p:nvPr/>
        </p:nvGrpSpPr>
        <p:grpSpPr>
          <a:xfrm>
            <a:off x="6966762" y="3603119"/>
            <a:ext cx="2388483" cy="1125224"/>
            <a:chOff x="5984545" y="3345445"/>
            <a:chExt cx="2388483" cy="1125224"/>
          </a:xfrm>
        </p:grpSpPr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xmlns="" id="{1C2BF803-CE47-41A3-AE85-6D610B84516E}"/>
                </a:ext>
              </a:extLst>
            </p:cNvPr>
            <p:cNvGrpSpPr/>
            <p:nvPr/>
          </p:nvGrpSpPr>
          <p:grpSpPr>
            <a:xfrm>
              <a:off x="5984545" y="3345445"/>
              <a:ext cx="2388483" cy="559920"/>
              <a:chOff x="5581727" y="3318993"/>
              <a:chExt cx="2388483" cy="2670466"/>
            </a:xfrm>
          </p:grpSpPr>
          <p:sp>
            <p:nvSpPr>
              <p:cNvPr id="83" name="矩形: 圆角 82">
                <a:extLst>
                  <a:ext uri="{FF2B5EF4-FFF2-40B4-BE49-F238E27FC236}">
                    <a16:creationId xmlns:a16="http://schemas.microsoft.com/office/drawing/2014/main" xmlns="" id="{6751B1C6-30DE-4C78-B435-7F26C1B28DEB}"/>
                  </a:ext>
                </a:extLst>
              </p:cNvPr>
              <p:cNvSpPr/>
              <p:nvPr/>
            </p:nvSpPr>
            <p:spPr>
              <a:xfrm>
                <a:off x="5666848" y="3686449"/>
                <a:ext cx="2303362" cy="23030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4" name="矩形: 圆角 83">
                <a:extLst>
                  <a:ext uri="{FF2B5EF4-FFF2-40B4-BE49-F238E27FC236}">
                    <a16:creationId xmlns:a16="http://schemas.microsoft.com/office/drawing/2014/main" xmlns="" id="{6B110306-80CB-44A3-8A00-4DCC4CAC5198}"/>
                  </a:ext>
                </a:extLst>
              </p:cNvPr>
              <p:cNvSpPr/>
              <p:nvPr/>
            </p:nvSpPr>
            <p:spPr>
              <a:xfrm>
                <a:off x="5581727" y="3318993"/>
                <a:ext cx="2303362" cy="2303010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81" name="TextBox 23">
              <a:extLst>
                <a:ext uri="{FF2B5EF4-FFF2-40B4-BE49-F238E27FC236}">
                  <a16:creationId xmlns:a16="http://schemas.microsoft.com/office/drawing/2014/main" xmlns="" id="{CA5F5B7D-FA17-4FCA-8D05-0645178A97B8}"/>
                </a:ext>
              </a:extLst>
            </p:cNvPr>
            <p:cNvSpPr txBox="1"/>
            <p:nvPr/>
          </p:nvSpPr>
          <p:spPr>
            <a:xfrm>
              <a:off x="6437958" y="3383657"/>
              <a:ext cx="1396536" cy="389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xmlns="" id="{449E0D13-3039-4C33-A464-6414B3F04A5E}"/>
                </a:ext>
              </a:extLst>
            </p:cNvPr>
            <p:cNvSpPr/>
            <p:nvPr/>
          </p:nvSpPr>
          <p:spPr>
            <a:xfrm>
              <a:off x="6152031" y="3938920"/>
              <a:ext cx="2071028" cy="5317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8987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26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C9EDBFB5-9C9D-43E2-A446-76571C600206}"/>
              </a:ext>
            </a:extLst>
          </p:cNvPr>
          <p:cNvGrpSpPr/>
          <p:nvPr/>
        </p:nvGrpSpPr>
        <p:grpSpPr>
          <a:xfrm>
            <a:off x="185035" y="203200"/>
            <a:ext cx="11785600" cy="8570523"/>
            <a:chOff x="185035" y="203200"/>
            <a:chExt cx="11785600" cy="8570523"/>
          </a:xfrm>
        </p:grpSpPr>
        <p:grpSp>
          <p:nvGrpSpPr>
            <p:cNvPr id="43" name="组合 42"/>
            <p:cNvGrpSpPr/>
            <p:nvPr/>
          </p:nvGrpSpPr>
          <p:grpSpPr>
            <a:xfrm>
              <a:off x="185035" y="203200"/>
              <a:ext cx="11785600" cy="6251346"/>
              <a:chOff x="211667" y="203200"/>
              <a:chExt cx="11827933" cy="6273800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503766" y="527051"/>
                <a:ext cx="11332633" cy="5611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211667" y="527051"/>
                <a:ext cx="11768667" cy="0"/>
              </a:xfrm>
              <a:prstGeom prst="line">
                <a:avLst/>
              </a:prstGeom>
              <a:ln w="57150">
                <a:solidFill>
                  <a:srgbClr val="2105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270933" y="6155264"/>
                <a:ext cx="11768667" cy="0"/>
              </a:xfrm>
              <a:prstGeom prst="line">
                <a:avLst/>
              </a:prstGeom>
              <a:ln w="57150">
                <a:solidFill>
                  <a:srgbClr val="2105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>
                <a:off x="474135" y="203200"/>
                <a:ext cx="29631" cy="6273800"/>
              </a:xfrm>
              <a:prstGeom prst="line">
                <a:avLst/>
              </a:prstGeom>
              <a:ln w="57150">
                <a:solidFill>
                  <a:srgbClr val="2105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11821583" y="203200"/>
                <a:ext cx="29631" cy="6273800"/>
              </a:xfrm>
              <a:prstGeom prst="line">
                <a:avLst/>
              </a:prstGeom>
              <a:ln w="57150">
                <a:solidFill>
                  <a:srgbClr val="2105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6" name="Picture 2">
              <a:extLst>
                <a:ext uri="{FF2B5EF4-FFF2-40B4-BE49-F238E27FC236}">
                  <a16:creationId xmlns:a16="http://schemas.microsoft.com/office/drawing/2014/main" xmlns="" id="{9DE1BD32-4CB7-498D-81A7-376592B953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3606" b="98896" l="1429" r="97429">
                          <a14:foregroundMark x1="40571" y1="14937" x2="49714" y2="24356"/>
                          <a14:foregroundMark x1="53286" y1="15085" x2="50429" y2="17807"/>
                          <a14:foregroundMark x1="49000" y1="3679" x2="49000" y2="15085"/>
                          <a14:foregroundMark x1="1429" y1="31347" x2="23571" y2="31347"/>
                          <a14:foregroundMark x1="62429" y1="53937" x2="62429" y2="59161"/>
                          <a14:foregroundMark x1="69143" y1="56144" x2="69143" y2="60265"/>
                          <a14:foregroundMark x1="80286" y1="51582" x2="86286" y2="50037"/>
                          <a14:foregroundMark x1="93286" y1="52980" x2="97571" y2="53348"/>
                          <a14:foregroundMark x1="52000" y1="52686" x2="55143" y2="60486"/>
                          <a14:foregroundMark x1="72429" y1="59161" x2="72857" y2="62325"/>
                          <a14:foregroundMark x1="46286" y1="95291" x2="46143" y2="91979"/>
                          <a14:foregroundMark x1="44857" y1="98896" x2="44857" y2="958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26" y="1585033"/>
              <a:ext cx="3702508" cy="7188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="" id="{9CA5D5E8-1E08-4144-9C4B-05D29D154549}"/>
                </a:ext>
              </a:extLst>
            </p:cNvPr>
            <p:cNvGrpSpPr/>
            <p:nvPr/>
          </p:nvGrpSpPr>
          <p:grpSpPr>
            <a:xfrm>
              <a:off x="678564" y="724038"/>
              <a:ext cx="1392689" cy="593035"/>
              <a:chOff x="613440" y="695007"/>
              <a:chExt cx="1392689" cy="593035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xmlns="" id="{E7AA3EC4-3984-4470-AE63-D62E226F8F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5801" t="13710" r="17675" b="35768"/>
              <a:stretch/>
            </p:blipFill>
            <p:spPr>
              <a:xfrm>
                <a:off x="675422" y="695007"/>
                <a:ext cx="288368" cy="149985"/>
              </a:xfrm>
              <a:prstGeom prst="rect">
                <a:avLst/>
              </a:prstGeom>
            </p:spPr>
          </p:pic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id="{E298E0C0-12D3-46E5-AC4D-535EF15B0D7A}"/>
                  </a:ext>
                </a:extLst>
              </p:cNvPr>
              <p:cNvSpPr txBox="1"/>
              <p:nvPr/>
            </p:nvSpPr>
            <p:spPr>
              <a:xfrm>
                <a:off x="613440" y="764822"/>
                <a:ext cx="1392689" cy="523220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rPr>
                  <a:t>PART 02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xmlns="" id="{9372588B-1701-44F9-A3B7-88857A108E22}"/>
                </a:ext>
              </a:extLst>
            </p:cNvPr>
            <p:cNvGrpSpPr/>
            <p:nvPr/>
          </p:nvGrpSpPr>
          <p:grpSpPr>
            <a:xfrm>
              <a:off x="5427433" y="1465494"/>
              <a:ext cx="5396144" cy="4055802"/>
              <a:chOff x="5427433" y="1465494"/>
              <a:chExt cx="5396144" cy="4055802"/>
            </a:xfrm>
          </p:grpSpPr>
          <p:sp>
            <p:nvSpPr>
              <p:cNvPr id="38" name="Freeform 140">
                <a:extLst>
                  <a:ext uri="{FF2B5EF4-FFF2-40B4-BE49-F238E27FC236}">
                    <a16:creationId xmlns:a16="http://schemas.microsoft.com/office/drawing/2014/main" xmlns="" id="{EA184704-A734-49D2-B603-C5F62D25EB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27433" y="1654775"/>
                <a:ext cx="463561" cy="440985"/>
              </a:xfrm>
              <a:custGeom>
                <a:avLst/>
                <a:gdLst>
                  <a:gd name="T0" fmla="*/ 129 w 130"/>
                  <a:gd name="T1" fmla="*/ 46 h 124"/>
                  <a:gd name="T2" fmla="*/ 121 w 130"/>
                  <a:gd name="T3" fmla="*/ 40 h 124"/>
                  <a:gd name="T4" fmla="*/ 88 w 130"/>
                  <a:gd name="T5" fmla="*/ 35 h 124"/>
                  <a:gd name="T6" fmla="*/ 73 w 130"/>
                  <a:gd name="T7" fmla="*/ 5 h 124"/>
                  <a:gd name="T8" fmla="*/ 65 w 130"/>
                  <a:gd name="T9" fmla="*/ 0 h 124"/>
                  <a:gd name="T10" fmla="*/ 57 w 130"/>
                  <a:gd name="T11" fmla="*/ 5 h 124"/>
                  <a:gd name="T12" fmla="*/ 42 w 130"/>
                  <a:gd name="T13" fmla="*/ 35 h 124"/>
                  <a:gd name="T14" fmla="*/ 9 w 130"/>
                  <a:gd name="T15" fmla="*/ 40 h 124"/>
                  <a:gd name="T16" fmla="*/ 1 w 130"/>
                  <a:gd name="T17" fmla="*/ 46 h 124"/>
                  <a:gd name="T18" fmla="*/ 4 w 130"/>
                  <a:gd name="T19" fmla="*/ 55 h 124"/>
                  <a:gd name="T20" fmla="*/ 28 w 130"/>
                  <a:gd name="T21" fmla="*/ 80 h 124"/>
                  <a:gd name="T22" fmla="*/ 22 w 130"/>
                  <a:gd name="T23" fmla="*/ 114 h 124"/>
                  <a:gd name="T24" fmla="*/ 26 w 130"/>
                  <a:gd name="T25" fmla="*/ 122 h 124"/>
                  <a:gd name="T26" fmla="*/ 31 w 130"/>
                  <a:gd name="T27" fmla="*/ 124 h 124"/>
                  <a:gd name="T28" fmla="*/ 36 w 130"/>
                  <a:gd name="T29" fmla="*/ 123 h 124"/>
                  <a:gd name="T30" fmla="*/ 65 w 130"/>
                  <a:gd name="T31" fmla="*/ 107 h 124"/>
                  <a:gd name="T32" fmla="*/ 94 w 130"/>
                  <a:gd name="T33" fmla="*/ 123 h 124"/>
                  <a:gd name="T34" fmla="*/ 99 w 130"/>
                  <a:gd name="T35" fmla="*/ 124 h 124"/>
                  <a:gd name="T36" fmla="*/ 104 w 130"/>
                  <a:gd name="T37" fmla="*/ 122 h 124"/>
                  <a:gd name="T38" fmla="*/ 108 w 130"/>
                  <a:gd name="T39" fmla="*/ 114 h 124"/>
                  <a:gd name="T40" fmla="*/ 102 w 130"/>
                  <a:gd name="T41" fmla="*/ 80 h 124"/>
                  <a:gd name="T42" fmla="*/ 126 w 130"/>
                  <a:gd name="T43" fmla="*/ 55 h 124"/>
                  <a:gd name="T44" fmla="*/ 129 w 130"/>
                  <a:gd name="T45" fmla="*/ 46 h 124"/>
                  <a:gd name="T46" fmla="*/ 95 w 130"/>
                  <a:gd name="T47" fmla="*/ 73 h 124"/>
                  <a:gd name="T48" fmla="*/ 93 w 130"/>
                  <a:gd name="T49" fmla="*/ 81 h 124"/>
                  <a:gd name="T50" fmla="*/ 99 w 130"/>
                  <a:gd name="T51" fmla="*/ 115 h 124"/>
                  <a:gd name="T52" fmla="*/ 69 w 130"/>
                  <a:gd name="T53" fmla="*/ 99 h 124"/>
                  <a:gd name="T54" fmla="*/ 65 w 130"/>
                  <a:gd name="T55" fmla="*/ 98 h 124"/>
                  <a:gd name="T56" fmla="*/ 61 w 130"/>
                  <a:gd name="T57" fmla="*/ 99 h 124"/>
                  <a:gd name="T58" fmla="*/ 31 w 130"/>
                  <a:gd name="T59" fmla="*/ 115 h 124"/>
                  <a:gd name="T60" fmla="*/ 37 w 130"/>
                  <a:gd name="T61" fmla="*/ 81 h 124"/>
                  <a:gd name="T62" fmla="*/ 35 w 130"/>
                  <a:gd name="T63" fmla="*/ 73 h 124"/>
                  <a:gd name="T64" fmla="*/ 10 w 130"/>
                  <a:gd name="T65" fmla="*/ 49 h 124"/>
                  <a:gd name="T66" fmla="*/ 44 w 130"/>
                  <a:gd name="T67" fmla="*/ 44 h 124"/>
                  <a:gd name="T68" fmla="*/ 51 w 130"/>
                  <a:gd name="T69" fmla="*/ 39 h 124"/>
                  <a:gd name="T70" fmla="*/ 65 w 130"/>
                  <a:gd name="T71" fmla="*/ 9 h 124"/>
                  <a:gd name="T72" fmla="*/ 79 w 130"/>
                  <a:gd name="T73" fmla="*/ 39 h 124"/>
                  <a:gd name="T74" fmla="*/ 86 w 130"/>
                  <a:gd name="T75" fmla="*/ 44 h 124"/>
                  <a:gd name="T76" fmla="*/ 120 w 130"/>
                  <a:gd name="T77" fmla="*/ 49 h 124"/>
                  <a:gd name="T78" fmla="*/ 95 w 130"/>
                  <a:gd name="T79" fmla="*/ 7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0" h="124">
                    <a:moveTo>
                      <a:pt x="129" y="46"/>
                    </a:moveTo>
                    <a:cubicBezTo>
                      <a:pt x="127" y="43"/>
                      <a:pt x="125" y="41"/>
                      <a:pt x="121" y="40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2" y="2"/>
                      <a:pt x="69" y="0"/>
                      <a:pt x="65" y="0"/>
                    </a:cubicBezTo>
                    <a:cubicBezTo>
                      <a:pt x="61" y="0"/>
                      <a:pt x="58" y="2"/>
                      <a:pt x="57" y="5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5" y="41"/>
                      <a:pt x="3" y="43"/>
                      <a:pt x="1" y="46"/>
                    </a:cubicBezTo>
                    <a:cubicBezTo>
                      <a:pt x="0" y="49"/>
                      <a:pt x="1" y="53"/>
                      <a:pt x="4" y="55"/>
                    </a:cubicBezTo>
                    <a:cubicBezTo>
                      <a:pt x="28" y="80"/>
                      <a:pt x="28" y="80"/>
                      <a:pt x="28" y="80"/>
                    </a:cubicBezTo>
                    <a:cubicBezTo>
                      <a:pt x="22" y="114"/>
                      <a:pt x="22" y="114"/>
                      <a:pt x="22" y="114"/>
                    </a:cubicBezTo>
                    <a:cubicBezTo>
                      <a:pt x="22" y="117"/>
                      <a:pt x="23" y="120"/>
                      <a:pt x="26" y="122"/>
                    </a:cubicBezTo>
                    <a:cubicBezTo>
                      <a:pt x="28" y="123"/>
                      <a:pt x="30" y="124"/>
                      <a:pt x="31" y="124"/>
                    </a:cubicBezTo>
                    <a:cubicBezTo>
                      <a:pt x="33" y="124"/>
                      <a:pt x="35" y="124"/>
                      <a:pt x="36" y="123"/>
                    </a:cubicBezTo>
                    <a:cubicBezTo>
                      <a:pt x="65" y="107"/>
                      <a:pt x="65" y="107"/>
                      <a:pt x="65" y="107"/>
                    </a:cubicBezTo>
                    <a:cubicBezTo>
                      <a:pt x="94" y="123"/>
                      <a:pt x="94" y="123"/>
                      <a:pt x="94" y="123"/>
                    </a:cubicBezTo>
                    <a:cubicBezTo>
                      <a:pt x="95" y="124"/>
                      <a:pt x="97" y="124"/>
                      <a:pt x="99" y="124"/>
                    </a:cubicBezTo>
                    <a:cubicBezTo>
                      <a:pt x="100" y="124"/>
                      <a:pt x="102" y="123"/>
                      <a:pt x="104" y="122"/>
                    </a:cubicBezTo>
                    <a:cubicBezTo>
                      <a:pt x="107" y="120"/>
                      <a:pt x="108" y="117"/>
                      <a:pt x="108" y="114"/>
                    </a:cubicBezTo>
                    <a:cubicBezTo>
                      <a:pt x="102" y="80"/>
                      <a:pt x="102" y="80"/>
                      <a:pt x="102" y="80"/>
                    </a:cubicBezTo>
                    <a:cubicBezTo>
                      <a:pt x="126" y="55"/>
                      <a:pt x="126" y="55"/>
                      <a:pt x="126" y="55"/>
                    </a:cubicBezTo>
                    <a:cubicBezTo>
                      <a:pt x="129" y="53"/>
                      <a:pt x="130" y="49"/>
                      <a:pt x="129" y="46"/>
                    </a:cubicBezTo>
                    <a:close/>
                    <a:moveTo>
                      <a:pt x="95" y="73"/>
                    </a:moveTo>
                    <a:cubicBezTo>
                      <a:pt x="93" y="75"/>
                      <a:pt x="92" y="78"/>
                      <a:pt x="93" y="81"/>
                    </a:cubicBezTo>
                    <a:cubicBezTo>
                      <a:pt x="99" y="115"/>
                      <a:pt x="99" y="115"/>
                      <a:pt x="99" y="115"/>
                    </a:cubicBezTo>
                    <a:cubicBezTo>
                      <a:pt x="69" y="99"/>
                      <a:pt x="69" y="99"/>
                      <a:pt x="69" y="99"/>
                    </a:cubicBezTo>
                    <a:cubicBezTo>
                      <a:pt x="68" y="99"/>
                      <a:pt x="67" y="98"/>
                      <a:pt x="65" y="98"/>
                    </a:cubicBezTo>
                    <a:cubicBezTo>
                      <a:pt x="63" y="98"/>
                      <a:pt x="62" y="99"/>
                      <a:pt x="61" y="99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8" y="78"/>
                      <a:pt x="37" y="75"/>
                      <a:pt x="35" y="73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7" y="44"/>
                      <a:pt x="49" y="42"/>
                      <a:pt x="51" y="3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79" y="39"/>
                      <a:pt x="79" y="39"/>
                      <a:pt x="79" y="39"/>
                    </a:cubicBezTo>
                    <a:cubicBezTo>
                      <a:pt x="81" y="42"/>
                      <a:pt x="83" y="44"/>
                      <a:pt x="86" y="44"/>
                    </a:cubicBezTo>
                    <a:cubicBezTo>
                      <a:pt x="120" y="49"/>
                      <a:pt x="120" y="49"/>
                      <a:pt x="120" y="49"/>
                    </a:cubicBezTo>
                    <a:lnTo>
                      <a:pt x="95" y="73"/>
                    </a:lnTo>
                    <a:close/>
                  </a:path>
                </a:pathLst>
              </a:custGeom>
              <a:solidFill>
                <a:srgbClr val="E2262C"/>
              </a:solidFill>
              <a:ln>
                <a:solidFill>
                  <a:srgbClr val="E2262C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Freeform 33">
                <a:extLst>
                  <a:ext uri="{FF2B5EF4-FFF2-40B4-BE49-F238E27FC236}">
                    <a16:creationId xmlns:a16="http://schemas.microsoft.com/office/drawing/2014/main" xmlns="" id="{AA8885C5-8F41-4CCA-AFAE-AD18529228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5901" y="4907656"/>
                <a:ext cx="406625" cy="348535"/>
              </a:xfrm>
              <a:custGeom>
                <a:avLst/>
                <a:gdLst>
                  <a:gd name="T0" fmla="*/ 126 w 130"/>
                  <a:gd name="T1" fmla="*/ 18 h 112"/>
                  <a:gd name="T2" fmla="*/ 106 w 130"/>
                  <a:gd name="T3" fmla="*/ 2 h 112"/>
                  <a:gd name="T4" fmla="*/ 101 w 130"/>
                  <a:gd name="T5" fmla="*/ 0 h 112"/>
                  <a:gd name="T6" fmla="*/ 29 w 130"/>
                  <a:gd name="T7" fmla="*/ 0 h 112"/>
                  <a:gd name="T8" fmla="*/ 24 w 130"/>
                  <a:gd name="T9" fmla="*/ 2 h 112"/>
                  <a:gd name="T10" fmla="*/ 4 w 130"/>
                  <a:gd name="T11" fmla="*/ 18 h 112"/>
                  <a:gd name="T12" fmla="*/ 1 w 130"/>
                  <a:gd name="T13" fmla="*/ 27 h 112"/>
                  <a:gd name="T14" fmla="*/ 9 w 130"/>
                  <a:gd name="T15" fmla="*/ 51 h 112"/>
                  <a:gd name="T16" fmla="*/ 14 w 130"/>
                  <a:gd name="T17" fmla="*/ 56 h 112"/>
                  <a:gd name="T18" fmla="*/ 17 w 130"/>
                  <a:gd name="T19" fmla="*/ 56 h 112"/>
                  <a:gd name="T20" fmla="*/ 21 w 130"/>
                  <a:gd name="T21" fmla="*/ 55 h 112"/>
                  <a:gd name="T22" fmla="*/ 21 w 130"/>
                  <a:gd name="T23" fmla="*/ 104 h 112"/>
                  <a:gd name="T24" fmla="*/ 29 w 130"/>
                  <a:gd name="T25" fmla="*/ 112 h 112"/>
                  <a:gd name="T26" fmla="*/ 101 w 130"/>
                  <a:gd name="T27" fmla="*/ 112 h 112"/>
                  <a:gd name="T28" fmla="*/ 109 w 130"/>
                  <a:gd name="T29" fmla="*/ 104 h 112"/>
                  <a:gd name="T30" fmla="*/ 109 w 130"/>
                  <a:gd name="T31" fmla="*/ 55 h 112"/>
                  <a:gd name="T32" fmla="*/ 113 w 130"/>
                  <a:gd name="T33" fmla="*/ 56 h 112"/>
                  <a:gd name="T34" fmla="*/ 116 w 130"/>
                  <a:gd name="T35" fmla="*/ 56 h 112"/>
                  <a:gd name="T36" fmla="*/ 121 w 130"/>
                  <a:gd name="T37" fmla="*/ 51 h 112"/>
                  <a:gd name="T38" fmla="*/ 129 w 130"/>
                  <a:gd name="T39" fmla="*/ 27 h 112"/>
                  <a:gd name="T40" fmla="*/ 126 w 130"/>
                  <a:gd name="T41" fmla="*/ 18 h 112"/>
                  <a:gd name="T42" fmla="*/ 80 w 130"/>
                  <a:gd name="T43" fmla="*/ 8 h 112"/>
                  <a:gd name="T44" fmla="*/ 65 w 130"/>
                  <a:gd name="T45" fmla="*/ 16 h 112"/>
                  <a:gd name="T46" fmla="*/ 50 w 130"/>
                  <a:gd name="T47" fmla="*/ 8 h 112"/>
                  <a:gd name="T48" fmla="*/ 80 w 130"/>
                  <a:gd name="T49" fmla="*/ 8 h 112"/>
                  <a:gd name="T50" fmla="*/ 113 w 130"/>
                  <a:gd name="T51" fmla="*/ 48 h 112"/>
                  <a:gd name="T52" fmla="*/ 101 w 130"/>
                  <a:gd name="T53" fmla="*/ 40 h 112"/>
                  <a:gd name="T54" fmla="*/ 101 w 130"/>
                  <a:gd name="T55" fmla="*/ 104 h 112"/>
                  <a:gd name="T56" fmla="*/ 29 w 130"/>
                  <a:gd name="T57" fmla="*/ 104 h 112"/>
                  <a:gd name="T58" fmla="*/ 29 w 130"/>
                  <a:gd name="T59" fmla="*/ 40 h 112"/>
                  <a:gd name="T60" fmla="*/ 17 w 130"/>
                  <a:gd name="T61" fmla="*/ 48 h 112"/>
                  <a:gd name="T62" fmla="*/ 9 w 130"/>
                  <a:gd name="T63" fmla="*/ 24 h 112"/>
                  <a:gd name="T64" fmla="*/ 29 w 130"/>
                  <a:gd name="T65" fmla="*/ 8 h 112"/>
                  <a:gd name="T66" fmla="*/ 46 w 130"/>
                  <a:gd name="T67" fmla="*/ 8 h 112"/>
                  <a:gd name="T68" fmla="*/ 65 w 130"/>
                  <a:gd name="T69" fmla="*/ 20 h 112"/>
                  <a:gd name="T70" fmla="*/ 84 w 130"/>
                  <a:gd name="T71" fmla="*/ 8 h 112"/>
                  <a:gd name="T72" fmla="*/ 101 w 130"/>
                  <a:gd name="T73" fmla="*/ 8 h 112"/>
                  <a:gd name="T74" fmla="*/ 121 w 130"/>
                  <a:gd name="T75" fmla="*/ 24 h 112"/>
                  <a:gd name="T76" fmla="*/ 113 w 130"/>
                  <a:gd name="T77" fmla="*/ 4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0" h="112">
                    <a:moveTo>
                      <a:pt x="126" y="18"/>
                    </a:moveTo>
                    <a:cubicBezTo>
                      <a:pt x="106" y="2"/>
                      <a:pt x="106" y="2"/>
                      <a:pt x="106" y="2"/>
                    </a:cubicBezTo>
                    <a:cubicBezTo>
                      <a:pt x="105" y="1"/>
                      <a:pt x="103" y="0"/>
                      <a:pt x="101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7" y="0"/>
                      <a:pt x="25" y="1"/>
                      <a:pt x="24" y="2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1" y="20"/>
                      <a:pt x="0" y="23"/>
                      <a:pt x="1" y="27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10" y="53"/>
                      <a:pt x="12" y="55"/>
                      <a:pt x="14" y="56"/>
                    </a:cubicBezTo>
                    <a:cubicBezTo>
                      <a:pt x="15" y="56"/>
                      <a:pt x="16" y="56"/>
                      <a:pt x="17" y="56"/>
                    </a:cubicBezTo>
                    <a:cubicBezTo>
                      <a:pt x="18" y="56"/>
                      <a:pt x="20" y="56"/>
                      <a:pt x="21" y="55"/>
                    </a:cubicBezTo>
                    <a:cubicBezTo>
                      <a:pt x="21" y="104"/>
                      <a:pt x="21" y="104"/>
                      <a:pt x="21" y="104"/>
                    </a:cubicBezTo>
                    <a:cubicBezTo>
                      <a:pt x="21" y="108"/>
                      <a:pt x="25" y="112"/>
                      <a:pt x="29" y="112"/>
                    </a:cubicBezTo>
                    <a:cubicBezTo>
                      <a:pt x="101" y="112"/>
                      <a:pt x="101" y="112"/>
                      <a:pt x="101" y="112"/>
                    </a:cubicBezTo>
                    <a:cubicBezTo>
                      <a:pt x="105" y="112"/>
                      <a:pt x="109" y="108"/>
                      <a:pt x="109" y="104"/>
                    </a:cubicBezTo>
                    <a:cubicBezTo>
                      <a:pt x="109" y="55"/>
                      <a:pt x="109" y="55"/>
                      <a:pt x="109" y="55"/>
                    </a:cubicBezTo>
                    <a:cubicBezTo>
                      <a:pt x="110" y="56"/>
                      <a:pt x="112" y="56"/>
                      <a:pt x="113" y="56"/>
                    </a:cubicBezTo>
                    <a:cubicBezTo>
                      <a:pt x="114" y="56"/>
                      <a:pt x="115" y="56"/>
                      <a:pt x="116" y="56"/>
                    </a:cubicBezTo>
                    <a:cubicBezTo>
                      <a:pt x="118" y="55"/>
                      <a:pt x="120" y="53"/>
                      <a:pt x="121" y="51"/>
                    </a:cubicBezTo>
                    <a:cubicBezTo>
                      <a:pt x="129" y="27"/>
                      <a:pt x="129" y="27"/>
                      <a:pt x="129" y="27"/>
                    </a:cubicBezTo>
                    <a:cubicBezTo>
                      <a:pt x="130" y="23"/>
                      <a:pt x="129" y="20"/>
                      <a:pt x="126" y="18"/>
                    </a:cubicBezTo>
                    <a:close/>
                    <a:moveTo>
                      <a:pt x="80" y="8"/>
                    </a:moveTo>
                    <a:cubicBezTo>
                      <a:pt x="78" y="13"/>
                      <a:pt x="72" y="16"/>
                      <a:pt x="65" y="16"/>
                    </a:cubicBezTo>
                    <a:cubicBezTo>
                      <a:pt x="58" y="16"/>
                      <a:pt x="52" y="13"/>
                      <a:pt x="50" y="8"/>
                    </a:cubicBezTo>
                    <a:lnTo>
                      <a:pt x="80" y="8"/>
                    </a:lnTo>
                    <a:close/>
                    <a:moveTo>
                      <a:pt x="113" y="48"/>
                    </a:moveTo>
                    <a:cubicBezTo>
                      <a:pt x="101" y="40"/>
                      <a:pt x="101" y="40"/>
                      <a:pt x="101" y="40"/>
                    </a:cubicBezTo>
                    <a:cubicBezTo>
                      <a:pt x="101" y="104"/>
                      <a:pt x="101" y="104"/>
                      <a:pt x="101" y="104"/>
                    </a:cubicBezTo>
                    <a:cubicBezTo>
                      <a:pt x="29" y="104"/>
                      <a:pt x="29" y="104"/>
                      <a:pt x="29" y="104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8" y="15"/>
                      <a:pt x="56" y="20"/>
                      <a:pt x="65" y="20"/>
                    </a:cubicBezTo>
                    <a:cubicBezTo>
                      <a:pt x="74" y="20"/>
                      <a:pt x="82" y="15"/>
                      <a:pt x="84" y="8"/>
                    </a:cubicBezTo>
                    <a:cubicBezTo>
                      <a:pt x="101" y="8"/>
                      <a:pt x="101" y="8"/>
                      <a:pt x="101" y="8"/>
                    </a:cubicBezTo>
                    <a:cubicBezTo>
                      <a:pt x="121" y="24"/>
                      <a:pt x="121" y="24"/>
                      <a:pt x="121" y="24"/>
                    </a:cubicBezTo>
                    <a:lnTo>
                      <a:pt x="113" y="48"/>
                    </a:lnTo>
                    <a:close/>
                  </a:path>
                </a:pathLst>
              </a:custGeom>
              <a:solidFill>
                <a:srgbClr val="E2262C"/>
              </a:solidFill>
              <a:ln>
                <a:solidFill>
                  <a:srgbClr val="E2262C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40" name="Group 44">
                <a:extLst>
                  <a:ext uri="{FF2B5EF4-FFF2-40B4-BE49-F238E27FC236}">
                    <a16:creationId xmlns:a16="http://schemas.microsoft.com/office/drawing/2014/main" xmlns="" id="{AA17B1DF-7173-4EB1-A804-1C7DAEB26D08}"/>
                  </a:ext>
                </a:extLst>
              </p:cNvPr>
              <p:cNvGrpSpPr/>
              <p:nvPr/>
            </p:nvGrpSpPr>
            <p:grpSpPr>
              <a:xfrm>
                <a:off x="5459201" y="2775178"/>
                <a:ext cx="400024" cy="374940"/>
                <a:chOff x="4836122" y="1968640"/>
                <a:chExt cx="400024" cy="374940"/>
              </a:xfrm>
              <a:solidFill>
                <a:srgbClr val="E2262C"/>
              </a:solidFill>
            </p:grpSpPr>
            <p:sp>
              <p:nvSpPr>
                <p:cNvPr id="63" name="Freeform 111">
                  <a:extLst>
                    <a:ext uri="{FF2B5EF4-FFF2-40B4-BE49-F238E27FC236}">
                      <a16:creationId xmlns:a16="http://schemas.microsoft.com/office/drawing/2014/main" xmlns="" id="{22978526-0C2B-4359-A904-67279F4AD8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86290" y="2018808"/>
                  <a:ext cx="301008" cy="199352"/>
                </a:xfrm>
                <a:custGeom>
                  <a:avLst/>
                  <a:gdLst>
                    <a:gd name="T0" fmla="*/ 92 w 96"/>
                    <a:gd name="T1" fmla="*/ 0 h 64"/>
                    <a:gd name="T2" fmla="*/ 4 w 96"/>
                    <a:gd name="T3" fmla="*/ 0 h 64"/>
                    <a:gd name="T4" fmla="*/ 0 w 96"/>
                    <a:gd name="T5" fmla="*/ 4 h 64"/>
                    <a:gd name="T6" fmla="*/ 0 w 96"/>
                    <a:gd name="T7" fmla="*/ 60 h 64"/>
                    <a:gd name="T8" fmla="*/ 4 w 96"/>
                    <a:gd name="T9" fmla="*/ 64 h 64"/>
                    <a:gd name="T10" fmla="*/ 92 w 96"/>
                    <a:gd name="T11" fmla="*/ 64 h 64"/>
                    <a:gd name="T12" fmla="*/ 96 w 96"/>
                    <a:gd name="T13" fmla="*/ 60 h 64"/>
                    <a:gd name="T14" fmla="*/ 96 w 96"/>
                    <a:gd name="T15" fmla="*/ 4 h 64"/>
                    <a:gd name="T16" fmla="*/ 92 w 96"/>
                    <a:gd name="T17" fmla="*/ 0 h 64"/>
                    <a:gd name="T18" fmla="*/ 92 w 96"/>
                    <a:gd name="T19" fmla="*/ 60 h 64"/>
                    <a:gd name="T20" fmla="*/ 4 w 96"/>
                    <a:gd name="T21" fmla="*/ 60 h 64"/>
                    <a:gd name="T22" fmla="*/ 4 w 96"/>
                    <a:gd name="T23" fmla="*/ 4 h 64"/>
                    <a:gd name="T24" fmla="*/ 92 w 96"/>
                    <a:gd name="T25" fmla="*/ 4 h 64"/>
                    <a:gd name="T26" fmla="*/ 92 w 96"/>
                    <a:gd name="T27" fmla="*/ 6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6" h="64">
                      <a:moveTo>
                        <a:pt x="92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2"/>
                        <a:pt x="2" y="64"/>
                        <a:pt x="4" y="64"/>
                      </a:cubicBezTo>
                      <a:cubicBezTo>
                        <a:pt x="92" y="64"/>
                        <a:pt x="92" y="64"/>
                        <a:pt x="92" y="64"/>
                      </a:cubicBezTo>
                      <a:cubicBezTo>
                        <a:pt x="94" y="64"/>
                        <a:pt x="96" y="62"/>
                        <a:pt x="96" y="60"/>
                      </a:cubicBezTo>
                      <a:cubicBezTo>
                        <a:pt x="96" y="4"/>
                        <a:pt x="96" y="4"/>
                        <a:pt x="96" y="4"/>
                      </a:cubicBezTo>
                      <a:cubicBezTo>
                        <a:pt x="96" y="2"/>
                        <a:pt x="94" y="0"/>
                        <a:pt x="92" y="0"/>
                      </a:cubicBezTo>
                      <a:close/>
                      <a:moveTo>
                        <a:pt x="92" y="60"/>
                      </a:moveTo>
                      <a:cubicBezTo>
                        <a:pt x="4" y="60"/>
                        <a:pt x="4" y="60"/>
                        <a:pt x="4" y="6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92" y="4"/>
                        <a:pt x="92" y="4"/>
                        <a:pt x="92" y="4"/>
                      </a:cubicBezTo>
                      <a:lnTo>
                        <a:pt x="92" y="6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E2262C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112">
                  <a:extLst>
                    <a:ext uri="{FF2B5EF4-FFF2-40B4-BE49-F238E27FC236}">
                      <a16:creationId xmlns:a16="http://schemas.microsoft.com/office/drawing/2014/main" xmlns="" id="{4B166553-9360-4760-A549-F150212232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36122" y="1968640"/>
                  <a:ext cx="400024" cy="374940"/>
                </a:xfrm>
                <a:custGeom>
                  <a:avLst/>
                  <a:gdLst>
                    <a:gd name="T0" fmla="*/ 116 w 128"/>
                    <a:gd name="T1" fmla="*/ 0 h 120"/>
                    <a:gd name="T2" fmla="*/ 12 w 128"/>
                    <a:gd name="T3" fmla="*/ 0 h 120"/>
                    <a:gd name="T4" fmla="*/ 0 w 128"/>
                    <a:gd name="T5" fmla="*/ 12 h 120"/>
                    <a:gd name="T6" fmla="*/ 0 w 128"/>
                    <a:gd name="T7" fmla="*/ 92 h 120"/>
                    <a:gd name="T8" fmla="*/ 12 w 128"/>
                    <a:gd name="T9" fmla="*/ 104 h 120"/>
                    <a:gd name="T10" fmla="*/ 52 w 128"/>
                    <a:gd name="T11" fmla="*/ 104 h 120"/>
                    <a:gd name="T12" fmla="*/ 52 w 128"/>
                    <a:gd name="T13" fmla="*/ 109 h 120"/>
                    <a:gd name="T14" fmla="*/ 27 w 128"/>
                    <a:gd name="T15" fmla="*/ 112 h 120"/>
                    <a:gd name="T16" fmla="*/ 24 w 128"/>
                    <a:gd name="T17" fmla="*/ 116 h 120"/>
                    <a:gd name="T18" fmla="*/ 28 w 128"/>
                    <a:gd name="T19" fmla="*/ 120 h 120"/>
                    <a:gd name="T20" fmla="*/ 100 w 128"/>
                    <a:gd name="T21" fmla="*/ 120 h 120"/>
                    <a:gd name="T22" fmla="*/ 104 w 128"/>
                    <a:gd name="T23" fmla="*/ 116 h 120"/>
                    <a:gd name="T24" fmla="*/ 101 w 128"/>
                    <a:gd name="T25" fmla="*/ 112 h 120"/>
                    <a:gd name="T26" fmla="*/ 76 w 128"/>
                    <a:gd name="T27" fmla="*/ 109 h 120"/>
                    <a:gd name="T28" fmla="*/ 76 w 128"/>
                    <a:gd name="T29" fmla="*/ 104 h 120"/>
                    <a:gd name="T30" fmla="*/ 116 w 128"/>
                    <a:gd name="T31" fmla="*/ 104 h 120"/>
                    <a:gd name="T32" fmla="*/ 128 w 128"/>
                    <a:gd name="T33" fmla="*/ 92 h 120"/>
                    <a:gd name="T34" fmla="*/ 128 w 128"/>
                    <a:gd name="T35" fmla="*/ 12 h 120"/>
                    <a:gd name="T36" fmla="*/ 116 w 128"/>
                    <a:gd name="T37" fmla="*/ 0 h 120"/>
                    <a:gd name="T38" fmla="*/ 120 w 128"/>
                    <a:gd name="T39" fmla="*/ 92 h 120"/>
                    <a:gd name="T40" fmla="*/ 116 w 128"/>
                    <a:gd name="T41" fmla="*/ 96 h 120"/>
                    <a:gd name="T42" fmla="*/ 80 w 128"/>
                    <a:gd name="T43" fmla="*/ 96 h 120"/>
                    <a:gd name="T44" fmla="*/ 48 w 128"/>
                    <a:gd name="T45" fmla="*/ 96 h 120"/>
                    <a:gd name="T46" fmla="*/ 12 w 128"/>
                    <a:gd name="T47" fmla="*/ 96 h 120"/>
                    <a:gd name="T48" fmla="*/ 8 w 128"/>
                    <a:gd name="T49" fmla="*/ 92 h 120"/>
                    <a:gd name="T50" fmla="*/ 8 w 128"/>
                    <a:gd name="T51" fmla="*/ 12 h 120"/>
                    <a:gd name="T52" fmla="*/ 12 w 128"/>
                    <a:gd name="T53" fmla="*/ 8 h 120"/>
                    <a:gd name="T54" fmla="*/ 116 w 128"/>
                    <a:gd name="T55" fmla="*/ 8 h 120"/>
                    <a:gd name="T56" fmla="*/ 120 w 128"/>
                    <a:gd name="T57" fmla="*/ 12 h 120"/>
                    <a:gd name="T58" fmla="*/ 120 w 128"/>
                    <a:gd name="T59" fmla="*/ 92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8" h="120">
                      <a:moveTo>
                        <a:pt x="116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0" y="99"/>
                        <a:pt x="5" y="104"/>
                        <a:pt x="12" y="104"/>
                      </a:cubicBezTo>
                      <a:cubicBezTo>
                        <a:pt x="52" y="104"/>
                        <a:pt x="52" y="104"/>
                        <a:pt x="52" y="104"/>
                      </a:cubicBezTo>
                      <a:cubicBezTo>
                        <a:pt x="52" y="109"/>
                        <a:pt x="52" y="109"/>
                        <a:pt x="52" y="109"/>
                      </a:cubicBezTo>
                      <a:cubicBezTo>
                        <a:pt x="27" y="112"/>
                        <a:pt x="27" y="112"/>
                        <a:pt x="27" y="112"/>
                      </a:cubicBezTo>
                      <a:cubicBezTo>
                        <a:pt x="25" y="113"/>
                        <a:pt x="24" y="114"/>
                        <a:pt x="24" y="116"/>
                      </a:cubicBezTo>
                      <a:cubicBezTo>
                        <a:pt x="24" y="118"/>
                        <a:pt x="26" y="120"/>
                        <a:pt x="28" y="120"/>
                      </a:cubicBezTo>
                      <a:cubicBezTo>
                        <a:pt x="100" y="120"/>
                        <a:pt x="100" y="120"/>
                        <a:pt x="100" y="120"/>
                      </a:cubicBezTo>
                      <a:cubicBezTo>
                        <a:pt x="102" y="120"/>
                        <a:pt x="104" y="118"/>
                        <a:pt x="104" y="116"/>
                      </a:cubicBezTo>
                      <a:cubicBezTo>
                        <a:pt x="104" y="114"/>
                        <a:pt x="103" y="113"/>
                        <a:pt x="101" y="112"/>
                      </a:cubicBezTo>
                      <a:cubicBezTo>
                        <a:pt x="76" y="109"/>
                        <a:pt x="76" y="109"/>
                        <a:pt x="76" y="109"/>
                      </a:cubicBezTo>
                      <a:cubicBezTo>
                        <a:pt x="76" y="104"/>
                        <a:pt x="76" y="104"/>
                        <a:pt x="76" y="104"/>
                      </a:cubicBezTo>
                      <a:cubicBezTo>
                        <a:pt x="116" y="104"/>
                        <a:pt x="116" y="104"/>
                        <a:pt x="116" y="104"/>
                      </a:cubicBezTo>
                      <a:cubicBezTo>
                        <a:pt x="123" y="104"/>
                        <a:pt x="128" y="99"/>
                        <a:pt x="128" y="92"/>
                      </a:cubicBezTo>
                      <a:cubicBezTo>
                        <a:pt x="128" y="12"/>
                        <a:pt x="128" y="12"/>
                        <a:pt x="128" y="12"/>
                      </a:cubicBezTo>
                      <a:cubicBezTo>
                        <a:pt x="128" y="5"/>
                        <a:pt x="123" y="0"/>
                        <a:pt x="116" y="0"/>
                      </a:cubicBezTo>
                      <a:close/>
                      <a:moveTo>
                        <a:pt x="120" y="92"/>
                      </a:moveTo>
                      <a:cubicBezTo>
                        <a:pt x="120" y="94"/>
                        <a:pt x="118" y="96"/>
                        <a:pt x="116" y="96"/>
                      </a:cubicBezTo>
                      <a:cubicBezTo>
                        <a:pt x="80" y="96"/>
                        <a:pt x="80" y="96"/>
                        <a:pt x="80" y="96"/>
                      </a:cubicBezTo>
                      <a:cubicBezTo>
                        <a:pt x="48" y="96"/>
                        <a:pt x="48" y="96"/>
                        <a:pt x="48" y="96"/>
                      </a:cubicBezTo>
                      <a:cubicBezTo>
                        <a:pt x="12" y="96"/>
                        <a:pt x="12" y="96"/>
                        <a:pt x="12" y="96"/>
                      </a:cubicBezTo>
                      <a:cubicBezTo>
                        <a:pt x="10" y="96"/>
                        <a:pt x="8" y="94"/>
                        <a:pt x="8" y="9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0"/>
                        <a:pt x="10" y="8"/>
                        <a:pt x="12" y="8"/>
                      </a:cubicBezTo>
                      <a:cubicBezTo>
                        <a:pt x="116" y="8"/>
                        <a:pt x="116" y="8"/>
                        <a:pt x="116" y="8"/>
                      </a:cubicBezTo>
                      <a:cubicBezTo>
                        <a:pt x="118" y="8"/>
                        <a:pt x="120" y="10"/>
                        <a:pt x="120" y="12"/>
                      </a:cubicBezTo>
                      <a:lnTo>
                        <a:pt x="120" y="9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E2262C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1" name="Group 47">
                <a:extLst>
                  <a:ext uri="{FF2B5EF4-FFF2-40B4-BE49-F238E27FC236}">
                    <a16:creationId xmlns:a16="http://schemas.microsoft.com/office/drawing/2014/main" xmlns="" id="{2B40EEA0-EB08-49E7-9F0B-B6C24E3D52E8}"/>
                  </a:ext>
                </a:extLst>
              </p:cNvPr>
              <p:cNvGrpSpPr/>
              <p:nvPr/>
            </p:nvGrpSpPr>
            <p:grpSpPr>
              <a:xfrm>
                <a:off x="5459201" y="3829536"/>
                <a:ext cx="400024" cy="398703"/>
                <a:chOff x="4037394" y="1144829"/>
                <a:chExt cx="400024" cy="398703"/>
              </a:xfrm>
              <a:solidFill>
                <a:srgbClr val="E2262C"/>
              </a:solidFill>
            </p:grpSpPr>
            <p:sp>
              <p:nvSpPr>
                <p:cNvPr id="60" name="Freeform 124">
                  <a:extLst>
                    <a:ext uri="{FF2B5EF4-FFF2-40B4-BE49-F238E27FC236}">
                      <a16:creationId xmlns:a16="http://schemas.microsoft.com/office/drawing/2014/main" xmlns="" id="{BB0BDD97-E31D-466B-BF6D-D1EE65C564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037394" y="1144829"/>
                  <a:ext cx="400024" cy="398703"/>
                </a:xfrm>
                <a:custGeom>
                  <a:avLst/>
                  <a:gdLst>
                    <a:gd name="T0" fmla="*/ 109 w 128"/>
                    <a:gd name="T1" fmla="*/ 48 h 128"/>
                    <a:gd name="T2" fmla="*/ 114 w 128"/>
                    <a:gd name="T3" fmla="*/ 33 h 128"/>
                    <a:gd name="T4" fmla="*/ 105 w 128"/>
                    <a:gd name="T5" fmla="*/ 15 h 128"/>
                    <a:gd name="T6" fmla="*/ 95 w 128"/>
                    <a:gd name="T7" fmla="*/ 14 h 128"/>
                    <a:gd name="T8" fmla="*/ 80 w 128"/>
                    <a:gd name="T9" fmla="*/ 19 h 128"/>
                    <a:gd name="T10" fmla="*/ 69 w 128"/>
                    <a:gd name="T11" fmla="*/ 0 h 128"/>
                    <a:gd name="T12" fmla="*/ 51 w 128"/>
                    <a:gd name="T13" fmla="*/ 6 h 128"/>
                    <a:gd name="T14" fmla="*/ 43 w 128"/>
                    <a:gd name="T15" fmla="*/ 21 h 128"/>
                    <a:gd name="T16" fmla="*/ 28 w 128"/>
                    <a:gd name="T17" fmla="*/ 13 h 128"/>
                    <a:gd name="T18" fmla="*/ 15 w 128"/>
                    <a:gd name="T19" fmla="*/ 23 h 128"/>
                    <a:gd name="T20" fmla="*/ 21 w 128"/>
                    <a:gd name="T21" fmla="*/ 43 h 128"/>
                    <a:gd name="T22" fmla="*/ 6 w 128"/>
                    <a:gd name="T23" fmla="*/ 51 h 128"/>
                    <a:gd name="T24" fmla="*/ 0 w 128"/>
                    <a:gd name="T25" fmla="*/ 69 h 128"/>
                    <a:gd name="T26" fmla="*/ 19 w 128"/>
                    <a:gd name="T27" fmla="*/ 80 h 128"/>
                    <a:gd name="T28" fmla="*/ 14 w 128"/>
                    <a:gd name="T29" fmla="*/ 95 h 128"/>
                    <a:gd name="T30" fmla="*/ 23 w 128"/>
                    <a:gd name="T31" fmla="*/ 113 h 128"/>
                    <a:gd name="T32" fmla="*/ 33 w 128"/>
                    <a:gd name="T33" fmla="*/ 114 h 128"/>
                    <a:gd name="T34" fmla="*/ 48 w 128"/>
                    <a:gd name="T35" fmla="*/ 109 h 128"/>
                    <a:gd name="T36" fmla="*/ 59 w 128"/>
                    <a:gd name="T37" fmla="*/ 128 h 128"/>
                    <a:gd name="T38" fmla="*/ 77 w 128"/>
                    <a:gd name="T39" fmla="*/ 122 h 128"/>
                    <a:gd name="T40" fmla="*/ 85 w 128"/>
                    <a:gd name="T41" fmla="*/ 107 h 128"/>
                    <a:gd name="T42" fmla="*/ 100 w 128"/>
                    <a:gd name="T43" fmla="*/ 115 h 128"/>
                    <a:gd name="T44" fmla="*/ 113 w 128"/>
                    <a:gd name="T45" fmla="*/ 105 h 128"/>
                    <a:gd name="T46" fmla="*/ 107 w 128"/>
                    <a:gd name="T47" fmla="*/ 85 h 128"/>
                    <a:gd name="T48" fmla="*/ 122 w 128"/>
                    <a:gd name="T49" fmla="*/ 77 h 128"/>
                    <a:gd name="T50" fmla="*/ 128 w 128"/>
                    <a:gd name="T51" fmla="*/ 59 h 128"/>
                    <a:gd name="T52" fmla="*/ 108 w 128"/>
                    <a:gd name="T53" fmla="*/ 72 h 128"/>
                    <a:gd name="T54" fmla="*/ 100 w 128"/>
                    <a:gd name="T55" fmla="*/ 81 h 128"/>
                    <a:gd name="T56" fmla="*/ 107 w 128"/>
                    <a:gd name="T57" fmla="*/ 100 h 128"/>
                    <a:gd name="T58" fmla="*/ 89 w 128"/>
                    <a:gd name="T59" fmla="*/ 101 h 128"/>
                    <a:gd name="T60" fmla="*/ 81 w 128"/>
                    <a:gd name="T61" fmla="*/ 100 h 128"/>
                    <a:gd name="T62" fmla="*/ 72 w 128"/>
                    <a:gd name="T63" fmla="*/ 108 h 128"/>
                    <a:gd name="T64" fmla="*/ 59 w 128"/>
                    <a:gd name="T65" fmla="*/ 120 h 128"/>
                    <a:gd name="T66" fmla="*/ 51 w 128"/>
                    <a:gd name="T67" fmla="*/ 102 h 128"/>
                    <a:gd name="T68" fmla="*/ 43 w 128"/>
                    <a:gd name="T69" fmla="*/ 99 h 128"/>
                    <a:gd name="T70" fmla="*/ 28 w 128"/>
                    <a:gd name="T71" fmla="*/ 107 h 128"/>
                    <a:gd name="T72" fmla="*/ 27 w 128"/>
                    <a:gd name="T73" fmla="*/ 89 h 128"/>
                    <a:gd name="T74" fmla="*/ 26 w 128"/>
                    <a:gd name="T75" fmla="*/ 77 h 128"/>
                    <a:gd name="T76" fmla="*/ 8 w 128"/>
                    <a:gd name="T77" fmla="*/ 69 h 128"/>
                    <a:gd name="T78" fmla="*/ 20 w 128"/>
                    <a:gd name="T79" fmla="*/ 56 h 128"/>
                    <a:gd name="T80" fmla="*/ 28 w 128"/>
                    <a:gd name="T81" fmla="*/ 47 h 128"/>
                    <a:gd name="T82" fmla="*/ 21 w 128"/>
                    <a:gd name="T83" fmla="*/ 28 h 128"/>
                    <a:gd name="T84" fmla="*/ 39 w 128"/>
                    <a:gd name="T85" fmla="*/ 27 h 128"/>
                    <a:gd name="T86" fmla="*/ 47 w 128"/>
                    <a:gd name="T87" fmla="*/ 28 h 128"/>
                    <a:gd name="T88" fmla="*/ 56 w 128"/>
                    <a:gd name="T89" fmla="*/ 20 h 128"/>
                    <a:gd name="T90" fmla="*/ 69 w 128"/>
                    <a:gd name="T91" fmla="*/ 8 h 128"/>
                    <a:gd name="T92" fmla="*/ 77 w 128"/>
                    <a:gd name="T93" fmla="*/ 26 h 128"/>
                    <a:gd name="T94" fmla="*/ 85 w 128"/>
                    <a:gd name="T95" fmla="*/ 29 h 128"/>
                    <a:gd name="T96" fmla="*/ 100 w 128"/>
                    <a:gd name="T97" fmla="*/ 21 h 128"/>
                    <a:gd name="T98" fmla="*/ 101 w 128"/>
                    <a:gd name="T99" fmla="*/ 39 h 128"/>
                    <a:gd name="T100" fmla="*/ 102 w 128"/>
                    <a:gd name="T101" fmla="*/ 51 h 128"/>
                    <a:gd name="T102" fmla="*/ 120 w 128"/>
                    <a:gd name="T103" fmla="*/ 59 h 128"/>
                    <a:gd name="T104" fmla="*/ 108 w 128"/>
                    <a:gd name="T105" fmla="*/ 7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8" h="128">
                      <a:moveTo>
                        <a:pt x="122" y="51"/>
                      </a:moveTo>
                      <a:cubicBezTo>
                        <a:pt x="109" y="48"/>
                        <a:pt x="109" y="48"/>
                        <a:pt x="109" y="48"/>
                      </a:cubicBezTo>
                      <a:cubicBezTo>
                        <a:pt x="109" y="46"/>
                        <a:pt x="108" y="45"/>
                        <a:pt x="107" y="43"/>
                      </a:cubicBezTo>
                      <a:cubicBezTo>
                        <a:pt x="114" y="33"/>
                        <a:pt x="114" y="33"/>
                        <a:pt x="114" y="33"/>
                      </a:cubicBezTo>
                      <a:cubicBezTo>
                        <a:pt x="116" y="30"/>
                        <a:pt x="116" y="25"/>
                        <a:pt x="113" y="23"/>
                      </a:cubicBezTo>
                      <a:cubicBezTo>
                        <a:pt x="105" y="15"/>
                        <a:pt x="105" y="15"/>
                        <a:pt x="105" y="15"/>
                      </a:cubicBezTo>
                      <a:cubicBezTo>
                        <a:pt x="104" y="13"/>
                        <a:pt x="102" y="13"/>
                        <a:pt x="100" y="13"/>
                      </a:cubicBezTo>
                      <a:cubicBezTo>
                        <a:pt x="98" y="13"/>
                        <a:pt x="97" y="13"/>
                        <a:pt x="95" y="14"/>
                      </a:cubicBezTo>
                      <a:cubicBezTo>
                        <a:pt x="85" y="21"/>
                        <a:pt x="85" y="21"/>
                        <a:pt x="85" y="21"/>
                      </a:cubicBezTo>
                      <a:cubicBezTo>
                        <a:pt x="83" y="20"/>
                        <a:pt x="82" y="19"/>
                        <a:pt x="80" y="19"/>
                      </a:cubicBezTo>
                      <a:cubicBezTo>
                        <a:pt x="77" y="6"/>
                        <a:pt x="77" y="6"/>
                        <a:pt x="77" y="6"/>
                      </a:cubicBezTo>
                      <a:cubicBezTo>
                        <a:pt x="77" y="3"/>
                        <a:pt x="73" y="0"/>
                        <a:pt x="6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5" y="0"/>
                        <a:pt x="51" y="3"/>
                        <a:pt x="51" y="6"/>
                      </a:cubicBezTo>
                      <a:cubicBezTo>
                        <a:pt x="48" y="19"/>
                        <a:pt x="48" y="19"/>
                        <a:pt x="48" y="19"/>
                      </a:cubicBezTo>
                      <a:cubicBezTo>
                        <a:pt x="46" y="19"/>
                        <a:pt x="45" y="20"/>
                        <a:pt x="43" y="21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1" y="13"/>
                        <a:pt x="30" y="13"/>
                        <a:pt x="28" y="13"/>
                      </a:cubicBezTo>
                      <a:cubicBezTo>
                        <a:pt x="26" y="13"/>
                        <a:pt x="24" y="13"/>
                        <a:pt x="23" y="15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2" y="25"/>
                        <a:pt x="12" y="30"/>
                        <a:pt x="14" y="3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0" y="45"/>
                        <a:pt x="19" y="46"/>
                        <a:pt x="19" y="48"/>
                      </a:cubicBezTo>
                      <a:cubicBezTo>
                        <a:pt x="6" y="51"/>
                        <a:pt x="6" y="51"/>
                        <a:pt x="6" y="51"/>
                      </a:cubicBezTo>
                      <a:cubicBezTo>
                        <a:pt x="3" y="51"/>
                        <a:pt x="0" y="55"/>
                        <a:pt x="0" y="5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7"/>
                        <a:pt x="6" y="77"/>
                      </a:cubicBezTo>
                      <a:cubicBezTo>
                        <a:pt x="19" y="80"/>
                        <a:pt x="19" y="80"/>
                        <a:pt x="19" y="80"/>
                      </a:cubicBezTo>
                      <a:cubicBezTo>
                        <a:pt x="19" y="82"/>
                        <a:pt x="20" y="83"/>
                        <a:pt x="21" y="85"/>
                      </a:cubicBezTo>
                      <a:cubicBezTo>
                        <a:pt x="14" y="95"/>
                        <a:pt x="14" y="95"/>
                        <a:pt x="14" y="95"/>
                      </a:cubicBezTo>
                      <a:cubicBezTo>
                        <a:pt x="12" y="98"/>
                        <a:pt x="12" y="103"/>
                        <a:pt x="15" y="105"/>
                      </a:cubicBezTo>
                      <a:cubicBezTo>
                        <a:pt x="23" y="113"/>
                        <a:pt x="23" y="113"/>
                        <a:pt x="23" y="113"/>
                      </a:cubicBezTo>
                      <a:cubicBezTo>
                        <a:pt x="24" y="115"/>
                        <a:pt x="26" y="115"/>
                        <a:pt x="28" y="115"/>
                      </a:cubicBezTo>
                      <a:cubicBezTo>
                        <a:pt x="30" y="115"/>
                        <a:pt x="31" y="115"/>
                        <a:pt x="33" y="114"/>
                      </a:cubicBezTo>
                      <a:cubicBezTo>
                        <a:pt x="43" y="107"/>
                        <a:pt x="43" y="107"/>
                        <a:pt x="43" y="107"/>
                      </a:cubicBezTo>
                      <a:cubicBezTo>
                        <a:pt x="45" y="108"/>
                        <a:pt x="46" y="109"/>
                        <a:pt x="48" y="109"/>
                      </a:cubicBezTo>
                      <a:cubicBezTo>
                        <a:pt x="51" y="122"/>
                        <a:pt x="51" y="122"/>
                        <a:pt x="51" y="122"/>
                      </a:cubicBezTo>
                      <a:cubicBezTo>
                        <a:pt x="51" y="125"/>
                        <a:pt x="55" y="128"/>
                        <a:pt x="59" y="128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73" y="128"/>
                        <a:pt x="77" y="125"/>
                        <a:pt x="77" y="122"/>
                      </a:cubicBezTo>
                      <a:cubicBezTo>
                        <a:pt x="80" y="109"/>
                        <a:pt x="80" y="109"/>
                        <a:pt x="80" y="109"/>
                      </a:cubicBezTo>
                      <a:cubicBezTo>
                        <a:pt x="82" y="109"/>
                        <a:pt x="83" y="108"/>
                        <a:pt x="85" y="107"/>
                      </a:cubicBezTo>
                      <a:cubicBezTo>
                        <a:pt x="95" y="114"/>
                        <a:pt x="95" y="114"/>
                        <a:pt x="95" y="114"/>
                      </a:cubicBezTo>
                      <a:cubicBezTo>
                        <a:pt x="97" y="115"/>
                        <a:pt x="98" y="115"/>
                        <a:pt x="100" y="115"/>
                      </a:cubicBezTo>
                      <a:cubicBezTo>
                        <a:pt x="102" y="115"/>
                        <a:pt x="104" y="115"/>
                        <a:pt x="105" y="113"/>
                      </a:cubicBezTo>
                      <a:cubicBezTo>
                        <a:pt x="113" y="105"/>
                        <a:pt x="113" y="105"/>
                        <a:pt x="113" y="105"/>
                      </a:cubicBezTo>
                      <a:cubicBezTo>
                        <a:pt x="116" y="103"/>
                        <a:pt x="116" y="98"/>
                        <a:pt x="114" y="95"/>
                      </a:cubicBezTo>
                      <a:cubicBezTo>
                        <a:pt x="107" y="85"/>
                        <a:pt x="107" y="85"/>
                        <a:pt x="107" y="85"/>
                      </a:cubicBezTo>
                      <a:cubicBezTo>
                        <a:pt x="108" y="83"/>
                        <a:pt x="109" y="82"/>
                        <a:pt x="109" y="80"/>
                      </a:cubicBezTo>
                      <a:cubicBezTo>
                        <a:pt x="122" y="77"/>
                        <a:pt x="122" y="77"/>
                        <a:pt x="122" y="77"/>
                      </a:cubicBezTo>
                      <a:cubicBezTo>
                        <a:pt x="125" y="77"/>
                        <a:pt x="128" y="73"/>
                        <a:pt x="128" y="69"/>
                      </a:cubicBezTo>
                      <a:cubicBezTo>
                        <a:pt x="128" y="59"/>
                        <a:pt x="128" y="59"/>
                        <a:pt x="128" y="59"/>
                      </a:cubicBezTo>
                      <a:cubicBezTo>
                        <a:pt x="128" y="55"/>
                        <a:pt x="125" y="51"/>
                        <a:pt x="122" y="51"/>
                      </a:cubicBezTo>
                      <a:close/>
                      <a:moveTo>
                        <a:pt x="108" y="72"/>
                      </a:moveTo>
                      <a:cubicBezTo>
                        <a:pt x="105" y="72"/>
                        <a:pt x="103" y="74"/>
                        <a:pt x="102" y="77"/>
                      </a:cubicBezTo>
                      <a:cubicBezTo>
                        <a:pt x="101" y="79"/>
                        <a:pt x="101" y="80"/>
                        <a:pt x="100" y="81"/>
                      </a:cubicBezTo>
                      <a:cubicBezTo>
                        <a:pt x="99" y="84"/>
                        <a:pt x="99" y="87"/>
                        <a:pt x="101" y="89"/>
                      </a:cubicBezTo>
                      <a:cubicBezTo>
                        <a:pt x="107" y="100"/>
                        <a:pt x="107" y="100"/>
                        <a:pt x="107" y="100"/>
                      </a:cubicBezTo>
                      <a:cubicBezTo>
                        <a:pt x="100" y="107"/>
                        <a:pt x="100" y="107"/>
                        <a:pt x="100" y="107"/>
                      </a:cubicBezTo>
                      <a:cubicBezTo>
                        <a:pt x="89" y="101"/>
                        <a:pt x="89" y="101"/>
                        <a:pt x="89" y="101"/>
                      </a:cubicBezTo>
                      <a:cubicBezTo>
                        <a:pt x="88" y="100"/>
                        <a:pt x="86" y="99"/>
                        <a:pt x="85" y="99"/>
                      </a:cubicBezTo>
                      <a:cubicBezTo>
                        <a:pt x="84" y="99"/>
                        <a:pt x="83" y="99"/>
                        <a:pt x="81" y="100"/>
                      </a:cubicBezTo>
                      <a:cubicBezTo>
                        <a:pt x="80" y="101"/>
                        <a:pt x="79" y="101"/>
                        <a:pt x="77" y="102"/>
                      </a:cubicBezTo>
                      <a:cubicBezTo>
                        <a:pt x="74" y="103"/>
                        <a:pt x="72" y="105"/>
                        <a:pt x="72" y="108"/>
                      </a:cubicBezTo>
                      <a:cubicBezTo>
                        <a:pt x="69" y="120"/>
                        <a:pt x="69" y="120"/>
                        <a:pt x="69" y="120"/>
                      </a:cubicBezTo>
                      <a:cubicBezTo>
                        <a:pt x="59" y="120"/>
                        <a:pt x="59" y="120"/>
                        <a:pt x="59" y="120"/>
                      </a:cubicBezTo>
                      <a:cubicBezTo>
                        <a:pt x="56" y="108"/>
                        <a:pt x="56" y="108"/>
                        <a:pt x="56" y="108"/>
                      </a:cubicBezTo>
                      <a:cubicBezTo>
                        <a:pt x="56" y="105"/>
                        <a:pt x="54" y="103"/>
                        <a:pt x="51" y="102"/>
                      </a:cubicBezTo>
                      <a:cubicBezTo>
                        <a:pt x="49" y="101"/>
                        <a:pt x="48" y="101"/>
                        <a:pt x="47" y="100"/>
                      </a:cubicBezTo>
                      <a:cubicBezTo>
                        <a:pt x="45" y="99"/>
                        <a:pt x="44" y="99"/>
                        <a:pt x="43" y="99"/>
                      </a:cubicBezTo>
                      <a:cubicBezTo>
                        <a:pt x="42" y="99"/>
                        <a:pt x="40" y="100"/>
                        <a:pt x="39" y="101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21" y="100"/>
                        <a:pt x="21" y="100"/>
                        <a:pt x="21" y="100"/>
                      </a:cubicBezTo>
                      <a:cubicBezTo>
                        <a:pt x="27" y="89"/>
                        <a:pt x="27" y="89"/>
                        <a:pt x="27" y="89"/>
                      </a:cubicBezTo>
                      <a:cubicBezTo>
                        <a:pt x="29" y="87"/>
                        <a:pt x="29" y="84"/>
                        <a:pt x="28" y="81"/>
                      </a:cubicBezTo>
                      <a:cubicBezTo>
                        <a:pt x="27" y="80"/>
                        <a:pt x="27" y="79"/>
                        <a:pt x="26" y="77"/>
                      </a:cubicBezTo>
                      <a:cubicBezTo>
                        <a:pt x="25" y="74"/>
                        <a:pt x="23" y="72"/>
                        <a:pt x="20" y="72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8" y="59"/>
                        <a:pt x="8" y="59"/>
                        <a:pt x="8" y="59"/>
                      </a:cubicBezTo>
                      <a:cubicBezTo>
                        <a:pt x="20" y="56"/>
                        <a:pt x="20" y="56"/>
                        <a:pt x="20" y="56"/>
                      </a:cubicBezTo>
                      <a:cubicBezTo>
                        <a:pt x="23" y="56"/>
                        <a:pt x="25" y="54"/>
                        <a:pt x="26" y="51"/>
                      </a:cubicBezTo>
                      <a:cubicBezTo>
                        <a:pt x="27" y="49"/>
                        <a:pt x="27" y="48"/>
                        <a:pt x="28" y="47"/>
                      </a:cubicBezTo>
                      <a:cubicBezTo>
                        <a:pt x="29" y="44"/>
                        <a:pt x="29" y="41"/>
                        <a:pt x="27" y="39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40" y="28"/>
                        <a:pt x="42" y="29"/>
                        <a:pt x="43" y="29"/>
                      </a:cubicBezTo>
                      <a:cubicBezTo>
                        <a:pt x="44" y="29"/>
                        <a:pt x="45" y="29"/>
                        <a:pt x="47" y="28"/>
                      </a:cubicBezTo>
                      <a:cubicBezTo>
                        <a:pt x="48" y="27"/>
                        <a:pt x="49" y="27"/>
                        <a:pt x="51" y="26"/>
                      </a:cubicBezTo>
                      <a:cubicBezTo>
                        <a:pt x="54" y="25"/>
                        <a:pt x="56" y="23"/>
                        <a:pt x="56" y="20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72" y="20"/>
                        <a:pt x="72" y="20"/>
                        <a:pt x="72" y="20"/>
                      </a:cubicBezTo>
                      <a:cubicBezTo>
                        <a:pt x="72" y="23"/>
                        <a:pt x="74" y="25"/>
                        <a:pt x="77" y="26"/>
                      </a:cubicBezTo>
                      <a:cubicBezTo>
                        <a:pt x="79" y="27"/>
                        <a:pt x="80" y="27"/>
                        <a:pt x="81" y="28"/>
                      </a:cubicBezTo>
                      <a:cubicBezTo>
                        <a:pt x="83" y="29"/>
                        <a:pt x="84" y="29"/>
                        <a:pt x="85" y="29"/>
                      </a:cubicBezTo>
                      <a:cubicBezTo>
                        <a:pt x="86" y="29"/>
                        <a:pt x="88" y="28"/>
                        <a:pt x="89" y="27"/>
                      </a:cubicBezTo>
                      <a:cubicBezTo>
                        <a:pt x="100" y="21"/>
                        <a:pt x="100" y="21"/>
                        <a:pt x="100" y="21"/>
                      </a:cubicBezTo>
                      <a:cubicBezTo>
                        <a:pt x="107" y="28"/>
                        <a:pt x="107" y="28"/>
                        <a:pt x="107" y="28"/>
                      </a:cubicBezTo>
                      <a:cubicBezTo>
                        <a:pt x="101" y="39"/>
                        <a:pt x="101" y="39"/>
                        <a:pt x="101" y="39"/>
                      </a:cubicBezTo>
                      <a:cubicBezTo>
                        <a:pt x="99" y="41"/>
                        <a:pt x="99" y="44"/>
                        <a:pt x="100" y="47"/>
                      </a:cubicBezTo>
                      <a:cubicBezTo>
                        <a:pt x="101" y="48"/>
                        <a:pt x="101" y="49"/>
                        <a:pt x="102" y="51"/>
                      </a:cubicBezTo>
                      <a:cubicBezTo>
                        <a:pt x="103" y="54"/>
                        <a:pt x="105" y="56"/>
                        <a:pt x="108" y="56"/>
                      </a:cubicBezTo>
                      <a:cubicBezTo>
                        <a:pt x="120" y="59"/>
                        <a:pt x="120" y="59"/>
                        <a:pt x="120" y="59"/>
                      </a:cubicBezTo>
                      <a:cubicBezTo>
                        <a:pt x="120" y="69"/>
                        <a:pt x="120" y="69"/>
                        <a:pt x="120" y="69"/>
                      </a:cubicBezTo>
                      <a:lnTo>
                        <a:pt x="108" y="7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E2262C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125">
                  <a:extLst>
                    <a:ext uri="{FF2B5EF4-FFF2-40B4-BE49-F238E27FC236}">
                      <a16:creationId xmlns:a16="http://schemas.microsoft.com/office/drawing/2014/main" xmlns="" id="{67ADD253-B09D-4F91-882D-F5F520A99B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49612" y="1257048"/>
                  <a:ext cx="174268" cy="174268"/>
                </a:xfrm>
                <a:custGeom>
                  <a:avLst/>
                  <a:gdLst>
                    <a:gd name="T0" fmla="*/ 28 w 56"/>
                    <a:gd name="T1" fmla="*/ 0 h 56"/>
                    <a:gd name="T2" fmla="*/ 0 w 56"/>
                    <a:gd name="T3" fmla="*/ 28 h 56"/>
                    <a:gd name="T4" fmla="*/ 28 w 56"/>
                    <a:gd name="T5" fmla="*/ 56 h 56"/>
                    <a:gd name="T6" fmla="*/ 56 w 56"/>
                    <a:gd name="T7" fmla="*/ 28 h 56"/>
                    <a:gd name="T8" fmla="*/ 28 w 56"/>
                    <a:gd name="T9" fmla="*/ 0 h 56"/>
                    <a:gd name="T10" fmla="*/ 28 w 56"/>
                    <a:gd name="T11" fmla="*/ 53 h 56"/>
                    <a:gd name="T12" fmla="*/ 4 w 56"/>
                    <a:gd name="T13" fmla="*/ 28 h 56"/>
                    <a:gd name="T14" fmla="*/ 28 w 56"/>
                    <a:gd name="T15" fmla="*/ 4 h 56"/>
                    <a:gd name="T16" fmla="*/ 53 w 56"/>
                    <a:gd name="T17" fmla="*/ 28 h 56"/>
                    <a:gd name="T18" fmla="*/ 28 w 56"/>
                    <a:gd name="T19" fmla="*/ 5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56">
                      <a:moveTo>
                        <a:pt x="28" y="0"/>
                      </a:move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3"/>
                        <a:pt x="13" y="56"/>
                        <a:pt x="28" y="56"/>
                      </a:cubicBezTo>
                      <a:cubicBezTo>
                        <a:pt x="43" y="56"/>
                        <a:pt x="56" y="43"/>
                        <a:pt x="56" y="28"/>
                      </a:cubicBezTo>
                      <a:cubicBezTo>
                        <a:pt x="56" y="13"/>
                        <a:pt x="43" y="0"/>
                        <a:pt x="28" y="0"/>
                      </a:cubicBezTo>
                      <a:close/>
                      <a:moveTo>
                        <a:pt x="28" y="53"/>
                      </a:moveTo>
                      <a:cubicBezTo>
                        <a:pt x="14" y="53"/>
                        <a:pt x="4" y="42"/>
                        <a:pt x="4" y="28"/>
                      </a:cubicBezTo>
                      <a:cubicBezTo>
                        <a:pt x="4" y="14"/>
                        <a:pt x="14" y="4"/>
                        <a:pt x="28" y="4"/>
                      </a:cubicBezTo>
                      <a:cubicBezTo>
                        <a:pt x="42" y="4"/>
                        <a:pt x="53" y="14"/>
                        <a:pt x="53" y="28"/>
                      </a:cubicBezTo>
                      <a:cubicBezTo>
                        <a:pt x="53" y="42"/>
                        <a:pt x="42" y="53"/>
                        <a:pt x="28" y="5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E2262C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126">
                  <a:extLst>
                    <a:ext uri="{FF2B5EF4-FFF2-40B4-BE49-F238E27FC236}">
                      <a16:creationId xmlns:a16="http://schemas.microsoft.com/office/drawing/2014/main" xmlns="" id="{CC870B39-09BC-461B-8512-8DF99FB1359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86578" y="1294013"/>
                  <a:ext cx="100336" cy="100336"/>
                </a:xfrm>
                <a:custGeom>
                  <a:avLst/>
                  <a:gdLst>
                    <a:gd name="T0" fmla="*/ 16 w 32"/>
                    <a:gd name="T1" fmla="*/ 0 h 32"/>
                    <a:gd name="T2" fmla="*/ 0 w 32"/>
                    <a:gd name="T3" fmla="*/ 16 h 32"/>
                    <a:gd name="T4" fmla="*/ 16 w 32"/>
                    <a:gd name="T5" fmla="*/ 32 h 32"/>
                    <a:gd name="T6" fmla="*/ 32 w 32"/>
                    <a:gd name="T7" fmla="*/ 16 h 32"/>
                    <a:gd name="T8" fmla="*/ 16 w 32"/>
                    <a:gd name="T9" fmla="*/ 0 h 32"/>
                    <a:gd name="T10" fmla="*/ 16 w 32"/>
                    <a:gd name="T11" fmla="*/ 28 h 32"/>
                    <a:gd name="T12" fmla="*/ 4 w 32"/>
                    <a:gd name="T13" fmla="*/ 16 h 32"/>
                    <a:gd name="T14" fmla="*/ 16 w 32"/>
                    <a:gd name="T15" fmla="*/ 4 h 32"/>
                    <a:gd name="T16" fmla="*/ 28 w 32"/>
                    <a:gd name="T17" fmla="*/ 16 h 32"/>
                    <a:gd name="T18" fmla="*/ 16 w 32"/>
                    <a:gd name="T19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32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5"/>
                        <a:pt x="7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lose/>
                      <a:moveTo>
                        <a:pt x="16" y="28"/>
                      </a:moveTo>
                      <a:cubicBezTo>
                        <a:pt x="9" y="28"/>
                        <a:pt x="4" y="23"/>
                        <a:pt x="4" y="16"/>
                      </a:cubicBezTo>
                      <a:cubicBezTo>
                        <a:pt x="4" y="9"/>
                        <a:pt x="9" y="4"/>
                        <a:pt x="16" y="4"/>
                      </a:cubicBezTo>
                      <a:cubicBezTo>
                        <a:pt x="23" y="4"/>
                        <a:pt x="28" y="9"/>
                        <a:pt x="28" y="16"/>
                      </a:cubicBezTo>
                      <a:cubicBezTo>
                        <a:pt x="28" y="23"/>
                        <a:pt x="23" y="28"/>
                        <a:pt x="16" y="2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E2262C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xmlns="" id="{70080DF0-F6EF-4825-97DF-04CD02BC9582}"/>
                  </a:ext>
                </a:extLst>
              </p:cNvPr>
              <p:cNvGrpSpPr/>
              <p:nvPr/>
            </p:nvGrpSpPr>
            <p:grpSpPr>
              <a:xfrm>
                <a:off x="6048308" y="1465494"/>
                <a:ext cx="4775269" cy="854367"/>
                <a:chOff x="6380104" y="1566515"/>
                <a:chExt cx="4775269" cy="854367"/>
              </a:xfrm>
            </p:grpSpPr>
            <p:sp>
              <p:nvSpPr>
                <p:cNvPr id="58" name="TextBox 43">
                  <a:extLst>
                    <a:ext uri="{FF2B5EF4-FFF2-40B4-BE49-F238E27FC236}">
                      <a16:creationId xmlns:a16="http://schemas.microsoft.com/office/drawing/2014/main" xmlns="" id="{1055A2F8-F480-410F-8405-CB3187BE32BF}"/>
                    </a:ext>
                  </a:extLst>
                </p:cNvPr>
                <p:cNvSpPr txBox="1"/>
                <p:nvPr/>
              </p:nvSpPr>
              <p:spPr>
                <a:xfrm>
                  <a:off x="6380104" y="1566515"/>
                  <a:ext cx="1396536" cy="333809"/>
                </a:xfrm>
                <a:prstGeom prst="rect">
                  <a:avLst/>
                </a:prstGeom>
                <a:noFill/>
              </p:spPr>
              <p:txBody>
                <a:bodyPr wrap="none" tIns="0" bIns="0" rtlCol="0" anchor="t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zh-CN" altLang="en-US" sz="1600" b="1" dirty="0">
                      <a:cs typeface="+mn-ea"/>
                      <a:sym typeface="+mn-lt"/>
                    </a:rPr>
                    <a:t>添加标题文本</a:t>
                  </a:r>
                </a:p>
              </p:txBody>
            </p:sp>
            <p:sp>
              <p:nvSpPr>
                <p:cNvPr id="59" name="TextBox 44">
                  <a:extLst>
                    <a:ext uri="{FF2B5EF4-FFF2-40B4-BE49-F238E27FC236}">
                      <a16:creationId xmlns:a16="http://schemas.microsoft.com/office/drawing/2014/main" xmlns="" id="{D0EF872A-4CC0-4279-9248-ACBB927ECF43}"/>
                    </a:ext>
                  </a:extLst>
                </p:cNvPr>
                <p:cNvSpPr txBox="1"/>
                <p:nvPr/>
              </p:nvSpPr>
              <p:spPr>
                <a:xfrm>
                  <a:off x="6380104" y="1865858"/>
                  <a:ext cx="4775269" cy="5550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30000"/>
                    </a:lnSpc>
                  </a:pPr>
                  <a:r>
                    <a:rPr lang="zh-CN" altLang="en-US" sz="12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根据自己的需要添加适当的文字，此处添加详细文本描述，建议与标题相关尽量简洁</a:t>
                  </a:r>
                  <a:r>
                    <a:rPr lang="en-US" altLang="zh-CN" sz="12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... ...</a:t>
                  </a:r>
                  <a:endParaRPr lang="zh-CN" altLang="en-US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xmlns="" id="{6C2BAD7E-4A83-46D2-B3A5-2755D78A1A97}"/>
                  </a:ext>
                </a:extLst>
              </p:cNvPr>
              <p:cNvGrpSpPr/>
              <p:nvPr/>
            </p:nvGrpSpPr>
            <p:grpSpPr>
              <a:xfrm>
                <a:off x="6048308" y="2561447"/>
                <a:ext cx="4775269" cy="854367"/>
                <a:chOff x="6380104" y="1566515"/>
                <a:chExt cx="4775269" cy="854367"/>
              </a:xfrm>
            </p:grpSpPr>
            <p:sp>
              <p:nvSpPr>
                <p:cNvPr id="56" name="TextBox 43">
                  <a:extLst>
                    <a:ext uri="{FF2B5EF4-FFF2-40B4-BE49-F238E27FC236}">
                      <a16:creationId xmlns:a16="http://schemas.microsoft.com/office/drawing/2014/main" xmlns="" id="{4DAFFF84-550B-48B6-96F1-8C073F1A4B4E}"/>
                    </a:ext>
                  </a:extLst>
                </p:cNvPr>
                <p:cNvSpPr txBox="1"/>
                <p:nvPr/>
              </p:nvSpPr>
              <p:spPr>
                <a:xfrm>
                  <a:off x="6380104" y="1566515"/>
                  <a:ext cx="1396536" cy="333809"/>
                </a:xfrm>
                <a:prstGeom prst="rect">
                  <a:avLst/>
                </a:prstGeom>
                <a:noFill/>
              </p:spPr>
              <p:txBody>
                <a:bodyPr wrap="none" tIns="0" bIns="0" rtlCol="0" anchor="t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zh-CN" altLang="en-US" sz="1600" b="1" dirty="0">
                      <a:cs typeface="+mn-ea"/>
                      <a:sym typeface="+mn-lt"/>
                    </a:rPr>
                    <a:t>添加标题文本</a:t>
                  </a:r>
                </a:p>
              </p:txBody>
            </p:sp>
            <p:sp>
              <p:nvSpPr>
                <p:cNvPr id="57" name="TextBox 44">
                  <a:extLst>
                    <a:ext uri="{FF2B5EF4-FFF2-40B4-BE49-F238E27FC236}">
                      <a16:creationId xmlns:a16="http://schemas.microsoft.com/office/drawing/2014/main" xmlns="" id="{26338D8C-4115-4BA7-80AC-686FAB274F62}"/>
                    </a:ext>
                  </a:extLst>
                </p:cNvPr>
                <p:cNvSpPr txBox="1"/>
                <p:nvPr/>
              </p:nvSpPr>
              <p:spPr>
                <a:xfrm>
                  <a:off x="6380104" y="1865858"/>
                  <a:ext cx="4775269" cy="5550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30000"/>
                    </a:lnSpc>
                  </a:pPr>
                  <a:r>
                    <a:rPr lang="zh-CN" altLang="en-US" sz="12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根据自己的需要添加适当的文字，此处添加详细文本描述，建议与标题相关尽量简洁</a:t>
                  </a:r>
                  <a:r>
                    <a:rPr lang="en-US" altLang="zh-CN" sz="12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... ...</a:t>
                  </a:r>
                  <a:endParaRPr lang="zh-CN" altLang="en-US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xmlns="" id="{895B8F94-DBE6-4C1C-BF3E-73D87764F97E}"/>
                  </a:ext>
                </a:extLst>
              </p:cNvPr>
              <p:cNvGrpSpPr/>
              <p:nvPr/>
            </p:nvGrpSpPr>
            <p:grpSpPr>
              <a:xfrm>
                <a:off x="6048308" y="3643306"/>
                <a:ext cx="4775269" cy="854367"/>
                <a:chOff x="6380104" y="1566515"/>
                <a:chExt cx="4775269" cy="854367"/>
              </a:xfrm>
            </p:grpSpPr>
            <p:sp>
              <p:nvSpPr>
                <p:cNvPr id="54" name="TextBox 43">
                  <a:extLst>
                    <a:ext uri="{FF2B5EF4-FFF2-40B4-BE49-F238E27FC236}">
                      <a16:creationId xmlns:a16="http://schemas.microsoft.com/office/drawing/2014/main" xmlns="" id="{BC343A56-3202-4C49-8EA5-414BC32DD281}"/>
                    </a:ext>
                  </a:extLst>
                </p:cNvPr>
                <p:cNvSpPr txBox="1"/>
                <p:nvPr/>
              </p:nvSpPr>
              <p:spPr>
                <a:xfrm>
                  <a:off x="6380104" y="1566515"/>
                  <a:ext cx="1396536" cy="333809"/>
                </a:xfrm>
                <a:prstGeom prst="rect">
                  <a:avLst/>
                </a:prstGeom>
                <a:noFill/>
              </p:spPr>
              <p:txBody>
                <a:bodyPr wrap="none" tIns="0" bIns="0" rtlCol="0" anchor="t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zh-CN" altLang="en-US" sz="1600" b="1" dirty="0">
                      <a:cs typeface="+mn-ea"/>
                      <a:sym typeface="+mn-lt"/>
                    </a:rPr>
                    <a:t>添加标题文本</a:t>
                  </a:r>
                </a:p>
              </p:txBody>
            </p:sp>
            <p:sp>
              <p:nvSpPr>
                <p:cNvPr id="55" name="TextBox 44">
                  <a:extLst>
                    <a:ext uri="{FF2B5EF4-FFF2-40B4-BE49-F238E27FC236}">
                      <a16:creationId xmlns:a16="http://schemas.microsoft.com/office/drawing/2014/main" xmlns="" id="{25EAF05D-5DE6-405B-98C6-041044A33EAA}"/>
                    </a:ext>
                  </a:extLst>
                </p:cNvPr>
                <p:cNvSpPr txBox="1"/>
                <p:nvPr/>
              </p:nvSpPr>
              <p:spPr>
                <a:xfrm>
                  <a:off x="6380104" y="1865858"/>
                  <a:ext cx="4775269" cy="5550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30000"/>
                    </a:lnSpc>
                  </a:pPr>
                  <a:r>
                    <a:rPr lang="zh-CN" altLang="en-US" sz="12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根据自己的需要添加适当的文字，此处添加详细文本描述，建议与标题相关尽量简洁</a:t>
                  </a:r>
                  <a:r>
                    <a:rPr lang="en-US" altLang="zh-CN" sz="12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... ...</a:t>
                  </a:r>
                  <a:endParaRPr lang="zh-CN" altLang="en-US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xmlns="" id="{66CA92AE-C34F-40A8-9EB5-6989E9AE72CC}"/>
                  </a:ext>
                </a:extLst>
              </p:cNvPr>
              <p:cNvGrpSpPr/>
              <p:nvPr/>
            </p:nvGrpSpPr>
            <p:grpSpPr>
              <a:xfrm>
                <a:off x="6048308" y="4666929"/>
                <a:ext cx="4775269" cy="854367"/>
                <a:chOff x="6380104" y="1566515"/>
                <a:chExt cx="4775269" cy="854367"/>
              </a:xfrm>
            </p:grpSpPr>
            <p:sp>
              <p:nvSpPr>
                <p:cNvPr id="52" name="TextBox 43">
                  <a:extLst>
                    <a:ext uri="{FF2B5EF4-FFF2-40B4-BE49-F238E27FC236}">
                      <a16:creationId xmlns:a16="http://schemas.microsoft.com/office/drawing/2014/main" xmlns="" id="{FC5F2203-A6FA-434A-9B83-B16A66F2A024}"/>
                    </a:ext>
                  </a:extLst>
                </p:cNvPr>
                <p:cNvSpPr txBox="1"/>
                <p:nvPr/>
              </p:nvSpPr>
              <p:spPr>
                <a:xfrm>
                  <a:off x="6380104" y="1566515"/>
                  <a:ext cx="1396536" cy="333809"/>
                </a:xfrm>
                <a:prstGeom prst="rect">
                  <a:avLst/>
                </a:prstGeom>
                <a:noFill/>
              </p:spPr>
              <p:txBody>
                <a:bodyPr wrap="none" tIns="0" bIns="0" rtlCol="0" anchor="t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zh-CN" altLang="en-US" sz="1600" b="1" dirty="0">
                      <a:cs typeface="+mn-ea"/>
                      <a:sym typeface="+mn-lt"/>
                    </a:rPr>
                    <a:t>添加标题文本</a:t>
                  </a:r>
                </a:p>
              </p:txBody>
            </p:sp>
            <p:sp>
              <p:nvSpPr>
                <p:cNvPr id="53" name="TextBox 44">
                  <a:extLst>
                    <a:ext uri="{FF2B5EF4-FFF2-40B4-BE49-F238E27FC236}">
                      <a16:creationId xmlns:a16="http://schemas.microsoft.com/office/drawing/2014/main" xmlns="" id="{372481F1-C198-424A-BE59-F2B1119108DE}"/>
                    </a:ext>
                  </a:extLst>
                </p:cNvPr>
                <p:cNvSpPr txBox="1"/>
                <p:nvPr/>
              </p:nvSpPr>
              <p:spPr>
                <a:xfrm>
                  <a:off x="6380104" y="1865858"/>
                  <a:ext cx="4775269" cy="5550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30000"/>
                    </a:lnSpc>
                  </a:pPr>
                  <a:r>
                    <a:rPr lang="zh-CN" altLang="en-US" sz="12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根据自己的需要添加适当的文字，此处添加详细文本描述，建议与标题相关尽量简洁</a:t>
                  </a:r>
                  <a:r>
                    <a:rPr lang="en-US" altLang="zh-CN" sz="12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... ...</a:t>
                  </a:r>
                  <a:endParaRPr lang="zh-CN" altLang="en-US" sz="12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87" name="图片 86">
              <a:extLst>
                <a:ext uri="{FF2B5EF4-FFF2-40B4-BE49-F238E27FC236}">
                  <a16:creationId xmlns:a16="http://schemas.microsoft.com/office/drawing/2014/main" xmlns="" id="{1268C21B-18D5-46B5-AE2F-01F3F5B0F9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801" t="13710" r="17675" b="35768"/>
            <a:stretch/>
          </p:blipFill>
          <p:spPr>
            <a:xfrm>
              <a:off x="678564" y="5695551"/>
              <a:ext cx="1417366" cy="737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9872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26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402909F0-D230-4BCC-BA98-DD4492C55675}"/>
              </a:ext>
            </a:extLst>
          </p:cNvPr>
          <p:cNvGrpSpPr/>
          <p:nvPr/>
        </p:nvGrpSpPr>
        <p:grpSpPr>
          <a:xfrm>
            <a:off x="185035" y="203200"/>
            <a:ext cx="11785600" cy="6477863"/>
            <a:chOff x="185035" y="203200"/>
            <a:chExt cx="11785600" cy="6477863"/>
          </a:xfrm>
        </p:grpSpPr>
        <p:sp>
          <p:nvSpPr>
            <p:cNvPr id="47" name="矩形 46"/>
            <p:cNvSpPr/>
            <p:nvPr/>
          </p:nvSpPr>
          <p:spPr>
            <a:xfrm>
              <a:off x="476089" y="525892"/>
              <a:ext cx="11292073" cy="5591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185035" y="525892"/>
              <a:ext cx="11726546" cy="0"/>
            </a:xfrm>
            <a:prstGeom prst="line">
              <a:avLst/>
            </a:prstGeom>
            <a:ln w="57150">
              <a:solidFill>
                <a:srgbClr val="2105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244089" y="6133961"/>
              <a:ext cx="11726546" cy="0"/>
            </a:xfrm>
            <a:prstGeom prst="line">
              <a:avLst/>
            </a:prstGeom>
            <a:ln w="57150">
              <a:solidFill>
                <a:srgbClr val="2105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446564" y="203200"/>
              <a:ext cx="29525" cy="6251346"/>
            </a:xfrm>
            <a:prstGeom prst="line">
              <a:avLst/>
            </a:prstGeom>
            <a:ln w="57150">
              <a:solidFill>
                <a:srgbClr val="2105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11753398" y="203200"/>
              <a:ext cx="29525" cy="6251346"/>
            </a:xfrm>
            <a:prstGeom prst="line">
              <a:avLst/>
            </a:prstGeom>
            <a:ln w="57150">
              <a:solidFill>
                <a:srgbClr val="2105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="" id="{9CA5D5E8-1E08-4144-9C4B-05D29D154549}"/>
                </a:ext>
              </a:extLst>
            </p:cNvPr>
            <p:cNvGrpSpPr/>
            <p:nvPr/>
          </p:nvGrpSpPr>
          <p:grpSpPr>
            <a:xfrm>
              <a:off x="678564" y="724038"/>
              <a:ext cx="1392689" cy="593035"/>
              <a:chOff x="613440" y="695007"/>
              <a:chExt cx="1392689" cy="593035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xmlns="" id="{E7AA3EC4-3984-4470-AE63-D62E226F8F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5801" t="13710" r="17675" b="35768"/>
              <a:stretch/>
            </p:blipFill>
            <p:spPr>
              <a:xfrm>
                <a:off x="675422" y="695007"/>
                <a:ext cx="288368" cy="149985"/>
              </a:xfrm>
              <a:prstGeom prst="rect">
                <a:avLst/>
              </a:prstGeom>
            </p:spPr>
          </p:pic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id="{E298E0C0-12D3-46E5-AC4D-535EF15B0D7A}"/>
                  </a:ext>
                </a:extLst>
              </p:cNvPr>
              <p:cNvSpPr txBox="1"/>
              <p:nvPr/>
            </p:nvSpPr>
            <p:spPr>
              <a:xfrm>
                <a:off x="613440" y="764822"/>
                <a:ext cx="1392689" cy="523220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rPr>
                  <a:t>PART 02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22FE5EF3-7B58-4F0D-965F-65C2E72FFCF4}"/>
                </a:ext>
              </a:extLst>
            </p:cNvPr>
            <p:cNvGrpSpPr/>
            <p:nvPr/>
          </p:nvGrpSpPr>
          <p:grpSpPr>
            <a:xfrm>
              <a:off x="884730" y="1517548"/>
              <a:ext cx="7903670" cy="1686037"/>
              <a:chOff x="14897011" y="3855494"/>
              <a:chExt cx="7903670" cy="1686037"/>
            </a:xfrm>
          </p:grpSpPr>
          <p:sp>
            <p:nvSpPr>
              <p:cNvPr id="44" name="TextBox 22">
                <a:extLst>
                  <a:ext uri="{FF2B5EF4-FFF2-40B4-BE49-F238E27FC236}">
                    <a16:creationId xmlns:a16="http://schemas.microsoft.com/office/drawing/2014/main" xmlns="" id="{8F78E928-1575-4816-991C-2B90C0E31E26}"/>
                  </a:ext>
                </a:extLst>
              </p:cNvPr>
              <p:cNvSpPr txBox="1"/>
              <p:nvPr/>
            </p:nvSpPr>
            <p:spPr>
              <a:xfrm>
                <a:off x="14960123" y="3855494"/>
                <a:ext cx="558776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  <a:cs typeface="+mn-ea"/>
                    <a:sym typeface="+mn-lt"/>
                  </a:rPr>
                  <a:t>单击此处添加标题文本</a:t>
                </a:r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cxnSp>
            <p:nvCxnSpPr>
              <p:cNvPr id="45" name="Straight Connector 23">
                <a:extLst>
                  <a:ext uri="{FF2B5EF4-FFF2-40B4-BE49-F238E27FC236}">
                    <a16:creationId xmlns:a16="http://schemas.microsoft.com/office/drawing/2014/main" xmlns="" id="{B227F783-D475-4CE2-A06C-C9F593313C88}"/>
                  </a:ext>
                </a:extLst>
              </p:cNvPr>
              <p:cNvCxnSpPr/>
              <p:nvPr/>
            </p:nvCxnSpPr>
            <p:spPr>
              <a:xfrm>
                <a:off x="15032832" y="4793763"/>
                <a:ext cx="1622239" cy="0"/>
              </a:xfrm>
              <a:prstGeom prst="line">
                <a:avLst/>
              </a:prstGeom>
              <a:ln w="57150">
                <a:solidFill>
                  <a:srgbClr val="E2262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文本框 97">
                <a:extLst>
                  <a:ext uri="{FF2B5EF4-FFF2-40B4-BE49-F238E27FC236}">
                    <a16:creationId xmlns:a16="http://schemas.microsoft.com/office/drawing/2014/main" xmlns="" id="{6A53F5E2-E704-44DA-B3DF-E0B27019511F}"/>
                  </a:ext>
                </a:extLst>
              </p:cNvPr>
              <p:cNvSpPr txBox="1"/>
              <p:nvPr/>
            </p:nvSpPr>
            <p:spPr>
              <a:xfrm>
                <a:off x="14897011" y="4333068"/>
                <a:ext cx="28569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dirty="0"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chemeClr val="bg1">
                            <a:lumMod val="25000"/>
                          </a:schemeClr>
                        </a:gs>
                      </a:gsLst>
                      <a:lin ang="5400000" scaled="1"/>
                    </a:gradFill>
                  </a:rPr>
                  <a:t>Click here to add title text</a:t>
                </a:r>
              </a:p>
            </p:txBody>
          </p:sp>
          <p:sp>
            <p:nvSpPr>
              <p:cNvPr id="52" name="文本框 98">
                <a:extLst>
                  <a:ext uri="{FF2B5EF4-FFF2-40B4-BE49-F238E27FC236}">
                    <a16:creationId xmlns:a16="http://schemas.microsoft.com/office/drawing/2014/main" xmlns="" id="{D129DB0B-D357-483C-95BF-EA8868CCDB68}"/>
                  </a:ext>
                </a:extLst>
              </p:cNvPr>
              <p:cNvSpPr txBox="1"/>
              <p:nvPr/>
            </p:nvSpPr>
            <p:spPr>
              <a:xfrm>
                <a:off x="14897011" y="4924695"/>
                <a:ext cx="7903670" cy="6168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200" dirty="0"/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1200" dirty="0"/>
                  <a:t>200</a:t>
                </a:r>
                <a:r>
                  <a:rPr lang="zh-CN" altLang="en-US" sz="1200" dirty="0"/>
                  <a:t>字以内</a:t>
                </a:r>
                <a:r>
                  <a:rPr lang="en-US" altLang="zh-CN" sz="1200" dirty="0"/>
                  <a:t>……</a:t>
                </a:r>
                <a:endParaRPr lang="zh-CN" altLang="en-US" sz="1200" dirty="0"/>
              </a:p>
            </p:txBody>
          </p:sp>
        </p:grpSp>
        <p:sp>
          <p:nvSpPr>
            <p:cNvPr id="39" name="广东">
              <a:extLst>
                <a:ext uri="{FF2B5EF4-FFF2-40B4-BE49-F238E27FC236}">
                  <a16:creationId xmlns:a16="http://schemas.microsoft.com/office/drawing/2014/main" xmlns="" id="{E5C096B5-637F-4162-BC65-1F9AA71433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8914" y="3505841"/>
              <a:ext cx="910616" cy="702161"/>
            </a:xfrm>
            <a:custGeom>
              <a:avLst/>
              <a:gdLst>
                <a:gd name="T0" fmla="*/ 1983 w 2993"/>
                <a:gd name="T1" fmla="*/ 1253 h 2287"/>
                <a:gd name="T2" fmla="*/ 2080 w 2993"/>
                <a:gd name="T3" fmla="*/ 1133 h 2287"/>
                <a:gd name="T4" fmla="*/ 2127 w 2993"/>
                <a:gd name="T5" fmla="*/ 1209 h 2287"/>
                <a:gd name="T6" fmla="*/ 2356 w 2993"/>
                <a:gd name="T7" fmla="*/ 1181 h 2287"/>
                <a:gd name="T8" fmla="*/ 2480 w 2993"/>
                <a:gd name="T9" fmla="*/ 1152 h 2287"/>
                <a:gd name="T10" fmla="*/ 2738 w 2993"/>
                <a:gd name="T11" fmla="*/ 1021 h 2287"/>
                <a:gd name="T12" fmla="*/ 2854 w 2993"/>
                <a:gd name="T13" fmla="*/ 891 h 2287"/>
                <a:gd name="T14" fmla="*/ 2844 w 2993"/>
                <a:gd name="T15" fmla="*/ 848 h 2287"/>
                <a:gd name="T16" fmla="*/ 2946 w 2993"/>
                <a:gd name="T17" fmla="*/ 699 h 2287"/>
                <a:gd name="T18" fmla="*/ 2872 w 2993"/>
                <a:gd name="T19" fmla="*/ 454 h 2287"/>
                <a:gd name="T20" fmla="*/ 2773 w 2993"/>
                <a:gd name="T21" fmla="*/ 297 h 2287"/>
                <a:gd name="T22" fmla="*/ 2603 w 2993"/>
                <a:gd name="T23" fmla="*/ 246 h 2287"/>
                <a:gd name="T24" fmla="*/ 2417 w 2993"/>
                <a:gd name="T25" fmla="*/ 227 h 2287"/>
                <a:gd name="T26" fmla="*/ 2342 w 2993"/>
                <a:gd name="T27" fmla="*/ 335 h 2287"/>
                <a:gd name="T28" fmla="*/ 2086 w 2993"/>
                <a:gd name="T29" fmla="*/ 337 h 2287"/>
                <a:gd name="T30" fmla="*/ 1904 w 2993"/>
                <a:gd name="T31" fmla="*/ 415 h 2287"/>
                <a:gd name="T32" fmla="*/ 1849 w 2993"/>
                <a:gd name="T33" fmla="*/ 309 h 2287"/>
                <a:gd name="T34" fmla="*/ 1992 w 2993"/>
                <a:gd name="T35" fmla="*/ 90 h 2287"/>
                <a:gd name="T36" fmla="*/ 1765 w 2993"/>
                <a:gd name="T37" fmla="*/ 66 h 2287"/>
                <a:gd name="T38" fmla="*/ 1610 w 2993"/>
                <a:gd name="T39" fmla="*/ 65 h 2287"/>
                <a:gd name="T40" fmla="*/ 1415 w 2993"/>
                <a:gd name="T41" fmla="*/ 0 h 2287"/>
                <a:gd name="T42" fmla="*/ 1315 w 2993"/>
                <a:gd name="T43" fmla="*/ 121 h 2287"/>
                <a:gd name="T44" fmla="*/ 1253 w 2993"/>
                <a:gd name="T45" fmla="*/ 274 h 2287"/>
                <a:gd name="T46" fmla="*/ 999 w 2993"/>
                <a:gd name="T47" fmla="*/ 159 h 2287"/>
                <a:gd name="T48" fmla="*/ 901 w 2993"/>
                <a:gd name="T49" fmla="*/ 417 h 2287"/>
                <a:gd name="T50" fmla="*/ 909 w 2993"/>
                <a:gd name="T51" fmla="*/ 657 h 2287"/>
                <a:gd name="T52" fmla="*/ 793 w 2993"/>
                <a:gd name="T53" fmla="*/ 809 h 2287"/>
                <a:gd name="T54" fmla="*/ 716 w 2993"/>
                <a:gd name="T55" fmla="*/ 1086 h 2287"/>
                <a:gd name="T56" fmla="*/ 506 w 2993"/>
                <a:gd name="T57" fmla="*/ 1278 h 2287"/>
                <a:gd name="T58" fmla="*/ 453 w 2993"/>
                <a:gd name="T59" fmla="*/ 1412 h 2287"/>
                <a:gd name="T60" fmla="*/ 285 w 2993"/>
                <a:gd name="T61" fmla="*/ 1453 h 2287"/>
                <a:gd name="T62" fmla="*/ 212 w 2993"/>
                <a:gd name="T63" fmla="*/ 1574 h 2287"/>
                <a:gd name="T64" fmla="*/ 40 w 2993"/>
                <a:gd name="T65" fmla="*/ 1698 h 2287"/>
                <a:gd name="T66" fmla="*/ 86 w 2993"/>
                <a:gd name="T67" fmla="*/ 1807 h 2287"/>
                <a:gd name="T68" fmla="*/ 27 w 2993"/>
                <a:gd name="T69" fmla="*/ 2081 h 2287"/>
                <a:gd name="T70" fmla="*/ 234 w 2993"/>
                <a:gd name="T71" fmla="*/ 2275 h 2287"/>
                <a:gd name="T72" fmla="*/ 285 w 2993"/>
                <a:gd name="T73" fmla="*/ 2113 h 2287"/>
                <a:gd name="T74" fmla="*/ 297 w 2993"/>
                <a:gd name="T75" fmla="*/ 2077 h 2287"/>
                <a:gd name="T76" fmla="*/ 266 w 2993"/>
                <a:gd name="T77" fmla="*/ 1930 h 2287"/>
                <a:gd name="T78" fmla="*/ 366 w 2993"/>
                <a:gd name="T79" fmla="*/ 1948 h 2287"/>
                <a:gd name="T80" fmla="*/ 325 w 2993"/>
                <a:gd name="T81" fmla="*/ 1792 h 2287"/>
                <a:gd name="T82" fmla="*/ 371 w 2993"/>
                <a:gd name="T83" fmla="*/ 1847 h 2287"/>
                <a:gd name="T84" fmla="*/ 403 w 2993"/>
                <a:gd name="T85" fmla="*/ 1860 h 2287"/>
                <a:gd name="T86" fmla="*/ 655 w 2993"/>
                <a:gd name="T87" fmla="*/ 1746 h 2287"/>
                <a:gd name="T88" fmla="*/ 742 w 2993"/>
                <a:gd name="T89" fmla="*/ 1733 h 2287"/>
                <a:gd name="T90" fmla="*/ 869 w 2993"/>
                <a:gd name="T91" fmla="*/ 1660 h 2287"/>
                <a:gd name="T92" fmla="*/ 898 w 2993"/>
                <a:gd name="T93" fmla="*/ 1658 h 2287"/>
                <a:gd name="T94" fmla="*/ 940 w 2993"/>
                <a:gd name="T95" fmla="*/ 1669 h 2287"/>
                <a:gd name="T96" fmla="*/ 965 w 2993"/>
                <a:gd name="T97" fmla="*/ 1603 h 2287"/>
                <a:gd name="T98" fmla="*/ 1103 w 2993"/>
                <a:gd name="T99" fmla="*/ 1553 h 2287"/>
                <a:gd name="T100" fmla="*/ 1131 w 2993"/>
                <a:gd name="T101" fmla="*/ 1574 h 2287"/>
                <a:gd name="T102" fmla="*/ 1322 w 2993"/>
                <a:gd name="T103" fmla="*/ 1575 h 2287"/>
                <a:gd name="T104" fmla="*/ 1375 w 2993"/>
                <a:gd name="T105" fmla="*/ 1307 h 2287"/>
                <a:gd name="T106" fmla="*/ 1511 w 2993"/>
                <a:gd name="T107" fmla="*/ 1424 h 2287"/>
                <a:gd name="T108" fmla="*/ 1551 w 2993"/>
                <a:gd name="T109" fmla="*/ 1433 h 2287"/>
                <a:gd name="T110" fmla="*/ 1591 w 2993"/>
                <a:gd name="T111" fmla="*/ 1270 h 2287"/>
                <a:gd name="T112" fmla="*/ 1587 w 2993"/>
                <a:gd name="T113" fmla="*/ 1162 h 2287"/>
                <a:gd name="T114" fmla="*/ 1594 w 2993"/>
                <a:gd name="T115" fmla="*/ 1093 h 2287"/>
                <a:gd name="T116" fmla="*/ 1723 w 2993"/>
                <a:gd name="T117" fmla="*/ 1284 h 2287"/>
                <a:gd name="T118" fmla="*/ 370 w 2993"/>
                <a:gd name="T119" fmla="*/ 1998 h 2287"/>
                <a:gd name="T120" fmla="*/ 1834 w 2993"/>
                <a:gd name="T121" fmla="*/ 1500 h 2287"/>
                <a:gd name="T122" fmla="*/ 1897 w 2993"/>
                <a:gd name="T123" fmla="*/ 1471 h 2287"/>
                <a:gd name="T124" fmla="*/ 2948 w 2993"/>
                <a:gd name="T125" fmla="*/ 801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3" h="2287">
                  <a:moveTo>
                    <a:pt x="1852" y="1263"/>
                  </a:moveTo>
                  <a:lnTo>
                    <a:pt x="1853" y="1261"/>
                  </a:lnTo>
                  <a:lnTo>
                    <a:pt x="1854" y="1259"/>
                  </a:lnTo>
                  <a:lnTo>
                    <a:pt x="1858" y="1256"/>
                  </a:lnTo>
                  <a:lnTo>
                    <a:pt x="1863" y="1253"/>
                  </a:lnTo>
                  <a:lnTo>
                    <a:pt x="1875" y="1244"/>
                  </a:lnTo>
                  <a:lnTo>
                    <a:pt x="1890" y="1236"/>
                  </a:lnTo>
                  <a:lnTo>
                    <a:pt x="1895" y="1235"/>
                  </a:lnTo>
                  <a:lnTo>
                    <a:pt x="1901" y="1234"/>
                  </a:lnTo>
                  <a:lnTo>
                    <a:pt x="1906" y="1234"/>
                  </a:lnTo>
                  <a:lnTo>
                    <a:pt x="1910" y="1234"/>
                  </a:lnTo>
                  <a:lnTo>
                    <a:pt x="1922" y="1236"/>
                  </a:lnTo>
                  <a:lnTo>
                    <a:pt x="1937" y="1242"/>
                  </a:lnTo>
                  <a:lnTo>
                    <a:pt x="1944" y="1245"/>
                  </a:lnTo>
                  <a:lnTo>
                    <a:pt x="1948" y="1249"/>
                  </a:lnTo>
                  <a:lnTo>
                    <a:pt x="1951" y="1254"/>
                  </a:lnTo>
                  <a:lnTo>
                    <a:pt x="1953" y="1259"/>
                  </a:lnTo>
                  <a:lnTo>
                    <a:pt x="1956" y="1269"/>
                  </a:lnTo>
                  <a:lnTo>
                    <a:pt x="1956" y="1280"/>
                  </a:lnTo>
                  <a:lnTo>
                    <a:pt x="1957" y="1285"/>
                  </a:lnTo>
                  <a:lnTo>
                    <a:pt x="1958" y="1288"/>
                  </a:lnTo>
                  <a:lnTo>
                    <a:pt x="1959" y="1291"/>
                  </a:lnTo>
                  <a:lnTo>
                    <a:pt x="1961" y="1293"/>
                  </a:lnTo>
                  <a:lnTo>
                    <a:pt x="1964" y="1293"/>
                  </a:lnTo>
                  <a:lnTo>
                    <a:pt x="1966" y="1292"/>
                  </a:lnTo>
                  <a:lnTo>
                    <a:pt x="1970" y="1291"/>
                  </a:lnTo>
                  <a:lnTo>
                    <a:pt x="1973" y="1287"/>
                  </a:lnTo>
                  <a:lnTo>
                    <a:pt x="1990" y="1280"/>
                  </a:lnTo>
                  <a:lnTo>
                    <a:pt x="2003" y="1273"/>
                  </a:lnTo>
                  <a:lnTo>
                    <a:pt x="2003" y="1270"/>
                  </a:lnTo>
                  <a:lnTo>
                    <a:pt x="2003" y="1267"/>
                  </a:lnTo>
                  <a:lnTo>
                    <a:pt x="2002" y="1265"/>
                  </a:lnTo>
                  <a:lnTo>
                    <a:pt x="2001" y="1262"/>
                  </a:lnTo>
                  <a:lnTo>
                    <a:pt x="1996" y="1257"/>
                  </a:lnTo>
                  <a:lnTo>
                    <a:pt x="1989" y="1255"/>
                  </a:lnTo>
                  <a:lnTo>
                    <a:pt x="1983" y="1253"/>
                  </a:lnTo>
                  <a:lnTo>
                    <a:pt x="1978" y="1249"/>
                  </a:lnTo>
                  <a:lnTo>
                    <a:pt x="1977" y="1245"/>
                  </a:lnTo>
                  <a:lnTo>
                    <a:pt x="1977" y="1242"/>
                  </a:lnTo>
                  <a:lnTo>
                    <a:pt x="1978" y="1237"/>
                  </a:lnTo>
                  <a:lnTo>
                    <a:pt x="1980" y="1232"/>
                  </a:lnTo>
                  <a:lnTo>
                    <a:pt x="1985" y="1226"/>
                  </a:lnTo>
                  <a:lnTo>
                    <a:pt x="1990" y="1221"/>
                  </a:lnTo>
                  <a:lnTo>
                    <a:pt x="1990" y="1218"/>
                  </a:lnTo>
                  <a:lnTo>
                    <a:pt x="1989" y="1217"/>
                  </a:lnTo>
                  <a:lnTo>
                    <a:pt x="1986" y="1216"/>
                  </a:lnTo>
                  <a:lnTo>
                    <a:pt x="1983" y="1216"/>
                  </a:lnTo>
                  <a:lnTo>
                    <a:pt x="1975" y="1215"/>
                  </a:lnTo>
                  <a:lnTo>
                    <a:pt x="1967" y="1216"/>
                  </a:lnTo>
                  <a:lnTo>
                    <a:pt x="1964" y="1216"/>
                  </a:lnTo>
                  <a:lnTo>
                    <a:pt x="1961" y="1216"/>
                  </a:lnTo>
                  <a:lnTo>
                    <a:pt x="1960" y="1215"/>
                  </a:lnTo>
                  <a:lnTo>
                    <a:pt x="1958" y="1213"/>
                  </a:lnTo>
                  <a:lnTo>
                    <a:pt x="1957" y="1212"/>
                  </a:lnTo>
                  <a:lnTo>
                    <a:pt x="1957" y="1210"/>
                  </a:lnTo>
                  <a:lnTo>
                    <a:pt x="1957" y="1207"/>
                  </a:lnTo>
                  <a:lnTo>
                    <a:pt x="1957" y="1204"/>
                  </a:lnTo>
                  <a:lnTo>
                    <a:pt x="1959" y="1196"/>
                  </a:lnTo>
                  <a:lnTo>
                    <a:pt x="1964" y="1185"/>
                  </a:lnTo>
                  <a:lnTo>
                    <a:pt x="1967" y="1179"/>
                  </a:lnTo>
                  <a:lnTo>
                    <a:pt x="1971" y="1174"/>
                  </a:lnTo>
                  <a:lnTo>
                    <a:pt x="1976" y="1169"/>
                  </a:lnTo>
                  <a:lnTo>
                    <a:pt x="1982" y="1166"/>
                  </a:lnTo>
                  <a:lnTo>
                    <a:pt x="2002" y="1156"/>
                  </a:lnTo>
                  <a:lnTo>
                    <a:pt x="2028" y="1146"/>
                  </a:lnTo>
                  <a:lnTo>
                    <a:pt x="2052" y="1135"/>
                  </a:lnTo>
                  <a:lnTo>
                    <a:pt x="2066" y="1127"/>
                  </a:lnTo>
                  <a:lnTo>
                    <a:pt x="2070" y="1124"/>
                  </a:lnTo>
                  <a:lnTo>
                    <a:pt x="2073" y="1124"/>
                  </a:lnTo>
                  <a:lnTo>
                    <a:pt x="2077" y="1125"/>
                  </a:lnTo>
                  <a:lnTo>
                    <a:pt x="2079" y="1129"/>
                  </a:lnTo>
                  <a:lnTo>
                    <a:pt x="2080" y="1133"/>
                  </a:lnTo>
                  <a:lnTo>
                    <a:pt x="2082" y="1137"/>
                  </a:lnTo>
                  <a:lnTo>
                    <a:pt x="2082" y="1142"/>
                  </a:lnTo>
                  <a:lnTo>
                    <a:pt x="2079" y="1146"/>
                  </a:lnTo>
                  <a:lnTo>
                    <a:pt x="2064" y="1159"/>
                  </a:lnTo>
                  <a:lnTo>
                    <a:pt x="2052" y="1167"/>
                  </a:lnTo>
                  <a:lnTo>
                    <a:pt x="2051" y="1173"/>
                  </a:lnTo>
                  <a:lnTo>
                    <a:pt x="2052" y="1182"/>
                  </a:lnTo>
                  <a:lnTo>
                    <a:pt x="2053" y="1193"/>
                  </a:lnTo>
                  <a:lnTo>
                    <a:pt x="2053" y="1203"/>
                  </a:lnTo>
                  <a:lnTo>
                    <a:pt x="2053" y="1213"/>
                  </a:lnTo>
                  <a:lnTo>
                    <a:pt x="2054" y="1225"/>
                  </a:lnTo>
                  <a:lnTo>
                    <a:pt x="2055" y="1230"/>
                  </a:lnTo>
                  <a:lnTo>
                    <a:pt x="2058" y="1235"/>
                  </a:lnTo>
                  <a:lnTo>
                    <a:pt x="2059" y="1236"/>
                  </a:lnTo>
                  <a:lnTo>
                    <a:pt x="2061" y="1236"/>
                  </a:lnTo>
                  <a:lnTo>
                    <a:pt x="2063" y="1237"/>
                  </a:lnTo>
                  <a:lnTo>
                    <a:pt x="2065" y="1236"/>
                  </a:lnTo>
                  <a:lnTo>
                    <a:pt x="2076" y="1231"/>
                  </a:lnTo>
                  <a:lnTo>
                    <a:pt x="2089" y="1225"/>
                  </a:lnTo>
                  <a:lnTo>
                    <a:pt x="2095" y="1224"/>
                  </a:lnTo>
                  <a:lnTo>
                    <a:pt x="2101" y="1223"/>
                  </a:lnTo>
                  <a:lnTo>
                    <a:pt x="2102" y="1224"/>
                  </a:lnTo>
                  <a:lnTo>
                    <a:pt x="2104" y="1224"/>
                  </a:lnTo>
                  <a:lnTo>
                    <a:pt x="2105" y="1226"/>
                  </a:lnTo>
                  <a:lnTo>
                    <a:pt x="2108" y="1229"/>
                  </a:lnTo>
                  <a:lnTo>
                    <a:pt x="2111" y="1237"/>
                  </a:lnTo>
                  <a:lnTo>
                    <a:pt x="2115" y="1244"/>
                  </a:lnTo>
                  <a:lnTo>
                    <a:pt x="2117" y="1245"/>
                  </a:lnTo>
                  <a:lnTo>
                    <a:pt x="2118" y="1245"/>
                  </a:lnTo>
                  <a:lnTo>
                    <a:pt x="2120" y="1245"/>
                  </a:lnTo>
                  <a:lnTo>
                    <a:pt x="2122" y="1243"/>
                  </a:lnTo>
                  <a:lnTo>
                    <a:pt x="2123" y="1235"/>
                  </a:lnTo>
                  <a:lnTo>
                    <a:pt x="2123" y="1224"/>
                  </a:lnTo>
                  <a:lnTo>
                    <a:pt x="2123" y="1219"/>
                  </a:lnTo>
                  <a:lnTo>
                    <a:pt x="2124" y="1213"/>
                  </a:lnTo>
                  <a:lnTo>
                    <a:pt x="2127" y="1209"/>
                  </a:lnTo>
                  <a:lnTo>
                    <a:pt x="2130" y="1205"/>
                  </a:lnTo>
                  <a:lnTo>
                    <a:pt x="2134" y="1200"/>
                  </a:lnTo>
                  <a:lnTo>
                    <a:pt x="2141" y="1191"/>
                  </a:lnTo>
                  <a:lnTo>
                    <a:pt x="2149" y="1181"/>
                  </a:lnTo>
                  <a:lnTo>
                    <a:pt x="2158" y="1171"/>
                  </a:lnTo>
                  <a:lnTo>
                    <a:pt x="2161" y="1166"/>
                  </a:lnTo>
                  <a:lnTo>
                    <a:pt x="2164" y="1162"/>
                  </a:lnTo>
                  <a:lnTo>
                    <a:pt x="2165" y="1159"/>
                  </a:lnTo>
                  <a:lnTo>
                    <a:pt x="2165" y="1155"/>
                  </a:lnTo>
                  <a:lnTo>
                    <a:pt x="2165" y="1150"/>
                  </a:lnTo>
                  <a:lnTo>
                    <a:pt x="2165" y="1146"/>
                  </a:lnTo>
                  <a:lnTo>
                    <a:pt x="2166" y="1142"/>
                  </a:lnTo>
                  <a:lnTo>
                    <a:pt x="2168" y="1139"/>
                  </a:lnTo>
                  <a:lnTo>
                    <a:pt x="2171" y="1136"/>
                  </a:lnTo>
                  <a:lnTo>
                    <a:pt x="2174" y="1134"/>
                  </a:lnTo>
                  <a:lnTo>
                    <a:pt x="2179" y="1131"/>
                  </a:lnTo>
                  <a:lnTo>
                    <a:pt x="2184" y="1130"/>
                  </a:lnTo>
                  <a:lnTo>
                    <a:pt x="2194" y="1128"/>
                  </a:lnTo>
                  <a:lnTo>
                    <a:pt x="2206" y="1127"/>
                  </a:lnTo>
                  <a:lnTo>
                    <a:pt x="2219" y="1128"/>
                  </a:lnTo>
                  <a:lnTo>
                    <a:pt x="2233" y="1129"/>
                  </a:lnTo>
                  <a:lnTo>
                    <a:pt x="2255" y="1131"/>
                  </a:lnTo>
                  <a:lnTo>
                    <a:pt x="2271" y="1135"/>
                  </a:lnTo>
                  <a:lnTo>
                    <a:pt x="2275" y="1137"/>
                  </a:lnTo>
                  <a:lnTo>
                    <a:pt x="2280" y="1139"/>
                  </a:lnTo>
                  <a:lnTo>
                    <a:pt x="2282" y="1141"/>
                  </a:lnTo>
                  <a:lnTo>
                    <a:pt x="2284" y="1143"/>
                  </a:lnTo>
                  <a:lnTo>
                    <a:pt x="2286" y="1154"/>
                  </a:lnTo>
                  <a:lnTo>
                    <a:pt x="2293" y="1167"/>
                  </a:lnTo>
                  <a:lnTo>
                    <a:pt x="2300" y="1169"/>
                  </a:lnTo>
                  <a:lnTo>
                    <a:pt x="2317" y="1172"/>
                  </a:lnTo>
                  <a:lnTo>
                    <a:pt x="2326" y="1173"/>
                  </a:lnTo>
                  <a:lnTo>
                    <a:pt x="2336" y="1174"/>
                  </a:lnTo>
                  <a:lnTo>
                    <a:pt x="2344" y="1177"/>
                  </a:lnTo>
                  <a:lnTo>
                    <a:pt x="2353" y="1179"/>
                  </a:lnTo>
                  <a:lnTo>
                    <a:pt x="2356" y="1181"/>
                  </a:lnTo>
                  <a:lnTo>
                    <a:pt x="2360" y="1182"/>
                  </a:lnTo>
                  <a:lnTo>
                    <a:pt x="2363" y="1184"/>
                  </a:lnTo>
                  <a:lnTo>
                    <a:pt x="2367" y="1184"/>
                  </a:lnTo>
                  <a:lnTo>
                    <a:pt x="2372" y="1182"/>
                  </a:lnTo>
                  <a:lnTo>
                    <a:pt x="2375" y="1180"/>
                  </a:lnTo>
                  <a:lnTo>
                    <a:pt x="2380" y="1177"/>
                  </a:lnTo>
                  <a:lnTo>
                    <a:pt x="2385" y="1172"/>
                  </a:lnTo>
                  <a:lnTo>
                    <a:pt x="2386" y="1169"/>
                  </a:lnTo>
                  <a:lnTo>
                    <a:pt x="2387" y="1166"/>
                  </a:lnTo>
                  <a:lnTo>
                    <a:pt x="2387" y="1163"/>
                  </a:lnTo>
                  <a:lnTo>
                    <a:pt x="2386" y="1160"/>
                  </a:lnTo>
                  <a:lnTo>
                    <a:pt x="2383" y="1155"/>
                  </a:lnTo>
                  <a:lnTo>
                    <a:pt x="2378" y="1149"/>
                  </a:lnTo>
                  <a:lnTo>
                    <a:pt x="2364" y="1139"/>
                  </a:lnTo>
                  <a:lnTo>
                    <a:pt x="2353" y="1129"/>
                  </a:lnTo>
                  <a:lnTo>
                    <a:pt x="2349" y="1123"/>
                  </a:lnTo>
                  <a:lnTo>
                    <a:pt x="2347" y="1118"/>
                  </a:lnTo>
                  <a:lnTo>
                    <a:pt x="2345" y="1114"/>
                  </a:lnTo>
                  <a:lnTo>
                    <a:pt x="2345" y="1109"/>
                  </a:lnTo>
                  <a:lnTo>
                    <a:pt x="2347" y="1102"/>
                  </a:lnTo>
                  <a:lnTo>
                    <a:pt x="2349" y="1095"/>
                  </a:lnTo>
                  <a:lnTo>
                    <a:pt x="2353" y="1090"/>
                  </a:lnTo>
                  <a:lnTo>
                    <a:pt x="2357" y="1085"/>
                  </a:lnTo>
                  <a:lnTo>
                    <a:pt x="2360" y="1084"/>
                  </a:lnTo>
                  <a:lnTo>
                    <a:pt x="2363" y="1083"/>
                  </a:lnTo>
                  <a:lnTo>
                    <a:pt x="2367" y="1083"/>
                  </a:lnTo>
                  <a:lnTo>
                    <a:pt x="2370" y="1084"/>
                  </a:lnTo>
                  <a:lnTo>
                    <a:pt x="2388" y="1097"/>
                  </a:lnTo>
                  <a:lnTo>
                    <a:pt x="2416" y="1118"/>
                  </a:lnTo>
                  <a:lnTo>
                    <a:pt x="2430" y="1129"/>
                  </a:lnTo>
                  <a:lnTo>
                    <a:pt x="2444" y="1140"/>
                  </a:lnTo>
                  <a:lnTo>
                    <a:pt x="2458" y="1148"/>
                  </a:lnTo>
                  <a:lnTo>
                    <a:pt x="2471" y="1153"/>
                  </a:lnTo>
                  <a:lnTo>
                    <a:pt x="2475" y="1153"/>
                  </a:lnTo>
                  <a:lnTo>
                    <a:pt x="2477" y="1153"/>
                  </a:lnTo>
                  <a:lnTo>
                    <a:pt x="2480" y="1152"/>
                  </a:lnTo>
                  <a:lnTo>
                    <a:pt x="2482" y="1150"/>
                  </a:lnTo>
                  <a:lnTo>
                    <a:pt x="2487" y="1146"/>
                  </a:lnTo>
                  <a:lnTo>
                    <a:pt x="2490" y="1140"/>
                  </a:lnTo>
                  <a:lnTo>
                    <a:pt x="2498" y="1128"/>
                  </a:lnTo>
                  <a:lnTo>
                    <a:pt x="2500" y="1123"/>
                  </a:lnTo>
                  <a:lnTo>
                    <a:pt x="2515" y="1106"/>
                  </a:lnTo>
                  <a:lnTo>
                    <a:pt x="2529" y="1096"/>
                  </a:lnTo>
                  <a:lnTo>
                    <a:pt x="2539" y="1087"/>
                  </a:lnTo>
                  <a:lnTo>
                    <a:pt x="2546" y="1084"/>
                  </a:lnTo>
                  <a:lnTo>
                    <a:pt x="2552" y="1083"/>
                  </a:lnTo>
                  <a:lnTo>
                    <a:pt x="2558" y="1083"/>
                  </a:lnTo>
                  <a:lnTo>
                    <a:pt x="2576" y="1086"/>
                  </a:lnTo>
                  <a:lnTo>
                    <a:pt x="2590" y="1091"/>
                  </a:lnTo>
                  <a:lnTo>
                    <a:pt x="2594" y="1091"/>
                  </a:lnTo>
                  <a:lnTo>
                    <a:pt x="2597" y="1090"/>
                  </a:lnTo>
                  <a:lnTo>
                    <a:pt x="2600" y="1089"/>
                  </a:lnTo>
                  <a:lnTo>
                    <a:pt x="2602" y="1086"/>
                  </a:lnTo>
                  <a:lnTo>
                    <a:pt x="2607" y="1081"/>
                  </a:lnTo>
                  <a:lnTo>
                    <a:pt x="2611" y="1077"/>
                  </a:lnTo>
                  <a:lnTo>
                    <a:pt x="2619" y="1065"/>
                  </a:lnTo>
                  <a:lnTo>
                    <a:pt x="2633" y="1046"/>
                  </a:lnTo>
                  <a:lnTo>
                    <a:pt x="2641" y="1037"/>
                  </a:lnTo>
                  <a:lnTo>
                    <a:pt x="2650" y="1029"/>
                  </a:lnTo>
                  <a:lnTo>
                    <a:pt x="2657" y="1023"/>
                  </a:lnTo>
                  <a:lnTo>
                    <a:pt x="2663" y="1021"/>
                  </a:lnTo>
                  <a:lnTo>
                    <a:pt x="2666" y="1021"/>
                  </a:lnTo>
                  <a:lnTo>
                    <a:pt x="2671" y="1023"/>
                  </a:lnTo>
                  <a:lnTo>
                    <a:pt x="2676" y="1026"/>
                  </a:lnTo>
                  <a:lnTo>
                    <a:pt x="2681" y="1029"/>
                  </a:lnTo>
                  <a:lnTo>
                    <a:pt x="2688" y="1032"/>
                  </a:lnTo>
                  <a:lnTo>
                    <a:pt x="2695" y="1034"/>
                  </a:lnTo>
                  <a:lnTo>
                    <a:pt x="2703" y="1035"/>
                  </a:lnTo>
                  <a:lnTo>
                    <a:pt x="2714" y="1034"/>
                  </a:lnTo>
                  <a:lnTo>
                    <a:pt x="2721" y="1032"/>
                  </a:lnTo>
                  <a:lnTo>
                    <a:pt x="2729" y="1028"/>
                  </a:lnTo>
                  <a:lnTo>
                    <a:pt x="2738" y="1021"/>
                  </a:lnTo>
                  <a:lnTo>
                    <a:pt x="2746" y="1014"/>
                  </a:lnTo>
                  <a:lnTo>
                    <a:pt x="2762" y="999"/>
                  </a:lnTo>
                  <a:lnTo>
                    <a:pt x="2773" y="985"/>
                  </a:lnTo>
                  <a:lnTo>
                    <a:pt x="2775" y="983"/>
                  </a:lnTo>
                  <a:lnTo>
                    <a:pt x="2776" y="978"/>
                  </a:lnTo>
                  <a:lnTo>
                    <a:pt x="2776" y="973"/>
                  </a:lnTo>
                  <a:lnTo>
                    <a:pt x="2776" y="967"/>
                  </a:lnTo>
                  <a:lnTo>
                    <a:pt x="2775" y="954"/>
                  </a:lnTo>
                  <a:lnTo>
                    <a:pt x="2773" y="941"/>
                  </a:lnTo>
                  <a:lnTo>
                    <a:pt x="2772" y="928"/>
                  </a:lnTo>
                  <a:lnTo>
                    <a:pt x="2771" y="916"/>
                  </a:lnTo>
                  <a:lnTo>
                    <a:pt x="2771" y="911"/>
                  </a:lnTo>
                  <a:lnTo>
                    <a:pt x="2772" y="908"/>
                  </a:lnTo>
                  <a:lnTo>
                    <a:pt x="2773" y="906"/>
                  </a:lnTo>
                  <a:lnTo>
                    <a:pt x="2776" y="903"/>
                  </a:lnTo>
                  <a:lnTo>
                    <a:pt x="2779" y="903"/>
                  </a:lnTo>
                  <a:lnTo>
                    <a:pt x="2783" y="904"/>
                  </a:lnTo>
                  <a:lnTo>
                    <a:pt x="2785" y="908"/>
                  </a:lnTo>
                  <a:lnTo>
                    <a:pt x="2786" y="911"/>
                  </a:lnTo>
                  <a:lnTo>
                    <a:pt x="2790" y="921"/>
                  </a:lnTo>
                  <a:lnTo>
                    <a:pt x="2794" y="929"/>
                  </a:lnTo>
                  <a:lnTo>
                    <a:pt x="2795" y="931"/>
                  </a:lnTo>
                  <a:lnTo>
                    <a:pt x="2797" y="931"/>
                  </a:lnTo>
                  <a:lnTo>
                    <a:pt x="2801" y="931"/>
                  </a:lnTo>
                  <a:lnTo>
                    <a:pt x="2805" y="929"/>
                  </a:lnTo>
                  <a:lnTo>
                    <a:pt x="2815" y="927"/>
                  </a:lnTo>
                  <a:lnTo>
                    <a:pt x="2827" y="922"/>
                  </a:lnTo>
                  <a:lnTo>
                    <a:pt x="2847" y="913"/>
                  </a:lnTo>
                  <a:lnTo>
                    <a:pt x="2858" y="907"/>
                  </a:lnTo>
                  <a:lnTo>
                    <a:pt x="2861" y="903"/>
                  </a:lnTo>
                  <a:lnTo>
                    <a:pt x="2864" y="900"/>
                  </a:lnTo>
                  <a:lnTo>
                    <a:pt x="2864" y="897"/>
                  </a:lnTo>
                  <a:lnTo>
                    <a:pt x="2864" y="896"/>
                  </a:lnTo>
                  <a:lnTo>
                    <a:pt x="2861" y="895"/>
                  </a:lnTo>
                  <a:lnTo>
                    <a:pt x="2859" y="894"/>
                  </a:lnTo>
                  <a:lnTo>
                    <a:pt x="2854" y="891"/>
                  </a:lnTo>
                  <a:lnTo>
                    <a:pt x="2851" y="888"/>
                  </a:lnTo>
                  <a:lnTo>
                    <a:pt x="2848" y="883"/>
                  </a:lnTo>
                  <a:lnTo>
                    <a:pt x="2847" y="878"/>
                  </a:lnTo>
                  <a:lnTo>
                    <a:pt x="2846" y="876"/>
                  </a:lnTo>
                  <a:lnTo>
                    <a:pt x="2845" y="873"/>
                  </a:lnTo>
                  <a:lnTo>
                    <a:pt x="2842" y="872"/>
                  </a:lnTo>
                  <a:lnTo>
                    <a:pt x="2840" y="870"/>
                  </a:lnTo>
                  <a:lnTo>
                    <a:pt x="2834" y="869"/>
                  </a:lnTo>
                  <a:lnTo>
                    <a:pt x="2828" y="868"/>
                  </a:lnTo>
                  <a:lnTo>
                    <a:pt x="2819" y="869"/>
                  </a:lnTo>
                  <a:lnTo>
                    <a:pt x="2807" y="870"/>
                  </a:lnTo>
                  <a:lnTo>
                    <a:pt x="2794" y="871"/>
                  </a:lnTo>
                  <a:lnTo>
                    <a:pt x="2782" y="871"/>
                  </a:lnTo>
                  <a:lnTo>
                    <a:pt x="2777" y="871"/>
                  </a:lnTo>
                  <a:lnTo>
                    <a:pt x="2772" y="869"/>
                  </a:lnTo>
                  <a:lnTo>
                    <a:pt x="2767" y="865"/>
                  </a:lnTo>
                  <a:lnTo>
                    <a:pt x="2764" y="862"/>
                  </a:lnTo>
                  <a:lnTo>
                    <a:pt x="2760" y="857"/>
                  </a:lnTo>
                  <a:lnTo>
                    <a:pt x="2757" y="852"/>
                  </a:lnTo>
                  <a:lnTo>
                    <a:pt x="2754" y="847"/>
                  </a:lnTo>
                  <a:lnTo>
                    <a:pt x="2753" y="841"/>
                  </a:lnTo>
                  <a:lnTo>
                    <a:pt x="2753" y="837"/>
                  </a:lnTo>
                  <a:lnTo>
                    <a:pt x="2753" y="834"/>
                  </a:lnTo>
                  <a:lnTo>
                    <a:pt x="2754" y="832"/>
                  </a:lnTo>
                  <a:lnTo>
                    <a:pt x="2756" y="831"/>
                  </a:lnTo>
                  <a:lnTo>
                    <a:pt x="2759" y="832"/>
                  </a:lnTo>
                  <a:lnTo>
                    <a:pt x="2765" y="834"/>
                  </a:lnTo>
                  <a:lnTo>
                    <a:pt x="2773" y="839"/>
                  </a:lnTo>
                  <a:lnTo>
                    <a:pt x="2785" y="841"/>
                  </a:lnTo>
                  <a:lnTo>
                    <a:pt x="2797" y="844"/>
                  </a:lnTo>
                  <a:lnTo>
                    <a:pt x="2810" y="844"/>
                  </a:lnTo>
                  <a:lnTo>
                    <a:pt x="2821" y="845"/>
                  </a:lnTo>
                  <a:lnTo>
                    <a:pt x="2830" y="847"/>
                  </a:lnTo>
                  <a:lnTo>
                    <a:pt x="2835" y="848"/>
                  </a:lnTo>
                  <a:lnTo>
                    <a:pt x="2840" y="850"/>
                  </a:lnTo>
                  <a:lnTo>
                    <a:pt x="2844" y="848"/>
                  </a:lnTo>
                  <a:lnTo>
                    <a:pt x="2848" y="846"/>
                  </a:lnTo>
                  <a:lnTo>
                    <a:pt x="2857" y="838"/>
                  </a:lnTo>
                  <a:lnTo>
                    <a:pt x="2863" y="828"/>
                  </a:lnTo>
                  <a:lnTo>
                    <a:pt x="2868" y="819"/>
                  </a:lnTo>
                  <a:lnTo>
                    <a:pt x="2873" y="810"/>
                  </a:lnTo>
                  <a:lnTo>
                    <a:pt x="2878" y="802"/>
                  </a:lnTo>
                  <a:lnTo>
                    <a:pt x="2883" y="791"/>
                  </a:lnTo>
                  <a:lnTo>
                    <a:pt x="2885" y="780"/>
                  </a:lnTo>
                  <a:lnTo>
                    <a:pt x="2886" y="770"/>
                  </a:lnTo>
                  <a:lnTo>
                    <a:pt x="2885" y="758"/>
                  </a:lnTo>
                  <a:lnTo>
                    <a:pt x="2884" y="743"/>
                  </a:lnTo>
                  <a:lnTo>
                    <a:pt x="2884" y="737"/>
                  </a:lnTo>
                  <a:lnTo>
                    <a:pt x="2884" y="730"/>
                  </a:lnTo>
                  <a:lnTo>
                    <a:pt x="2886" y="725"/>
                  </a:lnTo>
                  <a:lnTo>
                    <a:pt x="2889" y="721"/>
                  </a:lnTo>
                  <a:lnTo>
                    <a:pt x="2892" y="720"/>
                  </a:lnTo>
                  <a:lnTo>
                    <a:pt x="2896" y="720"/>
                  </a:lnTo>
                  <a:lnTo>
                    <a:pt x="2899" y="720"/>
                  </a:lnTo>
                  <a:lnTo>
                    <a:pt x="2903" y="723"/>
                  </a:lnTo>
                  <a:lnTo>
                    <a:pt x="2910" y="726"/>
                  </a:lnTo>
                  <a:lnTo>
                    <a:pt x="2918" y="731"/>
                  </a:lnTo>
                  <a:lnTo>
                    <a:pt x="2929" y="728"/>
                  </a:lnTo>
                  <a:lnTo>
                    <a:pt x="2952" y="726"/>
                  </a:lnTo>
                  <a:lnTo>
                    <a:pt x="2965" y="728"/>
                  </a:lnTo>
                  <a:lnTo>
                    <a:pt x="2974" y="731"/>
                  </a:lnTo>
                  <a:lnTo>
                    <a:pt x="2978" y="731"/>
                  </a:lnTo>
                  <a:lnTo>
                    <a:pt x="2981" y="731"/>
                  </a:lnTo>
                  <a:lnTo>
                    <a:pt x="2983" y="728"/>
                  </a:lnTo>
                  <a:lnTo>
                    <a:pt x="2985" y="725"/>
                  </a:lnTo>
                  <a:lnTo>
                    <a:pt x="2984" y="721"/>
                  </a:lnTo>
                  <a:lnTo>
                    <a:pt x="2981" y="719"/>
                  </a:lnTo>
                  <a:lnTo>
                    <a:pt x="2977" y="717"/>
                  </a:lnTo>
                  <a:lnTo>
                    <a:pt x="2971" y="714"/>
                  </a:lnTo>
                  <a:lnTo>
                    <a:pt x="2960" y="709"/>
                  </a:lnTo>
                  <a:lnTo>
                    <a:pt x="2951" y="705"/>
                  </a:lnTo>
                  <a:lnTo>
                    <a:pt x="2946" y="699"/>
                  </a:lnTo>
                  <a:lnTo>
                    <a:pt x="2942" y="692"/>
                  </a:lnTo>
                  <a:lnTo>
                    <a:pt x="2940" y="684"/>
                  </a:lnTo>
                  <a:lnTo>
                    <a:pt x="2939" y="676"/>
                  </a:lnTo>
                  <a:lnTo>
                    <a:pt x="2936" y="668"/>
                  </a:lnTo>
                  <a:lnTo>
                    <a:pt x="2934" y="661"/>
                  </a:lnTo>
                  <a:lnTo>
                    <a:pt x="2930" y="652"/>
                  </a:lnTo>
                  <a:lnTo>
                    <a:pt x="2924" y="645"/>
                  </a:lnTo>
                  <a:lnTo>
                    <a:pt x="2914" y="631"/>
                  </a:lnTo>
                  <a:lnTo>
                    <a:pt x="2907" y="618"/>
                  </a:lnTo>
                  <a:lnTo>
                    <a:pt x="2904" y="611"/>
                  </a:lnTo>
                  <a:lnTo>
                    <a:pt x="2902" y="605"/>
                  </a:lnTo>
                  <a:lnTo>
                    <a:pt x="2901" y="599"/>
                  </a:lnTo>
                  <a:lnTo>
                    <a:pt x="2901" y="593"/>
                  </a:lnTo>
                  <a:lnTo>
                    <a:pt x="2899" y="582"/>
                  </a:lnTo>
                  <a:lnTo>
                    <a:pt x="2897" y="572"/>
                  </a:lnTo>
                  <a:lnTo>
                    <a:pt x="2893" y="563"/>
                  </a:lnTo>
                  <a:lnTo>
                    <a:pt x="2888" y="555"/>
                  </a:lnTo>
                  <a:lnTo>
                    <a:pt x="2885" y="550"/>
                  </a:lnTo>
                  <a:lnTo>
                    <a:pt x="2884" y="544"/>
                  </a:lnTo>
                  <a:lnTo>
                    <a:pt x="2883" y="539"/>
                  </a:lnTo>
                  <a:lnTo>
                    <a:pt x="2883" y="534"/>
                  </a:lnTo>
                  <a:lnTo>
                    <a:pt x="2884" y="528"/>
                  </a:lnTo>
                  <a:lnTo>
                    <a:pt x="2885" y="522"/>
                  </a:lnTo>
                  <a:lnTo>
                    <a:pt x="2889" y="516"/>
                  </a:lnTo>
                  <a:lnTo>
                    <a:pt x="2893" y="511"/>
                  </a:lnTo>
                  <a:lnTo>
                    <a:pt x="2898" y="506"/>
                  </a:lnTo>
                  <a:lnTo>
                    <a:pt x="2901" y="503"/>
                  </a:lnTo>
                  <a:lnTo>
                    <a:pt x="2902" y="498"/>
                  </a:lnTo>
                  <a:lnTo>
                    <a:pt x="2902" y="493"/>
                  </a:lnTo>
                  <a:lnTo>
                    <a:pt x="2901" y="490"/>
                  </a:lnTo>
                  <a:lnTo>
                    <a:pt x="2898" y="485"/>
                  </a:lnTo>
                  <a:lnTo>
                    <a:pt x="2895" y="481"/>
                  </a:lnTo>
                  <a:lnTo>
                    <a:pt x="2890" y="476"/>
                  </a:lnTo>
                  <a:lnTo>
                    <a:pt x="2882" y="468"/>
                  </a:lnTo>
                  <a:lnTo>
                    <a:pt x="2876" y="460"/>
                  </a:lnTo>
                  <a:lnTo>
                    <a:pt x="2872" y="454"/>
                  </a:lnTo>
                  <a:lnTo>
                    <a:pt x="2870" y="448"/>
                  </a:lnTo>
                  <a:lnTo>
                    <a:pt x="2868" y="442"/>
                  </a:lnTo>
                  <a:lnTo>
                    <a:pt x="2866" y="434"/>
                  </a:lnTo>
                  <a:lnTo>
                    <a:pt x="2864" y="421"/>
                  </a:lnTo>
                  <a:lnTo>
                    <a:pt x="2860" y="413"/>
                  </a:lnTo>
                  <a:lnTo>
                    <a:pt x="2855" y="410"/>
                  </a:lnTo>
                  <a:lnTo>
                    <a:pt x="2851" y="406"/>
                  </a:lnTo>
                  <a:lnTo>
                    <a:pt x="2847" y="404"/>
                  </a:lnTo>
                  <a:lnTo>
                    <a:pt x="2846" y="402"/>
                  </a:lnTo>
                  <a:lnTo>
                    <a:pt x="2844" y="398"/>
                  </a:lnTo>
                  <a:lnTo>
                    <a:pt x="2842" y="393"/>
                  </a:lnTo>
                  <a:lnTo>
                    <a:pt x="2841" y="385"/>
                  </a:lnTo>
                  <a:lnTo>
                    <a:pt x="2839" y="375"/>
                  </a:lnTo>
                  <a:lnTo>
                    <a:pt x="2836" y="368"/>
                  </a:lnTo>
                  <a:lnTo>
                    <a:pt x="2833" y="364"/>
                  </a:lnTo>
                  <a:lnTo>
                    <a:pt x="2828" y="361"/>
                  </a:lnTo>
                  <a:lnTo>
                    <a:pt x="2821" y="359"/>
                  </a:lnTo>
                  <a:lnTo>
                    <a:pt x="2817" y="358"/>
                  </a:lnTo>
                  <a:lnTo>
                    <a:pt x="2814" y="355"/>
                  </a:lnTo>
                  <a:lnTo>
                    <a:pt x="2813" y="352"/>
                  </a:lnTo>
                  <a:lnTo>
                    <a:pt x="2810" y="347"/>
                  </a:lnTo>
                  <a:lnTo>
                    <a:pt x="2809" y="342"/>
                  </a:lnTo>
                  <a:lnTo>
                    <a:pt x="2809" y="336"/>
                  </a:lnTo>
                  <a:lnTo>
                    <a:pt x="2810" y="330"/>
                  </a:lnTo>
                  <a:lnTo>
                    <a:pt x="2811" y="324"/>
                  </a:lnTo>
                  <a:lnTo>
                    <a:pt x="2815" y="312"/>
                  </a:lnTo>
                  <a:lnTo>
                    <a:pt x="2819" y="303"/>
                  </a:lnTo>
                  <a:lnTo>
                    <a:pt x="2820" y="296"/>
                  </a:lnTo>
                  <a:lnTo>
                    <a:pt x="2819" y="290"/>
                  </a:lnTo>
                  <a:lnTo>
                    <a:pt x="2817" y="289"/>
                  </a:lnTo>
                  <a:lnTo>
                    <a:pt x="2815" y="287"/>
                  </a:lnTo>
                  <a:lnTo>
                    <a:pt x="2811" y="287"/>
                  </a:lnTo>
                  <a:lnTo>
                    <a:pt x="2807" y="289"/>
                  </a:lnTo>
                  <a:lnTo>
                    <a:pt x="2797" y="291"/>
                  </a:lnTo>
                  <a:lnTo>
                    <a:pt x="2785" y="293"/>
                  </a:lnTo>
                  <a:lnTo>
                    <a:pt x="2773" y="297"/>
                  </a:lnTo>
                  <a:lnTo>
                    <a:pt x="2762" y="301"/>
                  </a:lnTo>
                  <a:lnTo>
                    <a:pt x="2750" y="305"/>
                  </a:lnTo>
                  <a:lnTo>
                    <a:pt x="2739" y="311"/>
                  </a:lnTo>
                  <a:lnTo>
                    <a:pt x="2732" y="316"/>
                  </a:lnTo>
                  <a:lnTo>
                    <a:pt x="2726" y="320"/>
                  </a:lnTo>
                  <a:lnTo>
                    <a:pt x="2721" y="321"/>
                  </a:lnTo>
                  <a:lnTo>
                    <a:pt x="2715" y="322"/>
                  </a:lnTo>
                  <a:lnTo>
                    <a:pt x="2710" y="322"/>
                  </a:lnTo>
                  <a:lnTo>
                    <a:pt x="2708" y="321"/>
                  </a:lnTo>
                  <a:lnTo>
                    <a:pt x="2706" y="318"/>
                  </a:lnTo>
                  <a:lnTo>
                    <a:pt x="2703" y="315"/>
                  </a:lnTo>
                  <a:lnTo>
                    <a:pt x="2701" y="308"/>
                  </a:lnTo>
                  <a:lnTo>
                    <a:pt x="2697" y="298"/>
                  </a:lnTo>
                  <a:lnTo>
                    <a:pt x="2695" y="289"/>
                  </a:lnTo>
                  <a:lnTo>
                    <a:pt x="2690" y="280"/>
                  </a:lnTo>
                  <a:lnTo>
                    <a:pt x="2683" y="272"/>
                  </a:lnTo>
                  <a:lnTo>
                    <a:pt x="2674" y="265"/>
                  </a:lnTo>
                  <a:lnTo>
                    <a:pt x="2663" y="258"/>
                  </a:lnTo>
                  <a:lnTo>
                    <a:pt x="2652" y="252"/>
                  </a:lnTo>
                  <a:lnTo>
                    <a:pt x="2649" y="248"/>
                  </a:lnTo>
                  <a:lnTo>
                    <a:pt x="2646" y="246"/>
                  </a:lnTo>
                  <a:lnTo>
                    <a:pt x="2645" y="244"/>
                  </a:lnTo>
                  <a:lnTo>
                    <a:pt x="2646" y="241"/>
                  </a:lnTo>
                  <a:lnTo>
                    <a:pt x="2656" y="232"/>
                  </a:lnTo>
                  <a:lnTo>
                    <a:pt x="2663" y="222"/>
                  </a:lnTo>
                  <a:lnTo>
                    <a:pt x="2664" y="220"/>
                  </a:lnTo>
                  <a:lnTo>
                    <a:pt x="2663" y="217"/>
                  </a:lnTo>
                  <a:lnTo>
                    <a:pt x="2662" y="216"/>
                  </a:lnTo>
                  <a:lnTo>
                    <a:pt x="2660" y="215"/>
                  </a:lnTo>
                  <a:lnTo>
                    <a:pt x="2655" y="217"/>
                  </a:lnTo>
                  <a:lnTo>
                    <a:pt x="2645" y="222"/>
                  </a:lnTo>
                  <a:lnTo>
                    <a:pt x="2631" y="238"/>
                  </a:lnTo>
                  <a:lnTo>
                    <a:pt x="2620" y="248"/>
                  </a:lnTo>
                  <a:lnTo>
                    <a:pt x="2614" y="249"/>
                  </a:lnTo>
                  <a:lnTo>
                    <a:pt x="2608" y="248"/>
                  </a:lnTo>
                  <a:lnTo>
                    <a:pt x="2603" y="246"/>
                  </a:lnTo>
                  <a:lnTo>
                    <a:pt x="2597" y="241"/>
                  </a:lnTo>
                  <a:lnTo>
                    <a:pt x="2593" y="235"/>
                  </a:lnTo>
                  <a:lnTo>
                    <a:pt x="2586" y="232"/>
                  </a:lnTo>
                  <a:lnTo>
                    <a:pt x="2577" y="229"/>
                  </a:lnTo>
                  <a:lnTo>
                    <a:pt x="2565" y="228"/>
                  </a:lnTo>
                  <a:lnTo>
                    <a:pt x="2551" y="229"/>
                  </a:lnTo>
                  <a:lnTo>
                    <a:pt x="2536" y="228"/>
                  </a:lnTo>
                  <a:lnTo>
                    <a:pt x="2530" y="228"/>
                  </a:lnTo>
                  <a:lnTo>
                    <a:pt x="2523" y="226"/>
                  </a:lnTo>
                  <a:lnTo>
                    <a:pt x="2517" y="224"/>
                  </a:lnTo>
                  <a:lnTo>
                    <a:pt x="2512" y="221"/>
                  </a:lnTo>
                  <a:lnTo>
                    <a:pt x="2504" y="214"/>
                  </a:lnTo>
                  <a:lnTo>
                    <a:pt x="2494" y="209"/>
                  </a:lnTo>
                  <a:lnTo>
                    <a:pt x="2483" y="205"/>
                  </a:lnTo>
                  <a:lnTo>
                    <a:pt x="2470" y="202"/>
                  </a:lnTo>
                  <a:lnTo>
                    <a:pt x="2463" y="198"/>
                  </a:lnTo>
                  <a:lnTo>
                    <a:pt x="2456" y="195"/>
                  </a:lnTo>
                  <a:lnTo>
                    <a:pt x="2452" y="195"/>
                  </a:lnTo>
                  <a:lnTo>
                    <a:pt x="2451" y="197"/>
                  </a:lnTo>
                  <a:lnTo>
                    <a:pt x="2450" y="202"/>
                  </a:lnTo>
                  <a:lnTo>
                    <a:pt x="2450" y="210"/>
                  </a:lnTo>
                  <a:lnTo>
                    <a:pt x="2450" y="215"/>
                  </a:lnTo>
                  <a:lnTo>
                    <a:pt x="2449" y="217"/>
                  </a:lnTo>
                  <a:lnTo>
                    <a:pt x="2449" y="220"/>
                  </a:lnTo>
                  <a:lnTo>
                    <a:pt x="2446" y="221"/>
                  </a:lnTo>
                  <a:lnTo>
                    <a:pt x="2445" y="221"/>
                  </a:lnTo>
                  <a:lnTo>
                    <a:pt x="2443" y="221"/>
                  </a:lnTo>
                  <a:lnTo>
                    <a:pt x="2442" y="220"/>
                  </a:lnTo>
                  <a:lnTo>
                    <a:pt x="2439" y="217"/>
                  </a:lnTo>
                  <a:lnTo>
                    <a:pt x="2437" y="215"/>
                  </a:lnTo>
                  <a:lnTo>
                    <a:pt x="2435" y="215"/>
                  </a:lnTo>
                  <a:lnTo>
                    <a:pt x="2431" y="215"/>
                  </a:lnTo>
                  <a:lnTo>
                    <a:pt x="2427" y="216"/>
                  </a:lnTo>
                  <a:lnTo>
                    <a:pt x="2424" y="219"/>
                  </a:lnTo>
                  <a:lnTo>
                    <a:pt x="2420" y="222"/>
                  </a:lnTo>
                  <a:lnTo>
                    <a:pt x="2417" y="227"/>
                  </a:lnTo>
                  <a:lnTo>
                    <a:pt x="2413" y="233"/>
                  </a:lnTo>
                  <a:lnTo>
                    <a:pt x="2407" y="248"/>
                  </a:lnTo>
                  <a:lnTo>
                    <a:pt x="2402" y="265"/>
                  </a:lnTo>
                  <a:lnTo>
                    <a:pt x="2399" y="279"/>
                  </a:lnTo>
                  <a:lnTo>
                    <a:pt x="2397" y="287"/>
                  </a:lnTo>
                  <a:lnTo>
                    <a:pt x="2404" y="298"/>
                  </a:lnTo>
                  <a:lnTo>
                    <a:pt x="2407" y="308"/>
                  </a:lnTo>
                  <a:lnTo>
                    <a:pt x="2404" y="314"/>
                  </a:lnTo>
                  <a:lnTo>
                    <a:pt x="2402" y="320"/>
                  </a:lnTo>
                  <a:lnTo>
                    <a:pt x="2402" y="322"/>
                  </a:lnTo>
                  <a:lnTo>
                    <a:pt x="2404" y="324"/>
                  </a:lnTo>
                  <a:lnTo>
                    <a:pt x="2406" y="327"/>
                  </a:lnTo>
                  <a:lnTo>
                    <a:pt x="2411" y="329"/>
                  </a:lnTo>
                  <a:lnTo>
                    <a:pt x="2416" y="331"/>
                  </a:lnTo>
                  <a:lnTo>
                    <a:pt x="2420" y="335"/>
                  </a:lnTo>
                  <a:lnTo>
                    <a:pt x="2424" y="337"/>
                  </a:lnTo>
                  <a:lnTo>
                    <a:pt x="2426" y="341"/>
                  </a:lnTo>
                  <a:lnTo>
                    <a:pt x="2429" y="345"/>
                  </a:lnTo>
                  <a:lnTo>
                    <a:pt x="2430" y="348"/>
                  </a:lnTo>
                  <a:lnTo>
                    <a:pt x="2431" y="352"/>
                  </a:lnTo>
                  <a:lnTo>
                    <a:pt x="2431" y="355"/>
                  </a:lnTo>
                  <a:lnTo>
                    <a:pt x="2430" y="358"/>
                  </a:lnTo>
                  <a:lnTo>
                    <a:pt x="2429" y="360"/>
                  </a:lnTo>
                  <a:lnTo>
                    <a:pt x="2426" y="362"/>
                  </a:lnTo>
                  <a:lnTo>
                    <a:pt x="2424" y="364"/>
                  </a:lnTo>
                  <a:lnTo>
                    <a:pt x="2417" y="366"/>
                  </a:lnTo>
                  <a:lnTo>
                    <a:pt x="2408" y="366"/>
                  </a:lnTo>
                  <a:lnTo>
                    <a:pt x="2400" y="366"/>
                  </a:lnTo>
                  <a:lnTo>
                    <a:pt x="2393" y="365"/>
                  </a:lnTo>
                  <a:lnTo>
                    <a:pt x="2386" y="361"/>
                  </a:lnTo>
                  <a:lnTo>
                    <a:pt x="2380" y="356"/>
                  </a:lnTo>
                  <a:lnTo>
                    <a:pt x="2373" y="350"/>
                  </a:lnTo>
                  <a:lnTo>
                    <a:pt x="2363" y="345"/>
                  </a:lnTo>
                  <a:lnTo>
                    <a:pt x="2355" y="340"/>
                  </a:lnTo>
                  <a:lnTo>
                    <a:pt x="2348" y="337"/>
                  </a:lnTo>
                  <a:lnTo>
                    <a:pt x="2342" y="335"/>
                  </a:lnTo>
                  <a:lnTo>
                    <a:pt x="2335" y="328"/>
                  </a:lnTo>
                  <a:lnTo>
                    <a:pt x="2328" y="320"/>
                  </a:lnTo>
                  <a:lnTo>
                    <a:pt x="2320" y="310"/>
                  </a:lnTo>
                  <a:lnTo>
                    <a:pt x="2313" y="301"/>
                  </a:lnTo>
                  <a:lnTo>
                    <a:pt x="2305" y="291"/>
                  </a:lnTo>
                  <a:lnTo>
                    <a:pt x="2297" y="283"/>
                  </a:lnTo>
                  <a:lnTo>
                    <a:pt x="2288" y="278"/>
                  </a:lnTo>
                  <a:lnTo>
                    <a:pt x="2280" y="276"/>
                  </a:lnTo>
                  <a:lnTo>
                    <a:pt x="2269" y="274"/>
                  </a:lnTo>
                  <a:lnTo>
                    <a:pt x="2265" y="276"/>
                  </a:lnTo>
                  <a:lnTo>
                    <a:pt x="2260" y="277"/>
                  </a:lnTo>
                  <a:lnTo>
                    <a:pt x="2255" y="278"/>
                  </a:lnTo>
                  <a:lnTo>
                    <a:pt x="2252" y="282"/>
                  </a:lnTo>
                  <a:lnTo>
                    <a:pt x="2246" y="287"/>
                  </a:lnTo>
                  <a:lnTo>
                    <a:pt x="2241" y="291"/>
                  </a:lnTo>
                  <a:lnTo>
                    <a:pt x="2236" y="293"/>
                  </a:lnTo>
                  <a:lnTo>
                    <a:pt x="2229" y="293"/>
                  </a:lnTo>
                  <a:lnTo>
                    <a:pt x="2222" y="293"/>
                  </a:lnTo>
                  <a:lnTo>
                    <a:pt x="2215" y="293"/>
                  </a:lnTo>
                  <a:lnTo>
                    <a:pt x="2209" y="296"/>
                  </a:lnTo>
                  <a:lnTo>
                    <a:pt x="2203" y="302"/>
                  </a:lnTo>
                  <a:lnTo>
                    <a:pt x="2194" y="310"/>
                  </a:lnTo>
                  <a:lnTo>
                    <a:pt x="2186" y="318"/>
                  </a:lnTo>
                  <a:lnTo>
                    <a:pt x="2181" y="322"/>
                  </a:lnTo>
                  <a:lnTo>
                    <a:pt x="2177" y="324"/>
                  </a:lnTo>
                  <a:lnTo>
                    <a:pt x="2171" y="326"/>
                  </a:lnTo>
                  <a:lnTo>
                    <a:pt x="2164" y="327"/>
                  </a:lnTo>
                  <a:lnTo>
                    <a:pt x="2150" y="327"/>
                  </a:lnTo>
                  <a:lnTo>
                    <a:pt x="2136" y="327"/>
                  </a:lnTo>
                  <a:lnTo>
                    <a:pt x="2123" y="327"/>
                  </a:lnTo>
                  <a:lnTo>
                    <a:pt x="2111" y="327"/>
                  </a:lnTo>
                  <a:lnTo>
                    <a:pt x="2105" y="328"/>
                  </a:lnTo>
                  <a:lnTo>
                    <a:pt x="2099" y="329"/>
                  </a:lnTo>
                  <a:lnTo>
                    <a:pt x="2095" y="331"/>
                  </a:lnTo>
                  <a:lnTo>
                    <a:pt x="2090" y="334"/>
                  </a:lnTo>
                  <a:lnTo>
                    <a:pt x="2086" y="337"/>
                  </a:lnTo>
                  <a:lnTo>
                    <a:pt x="2083" y="341"/>
                  </a:lnTo>
                  <a:lnTo>
                    <a:pt x="2079" y="346"/>
                  </a:lnTo>
                  <a:lnTo>
                    <a:pt x="2077" y="350"/>
                  </a:lnTo>
                  <a:lnTo>
                    <a:pt x="2073" y="359"/>
                  </a:lnTo>
                  <a:lnTo>
                    <a:pt x="2071" y="366"/>
                  </a:lnTo>
                  <a:lnTo>
                    <a:pt x="2070" y="371"/>
                  </a:lnTo>
                  <a:lnTo>
                    <a:pt x="2066" y="374"/>
                  </a:lnTo>
                  <a:lnTo>
                    <a:pt x="2064" y="375"/>
                  </a:lnTo>
                  <a:lnTo>
                    <a:pt x="2060" y="374"/>
                  </a:lnTo>
                  <a:lnTo>
                    <a:pt x="2057" y="373"/>
                  </a:lnTo>
                  <a:lnTo>
                    <a:pt x="2053" y="372"/>
                  </a:lnTo>
                  <a:lnTo>
                    <a:pt x="2045" y="367"/>
                  </a:lnTo>
                  <a:lnTo>
                    <a:pt x="2036" y="364"/>
                  </a:lnTo>
                  <a:lnTo>
                    <a:pt x="2028" y="361"/>
                  </a:lnTo>
                  <a:lnTo>
                    <a:pt x="2021" y="361"/>
                  </a:lnTo>
                  <a:lnTo>
                    <a:pt x="2019" y="362"/>
                  </a:lnTo>
                  <a:lnTo>
                    <a:pt x="2015" y="364"/>
                  </a:lnTo>
                  <a:lnTo>
                    <a:pt x="2014" y="366"/>
                  </a:lnTo>
                  <a:lnTo>
                    <a:pt x="2011" y="369"/>
                  </a:lnTo>
                  <a:lnTo>
                    <a:pt x="2008" y="381"/>
                  </a:lnTo>
                  <a:lnTo>
                    <a:pt x="2004" y="389"/>
                  </a:lnTo>
                  <a:lnTo>
                    <a:pt x="2001" y="391"/>
                  </a:lnTo>
                  <a:lnTo>
                    <a:pt x="1996" y="391"/>
                  </a:lnTo>
                  <a:lnTo>
                    <a:pt x="1992" y="390"/>
                  </a:lnTo>
                  <a:lnTo>
                    <a:pt x="1988" y="385"/>
                  </a:lnTo>
                  <a:lnTo>
                    <a:pt x="1985" y="383"/>
                  </a:lnTo>
                  <a:lnTo>
                    <a:pt x="1983" y="381"/>
                  </a:lnTo>
                  <a:lnTo>
                    <a:pt x="1979" y="381"/>
                  </a:lnTo>
                  <a:lnTo>
                    <a:pt x="1976" y="383"/>
                  </a:lnTo>
                  <a:lnTo>
                    <a:pt x="1967" y="385"/>
                  </a:lnTo>
                  <a:lnTo>
                    <a:pt x="1959" y="390"/>
                  </a:lnTo>
                  <a:lnTo>
                    <a:pt x="1948" y="394"/>
                  </a:lnTo>
                  <a:lnTo>
                    <a:pt x="1935" y="400"/>
                  </a:lnTo>
                  <a:lnTo>
                    <a:pt x="1922" y="406"/>
                  </a:lnTo>
                  <a:lnTo>
                    <a:pt x="1910" y="412"/>
                  </a:lnTo>
                  <a:lnTo>
                    <a:pt x="1904" y="415"/>
                  </a:lnTo>
                  <a:lnTo>
                    <a:pt x="1900" y="417"/>
                  </a:lnTo>
                  <a:lnTo>
                    <a:pt x="1895" y="417"/>
                  </a:lnTo>
                  <a:lnTo>
                    <a:pt x="1890" y="417"/>
                  </a:lnTo>
                  <a:lnTo>
                    <a:pt x="1887" y="416"/>
                  </a:lnTo>
                  <a:lnTo>
                    <a:pt x="1883" y="415"/>
                  </a:lnTo>
                  <a:lnTo>
                    <a:pt x="1881" y="412"/>
                  </a:lnTo>
                  <a:lnTo>
                    <a:pt x="1879" y="409"/>
                  </a:lnTo>
                  <a:lnTo>
                    <a:pt x="1877" y="402"/>
                  </a:lnTo>
                  <a:lnTo>
                    <a:pt x="1872" y="392"/>
                  </a:lnTo>
                  <a:lnTo>
                    <a:pt x="1870" y="387"/>
                  </a:lnTo>
                  <a:lnTo>
                    <a:pt x="1866" y="384"/>
                  </a:lnTo>
                  <a:lnTo>
                    <a:pt x="1863" y="381"/>
                  </a:lnTo>
                  <a:lnTo>
                    <a:pt x="1859" y="379"/>
                  </a:lnTo>
                  <a:lnTo>
                    <a:pt x="1850" y="378"/>
                  </a:lnTo>
                  <a:lnTo>
                    <a:pt x="1843" y="377"/>
                  </a:lnTo>
                  <a:lnTo>
                    <a:pt x="1839" y="377"/>
                  </a:lnTo>
                  <a:lnTo>
                    <a:pt x="1835" y="375"/>
                  </a:lnTo>
                  <a:lnTo>
                    <a:pt x="1833" y="373"/>
                  </a:lnTo>
                  <a:lnTo>
                    <a:pt x="1831" y="369"/>
                  </a:lnTo>
                  <a:lnTo>
                    <a:pt x="1827" y="364"/>
                  </a:lnTo>
                  <a:lnTo>
                    <a:pt x="1822" y="359"/>
                  </a:lnTo>
                  <a:lnTo>
                    <a:pt x="1818" y="356"/>
                  </a:lnTo>
                  <a:lnTo>
                    <a:pt x="1811" y="354"/>
                  </a:lnTo>
                  <a:lnTo>
                    <a:pt x="1805" y="353"/>
                  </a:lnTo>
                  <a:lnTo>
                    <a:pt x="1800" y="350"/>
                  </a:lnTo>
                  <a:lnTo>
                    <a:pt x="1797" y="348"/>
                  </a:lnTo>
                  <a:lnTo>
                    <a:pt x="1797" y="346"/>
                  </a:lnTo>
                  <a:lnTo>
                    <a:pt x="1797" y="343"/>
                  </a:lnTo>
                  <a:lnTo>
                    <a:pt x="1799" y="340"/>
                  </a:lnTo>
                  <a:lnTo>
                    <a:pt x="1801" y="336"/>
                  </a:lnTo>
                  <a:lnTo>
                    <a:pt x="1806" y="334"/>
                  </a:lnTo>
                  <a:lnTo>
                    <a:pt x="1811" y="331"/>
                  </a:lnTo>
                  <a:lnTo>
                    <a:pt x="1816" y="329"/>
                  </a:lnTo>
                  <a:lnTo>
                    <a:pt x="1830" y="324"/>
                  </a:lnTo>
                  <a:lnTo>
                    <a:pt x="1840" y="318"/>
                  </a:lnTo>
                  <a:lnTo>
                    <a:pt x="1849" y="309"/>
                  </a:lnTo>
                  <a:lnTo>
                    <a:pt x="1858" y="297"/>
                  </a:lnTo>
                  <a:lnTo>
                    <a:pt x="1865" y="285"/>
                  </a:lnTo>
                  <a:lnTo>
                    <a:pt x="1870" y="276"/>
                  </a:lnTo>
                  <a:lnTo>
                    <a:pt x="1871" y="266"/>
                  </a:lnTo>
                  <a:lnTo>
                    <a:pt x="1872" y="258"/>
                  </a:lnTo>
                  <a:lnTo>
                    <a:pt x="1871" y="248"/>
                  </a:lnTo>
                  <a:lnTo>
                    <a:pt x="1871" y="240"/>
                  </a:lnTo>
                  <a:lnTo>
                    <a:pt x="1870" y="233"/>
                  </a:lnTo>
                  <a:lnTo>
                    <a:pt x="1871" y="226"/>
                  </a:lnTo>
                  <a:lnTo>
                    <a:pt x="1874" y="221"/>
                  </a:lnTo>
                  <a:lnTo>
                    <a:pt x="1876" y="216"/>
                  </a:lnTo>
                  <a:lnTo>
                    <a:pt x="1881" y="211"/>
                  </a:lnTo>
                  <a:lnTo>
                    <a:pt x="1888" y="204"/>
                  </a:lnTo>
                  <a:lnTo>
                    <a:pt x="1901" y="191"/>
                  </a:lnTo>
                  <a:lnTo>
                    <a:pt x="1914" y="182"/>
                  </a:lnTo>
                  <a:lnTo>
                    <a:pt x="1926" y="173"/>
                  </a:lnTo>
                  <a:lnTo>
                    <a:pt x="1939" y="167"/>
                  </a:lnTo>
                  <a:lnTo>
                    <a:pt x="1953" y="161"/>
                  </a:lnTo>
                  <a:lnTo>
                    <a:pt x="1965" y="156"/>
                  </a:lnTo>
                  <a:lnTo>
                    <a:pt x="1977" y="148"/>
                  </a:lnTo>
                  <a:lnTo>
                    <a:pt x="1988" y="139"/>
                  </a:lnTo>
                  <a:lnTo>
                    <a:pt x="1991" y="134"/>
                  </a:lnTo>
                  <a:lnTo>
                    <a:pt x="1994" y="131"/>
                  </a:lnTo>
                  <a:lnTo>
                    <a:pt x="1995" y="127"/>
                  </a:lnTo>
                  <a:lnTo>
                    <a:pt x="1995" y="123"/>
                  </a:lnTo>
                  <a:lnTo>
                    <a:pt x="1994" y="121"/>
                  </a:lnTo>
                  <a:lnTo>
                    <a:pt x="1991" y="119"/>
                  </a:lnTo>
                  <a:lnTo>
                    <a:pt x="1989" y="118"/>
                  </a:lnTo>
                  <a:lnTo>
                    <a:pt x="1986" y="116"/>
                  </a:lnTo>
                  <a:lnTo>
                    <a:pt x="1984" y="115"/>
                  </a:lnTo>
                  <a:lnTo>
                    <a:pt x="1983" y="114"/>
                  </a:lnTo>
                  <a:lnTo>
                    <a:pt x="1982" y="112"/>
                  </a:lnTo>
                  <a:lnTo>
                    <a:pt x="1983" y="109"/>
                  </a:lnTo>
                  <a:lnTo>
                    <a:pt x="1985" y="103"/>
                  </a:lnTo>
                  <a:lnTo>
                    <a:pt x="1990" y="95"/>
                  </a:lnTo>
                  <a:lnTo>
                    <a:pt x="1992" y="90"/>
                  </a:lnTo>
                  <a:lnTo>
                    <a:pt x="1995" y="85"/>
                  </a:lnTo>
                  <a:lnTo>
                    <a:pt x="1996" y="81"/>
                  </a:lnTo>
                  <a:lnTo>
                    <a:pt x="1996" y="76"/>
                  </a:lnTo>
                  <a:lnTo>
                    <a:pt x="1996" y="71"/>
                  </a:lnTo>
                  <a:lnTo>
                    <a:pt x="1995" y="68"/>
                  </a:lnTo>
                  <a:lnTo>
                    <a:pt x="1992" y="64"/>
                  </a:lnTo>
                  <a:lnTo>
                    <a:pt x="1989" y="60"/>
                  </a:lnTo>
                  <a:lnTo>
                    <a:pt x="1978" y="55"/>
                  </a:lnTo>
                  <a:lnTo>
                    <a:pt x="1967" y="47"/>
                  </a:lnTo>
                  <a:lnTo>
                    <a:pt x="1956" y="40"/>
                  </a:lnTo>
                  <a:lnTo>
                    <a:pt x="1946" y="32"/>
                  </a:lnTo>
                  <a:lnTo>
                    <a:pt x="1937" y="25"/>
                  </a:lnTo>
                  <a:lnTo>
                    <a:pt x="1928" y="19"/>
                  </a:lnTo>
                  <a:lnTo>
                    <a:pt x="1923" y="16"/>
                  </a:lnTo>
                  <a:lnTo>
                    <a:pt x="1919" y="15"/>
                  </a:lnTo>
                  <a:lnTo>
                    <a:pt x="1915" y="14"/>
                  </a:lnTo>
                  <a:lnTo>
                    <a:pt x="1910" y="14"/>
                  </a:lnTo>
                  <a:lnTo>
                    <a:pt x="1906" y="14"/>
                  </a:lnTo>
                  <a:lnTo>
                    <a:pt x="1901" y="16"/>
                  </a:lnTo>
                  <a:lnTo>
                    <a:pt x="1897" y="19"/>
                  </a:lnTo>
                  <a:lnTo>
                    <a:pt x="1893" y="22"/>
                  </a:lnTo>
                  <a:lnTo>
                    <a:pt x="1884" y="31"/>
                  </a:lnTo>
                  <a:lnTo>
                    <a:pt x="1878" y="39"/>
                  </a:lnTo>
                  <a:lnTo>
                    <a:pt x="1871" y="47"/>
                  </a:lnTo>
                  <a:lnTo>
                    <a:pt x="1864" y="56"/>
                  </a:lnTo>
                  <a:lnTo>
                    <a:pt x="1854" y="62"/>
                  </a:lnTo>
                  <a:lnTo>
                    <a:pt x="1845" y="66"/>
                  </a:lnTo>
                  <a:lnTo>
                    <a:pt x="1835" y="69"/>
                  </a:lnTo>
                  <a:lnTo>
                    <a:pt x="1825" y="70"/>
                  </a:lnTo>
                  <a:lnTo>
                    <a:pt x="1813" y="70"/>
                  </a:lnTo>
                  <a:lnTo>
                    <a:pt x="1802" y="68"/>
                  </a:lnTo>
                  <a:lnTo>
                    <a:pt x="1791" y="66"/>
                  </a:lnTo>
                  <a:lnTo>
                    <a:pt x="1782" y="64"/>
                  </a:lnTo>
                  <a:lnTo>
                    <a:pt x="1777" y="64"/>
                  </a:lnTo>
                  <a:lnTo>
                    <a:pt x="1771" y="65"/>
                  </a:lnTo>
                  <a:lnTo>
                    <a:pt x="1765" y="66"/>
                  </a:lnTo>
                  <a:lnTo>
                    <a:pt x="1759" y="69"/>
                  </a:lnTo>
                  <a:lnTo>
                    <a:pt x="1749" y="76"/>
                  </a:lnTo>
                  <a:lnTo>
                    <a:pt x="1740" y="81"/>
                  </a:lnTo>
                  <a:lnTo>
                    <a:pt x="1734" y="84"/>
                  </a:lnTo>
                  <a:lnTo>
                    <a:pt x="1728" y="85"/>
                  </a:lnTo>
                  <a:lnTo>
                    <a:pt x="1726" y="84"/>
                  </a:lnTo>
                  <a:lnTo>
                    <a:pt x="1725" y="81"/>
                  </a:lnTo>
                  <a:lnTo>
                    <a:pt x="1725" y="76"/>
                  </a:lnTo>
                  <a:lnTo>
                    <a:pt x="1725" y="71"/>
                  </a:lnTo>
                  <a:lnTo>
                    <a:pt x="1726" y="58"/>
                  </a:lnTo>
                  <a:lnTo>
                    <a:pt x="1725" y="47"/>
                  </a:lnTo>
                  <a:lnTo>
                    <a:pt x="1720" y="38"/>
                  </a:lnTo>
                  <a:lnTo>
                    <a:pt x="1713" y="28"/>
                  </a:lnTo>
                  <a:lnTo>
                    <a:pt x="1706" y="20"/>
                  </a:lnTo>
                  <a:lnTo>
                    <a:pt x="1700" y="14"/>
                  </a:lnTo>
                  <a:lnTo>
                    <a:pt x="1696" y="12"/>
                  </a:lnTo>
                  <a:lnTo>
                    <a:pt x="1693" y="9"/>
                  </a:lnTo>
                  <a:lnTo>
                    <a:pt x="1688" y="7"/>
                  </a:lnTo>
                  <a:lnTo>
                    <a:pt x="1684" y="7"/>
                  </a:lnTo>
                  <a:lnTo>
                    <a:pt x="1681" y="8"/>
                  </a:lnTo>
                  <a:lnTo>
                    <a:pt x="1677" y="11"/>
                  </a:lnTo>
                  <a:lnTo>
                    <a:pt x="1674" y="13"/>
                  </a:lnTo>
                  <a:lnTo>
                    <a:pt x="1669" y="18"/>
                  </a:lnTo>
                  <a:lnTo>
                    <a:pt x="1665" y="25"/>
                  </a:lnTo>
                  <a:lnTo>
                    <a:pt x="1664" y="33"/>
                  </a:lnTo>
                  <a:lnTo>
                    <a:pt x="1662" y="44"/>
                  </a:lnTo>
                  <a:lnTo>
                    <a:pt x="1657" y="57"/>
                  </a:lnTo>
                  <a:lnTo>
                    <a:pt x="1654" y="63"/>
                  </a:lnTo>
                  <a:lnTo>
                    <a:pt x="1649" y="68"/>
                  </a:lnTo>
                  <a:lnTo>
                    <a:pt x="1643" y="70"/>
                  </a:lnTo>
                  <a:lnTo>
                    <a:pt x="1637" y="72"/>
                  </a:lnTo>
                  <a:lnTo>
                    <a:pt x="1630" y="72"/>
                  </a:lnTo>
                  <a:lnTo>
                    <a:pt x="1624" y="72"/>
                  </a:lnTo>
                  <a:lnTo>
                    <a:pt x="1619" y="70"/>
                  </a:lnTo>
                  <a:lnTo>
                    <a:pt x="1614" y="68"/>
                  </a:lnTo>
                  <a:lnTo>
                    <a:pt x="1610" y="65"/>
                  </a:lnTo>
                  <a:lnTo>
                    <a:pt x="1606" y="64"/>
                  </a:lnTo>
                  <a:lnTo>
                    <a:pt x="1600" y="64"/>
                  </a:lnTo>
                  <a:lnTo>
                    <a:pt x="1595" y="65"/>
                  </a:lnTo>
                  <a:lnTo>
                    <a:pt x="1586" y="69"/>
                  </a:lnTo>
                  <a:lnTo>
                    <a:pt x="1579" y="74"/>
                  </a:lnTo>
                  <a:lnTo>
                    <a:pt x="1574" y="75"/>
                  </a:lnTo>
                  <a:lnTo>
                    <a:pt x="1570" y="76"/>
                  </a:lnTo>
                  <a:lnTo>
                    <a:pt x="1566" y="77"/>
                  </a:lnTo>
                  <a:lnTo>
                    <a:pt x="1561" y="77"/>
                  </a:lnTo>
                  <a:lnTo>
                    <a:pt x="1556" y="76"/>
                  </a:lnTo>
                  <a:lnTo>
                    <a:pt x="1551" y="74"/>
                  </a:lnTo>
                  <a:lnTo>
                    <a:pt x="1548" y="71"/>
                  </a:lnTo>
                  <a:lnTo>
                    <a:pt x="1545" y="69"/>
                  </a:lnTo>
                  <a:lnTo>
                    <a:pt x="1542" y="66"/>
                  </a:lnTo>
                  <a:lnTo>
                    <a:pt x="1539" y="64"/>
                  </a:lnTo>
                  <a:lnTo>
                    <a:pt x="1537" y="63"/>
                  </a:lnTo>
                  <a:lnTo>
                    <a:pt x="1534" y="62"/>
                  </a:lnTo>
                  <a:lnTo>
                    <a:pt x="1524" y="62"/>
                  </a:lnTo>
                  <a:lnTo>
                    <a:pt x="1511" y="63"/>
                  </a:lnTo>
                  <a:lnTo>
                    <a:pt x="1504" y="63"/>
                  </a:lnTo>
                  <a:lnTo>
                    <a:pt x="1497" y="63"/>
                  </a:lnTo>
                  <a:lnTo>
                    <a:pt x="1492" y="62"/>
                  </a:lnTo>
                  <a:lnTo>
                    <a:pt x="1487" y="60"/>
                  </a:lnTo>
                  <a:lnTo>
                    <a:pt x="1478" y="56"/>
                  </a:lnTo>
                  <a:lnTo>
                    <a:pt x="1469" y="50"/>
                  </a:lnTo>
                  <a:lnTo>
                    <a:pt x="1460" y="43"/>
                  </a:lnTo>
                  <a:lnTo>
                    <a:pt x="1450" y="34"/>
                  </a:lnTo>
                  <a:lnTo>
                    <a:pt x="1447" y="30"/>
                  </a:lnTo>
                  <a:lnTo>
                    <a:pt x="1443" y="25"/>
                  </a:lnTo>
                  <a:lnTo>
                    <a:pt x="1441" y="19"/>
                  </a:lnTo>
                  <a:lnTo>
                    <a:pt x="1438" y="13"/>
                  </a:lnTo>
                  <a:lnTo>
                    <a:pt x="1436" y="8"/>
                  </a:lnTo>
                  <a:lnTo>
                    <a:pt x="1432" y="3"/>
                  </a:lnTo>
                  <a:lnTo>
                    <a:pt x="1429" y="1"/>
                  </a:lnTo>
                  <a:lnTo>
                    <a:pt x="1425" y="0"/>
                  </a:lnTo>
                  <a:lnTo>
                    <a:pt x="1415" y="0"/>
                  </a:lnTo>
                  <a:lnTo>
                    <a:pt x="1404" y="1"/>
                  </a:lnTo>
                  <a:lnTo>
                    <a:pt x="1393" y="2"/>
                  </a:lnTo>
                  <a:lnTo>
                    <a:pt x="1385" y="6"/>
                  </a:lnTo>
                  <a:lnTo>
                    <a:pt x="1377" y="9"/>
                  </a:lnTo>
                  <a:lnTo>
                    <a:pt x="1372" y="15"/>
                  </a:lnTo>
                  <a:lnTo>
                    <a:pt x="1366" y="24"/>
                  </a:lnTo>
                  <a:lnTo>
                    <a:pt x="1361" y="34"/>
                  </a:lnTo>
                  <a:lnTo>
                    <a:pt x="1355" y="47"/>
                  </a:lnTo>
                  <a:lnTo>
                    <a:pt x="1352" y="57"/>
                  </a:lnTo>
                  <a:lnTo>
                    <a:pt x="1349" y="60"/>
                  </a:lnTo>
                  <a:lnTo>
                    <a:pt x="1346" y="64"/>
                  </a:lnTo>
                  <a:lnTo>
                    <a:pt x="1342" y="65"/>
                  </a:lnTo>
                  <a:lnTo>
                    <a:pt x="1337" y="66"/>
                  </a:lnTo>
                  <a:lnTo>
                    <a:pt x="1328" y="68"/>
                  </a:lnTo>
                  <a:lnTo>
                    <a:pt x="1320" y="69"/>
                  </a:lnTo>
                  <a:lnTo>
                    <a:pt x="1302" y="81"/>
                  </a:lnTo>
                  <a:lnTo>
                    <a:pt x="1286" y="88"/>
                  </a:lnTo>
                  <a:lnTo>
                    <a:pt x="1279" y="87"/>
                  </a:lnTo>
                  <a:lnTo>
                    <a:pt x="1272" y="87"/>
                  </a:lnTo>
                  <a:lnTo>
                    <a:pt x="1268" y="87"/>
                  </a:lnTo>
                  <a:lnTo>
                    <a:pt x="1266" y="89"/>
                  </a:lnTo>
                  <a:lnTo>
                    <a:pt x="1264" y="91"/>
                  </a:lnTo>
                  <a:lnTo>
                    <a:pt x="1261" y="94"/>
                  </a:lnTo>
                  <a:lnTo>
                    <a:pt x="1261" y="97"/>
                  </a:lnTo>
                  <a:lnTo>
                    <a:pt x="1260" y="101"/>
                  </a:lnTo>
                  <a:lnTo>
                    <a:pt x="1261" y="106"/>
                  </a:lnTo>
                  <a:lnTo>
                    <a:pt x="1262" y="109"/>
                  </a:lnTo>
                  <a:lnTo>
                    <a:pt x="1265" y="113"/>
                  </a:lnTo>
                  <a:lnTo>
                    <a:pt x="1268" y="116"/>
                  </a:lnTo>
                  <a:lnTo>
                    <a:pt x="1273" y="120"/>
                  </a:lnTo>
                  <a:lnTo>
                    <a:pt x="1279" y="122"/>
                  </a:lnTo>
                  <a:lnTo>
                    <a:pt x="1286" y="123"/>
                  </a:lnTo>
                  <a:lnTo>
                    <a:pt x="1293" y="123"/>
                  </a:lnTo>
                  <a:lnTo>
                    <a:pt x="1301" y="123"/>
                  </a:lnTo>
                  <a:lnTo>
                    <a:pt x="1308" y="122"/>
                  </a:lnTo>
                  <a:lnTo>
                    <a:pt x="1315" y="121"/>
                  </a:lnTo>
                  <a:lnTo>
                    <a:pt x="1320" y="121"/>
                  </a:lnTo>
                  <a:lnTo>
                    <a:pt x="1324" y="121"/>
                  </a:lnTo>
                  <a:lnTo>
                    <a:pt x="1328" y="123"/>
                  </a:lnTo>
                  <a:lnTo>
                    <a:pt x="1330" y="127"/>
                  </a:lnTo>
                  <a:lnTo>
                    <a:pt x="1330" y="131"/>
                  </a:lnTo>
                  <a:lnTo>
                    <a:pt x="1330" y="133"/>
                  </a:lnTo>
                  <a:lnTo>
                    <a:pt x="1330" y="137"/>
                  </a:lnTo>
                  <a:lnTo>
                    <a:pt x="1327" y="141"/>
                  </a:lnTo>
                  <a:lnTo>
                    <a:pt x="1321" y="148"/>
                  </a:lnTo>
                  <a:lnTo>
                    <a:pt x="1318" y="153"/>
                  </a:lnTo>
                  <a:lnTo>
                    <a:pt x="1316" y="159"/>
                  </a:lnTo>
                  <a:lnTo>
                    <a:pt x="1316" y="166"/>
                  </a:lnTo>
                  <a:lnTo>
                    <a:pt x="1317" y="176"/>
                  </a:lnTo>
                  <a:lnTo>
                    <a:pt x="1320" y="194"/>
                  </a:lnTo>
                  <a:lnTo>
                    <a:pt x="1322" y="209"/>
                  </a:lnTo>
                  <a:lnTo>
                    <a:pt x="1325" y="222"/>
                  </a:lnTo>
                  <a:lnTo>
                    <a:pt x="1330" y="235"/>
                  </a:lnTo>
                  <a:lnTo>
                    <a:pt x="1335" y="247"/>
                  </a:lnTo>
                  <a:lnTo>
                    <a:pt x="1339" y="257"/>
                  </a:lnTo>
                  <a:lnTo>
                    <a:pt x="1339" y="261"/>
                  </a:lnTo>
                  <a:lnTo>
                    <a:pt x="1337" y="266"/>
                  </a:lnTo>
                  <a:lnTo>
                    <a:pt x="1335" y="268"/>
                  </a:lnTo>
                  <a:lnTo>
                    <a:pt x="1331" y="271"/>
                  </a:lnTo>
                  <a:lnTo>
                    <a:pt x="1328" y="272"/>
                  </a:lnTo>
                  <a:lnTo>
                    <a:pt x="1323" y="272"/>
                  </a:lnTo>
                  <a:lnTo>
                    <a:pt x="1318" y="271"/>
                  </a:lnTo>
                  <a:lnTo>
                    <a:pt x="1315" y="267"/>
                  </a:lnTo>
                  <a:lnTo>
                    <a:pt x="1311" y="264"/>
                  </a:lnTo>
                  <a:lnTo>
                    <a:pt x="1306" y="261"/>
                  </a:lnTo>
                  <a:lnTo>
                    <a:pt x="1301" y="261"/>
                  </a:lnTo>
                  <a:lnTo>
                    <a:pt x="1296" y="263"/>
                  </a:lnTo>
                  <a:lnTo>
                    <a:pt x="1282" y="266"/>
                  </a:lnTo>
                  <a:lnTo>
                    <a:pt x="1265" y="272"/>
                  </a:lnTo>
                  <a:lnTo>
                    <a:pt x="1260" y="273"/>
                  </a:lnTo>
                  <a:lnTo>
                    <a:pt x="1257" y="274"/>
                  </a:lnTo>
                  <a:lnTo>
                    <a:pt x="1253" y="274"/>
                  </a:lnTo>
                  <a:lnTo>
                    <a:pt x="1249" y="273"/>
                  </a:lnTo>
                  <a:lnTo>
                    <a:pt x="1245" y="270"/>
                  </a:lnTo>
                  <a:lnTo>
                    <a:pt x="1240" y="265"/>
                  </a:lnTo>
                  <a:lnTo>
                    <a:pt x="1233" y="252"/>
                  </a:lnTo>
                  <a:lnTo>
                    <a:pt x="1227" y="239"/>
                  </a:lnTo>
                  <a:lnTo>
                    <a:pt x="1221" y="228"/>
                  </a:lnTo>
                  <a:lnTo>
                    <a:pt x="1216" y="217"/>
                  </a:lnTo>
                  <a:lnTo>
                    <a:pt x="1213" y="205"/>
                  </a:lnTo>
                  <a:lnTo>
                    <a:pt x="1207" y="192"/>
                  </a:lnTo>
                  <a:lnTo>
                    <a:pt x="1203" y="186"/>
                  </a:lnTo>
                  <a:lnTo>
                    <a:pt x="1198" y="182"/>
                  </a:lnTo>
                  <a:lnTo>
                    <a:pt x="1192" y="178"/>
                  </a:lnTo>
                  <a:lnTo>
                    <a:pt x="1186" y="176"/>
                  </a:lnTo>
                  <a:lnTo>
                    <a:pt x="1171" y="173"/>
                  </a:lnTo>
                  <a:lnTo>
                    <a:pt x="1153" y="172"/>
                  </a:lnTo>
                  <a:lnTo>
                    <a:pt x="1145" y="164"/>
                  </a:lnTo>
                  <a:lnTo>
                    <a:pt x="1134" y="153"/>
                  </a:lnTo>
                  <a:lnTo>
                    <a:pt x="1117" y="163"/>
                  </a:lnTo>
                  <a:lnTo>
                    <a:pt x="1102" y="172"/>
                  </a:lnTo>
                  <a:lnTo>
                    <a:pt x="1096" y="161"/>
                  </a:lnTo>
                  <a:lnTo>
                    <a:pt x="1090" y="152"/>
                  </a:lnTo>
                  <a:lnTo>
                    <a:pt x="1087" y="152"/>
                  </a:lnTo>
                  <a:lnTo>
                    <a:pt x="1083" y="153"/>
                  </a:lnTo>
                  <a:lnTo>
                    <a:pt x="1077" y="156"/>
                  </a:lnTo>
                  <a:lnTo>
                    <a:pt x="1072" y="158"/>
                  </a:lnTo>
                  <a:lnTo>
                    <a:pt x="1068" y="161"/>
                  </a:lnTo>
                  <a:lnTo>
                    <a:pt x="1063" y="164"/>
                  </a:lnTo>
                  <a:lnTo>
                    <a:pt x="1058" y="165"/>
                  </a:lnTo>
                  <a:lnTo>
                    <a:pt x="1053" y="166"/>
                  </a:lnTo>
                  <a:lnTo>
                    <a:pt x="1043" y="163"/>
                  </a:lnTo>
                  <a:lnTo>
                    <a:pt x="1032" y="158"/>
                  </a:lnTo>
                  <a:lnTo>
                    <a:pt x="1016" y="156"/>
                  </a:lnTo>
                  <a:lnTo>
                    <a:pt x="1005" y="156"/>
                  </a:lnTo>
                  <a:lnTo>
                    <a:pt x="1002" y="156"/>
                  </a:lnTo>
                  <a:lnTo>
                    <a:pt x="1000" y="157"/>
                  </a:lnTo>
                  <a:lnTo>
                    <a:pt x="999" y="159"/>
                  </a:lnTo>
                  <a:lnTo>
                    <a:pt x="997" y="160"/>
                  </a:lnTo>
                  <a:lnTo>
                    <a:pt x="995" y="166"/>
                  </a:lnTo>
                  <a:lnTo>
                    <a:pt x="994" y="173"/>
                  </a:lnTo>
                  <a:lnTo>
                    <a:pt x="993" y="188"/>
                  </a:lnTo>
                  <a:lnTo>
                    <a:pt x="991" y="200"/>
                  </a:lnTo>
                  <a:lnTo>
                    <a:pt x="988" y="214"/>
                  </a:lnTo>
                  <a:lnTo>
                    <a:pt x="986" y="230"/>
                  </a:lnTo>
                  <a:lnTo>
                    <a:pt x="984" y="239"/>
                  </a:lnTo>
                  <a:lnTo>
                    <a:pt x="984" y="247"/>
                  </a:lnTo>
                  <a:lnTo>
                    <a:pt x="986" y="254"/>
                  </a:lnTo>
                  <a:lnTo>
                    <a:pt x="988" y="260"/>
                  </a:lnTo>
                  <a:lnTo>
                    <a:pt x="989" y="265"/>
                  </a:lnTo>
                  <a:lnTo>
                    <a:pt x="990" y="271"/>
                  </a:lnTo>
                  <a:lnTo>
                    <a:pt x="991" y="276"/>
                  </a:lnTo>
                  <a:lnTo>
                    <a:pt x="990" y="282"/>
                  </a:lnTo>
                  <a:lnTo>
                    <a:pt x="989" y="286"/>
                  </a:lnTo>
                  <a:lnTo>
                    <a:pt x="987" y="291"/>
                  </a:lnTo>
                  <a:lnTo>
                    <a:pt x="983" y="296"/>
                  </a:lnTo>
                  <a:lnTo>
                    <a:pt x="980" y="301"/>
                  </a:lnTo>
                  <a:lnTo>
                    <a:pt x="966" y="311"/>
                  </a:lnTo>
                  <a:lnTo>
                    <a:pt x="951" y="324"/>
                  </a:lnTo>
                  <a:lnTo>
                    <a:pt x="944" y="331"/>
                  </a:lnTo>
                  <a:lnTo>
                    <a:pt x="939" y="336"/>
                  </a:lnTo>
                  <a:lnTo>
                    <a:pt x="936" y="341"/>
                  </a:lnTo>
                  <a:lnTo>
                    <a:pt x="933" y="347"/>
                  </a:lnTo>
                  <a:lnTo>
                    <a:pt x="927" y="352"/>
                  </a:lnTo>
                  <a:lnTo>
                    <a:pt x="919" y="355"/>
                  </a:lnTo>
                  <a:lnTo>
                    <a:pt x="914" y="359"/>
                  </a:lnTo>
                  <a:lnTo>
                    <a:pt x="909" y="364"/>
                  </a:lnTo>
                  <a:lnTo>
                    <a:pt x="906" y="369"/>
                  </a:lnTo>
                  <a:lnTo>
                    <a:pt x="903" y="377"/>
                  </a:lnTo>
                  <a:lnTo>
                    <a:pt x="901" y="392"/>
                  </a:lnTo>
                  <a:lnTo>
                    <a:pt x="899" y="405"/>
                  </a:lnTo>
                  <a:lnTo>
                    <a:pt x="899" y="410"/>
                  </a:lnTo>
                  <a:lnTo>
                    <a:pt x="900" y="413"/>
                  </a:lnTo>
                  <a:lnTo>
                    <a:pt x="901" y="417"/>
                  </a:lnTo>
                  <a:lnTo>
                    <a:pt x="905" y="421"/>
                  </a:lnTo>
                  <a:lnTo>
                    <a:pt x="913" y="424"/>
                  </a:lnTo>
                  <a:lnTo>
                    <a:pt x="923" y="428"/>
                  </a:lnTo>
                  <a:lnTo>
                    <a:pt x="927" y="431"/>
                  </a:lnTo>
                  <a:lnTo>
                    <a:pt x="931" y="435"/>
                  </a:lnTo>
                  <a:lnTo>
                    <a:pt x="933" y="440"/>
                  </a:lnTo>
                  <a:lnTo>
                    <a:pt x="936" y="447"/>
                  </a:lnTo>
                  <a:lnTo>
                    <a:pt x="937" y="460"/>
                  </a:lnTo>
                  <a:lnTo>
                    <a:pt x="939" y="472"/>
                  </a:lnTo>
                  <a:lnTo>
                    <a:pt x="943" y="481"/>
                  </a:lnTo>
                  <a:lnTo>
                    <a:pt x="946" y="492"/>
                  </a:lnTo>
                  <a:lnTo>
                    <a:pt x="950" y="503"/>
                  </a:lnTo>
                  <a:lnTo>
                    <a:pt x="952" y="511"/>
                  </a:lnTo>
                  <a:lnTo>
                    <a:pt x="951" y="515"/>
                  </a:lnTo>
                  <a:lnTo>
                    <a:pt x="951" y="519"/>
                  </a:lnTo>
                  <a:lnTo>
                    <a:pt x="949" y="523"/>
                  </a:lnTo>
                  <a:lnTo>
                    <a:pt x="946" y="529"/>
                  </a:lnTo>
                  <a:lnTo>
                    <a:pt x="942" y="534"/>
                  </a:lnTo>
                  <a:lnTo>
                    <a:pt x="937" y="538"/>
                  </a:lnTo>
                  <a:lnTo>
                    <a:pt x="931" y="543"/>
                  </a:lnTo>
                  <a:lnTo>
                    <a:pt x="924" y="548"/>
                  </a:lnTo>
                  <a:lnTo>
                    <a:pt x="909" y="556"/>
                  </a:lnTo>
                  <a:lnTo>
                    <a:pt x="895" y="564"/>
                  </a:lnTo>
                  <a:lnTo>
                    <a:pt x="889" y="569"/>
                  </a:lnTo>
                  <a:lnTo>
                    <a:pt x="886" y="573"/>
                  </a:lnTo>
                  <a:lnTo>
                    <a:pt x="882" y="577"/>
                  </a:lnTo>
                  <a:lnTo>
                    <a:pt x="880" y="581"/>
                  </a:lnTo>
                  <a:lnTo>
                    <a:pt x="879" y="586"/>
                  </a:lnTo>
                  <a:lnTo>
                    <a:pt x="879" y="591"/>
                  </a:lnTo>
                  <a:lnTo>
                    <a:pt x="879" y="595"/>
                  </a:lnTo>
                  <a:lnTo>
                    <a:pt x="880" y="601"/>
                  </a:lnTo>
                  <a:lnTo>
                    <a:pt x="886" y="614"/>
                  </a:lnTo>
                  <a:lnTo>
                    <a:pt x="893" y="629"/>
                  </a:lnTo>
                  <a:lnTo>
                    <a:pt x="901" y="643"/>
                  </a:lnTo>
                  <a:lnTo>
                    <a:pt x="907" y="652"/>
                  </a:lnTo>
                  <a:lnTo>
                    <a:pt x="909" y="657"/>
                  </a:lnTo>
                  <a:lnTo>
                    <a:pt x="911" y="661"/>
                  </a:lnTo>
                  <a:lnTo>
                    <a:pt x="911" y="665"/>
                  </a:lnTo>
                  <a:lnTo>
                    <a:pt x="911" y="669"/>
                  </a:lnTo>
                  <a:lnTo>
                    <a:pt x="909" y="674"/>
                  </a:lnTo>
                  <a:lnTo>
                    <a:pt x="908" y="677"/>
                  </a:lnTo>
                  <a:lnTo>
                    <a:pt x="905" y="681"/>
                  </a:lnTo>
                  <a:lnTo>
                    <a:pt x="901" y="683"/>
                  </a:lnTo>
                  <a:lnTo>
                    <a:pt x="892" y="688"/>
                  </a:lnTo>
                  <a:lnTo>
                    <a:pt x="884" y="693"/>
                  </a:lnTo>
                  <a:lnTo>
                    <a:pt x="881" y="695"/>
                  </a:lnTo>
                  <a:lnTo>
                    <a:pt x="877" y="699"/>
                  </a:lnTo>
                  <a:lnTo>
                    <a:pt x="875" y="703"/>
                  </a:lnTo>
                  <a:lnTo>
                    <a:pt x="873" y="711"/>
                  </a:lnTo>
                  <a:lnTo>
                    <a:pt x="870" y="723"/>
                  </a:lnTo>
                  <a:lnTo>
                    <a:pt x="869" y="730"/>
                  </a:lnTo>
                  <a:lnTo>
                    <a:pt x="869" y="732"/>
                  </a:lnTo>
                  <a:lnTo>
                    <a:pt x="867" y="734"/>
                  </a:lnTo>
                  <a:lnTo>
                    <a:pt x="863" y="737"/>
                  </a:lnTo>
                  <a:lnTo>
                    <a:pt x="858" y="738"/>
                  </a:lnTo>
                  <a:lnTo>
                    <a:pt x="846" y="740"/>
                  </a:lnTo>
                  <a:lnTo>
                    <a:pt x="836" y="740"/>
                  </a:lnTo>
                  <a:lnTo>
                    <a:pt x="824" y="740"/>
                  </a:lnTo>
                  <a:lnTo>
                    <a:pt x="812" y="740"/>
                  </a:lnTo>
                  <a:lnTo>
                    <a:pt x="806" y="742"/>
                  </a:lnTo>
                  <a:lnTo>
                    <a:pt x="801" y="744"/>
                  </a:lnTo>
                  <a:lnTo>
                    <a:pt x="798" y="746"/>
                  </a:lnTo>
                  <a:lnTo>
                    <a:pt x="795" y="749"/>
                  </a:lnTo>
                  <a:lnTo>
                    <a:pt x="793" y="753"/>
                  </a:lnTo>
                  <a:lnTo>
                    <a:pt x="792" y="757"/>
                  </a:lnTo>
                  <a:lnTo>
                    <a:pt x="792" y="762"/>
                  </a:lnTo>
                  <a:lnTo>
                    <a:pt x="793" y="766"/>
                  </a:lnTo>
                  <a:lnTo>
                    <a:pt x="794" y="778"/>
                  </a:lnTo>
                  <a:lnTo>
                    <a:pt x="796" y="791"/>
                  </a:lnTo>
                  <a:lnTo>
                    <a:pt x="796" y="799"/>
                  </a:lnTo>
                  <a:lnTo>
                    <a:pt x="795" y="805"/>
                  </a:lnTo>
                  <a:lnTo>
                    <a:pt x="793" y="809"/>
                  </a:lnTo>
                  <a:lnTo>
                    <a:pt x="789" y="814"/>
                  </a:lnTo>
                  <a:lnTo>
                    <a:pt x="777" y="819"/>
                  </a:lnTo>
                  <a:lnTo>
                    <a:pt x="761" y="825"/>
                  </a:lnTo>
                  <a:lnTo>
                    <a:pt x="754" y="828"/>
                  </a:lnTo>
                  <a:lnTo>
                    <a:pt x="747" y="832"/>
                  </a:lnTo>
                  <a:lnTo>
                    <a:pt x="742" y="837"/>
                  </a:lnTo>
                  <a:lnTo>
                    <a:pt x="738" y="841"/>
                  </a:lnTo>
                  <a:lnTo>
                    <a:pt x="735" y="853"/>
                  </a:lnTo>
                  <a:lnTo>
                    <a:pt x="731" y="864"/>
                  </a:lnTo>
                  <a:lnTo>
                    <a:pt x="730" y="870"/>
                  </a:lnTo>
                  <a:lnTo>
                    <a:pt x="728" y="875"/>
                  </a:lnTo>
                  <a:lnTo>
                    <a:pt x="724" y="879"/>
                  </a:lnTo>
                  <a:lnTo>
                    <a:pt x="720" y="884"/>
                  </a:lnTo>
                  <a:lnTo>
                    <a:pt x="711" y="892"/>
                  </a:lnTo>
                  <a:lnTo>
                    <a:pt x="703" y="898"/>
                  </a:lnTo>
                  <a:lnTo>
                    <a:pt x="700" y="901"/>
                  </a:lnTo>
                  <a:lnTo>
                    <a:pt x="697" y="906"/>
                  </a:lnTo>
                  <a:lnTo>
                    <a:pt x="694" y="910"/>
                  </a:lnTo>
                  <a:lnTo>
                    <a:pt x="693" y="916"/>
                  </a:lnTo>
                  <a:lnTo>
                    <a:pt x="692" y="933"/>
                  </a:lnTo>
                  <a:lnTo>
                    <a:pt x="692" y="955"/>
                  </a:lnTo>
                  <a:lnTo>
                    <a:pt x="692" y="978"/>
                  </a:lnTo>
                  <a:lnTo>
                    <a:pt x="692" y="996"/>
                  </a:lnTo>
                  <a:lnTo>
                    <a:pt x="692" y="1010"/>
                  </a:lnTo>
                  <a:lnTo>
                    <a:pt x="692" y="1022"/>
                  </a:lnTo>
                  <a:lnTo>
                    <a:pt x="692" y="1033"/>
                  </a:lnTo>
                  <a:lnTo>
                    <a:pt x="692" y="1043"/>
                  </a:lnTo>
                  <a:lnTo>
                    <a:pt x="693" y="1053"/>
                  </a:lnTo>
                  <a:lnTo>
                    <a:pt x="695" y="1059"/>
                  </a:lnTo>
                  <a:lnTo>
                    <a:pt x="700" y="1062"/>
                  </a:lnTo>
                  <a:lnTo>
                    <a:pt x="706" y="1067"/>
                  </a:lnTo>
                  <a:lnTo>
                    <a:pt x="709" y="1070"/>
                  </a:lnTo>
                  <a:lnTo>
                    <a:pt x="711" y="1073"/>
                  </a:lnTo>
                  <a:lnTo>
                    <a:pt x="713" y="1077"/>
                  </a:lnTo>
                  <a:lnTo>
                    <a:pt x="714" y="1081"/>
                  </a:lnTo>
                  <a:lnTo>
                    <a:pt x="716" y="1086"/>
                  </a:lnTo>
                  <a:lnTo>
                    <a:pt x="716" y="1091"/>
                  </a:lnTo>
                  <a:lnTo>
                    <a:pt x="713" y="1096"/>
                  </a:lnTo>
                  <a:lnTo>
                    <a:pt x="711" y="1100"/>
                  </a:lnTo>
                  <a:lnTo>
                    <a:pt x="703" y="1114"/>
                  </a:lnTo>
                  <a:lnTo>
                    <a:pt x="691" y="1131"/>
                  </a:lnTo>
                  <a:lnTo>
                    <a:pt x="676" y="1152"/>
                  </a:lnTo>
                  <a:lnTo>
                    <a:pt x="661" y="1171"/>
                  </a:lnTo>
                  <a:lnTo>
                    <a:pt x="648" y="1186"/>
                  </a:lnTo>
                  <a:lnTo>
                    <a:pt x="638" y="1197"/>
                  </a:lnTo>
                  <a:lnTo>
                    <a:pt x="630" y="1205"/>
                  </a:lnTo>
                  <a:lnTo>
                    <a:pt x="622" y="1210"/>
                  </a:lnTo>
                  <a:lnTo>
                    <a:pt x="612" y="1212"/>
                  </a:lnTo>
                  <a:lnTo>
                    <a:pt x="602" y="1213"/>
                  </a:lnTo>
                  <a:lnTo>
                    <a:pt x="591" y="1215"/>
                  </a:lnTo>
                  <a:lnTo>
                    <a:pt x="583" y="1215"/>
                  </a:lnTo>
                  <a:lnTo>
                    <a:pt x="575" y="1216"/>
                  </a:lnTo>
                  <a:lnTo>
                    <a:pt x="572" y="1218"/>
                  </a:lnTo>
                  <a:lnTo>
                    <a:pt x="572" y="1219"/>
                  </a:lnTo>
                  <a:lnTo>
                    <a:pt x="572" y="1222"/>
                  </a:lnTo>
                  <a:lnTo>
                    <a:pt x="573" y="1225"/>
                  </a:lnTo>
                  <a:lnTo>
                    <a:pt x="575" y="1229"/>
                  </a:lnTo>
                  <a:lnTo>
                    <a:pt x="580" y="1236"/>
                  </a:lnTo>
                  <a:lnTo>
                    <a:pt x="584" y="1243"/>
                  </a:lnTo>
                  <a:lnTo>
                    <a:pt x="584" y="1245"/>
                  </a:lnTo>
                  <a:lnTo>
                    <a:pt x="583" y="1248"/>
                  </a:lnTo>
                  <a:lnTo>
                    <a:pt x="581" y="1250"/>
                  </a:lnTo>
                  <a:lnTo>
                    <a:pt x="579" y="1251"/>
                  </a:lnTo>
                  <a:lnTo>
                    <a:pt x="569" y="1253"/>
                  </a:lnTo>
                  <a:lnTo>
                    <a:pt x="556" y="1254"/>
                  </a:lnTo>
                  <a:lnTo>
                    <a:pt x="549" y="1254"/>
                  </a:lnTo>
                  <a:lnTo>
                    <a:pt x="542" y="1255"/>
                  </a:lnTo>
                  <a:lnTo>
                    <a:pt x="535" y="1257"/>
                  </a:lnTo>
                  <a:lnTo>
                    <a:pt x="529" y="1261"/>
                  </a:lnTo>
                  <a:lnTo>
                    <a:pt x="518" y="1268"/>
                  </a:lnTo>
                  <a:lnTo>
                    <a:pt x="510" y="1274"/>
                  </a:lnTo>
                  <a:lnTo>
                    <a:pt x="506" y="1278"/>
                  </a:lnTo>
                  <a:lnTo>
                    <a:pt x="502" y="1280"/>
                  </a:lnTo>
                  <a:lnTo>
                    <a:pt x="496" y="1281"/>
                  </a:lnTo>
                  <a:lnTo>
                    <a:pt x="487" y="1282"/>
                  </a:lnTo>
                  <a:lnTo>
                    <a:pt x="472" y="1284"/>
                  </a:lnTo>
                  <a:lnTo>
                    <a:pt x="460" y="1284"/>
                  </a:lnTo>
                  <a:lnTo>
                    <a:pt x="457" y="1284"/>
                  </a:lnTo>
                  <a:lnTo>
                    <a:pt x="453" y="1285"/>
                  </a:lnTo>
                  <a:lnTo>
                    <a:pt x="451" y="1287"/>
                  </a:lnTo>
                  <a:lnTo>
                    <a:pt x="451" y="1291"/>
                  </a:lnTo>
                  <a:lnTo>
                    <a:pt x="451" y="1300"/>
                  </a:lnTo>
                  <a:lnTo>
                    <a:pt x="452" y="1310"/>
                  </a:lnTo>
                  <a:lnTo>
                    <a:pt x="451" y="1318"/>
                  </a:lnTo>
                  <a:lnTo>
                    <a:pt x="449" y="1325"/>
                  </a:lnTo>
                  <a:lnTo>
                    <a:pt x="447" y="1326"/>
                  </a:lnTo>
                  <a:lnTo>
                    <a:pt x="446" y="1327"/>
                  </a:lnTo>
                  <a:lnTo>
                    <a:pt x="445" y="1327"/>
                  </a:lnTo>
                  <a:lnTo>
                    <a:pt x="442" y="1327"/>
                  </a:lnTo>
                  <a:lnTo>
                    <a:pt x="439" y="1326"/>
                  </a:lnTo>
                  <a:lnTo>
                    <a:pt x="433" y="1325"/>
                  </a:lnTo>
                  <a:lnTo>
                    <a:pt x="429" y="1325"/>
                  </a:lnTo>
                  <a:lnTo>
                    <a:pt x="427" y="1326"/>
                  </a:lnTo>
                  <a:lnTo>
                    <a:pt x="426" y="1329"/>
                  </a:lnTo>
                  <a:lnTo>
                    <a:pt x="424" y="1331"/>
                  </a:lnTo>
                  <a:lnTo>
                    <a:pt x="423" y="1337"/>
                  </a:lnTo>
                  <a:lnTo>
                    <a:pt x="426" y="1344"/>
                  </a:lnTo>
                  <a:lnTo>
                    <a:pt x="428" y="1354"/>
                  </a:lnTo>
                  <a:lnTo>
                    <a:pt x="433" y="1368"/>
                  </a:lnTo>
                  <a:lnTo>
                    <a:pt x="435" y="1375"/>
                  </a:lnTo>
                  <a:lnTo>
                    <a:pt x="437" y="1382"/>
                  </a:lnTo>
                  <a:lnTo>
                    <a:pt x="441" y="1388"/>
                  </a:lnTo>
                  <a:lnTo>
                    <a:pt x="443" y="1393"/>
                  </a:lnTo>
                  <a:lnTo>
                    <a:pt x="451" y="1399"/>
                  </a:lnTo>
                  <a:lnTo>
                    <a:pt x="454" y="1405"/>
                  </a:lnTo>
                  <a:lnTo>
                    <a:pt x="454" y="1407"/>
                  </a:lnTo>
                  <a:lnTo>
                    <a:pt x="454" y="1410"/>
                  </a:lnTo>
                  <a:lnTo>
                    <a:pt x="453" y="1412"/>
                  </a:lnTo>
                  <a:lnTo>
                    <a:pt x="449" y="1414"/>
                  </a:lnTo>
                  <a:lnTo>
                    <a:pt x="440" y="1417"/>
                  </a:lnTo>
                  <a:lnTo>
                    <a:pt x="430" y="1417"/>
                  </a:lnTo>
                  <a:lnTo>
                    <a:pt x="427" y="1418"/>
                  </a:lnTo>
                  <a:lnTo>
                    <a:pt x="422" y="1418"/>
                  </a:lnTo>
                  <a:lnTo>
                    <a:pt x="418" y="1420"/>
                  </a:lnTo>
                  <a:lnTo>
                    <a:pt x="415" y="1423"/>
                  </a:lnTo>
                  <a:lnTo>
                    <a:pt x="403" y="1439"/>
                  </a:lnTo>
                  <a:lnTo>
                    <a:pt x="395" y="1452"/>
                  </a:lnTo>
                  <a:lnTo>
                    <a:pt x="392" y="1455"/>
                  </a:lnTo>
                  <a:lnTo>
                    <a:pt x="390" y="1456"/>
                  </a:lnTo>
                  <a:lnTo>
                    <a:pt x="389" y="1457"/>
                  </a:lnTo>
                  <a:lnTo>
                    <a:pt x="386" y="1457"/>
                  </a:lnTo>
                  <a:lnTo>
                    <a:pt x="382" y="1456"/>
                  </a:lnTo>
                  <a:lnTo>
                    <a:pt x="377" y="1453"/>
                  </a:lnTo>
                  <a:lnTo>
                    <a:pt x="372" y="1450"/>
                  </a:lnTo>
                  <a:lnTo>
                    <a:pt x="367" y="1449"/>
                  </a:lnTo>
                  <a:lnTo>
                    <a:pt x="365" y="1449"/>
                  </a:lnTo>
                  <a:lnTo>
                    <a:pt x="364" y="1450"/>
                  </a:lnTo>
                  <a:lnTo>
                    <a:pt x="361" y="1451"/>
                  </a:lnTo>
                  <a:lnTo>
                    <a:pt x="359" y="1455"/>
                  </a:lnTo>
                  <a:lnTo>
                    <a:pt x="355" y="1462"/>
                  </a:lnTo>
                  <a:lnTo>
                    <a:pt x="352" y="1467"/>
                  </a:lnTo>
                  <a:lnTo>
                    <a:pt x="351" y="1468"/>
                  </a:lnTo>
                  <a:lnTo>
                    <a:pt x="348" y="1468"/>
                  </a:lnTo>
                  <a:lnTo>
                    <a:pt x="345" y="1467"/>
                  </a:lnTo>
                  <a:lnTo>
                    <a:pt x="341" y="1464"/>
                  </a:lnTo>
                  <a:lnTo>
                    <a:pt x="333" y="1458"/>
                  </a:lnTo>
                  <a:lnTo>
                    <a:pt x="323" y="1453"/>
                  </a:lnTo>
                  <a:lnTo>
                    <a:pt x="319" y="1451"/>
                  </a:lnTo>
                  <a:lnTo>
                    <a:pt x="313" y="1450"/>
                  </a:lnTo>
                  <a:lnTo>
                    <a:pt x="307" y="1449"/>
                  </a:lnTo>
                  <a:lnTo>
                    <a:pt x="301" y="1449"/>
                  </a:lnTo>
                  <a:lnTo>
                    <a:pt x="295" y="1450"/>
                  </a:lnTo>
                  <a:lnTo>
                    <a:pt x="289" y="1451"/>
                  </a:lnTo>
                  <a:lnTo>
                    <a:pt x="285" y="1453"/>
                  </a:lnTo>
                  <a:lnTo>
                    <a:pt x="282" y="1456"/>
                  </a:lnTo>
                  <a:lnTo>
                    <a:pt x="279" y="1458"/>
                  </a:lnTo>
                  <a:lnTo>
                    <a:pt x="278" y="1462"/>
                  </a:lnTo>
                  <a:lnTo>
                    <a:pt x="278" y="1467"/>
                  </a:lnTo>
                  <a:lnTo>
                    <a:pt x="278" y="1471"/>
                  </a:lnTo>
                  <a:lnTo>
                    <a:pt x="278" y="1482"/>
                  </a:lnTo>
                  <a:lnTo>
                    <a:pt x="279" y="1494"/>
                  </a:lnTo>
                  <a:lnTo>
                    <a:pt x="279" y="1505"/>
                  </a:lnTo>
                  <a:lnTo>
                    <a:pt x="279" y="1514"/>
                  </a:lnTo>
                  <a:lnTo>
                    <a:pt x="279" y="1524"/>
                  </a:lnTo>
                  <a:lnTo>
                    <a:pt x="281" y="1532"/>
                  </a:lnTo>
                  <a:lnTo>
                    <a:pt x="283" y="1539"/>
                  </a:lnTo>
                  <a:lnTo>
                    <a:pt x="288" y="1546"/>
                  </a:lnTo>
                  <a:lnTo>
                    <a:pt x="292" y="1552"/>
                  </a:lnTo>
                  <a:lnTo>
                    <a:pt x="295" y="1558"/>
                  </a:lnTo>
                  <a:lnTo>
                    <a:pt x="295" y="1565"/>
                  </a:lnTo>
                  <a:lnTo>
                    <a:pt x="295" y="1571"/>
                  </a:lnTo>
                  <a:lnTo>
                    <a:pt x="294" y="1575"/>
                  </a:lnTo>
                  <a:lnTo>
                    <a:pt x="291" y="1576"/>
                  </a:lnTo>
                  <a:lnTo>
                    <a:pt x="289" y="1576"/>
                  </a:lnTo>
                  <a:lnTo>
                    <a:pt x="285" y="1576"/>
                  </a:lnTo>
                  <a:lnTo>
                    <a:pt x="277" y="1572"/>
                  </a:lnTo>
                  <a:lnTo>
                    <a:pt x="271" y="1569"/>
                  </a:lnTo>
                  <a:lnTo>
                    <a:pt x="265" y="1565"/>
                  </a:lnTo>
                  <a:lnTo>
                    <a:pt x="259" y="1564"/>
                  </a:lnTo>
                  <a:lnTo>
                    <a:pt x="256" y="1565"/>
                  </a:lnTo>
                  <a:lnTo>
                    <a:pt x="252" y="1566"/>
                  </a:lnTo>
                  <a:lnTo>
                    <a:pt x="250" y="1568"/>
                  </a:lnTo>
                  <a:lnTo>
                    <a:pt x="247" y="1571"/>
                  </a:lnTo>
                  <a:lnTo>
                    <a:pt x="244" y="1574"/>
                  </a:lnTo>
                  <a:lnTo>
                    <a:pt x="241" y="1576"/>
                  </a:lnTo>
                  <a:lnTo>
                    <a:pt x="238" y="1577"/>
                  </a:lnTo>
                  <a:lnTo>
                    <a:pt x="233" y="1578"/>
                  </a:lnTo>
                  <a:lnTo>
                    <a:pt x="226" y="1578"/>
                  </a:lnTo>
                  <a:lnTo>
                    <a:pt x="219" y="1576"/>
                  </a:lnTo>
                  <a:lnTo>
                    <a:pt x="212" y="1574"/>
                  </a:lnTo>
                  <a:lnTo>
                    <a:pt x="205" y="1571"/>
                  </a:lnTo>
                  <a:lnTo>
                    <a:pt x="201" y="1570"/>
                  </a:lnTo>
                  <a:lnTo>
                    <a:pt x="197" y="1571"/>
                  </a:lnTo>
                  <a:lnTo>
                    <a:pt x="194" y="1572"/>
                  </a:lnTo>
                  <a:lnTo>
                    <a:pt x="190" y="1576"/>
                  </a:lnTo>
                  <a:lnTo>
                    <a:pt x="184" y="1583"/>
                  </a:lnTo>
                  <a:lnTo>
                    <a:pt x="180" y="1588"/>
                  </a:lnTo>
                  <a:lnTo>
                    <a:pt x="177" y="1590"/>
                  </a:lnTo>
                  <a:lnTo>
                    <a:pt x="174" y="1591"/>
                  </a:lnTo>
                  <a:lnTo>
                    <a:pt x="170" y="1591"/>
                  </a:lnTo>
                  <a:lnTo>
                    <a:pt x="165" y="1591"/>
                  </a:lnTo>
                  <a:lnTo>
                    <a:pt x="153" y="1589"/>
                  </a:lnTo>
                  <a:lnTo>
                    <a:pt x="144" y="1587"/>
                  </a:lnTo>
                  <a:lnTo>
                    <a:pt x="139" y="1587"/>
                  </a:lnTo>
                  <a:lnTo>
                    <a:pt x="134" y="1588"/>
                  </a:lnTo>
                  <a:lnTo>
                    <a:pt x="131" y="1589"/>
                  </a:lnTo>
                  <a:lnTo>
                    <a:pt x="127" y="1593"/>
                  </a:lnTo>
                  <a:lnTo>
                    <a:pt x="124" y="1598"/>
                  </a:lnTo>
                  <a:lnTo>
                    <a:pt x="121" y="1603"/>
                  </a:lnTo>
                  <a:lnTo>
                    <a:pt x="119" y="1609"/>
                  </a:lnTo>
                  <a:lnTo>
                    <a:pt x="118" y="1616"/>
                  </a:lnTo>
                  <a:lnTo>
                    <a:pt x="114" y="1628"/>
                  </a:lnTo>
                  <a:lnTo>
                    <a:pt x="112" y="1640"/>
                  </a:lnTo>
                  <a:lnTo>
                    <a:pt x="109" y="1650"/>
                  </a:lnTo>
                  <a:lnTo>
                    <a:pt x="105" y="1659"/>
                  </a:lnTo>
                  <a:lnTo>
                    <a:pt x="100" y="1667"/>
                  </a:lnTo>
                  <a:lnTo>
                    <a:pt x="94" y="1675"/>
                  </a:lnTo>
                  <a:lnTo>
                    <a:pt x="89" y="1677"/>
                  </a:lnTo>
                  <a:lnTo>
                    <a:pt x="86" y="1679"/>
                  </a:lnTo>
                  <a:lnTo>
                    <a:pt x="81" y="1681"/>
                  </a:lnTo>
                  <a:lnTo>
                    <a:pt x="76" y="1683"/>
                  </a:lnTo>
                  <a:lnTo>
                    <a:pt x="65" y="1684"/>
                  </a:lnTo>
                  <a:lnTo>
                    <a:pt x="56" y="1688"/>
                  </a:lnTo>
                  <a:lnTo>
                    <a:pt x="51" y="1690"/>
                  </a:lnTo>
                  <a:lnTo>
                    <a:pt x="45" y="1694"/>
                  </a:lnTo>
                  <a:lnTo>
                    <a:pt x="40" y="1698"/>
                  </a:lnTo>
                  <a:lnTo>
                    <a:pt x="36" y="1703"/>
                  </a:lnTo>
                  <a:lnTo>
                    <a:pt x="38" y="1701"/>
                  </a:lnTo>
                  <a:lnTo>
                    <a:pt x="39" y="1701"/>
                  </a:lnTo>
                  <a:lnTo>
                    <a:pt x="39" y="1702"/>
                  </a:lnTo>
                  <a:lnTo>
                    <a:pt x="40" y="1705"/>
                  </a:lnTo>
                  <a:lnTo>
                    <a:pt x="42" y="1713"/>
                  </a:lnTo>
                  <a:lnTo>
                    <a:pt x="45" y="1720"/>
                  </a:lnTo>
                  <a:lnTo>
                    <a:pt x="50" y="1726"/>
                  </a:lnTo>
                  <a:lnTo>
                    <a:pt x="55" y="1730"/>
                  </a:lnTo>
                  <a:lnTo>
                    <a:pt x="56" y="1733"/>
                  </a:lnTo>
                  <a:lnTo>
                    <a:pt x="57" y="1736"/>
                  </a:lnTo>
                  <a:lnTo>
                    <a:pt x="58" y="1740"/>
                  </a:lnTo>
                  <a:lnTo>
                    <a:pt x="59" y="1745"/>
                  </a:lnTo>
                  <a:lnTo>
                    <a:pt x="59" y="1754"/>
                  </a:lnTo>
                  <a:lnTo>
                    <a:pt x="62" y="1760"/>
                  </a:lnTo>
                  <a:lnTo>
                    <a:pt x="64" y="1763"/>
                  </a:lnTo>
                  <a:lnTo>
                    <a:pt x="67" y="1763"/>
                  </a:lnTo>
                  <a:lnTo>
                    <a:pt x="70" y="1763"/>
                  </a:lnTo>
                  <a:lnTo>
                    <a:pt x="74" y="1760"/>
                  </a:lnTo>
                  <a:lnTo>
                    <a:pt x="80" y="1757"/>
                  </a:lnTo>
                  <a:lnTo>
                    <a:pt x="84" y="1755"/>
                  </a:lnTo>
                  <a:lnTo>
                    <a:pt x="89" y="1755"/>
                  </a:lnTo>
                  <a:lnTo>
                    <a:pt x="94" y="1757"/>
                  </a:lnTo>
                  <a:lnTo>
                    <a:pt x="99" y="1759"/>
                  </a:lnTo>
                  <a:lnTo>
                    <a:pt x="102" y="1761"/>
                  </a:lnTo>
                  <a:lnTo>
                    <a:pt x="105" y="1765"/>
                  </a:lnTo>
                  <a:lnTo>
                    <a:pt x="106" y="1770"/>
                  </a:lnTo>
                  <a:lnTo>
                    <a:pt x="105" y="1783"/>
                  </a:lnTo>
                  <a:lnTo>
                    <a:pt x="105" y="1795"/>
                  </a:lnTo>
                  <a:lnTo>
                    <a:pt x="106" y="1801"/>
                  </a:lnTo>
                  <a:lnTo>
                    <a:pt x="105" y="1805"/>
                  </a:lnTo>
                  <a:lnTo>
                    <a:pt x="103" y="1807"/>
                  </a:lnTo>
                  <a:lnTo>
                    <a:pt x="102" y="1808"/>
                  </a:lnTo>
                  <a:lnTo>
                    <a:pt x="100" y="1808"/>
                  </a:lnTo>
                  <a:lnTo>
                    <a:pt x="96" y="1808"/>
                  </a:lnTo>
                  <a:lnTo>
                    <a:pt x="86" y="1807"/>
                  </a:lnTo>
                  <a:lnTo>
                    <a:pt x="73" y="1808"/>
                  </a:lnTo>
                  <a:lnTo>
                    <a:pt x="58" y="1808"/>
                  </a:lnTo>
                  <a:lnTo>
                    <a:pt x="49" y="1808"/>
                  </a:lnTo>
                  <a:lnTo>
                    <a:pt x="46" y="1809"/>
                  </a:lnTo>
                  <a:lnTo>
                    <a:pt x="44" y="1809"/>
                  </a:lnTo>
                  <a:lnTo>
                    <a:pt x="43" y="1810"/>
                  </a:lnTo>
                  <a:lnTo>
                    <a:pt x="42" y="1812"/>
                  </a:lnTo>
                  <a:lnTo>
                    <a:pt x="42" y="1817"/>
                  </a:lnTo>
                  <a:lnTo>
                    <a:pt x="43" y="1823"/>
                  </a:lnTo>
                  <a:lnTo>
                    <a:pt x="44" y="1831"/>
                  </a:lnTo>
                  <a:lnTo>
                    <a:pt x="44" y="1845"/>
                  </a:lnTo>
                  <a:lnTo>
                    <a:pt x="43" y="1858"/>
                  </a:lnTo>
                  <a:lnTo>
                    <a:pt x="42" y="1871"/>
                  </a:lnTo>
                  <a:lnTo>
                    <a:pt x="40" y="1881"/>
                  </a:lnTo>
                  <a:lnTo>
                    <a:pt x="38" y="1887"/>
                  </a:lnTo>
                  <a:lnTo>
                    <a:pt x="35" y="1892"/>
                  </a:lnTo>
                  <a:lnTo>
                    <a:pt x="30" y="1894"/>
                  </a:lnTo>
                  <a:lnTo>
                    <a:pt x="24" y="1896"/>
                  </a:lnTo>
                  <a:lnTo>
                    <a:pt x="18" y="1897"/>
                  </a:lnTo>
                  <a:lnTo>
                    <a:pt x="15" y="1898"/>
                  </a:lnTo>
                  <a:lnTo>
                    <a:pt x="13" y="1899"/>
                  </a:lnTo>
                  <a:lnTo>
                    <a:pt x="11" y="1902"/>
                  </a:lnTo>
                  <a:lnTo>
                    <a:pt x="8" y="1904"/>
                  </a:lnTo>
                  <a:lnTo>
                    <a:pt x="5" y="1913"/>
                  </a:lnTo>
                  <a:lnTo>
                    <a:pt x="2" y="1927"/>
                  </a:lnTo>
                  <a:lnTo>
                    <a:pt x="1" y="1943"/>
                  </a:lnTo>
                  <a:lnTo>
                    <a:pt x="0" y="1960"/>
                  </a:lnTo>
                  <a:lnTo>
                    <a:pt x="0" y="1991"/>
                  </a:lnTo>
                  <a:lnTo>
                    <a:pt x="0" y="2006"/>
                  </a:lnTo>
                  <a:lnTo>
                    <a:pt x="2" y="2016"/>
                  </a:lnTo>
                  <a:lnTo>
                    <a:pt x="5" y="2025"/>
                  </a:lnTo>
                  <a:lnTo>
                    <a:pt x="8" y="2034"/>
                  </a:lnTo>
                  <a:lnTo>
                    <a:pt x="13" y="2043"/>
                  </a:lnTo>
                  <a:lnTo>
                    <a:pt x="20" y="2058"/>
                  </a:lnTo>
                  <a:lnTo>
                    <a:pt x="26" y="2073"/>
                  </a:lnTo>
                  <a:lnTo>
                    <a:pt x="27" y="2081"/>
                  </a:lnTo>
                  <a:lnTo>
                    <a:pt x="29" y="2088"/>
                  </a:lnTo>
                  <a:lnTo>
                    <a:pt x="29" y="2095"/>
                  </a:lnTo>
                  <a:lnTo>
                    <a:pt x="27" y="2100"/>
                  </a:lnTo>
                  <a:lnTo>
                    <a:pt x="27" y="2106"/>
                  </a:lnTo>
                  <a:lnTo>
                    <a:pt x="27" y="2111"/>
                  </a:lnTo>
                  <a:lnTo>
                    <a:pt x="29" y="2116"/>
                  </a:lnTo>
                  <a:lnTo>
                    <a:pt x="30" y="2120"/>
                  </a:lnTo>
                  <a:lnTo>
                    <a:pt x="45" y="2150"/>
                  </a:lnTo>
                  <a:lnTo>
                    <a:pt x="57" y="2180"/>
                  </a:lnTo>
                  <a:lnTo>
                    <a:pt x="69" y="2206"/>
                  </a:lnTo>
                  <a:lnTo>
                    <a:pt x="78" y="2231"/>
                  </a:lnTo>
                  <a:lnTo>
                    <a:pt x="87" y="2252"/>
                  </a:lnTo>
                  <a:lnTo>
                    <a:pt x="93" y="2268"/>
                  </a:lnTo>
                  <a:lnTo>
                    <a:pt x="99" y="2280"/>
                  </a:lnTo>
                  <a:lnTo>
                    <a:pt x="102" y="2286"/>
                  </a:lnTo>
                  <a:lnTo>
                    <a:pt x="108" y="2287"/>
                  </a:lnTo>
                  <a:lnTo>
                    <a:pt x="114" y="2287"/>
                  </a:lnTo>
                  <a:lnTo>
                    <a:pt x="120" y="2286"/>
                  </a:lnTo>
                  <a:lnTo>
                    <a:pt x="125" y="2282"/>
                  </a:lnTo>
                  <a:lnTo>
                    <a:pt x="137" y="2275"/>
                  </a:lnTo>
                  <a:lnTo>
                    <a:pt x="149" y="2270"/>
                  </a:lnTo>
                  <a:lnTo>
                    <a:pt x="158" y="2269"/>
                  </a:lnTo>
                  <a:lnTo>
                    <a:pt x="168" y="2268"/>
                  </a:lnTo>
                  <a:lnTo>
                    <a:pt x="171" y="2268"/>
                  </a:lnTo>
                  <a:lnTo>
                    <a:pt x="175" y="2268"/>
                  </a:lnTo>
                  <a:lnTo>
                    <a:pt x="178" y="2270"/>
                  </a:lnTo>
                  <a:lnTo>
                    <a:pt x="181" y="2272"/>
                  </a:lnTo>
                  <a:lnTo>
                    <a:pt x="185" y="2275"/>
                  </a:lnTo>
                  <a:lnTo>
                    <a:pt x="190" y="2278"/>
                  </a:lnTo>
                  <a:lnTo>
                    <a:pt x="196" y="2281"/>
                  </a:lnTo>
                  <a:lnTo>
                    <a:pt x="202" y="2282"/>
                  </a:lnTo>
                  <a:lnTo>
                    <a:pt x="209" y="2283"/>
                  </a:lnTo>
                  <a:lnTo>
                    <a:pt x="215" y="2283"/>
                  </a:lnTo>
                  <a:lnTo>
                    <a:pt x="221" y="2282"/>
                  </a:lnTo>
                  <a:lnTo>
                    <a:pt x="226" y="2280"/>
                  </a:lnTo>
                  <a:lnTo>
                    <a:pt x="234" y="2275"/>
                  </a:lnTo>
                  <a:lnTo>
                    <a:pt x="244" y="2271"/>
                  </a:lnTo>
                  <a:lnTo>
                    <a:pt x="254" y="2268"/>
                  </a:lnTo>
                  <a:lnTo>
                    <a:pt x="265" y="2264"/>
                  </a:lnTo>
                  <a:lnTo>
                    <a:pt x="288" y="2259"/>
                  </a:lnTo>
                  <a:lnTo>
                    <a:pt x="309" y="2252"/>
                  </a:lnTo>
                  <a:lnTo>
                    <a:pt x="315" y="2249"/>
                  </a:lnTo>
                  <a:lnTo>
                    <a:pt x="322" y="2244"/>
                  </a:lnTo>
                  <a:lnTo>
                    <a:pt x="328" y="2238"/>
                  </a:lnTo>
                  <a:lnTo>
                    <a:pt x="333" y="2232"/>
                  </a:lnTo>
                  <a:lnTo>
                    <a:pt x="342" y="2218"/>
                  </a:lnTo>
                  <a:lnTo>
                    <a:pt x="348" y="2206"/>
                  </a:lnTo>
                  <a:lnTo>
                    <a:pt x="352" y="2195"/>
                  </a:lnTo>
                  <a:lnTo>
                    <a:pt x="353" y="2183"/>
                  </a:lnTo>
                  <a:lnTo>
                    <a:pt x="353" y="2174"/>
                  </a:lnTo>
                  <a:lnTo>
                    <a:pt x="352" y="2165"/>
                  </a:lnTo>
                  <a:lnTo>
                    <a:pt x="351" y="2161"/>
                  </a:lnTo>
                  <a:lnTo>
                    <a:pt x="350" y="2157"/>
                  </a:lnTo>
                  <a:lnTo>
                    <a:pt x="347" y="2152"/>
                  </a:lnTo>
                  <a:lnTo>
                    <a:pt x="344" y="2149"/>
                  </a:lnTo>
                  <a:lnTo>
                    <a:pt x="341" y="2146"/>
                  </a:lnTo>
                  <a:lnTo>
                    <a:pt x="336" y="2144"/>
                  </a:lnTo>
                  <a:lnTo>
                    <a:pt x="333" y="2142"/>
                  </a:lnTo>
                  <a:lnTo>
                    <a:pt x="328" y="2142"/>
                  </a:lnTo>
                  <a:lnTo>
                    <a:pt x="320" y="2140"/>
                  </a:lnTo>
                  <a:lnTo>
                    <a:pt x="313" y="2138"/>
                  </a:lnTo>
                  <a:lnTo>
                    <a:pt x="310" y="2136"/>
                  </a:lnTo>
                  <a:lnTo>
                    <a:pt x="308" y="2133"/>
                  </a:lnTo>
                  <a:lnTo>
                    <a:pt x="306" y="2130"/>
                  </a:lnTo>
                  <a:lnTo>
                    <a:pt x="304" y="2126"/>
                  </a:lnTo>
                  <a:lnTo>
                    <a:pt x="302" y="2120"/>
                  </a:lnTo>
                  <a:lnTo>
                    <a:pt x="300" y="2114"/>
                  </a:lnTo>
                  <a:lnTo>
                    <a:pt x="297" y="2111"/>
                  </a:lnTo>
                  <a:lnTo>
                    <a:pt x="295" y="2108"/>
                  </a:lnTo>
                  <a:lnTo>
                    <a:pt x="291" y="2108"/>
                  </a:lnTo>
                  <a:lnTo>
                    <a:pt x="288" y="2111"/>
                  </a:lnTo>
                  <a:lnTo>
                    <a:pt x="285" y="2113"/>
                  </a:lnTo>
                  <a:lnTo>
                    <a:pt x="282" y="2117"/>
                  </a:lnTo>
                  <a:lnTo>
                    <a:pt x="278" y="2119"/>
                  </a:lnTo>
                  <a:lnTo>
                    <a:pt x="276" y="2120"/>
                  </a:lnTo>
                  <a:lnTo>
                    <a:pt x="273" y="2120"/>
                  </a:lnTo>
                  <a:lnTo>
                    <a:pt x="269" y="2119"/>
                  </a:lnTo>
                  <a:lnTo>
                    <a:pt x="264" y="2117"/>
                  </a:lnTo>
                  <a:lnTo>
                    <a:pt x="259" y="2113"/>
                  </a:lnTo>
                  <a:lnTo>
                    <a:pt x="258" y="2112"/>
                  </a:lnTo>
                  <a:lnTo>
                    <a:pt x="258" y="2110"/>
                  </a:lnTo>
                  <a:lnTo>
                    <a:pt x="258" y="2106"/>
                  </a:lnTo>
                  <a:lnTo>
                    <a:pt x="260" y="2104"/>
                  </a:lnTo>
                  <a:lnTo>
                    <a:pt x="264" y="2098"/>
                  </a:lnTo>
                  <a:lnTo>
                    <a:pt x="268" y="2092"/>
                  </a:lnTo>
                  <a:lnTo>
                    <a:pt x="269" y="2089"/>
                  </a:lnTo>
                  <a:lnTo>
                    <a:pt x="270" y="2086"/>
                  </a:lnTo>
                  <a:lnTo>
                    <a:pt x="270" y="2082"/>
                  </a:lnTo>
                  <a:lnTo>
                    <a:pt x="270" y="2077"/>
                  </a:lnTo>
                  <a:lnTo>
                    <a:pt x="269" y="2070"/>
                  </a:lnTo>
                  <a:lnTo>
                    <a:pt x="268" y="2066"/>
                  </a:lnTo>
                  <a:lnTo>
                    <a:pt x="269" y="2062"/>
                  </a:lnTo>
                  <a:lnTo>
                    <a:pt x="271" y="2061"/>
                  </a:lnTo>
                  <a:lnTo>
                    <a:pt x="275" y="2060"/>
                  </a:lnTo>
                  <a:lnTo>
                    <a:pt x="278" y="2060"/>
                  </a:lnTo>
                  <a:lnTo>
                    <a:pt x="281" y="2060"/>
                  </a:lnTo>
                  <a:lnTo>
                    <a:pt x="282" y="2062"/>
                  </a:lnTo>
                  <a:lnTo>
                    <a:pt x="283" y="2066"/>
                  </a:lnTo>
                  <a:lnTo>
                    <a:pt x="283" y="2070"/>
                  </a:lnTo>
                  <a:lnTo>
                    <a:pt x="283" y="2075"/>
                  </a:lnTo>
                  <a:lnTo>
                    <a:pt x="284" y="2079"/>
                  </a:lnTo>
                  <a:lnTo>
                    <a:pt x="285" y="2082"/>
                  </a:lnTo>
                  <a:lnTo>
                    <a:pt x="287" y="2083"/>
                  </a:lnTo>
                  <a:lnTo>
                    <a:pt x="290" y="2086"/>
                  </a:lnTo>
                  <a:lnTo>
                    <a:pt x="294" y="2086"/>
                  </a:lnTo>
                  <a:lnTo>
                    <a:pt x="296" y="2085"/>
                  </a:lnTo>
                  <a:lnTo>
                    <a:pt x="297" y="2082"/>
                  </a:lnTo>
                  <a:lnTo>
                    <a:pt x="297" y="2077"/>
                  </a:lnTo>
                  <a:lnTo>
                    <a:pt x="298" y="2073"/>
                  </a:lnTo>
                  <a:lnTo>
                    <a:pt x="297" y="2061"/>
                  </a:lnTo>
                  <a:lnTo>
                    <a:pt x="296" y="2050"/>
                  </a:lnTo>
                  <a:lnTo>
                    <a:pt x="294" y="2045"/>
                  </a:lnTo>
                  <a:lnTo>
                    <a:pt x="292" y="2042"/>
                  </a:lnTo>
                  <a:lnTo>
                    <a:pt x="290" y="2039"/>
                  </a:lnTo>
                  <a:lnTo>
                    <a:pt x="288" y="2036"/>
                  </a:lnTo>
                  <a:lnTo>
                    <a:pt x="285" y="2035"/>
                  </a:lnTo>
                  <a:lnTo>
                    <a:pt x="281" y="2034"/>
                  </a:lnTo>
                  <a:lnTo>
                    <a:pt x="277" y="2032"/>
                  </a:lnTo>
                  <a:lnTo>
                    <a:pt x="271" y="2032"/>
                  </a:lnTo>
                  <a:lnTo>
                    <a:pt x="259" y="2032"/>
                  </a:lnTo>
                  <a:lnTo>
                    <a:pt x="246" y="2031"/>
                  </a:lnTo>
                  <a:lnTo>
                    <a:pt x="234" y="2031"/>
                  </a:lnTo>
                  <a:lnTo>
                    <a:pt x="225" y="2030"/>
                  </a:lnTo>
                  <a:lnTo>
                    <a:pt x="219" y="2029"/>
                  </a:lnTo>
                  <a:lnTo>
                    <a:pt x="215" y="2026"/>
                  </a:lnTo>
                  <a:lnTo>
                    <a:pt x="214" y="2022"/>
                  </a:lnTo>
                  <a:lnTo>
                    <a:pt x="214" y="2016"/>
                  </a:lnTo>
                  <a:lnTo>
                    <a:pt x="214" y="2005"/>
                  </a:lnTo>
                  <a:lnTo>
                    <a:pt x="214" y="1987"/>
                  </a:lnTo>
                  <a:lnTo>
                    <a:pt x="215" y="1967"/>
                  </a:lnTo>
                  <a:lnTo>
                    <a:pt x="216" y="1946"/>
                  </a:lnTo>
                  <a:lnTo>
                    <a:pt x="219" y="1936"/>
                  </a:lnTo>
                  <a:lnTo>
                    <a:pt x="221" y="1929"/>
                  </a:lnTo>
                  <a:lnTo>
                    <a:pt x="225" y="1923"/>
                  </a:lnTo>
                  <a:lnTo>
                    <a:pt x="229" y="1917"/>
                  </a:lnTo>
                  <a:lnTo>
                    <a:pt x="234" y="1913"/>
                  </a:lnTo>
                  <a:lnTo>
                    <a:pt x="240" y="1911"/>
                  </a:lnTo>
                  <a:lnTo>
                    <a:pt x="245" y="1910"/>
                  </a:lnTo>
                  <a:lnTo>
                    <a:pt x="251" y="1910"/>
                  </a:lnTo>
                  <a:lnTo>
                    <a:pt x="257" y="1912"/>
                  </a:lnTo>
                  <a:lnTo>
                    <a:pt x="263" y="1916"/>
                  </a:lnTo>
                  <a:lnTo>
                    <a:pt x="264" y="1919"/>
                  </a:lnTo>
                  <a:lnTo>
                    <a:pt x="265" y="1924"/>
                  </a:lnTo>
                  <a:lnTo>
                    <a:pt x="266" y="1930"/>
                  </a:lnTo>
                  <a:lnTo>
                    <a:pt x="265" y="1937"/>
                  </a:lnTo>
                  <a:lnTo>
                    <a:pt x="264" y="1944"/>
                  </a:lnTo>
                  <a:lnTo>
                    <a:pt x="262" y="1950"/>
                  </a:lnTo>
                  <a:lnTo>
                    <a:pt x="258" y="1956"/>
                  </a:lnTo>
                  <a:lnTo>
                    <a:pt x="256" y="1961"/>
                  </a:lnTo>
                  <a:lnTo>
                    <a:pt x="250" y="1967"/>
                  </a:lnTo>
                  <a:lnTo>
                    <a:pt x="247" y="1971"/>
                  </a:lnTo>
                  <a:lnTo>
                    <a:pt x="247" y="1974"/>
                  </a:lnTo>
                  <a:lnTo>
                    <a:pt x="250" y="1975"/>
                  </a:lnTo>
                  <a:lnTo>
                    <a:pt x="253" y="1976"/>
                  </a:lnTo>
                  <a:lnTo>
                    <a:pt x="258" y="1976"/>
                  </a:lnTo>
                  <a:lnTo>
                    <a:pt x="268" y="1976"/>
                  </a:lnTo>
                  <a:lnTo>
                    <a:pt x="275" y="1975"/>
                  </a:lnTo>
                  <a:lnTo>
                    <a:pt x="284" y="1972"/>
                  </a:lnTo>
                  <a:lnTo>
                    <a:pt x="295" y="1967"/>
                  </a:lnTo>
                  <a:lnTo>
                    <a:pt x="304" y="1963"/>
                  </a:lnTo>
                  <a:lnTo>
                    <a:pt x="314" y="1962"/>
                  </a:lnTo>
                  <a:lnTo>
                    <a:pt x="320" y="1962"/>
                  </a:lnTo>
                  <a:lnTo>
                    <a:pt x="323" y="1962"/>
                  </a:lnTo>
                  <a:lnTo>
                    <a:pt x="327" y="1963"/>
                  </a:lnTo>
                  <a:lnTo>
                    <a:pt x="329" y="1966"/>
                  </a:lnTo>
                  <a:lnTo>
                    <a:pt x="332" y="1973"/>
                  </a:lnTo>
                  <a:lnTo>
                    <a:pt x="335" y="1980"/>
                  </a:lnTo>
                  <a:lnTo>
                    <a:pt x="338" y="1985"/>
                  </a:lnTo>
                  <a:lnTo>
                    <a:pt x="340" y="1988"/>
                  </a:lnTo>
                  <a:lnTo>
                    <a:pt x="344" y="1991"/>
                  </a:lnTo>
                  <a:lnTo>
                    <a:pt x="347" y="1992"/>
                  </a:lnTo>
                  <a:lnTo>
                    <a:pt x="351" y="1992"/>
                  </a:lnTo>
                  <a:lnTo>
                    <a:pt x="353" y="1992"/>
                  </a:lnTo>
                  <a:lnTo>
                    <a:pt x="355" y="1991"/>
                  </a:lnTo>
                  <a:lnTo>
                    <a:pt x="358" y="1987"/>
                  </a:lnTo>
                  <a:lnTo>
                    <a:pt x="364" y="1973"/>
                  </a:lnTo>
                  <a:lnTo>
                    <a:pt x="366" y="1961"/>
                  </a:lnTo>
                  <a:lnTo>
                    <a:pt x="367" y="1956"/>
                  </a:lnTo>
                  <a:lnTo>
                    <a:pt x="367" y="1952"/>
                  </a:lnTo>
                  <a:lnTo>
                    <a:pt x="366" y="1948"/>
                  </a:lnTo>
                  <a:lnTo>
                    <a:pt x="365" y="1944"/>
                  </a:lnTo>
                  <a:lnTo>
                    <a:pt x="360" y="1940"/>
                  </a:lnTo>
                  <a:lnTo>
                    <a:pt x="355" y="1936"/>
                  </a:lnTo>
                  <a:lnTo>
                    <a:pt x="348" y="1934"/>
                  </a:lnTo>
                  <a:lnTo>
                    <a:pt x="340" y="1931"/>
                  </a:lnTo>
                  <a:lnTo>
                    <a:pt x="323" y="1929"/>
                  </a:lnTo>
                  <a:lnTo>
                    <a:pt x="308" y="1928"/>
                  </a:lnTo>
                  <a:lnTo>
                    <a:pt x="301" y="1925"/>
                  </a:lnTo>
                  <a:lnTo>
                    <a:pt x="296" y="1922"/>
                  </a:lnTo>
                  <a:lnTo>
                    <a:pt x="294" y="1921"/>
                  </a:lnTo>
                  <a:lnTo>
                    <a:pt x="291" y="1918"/>
                  </a:lnTo>
                  <a:lnTo>
                    <a:pt x="290" y="1915"/>
                  </a:lnTo>
                  <a:lnTo>
                    <a:pt x="290" y="1911"/>
                  </a:lnTo>
                  <a:lnTo>
                    <a:pt x="290" y="1903"/>
                  </a:lnTo>
                  <a:lnTo>
                    <a:pt x="294" y="1894"/>
                  </a:lnTo>
                  <a:lnTo>
                    <a:pt x="297" y="1887"/>
                  </a:lnTo>
                  <a:lnTo>
                    <a:pt x="300" y="1880"/>
                  </a:lnTo>
                  <a:lnTo>
                    <a:pt x="301" y="1872"/>
                  </a:lnTo>
                  <a:lnTo>
                    <a:pt x="301" y="1865"/>
                  </a:lnTo>
                  <a:lnTo>
                    <a:pt x="300" y="1859"/>
                  </a:lnTo>
                  <a:lnTo>
                    <a:pt x="297" y="1852"/>
                  </a:lnTo>
                  <a:lnTo>
                    <a:pt x="295" y="1845"/>
                  </a:lnTo>
                  <a:lnTo>
                    <a:pt x="292" y="1840"/>
                  </a:lnTo>
                  <a:lnTo>
                    <a:pt x="290" y="1833"/>
                  </a:lnTo>
                  <a:lnTo>
                    <a:pt x="290" y="1823"/>
                  </a:lnTo>
                  <a:lnTo>
                    <a:pt x="290" y="1812"/>
                  </a:lnTo>
                  <a:lnTo>
                    <a:pt x="292" y="1802"/>
                  </a:lnTo>
                  <a:lnTo>
                    <a:pt x="294" y="1798"/>
                  </a:lnTo>
                  <a:lnTo>
                    <a:pt x="297" y="1795"/>
                  </a:lnTo>
                  <a:lnTo>
                    <a:pt x="301" y="1791"/>
                  </a:lnTo>
                  <a:lnTo>
                    <a:pt x="307" y="1790"/>
                  </a:lnTo>
                  <a:lnTo>
                    <a:pt x="316" y="1787"/>
                  </a:lnTo>
                  <a:lnTo>
                    <a:pt x="322" y="1787"/>
                  </a:lnTo>
                  <a:lnTo>
                    <a:pt x="325" y="1789"/>
                  </a:lnTo>
                  <a:lnTo>
                    <a:pt x="325" y="1790"/>
                  </a:lnTo>
                  <a:lnTo>
                    <a:pt x="325" y="1792"/>
                  </a:lnTo>
                  <a:lnTo>
                    <a:pt x="322" y="1796"/>
                  </a:lnTo>
                  <a:lnTo>
                    <a:pt x="319" y="1803"/>
                  </a:lnTo>
                  <a:lnTo>
                    <a:pt x="316" y="1808"/>
                  </a:lnTo>
                  <a:lnTo>
                    <a:pt x="314" y="1814"/>
                  </a:lnTo>
                  <a:lnTo>
                    <a:pt x="314" y="1821"/>
                  </a:lnTo>
                  <a:lnTo>
                    <a:pt x="314" y="1824"/>
                  </a:lnTo>
                  <a:lnTo>
                    <a:pt x="315" y="1827"/>
                  </a:lnTo>
                  <a:lnTo>
                    <a:pt x="316" y="1828"/>
                  </a:lnTo>
                  <a:lnTo>
                    <a:pt x="319" y="1828"/>
                  </a:lnTo>
                  <a:lnTo>
                    <a:pt x="321" y="1828"/>
                  </a:lnTo>
                  <a:lnTo>
                    <a:pt x="323" y="1827"/>
                  </a:lnTo>
                  <a:lnTo>
                    <a:pt x="326" y="1824"/>
                  </a:lnTo>
                  <a:lnTo>
                    <a:pt x="327" y="1821"/>
                  </a:lnTo>
                  <a:lnTo>
                    <a:pt x="329" y="1817"/>
                  </a:lnTo>
                  <a:lnTo>
                    <a:pt x="332" y="1816"/>
                  </a:lnTo>
                  <a:lnTo>
                    <a:pt x="333" y="1816"/>
                  </a:lnTo>
                  <a:lnTo>
                    <a:pt x="334" y="1816"/>
                  </a:lnTo>
                  <a:lnTo>
                    <a:pt x="335" y="1821"/>
                  </a:lnTo>
                  <a:lnTo>
                    <a:pt x="336" y="1827"/>
                  </a:lnTo>
                  <a:lnTo>
                    <a:pt x="336" y="1830"/>
                  </a:lnTo>
                  <a:lnTo>
                    <a:pt x="336" y="1834"/>
                  </a:lnTo>
                  <a:lnTo>
                    <a:pt x="335" y="1837"/>
                  </a:lnTo>
                  <a:lnTo>
                    <a:pt x="333" y="1841"/>
                  </a:lnTo>
                  <a:lnTo>
                    <a:pt x="329" y="1845"/>
                  </a:lnTo>
                  <a:lnTo>
                    <a:pt x="325" y="1847"/>
                  </a:lnTo>
                  <a:lnTo>
                    <a:pt x="321" y="1849"/>
                  </a:lnTo>
                  <a:lnTo>
                    <a:pt x="320" y="1854"/>
                  </a:lnTo>
                  <a:lnTo>
                    <a:pt x="320" y="1859"/>
                  </a:lnTo>
                  <a:lnTo>
                    <a:pt x="322" y="1862"/>
                  </a:lnTo>
                  <a:lnTo>
                    <a:pt x="326" y="1865"/>
                  </a:lnTo>
                  <a:lnTo>
                    <a:pt x="331" y="1865"/>
                  </a:lnTo>
                  <a:lnTo>
                    <a:pt x="342" y="1858"/>
                  </a:lnTo>
                  <a:lnTo>
                    <a:pt x="355" y="1849"/>
                  </a:lnTo>
                  <a:lnTo>
                    <a:pt x="361" y="1848"/>
                  </a:lnTo>
                  <a:lnTo>
                    <a:pt x="366" y="1847"/>
                  </a:lnTo>
                  <a:lnTo>
                    <a:pt x="371" y="1847"/>
                  </a:lnTo>
                  <a:lnTo>
                    <a:pt x="374" y="1848"/>
                  </a:lnTo>
                  <a:lnTo>
                    <a:pt x="378" y="1849"/>
                  </a:lnTo>
                  <a:lnTo>
                    <a:pt x="380" y="1852"/>
                  </a:lnTo>
                  <a:lnTo>
                    <a:pt x="383" y="1854"/>
                  </a:lnTo>
                  <a:lnTo>
                    <a:pt x="384" y="1858"/>
                  </a:lnTo>
                  <a:lnTo>
                    <a:pt x="384" y="1861"/>
                  </a:lnTo>
                  <a:lnTo>
                    <a:pt x="384" y="1865"/>
                  </a:lnTo>
                  <a:lnTo>
                    <a:pt x="383" y="1867"/>
                  </a:lnTo>
                  <a:lnTo>
                    <a:pt x="382" y="1871"/>
                  </a:lnTo>
                  <a:lnTo>
                    <a:pt x="379" y="1874"/>
                  </a:lnTo>
                  <a:lnTo>
                    <a:pt x="376" y="1877"/>
                  </a:lnTo>
                  <a:lnTo>
                    <a:pt x="372" y="1878"/>
                  </a:lnTo>
                  <a:lnTo>
                    <a:pt x="367" y="1879"/>
                  </a:lnTo>
                  <a:lnTo>
                    <a:pt x="354" y="1880"/>
                  </a:lnTo>
                  <a:lnTo>
                    <a:pt x="341" y="1881"/>
                  </a:lnTo>
                  <a:lnTo>
                    <a:pt x="335" y="1883"/>
                  </a:lnTo>
                  <a:lnTo>
                    <a:pt x="331" y="1884"/>
                  </a:lnTo>
                  <a:lnTo>
                    <a:pt x="327" y="1886"/>
                  </a:lnTo>
                  <a:lnTo>
                    <a:pt x="325" y="1889"/>
                  </a:lnTo>
                  <a:lnTo>
                    <a:pt x="325" y="1891"/>
                  </a:lnTo>
                  <a:lnTo>
                    <a:pt x="326" y="1892"/>
                  </a:lnTo>
                  <a:lnTo>
                    <a:pt x="327" y="1894"/>
                  </a:lnTo>
                  <a:lnTo>
                    <a:pt x="329" y="1897"/>
                  </a:lnTo>
                  <a:lnTo>
                    <a:pt x="335" y="1903"/>
                  </a:lnTo>
                  <a:lnTo>
                    <a:pt x="342" y="1909"/>
                  </a:lnTo>
                  <a:lnTo>
                    <a:pt x="351" y="1913"/>
                  </a:lnTo>
                  <a:lnTo>
                    <a:pt x="360" y="1917"/>
                  </a:lnTo>
                  <a:lnTo>
                    <a:pt x="367" y="1919"/>
                  </a:lnTo>
                  <a:lnTo>
                    <a:pt x="373" y="1921"/>
                  </a:lnTo>
                  <a:lnTo>
                    <a:pt x="378" y="1918"/>
                  </a:lnTo>
                  <a:lnTo>
                    <a:pt x="382" y="1916"/>
                  </a:lnTo>
                  <a:lnTo>
                    <a:pt x="385" y="1911"/>
                  </a:lnTo>
                  <a:lnTo>
                    <a:pt x="388" y="1905"/>
                  </a:lnTo>
                  <a:lnTo>
                    <a:pt x="394" y="1892"/>
                  </a:lnTo>
                  <a:lnTo>
                    <a:pt x="397" y="1881"/>
                  </a:lnTo>
                  <a:lnTo>
                    <a:pt x="403" y="1860"/>
                  </a:lnTo>
                  <a:lnTo>
                    <a:pt x="410" y="1843"/>
                  </a:lnTo>
                  <a:lnTo>
                    <a:pt x="417" y="1829"/>
                  </a:lnTo>
                  <a:lnTo>
                    <a:pt x="424" y="1818"/>
                  </a:lnTo>
                  <a:lnTo>
                    <a:pt x="432" y="1811"/>
                  </a:lnTo>
                  <a:lnTo>
                    <a:pt x="439" y="1805"/>
                  </a:lnTo>
                  <a:lnTo>
                    <a:pt x="446" y="1802"/>
                  </a:lnTo>
                  <a:lnTo>
                    <a:pt x="453" y="1799"/>
                  </a:lnTo>
                  <a:lnTo>
                    <a:pt x="468" y="1798"/>
                  </a:lnTo>
                  <a:lnTo>
                    <a:pt x="483" y="1797"/>
                  </a:lnTo>
                  <a:lnTo>
                    <a:pt x="489" y="1797"/>
                  </a:lnTo>
                  <a:lnTo>
                    <a:pt x="496" y="1795"/>
                  </a:lnTo>
                  <a:lnTo>
                    <a:pt x="502" y="1792"/>
                  </a:lnTo>
                  <a:lnTo>
                    <a:pt x="508" y="1787"/>
                  </a:lnTo>
                  <a:lnTo>
                    <a:pt x="515" y="1780"/>
                  </a:lnTo>
                  <a:lnTo>
                    <a:pt x="523" y="1776"/>
                  </a:lnTo>
                  <a:lnTo>
                    <a:pt x="528" y="1773"/>
                  </a:lnTo>
                  <a:lnTo>
                    <a:pt x="533" y="1772"/>
                  </a:lnTo>
                  <a:lnTo>
                    <a:pt x="539" y="1772"/>
                  </a:lnTo>
                  <a:lnTo>
                    <a:pt x="544" y="1772"/>
                  </a:lnTo>
                  <a:lnTo>
                    <a:pt x="550" y="1772"/>
                  </a:lnTo>
                  <a:lnTo>
                    <a:pt x="558" y="1770"/>
                  </a:lnTo>
                  <a:lnTo>
                    <a:pt x="565" y="1768"/>
                  </a:lnTo>
                  <a:lnTo>
                    <a:pt x="573" y="1766"/>
                  </a:lnTo>
                  <a:lnTo>
                    <a:pt x="586" y="1761"/>
                  </a:lnTo>
                  <a:lnTo>
                    <a:pt x="598" y="1758"/>
                  </a:lnTo>
                  <a:lnTo>
                    <a:pt x="610" y="1746"/>
                  </a:lnTo>
                  <a:lnTo>
                    <a:pt x="621" y="1735"/>
                  </a:lnTo>
                  <a:lnTo>
                    <a:pt x="627" y="1735"/>
                  </a:lnTo>
                  <a:lnTo>
                    <a:pt x="634" y="1734"/>
                  </a:lnTo>
                  <a:lnTo>
                    <a:pt x="638" y="1734"/>
                  </a:lnTo>
                  <a:lnTo>
                    <a:pt x="642" y="1734"/>
                  </a:lnTo>
                  <a:lnTo>
                    <a:pt x="646" y="1735"/>
                  </a:lnTo>
                  <a:lnTo>
                    <a:pt x="649" y="1736"/>
                  </a:lnTo>
                  <a:lnTo>
                    <a:pt x="651" y="1739"/>
                  </a:lnTo>
                  <a:lnTo>
                    <a:pt x="654" y="1742"/>
                  </a:lnTo>
                  <a:lnTo>
                    <a:pt x="655" y="1746"/>
                  </a:lnTo>
                  <a:lnTo>
                    <a:pt x="656" y="1751"/>
                  </a:lnTo>
                  <a:lnTo>
                    <a:pt x="657" y="1758"/>
                  </a:lnTo>
                  <a:lnTo>
                    <a:pt x="660" y="1763"/>
                  </a:lnTo>
                  <a:lnTo>
                    <a:pt x="661" y="1766"/>
                  </a:lnTo>
                  <a:lnTo>
                    <a:pt x="663" y="1767"/>
                  </a:lnTo>
                  <a:lnTo>
                    <a:pt x="665" y="1768"/>
                  </a:lnTo>
                  <a:lnTo>
                    <a:pt x="667" y="1768"/>
                  </a:lnTo>
                  <a:lnTo>
                    <a:pt x="672" y="1767"/>
                  </a:lnTo>
                  <a:lnTo>
                    <a:pt x="679" y="1763"/>
                  </a:lnTo>
                  <a:lnTo>
                    <a:pt x="686" y="1759"/>
                  </a:lnTo>
                  <a:lnTo>
                    <a:pt x="691" y="1754"/>
                  </a:lnTo>
                  <a:lnTo>
                    <a:pt x="694" y="1751"/>
                  </a:lnTo>
                  <a:lnTo>
                    <a:pt x="695" y="1745"/>
                  </a:lnTo>
                  <a:lnTo>
                    <a:pt x="694" y="1736"/>
                  </a:lnTo>
                  <a:lnTo>
                    <a:pt x="693" y="1729"/>
                  </a:lnTo>
                  <a:lnTo>
                    <a:pt x="693" y="1727"/>
                  </a:lnTo>
                  <a:lnTo>
                    <a:pt x="693" y="1723"/>
                  </a:lnTo>
                  <a:lnTo>
                    <a:pt x="694" y="1721"/>
                  </a:lnTo>
                  <a:lnTo>
                    <a:pt x="697" y="1719"/>
                  </a:lnTo>
                  <a:lnTo>
                    <a:pt x="712" y="1711"/>
                  </a:lnTo>
                  <a:lnTo>
                    <a:pt x="709" y="1714"/>
                  </a:lnTo>
                  <a:lnTo>
                    <a:pt x="706" y="1714"/>
                  </a:lnTo>
                  <a:lnTo>
                    <a:pt x="706" y="1713"/>
                  </a:lnTo>
                  <a:lnTo>
                    <a:pt x="711" y="1709"/>
                  </a:lnTo>
                  <a:lnTo>
                    <a:pt x="722" y="1701"/>
                  </a:lnTo>
                  <a:lnTo>
                    <a:pt x="724" y="1700"/>
                  </a:lnTo>
                  <a:lnTo>
                    <a:pt x="726" y="1698"/>
                  </a:lnTo>
                  <a:lnTo>
                    <a:pt x="729" y="1700"/>
                  </a:lnTo>
                  <a:lnTo>
                    <a:pt x="730" y="1701"/>
                  </a:lnTo>
                  <a:lnTo>
                    <a:pt x="732" y="1705"/>
                  </a:lnTo>
                  <a:lnTo>
                    <a:pt x="732" y="1711"/>
                  </a:lnTo>
                  <a:lnTo>
                    <a:pt x="732" y="1719"/>
                  </a:lnTo>
                  <a:lnTo>
                    <a:pt x="733" y="1726"/>
                  </a:lnTo>
                  <a:lnTo>
                    <a:pt x="736" y="1728"/>
                  </a:lnTo>
                  <a:lnTo>
                    <a:pt x="738" y="1730"/>
                  </a:lnTo>
                  <a:lnTo>
                    <a:pt x="742" y="1733"/>
                  </a:lnTo>
                  <a:lnTo>
                    <a:pt x="747" y="1734"/>
                  </a:lnTo>
                  <a:lnTo>
                    <a:pt x="761" y="1735"/>
                  </a:lnTo>
                  <a:lnTo>
                    <a:pt x="776" y="1735"/>
                  </a:lnTo>
                  <a:lnTo>
                    <a:pt x="782" y="1734"/>
                  </a:lnTo>
                  <a:lnTo>
                    <a:pt x="787" y="1732"/>
                  </a:lnTo>
                  <a:lnTo>
                    <a:pt x="788" y="1730"/>
                  </a:lnTo>
                  <a:lnTo>
                    <a:pt x="789" y="1729"/>
                  </a:lnTo>
                  <a:lnTo>
                    <a:pt x="789" y="1727"/>
                  </a:lnTo>
                  <a:lnTo>
                    <a:pt x="789" y="1724"/>
                  </a:lnTo>
                  <a:lnTo>
                    <a:pt x="788" y="1720"/>
                  </a:lnTo>
                  <a:lnTo>
                    <a:pt x="787" y="1716"/>
                  </a:lnTo>
                  <a:lnTo>
                    <a:pt x="788" y="1713"/>
                  </a:lnTo>
                  <a:lnTo>
                    <a:pt x="788" y="1709"/>
                  </a:lnTo>
                  <a:lnTo>
                    <a:pt x="791" y="1708"/>
                  </a:lnTo>
                  <a:lnTo>
                    <a:pt x="792" y="1708"/>
                  </a:lnTo>
                  <a:lnTo>
                    <a:pt x="794" y="1709"/>
                  </a:lnTo>
                  <a:lnTo>
                    <a:pt x="798" y="1713"/>
                  </a:lnTo>
                  <a:lnTo>
                    <a:pt x="802" y="1721"/>
                  </a:lnTo>
                  <a:lnTo>
                    <a:pt x="807" y="1728"/>
                  </a:lnTo>
                  <a:lnTo>
                    <a:pt x="811" y="1730"/>
                  </a:lnTo>
                  <a:lnTo>
                    <a:pt x="812" y="1732"/>
                  </a:lnTo>
                  <a:lnTo>
                    <a:pt x="814" y="1730"/>
                  </a:lnTo>
                  <a:lnTo>
                    <a:pt x="817" y="1728"/>
                  </a:lnTo>
                  <a:lnTo>
                    <a:pt x="820" y="1719"/>
                  </a:lnTo>
                  <a:lnTo>
                    <a:pt x="823" y="1708"/>
                  </a:lnTo>
                  <a:lnTo>
                    <a:pt x="825" y="1702"/>
                  </a:lnTo>
                  <a:lnTo>
                    <a:pt x="827" y="1697"/>
                  </a:lnTo>
                  <a:lnTo>
                    <a:pt x="831" y="1694"/>
                  </a:lnTo>
                  <a:lnTo>
                    <a:pt x="836" y="1692"/>
                  </a:lnTo>
                  <a:lnTo>
                    <a:pt x="845" y="1688"/>
                  </a:lnTo>
                  <a:lnTo>
                    <a:pt x="856" y="1682"/>
                  </a:lnTo>
                  <a:lnTo>
                    <a:pt x="860" y="1678"/>
                  </a:lnTo>
                  <a:lnTo>
                    <a:pt x="863" y="1675"/>
                  </a:lnTo>
                  <a:lnTo>
                    <a:pt x="867" y="1670"/>
                  </a:lnTo>
                  <a:lnTo>
                    <a:pt x="868" y="1665"/>
                  </a:lnTo>
                  <a:lnTo>
                    <a:pt x="869" y="1660"/>
                  </a:lnTo>
                  <a:lnTo>
                    <a:pt x="868" y="1656"/>
                  </a:lnTo>
                  <a:lnTo>
                    <a:pt x="868" y="1651"/>
                  </a:lnTo>
                  <a:lnTo>
                    <a:pt x="865" y="1648"/>
                  </a:lnTo>
                  <a:lnTo>
                    <a:pt x="863" y="1645"/>
                  </a:lnTo>
                  <a:lnTo>
                    <a:pt x="860" y="1644"/>
                  </a:lnTo>
                  <a:lnTo>
                    <a:pt x="856" y="1642"/>
                  </a:lnTo>
                  <a:lnTo>
                    <a:pt x="852" y="1644"/>
                  </a:lnTo>
                  <a:lnTo>
                    <a:pt x="845" y="1645"/>
                  </a:lnTo>
                  <a:lnTo>
                    <a:pt x="839" y="1644"/>
                  </a:lnTo>
                  <a:lnTo>
                    <a:pt x="835" y="1641"/>
                  </a:lnTo>
                  <a:lnTo>
                    <a:pt x="831" y="1635"/>
                  </a:lnTo>
                  <a:lnTo>
                    <a:pt x="829" y="1632"/>
                  </a:lnTo>
                  <a:lnTo>
                    <a:pt x="829" y="1628"/>
                  </a:lnTo>
                  <a:lnTo>
                    <a:pt x="830" y="1625"/>
                  </a:lnTo>
                  <a:lnTo>
                    <a:pt x="831" y="1622"/>
                  </a:lnTo>
                  <a:lnTo>
                    <a:pt x="833" y="1621"/>
                  </a:lnTo>
                  <a:lnTo>
                    <a:pt x="836" y="1620"/>
                  </a:lnTo>
                  <a:lnTo>
                    <a:pt x="838" y="1619"/>
                  </a:lnTo>
                  <a:lnTo>
                    <a:pt x="842" y="1618"/>
                  </a:lnTo>
                  <a:lnTo>
                    <a:pt x="857" y="1618"/>
                  </a:lnTo>
                  <a:lnTo>
                    <a:pt x="877" y="1620"/>
                  </a:lnTo>
                  <a:lnTo>
                    <a:pt x="886" y="1621"/>
                  </a:lnTo>
                  <a:lnTo>
                    <a:pt x="892" y="1623"/>
                  </a:lnTo>
                  <a:lnTo>
                    <a:pt x="894" y="1625"/>
                  </a:lnTo>
                  <a:lnTo>
                    <a:pt x="895" y="1626"/>
                  </a:lnTo>
                  <a:lnTo>
                    <a:pt x="895" y="1627"/>
                  </a:lnTo>
                  <a:lnTo>
                    <a:pt x="894" y="1629"/>
                  </a:lnTo>
                  <a:lnTo>
                    <a:pt x="889" y="1634"/>
                  </a:lnTo>
                  <a:lnTo>
                    <a:pt x="888" y="1638"/>
                  </a:lnTo>
                  <a:lnTo>
                    <a:pt x="887" y="1644"/>
                  </a:lnTo>
                  <a:lnTo>
                    <a:pt x="887" y="1650"/>
                  </a:lnTo>
                  <a:lnTo>
                    <a:pt x="887" y="1652"/>
                  </a:lnTo>
                  <a:lnTo>
                    <a:pt x="888" y="1654"/>
                  </a:lnTo>
                  <a:lnTo>
                    <a:pt x="889" y="1656"/>
                  </a:lnTo>
                  <a:lnTo>
                    <a:pt x="892" y="1657"/>
                  </a:lnTo>
                  <a:lnTo>
                    <a:pt x="898" y="1658"/>
                  </a:lnTo>
                  <a:lnTo>
                    <a:pt x="903" y="1661"/>
                  </a:lnTo>
                  <a:lnTo>
                    <a:pt x="905" y="1664"/>
                  </a:lnTo>
                  <a:lnTo>
                    <a:pt x="906" y="1666"/>
                  </a:lnTo>
                  <a:lnTo>
                    <a:pt x="906" y="1670"/>
                  </a:lnTo>
                  <a:lnTo>
                    <a:pt x="905" y="1673"/>
                  </a:lnTo>
                  <a:lnTo>
                    <a:pt x="902" y="1682"/>
                  </a:lnTo>
                  <a:lnTo>
                    <a:pt x="900" y="1688"/>
                  </a:lnTo>
                  <a:lnTo>
                    <a:pt x="893" y="1696"/>
                  </a:lnTo>
                  <a:lnTo>
                    <a:pt x="881" y="1705"/>
                  </a:lnTo>
                  <a:lnTo>
                    <a:pt x="877" y="1711"/>
                  </a:lnTo>
                  <a:lnTo>
                    <a:pt x="876" y="1714"/>
                  </a:lnTo>
                  <a:lnTo>
                    <a:pt x="877" y="1715"/>
                  </a:lnTo>
                  <a:lnTo>
                    <a:pt x="880" y="1716"/>
                  </a:lnTo>
                  <a:lnTo>
                    <a:pt x="882" y="1716"/>
                  </a:lnTo>
                  <a:lnTo>
                    <a:pt x="887" y="1715"/>
                  </a:lnTo>
                  <a:lnTo>
                    <a:pt x="893" y="1714"/>
                  </a:lnTo>
                  <a:lnTo>
                    <a:pt x="899" y="1711"/>
                  </a:lnTo>
                  <a:lnTo>
                    <a:pt x="906" y="1708"/>
                  </a:lnTo>
                  <a:lnTo>
                    <a:pt x="912" y="1704"/>
                  </a:lnTo>
                  <a:lnTo>
                    <a:pt x="919" y="1700"/>
                  </a:lnTo>
                  <a:lnTo>
                    <a:pt x="926" y="1697"/>
                  </a:lnTo>
                  <a:lnTo>
                    <a:pt x="932" y="1694"/>
                  </a:lnTo>
                  <a:lnTo>
                    <a:pt x="939" y="1692"/>
                  </a:lnTo>
                  <a:lnTo>
                    <a:pt x="949" y="1692"/>
                  </a:lnTo>
                  <a:lnTo>
                    <a:pt x="955" y="1690"/>
                  </a:lnTo>
                  <a:lnTo>
                    <a:pt x="957" y="1689"/>
                  </a:lnTo>
                  <a:lnTo>
                    <a:pt x="959" y="1688"/>
                  </a:lnTo>
                  <a:lnTo>
                    <a:pt x="961" y="1685"/>
                  </a:lnTo>
                  <a:lnTo>
                    <a:pt x="961" y="1683"/>
                  </a:lnTo>
                  <a:lnTo>
                    <a:pt x="962" y="1677"/>
                  </a:lnTo>
                  <a:lnTo>
                    <a:pt x="959" y="1672"/>
                  </a:lnTo>
                  <a:lnTo>
                    <a:pt x="958" y="1670"/>
                  </a:lnTo>
                  <a:lnTo>
                    <a:pt x="956" y="1669"/>
                  </a:lnTo>
                  <a:lnTo>
                    <a:pt x="952" y="1667"/>
                  </a:lnTo>
                  <a:lnTo>
                    <a:pt x="949" y="1667"/>
                  </a:lnTo>
                  <a:lnTo>
                    <a:pt x="940" y="1669"/>
                  </a:lnTo>
                  <a:lnTo>
                    <a:pt x="934" y="1666"/>
                  </a:lnTo>
                  <a:lnTo>
                    <a:pt x="932" y="1665"/>
                  </a:lnTo>
                  <a:lnTo>
                    <a:pt x="930" y="1663"/>
                  </a:lnTo>
                  <a:lnTo>
                    <a:pt x="927" y="1660"/>
                  </a:lnTo>
                  <a:lnTo>
                    <a:pt x="926" y="1656"/>
                  </a:lnTo>
                  <a:lnTo>
                    <a:pt x="926" y="1652"/>
                  </a:lnTo>
                  <a:lnTo>
                    <a:pt x="926" y="1648"/>
                  </a:lnTo>
                  <a:lnTo>
                    <a:pt x="927" y="1645"/>
                  </a:lnTo>
                  <a:lnTo>
                    <a:pt x="928" y="1641"/>
                  </a:lnTo>
                  <a:lnTo>
                    <a:pt x="933" y="1635"/>
                  </a:lnTo>
                  <a:lnTo>
                    <a:pt x="940" y="1631"/>
                  </a:lnTo>
                  <a:lnTo>
                    <a:pt x="946" y="1625"/>
                  </a:lnTo>
                  <a:lnTo>
                    <a:pt x="950" y="1621"/>
                  </a:lnTo>
                  <a:lnTo>
                    <a:pt x="950" y="1619"/>
                  </a:lnTo>
                  <a:lnTo>
                    <a:pt x="950" y="1616"/>
                  </a:lnTo>
                  <a:lnTo>
                    <a:pt x="947" y="1615"/>
                  </a:lnTo>
                  <a:lnTo>
                    <a:pt x="944" y="1613"/>
                  </a:lnTo>
                  <a:lnTo>
                    <a:pt x="936" y="1607"/>
                  </a:lnTo>
                  <a:lnTo>
                    <a:pt x="928" y="1600"/>
                  </a:lnTo>
                  <a:lnTo>
                    <a:pt x="923" y="1593"/>
                  </a:lnTo>
                  <a:lnTo>
                    <a:pt x="919" y="1584"/>
                  </a:lnTo>
                  <a:lnTo>
                    <a:pt x="917" y="1582"/>
                  </a:lnTo>
                  <a:lnTo>
                    <a:pt x="917" y="1578"/>
                  </a:lnTo>
                  <a:lnTo>
                    <a:pt x="918" y="1576"/>
                  </a:lnTo>
                  <a:lnTo>
                    <a:pt x="919" y="1574"/>
                  </a:lnTo>
                  <a:lnTo>
                    <a:pt x="921" y="1572"/>
                  </a:lnTo>
                  <a:lnTo>
                    <a:pt x="925" y="1571"/>
                  </a:lnTo>
                  <a:lnTo>
                    <a:pt x="928" y="1571"/>
                  </a:lnTo>
                  <a:lnTo>
                    <a:pt x="934" y="1571"/>
                  </a:lnTo>
                  <a:lnTo>
                    <a:pt x="939" y="1572"/>
                  </a:lnTo>
                  <a:lnTo>
                    <a:pt x="943" y="1575"/>
                  </a:lnTo>
                  <a:lnTo>
                    <a:pt x="947" y="1578"/>
                  </a:lnTo>
                  <a:lnTo>
                    <a:pt x="951" y="1582"/>
                  </a:lnTo>
                  <a:lnTo>
                    <a:pt x="957" y="1590"/>
                  </a:lnTo>
                  <a:lnTo>
                    <a:pt x="963" y="1600"/>
                  </a:lnTo>
                  <a:lnTo>
                    <a:pt x="965" y="1603"/>
                  </a:lnTo>
                  <a:lnTo>
                    <a:pt x="968" y="1607"/>
                  </a:lnTo>
                  <a:lnTo>
                    <a:pt x="970" y="1609"/>
                  </a:lnTo>
                  <a:lnTo>
                    <a:pt x="974" y="1610"/>
                  </a:lnTo>
                  <a:lnTo>
                    <a:pt x="977" y="1612"/>
                  </a:lnTo>
                  <a:lnTo>
                    <a:pt x="980" y="1612"/>
                  </a:lnTo>
                  <a:lnTo>
                    <a:pt x="983" y="1612"/>
                  </a:lnTo>
                  <a:lnTo>
                    <a:pt x="987" y="1609"/>
                  </a:lnTo>
                  <a:lnTo>
                    <a:pt x="995" y="1607"/>
                  </a:lnTo>
                  <a:lnTo>
                    <a:pt x="1007" y="1606"/>
                  </a:lnTo>
                  <a:lnTo>
                    <a:pt x="1018" y="1606"/>
                  </a:lnTo>
                  <a:lnTo>
                    <a:pt x="1026" y="1606"/>
                  </a:lnTo>
                  <a:lnTo>
                    <a:pt x="1029" y="1606"/>
                  </a:lnTo>
                  <a:lnTo>
                    <a:pt x="1032" y="1607"/>
                  </a:lnTo>
                  <a:lnTo>
                    <a:pt x="1034" y="1608"/>
                  </a:lnTo>
                  <a:lnTo>
                    <a:pt x="1035" y="1610"/>
                  </a:lnTo>
                  <a:lnTo>
                    <a:pt x="1039" y="1616"/>
                  </a:lnTo>
                  <a:lnTo>
                    <a:pt x="1040" y="1626"/>
                  </a:lnTo>
                  <a:lnTo>
                    <a:pt x="1041" y="1629"/>
                  </a:lnTo>
                  <a:lnTo>
                    <a:pt x="1044" y="1634"/>
                  </a:lnTo>
                  <a:lnTo>
                    <a:pt x="1047" y="1639"/>
                  </a:lnTo>
                  <a:lnTo>
                    <a:pt x="1053" y="1644"/>
                  </a:lnTo>
                  <a:lnTo>
                    <a:pt x="1059" y="1647"/>
                  </a:lnTo>
                  <a:lnTo>
                    <a:pt x="1066" y="1650"/>
                  </a:lnTo>
                  <a:lnTo>
                    <a:pt x="1075" y="1651"/>
                  </a:lnTo>
                  <a:lnTo>
                    <a:pt x="1083" y="1651"/>
                  </a:lnTo>
                  <a:lnTo>
                    <a:pt x="1090" y="1648"/>
                  </a:lnTo>
                  <a:lnTo>
                    <a:pt x="1097" y="1645"/>
                  </a:lnTo>
                  <a:lnTo>
                    <a:pt x="1102" y="1640"/>
                  </a:lnTo>
                  <a:lnTo>
                    <a:pt x="1106" y="1634"/>
                  </a:lnTo>
                  <a:lnTo>
                    <a:pt x="1109" y="1628"/>
                  </a:lnTo>
                  <a:lnTo>
                    <a:pt x="1110" y="1621"/>
                  </a:lnTo>
                  <a:lnTo>
                    <a:pt x="1110" y="1613"/>
                  </a:lnTo>
                  <a:lnTo>
                    <a:pt x="1110" y="1606"/>
                  </a:lnTo>
                  <a:lnTo>
                    <a:pt x="1108" y="1588"/>
                  </a:lnTo>
                  <a:lnTo>
                    <a:pt x="1106" y="1570"/>
                  </a:lnTo>
                  <a:lnTo>
                    <a:pt x="1103" y="1553"/>
                  </a:lnTo>
                  <a:lnTo>
                    <a:pt x="1102" y="1540"/>
                  </a:lnTo>
                  <a:lnTo>
                    <a:pt x="1101" y="1533"/>
                  </a:lnTo>
                  <a:lnTo>
                    <a:pt x="1100" y="1525"/>
                  </a:lnTo>
                  <a:lnTo>
                    <a:pt x="1101" y="1521"/>
                  </a:lnTo>
                  <a:lnTo>
                    <a:pt x="1103" y="1518"/>
                  </a:lnTo>
                  <a:lnTo>
                    <a:pt x="1106" y="1515"/>
                  </a:lnTo>
                  <a:lnTo>
                    <a:pt x="1110" y="1514"/>
                  </a:lnTo>
                  <a:lnTo>
                    <a:pt x="1114" y="1514"/>
                  </a:lnTo>
                  <a:lnTo>
                    <a:pt x="1115" y="1514"/>
                  </a:lnTo>
                  <a:lnTo>
                    <a:pt x="1117" y="1515"/>
                  </a:lnTo>
                  <a:lnTo>
                    <a:pt x="1119" y="1516"/>
                  </a:lnTo>
                  <a:lnTo>
                    <a:pt x="1121" y="1521"/>
                  </a:lnTo>
                  <a:lnTo>
                    <a:pt x="1122" y="1526"/>
                  </a:lnTo>
                  <a:lnTo>
                    <a:pt x="1123" y="1536"/>
                  </a:lnTo>
                  <a:lnTo>
                    <a:pt x="1125" y="1540"/>
                  </a:lnTo>
                  <a:lnTo>
                    <a:pt x="1128" y="1541"/>
                  </a:lnTo>
                  <a:lnTo>
                    <a:pt x="1132" y="1541"/>
                  </a:lnTo>
                  <a:lnTo>
                    <a:pt x="1135" y="1541"/>
                  </a:lnTo>
                  <a:lnTo>
                    <a:pt x="1139" y="1540"/>
                  </a:lnTo>
                  <a:lnTo>
                    <a:pt x="1147" y="1537"/>
                  </a:lnTo>
                  <a:lnTo>
                    <a:pt x="1152" y="1532"/>
                  </a:lnTo>
                  <a:lnTo>
                    <a:pt x="1154" y="1530"/>
                  </a:lnTo>
                  <a:lnTo>
                    <a:pt x="1157" y="1528"/>
                  </a:lnTo>
                  <a:lnTo>
                    <a:pt x="1159" y="1528"/>
                  </a:lnTo>
                  <a:lnTo>
                    <a:pt x="1160" y="1528"/>
                  </a:lnTo>
                  <a:lnTo>
                    <a:pt x="1163" y="1531"/>
                  </a:lnTo>
                  <a:lnTo>
                    <a:pt x="1164" y="1536"/>
                  </a:lnTo>
                  <a:lnTo>
                    <a:pt x="1163" y="1540"/>
                  </a:lnTo>
                  <a:lnTo>
                    <a:pt x="1161" y="1543"/>
                  </a:lnTo>
                  <a:lnTo>
                    <a:pt x="1158" y="1545"/>
                  </a:lnTo>
                  <a:lnTo>
                    <a:pt x="1152" y="1547"/>
                  </a:lnTo>
                  <a:lnTo>
                    <a:pt x="1145" y="1551"/>
                  </a:lnTo>
                  <a:lnTo>
                    <a:pt x="1140" y="1555"/>
                  </a:lnTo>
                  <a:lnTo>
                    <a:pt x="1135" y="1559"/>
                  </a:lnTo>
                  <a:lnTo>
                    <a:pt x="1132" y="1566"/>
                  </a:lnTo>
                  <a:lnTo>
                    <a:pt x="1131" y="1574"/>
                  </a:lnTo>
                  <a:lnTo>
                    <a:pt x="1132" y="1582"/>
                  </a:lnTo>
                  <a:lnTo>
                    <a:pt x="1133" y="1585"/>
                  </a:lnTo>
                  <a:lnTo>
                    <a:pt x="1134" y="1589"/>
                  </a:lnTo>
                  <a:lnTo>
                    <a:pt x="1138" y="1591"/>
                  </a:lnTo>
                  <a:lnTo>
                    <a:pt x="1141" y="1594"/>
                  </a:lnTo>
                  <a:lnTo>
                    <a:pt x="1156" y="1601"/>
                  </a:lnTo>
                  <a:lnTo>
                    <a:pt x="1170" y="1610"/>
                  </a:lnTo>
                  <a:lnTo>
                    <a:pt x="1177" y="1615"/>
                  </a:lnTo>
                  <a:lnTo>
                    <a:pt x="1184" y="1619"/>
                  </a:lnTo>
                  <a:lnTo>
                    <a:pt x="1191" y="1621"/>
                  </a:lnTo>
                  <a:lnTo>
                    <a:pt x="1198" y="1622"/>
                  </a:lnTo>
                  <a:lnTo>
                    <a:pt x="1202" y="1621"/>
                  </a:lnTo>
                  <a:lnTo>
                    <a:pt x="1205" y="1620"/>
                  </a:lnTo>
                  <a:lnTo>
                    <a:pt x="1209" y="1618"/>
                  </a:lnTo>
                  <a:lnTo>
                    <a:pt x="1214" y="1615"/>
                  </a:lnTo>
                  <a:lnTo>
                    <a:pt x="1219" y="1610"/>
                  </a:lnTo>
                  <a:lnTo>
                    <a:pt x="1222" y="1606"/>
                  </a:lnTo>
                  <a:lnTo>
                    <a:pt x="1227" y="1600"/>
                  </a:lnTo>
                  <a:lnTo>
                    <a:pt x="1232" y="1593"/>
                  </a:lnTo>
                  <a:lnTo>
                    <a:pt x="1238" y="1581"/>
                  </a:lnTo>
                  <a:lnTo>
                    <a:pt x="1249" y="1563"/>
                  </a:lnTo>
                  <a:lnTo>
                    <a:pt x="1255" y="1555"/>
                  </a:lnTo>
                  <a:lnTo>
                    <a:pt x="1262" y="1547"/>
                  </a:lnTo>
                  <a:lnTo>
                    <a:pt x="1268" y="1541"/>
                  </a:lnTo>
                  <a:lnTo>
                    <a:pt x="1273" y="1539"/>
                  </a:lnTo>
                  <a:lnTo>
                    <a:pt x="1283" y="1536"/>
                  </a:lnTo>
                  <a:lnTo>
                    <a:pt x="1295" y="1534"/>
                  </a:lnTo>
                  <a:lnTo>
                    <a:pt x="1301" y="1536"/>
                  </a:lnTo>
                  <a:lnTo>
                    <a:pt x="1305" y="1538"/>
                  </a:lnTo>
                  <a:lnTo>
                    <a:pt x="1308" y="1540"/>
                  </a:lnTo>
                  <a:lnTo>
                    <a:pt x="1309" y="1543"/>
                  </a:lnTo>
                  <a:lnTo>
                    <a:pt x="1311" y="1545"/>
                  </a:lnTo>
                  <a:lnTo>
                    <a:pt x="1312" y="1549"/>
                  </a:lnTo>
                  <a:lnTo>
                    <a:pt x="1316" y="1563"/>
                  </a:lnTo>
                  <a:lnTo>
                    <a:pt x="1320" y="1572"/>
                  </a:lnTo>
                  <a:lnTo>
                    <a:pt x="1322" y="1575"/>
                  </a:lnTo>
                  <a:lnTo>
                    <a:pt x="1325" y="1577"/>
                  </a:lnTo>
                  <a:lnTo>
                    <a:pt x="1329" y="1577"/>
                  </a:lnTo>
                  <a:lnTo>
                    <a:pt x="1334" y="1576"/>
                  </a:lnTo>
                  <a:lnTo>
                    <a:pt x="1342" y="1572"/>
                  </a:lnTo>
                  <a:lnTo>
                    <a:pt x="1349" y="1568"/>
                  </a:lnTo>
                  <a:lnTo>
                    <a:pt x="1354" y="1563"/>
                  </a:lnTo>
                  <a:lnTo>
                    <a:pt x="1359" y="1556"/>
                  </a:lnTo>
                  <a:lnTo>
                    <a:pt x="1364" y="1547"/>
                  </a:lnTo>
                  <a:lnTo>
                    <a:pt x="1371" y="1539"/>
                  </a:lnTo>
                  <a:lnTo>
                    <a:pt x="1374" y="1536"/>
                  </a:lnTo>
                  <a:lnTo>
                    <a:pt x="1377" y="1532"/>
                  </a:lnTo>
                  <a:lnTo>
                    <a:pt x="1377" y="1528"/>
                  </a:lnTo>
                  <a:lnTo>
                    <a:pt x="1375" y="1527"/>
                  </a:lnTo>
                  <a:lnTo>
                    <a:pt x="1372" y="1520"/>
                  </a:lnTo>
                  <a:lnTo>
                    <a:pt x="1367" y="1505"/>
                  </a:lnTo>
                  <a:lnTo>
                    <a:pt x="1364" y="1488"/>
                  </a:lnTo>
                  <a:lnTo>
                    <a:pt x="1362" y="1476"/>
                  </a:lnTo>
                  <a:lnTo>
                    <a:pt x="1364" y="1465"/>
                  </a:lnTo>
                  <a:lnTo>
                    <a:pt x="1366" y="1452"/>
                  </a:lnTo>
                  <a:lnTo>
                    <a:pt x="1371" y="1439"/>
                  </a:lnTo>
                  <a:lnTo>
                    <a:pt x="1377" y="1430"/>
                  </a:lnTo>
                  <a:lnTo>
                    <a:pt x="1378" y="1426"/>
                  </a:lnTo>
                  <a:lnTo>
                    <a:pt x="1379" y="1423"/>
                  </a:lnTo>
                  <a:lnTo>
                    <a:pt x="1380" y="1419"/>
                  </a:lnTo>
                  <a:lnTo>
                    <a:pt x="1380" y="1415"/>
                  </a:lnTo>
                  <a:lnTo>
                    <a:pt x="1379" y="1405"/>
                  </a:lnTo>
                  <a:lnTo>
                    <a:pt x="1378" y="1388"/>
                  </a:lnTo>
                  <a:lnTo>
                    <a:pt x="1375" y="1370"/>
                  </a:lnTo>
                  <a:lnTo>
                    <a:pt x="1371" y="1356"/>
                  </a:lnTo>
                  <a:lnTo>
                    <a:pt x="1367" y="1343"/>
                  </a:lnTo>
                  <a:lnTo>
                    <a:pt x="1366" y="1333"/>
                  </a:lnTo>
                  <a:lnTo>
                    <a:pt x="1367" y="1325"/>
                  </a:lnTo>
                  <a:lnTo>
                    <a:pt x="1369" y="1317"/>
                  </a:lnTo>
                  <a:lnTo>
                    <a:pt x="1372" y="1313"/>
                  </a:lnTo>
                  <a:lnTo>
                    <a:pt x="1373" y="1310"/>
                  </a:lnTo>
                  <a:lnTo>
                    <a:pt x="1375" y="1307"/>
                  </a:lnTo>
                  <a:lnTo>
                    <a:pt x="1378" y="1307"/>
                  </a:lnTo>
                  <a:lnTo>
                    <a:pt x="1380" y="1307"/>
                  </a:lnTo>
                  <a:lnTo>
                    <a:pt x="1384" y="1310"/>
                  </a:lnTo>
                  <a:lnTo>
                    <a:pt x="1386" y="1314"/>
                  </a:lnTo>
                  <a:lnTo>
                    <a:pt x="1388" y="1319"/>
                  </a:lnTo>
                  <a:lnTo>
                    <a:pt x="1393" y="1332"/>
                  </a:lnTo>
                  <a:lnTo>
                    <a:pt x="1397" y="1347"/>
                  </a:lnTo>
                  <a:lnTo>
                    <a:pt x="1398" y="1356"/>
                  </a:lnTo>
                  <a:lnTo>
                    <a:pt x="1398" y="1371"/>
                  </a:lnTo>
                  <a:lnTo>
                    <a:pt x="1399" y="1392"/>
                  </a:lnTo>
                  <a:lnTo>
                    <a:pt x="1402" y="1413"/>
                  </a:lnTo>
                  <a:lnTo>
                    <a:pt x="1406" y="1438"/>
                  </a:lnTo>
                  <a:lnTo>
                    <a:pt x="1411" y="1458"/>
                  </a:lnTo>
                  <a:lnTo>
                    <a:pt x="1417" y="1474"/>
                  </a:lnTo>
                  <a:lnTo>
                    <a:pt x="1421" y="1480"/>
                  </a:lnTo>
                  <a:lnTo>
                    <a:pt x="1425" y="1483"/>
                  </a:lnTo>
                  <a:lnTo>
                    <a:pt x="1430" y="1486"/>
                  </a:lnTo>
                  <a:lnTo>
                    <a:pt x="1434" y="1488"/>
                  </a:lnTo>
                  <a:lnTo>
                    <a:pt x="1436" y="1492"/>
                  </a:lnTo>
                  <a:lnTo>
                    <a:pt x="1442" y="1505"/>
                  </a:lnTo>
                  <a:lnTo>
                    <a:pt x="1446" y="1515"/>
                  </a:lnTo>
                  <a:lnTo>
                    <a:pt x="1447" y="1516"/>
                  </a:lnTo>
                  <a:lnTo>
                    <a:pt x="1449" y="1518"/>
                  </a:lnTo>
                  <a:lnTo>
                    <a:pt x="1450" y="1518"/>
                  </a:lnTo>
                  <a:lnTo>
                    <a:pt x="1453" y="1518"/>
                  </a:lnTo>
                  <a:lnTo>
                    <a:pt x="1457" y="1515"/>
                  </a:lnTo>
                  <a:lnTo>
                    <a:pt x="1465" y="1508"/>
                  </a:lnTo>
                  <a:lnTo>
                    <a:pt x="1478" y="1496"/>
                  </a:lnTo>
                  <a:lnTo>
                    <a:pt x="1491" y="1481"/>
                  </a:lnTo>
                  <a:lnTo>
                    <a:pt x="1498" y="1473"/>
                  </a:lnTo>
                  <a:lnTo>
                    <a:pt x="1503" y="1463"/>
                  </a:lnTo>
                  <a:lnTo>
                    <a:pt x="1507" y="1453"/>
                  </a:lnTo>
                  <a:lnTo>
                    <a:pt x="1511" y="1444"/>
                  </a:lnTo>
                  <a:lnTo>
                    <a:pt x="1512" y="1437"/>
                  </a:lnTo>
                  <a:lnTo>
                    <a:pt x="1512" y="1430"/>
                  </a:lnTo>
                  <a:lnTo>
                    <a:pt x="1511" y="1424"/>
                  </a:lnTo>
                  <a:lnTo>
                    <a:pt x="1509" y="1418"/>
                  </a:lnTo>
                  <a:lnTo>
                    <a:pt x="1503" y="1405"/>
                  </a:lnTo>
                  <a:lnTo>
                    <a:pt x="1497" y="1393"/>
                  </a:lnTo>
                  <a:lnTo>
                    <a:pt x="1493" y="1382"/>
                  </a:lnTo>
                  <a:lnTo>
                    <a:pt x="1488" y="1371"/>
                  </a:lnTo>
                  <a:lnTo>
                    <a:pt x="1486" y="1367"/>
                  </a:lnTo>
                  <a:lnTo>
                    <a:pt x="1484" y="1362"/>
                  </a:lnTo>
                  <a:lnTo>
                    <a:pt x="1479" y="1358"/>
                  </a:lnTo>
                  <a:lnTo>
                    <a:pt x="1475" y="1355"/>
                  </a:lnTo>
                  <a:lnTo>
                    <a:pt x="1471" y="1352"/>
                  </a:lnTo>
                  <a:lnTo>
                    <a:pt x="1468" y="1350"/>
                  </a:lnTo>
                  <a:lnTo>
                    <a:pt x="1466" y="1348"/>
                  </a:lnTo>
                  <a:lnTo>
                    <a:pt x="1465" y="1344"/>
                  </a:lnTo>
                  <a:lnTo>
                    <a:pt x="1465" y="1342"/>
                  </a:lnTo>
                  <a:lnTo>
                    <a:pt x="1466" y="1339"/>
                  </a:lnTo>
                  <a:lnTo>
                    <a:pt x="1468" y="1338"/>
                  </a:lnTo>
                  <a:lnTo>
                    <a:pt x="1471" y="1337"/>
                  </a:lnTo>
                  <a:lnTo>
                    <a:pt x="1474" y="1338"/>
                  </a:lnTo>
                  <a:lnTo>
                    <a:pt x="1479" y="1339"/>
                  </a:lnTo>
                  <a:lnTo>
                    <a:pt x="1484" y="1343"/>
                  </a:lnTo>
                  <a:lnTo>
                    <a:pt x="1488" y="1348"/>
                  </a:lnTo>
                  <a:lnTo>
                    <a:pt x="1493" y="1354"/>
                  </a:lnTo>
                  <a:lnTo>
                    <a:pt x="1498" y="1360"/>
                  </a:lnTo>
                  <a:lnTo>
                    <a:pt x="1503" y="1367"/>
                  </a:lnTo>
                  <a:lnTo>
                    <a:pt x="1507" y="1374"/>
                  </a:lnTo>
                  <a:lnTo>
                    <a:pt x="1513" y="1388"/>
                  </a:lnTo>
                  <a:lnTo>
                    <a:pt x="1517" y="1399"/>
                  </a:lnTo>
                  <a:lnTo>
                    <a:pt x="1519" y="1407"/>
                  </a:lnTo>
                  <a:lnTo>
                    <a:pt x="1523" y="1412"/>
                  </a:lnTo>
                  <a:lnTo>
                    <a:pt x="1528" y="1413"/>
                  </a:lnTo>
                  <a:lnTo>
                    <a:pt x="1532" y="1415"/>
                  </a:lnTo>
                  <a:lnTo>
                    <a:pt x="1536" y="1418"/>
                  </a:lnTo>
                  <a:lnTo>
                    <a:pt x="1539" y="1424"/>
                  </a:lnTo>
                  <a:lnTo>
                    <a:pt x="1543" y="1429"/>
                  </a:lnTo>
                  <a:lnTo>
                    <a:pt x="1547" y="1432"/>
                  </a:lnTo>
                  <a:lnTo>
                    <a:pt x="1551" y="1433"/>
                  </a:lnTo>
                  <a:lnTo>
                    <a:pt x="1560" y="1434"/>
                  </a:lnTo>
                  <a:lnTo>
                    <a:pt x="1564" y="1433"/>
                  </a:lnTo>
                  <a:lnTo>
                    <a:pt x="1570" y="1432"/>
                  </a:lnTo>
                  <a:lnTo>
                    <a:pt x="1578" y="1429"/>
                  </a:lnTo>
                  <a:lnTo>
                    <a:pt x="1583" y="1425"/>
                  </a:lnTo>
                  <a:lnTo>
                    <a:pt x="1589" y="1420"/>
                  </a:lnTo>
                  <a:lnTo>
                    <a:pt x="1595" y="1415"/>
                  </a:lnTo>
                  <a:lnTo>
                    <a:pt x="1599" y="1411"/>
                  </a:lnTo>
                  <a:lnTo>
                    <a:pt x="1601" y="1405"/>
                  </a:lnTo>
                  <a:lnTo>
                    <a:pt x="1601" y="1400"/>
                  </a:lnTo>
                  <a:lnTo>
                    <a:pt x="1600" y="1394"/>
                  </a:lnTo>
                  <a:lnTo>
                    <a:pt x="1598" y="1390"/>
                  </a:lnTo>
                  <a:lnTo>
                    <a:pt x="1597" y="1386"/>
                  </a:lnTo>
                  <a:lnTo>
                    <a:pt x="1594" y="1382"/>
                  </a:lnTo>
                  <a:lnTo>
                    <a:pt x="1594" y="1379"/>
                  </a:lnTo>
                  <a:lnTo>
                    <a:pt x="1594" y="1376"/>
                  </a:lnTo>
                  <a:lnTo>
                    <a:pt x="1597" y="1375"/>
                  </a:lnTo>
                  <a:lnTo>
                    <a:pt x="1599" y="1373"/>
                  </a:lnTo>
                  <a:lnTo>
                    <a:pt x="1601" y="1370"/>
                  </a:lnTo>
                  <a:lnTo>
                    <a:pt x="1604" y="1367"/>
                  </a:lnTo>
                  <a:lnTo>
                    <a:pt x="1605" y="1362"/>
                  </a:lnTo>
                  <a:lnTo>
                    <a:pt x="1606" y="1357"/>
                  </a:lnTo>
                  <a:lnTo>
                    <a:pt x="1605" y="1354"/>
                  </a:lnTo>
                  <a:lnTo>
                    <a:pt x="1604" y="1350"/>
                  </a:lnTo>
                  <a:lnTo>
                    <a:pt x="1600" y="1347"/>
                  </a:lnTo>
                  <a:lnTo>
                    <a:pt x="1595" y="1343"/>
                  </a:lnTo>
                  <a:lnTo>
                    <a:pt x="1591" y="1339"/>
                  </a:lnTo>
                  <a:lnTo>
                    <a:pt x="1587" y="1336"/>
                  </a:lnTo>
                  <a:lnTo>
                    <a:pt x="1583" y="1331"/>
                  </a:lnTo>
                  <a:lnTo>
                    <a:pt x="1582" y="1326"/>
                  </a:lnTo>
                  <a:lnTo>
                    <a:pt x="1581" y="1320"/>
                  </a:lnTo>
                  <a:lnTo>
                    <a:pt x="1581" y="1313"/>
                  </a:lnTo>
                  <a:lnTo>
                    <a:pt x="1583" y="1304"/>
                  </a:lnTo>
                  <a:lnTo>
                    <a:pt x="1588" y="1288"/>
                  </a:lnTo>
                  <a:lnTo>
                    <a:pt x="1591" y="1275"/>
                  </a:lnTo>
                  <a:lnTo>
                    <a:pt x="1591" y="1270"/>
                  </a:lnTo>
                  <a:lnTo>
                    <a:pt x="1591" y="1267"/>
                  </a:lnTo>
                  <a:lnTo>
                    <a:pt x="1588" y="1263"/>
                  </a:lnTo>
                  <a:lnTo>
                    <a:pt x="1586" y="1261"/>
                  </a:lnTo>
                  <a:lnTo>
                    <a:pt x="1583" y="1260"/>
                  </a:lnTo>
                  <a:lnTo>
                    <a:pt x="1582" y="1256"/>
                  </a:lnTo>
                  <a:lnTo>
                    <a:pt x="1581" y="1253"/>
                  </a:lnTo>
                  <a:lnTo>
                    <a:pt x="1580" y="1248"/>
                  </a:lnTo>
                  <a:lnTo>
                    <a:pt x="1579" y="1240"/>
                  </a:lnTo>
                  <a:lnTo>
                    <a:pt x="1576" y="1232"/>
                  </a:lnTo>
                  <a:lnTo>
                    <a:pt x="1574" y="1229"/>
                  </a:lnTo>
                  <a:lnTo>
                    <a:pt x="1570" y="1226"/>
                  </a:lnTo>
                  <a:lnTo>
                    <a:pt x="1564" y="1223"/>
                  </a:lnTo>
                  <a:lnTo>
                    <a:pt x="1557" y="1219"/>
                  </a:lnTo>
                  <a:lnTo>
                    <a:pt x="1543" y="1213"/>
                  </a:lnTo>
                  <a:lnTo>
                    <a:pt x="1531" y="1209"/>
                  </a:lnTo>
                  <a:lnTo>
                    <a:pt x="1520" y="1205"/>
                  </a:lnTo>
                  <a:lnTo>
                    <a:pt x="1510" y="1202"/>
                  </a:lnTo>
                  <a:lnTo>
                    <a:pt x="1506" y="1199"/>
                  </a:lnTo>
                  <a:lnTo>
                    <a:pt x="1503" y="1196"/>
                  </a:lnTo>
                  <a:lnTo>
                    <a:pt x="1500" y="1192"/>
                  </a:lnTo>
                  <a:lnTo>
                    <a:pt x="1500" y="1187"/>
                  </a:lnTo>
                  <a:lnTo>
                    <a:pt x="1501" y="1185"/>
                  </a:lnTo>
                  <a:lnTo>
                    <a:pt x="1504" y="1182"/>
                  </a:lnTo>
                  <a:lnTo>
                    <a:pt x="1506" y="1180"/>
                  </a:lnTo>
                  <a:lnTo>
                    <a:pt x="1510" y="1179"/>
                  </a:lnTo>
                  <a:lnTo>
                    <a:pt x="1517" y="1178"/>
                  </a:lnTo>
                  <a:lnTo>
                    <a:pt x="1526" y="1177"/>
                  </a:lnTo>
                  <a:lnTo>
                    <a:pt x="1545" y="1177"/>
                  </a:lnTo>
                  <a:lnTo>
                    <a:pt x="1560" y="1175"/>
                  </a:lnTo>
                  <a:lnTo>
                    <a:pt x="1569" y="1174"/>
                  </a:lnTo>
                  <a:lnTo>
                    <a:pt x="1579" y="1174"/>
                  </a:lnTo>
                  <a:lnTo>
                    <a:pt x="1582" y="1173"/>
                  </a:lnTo>
                  <a:lnTo>
                    <a:pt x="1585" y="1172"/>
                  </a:lnTo>
                  <a:lnTo>
                    <a:pt x="1587" y="1171"/>
                  </a:lnTo>
                  <a:lnTo>
                    <a:pt x="1588" y="1167"/>
                  </a:lnTo>
                  <a:lnTo>
                    <a:pt x="1587" y="1162"/>
                  </a:lnTo>
                  <a:lnTo>
                    <a:pt x="1586" y="1159"/>
                  </a:lnTo>
                  <a:lnTo>
                    <a:pt x="1581" y="1156"/>
                  </a:lnTo>
                  <a:lnTo>
                    <a:pt x="1574" y="1154"/>
                  </a:lnTo>
                  <a:lnTo>
                    <a:pt x="1569" y="1153"/>
                  </a:lnTo>
                  <a:lnTo>
                    <a:pt x="1566" y="1149"/>
                  </a:lnTo>
                  <a:lnTo>
                    <a:pt x="1562" y="1146"/>
                  </a:lnTo>
                  <a:lnTo>
                    <a:pt x="1558" y="1141"/>
                  </a:lnTo>
                  <a:lnTo>
                    <a:pt x="1555" y="1135"/>
                  </a:lnTo>
                  <a:lnTo>
                    <a:pt x="1553" y="1130"/>
                  </a:lnTo>
                  <a:lnTo>
                    <a:pt x="1551" y="1124"/>
                  </a:lnTo>
                  <a:lnTo>
                    <a:pt x="1551" y="1119"/>
                  </a:lnTo>
                  <a:lnTo>
                    <a:pt x="1554" y="1108"/>
                  </a:lnTo>
                  <a:lnTo>
                    <a:pt x="1556" y="1095"/>
                  </a:lnTo>
                  <a:lnTo>
                    <a:pt x="1557" y="1087"/>
                  </a:lnTo>
                  <a:lnTo>
                    <a:pt x="1557" y="1080"/>
                  </a:lnTo>
                  <a:lnTo>
                    <a:pt x="1556" y="1074"/>
                  </a:lnTo>
                  <a:lnTo>
                    <a:pt x="1555" y="1068"/>
                  </a:lnTo>
                  <a:lnTo>
                    <a:pt x="1551" y="1060"/>
                  </a:lnTo>
                  <a:lnTo>
                    <a:pt x="1551" y="1054"/>
                  </a:lnTo>
                  <a:lnTo>
                    <a:pt x="1551" y="1053"/>
                  </a:lnTo>
                  <a:lnTo>
                    <a:pt x="1553" y="1052"/>
                  </a:lnTo>
                  <a:lnTo>
                    <a:pt x="1555" y="1051"/>
                  </a:lnTo>
                  <a:lnTo>
                    <a:pt x="1557" y="1051"/>
                  </a:lnTo>
                  <a:lnTo>
                    <a:pt x="1561" y="1052"/>
                  </a:lnTo>
                  <a:lnTo>
                    <a:pt x="1563" y="1055"/>
                  </a:lnTo>
                  <a:lnTo>
                    <a:pt x="1564" y="1060"/>
                  </a:lnTo>
                  <a:lnTo>
                    <a:pt x="1567" y="1065"/>
                  </a:lnTo>
                  <a:lnTo>
                    <a:pt x="1570" y="1077"/>
                  </a:lnTo>
                  <a:lnTo>
                    <a:pt x="1575" y="1089"/>
                  </a:lnTo>
                  <a:lnTo>
                    <a:pt x="1580" y="1096"/>
                  </a:lnTo>
                  <a:lnTo>
                    <a:pt x="1583" y="1100"/>
                  </a:lnTo>
                  <a:lnTo>
                    <a:pt x="1586" y="1102"/>
                  </a:lnTo>
                  <a:lnTo>
                    <a:pt x="1588" y="1100"/>
                  </a:lnTo>
                  <a:lnTo>
                    <a:pt x="1589" y="1099"/>
                  </a:lnTo>
                  <a:lnTo>
                    <a:pt x="1592" y="1097"/>
                  </a:lnTo>
                  <a:lnTo>
                    <a:pt x="1594" y="1093"/>
                  </a:lnTo>
                  <a:lnTo>
                    <a:pt x="1597" y="1092"/>
                  </a:lnTo>
                  <a:lnTo>
                    <a:pt x="1599" y="1092"/>
                  </a:lnTo>
                  <a:lnTo>
                    <a:pt x="1600" y="1095"/>
                  </a:lnTo>
                  <a:lnTo>
                    <a:pt x="1601" y="1097"/>
                  </a:lnTo>
                  <a:lnTo>
                    <a:pt x="1602" y="1102"/>
                  </a:lnTo>
                  <a:lnTo>
                    <a:pt x="1602" y="1108"/>
                  </a:lnTo>
                  <a:lnTo>
                    <a:pt x="1601" y="1115"/>
                  </a:lnTo>
                  <a:lnTo>
                    <a:pt x="1600" y="1129"/>
                  </a:lnTo>
                  <a:lnTo>
                    <a:pt x="1601" y="1140"/>
                  </a:lnTo>
                  <a:lnTo>
                    <a:pt x="1602" y="1144"/>
                  </a:lnTo>
                  <a:lnTo>
                    <a:pt x="1605" y="1148"/>
                  </a:lnTo>
                  <a:lnTo>
                    <a:pt x="1607" y="1152"/>
                  </a:lnTo>
                  <a:lnTo>
                    <a:pt x="1610" y="1155"/>
                  </a:lnTo>
                  <a:lnTo>
                    <a:pt x="1618" y="1161"/>
                  </a:lnTo>
                  <a:lnTo>
                    <a:pt x="1629" y="1166"/>
                  </a:lnTo>
                  <a:lnTo>
                    <a:pt x="1639" y="1169"/>
                  </a:lnTo>
                  <a:lnTo>
                    <a:pt x="1648" y="1173"/>
                  </a:lnTo>
                  <a:lnTo>
                    <a:pt x="1652" y="1175"/>
                  </a:lnTo>
                  <a:lnTo>
                    <a:pt x="1656" y="1177"/>
                  </a:lnTo>
                  <a:lnTo>
                    <a:pt x="1658" y="1179"/>
                  </a:lnTo>
                  <a:lnTo>
                    <a:pt x="1660" y="1181"/>
                  </a:lnTo>
                  <a:lnTo>
                    <a:pt x="1662" y="1184"/>
                  </a:lnTo>
                  <a:lnTo>
                    <a:pt x="1662" y="1188"/>
                  </a:lnTo>
                  <a:lnTo>
                    <a:pt x="1664" y="1200"/>
                  </a:lnTo>
                  <a:lnTo>
                    <a:pt x="1665" y="1210"/>
                  </a:lnTo>
                  <a:lnTo>
                    <a:pt x="1667" y="1215"/>
                  </a:lnTo>
                  <a:lnTo>
                    <a:pt x="1668" y="1219"/>
                  </a:lnTo>
                  <a:lnTo>
                    <a:pt x="1670" y="1224"/>
                  </a:lnTo>
                  <a:lnTo>
                    <a:pt x="1674" y="1228"/>
                  </a:lnTo>
                  <a:lnTo>
                    <a:pt x="1683" y="1236"/>
                  </a:lnTo>
                  <a:lnTo>
                    <a:pt x="1695" y="1247"/>
                  </a:lnTo>
                  <a:lnTo>
                    <a:pt x="1706" y="1257"/>
                  </a:lnTo>
                  <a:lnTo>
                    <a:pt x="1713" y="1268"/>
                  </a:lnTo>
                  <a:lnTo>
                    <a:pt x="1717" y="1273"/>
                  </a:lnTo>
                  <a:lnTo>
                    <a:pt x="1719" y="1279"/>
                  </a:lnTo>
                  <a:lnTo>
                    <a:pt x="1723" y="1284"/>
                  </a:lnTo>
                  <a:lnTo>
                    <a:pt x="1726" y="1286"/>
                  </a:lnTo>
                  <a:lnTo>
                    <a:pt x="1730" y="1286"/>
                  </a:lnTo>
                  <a:lnTo>
                    <a:pt x="1733" y="1284"/>
                  </a:lnTo>
                  <a:lnTo>
                    <a:pt x="1738" y="1280"/>
                  </a:lnTo>
                  <a:lnTo>
                    <a:pt x="1742" y="1276"/>
                  </a:lnTo>
                  <a:lnTo>
                    <a:pt x="1747" y="1273"/>
                  </a:lnTo>
                  <a:lnTo>
                    <a:pt x="1755" y="1270"/>
                  </a:lnTo>
                  <a:lnTo>
                    <a:pt x="1763" y="1270"/>
                  </a:lnTo>
                  <a:lnTo>
                    <a:pt x="1771" y="1273"/>
                  </a:lnTo>
                  <a:lnTo>
                    <a:pt x="1778" y="1278"/>
                  </a:lnTo>
                  <a:lnTo>
                    <a:pt x="1783" y="1279"/>
                  </a:lnTo>
                  <a:lnTo>
                    <a:pt x="1786" y="1278"/>
                  </a:lnTo>
                  <a:lnTo>
                    <a:pt x="1791" y="1274"/>
                  </a:lnTo>
                  <a:lnTo>
                    <a:pt x="1802" y="1269"/>
                  </a:lnTo>
                  <a:lnTo>
                    <a:pt x="1816" y="1267"/>
                  </a:lnTo>
                  <a:lnTo>
                    <a:pt x="1831" y="1266"/>
                  </a:lnTo>
                  <a:lnTo>
                    <a:pt x="1841" y="1265"/>
                  </a:lnTo>
                  <a:lnTo>
                    <a:pt x="1850" y="1263"/>
                  </a:lnTo>
                  <a:lnTo>
                    <a:pt x="1852" y="1263"/>
                  </a:lnTo>
                  <a:close/>
                  <a:moveTo>
                    <a:pt x="386" y="1985"/>
                  </a:moveTo>
                  <a:lnTo>
                    <a:pt x="390" y="1985"/>
                  </a:lnTo>
                  <a:lnTo>
                    <a:pt x="392" y="1986"/>
                  </a:lnTo>
                  <a:lnTo>
                    <a:pt x="395" y="1988"/>
                  </a:lnTo>
                  <a:lnTo>
                    <a:pt x="396" y="1991"/>
                  </a:lnTo>
                  <a:lnTo>
                    <a:pt x="397" y="1997"/>
                  </a:lnTo>
                  <a:lnTo>
                    <a:pt x="396" y="2004"/>
                  </a:lnTo>
                  <a:lnTo>
                    <a:pt x="392" y="2011"/>
                  </a:lnTo>
                  <a:lnTo>
                    <a:pt x="389" y="2015"/>
                  </a:lnTo>
                  <a:lnTo>
                    <a:pt x="384" y="2017"/>
                  </a:lnTo>
                  <a:lnTo>
                    <a:pt x="380" y="2018"/>
                  </a:lnTo>
                  <a:lnTo>
                    <a:pt x="376" y="2017"/>
                  </a:lnTo>
                  <a:lnTo>
                    <a:pt x="372" y="2015"/>
                  </a:lnTo>
                  <a:lnTo>
                    <a:pt x="371" y="2010"/>
                  </a:lnTo>
                  <a:lnTo>
                    <a:pt x="370" y="2005"/>
                  </a:lnTo>
                  <a:lnTo>
                    <a:pt x="370" y="2001"/>
                  </a:lnTo>
                  <a:lnTo>
                    <a:pt x="370" y="1998"/>
                  </a:lnTo>
                  <a:lnTo>
                    <a:pt x="371" y="1994"/>
                  </a:lnTo>
                  <a:lnTo>
                    <a:pt x="373" y="1991"/>
                  </a:lnTo>
                  <a:lnTo>
                    <a:pt x="376" y="1988"/>
                  </a:lnTo>
                  <a:lnTo>
                    <a:pt x="378" y="1987"/>
                  </a:lnTo>
                  <a:lnTo>
                    <a:pt x="383" y="1986"/>
                  </a:lnTo>
                  <a:lnTo>
                    <a:pt x="386" y="1985"/>
                  </a:lnTo>
                  <a:close/>
                  <a:moveTo>
                    <a:pt x="317" y="2101"/>
                  </a:moveTo>
                  <a:lnTo>
                    <a:pt x="317" y="2099"/>
                  </a:lnTo>
                  <a:lnTo>
                    <a:pt x="319" y="2098"/>
                  </a:lnTo>
                  <a:lnTo>
                    <a:pt x="320" y="2097"/>
                  </a:lnTo>
                  <a:lnTo>
                    <a:pt x="321" y="2097"/>
                  </a:lnTo>
                  <a:lnTo>
                    <a:pt x="323" y="2097"/>
                  </a:lnTo>
                  <a:lnTo>
                    <a:pt x="326" y="2100"/>
                  </a:lnTo>
                  <a:lnTo>
                    <a:pt x="328" y="2104"/>
                  </a:lnTo>
                  <a:lnTo>
                    <a:pt x="331" y="2106"/>
                  </a:lnTo>
                  <a:lnTo>
                    <a:pt x="333" y="2106"/>
                  </a:lnTo>
                  <a:lnTo>
                    <a:pt x="334" y="2102"/>
                  </a:lnTo>
                  <a:lnTo>
                    <a:pt x="335" y="2100"/>
                  </a:lnTo>
                  <a:lnTo>
                    <a:pt x="338" y="2098"/>
                  </a:lnTo>
                  <a:lnTo>
                    <a:pt x="339" y="2097"/>
                  </a:lnTo>
                  <a:lnTo>
                    <a:pt x="340" y="2097"/>
                  </a:lnTo>
                  <a:lnTo>
                    <a:pt x="341" y="2098"/>
                  </a:lnTo>
                  <a:lnTo>
                    <a:pt x="341" y="2100"/>
                  </a:lnTo>
                  <a:lnTo>
                    <a:pt x="341" y="2106"/>
                  </a:lnTo>
                  <a:lnTo>
                    <a:pt x="341" y="2112"/>
                  </a:lnTo>
                  <a:lnTo>
                    <a:pt x="340" y="2116"/>
                  </a:lnTo>
                  <a:lnTo>
                    <a:pt x="339" y="2118"/>
                  </a:lnTo>
                  <a:lnTo>
                    <a:pt x="338" y="2119"/>
                  </a:lnTo>
                  <a:lnTo>
                    <a:pt x="335" y="2120"/>
                  </a:lnTo>
                  <a:lnTo>
                    <a:pt x="332" y="2120"/>
                  </a:lnTo>
                  <a:lnTo>
                    <a:pt x="329" y="2119"/>
                  </a:lnTo>
                  <a:lnTo>
                    <a:pt x="326" y="2118"/>
                  </a:lnTo>
                  <a:lnTo>
                    <a:pt x="323" y="2114"/>
                  </a:lnTo>
                  <a:lnTo>
                    <a:pt x="320" y="2108"/>
                  </a:lnTo>
                  <a:lnTo>
                    <a:pt x="317" y="2101"/>
                  </a:lnTo>
                  <a:close/>
                  <a:moveTo>
                    <a:pt x="1834" y="1500"/>
                  </a:moveTo>
                  <a:lnTo>
                    <a:pt x="1832" y="1502"/>
                  </a:lnTo>
                  <a:lnTo>
                    <a:pt x="1828" y="1502"/>
                  </a:lnTo>
                  <a:lnTo>
                    <a:pt x="1826" y="1502"/>
                  </a:lnTo>
                  <a:lnTo>
                    <a:pt x="1824" y="1500"/>
                  </a:lnTo>
                  <a:lnTo>
                    <a:pt x="1824" y="1497"/>
                  </a:lnTo>
                  <a:lnTo>
                    <a:pt x="1824" y="1495"/>
                  </a:lnTo>
                  <a:lnTo>
                    <a:pt x="1826" y="1493"/>
                  </a:lnTo>
                  <a:lnTo>
                    <a:pt x="1828" y="1492"/>
                  </a:lnTo>
                  <a:lnTo>
                    <a:pt x="1837" y="1490"/>
                  </a:lnTo>
                  <a:lnTo>
                    <a:pt x="1843" y="1488"/>
                  </a:lnTo>
                  <a:lnTo>
                    <a:pt x="1846" y="1488"/>
                  </a:lnTo>
                  <a:lnTo>
                    <a:pt x="1850" y="1488"/>
                  </a:lnTo>
                  <a:lnTo>
                    <a:pt x="1852" y="1489"/>
                  </a:lnTo>
                  <a:lnTo>
                    <a:pt x="1853" y="1492"/>
                  </a:lnTo>
                  <a:lnTo>
                    <a:pt x="1853" y="1495"/>
                  </a:lnTo>
                  <a:lnTo>
                    <a:pt x="1851" y="1496"/>
                  </a:lnTo>
                  <a:lnTo>
                    <a:pt x="1849" y="1496"/>
                  </a:lnTo>
                  <a:lnTo>
                    <a:pt x="1846" y="1496"/>
                  </a:lnTo>
                  <a:lnTo>
                    <a:pt x="1840" y="1497"/>
                  </a:lnTo>
                  <a:lnTo>
                    <a:pt x="1834" y="1500"/>
                  </a:lnTo>
                  <a:close/>
                  <a:moveTo>
                    <a:pt x="1882" y="1475"/>
                  </a:moveTo>
                  <a:lnTo>
                    <a:pt x="1878" y="1477"/>
                  </a:lnTo>
                  <a:lnTo>
                    <a:pt x="1871" y="1480"/>
                  </a:lnTo>
                  <a:lnTo>
                    <a:pt x="1869" y="1480"/>
                  </a:lnTo>
                  <a:lnTo>
                    <a:pt x="1868" y="1480"/>
                  </a:lnTo>
                  <a:lnTo>
                    <a:pt x="1866" y="1478"/>
                  </a:lnTo>
                  <a:lnTo>
                    <a:pt x="1866" y="1477"/>
                  </a:lnTo>
                  <a:lnTo>
                    <a:pt x="1868" y="1474"/>
                  </a:lnTo>
                  <a:lnTo>
                    <a:pt x="1871" y="1470"/>
                  </a:lnTo>
                  <a:lnTo>
                    <a:pt x="1878" y="1468"/>
                  </a:lnTo>
                  <a:lnTo>
                    <a:pt x="1887" y="1464"/>
                  </a:lnTo>
                  <a:lnTo>
                    <a:pt x="1894" y="1463"/>
                  </a:lnTo>
                  <a:lnTo>
                    <a:pt x="1898" y="1463"/>
                  </a:lnTo>
                  <a:lnTo>
                    <a:pt x="1900" y="1465"/>
                  </a:lnTo>
                  <a:lnTo>
                    <a:pt x="1900" y="1469"/>
                  </a:lnTo>
                  <a:lnTo>
                    <a:pt x="1897" y="1471"/>
                  </a:lnTo>
                  <a:lnTo>
                    <a:pt x="1894" y="1473"/>
                  </a:lnTo>
                  <a:lnTo>
                    <a:pt x="1887" y="1474"/>
                  </a:lnTo>
                  <a:lnTo>
                    <a:pt x="1882" y="1475"/>
                  </a:lnTo>
                  <a:close/>
                  <a:moveTo>
                    <a:pt x="2931" y="788"/>
                  </a:moveTo>
                  <a:lnTo>
                    <a:pt x="2939" y="788"/>
                  </a:lnTo>
                  <a:lnTo>
                    <a:pt x="2946" y="788"/>
                  </a:lnTo>
                  <a:lnTo>
                    <a:pt x="2948" y="788"/>
                  </a:lnTo>
                  <a:lnTo>
                    <a:pt x="2952" y="786"/>
                  </a:lnTo>
                  <a:lnTo>
                    <a:pt x="2954" y="784"/>
                  </a:lnTo>
                  <a:lnTo>
                    <a:pt x="2956" y="782"/>
                  </a:lnTo>
                  <a:lnTo>
                    <a:pt x="2959" y="778"/>
                  </a:lnTo>
                  <a:lnTo>
                    <a:pt x="2961" y="777"/>
                  </a:lnTo>
                  <a:lnTo>
                    <a:pt x="2965" y="776"/>
                  </a:lnTo>
                  <a:lnTo>
                    <a:pt x="2968" y="776"/>
                  </a:lnTo>
                  <a:lnTo>
                    <a:pt x="2975" y="777"/>
                  </a:lnTo>
                  <a:lnTo>
                    <a:pt x="2981" y="778"/>
                  </a:lnTo>
                  <a:lnTo>
                    <a:pt x="2985" y="781"/>
                  </a:lnTo>
                  <a:lnTo>
                    <a:pt x="2986" y="783"/>
                  </a:lnTo>
                  <a:lnTo>
                    <a:pt x="2989" y="786"/>
                  </a:lnTo>
                  <a:lnTo>
                    <a:pt x="2990" y="788"/>
                  </a:lnTo>
                  <a:lnTo>
                    <a:pt x="2992" y="795"/>
                  </a:lnTo>
                  <a:lnTo>
                    <a:pt x="2993" y="802"/>
                  </a:lnTo>
                  <a:lnTo>
                    <a:pt x="2993" y="805"/>
                  </a:lnTo>
                  <a:lnTo>
                    <a:pt x="2992" y="807"/>
                  </a:lnTo>
                  <a:lnTo>
                    <a:pt x="2991" y="809"/>
                  </a:lnTo>
                  <a:lnTo>
                    <a:pt x="2989" y="810"/>
                  </a:lnTo>
                  <a:lnTo>
                    <a:pt x="2984" y="813"/>
                  </a:lnTo>
                  <a:lnTo>
                    <a:pt x="2979" y="814"/>
                  </a:lnTo>
                  <a:lnTo>
                    <a:pt x="2974" y="814"/>
                  </a:lnTo>
                  <a:lnTo>
                    <a:pt x="2970" y="812"/>
                  </a:lnTo>
                  <a:lnTo>
                    <a:pt x="2965" y="808"/>
                  </a:lnTo>
                  <a:lnTo>
                    <a:pt x="2961" y="805"/>
                  </a:lnTo>
                  <a:lnTo>
                    <a:pt x="2956" y="801"/>
                  </a:lnTo>
                  <a:lnTo>
                    <a:pt x="2954" y="800"/>
                  </a:lnTo>
                  <a:lnTo>
                    <a:pt x="2951" y="800"/>
                  </a:lnTo>
                  <a:lnTo>
                    <a:pt x="2948" y="801"/>
                  </a:lnTo>
                  <a:lnTo>
                    <a:pt x="2946" y="806"/>
                  </a:lnTo>
                  <a:lnTo>
                    <a:pt x="2945" y="812"/>
                  </a:lnTo>
                  <a:lnTo>
                    <a:pt x="2943" y="814"/>
                  </a:lnTo>
                  <a:lnTo>
                    <a:pt x="2942" y="815"/>
                  </a:lnTo>
                  <a:lnTo>
                    <a:pt x="2941" y="816"/>
                  </a:lnTo>
                  <a:lnTo>
                    <a:pt x="2939" y="816"/>
                  </a:lnTo>
                  <a:lnTo>
                    <a:pt x="2933" y="816"/>
                  </a:lnTo>
                  <a:lnTo>
                    <a:pt x="2927" y="815"/>
                  </a:lnTo>
                  <a:lnTo>
                    <a:pt x="2922" y="814"/>
                  </a:lnTo>
                  <a:lnTo>
                    <a:pt x="2917" y="813"/>
                  </a:lnTo>
                  <a:lnTo>
                    <a:pt x="2915" y="809"/>
                  </a:lnTo>
                  <a:lnTo>
                    <a:pt x="2914" y="807"/>
                  </a:lnTo>
                  <a:lnTo>
                    <a:pt x="2912" y="802"/>
                  </a:lnTo>
                  <a:lnTo>
                    <a:pt x="2914" y="799"/>
                  </a:lnTo>
                  <a:lnTo>
                    <a:pt x="2915" y="795"/>
                  </a:lnTo>
                  <a:lnTo>
                    <a:pt x="2917" y="793"/>
                  </a:lnTo>
                  <a:lnTo>
                    <a:pt x="2921" y="790"/>
                  </a:lnTo>
                  <a:lnTo>
                    <a:pt x="2924" y="788"/>
                  </a:lnTo>
                  <a:lnTo>
                    <a:pt x="2928" y="788"/>
                  </a:lnTo>
                  <a:lnTo>
                    <a:pt x="2931" y="788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E2262C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陕西">
              <a:extLst>
                <a:ext uri="{FF2B5EF4-FFF2-40B4-BE49-F238E27FC236}">
                  <a16:creationId xmlns:a16="http://schemas.microsoft.com/office/drawing/2014/main" xmlns="" id="{652A3DFA-4646-40F1-B419-9A1E6DA652C8}"/>
                </a:ext>
              </a:extLst>
            </p:cNvPr>
            <p:cNvSpPr/>
            <p:nvPr/>
          </p:nvSpPr>
          <p:spPr bwMode="auto">
            <a:xfrm>
              <a:off x="1039150" y="4408477"/>
              <a:ext cx="614391" cy="1064213"/>
            </a:xfrm>
            <a:custGeom>
              <a:avLst/>
              <a:gdLst>
                <a:gd name="T0" fmla="*/ 546 w 2030"/>
                <a:gd name="T1" fmla="*/ 3014 h 3463"/>
                <a:gd name="T2" fmla="*/ 423 w 2030"/>
                <a:gd name="T3" fmla="*/ 2992 h 3463"/>
                <a:gd name="T4" fmla="*/ 284 w 2030"/>
                <a:gd name="T5" fmla="*/ 3007 h 3463"/>
                <a:gd name="T6" fmla="*/ 215 w 2030"/>
                <a:gd name="T7" fmla="*/ 2929 h 3463"/>
                <a:gd name="T8" fmla="*/ 70 w 2030"/>
                <a:gd name="T9" fmla="*/ 2972 h 3463"/>
                <a:gd name="T10" fmla="*/ 0 w 2030"/>
                <a:gd name="T11" fmla="*/ 2900 h 3463"/>
                <a:gd name="T12" fmla="*/ 145 w 2030"/>
                <a:gd name="T13" fmla="*/ 2878 h 3463"/>
                <a:gd name="T14" fmla="*/ 179 w 2030"/>
                <a:gd name="T15" fmla="*/ 2805 h 3463"/>
                <a:gd name="T16" fmla="*/ 91 w 2030"/>
                <a:gd name="T17" fmla="*/ 2700 h 3463"/>
                <a:gd name="T18" fmla="*/ 206 w 2030"/>
                <a:gd name="T19" fmla="*/ 2597 h 3463"/>
                <a:gd name="T20" fmla="*/ 348 w 2030"/>
                <a:gd name="T21" fmla="*/ 2604 h 3463"/>
                <a:gd name="T22" fmla="*/ 372 w 2030"/>
                <a:gd name="T23" fmla="*/ 2550 h 3463"/>
                <a:gd name="T24" fmla="*/ 377 w 2030"/>
                <a:gd name="T25" fmla="*/ 2410 h 3463"/>
                <a:gd name="T26" fmla="*/ 454 w 2030"/>
                <a:gd name="T27" fmla="*/ 2271 h 3463"/>
                <a:gd name="T28" fmla="*/ 361 w 2030"/>
                <a:gd name="T29" fmla="*/ 2139 h 3463"/>
                <a:gd name="T30" fmla="*/ 418 w 2030"/>
                <a:gd name="T31" fmla="*/ 1958 h 3463"/>
                <a:gd name="T32" fmla="*/ 657 w 2030"/>
                <a:gd name="T33" fmla="*/ 2036 h 3463"/>
                <a:gd name="T34" fmla="*/ 853 w 2030"/>
                <a:gd name="T35" fmla="*/ 2004 h 3463"/>
                <a:gd name="T36" fmla="*/ 820 w 2030"/>
                <a:gd name="T37" fmla="*/ 1880 h 3463"/>
                <a:gd name="T38" fmla="*/ 976 w 2030"/>
                <a:gd name="T39" fmla="*/ 1868 h 3463"/>
                <a:gd name="T40" fmla="*/ 1116 w 2030"/>
                <a:gd name="T41" fmla="*/ 1747 h 3463"/>
                <a:gd name="T42" fmla="*/ 1154 w 2030"/>
                <a:gd name="T43" fmla="*/ 1479 h 3463"/>
                <a:gd name="T44" fmla="*/ 1051 w 2030"/>
                <a:gd name="T45" fmla="*/ 1337 h 3463"/>
                <a:gd name="T46" fmla="*/ 928 w 2030"/>
                <a:gd name="T47" fmla="*/ 1264 h 3463"/>
                <a:gd name="T48" fmla="*/ 774 w 2030"/>
                <a:gd name="T49" fmla="*/ 1188 h 3463"/>
                <a:gd name="T50" fmla="*/ 688 w 2030"/>
                <a:gd name="T51" fmla="*/ 1069 h 3463"/>
                <a:gd name="T52" fmla="*/ 699 w 2030"/>
                <a:gd name="T53" fmla="*/ 1004 h 3463"/>
                <a:gd name="T54" fmla="*/ 716 w 2030"/>
                <a:gd name="T55" fmla="*/ 842 h 3463"/>
                <a:gd name="T56" fmla="*/ 855 w 2030"/>
                <a:gd name="T57" fmla="*/ 746 h 3463"/>
                <a:gd name="T58" fmla="*/ 1091 w 2030"/>
                <a:gd name="T59" fmla="*/ 835 h 3463"/>
                <a:gd name="T60" fmla="*/ 1245 w 2030"/>
                <a:gd name="T61" fmla="*/ 708 h 3463"/>
                <a:gd name="T62" fmla="*/ 1259 w 2030"/>
                <a:gd name="T63" fmla="*/ 565 h 3463"/>
                <a:gd name="T64" fmla="*/ 1388 w 2030"/>
                <a:gd name="T65" fmla="*/ 414 h 3463"/>
                <a:gd name="T66" fmla="*/ 1481 w 2030"/>
                <a:gd name="T67" fmla="*/ 309 h 3463"/>
                <a:gd name="T68" fmla="*/ 1626 w 2030"/>
                <a:gd name="T69" fmla="*/ 152 h 3463"/>
                <a:gd name="T70" fmla="*/ 1714 w 2030"/>
                <a:gd name="T71" fmla="*/ 104 h 3463"/>
                <a:gd name="T72" fmla="*/ 1829 w 2030"/>
                <a:gd name="T73" fmla="*/ 133 h 3463"/>
                <a:gd name="T74" fmla="*/ 1958 w 2030"/>
                <a:gd name="T75" fmla="*/ 58 h 3463"/>
                <a:gd name="T76" fmla="*/ 2003 w 2030"/>
                <a:gd name="T77" fmla="*/ 139 h 3463"/>
                <a:gd name="T78" fmla="*/ 1927 w 2030"/>
                <a:gd name="T79" fmla="*/ 338 h 3463"/>
                <a:gd name="T80" fmla="*/ 1818 w 2030"/>
                <a:gd name="T81" fmla="*/ 561 h 3463"/>
                <a:gd name="T82" fmla="*/ 1806 w 2030"/>
                <a:gd name="T83" fmla="*/ 739 h 3463"/>
                <a:gd name="T84" fmla="*/ 1870 w 2030"/>
                <a:gd name="T85" fmla="*/ 904 h 3463"/>
                <a:gd name="T86" fmla="*/ 1751 w 2030"/>
                <a:gd name="T87" fmla="*/ 1118 h 3463"/>
                <a:gd name="T88" fmla="*/ 1760 w 2030"/>
                <a:gd name="T89" fmla="*/ 1268 h 3463"/>
                <a:gd name="T90" fmla="*/ 1765 w 2030"/>
                <a:gd name="T91" fmla="*/ 1534 h 3463"/>
                <a:gd name="T92" fmla="*/ 1736 w 2030"/>
                <a:gd name="T93" fmla="*/ 1900 h 3463"/>
                <a:gd name="T94" fmla="*/ 1749 w 2030"/>
                <a:gd name="T95" fmla="*/ 2190 h 3463"/>
                <a:gd name="T96" fmla="*/ 1778 w 2030"/>
                <a:gd name="T97" fmla="*/ 2351 h 3463"/>
                <a:gd name="T98" fmla="*/ 1826 w 2030"/>
                <a:gd name="T99" fmla="*/ 2492 h 3463"/>
                <a:gd name="T100" fmla="*/ 1974 w 2030"/>
                <a:gd name="T101" fmla="*/ 2680 h 3463"/>
                <a:gd name="T102" fmla="*/ 1847 w 2030"/>
                <a:gd name="T103" fmla="*/ 2834 h 3463"/>
                <a:gd name="T104" fmla="*/ 1703 w 2030"/>
                <a:gd name="T105" fmla="*/ 2818 h 3463"/>
                <a:gd name="T106" fmla="*/ 1454 w 2030"/>
                <a:gd name="T107" fmla="*/ 2790 h 3463"/>
                <a:gd name="T108" fmla="*/ 1522 w 2030"/>
                <a:gd name="T109" fmla="*/ 2884 h 3463"/>
                <a:gd name="T110" fmla="*/ 1661 w 2030"/>
                <a:gd name="T111" fmla="*/ 2985 h 3463"/>
                <a:gd name="T112" fmla="*/ 1566 w 2030"/>
                <a:gd name="T113" fmla="*/ 3074 h 3463"/>
                <a:gd name="T114" fmla="*/ 1440 w 2030"/>
                <a:gd name="T115" fmla="*/ 3155 h 3463"/>
                <a:gd name="T116" fmla="*/ 1457 w 2030"/>
                <a:gd name="T117" fmla="*/ 3423 h 3463"/>
                <a:gd name="T118" fmla="*/ 1229 w 2030"/>
                <a:gd name="T119" fmla="*/ 3336 h 3463"/>
                <a:gd name="T120" fmla="*/ 994 w 2030"/>
                <a:gd name="T121" fmla="*/ 3208 h 3463"/>
                <a:gd name="T122" fmla="*/ 812 w 2030"/>
                <a:gd name="T123" fmla="*/ 3209 h 3463"/>
                <a:gd name="T124" fmla="*/ 681 w 2030"/>
                <a:gd name="T125" fmla="*/ 3086 h 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30" h="3463">
                  <a:moveTo>
                    <a:pt x="593" y="3133"/>
                  </a:moveTo>
                  <a:lnTo>
                    <a:pt x="591" y="3133"/>
                  </a:lnTo>
                  <a:lnTo>
                    <a:pt x="590" y="3133"/>
                  </a:lnTo>
                  <a:lnTo>
                    <a:pt x="588" y="3133"/>
                  </a:lnTo>
                  <a:lnTo>
                    <a:pt x="587" y="3132"/>
                  </a:lnTo>
                  <a:lnTo>
                    <a:pt x="585" y="3130"/>
                  </a:lnTo>
                  <a:lnTo>
                    <a:pt x="582" y="3129"/>
                  </a:lnTo>
                  <a:lnTo>
                    <a:pt x="581" y="3126"/>
                  </a:lnTo>
                  <a:lnTo>
                    <a:pt x="580" y="3121"/>
                  </a:lnTo>
                  <a:lnTo>
                    <a:pt x="579" y="3116"/>
                  </a:lnTo>
                  <a:lnTo>
                    <a:pt x="578" y="3111"/>
                  </a:lnTo>
                  <a:lnTo>
                    <a:pt x="575" y="3109"/>
                  </a:lnTo>
                  <a:lnTo>
                    <a:pt x="572" y="3107"/>
                  </a:lnTo>
                  <a:lnTo>
                    <a:pt x="567" y="3104"/>
                  </a:lnTo>
                  <a:lnTo>
                    <a:pt x="563" y="3103"/>
                  </a:lnTo>
                  <a:lnTo>
                    <a:pt x="556" y="3101"/>
                  </a:lnTo>
                  <a:lnTo>
                    <a:pt x="553" y="3097"/>
                  </a:lnTo>
                  <a:lnTo>
                    <a:pt x="549" y="3093"/>
                  </a:lnTo>
                  <a:lnTo>
                    <a:pt x="548" y="3090"/>
                  </a:lnTo>
                  <a:lnTo>
                    <a:pt x="548" y="3079"/>
                  </a:lnTo>
                  <a:lnTo>
                    <a:pt x="550" y="3067"/>
                  </a:lnTo>
                  <a:lnTo>
                    <a:pt x="552" y="3059"/>
                  </a:lnTo>
                  <a:lnTo>
                    <a:pt x="553" y="3050"/>
                  </a:lnTo>
                  <a:lnTo>
                    <a:pt x="553" y="3041"/>
                  </a:lnTo>
                  <a:lnTo>
                    <a:pt x="552" y="3032"/>
                  </a:lnTo>
                  <a:lnTo>
                    <a:pt x="550" y="3025"/>
                  </a:lnTo>
                  <a:lnTo>
                    <a:pt x="548" y="3017"/>
                  </a:lnTo>
                  <a:lnTo>
                    <a:pt x="546" y="3014"/>
                  </a:lnTo>
                  <a:lnTo>
                    <a:pt x="542" y="3011"/>
                  </a:lnTo>
                  <a:lnTo>
                    <a:pt x="538" y="3009"/>
                  </a:lnTo>
                  <a:lnTo>
                    <a:pt x="534" y="3008"/>
                  </a:lnTo>
                  <a:lnTo>
                    <a:pt x="523" y="3004"/>
                  </a:lnTo>
                  <a:lnTo>
                    <a:pt x="510" y="3002"/>
                  </a:lnTo>
                  <a:lnTo>
                    <a:pt x="506" y="3002"/>
                  </a:lnTo>
                  <a:lnTo>
                    <a:pt x="503" y="3002"/>
                  </a:lnTo>
                  <a:lnTo>
                    <a:pt x="497" y="3001"/>
                  </a:lnTo>
                  <a:lnTo>
                    <a:pt x="491" y="3001"/>
                  </a:lnTo>
                  <a:lnTo>
                    <a:pt x="486" y="3001"/>
                  </a:lnTo>
                  <a:lnTo>
                    <a:pt x="481" y="3000"/>
                  </a:lnTo>
                  <a:lnTo>
                    <a:pt x="479" y="3000"/>
                  </a:lnTo>
                  <a:lnTo>
                    <a:pt x="477" y="3000"/>
                  </a:lnTo>
                  <a:lnTo>
                    <a:pt x="474" y="3000"/>
                  </a:lnTo>
                  <a:lnTo>
                    <a:pt x="472" y="3000"/>
                  </a:lnTo>
                  <a:lnTo>
                    <a:pt x="467" y="3001"/>
                  </a:lnTo>
                  <a:lnTo>
                    <a:pt x="462" y="3001"/>
                  </a:lnTo>
                  <a:lnTo>
                    <a:pt x="456" y="3000"/>
                  </a:lnTo>
                  <a:lnTo>
                    <a:pt x="452" y="2998"/>
                  </a:lnTo>
                  <a:lnTo>
                    <a:pt x="449" y="2998"/>
                  </a:lnTo>
                  <a:lnTo>
                    <a:pt x="448" y="2997"/>
                  </a:lnTo>
                  <a:lnTo>
                    <a:pt x="445" y="2995"/>
                  </a:lnTo>
                  <a:lnTo>
                    <a:pt x="442" y="2992"/>
                  </a:lnTo>
                  <a:lnTo>
                    <a:pt x="439" y="2991"/>
                  </a:lnTo>
                  <a:lnTo>
                    <a:pt x="435" y="2990"/>
                  </a:lnTo>
                  <a:lnTo>
                    <a:pt x="431" y="2990"/>
                  </a:lnTo>
                  <a:lnTo>
                    <a:pt x="429" y="2990"/>
                  </a:lnTo>
                  <a:lnTo>
                    <a:pt x="423" y="2992"/>
                  </a:lnTo>
                  <a:lnTo>
                    <a:pt x="415" y="2997"/>
                  </a:lnTo>
                  <a:lnTo>
                    <a:pt x="405" y="3006"/>
                  </a:lnTo>
                  <a:lnTo>
                    <a:pt x="393" y="3011"/>
                  </a:lnTo>
                  <a:lnTo>
                    <a:pt x="380" y="3015"/>
                  </a:lnTo>
                  <a:lnTo>
                    <a:pt x="367" y="3015"/>
                  </a:lnTo>
                  <a:lnTo>
                    <a:pt x="364" y="3015"/>
                  </a:lnTo>
                  <a:lnTo>
                    <a:pt x="360" y="3015"/>
                  </a:lnTo>
                  <a:lnTo>
                    <a:pt x="355" y="3016"/>
                  </a:lnTo>
                  <a:lnTo>
                    <a:pt x="353" y="3016"/>
                  </a:lnTo>
                  <a:lnTo>
                    <a:pt x="349" y="3019"/>
                  </a:lnTo>
                  <a:lnTo>
                    <a:pt x="345" y="3022"/>
                  </a:lnTo>
                  <a:lnTo>
                    <a:pt x="342" y="3025"/>
                  </a:lnTo>
                  <a:lnTo>
                    <a:pt x="341" y="3026"/>
                  </a:lnTo>
                  <a:lnTo>
                    <a:pt x="340" y="3028"/>
                  </a:lnTo>
                  <a:lnTo>
                    <a:pt x="339" y="3029"/>
                  </a:lnTo>
                  <a:lnTo>
                    <a:pt x="335" y="3032"/>
                  </a:lnTo>
                  <a:lnTo>
                    <a:pt x="332" y="3032"/>
                  </a:lnTo>
                  <a:lnTo>
                    <a:pt x="330" y="3032"/>
                  </a:lnTo>
                  <a:lnTo>
                    <a:pt x="328" y="3032"/>
                  </a:lnTo>
                  <a:lnTo>
                    <a:pt x="326" y="3030"/>
                  </a:lnTo>
                  <a:lnTo>
                    <a:pt x="323" y="3028"/>
                  </a:lnTo>
                  <a:lnTo>
                    <a:pt x="319" y="3026"/>
                  </a:lnTo>
                  <a:lnTo>
                    <a:pt x="315" y="3022"/>
                  </a:lnTo>
                  <a:lnTo>
                    <a:pt x="305" y="3016"/>
                  </a:lnTo>
                  <a:lnTo>
                    <a:pt x="297" y="3013"/>
                  </a:lnTo>
                  <a:lnTo>
                    <a:pt x="294" y="3010"/>
                  </a:lnTo>
                  <a:lnTo>
                    <a:pt x="290" y="3009"/>
                  </a:lnTo>
                  <a:lnTo>
                    <a:pt x="284" y="3007"/>
                  </a:lnTo>
                  <a:lnTo>
                    <a:pt x="278" y="3006"/>
                  </a:lnTo>
                  <a:lnTo>
                    <a:pt x="270" y="3003"/>
                  </a:lnTo>
                  <a:lnTo>
                    <a:pt x="260" y="3001"/>
                  </a:lnTo>
                  <a:lnTo>
                    <a:pt x="253" y="2998"/>
                  </a:lnTo>
                  <a:lnTo>
                    <a:pt x="245" y="2996"/>
                  </a:lnTo>
                  <a:lnTo>
                    <a:pt x="242" y="2995"/>
                  </a:lnTo>
                  <a:lnTo>
                    <a:pt x="239" y="2994"/>
                  </a:lnTo>
                  <a:lnTo>
                    <a:pt x="236" y="2994"/>
                  </a:lnTo>
                  <a:lnTo>
                    <a:pt x="235" y="2992"/>
                  </a:lnTo>
                  <a:lnTo>
                    <a:pt x="231" y="2990"/>
                  </a:lnTo>
                  <a:lnTo>
                    <a:pt x="227" y="2987"/>
                  </a:lnTo>
                  <a:lnTo>
                    <a:pt x="222" y="2982"/>
                  </a:lnTo>
                  <a:lnTo>
                    <a:pt x="219" y="2976"/>
                  </a:lnTo>
                  <a:lnTo>
                    <a:pt x="215" y="2970"/>
                  </a:lnTo>
                  <a:lnTo>
                    <a:pt x="214" y="2964"/>
                  </a:lnTo>
                  <a:lnTo>
                    <a:pt x="213" y="2960"/>
                  </a:lnTo>
                  <a:lnTo>
                    <a:pt x="214" y="2957"/>
                  </a:lnTo>
                  <a:lnTo>
                    <a:pt x="214" y="2956"/>
                  </a:lnTo>
                  <a:lnTo>
                    <a:pt x="215" y="2956"/>
                  </a:lnTo>
                  <a:lnTo>
                    <a:pt x="215" y="2954"/>
                  </a:lnTo>
                  <a:lnTo>
                    <a:pt x="216" y="2952"/>
                  </a:lnTo>
                  <a:lnTo>
                    <a:pt x="219" y="2950"/>
                  </a:lnTo>
                  <a:lnTo>
                    <a:pt x="219" y="2947"/>
                  </a:lnTo>
                  <a:lnTo>
                    <a:pt x="220" y="2944"/>
                  </a:lnTo>
                  <a:lnTo>
                    <a:pt x="220" y="2939"/>
                  </a:lnTo>
                  <a:lnTo>
                    <a:pt x="219" y="2935"/>
                  </a:lnTo>
                  <a:lnTo>
                    <a:pt x="217" y="2932"/>
                  </a:lnTo>
                  <a:lnTo>
                    <a:pt x="215" y="2929"/>
                  </a:lnTo>
                  <a:lnTo>
                    <a:pt x="213" y="2927"/>
                  </a:lnTo>
                  <a:lnTo>
                    <a:pt x="210" y="2926"/>
                  </a:lnTo>
                  <a:lnTo>
                    <a:pt x="206" y="2926"/>
                  </a:lnTo>
                  <a:lnTo>
                    <a:pt x="198" y="2927"/>
                  </a:lnTo>
                  <a:lnTo>
                    <a:pt x="190" y="2931"/>
                  </a:lnTo>
                  <a:lnTo>
                    <a:pt x="179" y="2938"/>
                  </a:lnTo>
                  <a:lnTo>
                    <a:pt x="168" y="2941"/>
                  </a:lnTo>
                  <a:lnTo>
                    <a:pt x="160" y="2943"/>
                  </a:lnTo>
                  <a:lnTo>
                    <a:pt x="153" y="2944"/>
                  </a:lnTo>
                  <a:lnTo>
                    <a:pt x="145" y="2943"/>
                  </a:lnTo>
                  <a:lnTo>
                    <a:pt x="137" y="2941"/>
                  </a:lnTo>
                  <a:lnTo>
                    <a:pt x="130" y="2943"/>
                  </a:lnTo>
                  <a:lnTo>
                    <a:pt x="125" y="2944"/>
                  </a:lnTo>
                  <a:lnTo>
                    <a:pt x="121" y="2945"/>
                  </a:lnTo>
                  <a:lnTo>
                    <a:pt x="116" y="2952"/>
                  </a:lnTo>
                  <a:lnTo>
                    <a:pt x="113" y="2959"/>
                  </a:lnTo>
                  <a:lnTo>
                    <a:pt x="110" y="2968"/>
                  </a:lnTo>
                  <a:lnTo>
                    <a:pt x="108" y="2970"/>
                  </a:lnTo>
                  <a:lnTo>
                    <a:pt x="106" y="2972"/>
                  </a:lnTo>
                  <a:lnTo>
                    <a:pt x="100" y="2973"/>
                  </a:lnTo>
                  <a:lnTo>
                    <a:pt x="91" y="2972"/>
                  </a:lnTo>
                  <a:lnTo>
                    <a:pt x="88" y="2971"/>
                  </a:lnTo>
                  <a:lnTo>
                    <a:pt x="83" y="2970"/>
                  </a:lnTo>
                  <a:lnTo>
                    <a:pt x="80" y="2970"/>
                  </a:lnTo>
                  <a:lnTo>
                    <a:pt x="76" y="2970"/>
                  </a:lnTo>
                  <a:lnTo>
                    <a:pt x="75" y="2971"/>
                  </a:lnTo>
                  <a:lnTo>
                    <a:pt x="72" y="2971"/>
                  </a:lnTo>
                  <a:lnTo>
                    <a:pt x="70" y="2972"/>
                  </a:lnTo>
                  <a:lnTo>
                    <a:pt x="68" y="2973"/>
                  </a:lnTo>
                  <a:lnTo>
                    <a:pt x="64" y="2976"/>
                  </a:lnTo>
                  <a:lnTo>
                    <a:pt x="62" y="2978"/>
                  </a:lnTo>
                  <a:lnTo>
                    <a:pt x="58" y="2982"/>
                  </a:lnTo>
                  <a:lnTo>
                    <a:pt x="55" y="2984"/>
                  </a:lnTo>
                  <a:lnTo>
                    <a:pt x="52" y="2987"/>
                  </a:lnTo>
                  <a:lnTo>
                    <a:pt x="51" y="2989"/>
                  </a:lnTo>
                  <a:lnTo>
                    <a:pt x="49" y="2990"/>
                  </a:lnTo>
                  <a:lnTo>
                    <a:pt x="47" y="2991"/>
                  </a:lnTo>
                  <a:lnTo>
                    <a:pt x="45" y="2991"/>
                  </a:lnTo>
                  <a:lnTo>
                    <a:pt x="42" y="2992"/>
                  </a:lnTo>
                  <a:lnTo>
                    <a:pt x="37" y="2992"/>
                  </a:lnTo>
                  <a:lnTo>
                    <a:pt x="33" y="2991"/>
                  </a:lnTo>
                  <a:lnTo>
                    <a:pt x="27" y="2990"/>
                  </a:lnTo>
                  <a:lnTo>
                    <a:pt x="18" y="2983"/>
                  </a:lnTo>
                  <a:lnTo>
                    <a:pt x="17" y="2981"/>
                  </a:lnTo>
                  <a:lnTo>
                    <a:pt x="14" y="2978"/>
                  </a:lnTo>
                  <a:lnTo>
                    <a:pt x="13" y="2975"/>
                  </a:lnTo>
                  <a:lnTo>
                    <a:pt x="13" y="2971"/>
                  </a:lnTo>
                  <a:lnTo>
                    <a:pt x="12" y="2966"/>
                  </a:lnTo>
                  <a:lnTo>
                    <a:pt x="11" y="2963"/>
                  </a:lnTo>
                  <a:lnTo>
                    <a:pt x="9" y="2956"/>
                  </a:lnTo>
                  <a:lnTo>
                    <a:pt x="6" y="2943"/>
                  </a:lnTo>
                  <a:lnTo>
                    <a:pt x="3" y="2934"/>
                  </a:lnTo>
                  <a:lnTo>
                    <a:pt x="2" y="2926"/>
                  </a:lnTo>
                  <a:lnTo>
                    <a:pt x="0" y="2915"/>
                  </a:lnTo>
                  <a:lnTo>
                    <a:pt x="0" y="2905"/>
                  </a:lnTo>
                  <a:lnTo>
                    <a:pt x="0" y="2900"/>
                  </a:lnTo>
                  <a:lnTo>
                    <a:pt x="1" y="2895"/>
                  </a:lnTo>
                  <a:lnTo>
                    <a:pt x="2" y="2895"/>
                  </a:lnTo>
                  <a:lnTo>
                    <a:pt x="3" y="2895"/>
                  </a:lnTo>
                  <a:lnTo>
                    <a:pt x="6" y="2896"/>
                  </a:lnTo>
                  <a:lnTo>
                    <a:pt x="8" y="2897"/>
                  </a:lnTo>
                  <a:lnTo>
                    <a:pt x="9" y="2899"/>
                  </a:lnTo>
                  <a:lnTo>
                    <a:pt x="12" y="2900"/>
                  </a:lnTo>
                  <a:lnTo>
                    <a:pt x="14" y="2902"/>
                  </a:lnTo>
                  <a:lnTo>
                    <a:pt x="17" y="2903"/>
                  </a:lnTo>
                  <a:lnTo>
                    <a:pt x="18" y="2905"/>
                  </a:lnTo>
                  <a:lnTo>
                    <a:pt x="20" y="2906"/>
                  </a:lnTo>
                  <a:lnTo>
                    <a:pt x="24" y="2908"/>
                  </a:lnTo>
                  <a:lnTo>
                    <a:pt x="28" y="2909"/>
                  </a:lnTo>
                  <a:lnTo>
                    <a:pt x="37" y="2910"/>
                  </a:lnTo>
                  <a:lnTo>
                    <a:pt x="43" y="2910"/>
                  </a:lnTo>
                  <a:lnTo>
                    <a:pt x="52" y="2910"/>
                  </a:lnTo>
                  <a:lnTo>
                    <a:pt x="61" y="2909"/>
                  </a:lnTo>
                  <a:lnTo>
                    <a:pt x="70" y="2907"/>
                  </a:lnTo>
                  <a:lnTo>
                    <a:pt x="80" y="2903"/>
                  </a:lnTo>
                  <a:lnTo>
                    <a:pt x="93" y="2897"/>
                  </a:lnTo>
                  <a:lnTo>
                    <a:pt x="106" y="2891"/>
                  </a:lnTo>
                  <a:lnTo>
                    <a:pt x="113" y="2888"/>
                  </a:lnTo>
                  <a:lnTo>
                    <a:pt x="120" y="2884"/>
                  </a:lnTo>
                  <a:lnTo>
                    <a:pt x="124" y="2883"/>
                  </a:lnTo>
                  <a:lnTo>
                    <a:pt x="127" y="2883"/>
                  </a:lnTo>
                  <a:lnTo>
                    <a:pt x="133" y="2881"/>
                  </a:lnTo>
                  <a:lnTo>
                    <a:pt x="139" y="2880"/>
                  </a:lnTo>
                  <a:lnTo>
                    <a:pt x="145" y="2878"/>
                  </a:lnTo>
                  <a:lnTo>
                    <a:pt x="150" y="2877"/>
                  </a:lnTo>
                  <a:lnTo>
                    <a:pt x="152" y="2876"/>
                  </a:lnTo>
                  <a:lnTo>
                    <a:pt x="154" y="2875"/>
                  </a:lnTo>
                  <a:lnTo>
                    <a:pt x="156" y="2872"/>
                  </a:lnTo>
                  <a:lnTo>
                    <a:pt x="157" y="2871"/>
                  </a:lnTo>
                  <a:lnTo>
                    <a:pt x="159" y="2866"/>
                  </a:lnTo>
                  <a:lnTo>
                    <a:pt x="162" y="2857"/>
                  </a:lnTo>
                  <a:lnTo>
                    <a:pt x="162" y="2849"/>
                  </a:lnTo>
                  <a:lnTo>
                    <a:pt x="162" y="2839"/>
                  </a:lnTo>
                  <a:lnTo>
                    <a:pt x="162" y="2834"/>
                  </a:lnTo>
                  <a:lnTo>
                    <a:pt x="162" y="2830"/>
                  </a:lnTo>
                  <a:lnTo>
                    <a:pt x="159" y="2815"/>
                  </a:lnTo>
                  <a:lnTo>
                    <a:pt x="158" y="2802"/>
                  </a:lnTo>
                  <a:lnTo>
                    <a:pt x="158" y="2798"/>
                  </a:lnTo>
                  <a:lnTo>
                    <a:pt x="159" y="2794"/>
                  </a:lnTo>
                  <a:lnTo>
                    <a:pt x="159" y="2792"/>
                  </a:lnTo>
                  <a:lnTo>
                    <a:pt x="160" y="2790"/>
                  </a:lnTo>
                  <a:lnTo>
                    <a:pt x="162" y="2790"/>
                  </a:lnTo>
                  <a:lnTo>
                    <a:pt x="164" y="2790"/>
                  </a:lnTo>
                  <a:lnTo>
                    <a:pt x="166" y="2790"/>
                  </a:lnTo>
                  <a:lnTo>
                    <a:pt x="169" y="2792"/>
                  </a:lnTo>
                  <a:lnTo>
                    <a:pt x="170" y="2793"/>
                  </a:lnTo>
                  <a:lnTo>
                    <a:pt x="171" y="2794"/>
                  </a:lnTo>
                  <a:lnTo>
                    <a:pt x="172" y="2796"/>
                  </a:lnTo>
                  <a:lnTo>
                    <a:pt x="173" y="2798"/>
                  </a:lnTo>
                  <a:lnTo>
                    <a:pt x="176" y="2801"/>
                  </a:lnTo>
                  <a:lnTo>
                    <a:pt x="177" y="2803"/>
                  </a:lnTo>
                  <a:lnTo>
                    <a:pt x="179" y="2805"/>
                  </a:lnTo>
                  <a:lnTo>
                    <a:pt x="181" y="2805"/>
                  </a:lnTo>
                  <a:lnTo>
                    <a:pt x="182" y="2803"/>
                  </a:lnTo>
                  <a:lnTo>
                    <a:pt x="183" y="2803"/>
                  </a:lnTo>
                  <a:lnTo>
                    <a:pt x="184" y="2801"/>
                  </a:lnTo>
                  <a:lnTo>
                    <a:pt x="184" y="2799"/>
                  </a:lnTo>
                  <a:lnTo>
                    <a:pt x="185" y="2795"/>
                  </a:lnTo>
                  <a:lnTo>
                    <a:pt x="185" y="2793"/>
                  </a:lnTo>
                  <a:lnTo>
                    <a:pt x="185" y="2792"/>
                  </a:lnTo>
                  <a:lnTo>
                    <a:pt x="184" y="2789"/>
                  </a:lnTo>
                  <a:lnTo>
                    <a:pt x="184" y="2789"/>
                  </a:lnTo>
                  <a:lnTo>
                    <a:pt x="184" y="2788"/>
                  </a:lnTo>
                  <a:lnTo>
                    <a:pt x="183" y="2784"/>
                  </a:lnTo>
                  <a:lnTo>
                    <a:pt x="181" y="2777"/>
                  </a:lnTo>
                  <a:lnTo>
                    <a:pt x="176" y="2771"/>
                  </a:lnTo>
                  <a:lnTo>
                    <a:pt x="169" y="2765"/>
                  </a:lnTo>
                  <a:lnTo>
                    <a:pt x="162" y="2762"/>
                  </a:lnTo>
                  <a:lnTo>
                    <a:pt x="153" y="2759"/>
                  </a:lnTo>
                  <a:lnTo>
                    <a:pt x="139" y="2756"/>
                  </a:lnTo>
                  <a:lnTo>
                    <a:pt x="125" y="2751"/>
                  </a:lnTo>
                  <a:lnTo>
                    <a:pt x="118" y="2749"/>
                  </a:lnTo>
                  <a:lnTo>
                    <a:pt x="112" y="2744"/>
                  </a:lnTo>
                  <a:lnTo>
                    <a:pt x="106" y="2739"/>
                  </a:lnTo>
                  <a:lnTo>
                    <a:pt x="101" y="2735"/>
                  </a:lnTo>
                  <a:lnTo>
                    <a:pt x="97" y="2726"/>
                  </a:lnTo>
                  <a:lnTo>
                    <a:pt x="94" y="2718"/>
                  </a:lnTo>
                  <a:lnTo>
                    <a:pt x="93" y="2712"/>
                  </a:lnTo>
                  <a:lnTo>
                    <a:pt x="91" y="2704"/>
                  </a:lnTo>
                  <a:lnTo>
                    <a:pt x="91" y="2700"/>
                  </a:lnTo>
                  <a:lnTo>
                    <a:pt x="91" y="2698"/>
                  </a:lnTo>
                  <a:lnTo>
                    <a:pt x="93" y="2693"/>
                  </a:lnTo>
                  <a:lnTo>
                    <a:pt x="95" y="2689"/>
                  </a:lnTo>
                  <a:lnTo>
                    <a:pt x="100" y="2689"/>
                  </a:lnTo>
                  <a:lnTo>
                    <a:pt x="106" y="2692"/>
                  </a:lnTo>
                  <a:lnTo>
                    <a:pt x="110" y="2693"/>
                  </a:lnTo>
                  <a:lnTo>
                    <a:pt x="115" y="2693"/>
                  </a:lnTo>
                  <a:lnTo>
                    <a:pt x="120" y="2692"/>
                  </a:lnTo>
                  <a:lnTo>
                    <a:pt x="122" y="2691"/>
                  </a:lnTo>
                  <a:lnTo>
                    <a:pt x="125" y="2688"/>
                  </a:lnTo>
                  <a:lnTo>
                    <a:pt x="126" y="2687"/>
                  </a:lnTo>
                  <a:lnTo>
                    <a:pt x="128" y="2681"/>
                  </a:lnTo>
                  <a:lnTo>
                    <a:pt x="130" y="2674"/>
                  </a:lnTo>
                  <a:lnTo>
                    <a:pt x="131" y="2666"/>
                  </a:lnTo>
                  <a:lnTo>
                    <a:pt x="133" y="2657"/>
                  </a:lnTo>
                  <a:lnTo>
                    <a:pt x="135" y="2649"/>
                  </a:lnTo>
                  <a:lnTo>
                    <a:pt x="140" y="2642"/>
                  </a:lnTo>
                  <a:lnTo>
                    <a:pt x="145" y="2635"/>
                  </a:lnTo>
                  <a:lnTo>
                    <a:pt x="150" y="2629"/>
                  </a:lnTo>
                  <a:lnTo>
                    <a:pt x="157" y="2619"/>
                  </a:lnTo>
                  <a:lnTo>
                    <a:pt x="165" y="2610"/>
                  </a:lnTo>
                  <a:lnTo>
                    <a:pt x="170" y="2605"/>
                  </a:lnTo>
                  <a:lnTo>
                    <a:pt x="175" y="2601"/>
                  </a:lnTo>
                  <a:lnTo>
                    <a:pt x="179" y="2598"/>
                  </a:lnTo>
                  <a:lnTo>
                    <a:pt x="184" y="2595"/>
                  </a:lnTo>
                  <a:lnTo>
                    <a:pt x="189" y="2594"/>
                  </a:lnTo>
                  <a:lnTo>
                    <a:pt x="195" y="2594"/>
                  </a:lnTo>
                  <a:lnTo>
                    <a:pt x="206" y="2597"/>
                  </a:lnTo>
                  <a:lnTo>
                    <a:pt x="217" y="2601"/>
                  </a:lnTo>
                  <a:lnTo>
                    <a:pt x="229" y="2606"/>
                  </a:lnTo>
                  <a:lnTo>
                    <a:pt x="241" y="2612"/>
                  </a:lnTo>
                  <a:lnTo>
                    <a:pt x="250" y="2616"/>
                  </a:lnTo>
                  <a:lnTo>
                    <a:pt x="257" y="2617"/>
                  </a:lnTo>
                  <a:lnTo>
                    <a:pt x="264" y="2618"/>
                  </a:lnTo>
                  <a:lnTo>
                    <a:pt x="269" y="2618"/>
                  </a:lnTo>
                  <a:lnTo>
                    <a:pt x="284" y="2611"/>
                  </a:lnTo>
                  <a:lnTo>
                    <a:pt x="301" y="2603"/>
                  </a:lnTo>
                  <a:lnTo>
                    <a:pt x="305" y="2603"/>
                  </a:lnTo>
                  <a:lnTo>
                    <a:pt x="309" y="2603"/>
                  </a:lnTo>
                  <a:lnTo>
                    <a:pt x="310" y="2604"/>
                  </a:lnTo>
                  <a:lnTo>
                    <a:pt x="311" y="2604"/>
                  </a:lnTo>
                  <a:lnTo>
                    <a:pt x="314" y="2605"/>
                  </a:lnTo>
                  <a:lnTo>
                    <a:pt x="317" y="2607"/>
                  </a:lnTo>
                  <a:lnTo>
                    <a:pt x="320" y="2607"/>
                  </a:lnTo>
                  <a:lnTo>
                    <a:pt x="321" y="2607"/>
                  </a:lnTo>
                  <a:lnTo>
                    <a:pt x="322" y="2607"/>
                  </a:lnTo>
                  <a:lnTo>
                    <a:pt x="323" y="2607"/>
                  </a:lnTo>
                  <a:lnTo>
                    <a:pt x="324" y="2606"/>
                  </a:lnTo>
                  <a:lnTo>
                    <a:pt x="326" y="2606"/>
                  </a:lnTo>
                  <a:lnTo>
                    <a:pt x="329" y="2604"/>
                  </a:lnTo>
                  <a:lnTo>
                    <a:pt x="333" y="2601"/>
                  </a:lnTo>
                  <a:lnTo>
                    <a:pt x="338" y="2597"/>
                  </a:lnTo>
                  <a:lnTo>
                    <a:pt x="342" y="2595"/>
                  </a:lnTo>
                  <a:lnTo>
                    <a:pt x="345" y="2597"/>
                  </a:lnTo>
                  <a:lnTo>
                    <a:pt x="347" y="2600"/>
                  </a:lnTo>
                  <a:lnTo>
                    <a:pt x="348" y="2604"/>
                  </a:lnTo>
                  <a:lnTo>
                    <a:pt x="349" y="2606"/>
                  </a:lnTo>
                  <a:lnTo>
                    <a:pt x="351" y="2609"/>
                  </a:lnTo>
                  <a:lnTo>
                    <a:pt x="352" y="2610"/>
                  </a:lnTo>
                  <a:lnTo>
                    <a:pt x="353" y="2613"/>
                  </a:lnTo>
                  <a:lnTo>
                    <a:pt x="354" y="2616"/>
                  </a:lnTo>
                  <a:lnTo>
                    <a:pt x="357" y="2619"/>
                  </a:lnTo>
                  <a:lnTo>
                    <a:pt x="359" y="2623"/>
                  </a:lnTo>
                  <a:lnTo>
                    <a:pt x="365" y="2629"/>
                  </a:lnTo>
                  <a:lnTo>
                    <a:pt x="371" y="2634"/>
                  </a:lnTo>
                  <a:lnTo>
                    <a:pt x="378" y="2637"/>
                  </a:lnTo>
                  <a:lnTo>
                    <a:pt x="383" y="2638"/>
                  </a:lnTo>
                  <a:lnTo>
                    <a:pt x="387" y="2638"/>
                  </a:lnTo>
                  <a:lnTo>
                    <a:pt x="390" y="2637"/>
                  </a:lnTo>
                  <a:lnTo>
                    <a:pt x="395" y="2635"/>
                  </a:lnTo>
                  <a:lnTo>
                    <a:pt x="397" y="2631"/>
                  </a:lnTo>
                  <a:lnTo>
                    <a:pt x="399" y="2626"/>
                  </a:lnTo>
                  <a:lnTo>
                    <a:pt x="401" y="2620"/>
                  </a:lnTo>
                  <a:lnTo>
                    <a:pt x="403" y="2611"/>
                  </a:lnTo>
                  <a:lnTo>
                    <a:pt x="403" y="2601"/>
                  </a:lnTo>
                  <a:lnTo>
                    <a:pt x="403" y="2593"/>
                  </a:lnTo>
                  <a:lnTo>
                    <a:pt x="402" y="2587"/>
                  </a:lnTo>
                  <a:lnTo>
                    <a:pt x="401" y="2582"/>
                  </a:lnTo>
                  <a:lnTo>
                    <a:pt x="399" y="2579"/>
                  </a:lnTo>
                  <a:lnTo>
                    <a:pt x="398" y="2575"/>
                  </a:lnTo>
                  <a:lnTo>
                    <a:pt x="396" y="2572"/>
                  </a:lnTo>
                  <a:lnTo>
                    <a:pt x="386" y="2565"/>
                  </a:lnTo>
                  <a:lnTo>
                    <a:pt x="378" y="2557"/>
                  </a:lnTo>
                  <a:lnTo>
                    <a:pt x="372" y="2550"/>
                  </a:lnTo>
                  <a:lnTo>
                    <a:pt x="367" y="2543"/>
                  </a:lnTo>
                  <a:lnTo>
                    <a:pt x="366" y="2540"/>
                  </a:lnTo>
                  <a:lnTo>
                    <a:pt x="365" y="2536"/>
                  </a:lnTo>
                  <a:lnTo>
                    <a:pt x="364" y="2532"/>
                  </a:lnTo>
                  <a:lnTo>
                    <a:pt x="364" y="2529"/>
                  </a:lnTo>
                  <a:lnTo>
                    <a:pt x="365" y="2522"/>
                  </a:lnTo>
                  <a:lnTo>
                    <a:pt x="366" y="2516"/>
                  </a:lnTo>
                  <a:lnTo>
                    <a:pt x="370" y="2509"/>
                  </a:lnTo>
                  <a:lnTo>
                    <a:pt x="373" y="2503"/>
                  </a:lnTo>
                  <a:lnTo>
                    <a:pt x="377" y="2497"/>
                  </a:lnTo>
                  <a:lnTo>
                    <a:pt x="379" y="2491"/>
                  </a:lnTo>
                  <a:lnTo>
                    <a:pt x="379" y="2489"/>
                  </a:lnTo>
                  <a:lnTo>
                    <a:pt x="377" y="2487"/>
                  </a:lnTo>
                  <a:lnTo>
                    <a:pt x="373" y="2486"/>
                  </a:lnTo>
                  <a:lnTo>
                    <a:pt x="370" y="2486"/>
                  </a:lnTo>
                  <a:lnTo>
                    <a:pt x="365" y="2485"/>
                  </a:lnTo>
                  <a:lnTo>
                    <a:pt x="361" y="2485"/>
                  </a:lnTo>
                  <a:lnTo>
                    <a:pt x="357" y="2481"/>
                  </a:lnTo>
                  <a:lnTo>
                    <a:pt x="352" y="2477"/>
                  </a:lnTo>
                  <a:lnTo>
                    <a:pt x="352" y="2471"/>
                  </a:lnTo>
                  <a:lnTo>
                    <a:pt x="354" y="2462"/>
                  </a:lnTo>
                  <a:lnTo>
                    <a:pt x="362" y="2449"/>
                  </a:lnTo>
                  <a:lnTo>
                    <a:pt x="368" y="2440"/>
                  </a:lnTo>
                  <a:lnTo>
                    <a:pt x="371" y="2434"/>
                  </a:lnTo>
                  <a:lnTo>
                    <a:pt x="372" y="2428"/>
                  </a:lnTo>
                  <a:lnTo>
                    <a:pt x="372" y="2421"/>
                  </a:lnTo>
                  <a:lnTo>
                    <a:pt x="373" y="2415"/>
                  </a:lnTo>
                  <a:lnTo>
                    <a:pt x="377" y="2410"/>
                  </a:lnTo>
                  <a:lnTo>
                    <a:pt x="380" y="2405"/>
                  </a:lnTo>
                  <a:lnTo>
                    <a:pt x="389" y="2397"/>
                  </a:lnTo>
                  <a:lnTo>
                    <a:pt x="398" y="2385"/>
                  </a:lnTo>
                  <a:lnTo>
                    <a:pt x="403" y="2379"/>
                  </a:lnTo>
                  <a:lnTo>
                    <a:pt x="408" y="2371"/>
                  </a:lnTo>
                  <a:lnTo>
                    <a:pt x="411" y="2363"/>
                  </a:lnTo>
                  <a:lnTo>
                    <a:pt x="414" y="2353"/>
                  </a:lnTo>
                  <a:lnTo>
                    <a:pt x="415" y="2348"/>
                  </a:lnTo>
                  <a:lnTo>
                    <a:pt x="415" y="2342"/>
                  </a:lnTo>
                  <a:lnTo>
                    <a:pt x="415" y="2338"/>
                  </a:lnTo>
                  <a:lnTo>
                    <a:pt x="414" y="2333"/>
                  </a:lnTo>
                  <a:lnTo>
                    <a:pt x="409" y="2328"/>
                  </a:lnTo>
                  <a:lnTo>
                    <a:pt x="402" y="2322"/>
                  </a:lnTo>
                  <a:lnTo>
                    <a:pt x="395" y="2317"/>
                  </a:lnTo>
                  <a:lnTo>
                    <a:pt x="393" y="2315"/>
                  </a:lnTo>
                  <a:lnTo>
                    <a:pt x="397" y="2313"/>
                  </a:lnTo>
                  <a:lnTo>
                    <a:pt x="404" y="2311"/>
                  </a:lnTo>
                  <a:lnTo>
                    <a:pt x="412" y="2310"/>
                  </a:lnTo>
                  <a:lnTo>
                    <a:pt x="421" y="2310"/>
                  </a:lnTo>
                  <a:lnTo>
                    <a:pt x="430" y="2308"/>
                  </a:lnTo>
                  <a:lnTo>
                    <a:pt x="436" y="2305"/>
                  </a:lnTo>
                  <a:lnTo>
                    <a:pt x="441" y="2300"/>
                  </a:lnTo>
                  <a:lnTo>
                    <a:pt x="446" y="2292"/>
                  </a:lnTo>
                  <a:lnTo>
                    <a:pt x="448" y="2288"/>
                  </a:lnTo>
                  <a:lnTo>
                    <a:pt x="450" y="2284"/>
                  </a:lnTo>
                  <a:lnTo>
                    <a:pt x="453" y="2279"/>
                  </a:lnTo>
                  <a:lnTo>
                    <a:pt x="454" y="2273"/>
                  </a:lnTo>
                  <a:lnTo>
                    <a:pt x="454" y="2271"/>
                  </a:lnTo>
                  <a:lnTo>
                    <a:pt x="453" y="2269"/>
                  </a:lnTo>
                  <a:lnTo>
                    <a:pt x="450" y="2266"/>
                  </a:lnTo>
                  <a:lnTo>
                    <a:pt x="447" y="2264"/>
                  </a:lnTo>
                  <a:lnTo>
                    <a:pt x="439" y="2259"/>
                  </a:lnTo>
                  <a:lnTo>
                    <a:pt x="430" y="2253"/>
                  </a:lnTo>
                  <a:lnTo>
                    <a:pt x="423" y="2247"/>
                  </a:lnTo>
                  <a:lnTo>
                    <a:pt x="417" y="2241"/>
                  </a:lnTo>
                  <a:lnTo>
                    <a:pt x="406" y="2226"/>
                  </a:lnTo>
                  <a:lnTo>
                    <a:pt x="397" y="2213"/>
                  </a:lnTo>
                  <a:lnTo>
                    <a:pt x="393" y="2210"/>
                  </a:lnTo>
                  <a:lnTo>
                    <a:pt x="389" y="2208"/>
                  </a:lnTo>
                  <a:lnTo>
                    <a:pt x="382" y="2206"/>
                  </a:lnTo>
                  <a:lnTo>
                    <a:pt x="373" y="2203"/>
                  </a:lnTo>
                  <a:lnTo>
                    <a:pt x="361" y="2201"/>
                  </a:lnTo>
                  <a:lnTo>
                    <a:pt x="349" y="2198"/>
                  </a:lnTo>
                  <a:lnTo>
                    <a:pt x="343" y="2195"/>
                  </a:lnTo>
                  <a:lnTo>
                    <a:pt x="338" y="2191"/>
                  </a:lnTo>
                  <a:lnTo>
                    <a:pt x="335" y="2185"/>
                  </a:lnTo>
                  <a:lnTo>
                    <a:pt x="334" y="2179"/>
                  </a:lnTo>
                  <a:lnTo>
                    <a:pt x="334" y="2178"/>
                  </a:lnTo>
                  <a:lnTo>
                    <a:pt x="334" y="2176"/>
                  </a:lnTo>
                  <a:lnTo>
                    <a:pt x="336" y="2166"/>
                  </a:lnTo>
                  <a:lnTo>
                    <a:pt x="341" y="2158"/>
                  </a:lnTo>
                  <a:lnTo>
                    <a:pt x="343" y="2155"/>
                  </a:lnTo>
                  <a:lnTo>
                    <a:pt x="347" y="2152"/>
                  </a:lnTo>
                  <a:lnTo>
                    <a:pt x="352" y="2147"/>
                  </a:lnTo>
                  <a:lnTo>
                    <a:pt x="357" y="2144"/>
                  </a:lnTo>
                  <a:lnTo>
                    <a:pt x="361" y="2139"/>
                  </a:lnTo>
                  <a:lnTo>
                    <a:pt x="366" y="2135"/>
                  </a:lnTo>
                  <a:lnTo>
                    <a:pt x="377" y="2126"/>
                  </a:lnTo>
                  <a:lnTo>
                    <a:pt x="386" y="2116"/>
                  </a:lnTo>
                  <a:lnTo>
                    <a:pt x="393" y="2109"/>
                  </a:lnTo>
                  <a:lnTo>
                    <a:pt x="399" y="2103"/>
                  </a:lnTo>
                  <a:lnTo>
                    <a:pt x="403" y="2099"/>
                  </a:lnTo>
                  <a:lnTo>
                    <a:pt x="405" y="2093"/>
                  </a:lnTo>
                  <a:lnTo>
                    <a:pt x="406" y="2086"/>
                  </a:lnTo>
                  <a:lnTo>
                    <a:pt x="406" y="2075"/>
                  </a:lnTo>
                  <a:lnTo>
                    <a:pt x="405" y="2059"/>
                  </a:lnTo>
                  <a:lnTo>
                    <a:pt x="403" y="2042"/>
                  </a:lnTo>
                  <a:lnTo>
                    <a:pt x="402" y="2033"/>
                  </a:lnTo>
                  <a:lnTo>
                    <a:pt x="401" y="2024"/>
                  </a:lnTo>
                  <a:lnTo>
                    <a:pt x="401" y="2018"/>
                  </a:lnTo>
                  <a:lnTo>
                    <a:pt x="401" y="2013"/>
                  </a:lnTo>
                  <a:lnTo>
                    <a:pt x="401" y="2009"/>
                  </a:lnTo>
                  <a:lnTo>
                    <a:pt x="401" y="2007"/>
                  </a:lnTo>
                  <a:lnTo>
                    <a:pt x="401" y="2001"/>
                  </a:lnTo>
                  <a:lnTo>
                    <a:pt x="401" y="1994"/>
                  </a:lnTo>
                  <a:lnTo>
                    <a:pt x="401" y="1992"/>
                  </a:lnTo>
                  <a:lnTo>
                    <a:pt x="401" y="1990"/>
                  </a:lnTo>
                  <a:lnTo>
                    <a:pt x="402" y="1986"/>
                  </a:lnTo>
                  <a:lnTo>
                    <a:pt x="402" y="1981"/>
                  </a:lnTo>
                  <a:lnTo>
                    <a:pt x="403" y="1975"/>
                  </a:lnTo>
                  <a:lnTo>
                    <a:pt x="405" y="1970"/>
                  </a:lnTo>
                  <a:lnTo>
                    <a:pt x="408" y="1966"/>
                  </a:lnTo>
                  <a:lnTo>
                    <a:pt x="410" y="1962"/>
                  </a:lnTo>
                  <a:lnTo>
                    <a:pt x="418" y="1958"/>
                  </a:lnTo>
                  <a:lnTo>
                    <a:pt x="429" y="1955"/>
                  </a:lnTo>
                  <a:lnTo>
                    <a:pt x="440" y="1952"/>
                  </a:lnTo>
                  <a:lnTo>
                    <a:pt x="453" y="1950"/>
                  </a:lnTo>
                  <a:lnTo>
                    <a:pt x="462" y="1949"/>
                  </a:lnTo>
                  <a:lnTo>
                    <a:pt x="472" y="1949"/>
                  </a:lnTo>
                  <a:lnTo>
                    <a:pt x="481" y="1949"/>
                  </a:lnTo>
                  <a:lnTo>
                    <a:pt x="491" y="1949"/>
                  </a:lnTo>
                  <a:lnTo>
                    <a:pt x="502" y="1950"/>
                  </a:lnTo>
                  <a:lnTo>
                    <a:pt x="511" y="1951"/>
                  </a:lnTo>
                  <a:lnTo>
                    <a:pt x="521" y="1954"/>
                  </a:lnTo>
                  <a:lnTo>
                    <a:pt x="529" y="1956"/>
                  </a:lnTo>
                  <a:lnTo>
                    <a:pt x="541" y="1961"/>
                  </a:lnTo>
                  <a:lnTo>
                    <a:pt x="552" y="1966"/>
                  </a:lnTo>
                  <a:lnTo>
                    <a:pt x="561" y="1971"/>
                  </a:lnTo>
                  <a:lnTo>
                    <a:pt x="571" y="1979"/>
                  </a:lnTo>
                  <a:lnTo>
                    <a:pt x="582" y="1989"/>
                  </a:lnTo>
                  <a:lnTo>
                    <a:pt x="592" y="1999"/>
                  </a:lnTo>
                  <a:lnTo>
                    <a:pt x="604" y="2015"/>
                  </a:lnTo>
                  <a:lnTo>
                    <a:pt x="612" y="2027"/>
                  </a:lnTo>
                  <a:lnTo>
                    <a:pt x="618" y="2037"/>
                  </a:lnTo>
                  <a:lnTo>
                    <a:pt x="624" y="2045"/>
                  </a:lnTo>
                  <a:lnTo>
                    <a:pt x="628" y="2049"/>
                  </a:lnTo>
                  <a:lnTo>
                    <a:pt x="630" y="2050"/>
                  </a:lnTo>
                  <a:lnTo>
                    <a:pt x="634" y="2051"/>
                  </a:lnTo>
                  <a:lnTo>
                    <a:pt x="636" y="2050"/>
                  </a:lnTo>
                  <a:lnTo>
                    <a:pt x="643" y="2046"/>
                  </a:lnTo>
                  <a:lnTo>
                    <a:pt x="653" y="2039"/>
                  </a:lnTo>
                  <a:lnTo>
                    <a:pt x="657" y="2036"/>
                  </a:lnTo>
                  <a:lnTo>
                    <a:pt x="663" y="2032"/>
                  </a:lnTo>
                  <a:lnTo>
                    <a:pt x="670" y="2031"/>
                  </a:lnTo>
                  <a:lnTo>
                    <a:pt x="678" y="2030"/>
                  </a:lnTo>
                  <a:lnTo>
                    <a:pt x="685" y="2030"/>
                  </a:lnTo>
                  <a:lnTo>
                    <a:pt x="693" y="2031"/>
                  </a:lnTo>
                  <a:lnTo>
                    <a:pt x="700" y="2033"/>
                  </a:lnTo>
                  <a:lnTo>
                    <a:pt x="708" y="2036"/>
                  </a:lnTo>
                  <a:lnTo>
                    <a:pt x="716" y="2038"/>
                  </a:lnTo>
                  <a:lnTo>
                    <a:pt x="723" y="2039"/>
                  </a:lnTo>
                  <a:lnTo>
                    <a:pt x="729" y="2040"/>
                  </a:lnTo>
                  <a:lnTo>
                    <a:pt x="735" y="2039"/>
                  </a:lnTo>
                  <a:lnTo>
                    <a:pt x="744" y="2036"/>
                  </a:lnTo>
                  <a:lnTo>
                    <a:pt x="752" y="2031"/>
                  </a:lnTo>
                  <a:lnTo>
                    <a:pt x="757" y="2029"/>
                  </a:lnTo>
                  <a:lnTo>
                    <a:pt x="761" y="2026"/>
                  </a:lnTo>
                  <a:lnTo>
                    <a:pt x="765" y="2025"/>
                  </a:lnTo>
                  <a:lnTo>
                    <a:pt x="770" y="2025"/>
                  </a:lnTo>
                  <a:lnTo>
                    <a:pt x="780" y="2025"/>
                  </a:lnTo>
                  <a:lnTo>
                    <a:pt x="792" y="2026"/>
                  </a:lnTo>
                  <a:lnTo>
                    <a:pt x="806" y="2029"/>
                  </a:lnTo>
                  <a:lnTo>
                    <a:pt x="821" y="2029"/>
                  </a:lnTo>
                  <a:lnTo>
                    <a:pt x="830" y="2027"/>
                  </a:lnTo>
                  <a:lnTo>
                    <a:pt x="837" y="2026"/>
                  </a:lnTo>
                  <a:lnTo>
                    <a:pt x="843" y="2023"/>
                  </a:lnTo>
                  <a:lnTo>
                    <a:pt x="848" y="2019"/>
                  </a:lnTo>
                  <a:lnTo>
                    <a:pt x="851" y="2014"/>
                  </a:lnTo>
                  <a:lnTo>
                    <a:pt x="853" y="2009"/>
                  </a:lnTo>
                  <a:lnTo>
                    <a:pt x="853" y="2004"/>
                  </a:lnTo>
                  <a:lnTo>
                    <a:pt x="852" y="1999"/>
                  </a:lnTo>
                  <a:lnTo>
                    <a:pt x="851" y="1993"/>
                  </a:lnTo>
                  <a:lnTo>
                    <a:pt x="848" y="1988"/>
                  </a:lnTo>
                  <a:lnTo>
                    <a:pt x="844" y="1983"/>
                  </a:lnTo>
                  <a:lnTo>
                    <a:pt x="839" y="1980"/>
                  </a:lnTo>
                  <a:lnTo>
                    <a:pt x="831" y="1971"/>
                  </a:lnTo>
                  <a:lnTo>
                    <a:pt x="823" y="1962"/>
                  </a:lnTo>
                  <a:lnTo>
                    <a:pt x="819" y="1957"/>
                  </a:lnTo>
                  <a:lnTo>
                    <a:pt x="817" y="1951"/>
                  </a:lnTo>
                  <a:lnTo>
                    <a:pt x="815" y="1945"/>
                  </a:lnTo>
                  <a:lnTo>
                    <a:pt x="814" y="1938"/>
                  </a:lnTo>
                  <a:lnTo>
                    <a:pt x="814" y="1925"/>
                  </a:lnTo>
                  <a:lnTo>
                    <a:pt x="813" y="1918"/>
                  </a:lnTo>
                  <a:lnTo>
                    <a:pt x="812" y="1916"/>
                  </a:lnTo>
                  <a:lnTo>
                    <a:pt x="811" y="1914"/>
                  </a:lnTo>
                  <a:lnTo>
                    <a:pt x="807" y="1913"/>
                  </a:lnTo>
                  <a:lnTo>
                    <a:pt x="804" y="1912"/>
                  </a:lnTo>
                  <a:lnTo>
                    <a:pt x="800" y="1911"/>
                  </a:lnTo>
                  <a:lnTo>
                    <a:pt x="798" y="1908"/>
                  </a:lnTo>
                  <a:lnTo>
                    <a:pt x="796" y="1906"/>
                  </a:lnTo>
                  <a:lnTo>
                    <a:pt x="795" y="1904"/>
                  </a:lnTo>
                  <a:lnTo>
                    <a:pt x="796" y="1901"/>
                  </a:lnTo>
                  <a:lnTo>
                    <a:pt x="798" y="1899"/>
                  </a:lnTo>
                  <a:lnTo>
                    <a:pt x="801" y="1895"/>
                  </a:lnTo>
                  <a:lnTo>
                    <a:pt x="806" y="1893"/>
                  </a:lnTo>
                  <a:lnTo>
                    <a:pt x="811" y="1889"/>
                  </a:lnTo>
                  <a:lnTo>
                    <a:pt x="817" y="1885"/>
                  </a:lnTo>
                  <a:lnTo>
                    <a:pt x="820" y="1880"/>
                  </a:lnTo>
                  <a:lnTo>
                    <a:pt x="824" y="1874"/>
                  </a:lnTo>
                  <a:lnTo>
                    <a:pt x="830" y="1864"/>
                  </a:lnTo>
                  <a:lnTo>
                    <a:pt x="833" y="1861"/>
                  </a:lnTo>
                  <a:lnTo>
                    <a:pt x="838" y="1866"/>
                  </a:lnTo>
                  <a:lnTo>
                    <a:pt x="848" y="1874"/>
                  </a:lnTo>
                  <a:lnTo>
                    <a:pt x="855" y="1878"/>
                  </a:lnTo>
                  <a:lnTo>
                    <a:pt x="865" y="1882"/>
                  </a:lnTo>
                  <a:lnTo>
                    <a:pt x="876" y="1886"/>
                  </a:lnTo>
                  <a:lnTo>
                    <a:pt x="883" y="1887"/>
                  </a:lnTo>
                  <a:lnTo>
                    <a:pt x="887" y="1889"/>
                  </a:lnTo>
                  <a:lnTo>
                    <a:pt x="889" y="1892"/>
                  </a:lnTo>
                  <a:lnTo>
                    <a:pt x="890" y="1894"/>
                  </a:lnTo>
                  <a:lnTo>
                    <a:pt x="890" y="1898"/>
                  </a:lnTo>
                  <a:lnTo>
                    <a:pt x="891" y="1901"/>
                  </a:lnTo>
                  <a:lnTo>
                    <a:pt x="893" y="1905"/>
                  </a:lnTo>
                  <a:lnTo>
                    <a:pt x="894" y="1906"/>
                  </a:lnTo>
                  <a:lnTo>
                    <a:pt x="895" y="1906"/>
                  </a:lnTo>
                  <a:lnTo>
                    <a:pt x="897" y="1906"/>
                  </a:lnTo>
                  <a:lnTo>
                    <a:pt x="900" y="1904"/>
                  </a:lnTo>
                  <a:lnTo>
                    <a:pt x="908" y="1899"/>
                  </a:lnTo>
                  <a:lnTo>
                    <a:pt x="914" y="1894"/>
                  </a:lnTo>
                  <a:lnTo>
                    <a:pt x="915" y="1894"/>
                  </a:lnTo>
                  <a:lnTo>
                    <a:pt x="916" y="1893"/>
                  </a:lnTo>
                  <a:lnTo>
                    <a:pt x="930" y="1885"/>
                  </a:lnTo>
                  <a:lnTo>
                    <a:pt x="943" y="1878"/>
                  </a:lnTo>
                  <a:lnTo>
                    <a:pt x="957" y="1872"/>
                  </a:lnTo>
                  <a:lnTo>
                    <a:pt x="970" y="1868"/>
                  </a:lnTo>
                  <a:lnTo>
                    <a:pt x="976" y="1868"/>
                  </a:lnTo>
                  <a:lnTo>
                    <a:pt x="982" y="1868"/>
                  </a:lnTo>
                  <a:lnTo>
                    <a:pt x="987" y="1870"/>
                  </a:lnTo>
                  <a:lnTo>
                    <a:pt x="991" y="1874"/>
                  </a:lnTo>
                  <a:lnTo>
                    <a:pt x="996" y="1878"/>
                  </a:lnTo>
                  <a:lnTo>
                    <a:pt x="1002" y="1880"/>
                  </a:lnTo>
                  <a:lnTo>
                    <a:pt x="1009" y="1882"/>
                  </a:lnTo>
                  <a:lnTo>
                    <a:pt x="1017" y="1884"/>
                  </a:lnTo>
                  <a:lnTo>
                    <a:pt x="1026" y="1885"/>
                  </a:lnTo>
                  <a:lnTo>
                    <a:pt x="1035" y="1885"/>
                  </a:lnTo>
                  <a:lnTo>
                    <a:pt x="1046" y="1885"/>
                  </a:lnTo>
                  <a:lnTo>
                    <a:pt x="1056" y="1884"/>
                  </a:lnTo>
                  <a:lnTo>
                    <a:pt x="1067" y="1881"/>
                  </a:lnTo>
                  <a:lnTo>
                    <a:pt x="1078" y="1878"/>
                  </a:lnTo>
                  <a:lnTo>
                    <a:pt x="1089" y="1873"/>
                  </a:lnTo>
                  <a:lnTo>
                    <a:pt x="1100" y="1866"/>
                  </a:lnTo>
                  <a:lnTo>
                    <a:pt x="1109" y="1859"/>
                  </a:lnTo>
                  <a:lnTo>
                    <a:pt x="1116" y="1851"/>
                  </a:lnTo>
                  <a:lnTo>
                    <a:pt x="1122" y="1844"/>
                  </a:lnTo>
                  <a:lnTo>
                    <a:pt x="1126" y="1837"/>
                  </a:lnTo>
                  <a:lnTo>
                    <a:pt x="1127" y="1824"/>
                  </a:lnTo>
                  <a:lnTo>
                    <a:pt x="1127" y="1811"/>
                  </a:lnTo>
                  <a:lnTo>
                    <a:pt x="1127" y="1796"/>
                  </a:lnTo>
                  <a:lnTo>
                    <a:pt x="1126" y="1778"/>
                  </a:lnTo>
                  <a:lnTo>
                    <a:pt x="1124" y="1769"/>
                  </a:lnTo>
                  <a:lnTo>
                    <a:pt x="1123" y="1762"/>
                  </a:lnTo>
                  <a:lnTo>
                    <a:pt x="1122" y="1756"/>
                  </a:lnTo>
                  <a:lnTo>
                    <a:pt x="1121" y="1752"/>
                  </a:lnTo>
                  <a:lnTo>
                    <a:pt x="1116" y="1747"/>
                  </a:lnTo>
                  <a:lnTo>
                    <a:pt x="1113" y="1743"/>
                  </a:lnTo>
                  <a:lnTo>
                    <a:pt x="1110" y="1741"/>
                  </a:lnTo>
                  <a:lnTo>
                    <a:pt x="1109" y="1737"/>
                  </a:lnTo>
                  <a:lnTo>
                    <a:pt x="1107" y="1731"/>
                  </a:lnTo>
                  <a:lnTo>
                    <a:pt x="1105" y="1725"/>
                  </a:lnTo>
                  <a:lnTo>
                    <a:pt x="1102" y="1710"/>
                  </a:lnTo>
                  <a:lnTo>
                    <a:pt x="1100" y="1695"/>
                  </a:lnTo>
                  <a:lnTo>
                    <a:pt x="1098" y="1674"/>
                  </a:lnTo>
                  <a:lnTo>
                    <a:pt x="1097" y="1652"/>
                  </a:lnTo>
                  <a:lnTo>
                    <a:pt x="1097" y="1641"/>
                  </a:lnTo>
                  <a:lnTo>
                    <a:pt x="1097" y="1630"/>
                  </a:lnTo>
                  <a:lnTo>
                    <a:pt x="1100" y="1622"/>
                  </a:lnTo>
                  <a:lnTo>
                    <a:pt x="1102" y="1615"/>
                  </a:lnTo>
                  <a:lnTo>
                    <a:pt x="1115" y="1602"/>
                  </a:lnTo>
                  <a:lnTo>
                    <a:pt x="1133" y="1585"/>
                  </a:lnTo>
                  <a:lnTo>
                    <a:pt x="1142" y="1577"/>
                  </a:lnTo>
                  <a:lnTo>
                    <a:pt x="1151" y="1567"/>
                  </a:lnTo>
                  <a:lnTo>
                    <a:pt x="1154" y="1563"/>
                  </a:lnTo>
                  <a:lnTo>
                    <a:pt x="1157" y="1558"/>
                  </a:lnTo>
                  <a:lnTo>
                    <a:pt x="1159" y="1554"/>
                  </a:lnTo>
                  <a:lnTo>
                    <a:pt x="1160" y="1550"/>
                  </a:lnTo>
                  <a:lnTo>
                    <a:pt x="1161" y="1540"/>
                  </a:lnTo>
                  <a:lnTo>
                    <a:pt x="1161" y="1529"/>
                  </a:lnTo>
                  <a:lnTo>
                    <a:pt x="1161" y="1519"/>
                  </a:lnTo>
                  <a:lnTo>
                    <a:pt x="1161" y="1508"/>
                  </a:lnTo>
                  <a:lnTo>
                    <a:pt x="1159" y="1498"/>
                  </a:lnTo>
                  <a:lnTo>
                    <a:pt x="1158" y="1488"/>
                  </a:lnTo>
                  <a:lnTo>
                    <a:pt x="1154" y="1479"/>
                  </a:lnTo>
                  <a:lnTo>
                    <a:pt x="1151" y="1472"/>
                  </a:lnTo>
                  <a:lnTo>
                    <a:pt x="1148" y="1466"/>
                  </a:lnTo>
                  <a:lnTo>
                    <a:pt x="1147" y="1460"/>
                  </a:lnTo>
                  <a:lnTo>
                    <a:pt x="1146" y="1456"/>
                  </a:lnTo>
                  <a:lnTo>
                    <a:pt x="1147" y="1451"/>
                  </a:lnTo>
                  <a:lnTo>
                    <a:pt x="1151" y="1443"/>
                  </a:lnTo>
                  <a:lnTo>
                    <a:pt x="1157" y="1435"/>
                  </a:lnTo>
                  <a:lnTo>
                    <a:pt x="1159" y="1432"/>
                  </a:lnTo>
                  <a:lnTo>
                    <a:pt x="1163" y="1427"/>
                  </a:lnTo>
                  <a:lnTo>
                    <a:pt x="1164" y="1422"/>
                  </a:lnTo>
                  <a:lnTo>
                    <a:pt x="1165" y="1416"/>
                  </a:lnTo>
                  <a:lnTo>
                    <a:pt x="1165" y="1412"/>
                  </a:lnTo>
                  <a:lnTo>
                    <a:pt x="1164" y="1406"/>
                  </a:lnTo>
                  <a:lnTo>
                    <a:pt x="1161" y="1400"/>
                  </a:lnTo>
                  <a:lnTo>
                    <a:pt x="1157" y="1395"/>
                  </a:lnTo>
                  <a:lnTo>
                    <a:pt x="1144" y="1384"/>
                  </a:lnTo>
                  <a:lnTo>
                    <a:pt x="1127" y="1374"/>
                  </a:lnTo>
                  <a:lnTo>
                    <a:pt x="1119" y="1369"/>
                  </a:lnTo>
                  <a:lnTo>
                    <a:pt x="1111" y="1364"/>
                  </a:lnTo>
                  <a:lnTo>
                    <a:pt x="1105" y="1362"/>
                  </a:lnTo>
                  <a:lnTo>
                    <a:pt x="1100" y="1362"/>
                  </a:lnTo>
                  <a:lnTo>
                    <a:pt x="1084" y="1363"/>
                  </a:lnTo>
                  <a:lnTo>
                    <a:pt x="1070" y="1363"/>
                  </a:lnTo>
                  <a:lnTo>
                    <a:pt x="1066" y="1362"/>
                  </a:lnTo>
                  <a:lnTo>
                    <a:pt x="1064" y="1359"/>
                  </a:lnTo>
                  <a:lnTo>
                    <a:pt x="1059" y="1352"/>
                  </a:lnTo>
                  <a:lnTo>
                    <a:pt x="1054" y="1342"/>
                  </a:lnTo>
                  <a:lnTo>
                    <a:pt x="1051" y="1337"/>
                  </a:lnTo>
                  <a:lnTo>
                    <a:pt x="1046" y="1332"/>
                  </a:lnTo>
                  <a:lnTo>
                    <a:pt x="1041" y="1327"/>
                  </a:lnTo>
                  <a:lnTo>
                    <a:pt x="1034" y="1324"/>
                  </a:lnTo>
                  <a:lnTo>
                    <a:pt x="1021" y="1318"/>
                  </a:lnTo>
                  <a:lnTo>
                    <a:pt x="1012" y="1314"/>
                  </a:lnTo>
                  <a:lnTo>
                    <a:pt x="1006" y="1311"/>
                  </a:lnTo>
                  <a:lnTo>
                    <a:pt x="1001" y="1306"/>
                  </a:lnTo>
                  <a:lnTo>
                    <a:pt x="998" y="1303"/>
                  </a:lnTo>
                  <a:lnTo>
                    <a:pt x="997" y="1302"/>
                  </a:lnTo>
                  <a:lnTo>
                    <a:pt x="995" y="1302"/>
                  </a:lnTo>
                  <a:lnTo>
                    <a:pt x="993" y="1302"/>
                  </a:lnTo>
                  <a:lnTo>
                    <a:pt x="989" y="1305"/>
                  </a:lnTo>
                  <a:lnTo>
                    <a:pt x="985" y="1311"/>
                  </a:lnTo>
                  <a:lnTo>
                    <a:pt x="984" y="1313"/>
                  </a:lnTo>
                  <a:lnTo>
                    <a:pt x="982" y="1314"/>
                  </a:lnTo>
                  <a:lnTo>
                    <a:pt x="978" y="1315"/>
                  </a:lnTo>
                  <a:lnTo>
                    <a:pt x="975" y="1317"/>
                  </a:lnTo>
                  <a:lnTo>
                    <a:pt x="971" y="1317"/>
                  </a:lnTo>
                  <a:lnTo>
                    <a:pt x="966" y="1315"/>
                  </a:lnTo>
                  <a:lnTo>
                    <a:pt x="962" y="1313"/>
                  </a:lnTo>
                  <a:lnTo>
                    <a:pt x="957" y="1309"/>
                  </a:lnTo>
                  <a:lnTo>
                    <a:pt x="949" y="1302"/>
                  </a:lnTo>
                  <a:lnTo>
                    <a:pt x="941" y="1294"/>
                  </a:lnTo>
                  <a:lnTo>
                    <a:pt x="937" y="1286"/>
                  </a:lnTo>
                  <a:lnTo>
                    <a:pt x="934" y="1275"/>
                  </a:lnTo>
                  <a:lnTo>
                    <a:pt x="933" y="1270"/>
                  </a:lnTo>
                  <a:lnTo>
                    <a:pt x="931" y="1267"/>
                  </a:lnTo>
                  <a:lnTo>
                    <a:pt x="928" y="1264"/>
                  </a:lnTo>
                  <a:lnTo>
                    <a:pt x="927" y="1263"/>
                  </a:lnTo>
                  <a:lnTo>
                    <a:pt x="921" y="1263"/>
                  </a:lnTo>
                  <a:lnTo>
                    <a:pt x="914" y="1265"/>
                  </a:lnTo>
                  <a:lnTo>
                    <a:pt x="912" y="1267"/>
                  </a:lnTo>
                  <a:lnTo>
                    <a:pt x="909" y="1267"/>
                  </a:lnTo>
                  <a:lnTo>
                    <a:pt x="907" y="1265"/>
                  </a:lnTo>
                  <a:lnTo>
                    <a:pt x="906" y="1264"/>
                  </a:lnTo>
                  <a:lnTo>
                    <a:pt x="901" y="1261"/>
                  </a:lnTo>
                  <a:lnTo>
                    <a:pt x="899" y="1256"/>
                  </a:lnTo>
                  <a:lnTo>
                    <a:pt x="897" y="1249"/>
                  </a:lnTo>
                  <a:lnTo>
                    <a:pt x="896" y="1243"/>
                  </a:lnTo>
                  <a:lnTo>
                    <a:pt x="895" y="1237"/>
                  </a:lnTo>
                  <a:lnTo>
                    <a:pt x="890" y="1231"/>
                  </a:lnTo>
                  <a:lnTo>
                    <a:pt x="883" y="1224"/>
                  </a:lnTo>
                  <a:lnTo>
                    <a:pt x="874" y="1218"/>
                  </a:lnTo>
                  <a:lnTo>
                    <a:pt x="864" y="1213"/>
                  </a:lnTo>
                  <a:lnTo>
                    <a:pt x="857" y="1208"/>
                  </a:lnTo>
                  <a:lnTo>
                    <a:pt x="848" y="1202"/>
                  </a:lnTo>
                  <a:lnTo>
                    <a:pt x="837" y="1197"/>
                  </a:lnTo>
                  <a:lnTo>
                    <a:pt x="827" y="1191"/>
                  </a:lnTo>
                  <a:lnTo>
                    <a:pt x="820" y="1188"/>
                  </a:lnTo>
                  <a:lnTo>
                    <a:pt x="817" y="1187"/>
                  </a:lnTo>
                  <a:lnTo>
                    <a:pt x="811" y="1187"/>
                  </a:lnTo>
                  <a:lnTo>
                    <a:pt x="804" y="1187"/>
                  </a:lnTo>
                  <a:lnTo>
                    <a:pt x="793" y="1189"/>
                  </a:lnTo>
                  <a:lnTo>
                    <a:pt x="785" y="1189"/>
                  </a:lnTo>
                  <a:lnTo>
                    <a:pt x="779" y="1189"/>
                  </a:lnTo>
                  <a:lnTo>
                    <a:pt x="774" y="1188"/>
                  </a:lnTo>
                  <a:lnTo>
                    <a:pt x="770" y="1186"/>
                  </a:lnTo>
                  <a:lnTo>
                    <a:pt x="767" y="1179"/>
                  </a:lnTo>
                  <a:lnTo>
                    <a:pt x="764" y="1169"/>
                  </a:lnTo>
                  <a:lnTo>
                    <a:pt x="763" y="1166"/>
                  </a:lnTo>
                  <a:lnTo>
                    <a:pt x="761" y="1163"/>
                  </a:lnTo>
                  <a:lnTo>
                    <a:pt x="758" y="1161"/>
                  </a:lnTo>
                  <a:lnTo>
                    <a:pt x="755" y="1160"/>
                  </a:lnTo>
                  <a:lnTo>
                    <a:pt x="746" y="1157"/>
                  </a:lnTo>
                  <a:lnTo>
                    <a:pt x="737" y="1155"/>
                  </a:lnTo>
                  <a:lnTo>
                    <a:pt x="717" y="1155"/>
                  </a:lnTo>
                  <a:lnTo>
                    <a:pt x="700" y="1154"/>
                  </a:lnTo>
                  <a:lnTo>
                    <a:pt x="692" y="1154"/>
                  </a:lnTo>
                  <a:lnTo>
                    <a:pt x="687" y="1151"/>
                  </a:lnTo>
                  <a:lnTo>
                    <a:pt x="686" y="1150"/>
                  </a:lnTo>
                  <a:lnTo>
                    <a:pt x="685" y="1147"/>
                  </a:lnTo>
                  <a:lnTo>
                    <a:pt x="685" y="1143"/>
                  </a:lnTo>
                  <a:lnTo>
                    <a:pt x="685" y="1137"/>
                  </a:lnTo>
                  <a:lnTo>
                    <a:pt x="683" y="1128"/>
                  </a:lnTo>
                  <a:lnTo>
                    <a:pt x="683" y="1117"/>
                  </a:lnTo>
                  <a:lnTo>
                    <a:pt x="685" y="1110"/>
                  </a:lnTo>
                  <a:lnTo>
                    <a:pt x="686" y="1103"/>
                  </a:lnTo>
                  <a:lnTo>
                    <a:pt x="687" y="1098"/>
                  </a:lnTo>
                  <a:lnTo>
                    <a:pt x="689" y="1093"/>
                  </a:lnTo>
                  <a:lnTo>
                    <a:pt x="691" y="1088"/>
                  </a:lnTo>
                  <a:lnTo>
                    <a:pt x="692" y="1085"/>
                  </a:lnTo>
                  <a:lnTo>
                    <a:pt x="692" y="1081"/>
                  </a:lnTo>
                  <a:lnTo>
                    <a:pt x="692" y="1078"/>
                  </a:lnTo>
                  <a:lnTo>
                    <a:pt x="688" y="1069"/>
                  </a:lnTo>
                  <a:lnTo>
                    <a:pt x="683" y="1063"/>
                  </a:lnTo>
                  <a:lnTo>
                    <a:pt x="680" y="1061"/>
                  </a:lnTo>
                  <a:lnTo>
                    <a:pt x="679" y="1059"/>
                  </a:lnTo>
                  <a:lnTo>
                    <a:pt x="682" y="1060"/>
                  </a:lnTo>
                  <a:lnTo>
                    <a:pt x="688" y="1061"/>
                  </a:lnTo>
                  <a:lnTo>
                    <a:pt x="692" y="1061"/>
                  </a:lnTo>
                  <a:lnTo>
                    <a:pt x="697" y="1061"/>
                  </a:lnTo>
                  <a:lnTo>
                    <a:pt x="698" y="1061"/>
                  </a:lnTo>
                  <a:lnTo>
                    <a:pt x="699" y="1060"/>
                  </a:lnTo>
                  <a:lnTo>
                    <a:pt x="700" y="1059"/>
                  </a:lnTo>
                  <a:lnTo>
                    <a:pt x="700" y="1056"/>
                  </a:lnTo>
                  <a:lnTo>
                    <a:pt x="700" y="1054"/>
                  </a:lnTo>
                  <a:lnTo>
                    <a:pt x="702" y="1053"/>
                  </a:lnTo>
                  <a:lnTo>
                    <a:pt x="704" y="1051"/>
                  </a:lnTo>
                  <a:lnTo>
                    <a:pt x="706" y="1050"/>
                  </a:lnTo>
                  <a:lnTo>
                    <a:pt x="711" y="1049"/>
                  </a:lnTo>
                  <a:lnTo>
                    <a:pt x="713" y="1047"/>
                  </a:lnTo>
                  <a:lnTo>
                    <a:pt x="716" y="1041"/>
                  </a:lnTo>
                  <a:lnTo>
                    <a:pt x="716" y="1037"/>
                  </a:lnTo>
                  <a:lnTo>
                    <a:pt x="713" y="1032"/>
                  </a:lnTo>
                  <a:lnTo>
                    <a:pt x="710" y="1029"/>
                  </a:lnTo>
                  <a:lnTo>
                    <a:pt x="701" y="1023"/>
                  </a:lnTo>
                  <a:lnTo>
                    <a:pt x="695" y="1018"/>
                  </a:lnTo>
                  <a:lnTo>
                    <a:pt x="693" y="1016"/>
                  </a:lnTo>
                  <a:lnTo>
                    <a:pt x="692" y="1012"/>
                  </a:lnTo>
                  <a:lnTo>
                    <a:pt x="694" y="1009"/>
                  </a:lnTo>
                  <a:lnTo>
                    <a:pt x="697" y="1006"/>
                  </a:lnTo>
                  <a:lnTo>
                    <a:pt x="699" y="1004"/>
                  </a:lnTo>
                  <a:lnTo>
                    <a:pt x="701" y="1002"/>
                  </a:lnTo>
                  <a:lnTo>
                    <a:pt x="701" y="999"/>
                  </a:lnTo>
                  <a:lnTo>
                    <a:pt x="701" y="998"/>
                  </a:lnTo>
                  <a:lnTo>
                    <a:pt x="699" y="993"/>
                  </a:lnTo>
                  <a:lnTo>
                    <a:pt x="694" y="986"/>
                  </a:lnTo>
                  <a:lnTo>
                    <a:pt x="692" y="984"/>
                  </a:lnTo>
                  <a:lnTo>
                    <a:pt x="691" y="980"/>
                  </a:lnTo>
                  <a:lnTo>
                    <a:pt x="691" y="975"/>
                  </a:lnTo>
                  <a:lnTo>
                    <a:pt x="691" y="969"/>
                  </a:lnTo>
                  <a:lnTo>
                    <a:pt x="691" y="952"/>
                  </a:lnTo>
                  <a:lnTo>
                    <a:pt x="691" y="934"/>
                  </a:lnTo>
                  <a:lnTo>
                    <a:pt x="692" y="923"/>
                  </a:lnTo>
                  <a:lnTo>
                    <a:pt x="695" y="914"/>
                  </a:lnTo>
                  <a:lnTo>
                    <a:pt x="700" y="904"/>
                  </a:lnTo>
                  <a:lnTo>
                    <a:pt x="706" y="897"/>
                  </a:lnTo>
                  <a:lnTo>
                    <a:pt x="712" y="890"/>
                  </a:lnTo>
                  <a:lnTo>
                    <a:pt x="717" y="883"/>
                  </a:lnTo>
                  <a:lnTo>
                    <a:pt x="718" y="880"/>
                  </a:lnTo>
                  <a:lnTo>
                    <a:pt x="719" y="877"/>
                  </a:lnTo>
                  <a:lnTo>
                    <a:pt x="718" y="873"/>
                  </a:lnTo>
                  <a:lnTo>
                    <a:pt x="714" y="871"/>
                  </a:lnTo>
                  <a:lnTo>
                    <a:pt x="708" y="866"/>
                  </a:lnTo>
                  <a:lnTo>
                    <a:pt x="705" y="861"/>
                  </a:lnTo>
                  <a:lnTo>
                    <a:pt x="705" y="858"/>
                  </a:lnTo>
                  <a:lnTo>
                    <a:pt x="705" y="855"/>
                  </a:lnTo>
                  <a:lnTo>
                    <a:pt x="706" y="853"/>
                  </a:lnTo>
                  <a:lnTo>
                    <a:pt x="708" y="849"/>
                  </a:lnTo>
                  <a:lnTo>
                    <a:pt x="716" y="842"/>
                  </a:lnTo>
                  <a:lnTo>
                    <a:pt x="726" y="832"/>
                  </a:lnTo>
                  <a:lnTo>
                    <a:pt x="736" y="823"/>
                  </a:lnTo>
                  <a:lnTo>
                    <a:pt x="744" y="817"/>
                  </a:lnTo>
                  <a:lnTo>
                    <a:pt x="750" y="815"/>
                  </a:lnTo>
                  <a:lnTo>
                    <a:pt x="755" y="811"/>
                  </a:lnTo>
                  <a:lnTo>
                    <a:pt x="758" y="807"/>
                  </a:lnTo>
                  <a:lnTo>
                    <a:pt x="761" y="801"/>
                  </a:lnTo>
                  <a:lnTo>
                    <a:pt x="763" y="797"/>
                  </a:lnTo>
                  <a:lnTo>
                    <a:pt x="765" y="794"/>
                  </a:lnTo>
                  <a:lnTo>
                    <a:pt x="769" y="791"/>
                  </a:lnTo>
                  <a:lnTo>
                    <a:pt x="773" y="788"/>
                  </a:lnTo>
                  <a:lnTo>
                    <a:pt x="783" y="783"/>
                  </a:lnTo>
                  <a:lnTo>
                    <a:pt x="796" y="779"/>
                  </a:lnTo>
                  <a:lnTo>
                    <a:pt x="808" y="776"/>
                  </a:lnTo>
                  <a:lnTo>
                    <a:pt x="817" y="771"/>
                  </a:lnTo>
                  <a:lnTo>
                    <a:pt x="821" y="766"/>
                  </a:lnTo>
                  <a:lnTo>
                    <a:pt x="825" y="759"/>
                  </a:lnTo>
                  <a:lnTo>
                    <a:pt x="826" y="754"/>
                  </a:lnTo>
                  <a:lnTo>
                    <a:pt x="826" y="751"/>
                  </a:lnTo>
                  <a:lnTo>
                    <a:pt x="825" y="746"/>
                  </a:lnTo>
                  <a:lnTo>
                    <a:pt x="824" y="742"/>
                  </a:lnTo>
                  <a:lnTo>
                    <a:pt x="824" y="740"/>
                  </a:lnTo>
                  <a:lnTo>
                    <a:pt x="825" y="740"/>
                  </a:lnTo>
                  <a:lnTo>
                    <a:pt x="826" y="739"/>
                  </a:lnTo>
                  <a:lnTo>
                    <a:pt x="830" y="740"/>
                  </a:lnTo>
                  <a:lnTo>
                    <a:pt x="834" y="741"/>
                  </a:lnTo>
                  <a:lnTo>
                    <a:pt x="840" y="744"/>
                  </a:lnTo>
                  <a:lnTo>
                    <a:pt x="855" y="746"/>
                  </a:lnTo>
                  <a:lnTo>
                    <a:pt x="875" y="750"/>
                  </a:lnTo>
                  <a:lnTo>
                    <a:pt x="886" y="753"/>
                  </a:lnTo>
                  <a:lnTo>
                    <a:pt x="896" y="756"/>
                  </a:lnTo>
                  <a:lnTo>
                    <a:pt x="907" y="759"/>
                  </a:lnTo>
                  <a:lnTo>
                    <a:pt x="915" y="764"/>
                  </a:lnTo>
                  <a:lnTo>
                    <a:pt x="922" y="769"/>
                  </a:lnTo>
                  <a:lnTo>
                    <a:pt x="927" y="772"/>
                  </a:lnTo>
                  <a:lnTo>
                    <a:pt x="932" y="777"/>
                  </a:lnTo>
                  <a:lnTo>
                    <a:pt x="934" y="782"/>
                  </a:lnTo>
                  <a:lnTo>
                    <a:pt x="939" y="794"/>
                  </a:lnTo>
                  <a:lnTo>
                    <a:pt x="943" y="810"/>
                  </a:lnTo>
                  <a:lnTo>
                    <a:pt x="946" y="826"/>
                  </a:lnTo>
                  <a:lnTo>
                    <a:pt x="950" y="839"/>
                  </a:lnTo>
                  <a:lnTo>
                    <a:pt x="953" y="842"/>
                  </a:lnTo>
                  <a:lnTo>
                    <a:pt x="957" y="847"/>
                  </a:lnTo>
                  <a:lnTo>
                    <a:pt x="962" y="849"/>
                  </a:lnTo>
                  <a:lnTo>
                    <a:pt x="966" y="852"/>
                  </a:lnTo>
                  <a:lnTo>
                    <a:pt x="974" y="854"/>
                  </a:lnTo>
                  <a:lnTo>
                    <a:pt x="979" y="854"/>
                  </a:lnTo>
                  <a:lnTo>
                    <a:pt x="987" y="854"/>
                  </a:lnTo>
                  <a:lnTo>
                    <a:pt x="994" y="853"/>
                  </a:lnTo>
                  <a:lnTo>
                    <a:pt x="1007" y="849"/>
                  </a:lnTo>
                  <a:lnTo>
                    <a:pt x="1019" y="845"/>
                  </a:lnTo>
                  <a:lnTo>
                    <a:pt x="1029" y="841"/>
                  </a:lnTo>
                  <a:lnTo>
                    <a:pt x="1044" y="839"/>
                  </a:lnTo>
                  <a:lnTo>
                    <a:pt x="1059" y="838"/>
                  </a:lnTo>
                  <a:lnTo>
                    <a:pt x="1076" y="836"/>
                  </a:lnTo>
                  <a:lnTo>
                    <a:pt x="1091" y="835"/>
                  </a:lnTo>
                  <a:lnTo>
                    <a:pt x="1105" y="833"/>
                  </a:lnTo>
                  <a:lnTo>
                    <a:pt x="1121" y="832"/>
                  </a:lnTo>
                  <a:lnTo>
                    <a:pt x="1140" y="832"/>
                  </a:lnTo>
                  <a:lnTo>
                    <a:pt x="1160" y="832"/>
                  </a:lnTo>
                  <a:lnTo>
                    <a:pt x="1176" y="832"/>
                  </a:lnTo>
                  <a:lnTo>
                    <a:pt x="1183" y="830"/>
                  </a:lnTo>
                  <a:lnTo>
                    <a:pt x="1190" y="828"/>
                  </a:lnTo>
                  <a:lnTo>
                    <a:pt x="1195" y="827"/>
                  </a:lnTo>
                  <a:lnTo>
                    <a:pt x="1201" y="823"/>
                  </a:lnTo>
                  <a:lnTo>
                    <a:pt x="1204" y="820"/>
                  </a:lnTo>
                  <a:lnTo>
                    <a:pt x="1207" y="815"/>
                  </a:lnTo>
                  <a:lnTo>
                    <a:pt x="1208" y="808"/>
                  </a:lnTo>
                  <a:lnTo>
                    <a:pt x="1208" y="801"/>
                  </a:lnTo>
                  <a:lnTo>
                    <a:pt x="1207" y="786"/>
                  </a:lnTo>
                  <a:lnTo>
                    <a:pt x="1205" y="773"/>
                  </a:lnTo>
                  <a:lnTo>
                    <a:pt x="1205" y="760"/>
                  </a:lnTo>
                  <a:lnTo>
                    <a:pt x="1204" y="744"/>
                  </a:lnTo>
                  <a:lnTo>
                    <a:pt x="1204" y="725"/>
                  </a:lnTo>
                  <a:lnTo>
                    <a:pt x="1207" y="708"/>
                  </a:lnTo>
                  <a:lnTo>
                    <a:pt x="1208" y="701"/>
                  </a:lnTo>
                  <a:lnTo>
                    <a:pt x="1211" y="695"/>
                  </a:lnTo>
                  <a:lnTo>
                    <a:pt x="1214" y="690"/>
                  </a:lnTo>
                  <a:lnTo>
                    <a:pt x="1217" y="687"/>
                  </a:lnTo>
                  <a:lnTo>
                    <a:pt x="1221" y="685"/>
                  </a:lnTo>
                  <a:lnTo>
                    <a:pt x="1224" y="684"/>
                  </a:lnTo>
                  <a:lnTo>
                    <a:pt x="1228" y="687"/>
                  </a:lnTo>
                  <a:lnTo>
                    <a:pt x="1230" y="689"/>
                  </a:lnTo>
                  <a:lnTo>
                    <a:pt x="1245" y="708"/>
                  </a:lnTo>
                  <a:lnTo>
                    <a:pt x="1258" y="723"/>
                  </a:lnTo>
                  <a:lnTo>
                    <a:pt x="1260" y="725"/>
                  </a:lnTo>
                  <a:lnTo>
                    <a:pt x="1262" y="726"/>
                  </a:lnTo>
                  <a:lnTo>
                    <a:pt x="1266" y="726"/>
                  </a:lnTo>
                  <a:lnTo>
                    <a:pt x="1268" y="725"/>
                  </a:lnTo>
                  <a:lnTo>
                    <a:pt x="1273" y="719"/>
                  </a:lnTo>
                  <a:lnTo>
                    <a:pt x="1279" y="708"/>
                  </a:lnTo>
                  <a:lnTo>
                    <a:pt x="1286" y="695"/>
                  </a:lnTo>
                  <a:lnTo>
                    <a:pt x="1291" y="679"/>
                  </a:lnTo>
                  <a:lnTo>
                    <a:pt x="1294" y="665"/>
                  </a:lnTo>
                  <a:lnTo>
                    <a:pt x="1298" y="652"/>
                  </a:lnTo>
                  <a:lnTo>
                    <a:pt x="1298" y="647"/>
                  </a:lnTo>
                  <a:lnTo>
                    <a:pt x="1298" y="643"/>
                  </a:lnTo>
                  <a:lnTo>
                    <a:pt x="1297" y="639"/>
                  </a:lnTo>
                  <a:lnTo>
                    <a:pt x="1294" y="635"/>
                  </a:lnTo>
                  <a:lnTo>
                    <a:pt x="1289" y="631"/>
                  </a:lnTo>
                  <a:lnTo>
                    <a:pt x="1280" y="626"/>
                  </a:lnTo>
                  <a:lnTo>
                    <a:pt x="1274" y="622"/>
                  </a:lnTo>
                  <a:lnTo>
                    <a:pt x="1268" y="619"/>
                  </a:lnTo>
                  <a:lnTo>
                    <a:pt x="1262" y="614"/>
                  </a:lnTo>
                  <a:lnTo>
                    <a:pt x="1258" y="608"/>
                  </a:lnTo>
                  <a:lnTo>
                    <a:pt x="1253" y="602"/>
                  </a:lnTo>
                  <a:lnTo>
                    <a:pt x="1249" y="596"/>
                  </a:lnTo>
                  <a:lnTo>
                    <a:pt x="1248" y="590"/>
                  </a:lnTo>
                  <a:lnTo>
                    <a:pt x="1249" y="584"/>
                  </a:lnTo>
                  <a:lnTo>
                    <a:pt x="1253" y="576"/>
                  </a:lnTo>
                  <a:lnTo>
                    <a:pt x="1258" y="569"/>
                  </a:lnTo>
                  <a:lnTo>
                    <a:pt x="1259" y="565"/>
                  </a:lnTo>
                  <a:lnTo>
                    <a:pt x="1260" y="562"/>
                  </a:lnTo>
                  <a:lnTo>
                    <a:pt x="1261" y="557"/>
                  </a:lnTo>
                  <a:lnTo>
                    <a:pt x="1261" y="551"/>
                  </a:lnTo>
                  <a:lnTo>
                    <a:pt x="1261" y="539"/>
                  </a:lnTo>
                  <a:lnTo>
                    <a:pt x="1261" y="530"/>
                  </a:lnTo>
                  <a:lnTo>
                    <a:pt x="1262" y="526"/>
                  </a:lnTo>
                  <a:lnTo>
                    <a:pt x="1264" y="523"/>
                  </a:lnTo>
                  <a:lnTo>
                    <a:pt x="1266" y="520"/>
                  </a:lnTo>
                  <a:lnTo>
                    <a:pt x="1270" y="519"/>
                  </a:lnTo>
                  <a:lnTo>
                    <a:pt x="1278" y="518"/>
                  </a:lnTo>
                  <a:lnTo>
                    <a:pt x="1284" y="517"/>
                  </a:lnTo>
                  <a:lnTo>
                    <a:pt x="1286" y="515"/>
                  </a:lnTo>
                  <a:lnTo>
                    <a:pt x="1289" y="513"/>
                  </a:lnTo>
                  <a:lnTo>
                    <a:pt x="1291" y="509"/>
                  </a:lnTo>
                  <a:lnTo>
                    <a:pt x="1293" y="505"/>
                  </a:lnTo>
                  <a:lnTo>
                    <a:pt x="1299" y="494"/>
                  </a:lnTo>
                  <a:lnTo>
                    <a:pt x="1308" y="483"/>
                  </a:lnTo>
                  <a:lnTo>
                    <a:pt x="1316" y="473"/>
                  </a:lnTo>
                  <a:lnTo>
                    <a:pt x="1323" y="461"/>
                  </a:lnTo>
                  <a:lnTo>
                    <a:pt x="1325" y="456"/>
                  </a:lnTo>
                  <a:lnTo>
                    <a:pt x="1328" y="452"/>
                  </a:lnTo>
                  <a:lnTo>
                    <a:pt x="1330" y="449"/>
                  </a:lnTo>
                  <a:lnTo>
                    <a:pt x="1334" y="445"/>
                  </a:lnTo>
                  <a:lnTo>
                    <a:pt x="1343" y="439"/>
                  </a:lnTo>
                  <a:lnTo>
                    <a:pt x="1357" y="432"/>
                  </a:lnTo>
                  <a:lnTo>
                    <a:pt x="1373" y="424"/>
                  </a:lnTo>
                  <a:lnTo>
                    <a:pt x="1385" y="418"/>
                  </a:lnTo>
                  <a:lnTo>
                    <a:pt x="1388" y="414"/>
                  </a:lnTo>
                  <a:lnTo>
                    <a:pt x="1392" y="411"/>
                  </a:lnTo>
                  <a:lnTo>
                    <a:pt x="1394" y="408"/>
                  </a:lnTo>
                  <a:lnTo>
                    <a:pt x="1394" y="404"/>
                  </a:lnTo>
                  <a:lnTo>
                    <a:pt x="1394" y="395"/>
                  </a:lnTo>
                  <a:lnTo>
                    <a:pt x="1393" y="386"/>
                  </a:lnTo>
                  <a:lnTo>
                    <a:pt x="1393" y="381"/>
                  </a:lnTo>
                  <a:lnTo>
                    <a:pt x="1394" y="378"/>
                  </a:lnTo>
                  <a:lnTo>
                    <a:pt x="1397" y="375"/>
                  </a:lnTo>
                  <a:lnTo>
                    <a:pt x="1400" y="374"/>
                  </a:lnTo>
                  <a:lnTo>
                    <a:pt x="1407" y="372"/>
                  </a:lnTo>
                  <a:lnTo>
                    <a:pt x="1413" y="368"/>
                  </a:lnTo>
                  <a:lnTo>
                    <a:pt x="1416" y="366"/>
                  </a:lnTo>
                  <a:lnTo>
                    <a:pt x="1418" y="362"/>
                  </a:lnTo>
                  <a:lnTo>
                    <a:pt x="1420" y="359"/>
                  </a:lnTo>
                  <a:lnTo>
                    <a:pt x="1422" y="353"/>
                  </a:lnTo>
                  <a:lnTo>
                    <a:pt x="1425" y="343"/>
                  </a:lnTo>
                  <a:lnTo>
                    <a:pt x="1429" y="336"/>
                  </a:lnTo>
                  <a:lnTo>
                    <a:pt x="1431" y="334"/>
                  </a:lnTo>
                  <a:lnTo>
                    <a:pt x="1435" y="331"/>
                  </a:lnTo>
                  <a:lnTo>
                    <a:pt x="1441" y="330"/>
                  </a:lnTo>
                  <a:lnTo>
                    <a:pt x="1447" y="330"/>
                  </a:lnTo>
                  <a:lnTo>
                    <a:pt x="1460" y="329"/>
                  </a:lnTo>
                  <a:lnTo>
                    <a:pt x="1469" y="328"/>
                  </a:lnTo>
                  <a:lnTo>
                    <a:pt x="1472" y="325"/>
                  </a:lnTo>
                  <a:lnTo>
                    <a:pt x="1474" y="323"/>
                  </a:lnTo>
                  <a:lnTo>
                    <a:pt x="1476" y="321"/>
                  </a:lnTo>
                  <a:lnTo>
                    <a:pt x="1478" y="317"/>
                  </a:lnTo>
                  <a:lnTo>
                    <a:pt x="1481" y="309"/>
                  </a:lnTo>
                  <a:lnTo>
                    <a:pt x="1486" y="300"/>
                  </a:lnTo>
                  <a:lnTo>
                    <a:pt x="1492" y="293"/>
                  </a:lnTo>
                  <a:lnTo>
                    <a:pt x="1499" y="287"/>
                  </a:lnTo>
                  <a:lnTo>
                    <a:pt x="1505" y="284"/>
                  </a:lnTo>
                  <a:lnTo>
                    <a:pt x="1508" y="280"/>
                  </a:lnTo>
                  <a:lnTo>
                    <a:pt x="1508" y="274"/>
                  </a:lnTo>
                  <a:lnTo>
                    <a:pt x="1508" y="263"/>
                  </a:lnTo>
                  <a:lnTo>
                    <a:pt x="1508" y="249"/>
                  </a:lnTo>
                  <a:lnTo>
                    <a:pt x="1508" y="235"/>
                  </a:lnTo>
                  <a:lnTo>
                    <a:pt x="1510" y="229"/>
                  </a:lnTo>
                  <a:lnTo>
                    <a:pt x="1512" y="223"/>
                  </a:lnTo>
                  <a:lnTo>
                    <a:pt x="1514" y="219"/>
                  </a:lnTo>
                  <a:lnTo>
                    <a:pt x="1519" y="217"/>
                  </a:lnTo>
                  <a:lnTo>
                    <a:pt x="1530" y="215"/>
                  </a:lnTo>
                  <a:lnTo>
                    <a:pt x="1541" y="212"/>
                  </a:lnTo>
                  <a:lnTo>
                    <a:pt x="1545" y="210"/>
                  </a:lnTo>
                  <a:lnTo>
                    <a:pt x="1551" y="208"/>
                  </a:lnTo>
                  <a:lnTo>
                    <a:pt x="1555" y="204"/>
                  </a:lnTo>
                  <a:lnTo>
                    <a:pt x="1560" y="200"/>
                  </a:lnTo>
                  <a:lnTo>
                    <a:pt x="1568" y="190"/>
                  </a:lnTo>
                  <a:lnTo>
                    <a:pt x="1577" y="177"/>
                  </a:lnTo>
                  <a:lnTo>
                    <a:pt x="1583" y="171"/>
                  </a:lnTo>
                  <a:lnTo>
                    <a:pt x="1589" y="165"/>
                  </a:lnTo>
                  <a:lnTo>
                    <a:pt x="1595" y="160"/>
                  </a:lnTo>
                  <a:lnTo>
                    <a:pt x="1601" y="158"/>
                  </a:lnTo>
                  <a:lnTo>
                    <a:pt x="1612" y="153"/>
                  </a:lnTo>
                  <a:lnTo>
                    <a:pt x="1619" y="152"/>
                  </a:lnTo>
                  <a:lnTo>
                    <a:pt x="1626" y="152"/>
                  </a:lnTo>
                  <a:lnTo>
                    <a:pt x="1632" y="152"/>
                  </a:lnTo>
                  <a:lnTo>
                    <a:pt x="1638" y="151"/>
                  </a:lnTo>
                  <a:lnTo>
                    <a:pt x="1645" y="148"/>
                  </a:lnTo>
                  <a:lnTo>
                    <a:pt x="1652" y="143"/>
                  </a:lnTo>
                  <a:lnTo>
                    <a:pt x="1661" y="139"/>
                  </a:lnTo>
                  <a:lnTo>
                    <a:pt x="1668" y="135"/>
                  </a:lnTo>
                  <a:lnTo>
                    <a:pt x="1675" y="129"/>
                  </a:lnTo>
                  <a:lnTo>
                    <a:pt x="1676" y="127"/>
                  </a:lnTo>
                  <a:lnTo>
                    <a:pt x="1675" y="122"/>
                  </a:lnTo>
                  <a:lnTo>
                    <a:pt x="1673" y="117"/>
                  </a:lnTo>
                  <a:lnTo>
                    <a:pt x="1670" y="111"/>
                  </a:lnTo>
                  <a:lnTo>
                    <a:pt x="1663" y="98"/>
                  </a:lnTo>
                  <a:lnTo>
                    <a:pt x="1658" y="89"/>
                  </a:lnTo>
                  <a:lnTo>
                    <a:pt x="1652" y="78"/>
                  </a:lnTo>
                  <a:lnTo>
                    <a:pt x="1644" y="64"/>
                  </a:lnTo>
                  <a:lnTo>
                    <a:pt x="1640" y="57"/>
                  </a:lnTo>
                  <a:lnTo>
                    <a:pt x="1639" y="54"/>
                  </a:lnTo>
                  <a:lnTo>
                    <a:pt x="1643" y="53"/>
                  </a:lnTo>
                  <a:lnTo>
                    <a:pt x="1652" y="52"/>
                  </a:lnTo>
                  <a:lnTo>
                    <a:pt x="1662" y="53"/>
                  </a:lnTo>
                  <a:lnTo>
                    <a:pt x="1671" y="54"/>
                  </a:lnTo>
                  <a:lnTo>
                    <a:pt x="1676" y="57"/>
                  </a:lnTo>
                  <a:lnTo>
                    <a:pt x="1681" y="59"/>
                  </a:lnTo>
                  <a:lnTo>
                    <a:pt x="1684" y="61"/>
                  </a:lnTo>
                  <a:lnTo>
                    <a:pt x="1688" y="65"/>
                  </a:lnTo>
                  <a:lnTo>
                    <a:pt x="1696" y="79"/>
                  </a:lnTo>
                  <a:lnTo>
                    <a:pt x="1706" y="93"/>
                  </a:lnTo>
                  <a:lnTo>
                    <a:pt x="1714" y="104"/>
                  </a:lnTo>
                  <a:lnTo>
                    <a:pt x="1722" y="113"/>
                  </a:lnTo>
                  <a:lnTo>
                    <a:pt x="1726" y="115"/>
                  </a:lnTo>
                  <a:lnTo>
                    <a:pt x="1730" y="116"/>
                  </a:lnTo>
                  <a:lnTo>
                    <a:pt x="1732" y="116"/>
                  </a:lnTo>
                  <a:lnTo>
                    <a:pt x="1736" y="115"/>
                  </a:lnTo>
                  <a:lnTo>
                    <a:pt x="1738" y="114"/>
                  </a:lnTo>
                  <a:lnTo>
                    <a:pt x="1740" y="110"/>
                  </a:lnTo>
                  <a:lnTo>
                    <a:pt x="1744" y="107"/>
                  </a:lnTo>
                  <a:lnTo>
                    <a:pt x="1746" y="102"/>
                  </a:lnTo>
                  <a:lnTo>
                    <a:pt x="1750" y="96"/>
                  </a:lnTo>
                  <a:lnTo>
                    <a:pt x="1755" y="92"/>
                  </a:lnTo>
                  <a:lnTo>
                    <a:pt x="1759" y="90"/>
                  </a:lnTo>
                  <a:lnTo>
                    <a:pt x="1765" y="90"/>
                  </a:lnTo>
                  <a:lnTo>
                    <a:pt x="1770" y="90"/>
                  </a:lnTo>
                  <a:lnTo>
                    <a:pt x="1776" y="92"/>
                  </a:lnTo>
                  <a:lnTo>
                    <a:pt x="1781" y="95"/>
                  </a:lnTo>
                  <a:lnTo>
                    <a:pt x="1783" y="98"/>
                  </a:lnTo>
                  <a:lnTo>
                    <a:pt x="1789" y="109"/>
                  </a:lnTo>
                  <a:lnTo>
                    <a:pt x="1796" y="121"/>
                  </a:lnTo>
                  <a:lnTo>
                    <a:pt x="1800" y="127"/>
                  </a:lnTo>
                  <a:lnTo>
                    <a:pt x="1803" y="132"/>
                  </a:lnTo>
                  <a:lnTo>
                    <a:pt x="1807" y="135"/>
                  </a:lnTo>
                  <a:lnTo>
                    <a:pt x="1810" y="137"/>
                  </a:lnTo>
                  <a:lnTo>
                    <a:pt x="1814" y="139"/>
                  </a:lnTo>
                  <a:lnTo>
                    <a:pt x="1818" y="139"/>
                  </a:lnTo>
                  <a:lnTo>
                    <a:pt x="1822" y="137"/>
                  </a:lnTo>
                  <a:lnTo>
                    <a:pt x="1826" y="136"/>
                  </a:lnTo>
                  <a:lnTo>
                    <a:pt x="1829" y="133"/>
                  </a:lnTo>
                  <a:lnTo>
                    <a:pt x="1834" y="128"/>
                  </a:lnTo>
                  <a:lnTo>
                    <a:pt x="1838" y="122"/>
                  </a:lnTo>
                  <a:lnTo>
                    <a:pt x="1840" y="115"/>
                  </a:lnTo>
                  <a:lnTo>
                    <a:pt x="1847" y="99"/>
                  </a:lnTo>
                  <a:lnTo>
                    <a:pt x="1854" y="83"/>
                  </a:lnTo>
                  <a:lnTo>
                    <a:pt x="1864" y="67"/>
                  </a:lnTo>
                  <a:lnTo>
                    <a:pt x="1875" y="50"/>
                  </a:lnTo>
                  <a:lnTo>
                    <a:pt x="1881" y="42"/>
                  </a:lnTo>
                  <a:lnTo>
                    <a:pt x="1889" y="35"/>
                  </a:lnTo>
                  <a:lnTo>
                    <a:pt x="1896" y="29"/>
                  </a:lnTo>
                  <a:lnTo>
                    <a:pt x="1904" y="23"/>
                  </a:lnTo>
                  <a:lnTo>
                    <a:pt x="1921" y="16"/>
                  </a:lnTo>
                  <a:lnTo>
                    <a:pt x="1938" y="9"/>
                  </a:lnTo>
                  <a:lnTo>
                    <a:pt x="1952" y="3"/>
                  </a:lnTo>
                  <a:lnTo>
                    <a:pt x="1965" y="1"/>
                  </a:lnTo>
                  <a:lnTo>
                    <a:pt x="1971" y="0"/>
                  </a:lnTo>
                  <a:lnTo>
                    <a:pt x="1976" y="0"/>
                  </a:lnTo>
                  <a:lnTo>
                    <a:pt x="1979" y="1"/>
                  </a:lnTo>
                  <a:lnTo>
                    <a:pt x="1983" y="2"/>
                  </a:lnTo>
                  <a:lnTo>
                    <a:pt x="1984" y="4"/>
                  </a:lnTo>
                  <a:lnTo>
                    <a:pt x="1985" y="8"/>
                  </a:lnTo>
                  <a:lnTo>
                    <a:pt x="1985" y="11"/>
                  </a:lnTo>
                  <a:lnTo>
                    <a:pt x="1984" y="15"/>
                  </a:lnTo>
                  <a:lnTo>
                    <a:pt x="1980" y="23"/>
                  </a:lnTo>
                  <a:lnTo>
                    <a:pt x="1976" y="32"/>
                  </a:lnTo>
                  <a:lnTo>
                    <a:pt x="1968" y="40"/>
                  </a:lnTo>
                  <a:lnTo>
                    <a:pt x="1963" y="50"/>
                  </a:lnTo>
                  <a:lnTo>
                    <a:pt x="1958" y="58"/>
                  </a:lnTo>
                  <a:lnTo>
                    <a:pt x="1955" y="66"/>
                  </a:lnTo>
                  <a:lnTo>
                    <a:pt x="1955" y="71"/>
                  </a:lnTo>
                  <a:lnTo>
                    <a:pt x="1958" y="74"/>
                  </a:lnTo>
                  <a:lnTo>
                    <a:pt x="1960" y="78"/>
                  </a:lnTo>
                  <a:lnTo>
                    <a:pt x="1964" y="82"/>
                  </a:lnTo>
                  <a:lnTo>
                    <a:pt x="1965" y="84"/>
                  </a:lnTo>
                  <a:lnTo>
                    <a:pt x="1966" y="89"/>
                  </a:lnTo>
                  <a:lnTo>
                    <a:pt x="1968" y="90"/>
                  </a:lnTo>
                  <a:lnTo>
                    <a:pt x="1971" y="91"/>
                  </a:lnTo>
                  <a:lnTo>
                    <a:pt x="1976" y="91"/>
                  </a:lnTo>
                  <a:lnTo>
                    <a:pt x="1979" y="92"/>
                  </a:lnTo>
                  <a:lnTo>
                    <a:pt x="1990" y="91"/>
                  </a:lnTo>
                  <a:lnTo>
                    <a:pt x="1998" y="90"/>
                  </a:lnTo>
                  <a:lnTo>
                    <a:pt x="2007" y="90"/>
                  </a:lnTo>
                  <a:lnTo>
                    <a:pt x="2012" y="91"/>
                  </a:lnTo>
                  <a:lnTo>
                    <a:pt x="2017" y="93"/>
                  </a:lnTo>
                  <a:lnTo>
                    <a:pt x="2022" y="98"/>
                  </a:lnTo>
                  <a:lnTo>
                    <a:pt x="2027" y="105"/>
                  </a:lnTo>
                  <a:lnTo>
                    <a:pt x="2030" y="114"/>
                  </a:lnTo>
                  <a:lnTo>
                    <a:pt x="2030" y="117"/>
                  </a:lnTo>
                  <a:lnTo>
                    <a:pt x="2030" y="121"/>
                  </a:lnTo>
                  <a:lnTo>
                    <a:pt x="2029" y="123"/>
                  </a:lnTo>
                  <a:lnTo>
                    <a:pt x="2027" y="126"/>
                  </a:lnTo>
                  <a:lnTo>
                    <a:pt x="2021" y="129"/>
                  </a:lnTo>
                  <a:lnTo>
                    <a:pt x="2014" y="132"/>
                  </a:lnTo>
                  <a:lnTo>
                    <a:pt x="2010" y="133"/>
                  </a:lnTo>
                  <a:lnTo>
                    <a:pt x="2007" y="135"/>
                  </a:lnTo>
                  <a:lnTo>
                    <a:pt x="2003" y="139"/>
                  </a:lnTo>
                  <a:lnTo>
                    <a:pt x="2001" y="143"/>
                  </a:lnTo>
                  <a:lnTo>
                    <a:pt x="1996" y="155"/>
                  </a:lnTo>
                  <a:lnTo>
                    <a:pt x="1992" y="167"/>
                  </a:lnTo>
                  <a:lnTo>
                    <a:pt x="1991" y="179"/>
                  </a:lnTo>
                  <a:lnTo>
                    <a:pt x="1990" y="190"/>
                  </a:lnTo>
                  <a:lnTo>
                    <a:pt x="1989" y="200"/>
                  </a:lnTo>
                  <a:lnTo>
                    <a:pt x="1988" y="210"/>
                  </a:lnTo>
                  <a:lnTo>
                    <a:pt x="1984" y="219"/>
                  </a:lnTo>
                  <a:lnTo>
                    <a:pt x="1979" y="225"/>
                  </a:lnTo>
                  <a:lnTo>
                    <a:pt x="1972" y="233"/>
                  </a:lnTo>
                  <a:lnTo>
                    <a:pt x="1963" y="239"/>
                  </a:lnTo>
                  <a:lnTo>
                    <a:pt x="1952" y="244"/>
                  </a:lnTo>
                  <a:lnTo>
                    <a:pt x="1944" y="249"/>
                  </a:lnTo>
                  <a:lnTo>
                    <a:pt x="1941" y="250"/>
                  </a:lnTo>
                  <a:lnTo>
                    <a:pt x="1940" y="253"/>
                  </a:lnTo>
                  <a:lnTo>
                    <a:pt x="1939" y="255"/>
                  </a:lnTo>
                  <a:lnTo>
                    <a:pt x="1938" y="258"/>
                  </a:lnTo>
                  <a:lnTo>
                    <a:pt x="1939" y="263"/>
                  </a:lnTo>
                  <a:lnTo>
                    <a:pt x="1941" y="271"/>
                  </a:lnTo>
                  <a:lnTo>
                    <a:pt x="1944" y="279"/>
                  </a:lnTo>
                  <a:lnTo>
                    <a:pt x="1946" y="288"/>
                  </a:lnTo>
                  <a:lnTo>
                    <a:pt x="1947" y="294"/>
                  </a:lnTo>
                  <a:lnTo>
                    <a:pt x="1947" y="299"/>
                  </a:lnTo>
                  <a:lnTo>
                    <a:pt x="1946" y="304"/>
                  </a:lnTo>
                  <a:lnTo>
                    <a:pt x="1945" y="309"/>
                  </a:lnTo>
                  <a:lnTo>
                    <a:pt x="1940" y="318"/>
                  </a:lnTo>
                  <a:lnTo>
                    <a:pt x="1934" y="328"/>
                  </a:lnTo>
                  <a:lnTo>
                    <a:pt x="1927" y="338"/>
                  </a:lnTo>
                  <a:lnTo>
                    <a:pt x="1923" y="350"/>
                  </a:lnTo>
                  <a:lnTo>
                    <a:pt x="1920" y="363"/>
                  </a:lnTo>
                  <a:lnTo>
                    <a:pt x="1917" y="374"/>
                  </a:lnTo>
                  <a:lnTo>
                    <a:pt x="1914" y="385"/>
                  </a:lnTo>
                  <a:lnTo>
                    <a:pt x="1910" y="395"/>
                  </a:lnTo>
                  <a:lnTo>
                    <a:pt x="1905" y="408"/>
                  </a:lnTo>
                  <a:lnTo>
                    <a:pt x="1902" y="422"/>
                  </a:lnTo>
                  <a:lnTo>
                    <a:pt x="1901" y="436"/>
                  </a:lnTo>
                  <a:lnTo>
                    <a:pt x="1900" y="448"/>
                  </a:lnTo>
                  <a:lnTo>
                    <a:pt x="1900" y="458"/>
                  </a:lnTo>
                  <a:lnTo>
                    <a:pt x="1898" y="467"/>
                  </a:lnTo>
                  <a:lnTo>
                    <a:pt x="1895" y="476"/>
                  </a:lnTo>
                  <a:lnTo>
                    <a:pt x="1890" y="485"/>
                  </a:lnTo>
                  <a:lnTo>
                    <a:pt x="1884" y="493"/>
                  </a:lnTo>
                  <a:lnTo>
                    <a:pt x="1878" y="496"/>
                  </a:lnTo>
                  <a:lnTo>
                    <a:pt x="1873" y="499"/>
                  </a:lnTo>
                  <a:lnTo>
                    <a:pt x="1869" y="500"/>
                  </a:lnTo>
                  <a:lnTo>
                    <a:pt x="1864" y="501"/>
                  </a:lnTo>
                  <a:lnTo>
                    <a:pt x="1860" y="505"/>
                  </a:lnTo>
                  <a:lnTo>
                    <a:pt x="1858" y="508"/>
                  </a:lnTo>
                  <a:lnTo>
                    <a:pt x="1857" y="513"/>
                  </a:lnTo>
                  <a:lnTo>
                    <a:pt x="1854" y="520"/>
                  </a:lnTo>
                  <a:lnTo>
                    <a:pt x="1850" y="530"/>
                  </a:lnTo>
                  <a:lnTo>
                    <a:pt x="1842" y="539"/>
                  </a:lnTo>
                  <a:lnTo>
                    <a:pt x="1837" y="546"/>
                  </a:lnTo>
                  <a:lnTo>
                    <a:pt x="1831" y="552"/>
                  </a:lnTo>
                  <a:lnTo>
                    <a:pt x="1823" y="557"/>
                  </a:lnTo>
                  <a:lnTo>
                    <a:pt x="1818" y="561"/>
                  </a:lnTo>
                  <a:lnTo>
                    <a:pt x="1809" y="563"/>
                  </a:lnTo>
                  <a:lnTo>
                    <a:pt x="1802" y="564"/>
                  </a:lnTo>
                  <a:lnTo>
                    <a:pt x="1796" y="568"/>
                  </a:lnTo>
                  <a:lnTo>
                    <a:pt x="1794" y="570"/>
                  </a:lnTo>
                  <a:lnTo>
                    <a:pt x="1793" y="572"/>
                  </a:lnTo>
                  <a:lnTo>
                    <a:pt x="1791" y="576"/>
                  </a:lnTo>
                  <a:lnTo>
                    <a:pt x="1791" y="580"/>
                  </a:lnTo>
                  <a:lnTo>
                    <a:pt x="1790" y="587"/>
                  </a:lnTo>
                  <a:lnTo>
                    <a:pt x="1789" y="593"/>
                  </a:lnTo>
                  <a:lnTo>
                    <a:pt x="1787" y="599"/>
                  </a:lnTo>
                  <a:lnTo>
                    <a:pt x="1783" y="603"/>
                  </a:lnTo>
                  <a:lnTo>
                    <a:pt x="1779" y="609"/>
                  </a:lnTo>
                  <a:lnTo>
                    <a:pt x="1776" y="616"/>
                  </a:lnTo>
                  <a:lnTo>
                    <a:pt x="1775" y="624"/>
                  </a:lnTo>
                  <a:lnTo>
                    <a:pt x="1775" y="633"/>
                  </a:lnTo>
                  <a:lnTo>
                    <a:pt x="1776" y="645"/>
                  </a:lnTo>
                  <a:lnTo>
                    <a:pt x="1776" y="660"/>
                  </a:lnTo>
                  <a:lnTo>
                    <a:pt x="1775" y="675"/>
                  </a:lnTo>
                  <a:lnTo>
                    <a:pt x="1774" y="688"/>
                  </a:lnTo>
                  <a:lnTo>
                    <a:pt x="1774" y="697"/>
                  </a:lnTo>
                  <a:lnTo>
                    <a:pt x="1774" y="706"/>
                  </a:lnTo>
                  <a:lnTo>
                    <a:pt x="1775" y="709"/>
                  </a:lnTo>
                  <a:lnTo>
                    <a:pt x="1776" y="713"/>
                  </a:lnTo>
                  <a:lnTo>
                    <a:pt x="1778" y="715"/>
                  </a:lnTo>
                  <a:lnTo>
                    <a:pt x="1782" y="719"/>
                  </a:lnTo>
                  <a:lnTo>
                    <a:pt x="1789" y="725"/>
                  </a:lnTo>
                  <a:lnTo>
                    <a:pt x="1797" y="731"/>
                  </a:lnTo>
                  <a:lnTo>
                    <a:pt x="1806" y="739"/>
                  </a:lnTo>
                  <a:lnTo>
                    <a:pt x="1812" y="747"/>
                  </a:lnTo>
                  <a:lnTo>
                    <a:pt x="1820" y="765"/>
                  </a:lnTo>
                  <a:lnTo>
                    <a:pt x="1826" y="780"/>
                  </a:lnTo>
                  <a:lnTo>
                    <a:pt x="1829" y="786"/>
                  </a:lnTo>
                  <a:lnTo>
                    <a:pt x="1834" y="790"/>
                  </a:lnTo>
                  <a:lnTo>
                    <a:pt x="1839" y="791"/>
                  </a:lnTo>
                  <a:lnTo>
                    <a:pt x="1844" y="794"/>
                  </a:lnTo>
                  <a:lnTo>
                    <a:pt x="1847" y="796"/>
                  </a:lnTo>
                  <a:lnTo>
                    <a:pt x="1851" y="801"/>
                  </a:lnTo>
                  <a:lnTo>
                    <a:pt x="1851" y="804"/>
                  </a:lnTo>
                  <a:lnTo>
                    <a:pt x="1852" y="807"/>
                  </a:lnTo>
                  <a:lnTo>
                    <a:pt x="1851" y="810"/>
                  </a:lnTo>
                  <a:lnTo>
                    <a:pt x="1850" y="814"/>
                  </a:lnTo>
                  <a:lnTo>
                    <a:pt x="1847" y="820"/>
                  </a:lnTo>
                  <a:lnTo>
                    <a:pt x="1846" y="823"/>
                  </a:lnTo>
                  <a:lnTo>
                    <a:pt x="1848" y="828"/>
                  </a:lnTo>
                  <a:lnTo>
                    <a:pt x="1852" y="832"/>
                  </a:lnTo>
                  <a:lnTo>
                    <a:pt x="1857" y="835"/>
                  </a:lnTo>
                  <a:lnTo>
                    <a:pt x="1862" y="840"/>
                  </a:lnTo>
                  <a:lnTo>
                    <a:pt x="1864" y="843"/>
                  </a:lnTo>
                  <a:lnTo>
                    <a:pt x="1866" y="847"/>
                  </a:lnTo>
                  <a:lnTo>
                    <a:pt x="1869" y="851"/>
                  </a:lnTo>
                  <a:lnTo>
                    <a:pt x="1870" y="857"/>
                  </a:lnTo>
                  <a:lnTo>
                    <a:pt x="1871" y="867"/>
                  </a:lnTo>
                  <a:lnTo>
                    <a:pt x="1872" y="878"/>
                  </a:lnTo>
                  <a:lnTo>
                    <a:pt x="1872" y="889"/>
                  </a:lnTo>
                  <a:lnTo>
                    <a:pt x="1871" y="899"/>
                  </a:lnTo>
                  <a:lnTo>
                    <a:pt x="1870" y="904"/>
                  </a:lnTo>
                  <a:lnTo>
                    <a:pt x="1867" y="909"/>
                  </a:lnTo>
                  <a:lnTo>
                    <a:pt x="1865" y="914"/>
                  </a:lnTo>
                  <a:lnTo>
                    <a:pt x="1863" y="918"/>
                  </a:lnTo>
                  <a:lnTo>
                    <a:pt x="1856" y="927"/>
                  </a:lnTo>
                  <a:lnTo>
                    <a:pt x="1846" y="934"/>
                  </a:lnTo>
                  <a:lnTo>
                    <a:pt x="1837" y="940"/>
                  </a:lnTo>
                  <a:lnTo>
                    <a:pt x="1828" y="945"/>
                  </a:lnTo>
                  <a:lnTo>
                    <a:pt x="1826" y="947"/>
                  </a:lnTo>
                  <a:lnTo>
                    <a:pt x="1822" y="948"/>
                  </a:lnTo>
                  <a:lnTo>
                    <a:pt x="1821" y="950"/>
                  </a:lnTo>
                  <a:lnTo>
                    <a:pt x="1820" y="953"/>
                  </a:lnTo>
                  <a:lnTo>
                    <a:pt x="1820" y="959"/>
                  </a:lnTo>
                  <a:lnTo>
                    <a:pt x="1822" y="966"/>
                  </a:lnTo>
                  <a:lnTo>
                    <a:pt x="1826" y="972"/>
                  </a:lnTo>
                  <a:lnTo>
                    <a:pt x="1829" y="979"/>
                  </a:lnTo>
                  <a:lnTo>
                    <a:pt x="1834" y="984"/>
                  </a:lnTo>
                  <a:lnTo>
                    <a:pt x="1837" y="989"/>
                  </a:lnTo>
                  <a:lnTo>
                    <a:pt x="1838" y="994"/>
                  </a:lnTo>
                  <a:lnTo>
                    <a:pt x="1837" y="1003"/>
                  </a:lnTo>
                  <a:lnTo>
                    <a:pt x="1827" y="1019"/>
                  </a:lnTo>
                  <a:lnTo>
                    <a:pt x="1815" y="1036"/>
                  </a:lnTo>
                  <a:lnTo>
                    <a:pt x="1809" y="1047"/>
                  </a:lnTo>
                  <a:lnTo>
                    <a:pt x="1801" y="1060"/>
                  </a:lnTo>
                  <a:lnTo>
                    <a:pt x="1791" y="1074"/>
                  </a:lnTo>
                  <a:lnTo>
                    <a:pt x="1782" y="1087"/>
                  </a:lnTo>
                  <a:lnTo>
                    <a:pt x="1771" y="1098"/>
                  </a:lnTo>
                  <a:lnTo>
                    <a:pt x="1760" y="1109"/>
                  </a:lnTo>
                  <a:lnTo>
                    <a:pt x="1751" y="1118"/>
                  </a:lnTo>
                  <a:lnTo>
                    <a:pt x="1745" y="1124"/>
                  </a:lnTo>
                  <a:lnTo>
                    <a:pt x="1741" y="1130"/>
                  </a:lnTo>
                  <a:lnTo>
                    <a:pt x="1739" y="1136"/>
                  </a:lnTo>
                  <a:lnTo>
                    <a:pt x="1739" y="1142"/>
                  </a:lnTo>
                  <a:lnTo>
                    <a:pt x="1741" y="1148"/>
                  </a:lnTo>
                  <a:lnTo>
                    <a:pt x="1744" y="1155"/>
                  </a:lnTo>
                  <a:lnTo>
                    <a:pt x="1745" y="1162"/>
                  </a:lnTo>
                  <a:lnTo>
                    <a:pt x="1746" y="1169"/>
                  </a:lnTo>
                  <a:lnTo>
                    <a:pt x="1745" y="1179"/>
                  </a:lnTo>
                  <a:lnTo>
                    <a:pt x="1743" y="1186"/>
                  </a:lnTo>
                  <a:lnTo>
                    <a:pt x="1741" y="1192"/>
                  </a:lnTo>
                  <a:lnTo>
                    <a:pt x="1741" y="1197"/>
                  </a:lnTo>
                  <a:lnTo>
                    <a:pt x="1744" y="1201"/>
                  </a:lnTo>
                  <a:lnTo>
                    <a:pt x="1746" y="1207"/>
                  </a:lnTo>
                  <a:lnTo>
                    <a:pt x="1749" y="1214"/>
                  </a:lnTo>
                  <a:lnTo>
                    <a:pt x="1749" y="1221"/>
                  </a:lnTo>
                  <a:lnTo>
                    <a:pt x="1746" y="1229"/>
                  </a:lnTo>
                  <a:lnTo>
                    <a:pt x="1743" y="1236"/>
                  </a:lnTo>
                  <a:lnTo>
                    <a:pt x="1741" y="1243"/>
                  </a:lnTo>
                  <a:lnTo>
                    <a:pt x="1741" y="1245"/>
                  </a:lnTo>
                  <a:lnTo>
                    <a:pt x="1743" y="1248"/>
                  </a:lnTo>
                  <a:lnTo>
                    <a:pt x="1744" y="1250"/>
                  </a:lnTo>
                  <a:lnTo>
                    <a:pt x="1746" y="1251"/>
                  </a:lnTo>
                  <a:lnTo>
                    <a:pt x="1752" y="1255"/>
                  </a:lnTo>
                  <a:lnTo>
                    <a:pt x="1757" y="1258"/>
                  </a:lnTo>
                  <a:lnTo>
                    <a:pt x="1758" y="1262"/>
                  </a:lnTo>
                  <a:lnTo>
                    <a:pt x="1759" y="1264"/>
                  </a:lnTo>
                  <a:lnTo>
                    <a:pt x="1760" y="1268"/>
                  </a:lnTo>
                  <a:lnTo>
                    <a:pt x="1759" y="1273"/>
                  </a:lnTo>
                  <a:lnTo>
                    <a:pt x="1759" y="1282"/>
                  </a:lnTo>
                  <a:lnTo>
                    <a:pt x="1759" y="1290"/>
                  </a:lnTo>
                  <a:lnTo>
                    <a:pt x="1762" y="1299"/>
                  </a:lnTo>
                  <a:lnTo>
                    <a:pt x="1766" y="1308"/>
                  </a:lnTo>
                  <a:lnTo>
                    <a:pt x="1769" y="1313"/>
                  </a:lnTo>
                  <a:lnTo>
                    <a:pt x="1771" y="1318"/>
                  </a:lnTo>
                  <a:lnTo>
                    <a:pt x="1772" y="1324"/>
                  </a:lnTo>
                  <a:lnTo>
                    <a:pt x="1774" y="1328"/>
                  </a:lnTo>
                  <a:lnTo>
                    <a:pt x="1774" y="1340"/>
                  </a:lnTo>
                  <a:lnTo>
                    <a:pt x="1771" y="1350"/>
                  </a:lnTo>
                  <a:lnTo>
                    <a:pt x="1769" y="1359"/>
                  </a:lnTo>
                  <a:lnTo>
                    <a:pt x="1766" y="1368"/>
                  </a:lnTo>
                  <a:lnTo>
                    <a:pt x="1766" y="1377"/>
                  </a:lnTo>
                  <a:lnTo>
                    <a:pt x="1768" y="1387"/>
                  </a:lnTo>
                  <a:lnTo>
                    <a:pt x="1770" y="1399"/>
                  </a:lnTo>
                  <a:lnTo>
                    <a:pt x="1771" y="1412"/>
                  </a:lnTo>
                  <a:lnTo>
                    <a:pt x="1772" y="1418"/>
                  </a:lnTo>
                  <a:lnTo>
                    <a:pt x="1771" y="1425"/>
                  </a:lnTo>
                  <a:lnTo>
                    <a:pt x="1771" y="1432"/>
                  </a:lnTo>
                  <a:lnTo>
                    <a:pt x="1770" y="1438"/>
                  </a:lnTo>
                  <a:lnTo>
                    <a:pt x="1766" y="1451"/>
                  </a:lnTo>
                  <a:lnTo>
                    <a:pt x="1763" y="1465"/>
                  </a:lnTo>
                  <a:lnTo>
                    <a:pt x="1760" y="1481"/>
                  </a:lnTo>
                  <a:lnTo>
                    <a:pt x="1759" y="1495"/>
                  </a:lnTo>
                  <a:lnTo>
                    <a:pt x="1760" y="1509"/>
                  </a:lnTo>
                  <a:lnTo>
                    <a:pt x="1763" y="1521"/>
                  </a:lnTo>
                  <a:lnTo>
                    <a:pt x="1765" y="1534"/>
                  </a:lnTo>
                  <a:lnTo>
                    <a:pt x="1769" y="1546"/>
                  </a:lnTo>
                  <a:lnTo>
                    <a:pt x="1774" y="1559"/>
                  </a:lnTo>
                  <a:lnTo>
                    <a:pt x="1777" y="1569"/>
                  </a:lnTo>
                  <a:lnTo>
                    <a:pt x="1779" y="1578"/>
                  </a:lnTo>
                  <a:lnTo>
                    <a:pt x="1781" y="1589"/>
                  </a:lnTo>
                  <a:lnTo>
                    <a:pt x="1782" y="1601"/>
                  </a:lnTo>
                  <a:lnTo>
                    <a:pt x="1783" y="1610"/>
                  </a:lnTo>
                  <a:lnTo>
                    <a:pt x="1785" y="1620"/>
                  </a:lnTo>
                  <a:lnTo>
                    <a:pt x="1790" y="1626"/>
                  </a:lnTo>
                  <a:lnTo>
                    <a:pt x="1795" y="1629"/>
                  </a:lnTo>
                  <a:lnTo>
                    <a:pt x="1800" y="1633"/>
                  </a:lnTo>
                  <a:lnTo>
                    <a:pt x="1801" y="1636"/>
                  </a:lnTo>
                  <a:lnTo>
                    <a:pt x="1802" y="1640"/>
                  </a:lnTo>
                  <a:lnTo>
                    <a:pt x="1803" y="1645"/>
                  </a:lnTo>
                  <a:lnTo>
                    <a:pt x="1804" y="1652"/>
                  </a:lnTo>
                  <a:lnTo>
                    <a:pt x="1806" y="1670"/>
                  </a:lnTo>
                  <a:lnTo>
                    <a:pt x="1808" y="1692"/>
                  </a:lnTo>
                  <a:lnTo>
                    <a:pt x="1809" y="1714"/>
                  </a:lnTo>
                  <a:lnTo>
                    <a:pt x="1810" y="1728"/>
                  </a:lnTo>
                  <a:lnTo>
                    <a:pt x="1808" y="1746"/>
                  </a:lnTo>
                  <a:lnTo>
                    <a:pt x="1801" y="1772"/>
                  </a:lnTo>
                  <a:lnTo>
                    <a:pt x="1791" y="1800"/>
                  </a:lnTo>
                  <a:lnTo>
                    <a:pt x="1782" y="1823"/>
                  </a:lnTo>
                  <a:lnTo>
                    <a:pt x="1772" y="1842"/>
                  </a:lnTo>
                  <a:lnTo>
                    <a:pt x="1760" y="1860"/>
                  </a:lnTo>
                  <a:lnTo>
                    <a:pt x="1750" y="1875"/>
                  </a:lnTo>
                  <a:lnTo>
                    <a:pt x="1741" y="1887"/>
                  </a:lnTo>
                  <a:lnTo>
                    <a:pt x="1736" y="1900"/>
                  </a:lnTo>
                  <a:lnTo>
                    <a:pt x="1731" y="1917"/>
                  </a:lnTo>
                  <a:lnTo>
                    <a:pt x="1727" y="1932"/>
                  </a:lnTo>
                  <a:lnTo>
                    <a:pt x="1725" y="1945"/>
                  </a:lnTo>
                  <a:lnTo>
                    <a:pt x="1725" y="1957"/>
                  </a:lnTo>
                  <a:lnTo>
                    <a:pt x="1722" y="1970"/>
                  </a:lnTo>
                  <a:lnTo>
                    <a:pt x="1719" y="1983"/>
                  </a:lnTo>
                  <a:lnTo>
                    <a:pt x="1713" y="1996"/>
                  </a:lnTo>
                  <a:lnTo>
                    <a:pt x="1708" y="2009"/>
                  </a:lnTo>
                  <a:lnTo>
                    <a:pt x="1705" y="2024"/>
                  </a:lnTo>
                  <a:lnTo>
                    <a:pt x="1702" y="2040"/>
                  </a:lnTo>
                  <a:lnTo>
                    <a:pt x="1701" y="2057"/>
                  </a:lnTo>
                  <a:lnTo>
                    <a:pt x="1701" y="2075"/>
                  </a:lnTo>
                  <a:lnTo>
                    <a:pt x="1701" y="2094"/>
                  </a:lnTo>
                  <a:lnTo>
                    <a:pt x="1701" y="2112"/>
                  </a:lnTo>
                  <a:lnTo>
                    <a:pt x="1701" y="2125"/>
                  </a:lnTo>
                  <a:lnTo>
                    <a:pt x="1702" y="2139"/>
                  </a:lnTo>
                  <a:lnTo>
                    <a:pt x="1706" y="2156"/>
                  </a:lnTo>
                  <a:lnTo>
                    <a:pt x="1708" y="2163"/>
                  </a:lnTo>
                  <a:lnTo>
                    <a:pt x="1711" y="2171"/>
                  </a:lnTo>
                  <a:lnTo>
                    <a:pt x="1714" y="2177"/>
                  </a:lnTo>
                  <a:lnTo>
                    <a:pt x="1719" y="2183"/>
                  </a:lnTo>
                  <a:lnTo>
                    <a:pt x="1722" y="2187"/>
                  </a:lnTo>
                  <a:lnTo>
                    <a:pt x="1728" y="2188"/>
                  </a:lnTo>
                  <a:lnTo>
                    <a:pt x="1734" y="2190"/>
                  </a:lnTo>
                  <a:lnTo>
                    <a:pt x="1740" y="2190"/>
                  </a:lnTo>
                  <a:lnTo>
                    <a:pt x="1745" y="2190"/>
                  </a:lnTo>
                  <a:lnTo>
                    <a:pt x="1747" y="2190"/>
                  </a:lnTo>
                  <a:lnTo>
                    <a:pt x="1749" y="2190"/>
                  </a:lnTo>
                  <a:lnTo>
                    <a:pt x="1749" y="2193"/>
                  </a:lnTo>
                  <a:lnTo>
                    <a:pt x="1746" y="2196"/>
                  </a:lnTo>
                  <a:lnTo>
                    <a:pt x="1744" y="2202"/>
                  </a:lnTo>
                  <a:lnTo>
                    <a:pt x="1741" y="2209"/>
                  </a:lnTo>
                  <a:lnTo>
                    <a:pt x="1739" y="2218"/>
                  </a:lnTo>
                  <a:lnTo>
                    <a:pt x="1738" y="2227"/>
                  </a:lnTo>
                  <a:lnTo>
                    <a:pt x="1739" y="2237"/>
                  </a:lnTo>
                  <a:lnTo>
                    <a:pt x="1740" y="2246"/>
                  </a:lnTo>
                  <a:lnTo>
                    <a:pt x="1744" y="2253"/>
                  </a:lnTo>
                  <a:lnTo>
                    <a:pt x="1747" y="2259"/>
                  </a:lnTo>
                  <a:lnTo>
                    <a:pt x="1752" y="2264"/>
                  </a:lnTo>
                  <a:lnTo>
                    <a:pt x="1762" y="2272"/>
                  </a:lnTo>
                  <a:lnTo>
                    <a:pt x="1770" y="2279"/>
                  </a:lnTo>
                  <a:lnTo>
                    <a:pt x="1772" y="2283"/>
                  </a:lnTo>
                  <a:lnTo>
                    <a:pt x="1775" y="2288"/>
                  </a:lnTo>
                  <a:lnTo>
                    <a:pt x="1776" y="2291"/>
                  </a:lnTo>
                  <a:lnTo>
                    <a:pt x="1777" y="2295"/>
                  </a:lnTo>
                  <a:lnTo>
                    <a:pt x="1776" y="2298"/>
                  </a:lnTo>
                  <a:lnTo>
                    <a:pt x="1775" y="2302"/>
                  </a:lnTo>
                  <a:lnTo>
                    <a:pt x="1772" y="2305"/>
                  </a:lnTo>
                  <a:lnTo>
                    <a:pt x="1770" y="2309"/>
                  </a:lnTo>
                  <a:lnTo>
                    <a:pt x="1763" y="2317"/>
                  </a:lnTo>
                  <a:lnTo>
                    <a:pt x="1758" y="2327"/>
                  </a:lnTo>
                  <a:lnTo>
                    <a:pt x="1757" y="2332"/>
                  </a:lnTo>
                  <a:lnTo>
                    <a:pt x="1758" y="2335"/>
                  </a:lnTo>
                  <a:lnTo>
                    <a:pt x="1759" y="2340"/>
                  </a:lnTo>
                  <a:lnTo>
                    <a:pt x="1764" y="2343"/>
                  </a:lnTo>
                  <a:lnTo>
                    <a:pt x="1778" y="2351"/>
                  </a:lnTo>
                  <a:lnTo>
                    <a:pt x="1795" y="2359"/>
                  </a:lnTo>
                  <a:lnTo>
                    <a:pt x="1813" y="2366"/>
                  </a:lnTo>
                  <a:lnTo>
                    <a:pt x="1826" y="2373"/>
                  </a:lnTo>
                  <a:lnTo>
                    <a:pt x="1829" y="2377"/>
                  </a:lnTo>
                  <a:lnTo>
                    <a:pt x="1833" y="2379"/>
                  </a:lnTo>
                  <a:lnTo>
                    <a:pt x="1834" y="2383"/>
                  </a:lnTo>
                  <a:lnTo>
                    <a:pt x="1835" y="2385"/>
                  </a:lnTo>
                  <a:lnTo>
                    <a:pt x="1834" y="2391"/>
                  </a:lnTo>
                  <a:lnTo>
                    <a:pt x="1832" y="2396"/>
                  </a:lnTo>
                  <a:lnTo>
                    <a:pt x="1827" y="2402"/>
                  </a:lnTo>
                  <a:lnTo>
                    <a:pt x="1821" y="2409"/>
                  </a:lnTo>
                  <a:lnTo>
                    <a:pt x="1819" y="2412"/>
                  </a:lnTo>
                  <a:lnTo>
                    <a:pt x="1818" y="2417"/>
                  </a:lnTo>
                  <a:lnTo>
                    <a:pt x="1816" y="2423"/>
                  </a:lnTo>
                  <a:lnTo>
                    <a:pt x="1816" y="2429"/>
                  </a:lnTo>
                  <a:lnTo>
                    <a:pt x="1818" y="2435"/>
                  </a:lnTo>
                  <a:lnTo>
                    <a:pt x="1820" y="2441"/>
                  </a:lnTo>
                  <a:lnTo>
                    <a:pt x="1822" y="2446"/>
                  </a:lnTo>
                  <a:lnTo>
                    <a:pt x="1826" y="2450"/>
                  </a:lnTo>
                  <a:lnTo>
                    <a:pt x="1832" y="2458"/>
                  </a:lnTo>
                  <a:lnTo>
                    <a:pt x="1837" y="2464"/>
                  </a:lnTo>
                  <a:lnTo>
                    <a:pt x="1838" y="2466"/>
                  </a:lnTo>
                  <a:lnTo>
                    <a:pt x="1838" y="2469"/>
                  </a:lnTo>
                  <a:lnTo>
                    <a:pt x="1838" y="2472"/>
                  </a:lnTo>
                  <a:lnTo>
                    <a:pt x="1837" y="2475"/>
                  </a:lnTo>
                  <a:lnTo>
                    <a:pt x="1833" y="2481"/>
                  </a:lnTo>
                  <a:lnTo>
                    <a:pt x="1828" y="2489"/>
                  </a:lnTo>
                  <a:lnTo>
                    <a:pt x="1826" y="2492"/>
                  </a:lnTo>
                  <a:lnTo>
                    <a:pt x="1823" y="2496"/>
                  </a:lnTo>
                  <a:lnTo>
                    <a:pt x="1822" y="2500"/>
                  </a:lnTo>
                  <a:lnTo>
                    <a:pt x="1822" y="2504"/>
                  </a:lnTo>
                  <a:lnTo>
                    <a:pt x="1822" y="2508"/>
                  </a:lnTo>
                  <a:lnTo>
                    <a:pt x="1825" y="2511"/>
                  </a:lnTo>
                  <a:lnTo>
                    <a:pt x="1828" y="2513"/>
                  </a:lnTo>
                  <a:lnTo>
                    <a:pt x="1833" y="2516"/>
                  </a:lnTo>
                  <a:lnTo>
                    <a:pt x="1847" y="2518"/>
                  </a:lnTo>
                  <a:lnTo>
                    <a:pt x="1860" y="2523"/>
                  </a:lnTo>
                  <a:lnTo>
                    <a:pt x="1867" y="2525"/>
                  </a:lnTo>
                  <a:lnTo>
                    <a:pt x="1873" y="2529"/>
                  </a:lnTo>
                  <a:lnTo>
                    <a:pt x="1878" y="2534"/>
                  </a:lnTo>
                  <a:lnTo>
                    <a:pt x="1883" y="2541"/>
                  </a:lnTo>
                  <a:lnTo>
                    <a:pt x="1888" y="2555"/>
                  </a:lnTo>
                  <a:lnTo>
                    <a:pt x="1890" y="2568"/>
                  </a:lnTo>
                  <a:lnTo>
                    <a:pt x="1892" y="2575"/>
                  </a:lnTo>
                  <a:lnTo>
                    <a:pt x="1895" y="2582"/>
                  </a:lnTo>
                  <a:lnTo>
                    <a:pt x="1898" y="2588"/>
                  </a:lnTo>
                  <a:lnTo>
                    <a:pt x="1903" y="2594"/>
                  </a:lnTo>
                  <a:lnTo>
                    <a:pt x="1917" y="2607"/>
                  </a:lnTo>
                  <a:lnTo>
                    <a:pt x="1932" y="2618"/>
                  </a:lnTo>
                  <a:lnTo>
                    <a:pt x="1946" y="2630"/>
                  </a:lnTo>
                  <a:lnTo>
                    <a:pt x="1958" y="2642"/>
                  </a:lnTo>
                  <a:lnTo>
                    <a:pt x="1963" y="2648"/>
                  </a:lnTo>
                  <a:lnTo>
                    <a:pt x="1967" y="2654"/>
                  </a:lnTo>
                  <a:lnTo>
                    <a:pt x="1970" y="2660"/>
                  </a:lnTo>
                  <a:lnTo>
                    <a:pt x="1972" y="2667"/>
                  </a:lnTo>
                  <a:lnTo>
                    <a:pt x="1974" y="2680"/>
                  </a:lnTo>
                  <a:lnTo>
                    <a:pt x="1974" y="2694"/>
                  </a:lnTo>
                  <a:lnTo>
                    <a:pt x="1973" y="2711"/>
                  </a:lnTo>
                  <a:lnTo>
                    <a:pt x="1973" y="2727"/>
                  </a:lnTo>
                  <a:lnTo>
                    <a:pt x="1971" y="2742"/>
                  </a:lnTo>
                  <a:lnTo>
                    <a:pt x="1968" y="2754"/>
                  </a:lnTo>
                  <a:lnTo>
                    <a:pt x="1964" y="2763"/>
                  </a:lnTo>
                  <a:lnTo>
                    <a:pt x="1957" y="2775"/>
                  </a:lnTo>
                  <a:lnTo>
                    <a:pt x="1949" y="2787"/>
                  </a:lnTo>
                  <a:lnTo>
                    <a:pt x="1942" y="2795"/>
                  </a:lnTo>
                  <a:lnTo>
                    <a:pt x="1938" y="2801"/>
                  </a:lnTo>
                  <a:lnTo>
                    <a:pt x="1934" y="2802"/>
                  </a:lnTo>
                  <a:lnTo>
                    <a:pt x="1930" y="2802"/>
                  </a:lnTo>
                  <a:lnTo>
                    <a:pt x="1926" y="2800"/>
                  </a:lnTo>
                  <a:lnTo>
                    <a:pt x="1922" y="2799"/>
                  </a:lnTo>
                  <a:lnTo>
                    <a:pt x="1919" y="2800"/>
                  </a:lnTo>
                  <a:lnTo>
                    <a:pt x="1914" y="2801"/>
                  </a:lnTo>
                  <a:lnTo>
                    <a:pt x="1910" y="2802"/>
                  </a:lnTo>
                  <a:lnTo>
                    <a:pt x="1902" y="2808"/>
                  </a:lnTo>
                  <a:lnTo>
                    <a:pt x="1892" y="2815"/>
                  </a:lnTo>
                  <a:lnTo>
                    <a:pt x="1876" y="2826"/>
                  </a:lnTo>
                  <a:lnTo>
                    <a:pt x="1864" y="2833"/>
                  </a:lnTo>
                  <a:lnTo>
                    <a:pt x="1863" y="2836"/>
                  </a:lnTo>
                  <a:lnTo>
                    <a:pt x="1860" y="2837"/>
                  </a:lnTo>
                  <a:lnTo>
                    <a:pt x="1858" y="2837"/>
                  </a:lnTo>
                  <a:lnTo>
                    <a:pt x="1854" y="2838"/>
                  </a:lnTo>
                  <a:lnTo>
                    <a:pt x="1852" y="2837"/>
                  </a:lnTo>
                  <a:lnTo>
                    <a:pt x="1850" y="2836"/>
                  </a:lnTo>
                  <a:lnTo>
                    <a:pt x="1847" y="2834"/>
                  </a:lnTo>
                  <a:lnTo>
                    <a:pt x="1845" y="2831"/>
                  </a:lnTo>
                  <a:lnTo>
                    <a:pt x="1842" y="2827"/>
                  </a:lnTo>
                  <a:lnTo>
                    <a:pt x="1839" y="2825"/>
                  </a:lnTo>
                  <a:lnTo>
                    <a:pt x="1837" y="2825"/>
                  </a:lnTo>
                  <a:lnTo>
                    <a:pt x="1832" y="2826"/>
                  </a:lnTo>
                  <a:lnTo>
                    <a:pt x="1827" y="2826"/>
                  </a:lnTo>
                  <a:lnTo>
                    <a:pt x="1823" y="2824"/>
                  </a:lnTo>
                  <a:lnTo>
                    <a:pt x="1822" y="2819"/>
                  </a:lnTo>
                  <a:lnTo>
                    <a:pt x="1820" y="2809"/>
                  </a:lnTo>
                  <a:lnTo>
                    <a:pt x="1819" y="2799"/>
                  </a:lnTo>
                  <a:lnTo>
                    <a:pt x="1815" y="2792"/>
                  </a:lnTo>
                  <a:lnTo>
                    <a:pt x="1812" y="2788"/>
                  </a:lnTo>
                  <a:lnTo>
                    <a:pt x="1808" y="2784"/>
                  </a:lnTo>
                  <a:lnTo>
                    <a:pt x="1806" y="2784"/>
                  </a:lnTo>
                  <a:lnTo>
                    <a:pt x="1803" y="2784"/>
                  </a:lnTo>
                  <a:lnTo>
                    <a:pt x="1801" y="2784"/>
                  </a:lnTo>
                  <a:lnTo>
                    <a:pt x="1799" y="2786"/>
                  </a:lnTo>
                  <a:lnTo>
                    <a:pt x="1793" y="2790"/>
                  </a:lnTo>
                  <a:lnTo>
                    <a:pt x="1788" y="2796"/>
                  </a:lnTo>
                  <a:lnTo>
                    <a:pt x="1782" y="2801"/>
                  </a:lnTo>
                  <a:lnTo>
                    <a:pt x="1776" y="2805"/>
                  </a:lnTo>
                  <a:lnTo>
                    <a:pt x="1769" y="2807"/>
                  </a:lnTo>
                  <a:lnTo>
                    <a:pt x="1759" y="2809"/>
                  </a:lnTo>
                  <a:lnTo>
                    <a:pt x="1747" y="2809"/>
                  </a:lnTo>
                  <a:lnTo>
                    <a:pt x="1737" y="2811"/>
                  </a:lnTo>
                  <a:lnTo>
                    <a:pt x="1725" y="2813"/>
                  </a:lnTo>
                  <a:lnTo>
                    <a:pt x="1711" y="2817"/>
                  </a:lnTo>
                  <a:lnTo>
                    <a:pt x="1703" y="2818"/>
                  </a:lnTo>
                  <a:lnTo>
                    <a:pt x="1697" y="2819"/>
                  </a:lnTo>
                  <a:lnTo>
                    <a:pt x="1692" y="2818"/>
                  </a:lnTo>
                  <a:lnTo>
                    <a:pt x="1687" y="2817"/>
                  </a:lnTo>
                  <a:lnTo>
                    <a:pt x="1678" y="2813"/>
                  </a:lnTo>
                  <a:lnTo>
                    <a:pt x="1670" y="2808"/>
                  </a:lnTo>
                  <a:lnTo>
                    <a:pt x="1667" y="2805"/>
                  </a:lnTo>
                  <a:lnTo>
                    <a:pt x="1661" y="2802"/>
                  </a:lnTo>
                  <a:lnTo>
                    <a:pt x="1655" y="2801"/>
                  </a:lnTo>
                  <a:lnTo>
                    <a:pt x="1649" y="2800"/>
                  </a:lnTo>
                  <a:lnTo>
                    <a:pt x="1636" y="2799"/>
                  </a:lnTo>
                  <a:lnTo>
                    <a:pt x="1625" y="2800"/>
                  </a:lnTo>
                  <a:lnTo>
                    <a:pt x="1614" y="2801"/>
                  </a:lnTo>
                  <a:lnTo>
                    <a:pt x="1601" y="2801"/>
                  </a:lnTo>
                  <a:lnTo>
                    <a:pt x="1586" y="2800"/>
                  </a:lnTo>
                  <a:lnTo>
                    <a:pt x="1571" y="2796"/>
                  </a:lnTo>
                  <a:lnTo>
                    <a:pt x="1556" y="2793"/>
                  </a:lnTo>
                  <a:lnTo>
                    <a:pt x="1541" y="2790"/>
                  </a:lnTo>
                  <a:lnTo>
                    <a:pt x="1526" y="2790"/>
                  </a:lnTo>
                  <a:lnTo>
                    <a:pt x="1519" y="2790"/>
                  </a:lnTo>
                  <a:lnTo>
                    <a:pt x="1513" y="2788"/>
                  </a:lnTo>
                  <a:lnTo>
                    <a:pt x="1504" y="2786"/>
                  </a:lnTo>
                  <a:lnTo>
                    <a:pt x="1498" y="2784"/>
                  </a:lnTo>
                  <a:lnTo>
                    <a:pt x="1492" y="2783"/>
                  </a:lnTo>
                  <a:lnTo>
                    <a:pt x="1486" y="2784"/>
                  </a:lnTo>
                  <a:lnTo>
                    <a:pt x="1480" y="2786"/>
                  </a:lnTo>
                  <a:lnTo>
                    <a:pt x="1470" y="2788"/>
                  </a:lnTo>
                  <a:lnTo>
                    <a:pt x="1462" y="2790"/>
                  </a:lnTo>
                  <a:lnTo>
                    <a:pt x="1454" y="2790"/>
                  </a:lnTo>
                  <a:lnTo>
                    <a:pt x="1444" y="2790"/>
                  </a:lnTo>
                  <a:lnTo>
                    <a:pt x="1438" y="2790"/>
                  </a:lnTo>
                  <a:lnTo>
                    <a:pt x="1434" y="2792"/>
                  </a:lnTo>
                  <a:lnTo>
                    <a:pt x="1428" y="2794"/>
                  </a:lnTo>
                  <a:lnTo>
                    <a:pt x="1423" y="2798"/>
                  </a:lnTo>
                  <a:lnTo>
                    <a:pt x="1415" y="2803"/>
                  </a:lnTo>
                  <a:lnTo>
                    <a:pt x="1409" y="2811"/>
                  </a:lnTo>
                  <a:lnTo>
                    <a:pt x="1407" y="2814"/>
                  </a:lnTo>
                  <a:lnTo>
                    <a:pt x="1405" y="2817"/>
                  </a:lnTo>
                  <a:lnTo>
                    <a:pt x="1405" y="2820"/>
                  </a:lnTo>
                  <a:lnTo>
                    <a:pt x="1405" y="2824"/>
                  </a:lnTo>
                  <a:lnTo>
                    <a:pt x="1406" y="2827"/>
                  </a:lnTo>
                  <a:lnTo>
                    <a:pt x="1407" y="2831"/>
                  </a:lnTo>
                  <a:lnTo>
                    <a:pt x="1411" y="2833"/>
                  </a:lnTo>
                  <a:lnTo>
                    <a:pt x="1416" y="2834"/>
                  </a:lnTo>
                  <a:lnTo>
                    <a:pt x="1430" y="2838"/>
                  </a:lnTo>
                  <a:lnTo>
                    <a:pt x="1449" y="2840"/>
                  </a:lnTo>
                  <a:lnTo>
                    <a:pt x="1468" y="2843"/>
                  </a:lnTo>
                  <a:lnTo>
                    <a:pt x="1483" y="2845"/>
                  </a:lnTo>
                  <a:lnTo>
                    <a:pt x="1491" y="2846"/>
                  </a:lnTo>
                  <a:lnTo>
                    <a:pt x="1497" y="2849"/>
                  </a:lnTo>
                  <a:lnTo>
                    <a:pt x="1503" y="2852"/>
                  </a:lnTo>
                  <a:lnTo>
                    <a:pt x="1508" y="2856"/>
                  </a:lnTo>
                  <a:lnTo>
                    <a:pt x="1513" y="2861"/>
                  </a:lnTo>
                  <a:lnTo>
                    <a:pt x="1517" y="2864"/>
                  </a:lnTo>
                  <a:lnTo>
                    <a:pt x="1519" y="2869"/>
                  </a:lnTo>
                  <a:lnTo>
                    <a:pt x="1520" y="2874"/>
                  </a:lnTo>
                  <a:lnTo>
                    <a:pt x="1522" y="2884"/>
                  </a:lnTo>
                  <a:lnTo>
                    <a:pt x="1522" y="2901"/>
                  </a:lnTo>
                  <a:lnTo>
                    <a:pt x="1520" y="2919"/>
                  </a:lnTo>
                  <a:lnTo>
                    <a:pt x="1520" y="2935"/>
                  </a:lnTo>
                  <a:lnTo>
                    <a:pt x="1520" y="2943"/>
                  </a:lnTo>
                  <a:lnTo>
                    <a:pt x="1522" y="2947"/>
                  </a:lnTo>
                  <a:lnTo>
                    <a:pt x="1524" y="2950"/>
                  </a:lnTo>
                  <a:lnTo>
                    <a:pt x="1526" y="2951"/>
                  </a:lnTo>
                  <a:lnTo>
                    <a:pt x="1532" y="2952"/>
                  </a:lnTo>
                  <a:lnTo>
                    <a:pt x="1538" y="2950"/>
                  </a:lnTo>
                  <a:lnTo>
                    <a:pt x="1550" y="2946"/>
                  </a:lnTo>
                  <a:lnTo>
                    <a:pt x="1563" y="2943"/>
                  </a:lnTo>
                  <a:lnTo>
                    <a:pt x="1569" y="2943"/>
                  </a:lnTo>
                  <a:lnTo>
                    <a:pt x="1574" y="2944"/>
                  </a:lnTo>
                  <a:lnTo>
                    <a:pt x="1577" y="2946"/>
                  </a:lnTo>
                  <a:lnTo>
                    <a:pt x="1580" y="2948"/>
                  </a:lnTo>
                  <a:lnTo>
                    <a:pt x="1583" y="2951"/>
                  </a:lnTo>
                  <a:lnTo>
                    <a:pt x="1588" y="2954"/>
                  </a:lnTo>
                  <a:lnTo>
                    <a:pt x="1595" y="2956"/>
                  </a:lnTo>
                  <a:lnTo>
                    <a:pt x="1604" y="2957"/>
                  </a:lnTo>
                  <a:lnTo>
                    <a:pt x="1613" y="2956"/>
                  </a:lnTo>
                  <a:lnTo>
                    <a:pt x="1623" y="2956"/>
                  </a:lnTo>
                  <a:lnTo>
                    <a:pt x="1631" y="2958"/>
                  </a:lnTo>
                  <a:lnTo>
                    <a:pt x="1637" y="2960"/>
                  </a:lnTo>
                  <a:lnTo>
                    <a:pt x="1646" y="2969"/>
                  </a:lnTo>
                  <a:lnTo>
                    <a:pt x="1655" y="2975"/>
                  </a:lnTo>
                  <a:lnTo>
                    <a:pt x="1659" y="2978"/>
                  </a:lnTo>
                  <a:lnTo>
                    <a:pt x="1661" y="2981"/>
                  </a:lnTo>
                  <a:lnTo>
                    <a:pt x="1661" y="2985"/>
                  </a:lnTo>
                  <a:lnTo>
                    <a:pt x="1661" y="2991"/>
                  </a:lnTo>
                  <a:lnTo>
                    <a:pt x="1659" y="3001"/>
                  </a:lnTo>
                  <a:lnTo>
                    <a:pt x="1661" y="3011"/>
                  </a:lnTo>
                  <a:lnTo>
                    <a:pt x="1665" y="3030"/>
                  </a:lnTo>
                  <a:lnTo>
                    <a:pt x="1671" y="3046"/>
                  </a:lnTo>
                  <a:lnTo>
                    <a:pt x="1673" y="3055"/>
                  </a:lnTo>
                  <a:lnTo>
                    <a:pt x="1671" y="3063"/>
                  </a:lnTo>
                  <a:lnTo>
                    <a:pt x="1669" y="3065"/>
                  </a:lnTo>
                  <a:lnTo>
                    <a:pt x="1667" y="3067"/>
                  </a:lnTo>
                  <a:lnTo>
                    <a:pt x="1664" y="3067"/>
                  </a:lnTo>
                  <a:lnTo>
                    <a:pt x="1659" y="3067"/>
                  </a:lnTo>
                  <a:lnTo>
                    <a:pt x="1652" y="3067"/>
                  </a:lnTo>
                  <a:lnTo>
                    <a:pt x="1648" y="3069"/>
                  </a:lnTo>
                  <a:lnTo>
                    <a:pt x="1644" y="3072"/>
                  </a:lnTo>
                  <a:lnTo>
                    <a:pt x="1640" y="3077"/>
                  </a:lnTo>
                  <a:lnTo>
                    <a:pt x="1634" y="3083"/>
                  </a:lnTo>
                  <a:lnTo>
                    <a:pt x="1627" y="3089"/>
                  </a:lnTo>
                  <a:lnTo>
                    <a:pt x="1619" y="3096"/>
                  </a:lnTo>
                  <a:lnTo>
                    <a:pt x="1612" y="3101"/>
                  </a:lnTo>
                  <a:lnTo>
                    <a:pt x="1608" y="3102"/>
                  </a:lnTo>
                  <a:lnTo>
                    <a:pt x="1605" y="3101"/>
                  </a:lnTo>
                  <a:lnTo>
                    <a:pt x="1600" y="3098"/>
                  </a:lnTo>
                  <a:lnTo>
                    <a:pt x="1595" y="3096"/>
                  </a:lnTo>
                  <a:lnTo>
                    <a:pt x="1586" y="3088"/>
                  </a:lnTo>
                  <a:lnTo>
                    <a:pt x="1577" y="3079"/>
                  </a:lnTo>
                  <a:lnTo>
                    <a:pt x="1573" y="3077"/>
                  </a:lnTo>
                  <a:lnTo>
                    <a:pt x="1569" y="3074"/>
                  </a:lnTo>
                  <a:lnTo>
                    <a:pt x="1566" y="3074"/>
                  </a:lnTo>
                  <a:lnTo>
                    <a:pt x="1562" y="3074"/>
                  </a:lnTo>
                  <a:lnTo>
                    <a:pt x="1555" y="3077"/>
                  </a:lnTo>
                  <a:lnTo>
                    <a:pt x="1549" y="3082"/>
                  </a:lnTo>
                  <a:lnTo>
                    <a:pt x="1543" y="3086"/>
                  </a:lnTo>
                  <a:lnTo>
                    <a:pt x="1538" y="3089"/>
                  </a:lnTo>
                  <a:lnTo>
                    <a:pt x="1533" y="3088"/>
                  </a:lnTo>
                  <a:lnTo>
                    <a:pt x="1526" y="3085"/>
                  </a:lnTo>
                  <a:lnTo>
                    <a:pt x="1518" y="3083"/>
                  </a:lnTo>
                  <a:lnTo>
                    <a:pt x="1508" y="3083"/>
                  </a:lnTo>
                  <a:lnTo>
                    <a:pt x="1499" y="3083"/>
                  </a:lnTo>
                  <a:lnTo>
                    <a:pt x="1491" y="3082"/>
                  </a:lnTo>
                  <a:lnTo>
                    <a:pt x="1485" y="3080"/>
                  </a:lnTo>
                  <a:lnTo>
                    <a:pt x="1478" y="3080"/>
                  </a:lnTo>
                  <a:lnTo>
                    <a:pt x="1474" y="3080"/>
                  </a:lnTo>
                  <a:lnTo>
                    <a:pt x="1472" y="3082"/>
                  </a:lnTo>
                  <a:lnTo>
                    <a:pt x="1468" y="3084"/>
                  </a:lnTo>
                  <a:lnTo>
                    <a:pt x="1464" y="3086"/>
                  </a:lnTo>
                  <a:lnTo>
                    <a:pt x="1459" y="3095"/>
                  </a:lnTo>
                  <a:lnTo>
                    <a:pt x="1453" y="3105"/>
                  </a:lnTo>
                  <a:lnTo>
                    <a:pt x="1450" y="3111"/>
                  </a:lnTo>
                  <a:lnTo>
                    <a:pt x="1448" y="3118"/>
                  </a:lnTo>
                  <a:lnTo>
                    <a:pt x="1447" y="3124"/>
                  </a:lnTo>
                  <a:lnTo>
                    <a:pt x="1447" y="3132"/>
                  </a:lnTo>
                  <a:lnTo>
                    <a:pt x="1447" y="3137"/>
                  </a:lnTo>
                  <a:lnTo>
                    <a:pt x="1445" y="3143"/>
                  </a:lnTo>
                  <a:lnTo>
                    <a:pt x="1444" y="3147"/>
                  </a:lnTo>
                  <a:lnTo>
                    <a:pt x="1443" y="3151"/>
                  </a:lnTo>
                  <a:lnTo>
                    <a:pt x="1440" y="3155"/>
                  </a:lnTo>
                  <a:lnTo>
                    <a:pt x="1435" y="3159"/>
                  </a:lnTo>
                  <a:lnTo>
                    <a:pt x="1429" y="3165"/>
                  </a:lnTo>
                  <a:lnTo>
                    <a:pt x="1424" y="3173"/>
                  </a:lnTo>
                  <a:lnTo>
                    <a:pt x="1422" y="3179"/>
                  </a:lnTo>
                  <a:lnTo>
                    <a:pt x="1419" y="3186"/>
                  </a:lnTo>
                  <a:lnTo>
                    <a:pt x="1419" y="3192"/>
                  </a:lnTo>
                  <a:lnTo>
                    <a:pt x="1419" y="3200"/>
                  </a:lnTo>
                  <a:lnTo>
                    <a:pt x="1420" y="3208"/>
                  </a:lnTo>
                  <a:lnTo>
                    <a:pt x="1423" y="3214"/>
                  </a:lnTo>
                  <a:lnTo>
                    <a:pt x="1426" y="3218"/>
                  </a:lnTo>
                  <a:lnTo>
                    <a:pt x="1430" y="3223"/>
                  </a:lnTo>
                  <a:lnTo>
                    <a:pt x="1438" y="3229"/>
                  </a:lnTo>
                  <a:lnTo>
                    <a:pt x="1445" y="3235"/>
                  </a:lnTo>
                  <a:lnTo>
                    <a:pt x="1448" y="3238"/>
                  </a:lnTo>
                  <a:lnTo>
                    <a:pt x="1450" y="3243"/>
                  </a:lnTo>
                  <a:lnTo>
                    <a:pt x="1451" y="3249"/>
                  </a:lnTo>
                  <a:lnTo>
                    <a:pt x="1453" y="3256"/>
                  </a:lnTo>
                  <a:lnTo>
                    <a:pt x="1454" y="3273"/>
                  </a:lnTo>
                  <a:lnTo>
                    <a:pt x="1455" y="3291"/>
                  </a:lnTo>
                  <a:lnTo>
                    <a:pt x="1454" y="3313"/>
                  </a:lnTo>
                  <a:lnTo>
                    <a:pt x="1453" y="3343"/>
                  </a:lnTo>
                  <a:lnTo>
                    <a:pt x="1453" y="3359"/>
                  </a:lnTo>
                  <a:lnTo>
                    <a:pt x="1454" y="3374"/>
                  </a:lnTo>
                  <a:lnTo>
                    <a:pt x="1454" y="3387"/>
                  </a:lnTo>
                  <a:lnTo>
                    <a:pt x="1456" y="3398"/>
                  </a:lnTo>
                  <a:lnTo>
                    <a:pt x="1457" y="3407"/>
                  </a:lnTo>
                  <a:lnTo>
                    <a:pt x="1457" y="3416"/>
                  </a:lnTo>
                  <a:lnTo>
                    <a:pt x="1457" y="3423"/>
                  </a:lnTo>
                  <a:lnTo>
                    <a:pt x="1455" y="3430"/>
                  </a:lnTo>
                  <a:lnTo>
                    <a:pt x="1453" y="3436"/>
                  </a:lnTo>
                  <a:lnTo>
                    <a:pt x="1449" y="3442"/>
                  </a:lnTo>
                  <a:lnTo>
                    <a:pt x="1445" y="3447"/>
                  </a:lnTo>
                  <a:lnTo>
                    <a:pt x="1442" y="3450"/>
                  </a:lnTo>
                  <a:lnTo>
                    <a:pt x="1438" y="3452"/>
                  </a:lnTo>
                  <a:lnTo>
                    <a:pt x="1432" y="3455"/>
                  </a:lnTo>
                  <a:lnTo>
                    <a:pt x="1425" y="3457"/>
                  </a:lnTo>
                  <a:lnTo>
                    <a:pt x="1416" y="3460"/>
                  </a:lnTo>
                  <a:lnTo>
                    <a:pt x="1397" y="3462"/>
                  </a:lnTo>
                  <a:lnTo>
                    <a:pt x="1375" y="3463"/>
                  </a:lnTo>
                  <a:lnTo>
                    <a:pt x="1366" y="3462"/>
                  </a:lnTo>
                  <a:lnTo>
                    <a:pt x="1359" y="3461"/>
                  </a:lnTo>
                  <a:lnTo>
                    <a:pt x="1352" y="3460"/>
                  </a:lnTo>
                  <a:lnTo>
                    <a:pt x="1347" y="3457"/>
                  </a:lnTo>
                  <a:lnTo>
                    <a:pt x="1343" y="3455"/>
                  </a:lnTo>
                  <a:lnTo>
                    <a:pt x="1341" y="3450"/>
                  </a:lnTo>
                  <a:lnTo>
                    <a:pt x="1337" y="3445"/>
                  </a:lnTo>
                  <a:lnTo>
                    <a:pt x="1335" y="3441"/>
                  </a:lnTo>
                  <a:lnTo>
                    <a:pt x="1328" y="3427"/>
                  </a:lnTo>
                  <a:lnTo>
                    <a:pt x="1319" y="3416"/>
                  </a:lnTo>
                  <a:lnTo>
                    <a:pt x="1310" y="3404"/>
                  </a:lnTo>
                  <a:lnTo>
                    <a:pt x="1298" y="3391"/>
                  </a:lnTo>
                  <a:lnTo>
                    <a:pt x="1284" y="3376"/>
                  </a:lnTo>
                  <a:lnTo>
                    <a:pt x="1267" y="3361"/>
                  </a:lnTo>
                  <a:lnTo>
                    <a:pt x="1252" y="3348"/>
                  </a:lnTo>
                  <a:lnTo>
                    <a:pt x="1240" y="3341"/>
                  </a:lnTo>
                  <a:lnTo>
                    <a:pt x="1229" y="3336"/>
                  </a:lnTo>
                  <a:lnTo>
                    <a:pt x="1216" y="3331"/>
                  </a:lnTo>
                  <a:lnTo>
                    <a:pt x="1203" y="3326"/>
                  </a:lnTo>
                  <a:lnTo>
                    <a:pt x="1192" y="3322"/>
                  </a:lnTo>
                  <a:lnTo>
                    <a:pt x="1184" y="3316"/>
                  </a:lnTo>
                  <a:lnTo>
                    <a:pt x="1174" y="3307"/>
                  </a:lnTo>
                  <a:lnTo>
                    <a:pt x="1164" y="3299"/>
                  </a:lnTo>
                  <a:lnTo>
                    <a:pt x="1151" y="3290"/>
                  </a:lnTo>
                  <a:lnTo>
                    <a:pt x="1138" y="3282"/>
                  </a:lnTo>
                  <a:lnTo>
                    <a:pt x="1124" y="3274"/>
                  </a:lnTo>
                  <a:lnTo>
                    <a:pt x="1114" y="3268"/>
                  </a:lnTo>
                  <a:lnTo>
                    <a:pt x="1105" y="3263"/>
                  </a:lnTo>
                  <a:lnTo>
                    <a:pt x="1098" y="3259"/>
                  </a:lnTo>
                  <a:lnTo>
                    <a:pt x="1091" y="3254"/>
                  </a:lnTo>
                  <a:lnTo>
                    <a:pt x="1086" y="3248"/>
                  </a:lnTo>
                  <a:lnTo>
                    <a:pt x="1082" y="3243"/>
                  </a:lnTo>
                  <a:lnTo>
                    <a:pt x="1072" y="3233"/>
                  </a:lnTo>
                  <a:lnTo>
                    <a:pt x="1065" y="3224"/>
                  </a:lnTo>
                  <a:lnTo>
                    <a:pt x="1058" y="3218"/>
                  </a:lnTo>
                  <a:lnTo>
                    <a:pt x="1052" y="3214"/>
                  </a:lnTo>
                  <a:lnTo>
                    <a:pt x="1046" y="3210"/>
                  </a:lnTo>
                  <a:lnTo>
                    <a:pt x="1040" y="3210"/>
                  </a:lnTo>
                  <a:lnTo>
                    <a:pt x="1032" y="3211"/>
                  </a:lnTo>
                  <a:lnTo>
                    <a:pt x="1021" y="3214"/>
                  </a:lnTo>
                  <a:lnTo>
                    <a:pt x="1016" y="3215"/>
                  </a:lnTo>
                  <a:lnTo>
                    <a:pt x="1010" y="3215"/>
                  </a:lnTo>
                  <a:lnTo>
                    <a:pt x="1004" y="3214"/>
                  </a:lnTo>
                  <a:lnTo>
                    <a:pt x="998" y="3210"/>
                  </a:lnTo>
                  <a:lnTo>
                    <a:pt x="994" y="3208"/>
                  </a:lnTo>
                  <a:lnTo>
                    <a:pt x="989" y="3206"/>
                  </a:lnTo>
                  <a:lnTo>
                    <a:pt x="985" y="3205"/>
                  </a:lnTo>
                  <a:lnTo>
                    <a:pt x="982" y="3206"/>
                  </a:lnTo>
                  <a:lnTo>
                    <a:pt x="972" y="3211"/>
                  </a:lnTo>
                  <a:lnTo>
                    <a:pt x="959" y="3219"/>
                  </a:lnTo>
                  <a:lnTo>
                    <a:pt x="952" y="3223"/>
                  </a:lnTo>
                  <a:lnTo>
                    <a:pt x="945" y="3224"/>
                  </a:lnTo>
                  <a:lnTo>
                    <a:pt x="938" y="3224"/>
                  </a:lnTo>
                  <a:lnTo>
                    <a:pt x="931" y="3224"/>
                  </a:lnTo>
                  <a:lnTo>
                    <a:pt x="918" y="3223"/>
                  </a:lnTo>
                  <a:lnTo>
                    <a:pt x="903" y="3223"/>
                  </a:lnTo>
                  <a:lnTo>
                    <a:pt x="897" y="3225"/>
                  </a:lnTo>
                  <a:lnTo>
                    <a:pt x="893" y="3228"/>
                  </a:lnTo>
                  <a:lnTo>
                    <a:pt x="889" y="3231"/>
                  </a:lnTo>
                  <a:lnTo>
                    <a:pt x="887" y="3235"/>
                  </a:lnTo>
                  <a:lnTo>
                    <a:pt x="884" y="3244"/>
                  </a:lnTo>
                  <a:lnTo>
                    <a:pt x="881" y="3254"/>
                  </a:lnTo>
                  <a:lnTo>
                    <a:pt x="878" y="3258"/>
                  </a:lnTo>
                  <a:lnTo>
                    <a:pt x="876" y="3259"/>
                  </a:lnTo>
                  <a:lnTo>
                    <a:pt x="874" y="3259"/>
                  </a:lnTo>
                  <a:lnTo>
                    <a:pt x="870" y="3258"/>
                  </a:lnTo>
                  <a:lnTo>
                    <a:pt x="863" y="3252"/>
                  </a:lnTo>
                  <a:lnTo>
                    <a:pt x="856" y="3247"/>
                  </a:lnTo>
                  <a:lnTo>
                    <a:pt x="846" y="3241"/>
                  </a:lnTo>
                  <a:lnTo>
                    <a:pt x="836" y="3233"/>
                  </a:lnTo>
                  <a:lnTo>
                    <a:pt x="826" y="3224"/>
                  </a:lnTo>
                  <a:lnTo>
                    <a:pt x="818" y="3217"/>
                  </a:lnTo>
                  <a:lnTo>
                    <a:pt x="812" y="3209"/>
                  </a:lnTo>
                  <a:lnTo>
                    <a:pt x="805" y="3199"/>
                  </a:lnTo>
                  <a:lnTo>
                    <a:pt x="796" y="3190"/>
                  </a:lnTo>
                  <a:lnTo>
                    <a:pt x="788" y="3180"/>
                  </a:lnTo>
                  <a:lnTo>
                    <a:pt x="781" y="3172"/>
                  </a:lnTo>
                  <a:lnTo>
                    <a:pt x="774" y="3162"/>
                  </a:lnTo>
                  <a:lnTo>
                    <a:pt x="769" y="3154"/>
                  </a:lnTo>
                  <a:lnTo>
                    <a:pt x="765" y="3147"/>
                  </a:lnTo>
                  <a:lnTo>
                    <a:pt x="764" y="3143"/>
                  </a:lnTo>
                  <a:lnTo>
                    <a:pt x="761" y="3142"/>
                  </a:lnTo>
                  <a:lnTo>
                    <a:pt x="756" y="3140"/>
                  </a:lnTo>
                  <a:lnTo>
                    <a:pt x="750" y="3140"/>
                  </a:lnTo>
                  <a:lnTo>
                    <a:pt x="743" y="3140"/>
                  </a:lnTo>
                  <a:lnTo>
                    <a:pt x="736" y="3140"/>
                  </a:lnTo>
                  <a:lnTo>
                    <a:pt x="729" y="3142"/>
                  </a:lnTo>
                  <a:lnTo>
                    <a:pt x="722" y="3143"/>
                  </a:lnTo>
                  <a:lnTo>
                    <a:pt x="714" y="3146"/>
                  </a:lnTo>
                  <a:lnTo>
                    <a:pt x="706" y="3146"/>
                  </a:lnTo>
                  <a:lnTo>
                    <a:pt x="699" y="3146"/>
                  </a:lnTo>
                  <a:lnTo>
                    <a:pt x="693" y="3145"/>
                  </a:lnTo>
                  <a:lnTo>
                    <a:pt x="686" y="3142"/>
                  </a:lnTo>
                  <a:lnTo>
                    <a:pt x="680" y="3137"/>
                  </a:lnTo>
                  <a:lnTo>
                    <a:pt x="678" y="3135"/>
                  </a:lnTo>
                  <a:lnTo>
                    <a:pt x="676" y="3132"/>
                  </a:lnTo>
                  <a:lnTo>
                    <a:pt x="675" y="3128"/>
                  </a:lnTo>
                  <a:lnTo>
                    <a:pt x="676" y="3123"/>
                  </a:lnTo>
                  <a:lnTo>
                    <a:pt x="680" y="3104"/>
                  </a:lnTo>
                  <a:lnTo>
                    <a:pt x="682" y="3089"/>
                  </a:lnTo>
                  <a:lnTo>
                    <a:pt x="681" y="3086"/>
                  </a:lnTo>
                  <a:lnTo>
                    <a:pt x="679" y="3085"/>
                  </a:lnTo>
                  <a:lnTo>
                    <a:pt x="676" y="3084"/>
                  </a:lnTo>
                  <a:lnTo>
                    <a:pt x="672" y="3084"/>
                  </a:lnTo>
                  <a:lnTo>
                    <a:pt x="662" y="3085"/>
                  </a:lnTo>
                  <a:lnTo>
                    <a:pt x="654" y="3089"/>
                  </a:lnTo>
                  <a:lnTo>
                    <a:pt x="647" y="3095"/>
                  </a:lnTo>
                  <a:lnTo>
                    <a:pt x="639" y="3101"/>
                  </a:lnTo>
                  <a:lnTo>
                    <a:pt x="634" y="3109"/>
                  </a:lnTo>
                  <a:lnTo>
                    <a:pt x="629" y="3118"/>
                  </a:lnTo>
                  <a:lnTo>
                    <a:pt x="625" y="3123"/>
                  </a:lnTo>
                  <a:lnTo>
                    <a:pt x="622" y="3127"/>
                  </a:lnTo>
                  <a:lnTo>
                    <a:pt x="617" y="3130"/>
                  </a:lnTo>
                  <a:lnTo>
                    <a:pt x="612" y="3132"/>
                  </a:lnTo>
                  <a:lnTo>
                    <a:pt x="601" y="3133"/>
                  </a:lnTo>
                  <a:lnTo>
                    <a:pt x="593" y="3133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E2262C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TextBox 46">
              <a:extLst>
                <a:ext uri="{FF2B5EF4-FFF2-40B4-BE49-F238E27FC236}">
                  <a16:creationId xmlns:a16="http://schemas.microsoft.com/office/drawing/2014/main" xmlns="" id="{97EFFA49-AD5D-4FAA-ADE1-E83A10418792}"/>
                </a:ext>
              </a:extLst>
            </p:cNvPr>
            <p:cNvSpPr txBox="1"/>
            <p:nvPr/>
          </p:nvSpPr>
          <p:spPr>
            <a:xfrm>
              <a:off x="2035278" y="3656934"/>
              <a:ext cx="3764367" cy="555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lnSpc>
                  <a:spcPct val="13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46">
              <a:extLst>
                <a:ext uri="{FF2B5EF4-FFF2-40B4-BE49-F238E27FC236}">
                  <a16:creationId xmlns:a16="http://schemas.microsoft.com/office/drawing/2014/main" xmlns="" id="{8BA6E68E-B53F-4E08-9CD4-004AC014BF83}"/>
                </a:ext>
              </a:extLst>
            </p:cNvPr>
            <p:cNvSpPr txBox="1"/>
            <p:nvPr/>
          </p:nvSpPr>
          <p:spPr>
            <a:xfrm>
              <a:off x="2035278" y="4542376"/>
              <a:ext cx="3764367" cy="555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lnSpc>
                  <a:spcPct val="13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8A114257-F994-47C6-BFEF-5FDE2F7800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68793" y="1452622"/>
              <a:ext cx="3168763" cy="4647534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75154F90-C8BF-4727-9EB1-50740D7B20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801" t="13710" r="17675" b="35768"/>
            <a:stretch/>
          </p:blipFill>
          <p:spPr>
            <a:xfrm>
              <a:off x="8958873" y="5366438"/>
              <a:ext cx="2527571" cy="1314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1590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9B6F371D-C88E-473D-979F-CD34C6140C5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84667" y="271463"/>
            <a:chExt cx="12192000" cy="685800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CE8B3E0F-3889-4A79-B32A-478FF616032E}"/>
                </a:ext>
              </a:extLst>
            </p:cNvPr>
            <p:cNvSpPr/>
            <p:nvPr/>
          </p:nvSpPr>
          <p:spPr>
            <a:xfrm>
              <a:off x="84667" y="271463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41000">
                  <a:schemeClr val="tx1">
                    <a:lumMod val="95000"/>
                    <a:lumOff val="5000"/>
                    <a:alpha val="70000"/>
                  </a:schemeClr>
                </a:gs>
                <a:gs pos="75000">
                  <a:schemeClr val="tx1">
                    <a:lumMod val="95000"/>
                    <a:lumOff val="5000"/>
                    <a:alpha val="50000"/>
                  </a:schemeClr>
                </a:gs>
                <a:gs pos="100000">
                  <a:schemeClr val="tx1">
                    <a:lumMod val="95000"/>
                    <a:lumOff val="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45DEE8D8-94CB-448D-BA90-1430700FC124}"/>
                </a:ext>
              </a:extLst>
            </p:cNvPr>
            <p:cNvSpPr/>
            <p:nvPr/>
          </p:nvSpPr>
          <p:spPr>
            <a:xfrm>
              <a:off x="5999268" y="3700463"/>
              <a:ext cx="6192732" cy="940055"/>
            </a:xfrm>
            <a:prstGeom prst="rect">
              <a:avLst/>
            </a:prstGeom>
            <a:solidFill>
              <a:srgbClr val="E2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6" name="组合 10">
              <a:extLst>
                <a:ext uri="{FF2B5EF4-FFF2-40B4-BE49-F238E27FC236}">
                  <a16:creationId xmlns:a16="http://schemas.microsoft.com/office/drawing/2014/main" xmlns="" id="{6A2B5136-D621-466B-B619-1A21AEE32E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53652" y="2544939"/>
              <a:ext cx="4470647" cy="2008188"/>
              <a:chOff x="6737545" y="2407240"/>
              <a:chExt cx="4470502" cy="2007556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="" id="{9E3AAFB4-D5C0-459D-BD20-B6731C1102C1}"/>
                  </a:ext>
                </a:extLst>
              </p:cNvPr>
              <p:cNvSpPr txBox="1"/>
              <p:nvPr/>
            </p:nvSpPr>
            <p:spPr>
              <a:xfrm>
                <a:off x="6737545" y="2407240"/>
                <a:ext cx="4470502" cy="132302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PART 03</a:t>
                </a: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18" name="组合 7">
                <a:extLst>
                  <a:ext uri="{FF2B5EF4-FFF2-40B4-BE49-F238E27FC236}">
                    <a16:creationId xmlns:a16="http://schemas.microsoft.com/office/drawing/2014/main" xmlns="" id="{3F3795AB-6FDB-4964-B4B8-936F4DAB6F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16080" y="3573016"/>
                <a:ext cx="4390970" cy="841780"/>
                <a:chOff x="1988174" y="3151979"/>
                <a:chExt cx="2734356" cy="964306"/>
              </a:xfrm>
            </p:grpSpPr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xmlns="" id="{3B23A8AC-15CD-41F9-951B-F8D85E13A8E1}"/>
                    </a:ext>
                  </a:extLst>
                </p:cNvPr>
                <p:cNvSpPr txBox="1"/>
                <p:nvPr/>
              </p:nvSpPr>
              <p:spPr>
                <a:xfrm>
                  <a:off x="1987707" y="3152746"/>
                  <a:ext cx="2735289" cy="66902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rPr>
                    <a:t>单击此处添加标题文本</a:t>
                  </a:r>
                </a:p>
              </p:txBody>
            </p:sp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xmlns="" id="{7C494E30-6293-4B62-AD36-5328A434C504}"/>
                    </a:ext>
                  </a:extLst>
                </p:cNvPr>
                <p:cNvSpPr txBox="1"/>
                <p:nvPr/>
              </p:nvSpPr>
              <p:spPr>
                <a:xfrm>
                  <a:off x="2044053" y="3825405"/>
                  <a:ext cx="2647310" cy="29088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rPr>
                    <a:t>Click here to add title text</a:t>
                  </a:r>
                </a:p>
              </p:txBody>
            </p:sp>
          </p:grpSp>
        </p:grp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25922867-D392-4B38-8B66-4EBE84DDE6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801" t="13710" r="17675" b="35768"/>
            <a:stretch/>
          </p:blipFill>
          <p:spPr>
            <a:xfrm>
              <a:off x="6093317" y="3868914"/>
              <a:ext cx="1244075" cy="647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222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26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185035" y="203200"/>
            <a:ext cx="11785600" cy="6251346"/>
            <a:chOff x="211667" y="203200"/>
            <a:chExt cx="11827933" cy="6273800"/>
          </a:xfrm>
        </p:grpSpPr>
        <p:sp>
          <p:nvSpPr>
            <p:cNvPr id="47" name="矩形 46"/>
            <p:cNvSpPr/>
            <p:nvPr/>
          </p:nvSpPr>
          <p:spPr>
            <a:xfrm>
              <a:off x="503766" y="527051"/>
              <a:ext cx="11332633" cy="5611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211667" y="527051"/>
              <a:ext cx="11768667" cy="0"/>
            </a:xfrm>
            <a:prstGeom prst="line">
              <a:avLst/>
            </a:prstGeom>
            <a:ln w="57150">
              <a:solidFill>
                <a:srgbClr val="2105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270933" y="6155264"/>
              <a:ext cx="11768667" cy="0"/>
            </a:xfrm>
            <a:prstGeom prst="line">
              <a:avLst/>
            </a:prstGeom>
            <a:ln w="57150">
              <a:solidFill>
                <a:srgbClr val="2105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474135" y="203200"/>
              <a:ext cx="29631" cy="6273800"/>
            </a:xfrm>
            <a:prstGeom prst="line">
              <a:avLst/>
            </a:prstGeom>
            <a:ln w="57150">
              <a:solidFill>
                <a:srgbClr val="2105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11821583" y="203200"/>
              <a:ext cx="29631" cy="6273800"/>
            </a:xfrm>
            <a:prstGeom prst="line">
              <a:avLst/>
            </a:prstGeom>
            <a:ln w="57150">
              <a:solidFill>
                <a:srgbClr val="2105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Picture 2">
            <a:extLst>
              <a:ext uri="{FF2B5EF4-FFF2-40B4-BE49-F238E27FC236}">
                <a16:creationId xmlns:a16="http://schemas.microsoft.com/office/drawing/2014/main" xmlns="" id="{9DE1BD32-4CB7-498D-81A7-376592B95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606" b="98896" l="1429" r="97429">
                        <a14:foregroundMark x1="40571" y1="14937" x2="49714" y2="24356"/>
                        <a14:foregroundMark x1="53286" y1="15085" x2="50429" y2="17807"/>
                        <a14:foregroundMark x1="49000" y1="3679" x2="49000" y2="15085"/>
                        <a14:foregroundMark x1="1429" y1="31347" x2="23571" y2="31347"/>
                        <a14:foregroundMark x1="62429" y1="53937" x2="62429" y2="59161"/>
                        <a14:foregroundMark x1="69143" y1="56144" x2="69143" y2="60265"/>
                        <a14:foregroundMark x1="80286" y1="51582" x2="86286" y2="50037"/>
                        <a14:foregroundMark x1="93286" y1="52980" x2="97571" y2="53348"/>
                        <a14:foregroundMark x1="52000" y1="52686" x2="55143" y2="60486"/>
                        <a14:foregroundMark x1="72429" y1="59161" x2="72857" y2="62325"/>
                        <a14:foregroundMark x1="46286" y1="95291" x2="46143" y2="91979"/>
                        <a14:foregroundMark x1="44857" y1="98896" x2="44857" y2="9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6" y="3496613"/>
            <a:ext cx="2717955" cy="527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9CA5D5E8-1E08-4144-9C4B-05D29D154549}"/>
              </a:ext>
            </a:extLst>
          </p:cNvPr>
          <p:cNvGrpSpPr/>
          <p:nvPr/>
        </p:nvGrpSpPr>
        <p:grpSpPr>
          <a:xfrm>
            <a:off x="678564" y="724038"/>
            <a:ext cx="1392689" cy="593035"/>
            <a:chOff x="613440" y="695007"/>
            <a:chExt cx="1392689" cy="593035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="" id="{E7AA3EC4-3984-4470-AE63-D62E226F8F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801" t="13710" r="17675" b="35768"/>
            <a:stretch/>
          </p:blipFill>
          <p:spPr>
            <a:xfrm>
              <a:off x="675422" y="695007"/>
              <a:ext cx="288368" cy="14998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E298E0C0-12D3-46E5-AC4D-535EF15B0D7A}"/>
                </a:ext>
              </a:extLst>
            </p:cNvPr>
            <p:cNvSpPr txBox="1"/>
            <p:nvPr/>
          </p:nvSpPr>
          <p:spPr>
            <a:xfrm>
              <a:off x="613440" y="764822"/>
              <a:ext cx="1392689" cy="52322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rPr>
                <a:t>PART 03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87" name="图片 86">
            <a:extLst>
              <a:ext uri="{FF2B5EF4-FFF2-40B4-BE49-F238E27FC236}">
                <a16:creationId xmlns:a16="http://schemas.microsoft.com/office/drawing/2014/main" xmlns="" id="{1268C21B-18D5-46B5-AE2F-01F3F5B0F9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01" t="13710" r="17675" b="35768"/>
          <a:stretch/>
        </p:blipFill>
        <p:spPr>
          <a:xfrm>
            <a:off x="678564" y="5695551"/>
            <a:ext cx="1417366" cy="737192"/>
          </a:xfrm>
          <a:prstGeom prst="rect">
            <a:avLst/>
          </a:prstGeom>
        </p:spPr>
      </p:pic>
      <p:grpSp>
        <p:nvGrpSpPr>
          <p:cNvPr id="72" name="组合 71">
            <a:extLst>
              <a:ext uri="{FF2B5EF4-FFF2-40B4-BE49-F238E27FC236}">
                <a16:creationId xmlns:a16="http://schemas.microsoft.com/office/drawing/2014/main" xmlns="" id="{72F5187C-D13D-4EFA-9BAC-A28E1A1E883D}"/>
              </a:ext>
            </a:extLst>
          </p:cNvPr>
          <p:cNvGrpSpPr/>
          <p:nvPr/>
        </p:nvGrpSpPr>
        <p:grpSpPr>
          <a:xfrm>
            <a:off x="6031710" y="1585033"/>
            <a:ext cx="5189849" cy="3849332"/>
            <a:chOff x="628151" y="1424449"/>
            <a:chExt cx="6265689" cy="4647287"/>
          </a:xfrm>
        </p:grpSpPr>
        <p:sp>
          <p:nvSpPr>
            <p:cNvPr id="73" name="Rectangle 1">
              <a:extLst>
                <a:ext uri="{FF2B5EF4-FFF2-40B4-BE49-F238E27FC236}">
                  <a16:creationId xmlns:a16="http://schemas.microsoft.com/office/drawing/2014/main" xmlns="" id="{B9E3D6DD-22E8-4B64-93F6-501BDB7D26B6}"/>
                </a:ext>
              </a:extLst>
            </p:cNvPr>
            <p:cNvSpPr/>
            <p:nvPr/>
          </p:nvSpPr>
          <p:spPr>
            <a:xfrm>
              <a:off x="1075652" y="2029457"/>
              <a:ext cx="5814674" cy="404227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sx="102000" sy="102000" algn="ctr" rotWithShape="0">
                <a:schemeClr val="bg1">
                  <a:lumMod val="85000"/>
                  <a:alpha val="40000"/>
                </a:scheme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4" name="Group 16">
              <a:extLst>
                <a:ext uri="{FF2B5EF4-FFF2-40B4-BE49-F238E27FC236}">
                  <a16:creationId xmlns:a16="http://schemas.microsoft.com/office/drawing/2014/main" xmlns="" id="{9AFD14F2-CB4D-48DD-A1B7-AAB70EB1C419}"/>
                </a:ext>
              </a:extLst>
            </p:cNvPr>
            <p:cNvGrpSpPr/>
            <p:nvPr/>
          </p:nvGrpSpPr>
          <p:grpSpPr>
            <a:xfrm>
              <a:off x="628151" y="2405116"/>
              <a:ext cx="6265689" cy="3337282"/>
              <a:chOff x="122102" y="2443295"/>
              <a:chExt cx="6265689" cy="3337282"/>
            </a:xfrm>
          </p:grpSpPr>
          <p:sp>
            <p:nvSpPr>
              <p:cNvPr id="79" name="Freeform 2">
                <a:extLst>
                  <a:ext uri="{FF2B5EF4-FFF2-40B4-BE49-F238E27FC236}">
                    <a16:creationId xmlns:a16="http://schemas.microsoft.com/office/drawing/2014/main" xmlns="" id="{0C2D7D34-C4E2-454E-82EE-DF1CE41401CB}"/>
                  </a:ext>
                </a:extLst>
              </p:cNvPr>
              <p:cNvSpPr/>
              <p:nvPr/>
            </p:nvSpPr>
            <p:spPr>
              <a:xfrm>
                <a:off x="978605" y="2443295"/>
                <a:ext cx="5124929" cy="2848292"/>
              </a:xfrm>
              <a:custGeom>
                <a:avLst/>
                <a:gdLst>
                  <a:gd name="connsiteX0" fmla="*/ 0 w 7315200"/>
                  <a:gd name="connsiteY0" fmla="*/ 1683263 h 2848292"/>
                  <a:gd name="connsiteX1" fmla="*/ 800100 w 7315200"/>
                  <a:gd name="connsiteY1" fmla="*/ 25913 h 2848292"/>
                  <a:gd name="connsiteX2" fmla="*/ 1714500 w 7315200"/>
                  <a:gd name="connsiteY2" fmla="*/ 2845313 h 2848292"/>
                  <a:gd name="connsiteX3" fmla="*/ 2476500 w 7315200"/>
                  <a:gd name="connsiteY3" fmla="*/ 597413 h 2848292"/>
                  <a:gd name="connsiteX4" fmla="*/ 3257550 w 7315200"/>
                  <a:gd name="connsiteY4" fmla="*/ 2102363 h 2848292"/>
                  <a:gd name="connsiteX5" fmla="*/ 3810000 w 7315200"/>
                  <a:gd name="connsiteY5" fmla="*/ 806963 h 2848292"/>
                  <a:gd name="connsiteX6" fmla="*/ 4686300 w 7315200"/>
                  <a:gd name="connsiteY6" fmla="*/ 2007113 h 2848292"/>
                  <a:gd name="connsiteX7" fmla="*/ 5543550 w 7315200"/>
                  <a:gd name="connsiteY7" fmla="*/ 1016513 h 2848292"/>
                  <a:gd name="connsiteX8" fmla="*/ 5981700 w 7315200"/>
                  <a:gd name="connsiteY8" fmla="*/ 1473713 h 2848292"/>
                  <a:gd name="connsiteX9" fmla="*/ 6305550 w 7315200"/>
                  <a:gd name="connsiteY9" fmla="*/ 1111763 h 2848292"/>
                  <a:gd name="connsiteX10" fmla="*/ 6648450 w 7315200"/>
                  <a:gd name="connsiteY10" fmla="*/ 1359413 h 2848292"/>
                  <a:gd name="connsiteX11" fmla="*/ 6896100 w 7315200"/>
                  <a:gd name="connsiteY11" fmla="*/ 1226063 h 2848292"/>
                  <a:gd name="connsiteX12" fmla="*/ 7315200 w 7315200"/>
                  <a:gd name="connsiteY12" fmla="*/ 1226063 h 284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15200" h="2848292">
                    <a:moveTo>
                      <a:pt x="0" y="1683263"/>
                    </a:moveTo>
                    <a:cubicBezTo>
                      <a:pt x="257175" y="757750"/>
                      <a:pt x="514350" y="-167762"/>
                      <a:pt x="800100" y="25913"/>
                    </a:cubicBezTo>
                    <a:cubicBezTo>
                      <a:pt x="1085850" y="219588"/>
                      <a:pt x="1435100" y="2750063"/>
                      <a:pt x="1714500" y="2845313"/>
                    </a:cubicBezTo>
                    <a:cubicBezTo>
                      <a:pt x="1993900" y="2940563"/>
                      <a:pt x="2219325" y="721238"/>
                      <a:pt x="2476500" y="597413"/>
                    </a:cubicBezTo>
                    <a:cubicBezTo>
                      <a:pt x="2733675" y="473588"/>
                      <a:pt x="3035300" y="2067438"/>
                      <a:pt x="3257550" y="2102363"/>
                    </a:cubicBezTo>
                    <a:cubicBezTo>
                      <a:pt x="3479800" y="2137288"/>
                      <a:pt x="3571875" y="822838"/>
                      <a:pt x="3810000" y="806963"/>
                    </a:cubicBezTo>
                    <a:cubicBezTo>
                      <a:pt x="4048125" y="791088"/>
                      <a:pt x="4397375" y="1972188"/>
                      <a:pt x="4686300" y="2007113"/>
                    </a:cubicBezTo>
                    <a:cubicBezTo>
                      <a:pt x="4975225" y="2042038"/>
                      <a:pt x="5327650" y="1105413"/>
                      <a:pt x="5543550" y="1016513"/>
                    </a:cubicBezTo>
                    <a:cubicBezTo>
                      <a:pt x="5759450" y="927613"/>
                      <a:pt x="5854700" y="1457838"/>
                      <a:pt x="5981700" y="1473713"/>
                    </a:cubicBezTo>
                    <a:cubicBezTo>
                      <a:pt x="6108700" y="1489588"/>
                      <a:pt x="6194425" y="1130813"/>
                      <a:pt x="6305550" y="1111763"/>
                    </a:cubicBezTo>
                    <a:cubicBezTo>
                      <a:pt x="6416675" y="1092713"/>
                      <a:pt x="6550025" y="1340363"/>
                      <a:pt x="6648450" y="1359413"/>
                    </a:cubicBezTo>
                    <a:cubicBezTo>
                      <a:pt x="6746875" y="1378463"/>
                      <a:pt x="6784975" y="1248288"/>
                      <a:pt x="6896100" y="1226063"/>
                    </a:cubicBezTo>
                    <a:cubicBezTo>
                      <a:pt x="7007225" y="1203838"/>
                      <a:pt x="7161212" y="1214950"/>
                      <a:pt x="7315200" y="1226063"/>
                    </a:cubicBezTo>
                  </a:path>
                </a:pathLst>
              </a:custGeom>
              <a:noFill/>
              <a:ln w="38100" cap="flat" cmpd="sng" algn="ctr">
                <a:solidFill>
                  <a:srgbClr val="E2262C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TextBox 3">
                <a:extLst>
                  <a:ext uri="{FF2B5EF4-FFF2-40B4-BE49-F238E27FC236}">
                    <a16:creationId xmlns:a16="http://schemas.microsoft.com/office/drawing/2014/main" xmlns="" id="{A1CCD86C-BD7E-4AF6-B123-D2E4E4CAB29F}"/>
                  </a:ext>
                </a:extLst>
              </p:cNvPr>
              <p:cNvSpPr txBox="1"/>
              <p:nvPr/>
            </p:nvSpPr>
            <p:spPr>
              <a:xfrm>
                <a:off x="122102" y="5462746"/>
                <a:ext cx="1774137" cy="31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</a:t>
                </a:r>
                <a:r>
                  <a:rPr kumimoji="0" lang="zh-CN" alt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月</a:t>
                </a:r>
                <a:r>
                  <a:rPr kumimoji="0" lang="en-US" altLang="zh-CN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-2</a:t>
                </a:r>
                <a:r>
                  <a:rPr kumimoji="0" lang="zh-CN" alt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月</a:t>
                </a:r>
                <a:endPara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TextBox 4">
                <a:extLst>
                  <a:ext uri="{FF2B5EF4-FFF2-40B4-BE49-F238E27FC236}">
                    <a16:creationId xmlns:a16="http://schemas.microsoft.com/office/drawing/2014/main" xmlns="" id="{C7378A6C-F0AB-4E43-BA67-6C7B139D4036}"/>
                  </a:ext>
                </a:extLst>
              </p:cNvPr>
              <p:cNvSpPr txBox="1"/>
              <p:nvPr/>
            </p:nvSpPr>
            <p:spPr>
              <a:xfrm>
                <a:off x="1619286" y="5462746"/>
                <a:ext cx="1774137" cy="31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3</a:t>
                </a:r>
                <a:r>
                  <a:rPr kumimoji="0" lang="zh-CN" alt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月</a:t>
                </a:r>
                <a:r>
                  <a:rPr kumimoji="0" lang="en-US" altLang="zh-CN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-4</a:t>
                </a:r>
                <a:r>
                  <a:rPr kumimoji="0" lang="zh-CN" alt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月</a:t>
                </a:r>
                <a:endPara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TextBox 5">
                <a:extLst>
                  <a:ext uri="{FF2B5EF4-FFF2-40B4-BE49-F238E27FC236}">
                    <a16:creationId xmlns:a16="http://schemas.microsoft.com/office/drawing/2014/main" xmlns="" id="{749BA211-0CB5-47CB-9694-9BCC8A9F14C7}"/>
                  </a:ext>
                </a:extLst>
              </p:cNvPr>
              <p:cNvSpPr txBox="1"/>
              <p:nvPr/>
            </p:nvSpPr>
            <p:spPr>
              <a:xfrm>
                <a:off x="3116470" y="5462746"/>
                <a:ext cx="1774137" cy="31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5</a:t>
                </a:r>
                <a:r>
                  <a:rPr kumimoji="0" lang="zh-CN" alt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月</a:t>
                </a:r>
                <a:r>
                  <a:rPr kumimoji="0" lang="en-US" altLang="zh-CN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-6</a:t>
                </a:r>
                <a:r>
                  <a:rPr kumimoji="0" lang="zh-CN" alt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月</a:t>
                </a:r>
                <a:endPara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TextBox 6">
                <a:extLst>
                  <a:ext uri="{FF2B5EF4-FFF2-40B4-BE49-F238E27FC236}">
                    <a16:creationId xmlns:a16="http://schemas.microsoft.com/office/drawing/2014/main" xmlns="" id="{1B3223A5-5DCA-430B-BC52-D0B69D9CE6A3}"/>
                  </a:ext>
                </a:extLst>
              </p:cNvPr>
              <p:cNvSpPr txBox="1"/>
              <p:nvPr/>
            </p:nvSpPr>
            <p:spPr>
              <a:xfrm>
                <a:off x="4613654" y="5462746"/>
                <a:ext cx="1774137" cy="31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7</a:t>
                </a:r>
                <a:r>
                  <a:rPr kumimoji="0" lang="zh-CN" alt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月</a:t>
                </a:r>
                <a:r>
                  <a:rPr kumimoji="0" lang="en-US" altLang="zh-CN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-8</a:t>
                </a:r>
                <a:r>
                  <a:rPr kumimoji="0" lang="zh-CN" alt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月</a:t>
                </a:r>
                <a:endPara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5" name="Group 15">
              <a:extLst>
                <a:ext uri="{FF2B5EF4-FFF2-40B4-BE49-F238E27FC236}">
                  <a16:creationId xmlns:a16="http://schemas.microsoft.com/office/drawing/2014/main" xmlns="" id="{76BDF9B0-3AAB-4E4C-88E0-C6260507FAD4}"/>
                </a:ext>
              </a:extLst>
            </p:cNvPr>
            <p:cNvGrpSpPr/>
            <p:nvPr/>
          </p:nvGrpSpPr>
          <p:grpSpPr>
            <a:xfrm>
              <a:off x="3012403" y="1424449"/>
              <a:ext cx="1966406" cy="1727717"/>
              <a:chOff x="2410220" y="920292"/>
              <a:chExt cx="1966406" cy="1727717"/>
            </a:xfrm>
          </p:grpSpPr>
          <p:sp>
            <p:nvSpPr>
              <p:cNvPr id="76" name="Freeform 7">
                <a:extLst>
                  <a:ext uri="{FF2B5EF4-FFF2-40B4-BE49-F238E27FC236}">
                    <a16:creationId xmlns:a16="http://schemas.microsoft.com/office/drawing/2014/main" xmlns="" id="{FB1CFECD-460D-477C-8129-89FDEE778312}"/>
                  </a:ext>
                </a:extLst>
              </p:cNvPr>
              <p:cNvSpPr/>
              <p:nvPr/>
            </p:nvSpPr>
            <p:spPr>
              <a:xfrm rot="13500000">
                <a:off x="2529564" y="800948"/>
                <a:ext cx="1727717" cy="1966406"/>
              </a:xfrm>
              <a:custGeom>
                <a:avLst/>
                <a:gdLst>
                  <a:gd name="connsiteX0" fmla="*/ 1676570 w 1727717"/>
                  <a:gd name="connsiteY0" fmla="*/ 1030708 h 1966406"/>
                  <a:gd name="connsiteX1" fmla="*/ 792018 w 1727717"/>
                  <a:gd name="connsiteY1" fmla="*/ 1915259 h 1966406"/>
                  <a:gd name="connsiteX2" fmla="*/ 545057 w 1727717"/>
                  <a:gd name="connsiteY2" fmla="*/ 1915259 h 1966406"/>
                  <a:gd name="connsiteX3" fmla="*/ 51147 w 1727717"/>
                  <a:gd name="connsiteY3" fmla="*/ 1421349 h 1966406"/>
                  <a:gd name="connsiteX4" fmla="*/ 51147 w 1727717"/>
                  <a:gd name="connsiteY4" fmla="*/ 1174388 h 1966406"/>
                  <a:gd name="connsiteX5" fmla="*/ 650699 w 1727717"/>
                  <a:gd name="connsiteY5" fmla="*/ 574836 h 1966406"/>
                  <a:gd name="connsiteX6" fmla="*/ 815959 w 1727717"/>
                  <a:gd name="connsiteY6" fmla="*/ 0 h 1966406"/>
                  <a:gd name="connsiteX7" fmla="*/ 907415 w 1727717"/>
                  <a:gd name="connsiteY7" fmla="*/ 318120 h 1966406"/>
                  <a:gd name="connsiteX8" fmla="*/ 935698 w 1727717"/>
                  <a:gd name="connsiteY8" fmla="*/ 289837 h 1966406"/>
                  <a:gd name="connsiteX9" fmla="*/ 1182660 w 1727717"/>
                  <a:gd name="connsiteY9" fmla="*/ 289837 h 1966406"/>
                  <a:gd name="connsiteX10" fmla="*/ 1676570 w 1727717"/>
                  <a:gd name="connsiteY10" fmla="*/ 783747 h 1966406"/>
                  <a:gd name="connsiteX11" fmla="*/ 1676570 w 1727717"/>
                  <a:gd name="connsiteY11" fmla="*/ 1030708 h 1966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27717" h="1966406">
                    <a:moveTo>
                      <a:pt x="1676570" y="1030708"/>
                    </a:moveTo>
                    <a:lnTo>
                      <a:pt x="792018" y="1915259"/>
                    </a:lnTo>
                    <a:cubicBezTo>
                      <a:pt x="723822" y="1983455"/>
                      <a:pt x="613253" y="1983455"/>
                      <a:pt x="545057" y="1915259"/>
                    </a:cubicBezTo>
                    <a:lnTo>
                      <a:pt x="51147" y="1421349"/>
                    </a:lnTo>
                    <a:cubicBezTo>
                      <a:pt x="-17049" y="1353153"/>
                      <a:pt x="-17049" y="1242584"/>
                      <a:pt x="51147" y="1174388"/>
                    </a:cubicBezTo>
                    <a:lnTo>
                      <a:pt x="650699" y="574836"/>
                    </a:lnTo>
                    <a:lnTo>
                      <a:pt x="815959" y="0"/>
                    </a:lnTo>
                    <a:lnTo>
                      <a:pt x="907415" y="318120"/>
                    </a:lnTo>
                    <a:lnTo>
                      <a:pt x="935698" y="289837"/>
                    </a:lnTo>
                    <a:cubicBezTo>
                      <a:pt x="1003895" y="221641"/>
                      <a:pt x="1114463" y="221641"/>
                      <a:pt x="1182660" y="289837"/>
                    </a:cubicBezTo>
                    <a:lnTo>
                      <a:pt x="1676570" y="783747"/>
                    </a:lnTo>
                    <a:cubicBezTo>
                      <a:pt x="1744766" y="851943"/>
                      <a:pt x="1744766" y="962512"/>
                      <a:pt x="1676570" y="1030708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215900" sx="102000" sy="102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TextBox 8">
                <a:extLst>
                  <a:ext uri="{FF2B5EF4-FFF2-40B4-BE49-F238E27FC236}">
                    <a16:creationId xmlns:a16="http://schemas.microsoft.com/office/drawing/2014/main" xmlns="" id="{9D820367-6391-4431-BCE5-1E26B2C6CF12}"/>
                  </a:ext>
                </a:extLst>
              </p:cNvPr>
              <p:cNvSpPr txBox="1"/>
              <p:nvPr/>
            </p:nvSpPr>
            <p:spPr>
              <a:xfrm>
                <a:off x="2777340" y="1324718"/>
                <a:ext cx="1441716" cy="501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3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$58,000</a:t>
                </a:r>
              </a:p>
            </p:txBody>
          </p:sp>
          <p:sp>
            <p:nvSpPr>
              <p:cNvPr id="78" name="TextBox 9">
                <a:extLst>
                  <a:ext uri="{FF2B5EF4-FFF2-40B4-BE49-F238E27FC236}">
                    <a16:creationId xmlns:a16="http://schemas.microsoft.com/office/drawing/2014/main" xmlns="" id="{0504B09B-4DA5-490B-8863-008C437C6A43}"/>
                  </a:ext>
                </a:extLst>
              </p:cNvPr>
              <p:cNvSpPr txBox="1"/>
              <p:nvPr/>
            </p:nvSpPr>
            <p:spPr>
              <a:xfrm>
                <a:off x="2777340" y="1709766"/>
                <a:ext cx="1454181" cy="3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7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文字内容</a:t>
                </a:r>
                <a:endPara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8E530C24-62F9-4B78-B692-995A655AA153}"/>
              </a:ext>
            </a:extLst>
          </p:cNvPr>
          <p:cNvGrpSpPr/>
          <p:nvPr/>
        </p:nvGrpSpPr>
        <p:grpSpPr>
          <a:xfrm>
            <a:off x="820216" y="1517408"/>
            <a:ext cx="5394445" cy="1865371"/>
            <a:chOff x="820216" y="1517408"/>
            <a:chExt cx="5394445" cy="1865371"/>
          </a:xfrm>
        </p:grpSpPr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xmlns="" id="{1181F659-7F42-4F95-B30E-A9C6171DDE9F}"/>
                </a:ext>
              </a:extLst>
            </p:cNvPr>
            <p:cNvSpPr/>
            <p:nvPr/>
          </p:nvSpPr>
          <p:spPr>
            <a:xfrm>
              <a:off x="875179" y="1517408"/>
              <a:ext cx="2001363" cy="396209"/>
            </a:xfrm>
            <a:custGeom>
              <a:avLst/>
              <a:gdLst>
                <a:gd name="connsiteX0" fmla="*/ 371475 w 3752850"/>
                <a:gd name="connsiteY0" fmla="*/ 0 h 742950"/>
                <a:gd name="connsiteX1" fmla="*/ 3381375 w 3752850"/>
                <a:gd name="connsiteY1" fmla="*/ 0 h 742950"/>
                <a:gd name="connsiteX2" fmla="*/ 3752850 w 3752850"/>
                <a:gd name="connsiteY2" fmla="*/ 371475 h 742950"/>
                <a:gd name="connsiteX3" fmla="*/ 3381375 w 3752850"/>
                <a:gd name="connsiteY3" fmla="*/ 742950 h 742950"/>
                <a:gd name="connsiteX4" fmla="*/ 371475 w 3752850"/>
                <a:gd name="connsiteY4" fmla="*/ 742950 h 742950"/>
                <a:gd name="connsiteX5" fmla="*/ 0 w 3752850"/>
                <a:gd name="connsiteY5" fmla="*/ 371475 h 742950"/>
                <a:gd name="connsiteX6" fmla="*/ 371475 w 3752850"/>
                <a:gd name="connsiteY6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2850" h="742950">
                  <a:moveTo>
                    <a:pt x="371475" y="0"/>
                  </a:moveTo>
                  <a:lnTo>
                    <a:pt x="3381375" y="0"/>
                  </a:lnTo>
                  <a:cubicBezTo>
                    <a:pt x="3586535" y="0"/>
                    <a:pt x="3752850" y="166315"/>
                    <a:pt x="3752850" y="371475"/>
                  </a:cubicBezTo>
                  <a:cubicBezTo>
                    <a:pt x="3752850" y="576635"/>
                    <a:pt x="3586535" y="742950"/>
                    <a:pt x="3381375" y="742950"/>
                  </a:cubicBezTo>
                  <a:lnTo>
                    <a:pt x="371475" y="742950"/>
                  </a:lnTo>
                  <a:cubicBezTo>
                    <a:pt x="166315" y="742950"/>
                    <a:pt x="0" y="576635"/>
                    <a:pt x="0" y="371475"/>
                  </a:cubicBezTo>
                  <a:cubicBezTo>
                    <a:pt x="0" y="166315"/>
                    <a:pt x="166315" y="0"/>
                    <a:pt x="371475" y="0"/>
                  </a:cubicBez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solidFill>
                <a:srgbClr val="E2262C"/>
              </a:solidFill>
              <a:prstDash val="solid"/>
              <a:miter lim="800000"/>
            </a:ln>
            <a:effectLst>
              <a:outerShdw blurRad="381000" sx="102000" sy="102000" algn="ctr" rotWithShape="0">
                <a:sysClr val="window" lastClr="FFFFFF">
                  <a:lumMod val="65000"/>
                  <a:alpha val="40000"/>
                </a:sys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400" b="1" kern="0" dirty="0">
                  <a:solidFill>
                    <a:prstClr val="white"/>
                  </a:solidFill>
                  <a:cs typeface="+mn-ea"/>
                  <a:sym typeface="+mn-lt"/>
                </a:rPr>
                <a:t>添加标题文本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文本框 21">
              <a:extLst>
                <a:ext uri="{FF2B5EF4-FFF2-40B4-BE49-F238E27FC236}">
                  <a16:creationId xmlns:a16="http://schemas.microsoft.com/office/drawing/2014/main" xmlns="" id="{E2B36D63-A589-477B-9A38-22B1023C9E79}"/>
                </a:ext>
              </a:extLst>
            </p:cNvPr>
            <p:cNvSpPr txBox="1"/>
            <p:nvPr/>
          </p:nvSpPr>
          <p:spPr>
            <a:xfrm>
              <a:off x="820216" y="2014562"/>
              <a:ext cx="5394445" cy="61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200" dirty="0"/>
                <a:t>根据自己的需要添加适当的文字，此处添加详细文本描述，建议与标题相关尽量简洁</a:t>
              </a:r>
              <a:r>
                <a:rPr lang="en-US" altLang="zh-CN" sz="1200" dirty="0"/>
                <a:t>... ...</a:t>
              </a:r>
              <a:endParaRPr lang="zh-CN" altLang="en-US" sz="1200" dirty="0"/>
            </a:p>
          </p:txBody>
        </p:sp>
        <p:sp>
          <p:nvSpPr>
            <p:cNvPr id="89" name="文本框 21">
              <a:extLst>
                <a:ext uri="{FF2B5EF4-FFF2-40B4-BE49-F238E27FC236}">
                  <a16:creationId xmlns:a16="http://schemas.microsoft.com/office/drawing/2014/main" xmlns="" id="{40EEE381-C924-4F89-B376-8EBA606C9433}"/>
                </a:ext>
              </a:extLst>
            </p:cNvPr>
            <p:cNvSpPr txBox="1"/>
            <p:nvPr/>
          </p:nvSpPr>
          <p:spPr>
            <a:xfrm>
              <a:off x="820216" y="2765943"/>
              <a:ext cx="5394445" cy="61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200" dirty="0"/>
                <a:t>根据自己的需要添加适当的文字，此处添加详细文本描述，建议与标题相关尽量简洁</a:t>
              </a:r>
              <a:r>
                <a:rPr lang="en-US" altLang="zh-CN" sz="1200" dirty="0"/>
                <a:t>... ...</a:t>
              </a:r>
              <a:endParaRPr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96250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26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185035" y="203200"/>
            <a:ext cx="11785600" cy="6251346"/>
            <a:chOff x="211667" y="203200"/>
            <a:chExt cx="11827933" cy="6273800"/>
          </a:xfrm>
        </p:grpSpPr>
        <p:sp>
          <p:nvSpPr>
            <p:cNvPr id="47" name="矩形 46"/>
            <p:cNvSpPr/>
            <p:nvPr/>
          </p:nvSpPr>
          <p:spPr>
            <a:xfrm>
              <a:off x="503766" y="527051"/>
              <a:ext cx="11332633" cy="5611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211667" y="527051"/>
              <a:ext cx="11768667" cy="0"/>
            </a:xfrm>
            <a:prstGeom prst="line">
              <a:avLst/>
            </a:prstGeom>
            <a:ln w="57150">
              <a:solidFill>
                <a:srgbClr val="2105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270933" y="6155264"/>
              <a:ext cx="11768667" cy="0"/>
            </a:xfrm>
            <a:prstGeom prst="line">
              <a:avLst/>
            </a:prstGeom>
            <a:ln w="57150">
              <a:solidFill>
                <a:srgbClr val="2105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474135" y="203200"/>
              <a:ext cx="29631" cy="6273800"/>
            </a:xfrm>
            <a:prstGeom prst="line">
              <a:avLst/>
            </a:prstGeom>
            <a:ln w="57150">
              <a:solidFill>
                <a:srgbClr val="2105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11821583" y="203200"/>
              <a:ext cx="29631" cy="6273800"/>
            </a:xfrm>
            <a:prstGeom prst="line">
              <a:avLst/>
            </a:prstGeom>
            <a:ln w="57150">
              <a:solidFill>
                <a:srgbClr val="2105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9CA5D5E8-1E08-4144-9C4B-05D29D154549}"/>
              </a:ext>
            </a:extLst>
          </p:cNvPr>
          <p:cNvGrpSpPr/>
          <p:nvPr/>
        </p:nvGrpSpPr>
        <p:grpSpPr>
          <a:xfrm>
            <a:off x="678564" y="724038"/>
            <a:ext cx="1392689" cy="593035"/>
            <a:chOff x="613440" y="695007"/>
            <a:chExt cx="1392689" cy="593035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="" id="{E7AA3EC4-3984-4470-AE63-D62E226F8F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801" t="13710" r="17675" b="35768"/>
            <a:stretch/>
          </p:blipFill>
          <p:spPr>
            <a:xfrm>
              <a:off x="675422" y="695007"/>
              <a:ext cx="288368" cy="14998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E298E0C0-12D3-46E5-AC4D-535EF15B0D7A}"/>
                </a:ext>
              </a:extLst>
            </p:cNvPr>
            <p:cNvSpPr txBox="1"/>
            <p:nvPr/>
          </p:nvSpPr>
          <p:spPr>
            <a:xfrm>
              <a:off x="613440" y="764822"/>
              <a:ext cx="1392689" cy="52322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rPr>
                <a:t>PART 03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87" name="图片 86">
            <a:extLst>
              <a:ext uri="{FF2B5EF4-FFF2-40B4-BE49-F238E27FC236}">
                <a16:creationId xmlns:a16="http://schemas.microsoft.com/office/drawing/2014/main" xmlns="" id="{1268C21B-18D5-46B5-AE2F-01F3F5B0F9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01" t="13710" r="17675" b="35768"/>
          <a:stretch/>
        </p:blipFill>
        <p:spPr>
          <a:xfrm>
            <a:off x="678564" y="5695551"/>
            <a:ext cx="1417366" cy="737192"/>
          </a:xfrm>
          <a:prstGeom prst="rect">
            <a:avLst/>
          </a:prstGeom>
        </p:spPr>
      </p:pic>
      <p:graphicFrame>
        <p:nvGraphicFramePr>
          <p:cNvPr id="29" name="Content Placeholder 3" descr="e7d195523061f1c03a90ee8e42cb24248e56383cd534985688F9F494128731F165EE95AB4B0C0A38076AAEA07667B1565C446FC45FF01DFB0E885BCDBDF3A284F3DB14DA61DD97F0BAB2E6C668FB49312D8A702330F6D99A32E431D743AEA352730A5DC99E77695B9E88E40D60C32BA28C17BB7CABD1A46AF23594DF6528BF791C5C014762CD5143DAF29347DE3D1A39">
            <a:extLst>
              <a:ext uri="{FF2B5EF4-FFF2-40B4-BE49-F238E27FC236}">
                <a16:creationId xmlns:a16="http://schemas.microsoft.com/office/drawing/2014/main" xmlns="" id="{4D640DDC-5C83-4DC8-B93B-C72881E9E8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4024425"/>
              </p:ext>
            </p:extLst>
          </p:nvPr>
        </p:nvGraphicFramePr>
        <p:xfrm>
          <a:off x="4602065" y="1169128"/>
          <a:ext cx="6598508" cy="307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1" name="Group 11" descr="e7d195523061f1c03a90ee8e42cb24248e56383cd534985688F9F494128731F165EE95AB4B0C0A38076AAEA07667B1565C446FC45FF01DFB0E885BCDBDF3A284F3DB14DA61DD97F0BAB2E6C668FB49312D8A702330F6D99A32E431D743AEA352730A5DC99E77695B9E88E40D60C32BA28C17BB7CABD1A46AF23594DF6528BF791C5C014762CD5143DAF29347DE3D1A39">
            <a:extLst>
              <a:ext uri="{FF2B5EF4-FFF2-40B4-BE49-F238E27FC236}">
                <a16:creationId xmlns:a16="http://schemas.microsoft.com/office/drawing/2014/main" xmlns="" id="{C13AFAEE-E0F7-4B38-B9F2-3DB04AD148A5}"/>
              </a:ext>
            </a:extLst>
          </p:cNvPr>
          <p:cNvGrpSpPr/>
          <p:nvPr/>
        </p:nvGrpSpPr>
        <p:grpSpPr>
          <a:xfrm>
            <a:off x="8036078" y="4406598"/>
            <a:ext cx="3152138" cy="1274939"/>
            <a:chOff x="7487029" y="2268893"/>
            <a:chExt cx="3152138" cy="1274939"/>
          </a:xfrm>
        </p:grpSpPr>
        <p:grpSp>
          <p:nvGrpSpPr>
            <p:cNvPr id="42" name="Group 4">
              <a:extLst>
                <a:ext uri="{FF2B5EF4-FFF2-40B4-BE49-F238E27FC236}">
                  <a16:creationId xmlns:a16="http://schemas.microsoft.com/office/drawing/2014/main" xmlns="" id="{B48FD186-51AB-4756-9834-67FABE5ACCE2}"/>
                </a:ext>
              </a:extLst>
            </p:cNvPr>
            <p:cNvGrpSpPr/>
            <p:nvPr/>
          </p:nvGrpSpPr>
          <p:grpSpPr>
            <a:xfrm>
              <a:off x="7487029" y="2268893"/>
              <a:ext cx="3152138" cy="1274939"/>
              <a:chOff x="939800" y="610040"/>
              <a:chExt cx="3152138" cy="1274939"/>
            </a:xfrm>
            <a:solidFill>
              <a:srgbClr val="2BC6E1">
                <a:lumMod val="75000"/>
              </a:srgbClr>
            </a:solidFill>
          </p:grpSpPr>
          <p:grpSp>
            <p:nvGrpSpPr>
              <p:cNvPr id="53" name="Group 5">
                <a:extLst>
                  <a:ext uri="{FF2B5EF4-FFF2-40B4-BE49-F238E27FC236}">
                    <a16:creationId xmlns:a16="http://schemas.microsoft.com/office/drawing/2014/main" xmlns="" id="{CC058651-5D83-4A98-AC9D-E7EBBF79FC37}"/>
                  </a:ext>
                </a:extLst>
              </p:cNvPr>
              <p:cNvGrpSpPr/>
              <p:nvPr/>
            </p:nvGrpSpPr>
            <p:grpSpPr>
              <a:xfrm>
                <a:off x="939800" y="610040"/>
                <a:ext cx="3152138" cy="1274939"/>
                <a:chOff x="687840" y="610040"/>
                <a:chExt cx="3449931" cy="1274939"/>
              </a:xfrm>
              <a:grpFill/>
            </p:grpSpPr>
            <p:sp>
              <p:nvSpPr>
                <p:cNvPr id="57" name="Rounded Rectangle 59">
                  <a:extLst>
                    <a:ext uri="{FF2B5EF4-FFF2-40B4-BE49-F238E27FC236}">
                      <a16:creationId xmlns:a16="http://schemas.microsoft.com/office/drawing/2014/main" xmlns="" id="{DA1732A0-6968-4E6B-B328-571E33EFA5E7}"/>
                    </a:ext>
                  </a:extLst>
                </p:cNvPr>
                <p:cNvSpPr/>
                <p:nvPr/>
              </p:nvSpPr>
              <p:spPr>
                <a:xfrm>
                  <a:off x="687840" y="610040"/>
                  <a:ext cx="3449931" cy="1274939"/>
                </a:xfrm>
                <a:prstGeom prst="roundRect">
                  <a:avLst>
                    <a:gd name="adj" fmla="val 5573"/>
                  </a:avLst>
                </a:prstGeom>
                <a:solidFill>
                  <a:srgbClr val="C0000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Round Same Side Corner Rectangle 65">
                  <a:extLst>
                    <a:ext uri="{FF2B5EF4-FFF2-40B4-BE49-F238E27FC236}">
                      <a16:creationId xmlns:a16="http://schemas.microsoft.com/office/drawing/2014/main" xmlns="" id="{F5438143-1A81-43C1-B04B-504558EDBCD1}"/>
                    </a:ext>
                  </a:extLst>
                </p:cNvPr>
                <p:cNvSpPr/>
                <p:nvPr/>
              </p:nvSpPr>
              <p:spPr>
                <a:xfrm flipV="1">
                  <a:off x="689910" y="1606551"/>
                  <a:ext cx="3443489" cy="278428"/>
                </a:xfrm>
                <a:prstGeom prst="round2SameRect">
                  <a:avLst>
                    <a:gd name="adj1" fmla="val 28070"/>
                    <a:gd name="adj2" fmla="val 0"/>
                  </a:avLst>
                </a:prstGeom>
                <a:solidFill>
                  <a:schemeClr val="tx1">
                    <a:lumMod val="95000"/>
                    <a:lumOff val="5000"/>
                  </a:schemeClr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4" name="Group 6">
                <a:extLst>
                  <a:ext uri="{FF2B5EF4-FFF2-40B4-BE49-F238E27FC236}">
                    <a16:creationId xmlns:a16="http://schemas.microsoft.com/office/drawing/2014/main" xmlns="" id="{5B1E9CA8-B844-4485-88C4-FC92AD44AC15}"/>
                  </a:ext>
                </a:extLst>
              </p:cNvPr>
              <p:cNvGrpSpPr/>
              <p:nvPr/>
            </p:nvGrpSpPr>
            <p:grpSpPr>
              <a:xfrm>
                <a:off x="2716001" y="738765"/>
                <a:ext cx="1063111" cy="740294"/>
                <a:chOff x="1133384" y="853028"/>
                <a:chExt cx="1063111" cy="740294"/>
              </a:xfrm>
              <a:grpFill/>
            </p:grpSpPr>
            <p:sp>
              <p:nvSpPr>
                <p:cNvPr id="55" name="TextBox 7">
                  <a:extLst>
                    <a:ext uri="{FF2B5EF4-FFF2-40B4-BE49-F238E27FC236}">
                      <a16:creationId xmlns:a16="http://schemas.microsoft.com/office/drawing/2014/main" xmlns="" id="{458603A6-5F74-4285-8FC8-6C7C5753EDC6}"/>
                    </a:ext>
                  </a:extLst>
                </p:cNvPr>
                <p:cNvSpPr txBox="1"/>
                <p:nvPr/>
              </p:nvSpPr>
              <p:spPr>
                <a:xfrm>
                  <a:off x="1178268" y="853028"/>
                  <a:ext cx="101822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1680</a:t>
                  </a:r>
                </a:p>
              </p:txBody>
            </p:sp>
            <p:sp>
              <p:nvSpPr>
                <p:cNvPr id="56" name="TextBox 8">
                  <a:extLst>
                    <a:ext uri="{FF2B5EF4-FFF2-40B4-BE49-F238E27FC236}">
                      <a16:creationId xmlns:a16="http://schemas.microsoft.com/office/drawing/2014/main" xmlns="" id="{CE1C9664-2BA4-4A23-B0BA-68A50262F5F3}"/>
                    </a:ext>
                  </a:extLst>
                </p:cNvPr>
                <p:cNvSpPr txBox="1"/>
                <p:nvPr/>
              </p:nvSpPr>
              <p:spPr>
                <a:xfrm>
                  <a:off x="1133384" y="1331712"/>
                  <a:ext cx="1031051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添加描述文本</a:t>
                  </a:r>
                </a:p>
              </p:txBody>
            </p:sp>
          </p:grpSp>
        </p:grpSp>
        <p:sp>
          <p:nvSpPr>
            <p:cNvPr id="44" name="TextBox 12">
              <a:extLst>
                <a:ext uri="{FF2B5EF4-FFF2-40B4-BE49-F238E27FC236}">
                  <a16:creationId xmlns:a16="http://schemas.microsoft.com/office/drawing/2014/main" xmlns="" id="{B566CC5E-A0F3-4216-AE37-318B6FBA5169}"/>
                </a:ext>
              </a:extLst>
            </p:cNvPr>
            <p:cNvSpPr txBox="1"/>
            <p:nvPr/>
          </p:nvSpPr>
          <p:spPr>
            <a:xfrm>
              <a:off x="7562998" y="3265404"/>
              <a:ext cx="15792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单击此处添加描述文本</a:t>
              </a:r>
            </a:p>
          </p:txBody>
        </p:sp>
        <p:grpSp>
          <p:nvGrpSpPr>
            <p:cNvPr id="45" name="Group 13">
              <a:extLst>
                <a:ext uri="{FF2B5EF4-FFF2-40B4-BE49-F238E27FC236}">
                  <a16:creationId xmlns:a16="http://schemas.microsoft.com/office/drawing/2014/main" xmlns="" id="{8AAA3814-9140-474E-8013-2FCF5A45AEF7}"/>
                </a:ext>
              </a:extLst>
            </p:cNvPr>
            <p:cNvGrpSpPr/>
            <p:nvPr/>
          </p:nvGrpSpPr>
          <p:grpSpPr>
            <a:xfrm>
              <a:off x="7988111" y="2483817"/>
              <a:ext cx="385363" cy="560355"/>
              <a:chOff x="10413522" y="3505994"/>
              <a:chExt cx="319881" cy="465138"/>
            </a:xfrm>
            <a:solidFill>
              <a:srgbClr val="FFFFFF"/>
            </a:solidFill>
          </p:grpSpPr>
          <p:sp>
            <p:nvSpPr>
              <p:cNvPr id="46" name="AutoShape 30">
                <a:extLst>
                  <a:ext uri="{FF2B5EF4-FFF2-40B4-BE49-F238E27FC236}">
                    <a16:creationId xmlns:a16="http://schemas.microsoft.com/office/drawing/2014/main" xmlns="" id="{3DDB43F1-3AFA-4327-B44E-E6E939FA49DF}"/>
                  </a:ext>
                </a:extLst>
              </p:cNvPr>
              <p:cNvSpPr/>
              <p:nvPr/>
            </p:nvSpPr>
            <p:spPr bwMode="auto">
              <a:xfrm>
                <a:off x="10413522" y="3505994"/>
                <a:ext cx="319881" cy="465138"/>
              </a:xfrm>
              <a:custGeom>
                <a:avLst/>
                <a:gdLst>
                  <a:gd name="T0" fmla="*/ 10383 w 20767"/>
                  <a:gd name="T1" fmla="*/ 10800 h 21600"/>
                  <a:gd name="T2" fmla="*/ 10383 w 20767"/>
                  <a:gd name="T3" fmla="*/ 10800 h 21600"/>
                  <a:gd name="T4" fmla="*/ 10383 w 20767"/>
                  <a:gd name="T5" fmla="*/ 10800 h 21600"/>
                  <a:gd name="T6" fmla="*/ 10383 w 20767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67" h="21600">
                    <a:moveTo>
                      <a:pt x="18566" y="16551"/>
                    </a:moveTo>
                    <a:cubicBezTo>
                      <a:pt x="17960" y="18284"/>
                      <a:pt x="17274" y="20249"/>
                      <a:pt x="9436" y="20249"/>
                    </a:cubicBezTo>
                    <a:cubicBezTo>
                      <a:pt x="4711" y="20249"/>
                      <a:pt x="1888" y="17809"/>
                      <a:pt x="1888" y="15451"/>
                    </a:cubicBezTo>
                    <a:cubicBezTo>
                      <a:pt x="1888" y="13645"/>
                      <a:pt x="2349" y="12161"/>
                      <a:pt x="2835" y="10591"/>
                    </a:cubicBezTo>
                    <a:cubicBezTo>
                      <a:pt x="3454" y="8600"/>
                      <a:pt x="4088" y="6563"/>
                      <a:pt x="3813" y="3868"/>
                    </a:cubicBezTo>
                    <a:cubicBezTo>
                      <a:pt x="6723" y="6750"/>
                      <a:pt x="7759" y="10567"/>
                      <a:pt x="7759" y="10567"/>
                    </a:cubicBezTo>
                    <a:cubicBezTo>
                      <a:pt x="7759" y="10567"/>
                      <a:pt x="10468" y="7846"/>
                      <a:pt x="11196" y="6582"/>
                    </a:cubicBezTo>
                    <a:cubicBezTo>
                      <a:pt x="11755" y="7395"/>
                      <a:pt x="12267" y="10124"/>
                      <a:pt x="12267" y="12825"/>
                    </a:cubicBezTo>
                    <a:cubicBezTo>
                      <a:pt x="12267" y="12825"/>
                      <a:pt x="14773" y="11347"/>
                      <a:pt x="16653" y="9127"/>
                    </a:cubicBezTo>
                    <a:cubicBezTo>
                      <a:pt x="18632" y="11666"/>
                      <a:pt x="19346" y="14320"/>
                      <a:pt x="18566" y="16551"/>
                    </a:cubicBezTo>
                    <a:moveTo>
                      <a:pt x="16041" y="6075"/>
                    </a:moveTo>
                    <a:cubicBezTo>
                      <a:pt x="15982" y="7879"/>
                      <a:pt x="14088" y="9404"/>
                      <a:pt x="14088" y="9404"/>
                    </a:cubicBezTo>
                    <a:cubicBezTo>
                      <a:pt x="14088" y="6046"/>
                      <a:pt x="10380" y="3375"/>
                      <a:pt x="10380" y="3375"/>
                    </a:cubicBezTo>
                    <a:cubicBezTo>
                      <a:pt x="10380" y="3375"/>
                      <a:pt x="10330" y="5373"/>
                      <a:pt x="8452" y="7389"/>
                    </a:cubicBezTo>
                    <a:cubicBezTo>
                      <a:pt x="6574" y="2686"/>
                      <a:pt x="938" y="0"/>
                      <a:pt x="938" y="0"/>
                    </a:cubicBezTo>
                    <a:cubicBezTo>
                      <a:pt x="3756" y="7389"/>
                      <a:pt x="0" y="10076"/>
                      <a:pt x="0" y="15451"/>
                    </a:cubicBezTo>
                    <a:cubicBezTo>
                      <a:pt x="0" y="18604"/>
                      <a:pt x="3730" y="21599"/>
                      <a:pt x="9436" y="21599"/>
                    </a:cubicBezTo>
                    <a:cubicBezTo>
                      <a:pt x="17888" y="21599"/>
                      <a:pt x="19523" y="19379"/>
                      <a:pt x="20396" y="16878"/>
                    </a:cubicBezTo>
                    <a:cubicBezTo>
                      <a:pt x="21599" y="13436"/>
                      <a:pt x="19797" y="9432"/>
                      <a:pt x="16041" y="6075"/>
                    </a:cubicBezTo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AutoShape 31">
                <a:extLst>
                  <a:ext uri="{FF2B5EF4-FFF2-40B4-BE49-F238E27FC236}">
                    <a16:creationId xmlns:a16="http://schemas.microsoft.com/office/drawing/2014/main" xmlns="" id="{D2174DCB-7E86-4361-BAA8-3E2E97118C49}"/>
                  </a:ext>
                </a:extLst>
              </p:cNvPr>
              <p:cNvSpPr/>
              <p:nvPr/>
            </p:nvSpPr>
            <p:spPr bwMode="auto">
              <a:xfrm>
                <a:off x="10472269" y="3709194"/>
                <a:ext cx="205581" cy="166688"/>
              </a:xfrm>
              <a:custGeom>
                <a:avLst/>
                <a:gdLst>
                  <a:gd name="T0" fmla="*/ 10641 w 21282"/>
                  <a:gd name="T1" fmla="*/ 10800 h 21600"/>
                  <a:gd name="T2" fmla="*/ 10641 w 21282"/>
                  <a:gd name="T3" fmla="*/ 10800 h 21600"/>
                  <a:gd name="T4" fmla="*/ 10641 w 21282"/>
                  <a:gd name="T5" fmla="*/ 10800 h 21600"/>
                  <a:gd name="T6" fmla="*/ 10641 w 2128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82" h="21600">
                    <a:moveTo>
                      <a:pt x="20698" y="5891"/>
                    </a:moveTo>
                    <a:lnTo>
                      <a:pt x="19424" y="7749"/>
                    </a:lnTo>
                    <a:cubicBezTo>
                      <a:pt x="17846" y="10064"/>
                      <a:pt x="16352" y="12259"/>
                      <a:pt x="12365" y="14784"/>
                    </a:cubicBezTo>
                    <a:cubicBezTo>
                      <a:pt x="11794" y="12631"/>
                      <a:pt x="11275" y="10259"/>
                      <a:pt x="11275" y="6631"/>
                    </a:cubicBezTo>
                    <a:lnTo>
                      <a:pt x="11275" y="3408"/>
                    </a:lnTo>
                    <a:lnTo>
                      <a:pt x="9000" y="7893"/>
                    </a:lnTo>
                    <a:cubicBezTo>
                      <a:pt x="8233" y="9421"/>
                      <a:pt x="7598" y="10690"/>
                      <a:pt x="6649" y="12373"/>
                    </a:cubicBezTo>
                    <a:cubicBezTo>
                      <a:pt x="5211" y="8296"/>
                      <a:pt x="4195" y="5281"/>
                      <a:pt x="3422" y="2545"/>
                    </a:cubicBezTo>
                    <a:lnTo>
                      <a:pt x="2705" y="0"/>
                    </a:lnTo>
                    <a:lnTo>
                      <a:pt x="1926" y="2847"/>
                    </a:lnTo>
                    <a:cubicBezTo>
                      <a:pt x="936" y="6469"/>
                      <a:pt x="0" y="9891"/>
                      <a:pt x="0" y="18771"/>
                    </a:cubicBezTo>
                    <a:cubicBezTo>
                      <a:pt x="0" y="19292"/>
                      <a:pt x="333" y="19714"/>
                      <a:pt x="749" y="19714"/>
                    </a:cubicBezTo>
                    <a:cubicBezTo>
                      <a:pt x="1162" y="19714"/>
                      <a:pt x="1499" y="19292"/>
                      <a:pt x="1499" y="18771"/>
                    </a:cubicBezTo>
                    <a:cubicBezTo>
                      <a:pt x="1499" y="11964"/>
                      <a:pt x="2037" y="8594"/>
                      <a:pt x="2758" y="5681"/>
                    </a:cubicBezTo>
                    <a:cubicBezTo>
                      <a:pt x="3537" y="8174"/>
                      <a:pt x="4520" y="11009"/>
                      <a:pt x="5812" y="14638"/>
                    </a:cubicBezTo>
                    <a:lnTo>
                      <a:pt x="6339" y="16117"/>
                    </a:lnTo>
                    <a:lnTo>
                      <a:pt x="7100" y="14811"/>
                    </a:lnTo>
                    <a:cubicBezTo>
                      <a:pt x="8344" y="12681"/>
                      <a:pt x="9085" y="11248"/>
                      <a:pt x="9896" y="9638"/>
                    </a:cubicBezTo>
                    <a:cubicBezTo>
                      <a:pt x="10133" y="12428"/>
                      <a:pt x="10681" y="14428"/>
                      <a:pt x="11223" y="16408"/>
                    </a:cubicBezTo>
                    <a:lnTo>
                      <a:pt x="11495" y="17404"/>
                    </a:lnTo>
                    <a:lnTo>
                      <a:pt x="12253" y="16953"/>
                    </a:lnTo>
                    <a:cubicBezTo>
                      <a:pt x="16306" y="14531"/>
                      <a:pt x="18203" y="12327"/>
                      <a:pt x="19708" y="10211"/>
                    </a:cubicBezTo>
                    <a:cubicBezTo>
                      <a:pt x="19942" y="13727"/>
                      <a:pt x="19573" y="17574"/>
                      <a:pt x="18698" y="20305"/>
                    </a:cubicBezTo>
                    <a:cubicBezTo>
                      <a:pt x="18543" y="20787"/>
                      <a:pt x="18730" y="21336"/>
                      <a:pt x="19114" y="21531"/>
                    </a:cubicBezTo>
                    <a:cubicBezTo>
                      <a:pt x="19204" y="21577"/>
                      <a:pt x="19301" y="21599"/>
                      <a:pt x="19395" y="21599"/>
                    </a:cubicBezTo>
                    <a:cubicBezTo>
                      <a:pt x="19690" y="21599"/>
                      <a:pt x="19972" y="21377"/>
                      <a:pt x="20089" y="21008"/>
                    </a:cubicBezTo>
                    <a:cubicBezTo>
                      <a:pt x="21251" y="17380"/>
                      <a:pt x="21600" y="12213"/>
                      <a:pt x="20976" y="7841"/>
                    </a:cubicBezTo>
                    <a:cubicBezTo>
                      <a:pt x="20976" y="7841"/>
                      <a:pt x="20698" y="5891"/>
                      <a:pt x="20698" y="589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Group 24" descr="e7d195523061f1c03a90ee8e42cb24248e56383cd534985688F9F494128731F165EE95AB4B0C0A38076AAEA07667B1565C446FC45FF01DFB0E885BCDBDF3A284F3DB14DA61DD97F0BAB2E6C668FB49312D8A702330F6D99A32E431D743AEA352730A5DC99E77695B9E88E40D60C32BA28C17BB7CABD1A46AF23594DF6528BF791C5C014762CD5143DAF29347DE3D1A39">
            <a:extLst>
              <a:ext uri="{FF2B5EF4-FFF2-40B4-BE49-F238E27FC236}">
                <a16:creationId xmlns:a16="http://schemas.microsoft.com/office/drawing/2014/main" xmlns="" id="{053DB01A-2BB4-4815-A79C-B8131B664600}"/>
              </a:ext>
            </a:extLst>
          </p:cNvPr>
          <p:cNvGrpSpPr/>
          <p:nvPr/>
        </p:nvGrpSpPr>
        <p:grpSpPr>
          <a:xfrm>
            <a:off x="4563829" y="4420612"/>
            <a:ext cx="2991502" cy="1274939"/>
            <a:chOff x="7487029" y="3666863"/>
            <a:chExt cx="2991502" cy="1274939"/>
          </a:xfrm>
        </p:grpSpPr>
        <p:grpSp>
          <p:nvGrpSpPr>
            <p:cNvPr id="33" name="Group 16">
              <a:extLst>
                <a:ext uri="{FF2B5EF4-FFF2-40B4-BE49-F238E27FC236}">
                  <a16:creationId xmlns:a16="http://schemas.microsoft.com/office/drawing/2014/main" xmlns="" id="{FD04A9C4-3E84-410A-8B33-8AA0A2E32EDF}"/>
                </a:ext>
              </a:extLst>
            </p:cNvPr>
            <p:cNvGrpSpPr/>
            <p:nvPr/>
          </p:nvGrpSpPr>
          <p:grpSpPr>
            <a:xfrm>
              <a:off x="7487029" y="3666863"/>
              <a:ext cx="2991502" cy="1274939"/>
              <a:chOff x="939800" y="610040"/>
              <a:chExt cx="2991502" cy="1274939"/>
            </a:xfrm>
            <a:solidFill>
              <a:srgbClr val="2BC6E1">
                <a:lumMod val="75000"/>
              </a:srgbClr>
            </a:solidFill>
          </p:grpSpPr>
          <p:grpSp>
            <p:nvGrpSpPr>
              <p:cNvPr id="36" name="Group 17">
                <a:extLst>
                  <a:ext uri="{FF2B5EF4-FFF2-40B4-BE49-F238E27FC236}">
                    <a16:creationId xmlns:a16="http://schemas.microsoft.com/office/drawing/2014/main" xmlns="" id="{3FDC5A4F-1081-4A73-B717-292D9CB18B89}"/>
                  </a:ext>
                </a:extLst>
              </p:cNvPr>
              <p:cNvGrpSpPr/>
              <p:nvPr/>
            </p:nvGrpSpPr>
            <p:grpSpPr>
              <a:xfrm>
                <a:off x="939800" y="610040"/>
                <a:ext cx="2991502" cy="1274939"/>
                <a:chOff x="687840" y="610040"/>
                <a:chExt cx="3274119" cy="1274939"/>
              </a:xfrm>
              <a:grpFill/>
            </p:grpSpPr>
            <p:sp>
              <p:nvSpPr>
                <p:cNvPr id="40" name="Rounded Rectangle 59">
                  <a:extLst>
                    <a:ext uri="{FF2B5EF4-FFF2-40B4-BE49-F238E27FC236}">
                      <a16:creationId xmlns:a16="http://schemas.microsoft.com/office/drawing/2014/main" xmlns="" id="{2407C523-1EA9-4023-9AE2-D92B1A0C1FB5}"/>
                    </a:ext>
                  </a:extLst>
                </p:cNvPr>
                <p:cNvSpPr/>
                <p:nvPr/>
              </p:nvSpPr>
              <p:spPr>
                <a:xfrm>
                  <a:off x="687840" y="610040"/>
                  <a:ext cx="3274119" cy="1274939"/>
                </a:xfrm>
                <a:prstGeom prst="roundRect">
                  <a:avLst>
                    <a:gd name="adj" fmla="val 5573"/>
                  </a:avLst>
                </a:prstGeom>
                <a:solidFill>
                  <a:srgbClr val="C0000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Round Same Side Corner Rectangle 65">
                  <a:extLst>
                    <a:ext uri="{FF2B5EF4-FFF2-40B4-BE49-F238E27FC236}">
                      <a16:creationId xmlns:a16="http://schemas.microsoft.com/office/drawing/2014/main" xmlns="" id="{4FBF511E-D320-4D47-97A4-42A0231DCC1A}"/>
                    </a:ext>
                  </a:extLst>
                </p:cNvPr>
                <p:cNvSpPr/>
                <p:nvPr/>
              </p:nvSpPr>
              <p:spPr>
                <a:xfrm flipV="1">
                  <a:off x="689910" y="1606551"/>
                  <a:ext cx="3268005" cy="278428"/>
                </a:xfrm>
                <a:prstGeom prst="round2SameRect">
                  <a:avLst>
                    <a:gd name="adj1" fmla="val 28070"/>
                    <a:gd name="adj2" fmla="val 0"/>
                  </a:avLst>
                </a:prstGeom>
                <a:solidFill>
                  <a:schemeClr val="tx1">
                    <a:lumMod val="95000"/>
                    <a:lumOff val="5000"/>
                  </a:schemeClr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Group 18">
                <a:extLst>
                  <a:ext uri="{FF2B5EF4-FFF2-40B4-BE49-F238E27FC236}">
                    <a16:creationId xmlns:a16="http://schemas.microsoft.com/office/drawing/2014/main" xmlns="" id="{AA3C4175-4B97-4232-934C-B8BB7DDDC4B8}"/>
                  </a:ext>
                </a:extLst>
              </p:cNvPr>
              <p:cNvGrpSpPr/>
              <p:nvPr/>
            </p:nvGrpSpPr>
            <p:grpSpPr>
              <a:xfrm>
                <a:off x="2492897" y="751122"/>
                <a:ext cx="1031051" cy="715580"/>
                <a:chOff x="910280" y="865385"/>
                <a:chExt cx="1031051" cy="715580"/>
              </a:xfrm>
              <a:grpFill/>
            </p:grpSpPr>
            <p:sp>
              <p:nvSpPr>
                <p:cNvPr id="38" name="TextBox 19">
                  <a:extLst>
                    <a:ext uri="{FF2B5EF4-FFF2-40B4-BE49-F238E27FC236}">
                      <a16:creationId xmlns:a16="http://schemas.microsoft.com/office/drawing/2014/main" xmlns="" id="{1A63B776-C97B-4BD6-A209-5D1DDA1A16DE}"/>
                    </a:ext>
                  </a:extLst>
                </p:cNvPr>
                <p:cNvSpPr txBox="1"/>
                <p:nvPr/>
              </p:nvSpPr>
              <p:spPr>
                <a:xfrm>
                  <a:off x="1016092" y="865385"/>
                  <a:ext cx="90120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66</a:t>
                  </a:r>
                  <a:r>
                    <a:rPr kumimoji="0" lang="id-ID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%</a:t>
                  </a: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TextBox 20">
                  <a:extLst>
                    <a:ext uri="{FF2B5EF4-FFF2-40B4-BE49-F238E27FC236}">
                      <a16:creationId xmlns:a16="http://schemas.microsoft.com/office/drawing/2014/main" xmlns="" id="{7CE3C47C-0471-4F70-B46D-E7BE5B0F8335}"/>
                    </a:ext>
                  </a:extLst>
                </p:cNvPr>
                <p:cNvSpPr txBox="1"/>
                <p:nvPr/>
              </p:nvSpPr>
              <p:spPr>
                <a:xfrm>
                  <a:off x="910280" y="1319355"/>
                  <a:ext cx="1031051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添加描述文本</a:t>
                  </a:r>
                </a:p>
              </p:txBody>
            </p:sp>
          </p:grpSp>
        </p:grp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xmlns="" id="{CFF8410B-93AA-4692-8D93-50AE1DCA6EC8}"/>
                </a:ext>
              </a:extLst>
            </p:cNvPr>
            <p:cNvSpPr txBox="1"/>
            <p:nvPr/>
          </p:nvSpPr>
          <p:spPr>
            <a:xfrm>
              <a:off x="7562998" y="4663374"/>
              <a:ext cx="15792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单击此处添加描述文本</a:t>
              </a:r>
            </a:p>
          </p:txBody>
        </p:sp>
        <p:sp>
          <p:nvSpPr>
            <p:cNvPr id="35" name="AutoShape 32">
              <a:extLst>
                <a:ext uri="{FF2B5EF4-FFF2-40B4-BE49-F238E27FC236}">
                  <a16:creationId xmlns:a16="http://schemas.microsoft.com/office/drawing/2014/main" xmlns="" id="{BBC37A69-9AEC-44DA-B240-BBABCB621FF2}"/>
                </a:ext>
              </a:extLst>
            </p:cNvPr>
            <p:cNvSpPr/>
            <p:nvPr/>
          </p:nvSpPr>
          <p:spPr bwMode="auto">
            <a:xfrm>
              <a:off x="7869610" y="4033077"/>
              <a:ext cx="464344" cy="406400"/>
            </a:xfrm>
            <a:custGeom>
              <a:avLst/>
              <a:gdLst>
                <a:gd name="T0" fmla="+- 0 10800 108"/>
                <a:gd name="T1" fmla="*/ T0 w 21384"/>
                <a:gd name="T2" fmla="*/ 10800 h 21600"/>
                <a:gd name="T3" fmla="+- 0 10800 108"/>
                <a:gd name="T4" fmla="*/ T3 w 21384"/>
                <a:gd name="T5" fmla="*/ 10800 h 21600"/>
                <a:gd name="T6" fmla="+- 0 10800 108"/>
                <a:gd name="T7" fmla="*/ T6 w 21384"/>
                <a:gd name="T8" fmla="*/ 10800 h 21600"/>
                <a:gd name="T9" fmla="+- 0 10800 108"/>
                <a:gd name="T10" fmla="*/ T9 w 21384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84" h="21600">
                  <a:moveTo>
                    <a:pt x="18710" y="9257"/>
                  </a:moveTo>
                  <a:lnTo>
                    <a:pt x="16706" y="7714"/>
                  </a:lnTo>
                  <a:lnTo>
                    <a:pt x="16706" y="20057"/>
                  </a:lnTo>
                  <a:lnTo>
                    <a:pt x="4677" y="20057"/>
                  </a:lnTo>
                  <a:lnTo>
                    <a:pt x="4677" y="7714"/>
                  </a:lnTo>
                  <a:lnTo>
                    <a:pt x="2673" y="9257"/>
                  </a:lnTo>
                  <a:lnTo>
                    <a:pt x="1336" y="4628"/>
                  </a:lnTo>
                  <a:lnTo>
                    <a:pt x="4677" y="1542"/>
                  </a:lnTo>
                  <a:lnTo>
                    <a:pt x="7468" y="1542"/>
                  </a:lnTo>
                  <a:cubicBezTo>
                    <a:pt x="7841" y="2871"/>
                    <a:pt x="9136" y="3857"/>
                    <a:pt x="10691" y="3857"/>
                  </a:cubicBezTo>
                  <a:cubicBezTo>
                    <a:pt x="12247" y="3857"/>
                    <a:pt x="13542" y="2871"/>
                    <a:pt x="13915" y="1542"/>
                  </a:cubicBezTo>
                  <a:lnTo>
                    <a:pt x="16706" y="1542"/>
                  </a:lnTo>
                  <a:lnTo>
                    <a:pt x="20047" y="4628"/>
                  </a:lnTo>
                  <a:cubicBezTo>
                    <a:pt x="20047" y="4628"/>
                    <a:pt x="18710" y="9257"/>
                    <a:pt x="18710" y="9257"/>
                  </a:cubicBezTo>
                  <a:close/>
                  <a:moveTo>
                    <a:pt x="13200" y="1542"/>
                  </a:moveTo>
                  <a:cubicBezTo>
                    <a:pt x="12831" y="2438"/>
                    <a:pt x="11852" y="3085"/>
                    <a:pt x="10691" y="3085"/>
                  </a:cubicBezTo>
                  <a:cubicBezTo>
                    <a:pt x="9531" y="3085"/>
                    <a:pt x="8552" y="2438"/>
                    <a:pt x="8183" y="1542"/>
                  </a:cubicBezTo>
                  <a:cubicBezTo>
                    <a:pt x="8183" y="1542"/>
                    <a:pt x="13200" y="1542"/>
                    <a:pt x="13200" y="1542"/>
                  </a:cubicBezTo>
                  <a:close/>
                  <a:moveTo>
                    <a:pt x="20882" y="3423"/>
                  </a:moveTo>
                  <a:lnTo>
                    <a:pt x="17541" y="338"/>
                  </a:lnTo>
                  <a:cubicBezTo>
                    <a:pt x="17303" y="119"/>
                    <a:pt x="17009" y="0"/>
                    <a:pt x="16706" y="0"/>
                  </a:cubicBezTo>
                  <a:lnTo>
                    <a:pt x="4677" y="0"/>
                  </a:lnTo>
                  <a:cubicBezTo>
                    <a:pt x="4374" y="0"/>
                    <a:pt x="4080" y="119"/>
                    <a:pt x="3842" y="338"/>
                  </a:cubicBezTo>
                  <a:lnTo>
                    <a:pt x="501" y="3423"/>
                  </a:lnTo>
                  <a:cubicBezTo>
                    <a:pt x="64" y="3827"/>
                    <a:pt x="-108" y="4503"/>
                    <a:pt x="68" y="5116"/>
                  </a:cubicBezTo>
                  <a:lnTo>
                    <a:pt x="1405" y="9745"/>
                  </a:lnTo>
                  <a:cubicBezTo>
                    <a:pt x="1537" y="10201"/>
                    <a:pt x="1845" y="10560"/>
                    <a:pt x="2239" y="10716"/>
                  </a:cubicBezTo>
                  <a:cubicBezTo>
                    <a:pt x="2380" y="10772"/>
                    <a:pt x="2527" y="10800"/>
                    <a:pt x="2673" y="10800"/>
                  </a:cubicBezTo>
                  <a:cubicBezTo>
                    <a:pt x="2905" y="10800"/>
                    <a:pt x="3136" y="10729"/>
                    <a:pt x="3341" y="10593"/>
                  </a:cubicBezTo>
                  <a:lnTo>
                    <a:pt x="3341" y="20057"/>
                  </a:lnTo>
                  <a:cubicBezTo>
                    <a:pt x="3341" y="20908"/>
                    <a:pt x="3940" y="21600"/>
                    <a:pt x="4677" y="21600"/>
                  </a:cubicBezTo>
                  <a:lnTo>
                    <a:pt x="16706" y="21600"/>
                  </a:lnTo>
                  <a:cubicBezTo>
                    <a:pt x="17443" y="21600"/>
                    <a:pt x="18042" y="20908"/>
                    <a:pt x="18042" y="20057"/>
                  </a:cubicBezTo>
                  <a:lnTo>
                    <a:pt x="18042" y="10593"/>
                  </a:lnTo>
                  <a:cubicBezTo>
                    <a:pt x="18247" y="10729"/>
                    <a:pt x="18478" y="10800"/>
                    <a:pt x="18710" y="10800"/>
                  </a:cubicBezTo>
                  <a:cubicBezTo>
                    <a:pt x="18856" y="10800"/>
                    <a:pt x="19002" y="10772"/>
                    <a:pt x="19144" y="10716"/>
                  </a:cubicBezTo>
                  <a:cubicBezTo>
                    <a:pt x="19538" y="10560"/>
                    <a:pt x="19846" y="10201"/>
                    <a:pt x="19978" y="9745"/>
                  </a:cubicBezTo>
                  <a:lnTo>
                    <a:pt x="21315" y="5116"/>
                  </a:lnTo>
                  <a:cubicBezTo>
                    <a:pt x="21491" y="4503"/>
                    <a:pt x="21319" y="3827"/>
                    <a:pt x="20882" y="3423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9" name="Rectangle 39">
            <a:extLst>
              <a:ext uri="{FF2B5EF4-FFF2-40B4-BE49-F238E27FC236}">
                <a16:creationId xmlns:a16="http://schemas.microsoft.com/office/drawing/2014/main" xmlns="" id="{7DC93CF1-3449-4954-864C-596E01C63EF3}"/>
              </a:ext>
            </a:extLst>
          </p:cNvPr>
          <p:cNvSpPr/>
          <p:nvPr/>
        </p:nvSpPr>
        <p:spPr>
          <a:xfrm>
            <a:off x="800730" y="2385183"/>
            <a:ext cx="3116514" cy="2357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xmlns="" id="{F2636DD6-43AB-4031-8926-B25DD7C95C33}"/>
              </a:ext>
            </a:extLst>
          </p:cNvPr>
          <p:cNvGrpSpPr/>
          <p:nvPr/>
        </p:nvGrpSpPr>
        <p:grpSpPr>
          <a:xfrm>
            <a:off x="737618" y="1601094"/>
            <a:ext cx="3223047" cy="727392"/>
            <a:chOff x="1310953" y="1857870"/>
            <a:chExt cx="3223047" cy="727392"/>
          </a:xfrm>
        </p:grpSpPr>
        <p:sp>
          <p:nvSpPr>
            <p:cNvPr id="61" name="TextBox 22">
              <a:extLst>
                <a:ext uri="{FF2B5EF4-FFF2-40B4-BE49-F238E27FC236}">
                  <a16:creationId xmlns:a16="http://schemas.microsoft.com/office/drawing/2014/main" xmlns="" id="{EBBF633C-2BDD-464B-95D0-03CF10682C5E}"/>
                </a:ext>
              </a:extLst>
            </p:cNvPr>
            <p:cNvSpPr txBox="1"/>
            <p:nvPr/>
          </p:nvSpPr>
          <p:spPr>
            <a:xfrm>
              <a:off x="1374065" y="1857870"/>
              <a:ext cx="315993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  <a:sym typeface="+mn-lt"/>
                </a:rPr>
                <a:t>单击此处添加标题文本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62" name="文本框 37">
              <a:extLst>
                <a:ext uri="{FF2B5EF4-FFF2-40B4-BE49-F238E27FC236}">
                  <a16:creationId xmlns:a16="http://schemas.microsoft.com/office/drawing/2014/main" xmlns="" id="{49BD2853-5843-4D66-8FAE-8A50E0B84D93}"/>
                </a:ext>
              </a:extLst>
            </p:cNvPr>
            <p:cNvSpPr txBox="1"/>
            <p:nvPr/>
          </p:nvSpPr>
          <p:spPr>
            <a:xfrm>
              <a:off x="1310953" y="2277485"/>
              <a:ext cx="28569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Click here to add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4562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26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185035" y="203200"/>
            <a:ext cx="11785600" cy="6251346"/>
            <a:chOff x="211667" y="203200"/>
            <a:chExt cx="11827933" cy="6273800"/>
          </a:xfrm>
        </p:grpSpPr>
        <p:sp>
          <p:nvSpPr>
            <p:cNvPr id="47" name="矩形 46"/>
            <p:cNvSpPr/>
            <p:nvPr/>
          </p:nvSpPr>
          <p:spPr>
            <a:xfrm>
              <a:off x="503766" y="527051"/>
              <a:ext cx="11332633" cy="5611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211667" y="527051"/>
              <a:ext cx="11768667" cy="0"/>
            </a:xfrm>
            <a:prstGeom prst="line">
              <a:avLst/>
            </a:prstGeom>
            <a:ln w="57150">
              <a:solidFill>
                <a:srgbClr val="2105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270933" y="6155264"/>
              <a:ext cx="11768667" cy="0"/>
            </a:xfrm>
            <a:prstGeom prst="line">
              <a:avLst/>
            </a:prstGeom>
            <a:ln w="57150">
              <a:solidFill>
                <a:srgbClr val="2105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474135" y="203200"/>
              <a:ext cx="29631" cy="6273800"/>
            </a:xfrm>
            <a:prstGeom prst="line">
              <a:avLst/>
            </a:prstGeom>
            <a:ln w="57150">
              <a:solidFill>
                <a:srgbClr val="2105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11821583" y="203200"/>
              <a:ext cx="29631" cy="6273800"/>
            </a:xfrm>
            <a:prstGeom prst="line">
              <a:avLst/>
            </a:prstGeom>
            <a:ln w="57150">
              <a:solidFill>
                <a:srgbClr val="2105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9CA5D5E8-1E08-4144-9C4B-05D29D154549}"/>
              </a:ext>
            </a:extLst>
          </p:cNvPr>
          <p:cNvGrpSpPr/>
          <p:nvPr/>
        </p:nvGrpSpPr>
        <p:grpSpPr>
          <a:xfrm>
            <a:off x="678564" y="724038"/>
            <a:ext cx="1392689" cy="593035"/>
            <a:chOff x="613440" y="695007"/>
            <a:chExt cx="1392689" cy="593035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="" id="{E7AA3EC4-3984-4470-AE63-D62E226F8F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801" t="13710" r="17675" b="35768"/>
            <a:stretch/>
          </p:blipFill>
          <p:spPr>
            <a:xfrm>
              <a:off x="675422" y="695007"/>
              <a:ext cx="288368" cy="14998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E298E0C0-12D3-46E5-AC4D-535EF15B0D7A}"/>
                </a:ext>
              </a:extLst>
            </p:cNvPr>
            <p:cNvSpPr txBox="1"/>
            <p:nvPr/>
          </p:nvSpPr>
          <p:spPr>
            <a:xfrm>
              <a:off x="613440" y="764822"/>
              <a:ext cx="1392689" cy="52322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rPr>
                <a:t>PART 03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0F73DE48-4318-4560-BD2D-E097CE420C27}"/>
              </a:ext>
            </a:extLst>
          </p:cNvPr>
          <p:cNvGrpSpPr/>
          <p:nvPr/>
        </p:nvGrpSpPr>
        <p:grpSpPr>
          <a:xfrm>
            <a:off x="5210926" y="2453161"/>
            <a:ext cx="7005243" cy="4404838"/>
            <a:chOff x="5210926" y="2453161"/>
            <a:chExt cx="7005243" cy="4404838"/>
          </a:xfrm>
        </p:grpSpPr>
        <p:pic>
          <p:nvPicPr>
            <p:cNvPr id="16386" name="Picture 2">
              <a:extLst>
                <a:ext uri="{FF2B5EF4-FFF2-40B4-BE49-F238E27FC236}">
                  <a16:creationId xmlns:a16="http://schemas.microsoft.com/office/drawing/2014/main" xmlns="" id="{E10F85BB-7368-46B7-84AD-63FDF2579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9789" b="98389" l="3248" r="97835">
                          <a14:foregroundMark x1="47857" y1="33271" x2="50564" y2="39963"/>
                          <a14:foregroundMark x1="23275" y1="89343" x2="21606" y2="96840"/>
                          <a14:foregroundMark x1="3834" y1="83891" x2="3248" y2="98141"/>
                          <a14:foregroundMark x1="3248" y1="98141" x2="3248" y2="98141"/>
                          <a14:foregroundMark x1="56473" y1="73668" x2="55525" y2="98451"/>
                          <a14:foregroundMark x1="38521" y1="92751" x2="60352" y2="92875"/>
                          <a14:foregroundMark x1="52233" y1="77943" x2="55616" y2="88104"/>
                          <a14:foregroundMark x1="55074" y1="68092" x2="72350" y2="90644"/>
                          <a14:foregroundMark x1="87190" y1="66357" x2="97203" y2="64560"/>
                          <a14:foregroundMark x1="97203" y1="64560" x2="97835" y2="64126"/>
                          <a14:foregroundMark x1="53180" y1="78191" x2="52909" y2="87794"/>
                          <a14:foregroundMark x1="64096" y1="85626" x2="64908" y2="981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635" y="2453161"/>
              <a:ext cx="6050534" cy="4404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图片 86">
              <a:extLst>
                <a:ext uri="{FF2B5EF4-FFF2-40B4-BE49-F238E27FC236}">
                  <a16:creationId xmlns:a16="http://schemas.microsoft.com/office/drawing/2014/main" xmlns="" id="{1268C21B-18D5-46B5-AE2F-01F3F5B0F9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801" t="13710" r="17675" b="35768"/>
            <a:stretch/>
          </p:blipFill>
          <p:spPr>
            <a:xfrm>
              <a:off x="5210926" y="5603096"/>
              <a:ext cx="2008905" cy="1044860"/>
            </a:xfrm>
            <a:prstGeom prst="rect">
              <a:avLst/>
            </a:prstGeom>
          </p:spPr>
        </p:pic>
      </p:grpSp>
      <p:grpSp>
        <p:nvGrpSpPr>
          <p:cNvPr id="63" name="组合 25">
            <a:extLst>
              <a:ext uri="{FF2B5EF4-FFF2-40B4-BE49-F238E27FC236}">
                <a16:creationId xmlns:a16="http://schemas.microsoft.com/office/drawing/2014/main" xmlns="" id="{C032E7D9-8C0F-4C2B-B5C1-D705265B676F}"/>
              </a:ext>
            </a:extLst>
          </p:cNvPr>
          <p:cNvGrpSpPr>
            <a:grpSpLocks/>
          </p:cNvGrpSpPr>
          <p:nvPr/>
        </p:nvGrpSpPr>
        <p:grpSpPr bwMode="auto">
          <a:xfrm>
            <a:off x="1028914" y="1773237"/>
            <a:ext cx="1657350" cy="1655763"/>
            <a:chOff x="4912256" y="2114544"/>
            <a:chExt cx="1656184" cy="1656184"/>
          </a:xfrm>
        </p:grpSpPr>
        <p:grpSp>
          <p:nvGrpSpPr>
            <p:cNvPr id="64" name="组合 15">
              <a:extLst>
                <a:ext uri="{FF2B5EF4-FFF2-40B4-BE49-F238E27FC236}">
                  <a16:creationId xmlns:a16="http://schemas.microsoft.com/office/drawing/2014/main" xmlns="" id="{B77D39C4-2DDF-4489-BC0B-CE1EA50C07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12256" y="2114544"/>
              <a:ext cx="1656184" cy="1656184"/>
              <a:chOff x="971600" y="3118284"/>
              <a:chExt cx="1944216" cy="1944216"/>
            </a:xfrm>
          </p:grpSpPr>
          <p:sp>
            <p:nvSpPr>
              <p:cNvPr id="66" name="任意多边形 9">
                <a:extLst>
                  <a:ext uri="{FF2B5EF4-FFF2-40B4-BE49-F238E27FC236}">
                    <a16:creationId xmlns:a16="http://schemas.microsoft.com/office/drawing/2014/main" xmlns="" id="{9F0C7943-6ECE-46E9-96A0-6AFE8B308200}"/>
                  </a:ext>
                </a:extLst>
              </p:cNvPr>
              <p:cNvSpPr/>
              <p:nvPr/>
            </p:nvSpPr>
            <p:spPr>
              <a:xfrm>
                <a:off x="1260253" y="4436176"/>
                <a:ext cx="1320353" cy="577859"/>
              </a:xfrm>
              <a:custGeom>
                <a:avLst/>
                <a:gdLst>
                  <a:gd name="connsiteX0" fmla="*/ 0 w 2058869"/>
                  <a:gd name="connsiteY0" fmla="*/ 0 h 978768"/>
                  <a:gd name="connsiteX1" fmla="*/ 2058869 w 2058869"/>
                  <a:gd name="connsiteY1" fmla="*/ 0 h 978768"/>
                  <a:gd name="connsiteX2" fmla="*/ 2043519 w 2058869"/>
                  <a:gd name="connsiteY2" fmla="*/ 152265 h 978768"/>
                  <a:gd name="connsiteX3" fmla="*/ 1029434 w 2058869"/>
                  <a:gd name="connsiteY3" fmla="*/ 978768 h 978768"/>
                  <a:gd name="connsiteX4" fmla="*/ 15349 w 2058869"/>
                  <a:gd name="connsiteY4" fmla="*/ 152265 h 978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8869" h="978768">
                    <a:moveTo>
                      <a:pt x="0" y="0"/>
                    </a:moveTo>
                    <a:lnTo>
                      <a:pt x="2058869" y="0"/>
                    </a:lnTo>
                    <a:lnTo>
                      <a:pt x="2043519" y="152265"/>
                    </a:lnTo>
                    <a:cubicBezTo>
                      <a:pt x="1946999" y="623949"/>
                      <a:pt x="1529653" y="978768"/>
                      <a:pt x="1029434" y="978768"/>
                    </a:cubicBezTo>
                    <a:cubicBezTo>
                      <a:pt x="529216" y="978768"/>
                      <a:pt x="111870" y="623949"/>
                      <a:pt x="15349" y="15226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7" name="任意多边形 5">
                <a:extLst>
                  <a:ext uri="{FF2B5EF4-FFF2-40B4-BE49-F238E27FC236}">
                    <a16:creationId xmlns:a16="http://schemas.microsoft.com/office/drawing/2014/main" xmlns="" id="{15BF9956-980C-43ED-B981-B3A6D3B1AA2E}"/>
                  </a:ext>
                </a:extLst>
              </p:cNvPr>
              <p:cNvSpPr/>
              <p:nvPr/>
            </p:nvSpPr>
            <p:spPr>
              <a:xfrm>
                <a:off x="971600" y="3118284"/>
                <a:ext cx="1944216" cy="1944216"/>
              </a:xfrm>
              <a:custGeom>
                <a:avLst/>
                <a:gdLst>
                  <a:gd name="connsiteX0" fmla="*/ 1476164 w 2952328"/>
                  <a:gd name="connsiteY0" fmla="*/ 0 h 2952328"/>
                  <a:gd name="connsiteX1" fmla="*/ 2952328 w 2952328"/>
                  <a:gd name="connsiteY1" fmla="*/ 0 h 2952328"/>
                  <a:gd name="connsiteX2" fmla="*/ 2952328 w 2952328"/>
                  <a:gd name="connsiteY2" fmla="*/ 1476164 h 2952328"/>
                  <a:gd name="connsiteX3" fmla="*/ 1476164 w 2952328"/>
                  <a:gd name="connsiteY3" fmla="*/ 2952328 h 2952328"/>
                  <a:gd name="connsiteX4" fmla="*/ 0 w 2952328"/>
                  <a:gd name="connsiteY4" fmla="*/ 1476164 h 2952328"/>
                  <a:gd name="connsiteX5" fmla="*/ 1476164 w 2952328"/>
                  <a:gd name="connsiteY5" fmla="*/ 0 h 2952328"/>
                  <a:gd name="connsiteX6" fmla="*/ 1476164 w 2952328"/>
                  <a:gd name="connsiteY6" fmla="*/ 441049 h 2952328"/>
                  <a:gd name="connsiteX7" fmla="*/ 441049 w 2952328"/>
                  <a:gd name="connsiteY7" fmla="*/ 1476164 h 2952328"/>
                  <a:gd name="connsiteX8" fmla="*/ 1476164 w 2952328"/>
                  <a:gd name="connsiteY8" fmla="*/ 2511279 h 2952328"/>
                  <a:gd name="connsiteX9" fmla="*/ 2511279 w 2952328"/>
                  <a:gd name="connsiteY9" fmla="*/ 1476164 h 2952328"/>
                  <a:gd name="connsiteX10" fmla="*/ 2511279 w 2952328"/>
                  <a:gd name="connsiteY10" fmla="*/ 441049 h 2952328"/>
                  <a:gd name="connsiteX11" fmla="*/ 1476164 w 2952328"/>
                  <a:gd name="connsiteY11" fmla="*/ 441049 h 295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52328" h="2952328">
                    <a:moveTo>
                      <a:pt x="1476164" y="0"/>
                    </a:moveTo>
                    <a:lnTo>
                      <a:pt x="2952328" y="0"/>
                    </a:lnTo>
                    <a:lnTo>
                      <a:pt x="2952328" y="1476164"/>
                    </a:lnTo>
                    <a:cubicBezTo>
                      <a:pt x="2952328" y="2291427"/>
                      <a:pt x="2291427" y="2952328"/>
                      <a:pt x="1476164" y="2952328"/>
                    </a:cubicBezTo>
                    <a:cubicBezTo>
                      <a:pt x="660901" y="2952328"/>
                      <a:pt x="0" y="2291427"/>
                      <a:pt x="0" y="1476164"/>
                    </a:cubicBezTo>
                    <a:cubicBezTo>
                      <a:pt x="0" y="660901"/>
                      <a:pt x="660901" y="0"/>
                      <a:pt x="1476164" y="0"/>
                    </a:cubicBezTo>
                    <a:close/>
                    <a:moveTo>
                      <a:pt x="1476164" y="441049"/>
                    </a:moveTo>
                    <a:cubicBezTo>
                      <a:pt x="904486" y="441049"/>
                      <a:pt x="441049" y="904486"/>
                      <a:pt x="441049" y="1476164"/>
                    </a:cubicBezTo>
                    <a:cubicBezTo>
                      <a:pt x="441049" y="2047842"/>
                      <a:pt x="904486" y="2511279"/>
                      <a:pt x="1476164" y="2511279"/>
                    </a:cubicBezTo>
                    <a:cubicBezTo>
                      <a:pt x="2047842" y="2511279"/>
                      <a:pt x="2511279" y="2047842"/>
                      <a:pt x="2511279" y="1476164"/>
                    </a:cubicBezTo>
                    <a:lnTo>
                      <a:pt x="2511279" y="441049"/>
                    </a:lnTo>
                    <a:lnTo>
                      <a:pt x="1476164" y="441049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65" name="文本框 24">
              <a:extLst>
                <a:ext uri="{FF2B5EF4-FFF2-40B4-BE49-F238E27FC236}">
                  <a16:creationId xmlns:a16="http://schemas.microsoft.com/office/drawing/2014/main" xmlns="" id="{FA8A5E82-E35D-4A91-BE8A-6BD328322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7617" y="2479807"/>
              <a:ext cx="125066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zh-CN" sz="4800"/>
                <a:t>30%</a:t>
              </a:r>
              <a:endParaRPr lang="zh-CN" altLang="en-US" sz="4800"/>
            </a:p>
          </p:txBody>
        </p:sp>
      </p:grpSp>
      <p:grpSp>
        <p:nvGrpSpPr>
          <p:cNvPr id="68" name="组合 27">
            <a:extLst>
              <a:ext uri="{FF2B5EF4-FFF2-40B4-BE49-F238E27FC236}">
                <a16:creationId xmlns:a16="http://schemas.microsoft.com/office/drawing/2014/main" xmlns="" id="{5CAB227E-61E9-4AAF-A29D-DDA22B322519}"/>
              </a:ext>
            </a:extLst>
          </p:cNvPr>
          <p:cNvGrpSpPr>
            <a:grpSpLocks/>
          </p:cNvGrpSpPr>
          <p:nvPr/>
        </p:nvGrpSpPr>
        <p:grpSpPr bwMode="auto">
          <a:xfrm>
            <a:off x="3443859" y="1773238"/>
            <a:ext cx="1655762" cy="1655762"/>
            <a:chOff x="6846513" y="2141606"/>
            <a:chExt cx="1656184" cy="1656184"/>
          </a:xfrm>
        </p:grpSpPr>
        <p:grpSp>
          <p:nvGrpSpPr>
            <p:cNvPr id="69" name="组合 16">
              <a:extLst>
                <a:ext uri="{FF2B5EF4-FFF2-40B4-BE49-F238E27FC236}">
                  <a16:creationId xmlns:a16="http://schemas.microsoft.com/office/drawing/2014/main" xmlns="" id="{7341912D-2EDA-4B79-90C7-5E61AB8374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46513" y="2141606"/>
              <a:ext cx="1656184" cy="1656184"/>
              <a:chOff x="3209530" y="3126296"/>
              <a:chExt cx="1944216" cy="1944216"/>
            </a:xfrm>
          </p:grpSpPr>
          <p:sp>
            <p:nvSpPr>
              <p:cNvPr id="71" name="任意多边形 11">
                <a:extLst>
                  <a:ext uri="{FF2B5EF4-FFF2-40B4-BE49-F238E27FC236}">
                    <a16:creationId xmlns:a16="http://schemas.microsoft.com/office/drawing/2014/main" xmlns="" id="{E0390DE7-2D78-487C-9D93-20106506C68E}"/>
                  </a:ext>
                </a:extLst>
              </p:cNvPr>
              <p:cNvSpPr/>
              <p:nvPr/>
            </p:nvSpPr>
            <p:spPr>
              <a:xfrm>
                <a:off x="3425761" y="3903609"/>
                <a:ext cx="1511754" cy="1064380"/>
              </a:xfrm>
              <a:custGeom>
                <a:avLst/>
                <a:gdLst>
                  <a:gd name="connsiteX0" fmla="*/ 91043 w 2070230"/>
                  <a:gd name="connsiteY0" fmla="*/ 0 h 1458162"/>
                  <a:gd name="connsiteX1" fmla="*/ 2070230 w 2070230"/>
                  <a:gd name="connsiteY1" fmla="*/ 0 h 1458162"/>
                  <a:gd name="connsiteX2" fmla="*/ 2070230 w 2070230"/>
                  <a:gd name="connsiteY2" fmla="*/ 423047 h 1458162"/>
                  <a:gd name="connsiteX3" fmla="*/ 1035115 w 2070230"/>
                  <a:gd name="connsiteY3" fmla="*/ 1458162 h 1458162"/>
                  <a:gd name="connsiteX4" fmla="*/ 0 w 2070230"/>
                  <a:gd name="connsiteY4" fmla="*/ 423047 h 1458162"/>
                  <a:gd name="connsiteX5" fmla="*/ 81344 w 2070230"/>
                  <a:gd name="connsiteY5" fmla="*/ 20134 h 1458162"/>
                  <a:gd name="connsiteX6" fmla="*/ 91043 w 2070230"/>
                  <a:gd name="connsiteY6" fmla="*/ 0 h 1458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0230" h="1458162">
                    <a:moveTo>
                      <a:pt x="91043" y="0"/>
                    </a:moveTo>
                    <a:lnTo>
                      <a:pt x="2070230" y="0"/>
                    </a:lnTo>
                    <a:lnTo>
                      <a:pt x="2070230" y="423047"/>
                    </a:lnTo>
                    <a:cubicBezTo>
                      <a:pt x="2070230" y="994725"/>
                      <a:pt x="1606793" y="1458162"/>
                      <a:pt x="1035115" y="1458162"/>
                    </a:cubicBezTo>
                    <a:cubicBezTo>
                      <a:pt x="463437" y="1458162"/>
                      <a:pt x="0" y="994725"/>
                      <a:pt x="0" y="423047"/>
                    </a:cubicBezTo>
                    <a:cubicBezTo>
                      <a:pt x="0" y="280128"/>
                      <a:pt x="28965" y="143973"/>
                      <a:pt x="81344" y="20134"/>
                    </a:cubicBezTo>
                    <a:lnTo>
                      <a:pt x="9104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2" name="任意多边形 14">
                <a:extLst>
                  <a:ext uri="{FF2B5EF4-FFF2-40B4-BE49-F238E27FC236}">
                    <a16:creationId xmlns:a16="http://schemas.microsoft.com/office/drawing/2014/main" xmlns="" id="{2AF36D90-E54D-4B70-BB37-E71F0D7B8A23}"/>
                  </a:ext>
                </a:extLst>
              </p:cNvPr>
              <p:cNvSpPr/>
              <p:nvPr/>
            </p:nvSpPr>
            <p:spPr>
              <a:xfrm>
                <a:off x="3209530" y="3126296"/>
                <a:ext cx="1944216" cy="1944216"/>
              </a:xfrm>
              <a:custGeom>
                <a:avLst/>
                <a:gdLst>
                  <a:gd name="connsiteX0" fmla="*/ 1476164 w 2952328"/>
                  <a:gd name="connsiteY0" fmla="*/ 0 h 2952328"/>
                  <a:gd name="connsiteX1" fmla="*/ 2952328 w 2952328"/>
                  <a:gd name="connsiteY1" fmla="*/ 0 h 2952328"/>
                  <a:gd name="connsiteX2" fmla="*/ 2952328 w 2952328"/>
                  <a:gd name="connsiteY2" fmla="*/ 1476164 h 2952328"/>
                  <a:gd name="connsiteX3" fmla="*/ 1476164 w 2952328"/>
                  <a:gd name="connsiteY3" fmla="*/ 2952328 h 2952328"/>
                  <a:gd name="connsiteX4" fmla="*/ 0 w 2952328"/>
                  <a:gd name="connsiteY4" fmla="*/ 1476164 h 2952328"/>
                  <a:gd name="connsiteX5" fmla="*/ 1476164 w 2952328"/>
                  <a:gd name="connsiteY5" fmla="*/ 0 h 2952328"/>
                  <a:gd name="connsiteX6" fmla="*/ 1476164 w 2952328"/>
                  <a:gd name="connsiteY6" fmla="*/ 441049 h 2952328"/>
                  <a:gd name="connsiteX7" fmla="*/ 441049 w 2952328"/>
                  <a:gd name="connsiteY7" fmla="*/ 1476164 h 2952328"/>
                  <a:gd name="connsiteX8" fmla="*/ 1476164 w 2952328"/>
                  <a:gd name="connsiteY8" fmla="*/ 2511279 h 2952328"/>
                  <a:gd name="connsiteX9" fmla="*/ 2511279 w 2952328"/>
                  <a:gd name="connsiteY9" fmla="*/ 1476164 h 2952328"/>
                  <a:gd name="connsiteX10" fmla="*/ 2511279 w 2952328"/>
                  <a:gd name="connsiteY10" fmla="*/ 441049 h 2952328"/>
                  <a:gd name="connsiteX11" fmla="*/ 1476164 w 2952328"/>
                  <a:gd name="connsiteY11" fmla="*/ 441049 h 295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52328" h="2952328">
                    <a:moveTo>
                      <a:pt x="1476164" y="0"/>
                    </a:moveTo>
                    <a:lnTo>
                      <a:pt x="2952328" y="0"/>
                    </a:lnTo>
                    <a:lnTo>
                      <a:pt x="2952328" y="1476164"/>
                    </a:lnTo>
                    <a:cubicBezTo>
                      <a:pt x="2952328" y="2291427"/>
                      <a:pt x="2291427" y="2952328"/>
                      <a:pt x="1476164" y="2952328"/>
                    </a:cubicBezTo>
                    <a:cubicBezTo>
                      <a:pt x="660901" y="2952328"/>
                      <a:pt x="0" y="2291427"/>
                      <a:pt x="0" y="1476164"/>
                    </a:cubicBezTo>
                    <a:cubicBezTo>
                      <a:pt x="0" y="660901"/>
                      <a:pt x="660901" y="0"/>
                      <a:pt x="1476164" y="0"/>
                    </a:cubicBezTo>
                    <a:close/>
                    <a:moveTo>
                      <a:pt x="1476164" y="441049"/>
                    </a:moveTo>
                    <a:cubicBezTo>
                      <a:pt x="904486" y="441049"/>
                      <a:pt x="441049" y="904486"/>
                      <a:pt x="441049" y="1476164"/>
                    </a:cubicBezTo>
                    <a:cubicBezTo>
                      <a:pt x="441049" y="2047842"/>
                      <a:pt x="904486" y="2511279"/>
                      <a:pt x="1476164" y="2511279"/>
                    </a:cubicBezTo>
                    <a:cubicBezTo>
                      <a:pt x="2047842" y="2511279"/>
                      <a:pt x="2511279" y="2047842"/>
                      <a:pt x="2511279" y="1476164"/>
                    </a:cubicBezTo>
                    <a:lnTo>
                      <a:pt x="2511279" y="441049"/>
                    </a:lnTo>
                    <a:lnTo>
                      <a:pt x="1476164" y="441049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70" name="文本框 26">
              <a:extLst>
                <a:ext uri="{FF2B5EF4-FFF2-40B4-BE49-F238E27FC236}">
                  <a16:creationId xmlns:a16="http://schemas.microsoft.com/office/drawing/2014/main" xmlns="" id="{286CDB8F-5E55-4F2B-AFEF-33D2E7DF5D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1874" y="2448390"/>
              <a:ext cx="125066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zh-CN" sz="4800"/>
                <a:t>70%</a:t>
              </a:r>
              <a:endParaRPr lang="zh-CN" altLang="en-US" sz="4800"/>
            </a:p>
          </p:txBody>
        </p:sp>
      </p:grpSp>
      <p:sp>
        <p:nvSpPr>
          <p:cNvPr id="73" name="Rectangle 39">
            <a:extLst>
              <a:ext uri="{FF2B5EF4-FFF2-40B4-BE49-F238E27FC236}">
                <a16:creationId xmlns:a16="http://schemas.microsoft.com/office/drawing/2014/main" xmlns="" id="{94C172E9-F522-4F55-BCBA-B9AA891B4406}"/>
              </a:ext>
            </a:extLst>
          </p:cNvPr>
          <p:cNvSpPr/>
          <p:nvPr/>
        </p:nvSpPr>
        <p:spPr>
          <a:xfrm>
            <a:off x="1050779" y="4765729"/>
            <a:ext cx="4477054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xmlns="" id="{BD7E98A6-8D31-4790-ABBE-AA2D4162AEA3}"/>
              </a:ext>
            </a:extLst>
          </p:cNvPr>
          <p:cNvGrpSpPr/>
          <p:nvPr/>
        </p:nvGrpSpPr>
        <p:grpSpPr>
          <a:xfrm>
            <a:off x="1050779" y="3777473"/>
            <a:ext cx="5650874" cy="846906"/>
            <a:chOff x="1310953" y="1857870"/>
            <a:chExt cx="5650874" cy="846906"/>
          </a:xfrm>
        </p:grpSpPr>
        <p:sp>
          <p:nvSpPr>
            <p:cNvPr id="75" name="TextBox 22">
              <a:extLst>
                <a:ext uri="{FF2B5EF4-FFF2-40B4-BE49-F238E27FC236}">
                  <a16:creationId xmlns:a16="http://schemas.microsoft.com/office/drawing/2014/main" xmlns="" id="{E54EA5DD-DF2D-4EFE-9FB0-E02AED804D6E}"/>
                </a:ext>
              </a:extLst>
            </p:cNvPr>
            <p:cNvSpPr txBox="1"/>
            <p:nvPr/>
          </p:nvSpPr>
          <p:spPr>
            <a:xfrm>
              <a:off x="1374065" y="1857870"/>
              <a:ext cx="5587762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  <a:sym typeface="+mn-lt"/>
                </a:rPr>
                <a:t>单击此处添加标题文本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76" name="文本框 37">
              <a:extLst>
                <a:ext uri="{FF2B5EF4-FFF2-40B4-BE49-F238E27FC236}">
                  <a16:creationId xmlns:a16="http://schemas.microsoft.com/office/drawing/2014/main" xmlns="" id="{EA718244-4AE0-4FBA-A5C3-F3DC784CF798}"/>
                </a:ext>
              </a:extLst>
            </p:cNvPr>
            <p:cNvSpPr txBox="1"/>
            <p:nvPr/>
          </p:nvSpPr>
          <p:spPr>
            <a:xfrm>
              <a:off x="1310953" y="2335444"/>
              <a:ext cx="28569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Click here to add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4242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26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0C42D746-85AB-43FD-922C-CDE7E85AAF24}"/>
              </a:ext>
            </a:extLst>
          </p:cNvPr>
          <p:cNvGrpSpPr/>
          <p:nvPr/>
        </p:nvGrpSpPr>
        <p:grpSpPr>
          <a:xfrm>
            <a:off x="185035" y="203200"/>
            <a:ext cx="11785600" cy="6555819"/>
            <a:chOff x="185035" y="203200"/>
            <a:chExt cx="11785600" cy="6555819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xmlns="" id="{F4D6014B-137B-4423-9438-46C97065B20A}"/>
                </a:ext>
              </a:extLst>
            </p:cNvPr>
            <p:cNvGrpSpPr/>
            <p:nvPr/>
          </p:nvGrpSpPr>
          <p:grpSpPr>
            <a:xfrm>
              <a:off x="185035" y="203200"/>
              <a:ext cx="11785600" cy="6251346"/>
              <a:chOff x="185035" y="203200"/>
              <a:chExt cx="11785600" cy="6251346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185035" y="203200"/>
                <a:ext cx="11785600" cy="6251346"/>
                <a:chOff x="211667" y="203200"/>
                <a:chExt cx="11827933" cy="6273800"/>
              </a:xfrm>
            </p:grpSpPr>
            <p:sp>
              <p:nvSpPr>
                <p:cNvPr id="47" name="矩形 46"/>
                <p:cNvSpPr/>
                <p:nvPr/>
              </p:nvSpPr>
              <p:spPr>
                <a:xfrm>
                  <a:off x="503766" y="527051"/>
                  <a:ext cx="11332633" cy="5611281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cxnSp>
              <p:nvCxnSpPr>
                <p:cNvPr id="48" name="直接连接符 47"/>
                <p:cNvCxnSpPr/>
                <p:nvPr/>
              </p:nvCxnSpPr>
              <p:spPr>
                <a:xfrm>
                  <a:off x="211667" y="527051"/>
                  <a:ext cx="11768667" cy="0"/>
                </a:xfrm>
                <a:prstGeom prst="line">
                  <a:avLst/>
                </a:prstGeom>
                <a:ln w="57150">
                  <a:solidFill>
                    <a:srgbClr val="210504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270933" y="6155264"/>
                  <a:ext cx="11768667" cy="0"/>
                </a:xfrm>
                <a:prstGeom prst="line">
                  <a:avLst/>
                </a:prstGeom>
                <a:ln w="57150">
                  <a:solidFill>
                    <a:srgbClr val="210504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 flipH="1">
                  <a:off x="474135" y="203200"/>
                  <a:ext cx="29631" cy="6273800"/>
                </a:xfrm>
                <a:prstGeom prst="line">
                  <a:avLst/>
                </a:prstGeom>
                <a:ln w="57150">
                  <a:solidFill>
                    <a:srgbClr val="210504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 flipH="1">
                  <a:off x="11821583" y="203200"/>
                  <a:ext cx="29631" cy="6273800"/>
                </a:xfrm>
                <a:prstGeom prst="line">
                  <a:avLst/>
                </a:prstGeom>
                <a:ln w="57150">
                  <a:solidFill>
                    <a:srgbClr val="210504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64F53B36-7BB0-4715-8C53-9ECCCF59BE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535800" y="542764"/>
                <a:ext cx="6202836" cy="5574326"/>
              </a:xfrm>
              <a:prstGeom prst="rect">
                <a:avLst/>
              </a:prstGeom>
            </p:spPr>
          </p:pic>
        </p:grp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7315E4A8-0C02-45F3-A643-3C9961567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001" t="5940" r="9752" b="28749"/>
            <a:stretch>
              <a:fillRect/>
            </a:stretch>
          </p:blipFill>
          <p:spPr>
            <a:xfrm>
              <a:off x="7635514" y="5142721"/>
              <a:ext cx="2827510" cy="1616298"/>
            </a:xfrm>
            <a:prstGeom prst="rect">
              <a:avLst/>
            </a:prstGeom>
          </p:spPr>
        </p:pic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xmlns="" id="{816AA730-A9FD-472B-81D4-4E77FE3A35C8}"/>
                </a:ext>
              </a:extLst>
            </p:cNvPr>
            <p:cNvGrpSpPr/>
            <p:nvPr/>
          </p:nvGrpSpPr>
          <p:grpSpPr>
            <a:xfrm>
              <a:off x="678564" y="724038"/>
              <a:ext cx="1392689" cy="593035"/>
              <a:chOff x="613440" y="695007"/>
              <a:chExt cx="1392689" cy="593035"/>
            </a:xfrm>
          </p:grpSpPr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xmlns="" id="{A1914EDA-8347-401C-BCDB-5B787865CD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75422" y="695007"/>
                <a:ext cx="288368" cy="149985"/>
              </a:xfrm>
              <a:prstGeom prst="rect">
                <a:avLst/>
              </a:prstGeom>
            </p:spPr>
          </p:pic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xmlns="" id="{2685A1A2-DF35-422B-BC40-312913B18EAD}"/>
                  </a:ext>
                </a:extLst>
              </p:cNvPr>
              <p:cNvSpPr txBox="1"/>
              <p:nvPr/>
            </p:nvSpPr>
            <p:spPr>
              <a:xfrm>
                <a:off x="613440" y="764822"/>
                <a:ext cx="1392689" cy="523220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rPr>
                  <a:t>PART 03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xmlns="" id="{ABC810E3-D426-4103-9FB8-4BFA219449E1}"/>
                </a:ext>
              </a:extLst>
            </p:cNvPr>
            <p:cNvGrpSpPr/>
            <p:nvPr/>
          </p:nvGrpSpPr>
          <p:grpSpPr>
            <a:xfrm>
              <a:off x="1513951" y="1648878"/>
              <a:ext cx="3067195" cy="1042993"/>
              <a:chOff x="8138808" y="1246562"/>
              <a:chExt cx="3067195" cy="1042993"/>
            </a:xfrm>
          </p:grpSpPr>
          <p:sp>
            <p:nvSpPr>
              <p:cNvPr id="61" name="right-arrow-circle_36848">
                <a:extLst>
                  <a:ext uri="{FF2B5EF4-FFF2-40B4-BE49-F238E27FC236}">
                    <a16:creationId xmlns:a16="http://schemas.microsoft.com/office/drawing/2014/main" xmlns="" id="{BAB865B5-D4BF-48E7-AF0C-C4CFBFCED4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138808" y="1284935"/>
                <a:ext cx="355593" cy="355048"/>
              </a:xfrm>
              <a:custGeom>
                <a:avLst/>
                <a:gdLst>
                  <a:gd name="T0" fmla="*/ 209 w 418"/>
                  <a:gd name="T1" fmla="*/ 0 h 418"/>
                  <a:gd name="T2" fmla="*/ 0 w 418"/>
                  <a:gd name="T3" fmla="*/ 209 h 418"/>
                  <a:gd name="T4" fmla="*/ 209 w 418"/>
                  <a:gd name="T5" fmla="*/ 418 h 418"/>
                  <a:gd name="T6" fmla="*/ 418 w 418"/>
                  <a:gd name="T7" fmla="*/ 209 h 418"/>
                  <a:gd name="T8" fmla="*/ 209 w 418"/>
                  <a:gd name="T9" fmla="*/ 0 h 418"/>
                  <a:gd name="T10" fmla="*/ 241 w 418"/>
                  <a:gd name="T11" fmla="*/ 307 h 418"/>
                  <a:gd name="T12" fmla="*/ 222 w 418"/>
                  <a:gd name="T13" fmla="*/ 315 h 418"/>
                  <a:gd name="T14" fmla="*/ 204 w 418"/>
                  <a:gd name="T15" fmla="*/ 307 h 418"/>
                  <a:gd name="T16" fmla="*/ 204 w 418"/>
                  <a:gd name="T17" fmla="*/ 270 h 418"/>
                  <a:gd name="T18" fmla="*/ 238 w 418"/>
                  <a:gd name="T19" fmla="*/ 236 h 418"/>
                  <a:gd name="T20" fmla="*/ 116 w 418"/>
                  <a:gd name="T21" fmla="*/ 236 h 418"/>
                  <a:gd name="T22" fmla="*/ 89 w 418"/>
                  <a:gd name="T23" fmla="*/ 209 h 418"/>
                  <a:gd name="T24" fmla="*/ 116 w 418"/>
                  <a:gd name="T25" fmla="*/ 182 h 418"/>
                  <a:gd name="T26" fmla="*/ 238 w 418"/>
                  <a:gd name="T27" fmla="*/ 182 h 418"/>
                  <a:gd name="T28" fmla="*/ 204 w 418"/>
                  <a:gd name="T29" fmla="*/ 148 h 418"/>
                  <a:gd name="T30" fmla="*/ 204 w 418"/>
                  <a:gd name="T31" fmla="*/ 110 h 418"/>
                  <a:gd name="T32" fmla="*/ 241 w 418"/>
                  <a:gd name="T33" fmla="*/ 110 h 418"/>
                  <a:gd name="T34" fmla="*/ 340 w 418"/>
                  <a:gd name="T35" fmla="*/ 209 h 418"/>
                  <a:gd name="T36" fmla="*/ 241 w 418"/>
                  <a:gd name="T37" fmla="*/ 307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8" h="418">
                    <a:moveTo>
                      <a:pt x="209" y="0"/>
                    </a:moveTo>
                    <a:cubicBezTo>
                      <a:pt x="94" y="0"/>
                      <a:pt x="0" y="94"/>
                      <a:pt x="0" y="209"/>
                    </a:cubicBezTo>
                    <a:cubicBezTo>
                      <a:pt x="0" y="324"/>
                      <a:pt x="94" y="418"/>
                      <a:pt x="209" y="418"/>
                    </a:cubicBezTo>
                    <a:cubicBezTo>
                      <a:pt x="324" y="418"/>
                      <a:pt x="418" y="324"/>
                      <a:pt x="418" y="209"/>
                    </a:cubicBezTo>
                    <a:cubicBezTo>
                      <a:pt x="418" y="94"/>
                      <a:pt x="324" y="0"/>
                      <a:pt x="209" y="0"/>
                    </a:cubicBezTo>
                    <a:close/>
                    <a:moveTo>
                      <a:pt x="241" y="307"/>
                    </a:moveTo>
                    <a:cubicBezTo>
                      <a:pt x="236" y="313"/>
                      <a:pt x="229" y="315"/>
                      <a:pt x="222" y="315"/>
                    </a:cubicBezTo>
                    <a:cubicBezTo>
                      <a:pt x="216" y="315"/>
                      <a:pt x="209" y="313"/>
                      <a:pt x="204" y="307"/>
                    </a:cubicBezTo>
                    <a:cubicBezTo>
                      <a:pt x="193" y="297"/>
                      <a:pt x="193" y="280"/>
                      <a:pt x="204" y="270"/>
                    </a:cubicBezTo>
                    <a:lnTo>
                      <a:pt x="238" y="236"/>
                    </a:lnTo>
                    <a:lnTo>
                      <a:pt x="116" y="236"/>
                    </a:lnTo>
                    <a:cubicBezTo>
                      <a:pt x="101" y="236"/>
                      <a:pt x="89" y="224"/>
                      <a:pt x="89" y="209"/>
                    </a:cubicBezTo>
                    <a:cubicBezTo>
                      <a:pt x="89" y="194"/>
                      <a:pt x="101" y="182"/>
                      <a:pt x="116" y="182"/>
                    </a:cubicBezTo>
                    <a:lnTo>
                      <a:pt x="238" y="182"/>
                    </a:lnTo>
                    <a:lnTo>
                      <a:pt x="204" y="148"/>
                    </a:lnTo>
                    <a:cubicBezTo>
                      <a:pt x="193" y="138"/>
                      <a:pt x="193" y="121"/>
                      <a:pt x="204" y="110"/>
                    </a:cubicBezTo>
                    <a:cubicBezTo>
                      <a:pt x="214" y="100"/>
                      <a:pt x="231" y="100"/>
                      <a:pt x="241" y="110"/>
                    </a:cubicBezTo>
                    <a:lnTo>
                      <a:pt x="340" y="209"/>
                    </a:lnTo>
                    <a:lnTo>
                      <a:pt x="241" y="307"/>
                    </a:lnTo>
                    <a:close/>
                  </a:path>
                </a:pathLst>
              </a:custGeom>
              <a:solidFill>
                <a:srgbClr val="C00000"/>
              </a:solidFill>
              <a:ln w="6350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TextBox 43">
                <a:extLst>
                  <a:ext uri="{FF2B5EF4-FFF2-40B4-BE49-F238E27FC236}">
                    <a16:creationId xmlns:a16="http://schemas.microsoft.com/office/drawing/2014/main" xmlns="" id="{CAFF60FD-E650-4E63-AA93-D46002407B08}"/>
                  </a:ext>
                </a:extLst>
              </p:cNvPr>
              <p:cNvSpPr txBox="1"/>
              <p:nvPr/>
            </p:nvSpPr>
            <p:spPr>
              <a:xfrm>
                <a:off x="8724952" y="1246562"/>
                <a:ext cx="1415772" cy="329962"/>
              </a:xfrm>
              <a:prstGeom prst="rect">
                <a:avLst/>
              </a:prstGeom>
              <a:noFill/>
            </p:spPr>
            <p:txBody>
              <a:bodyPr wrap="none" tIns="0" bIns="0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添加标题文本</a:t>
                </a:r>
              </a:p>
            </p:txBody>
          </p:sp>
          <p:sp>
            <p:nvSpPr>
              <p:cNvPr id="63" name="TextBox 44">
                <a:extLst>
                  <a:ext uri="{FF2B5EF4-FFF2-40B4-BE49-F238E27FC236}">
                    <a16:creationId xmlns:a16="http://schemas.microsoft.com/office/drawing/2014/main" xmlns="" id="{E978208A-8390-4142-A116-0D0228373777}"/>
                  </a:ext>
                </a:extLst>
              </p:cNvPr>
              <p:cNvSpPr txBox="1"/>
              <p:nvPr/>
            </p:nvSpPr>
            <p:spPr>
              <a:xfrm>
                <a:off x="8724952" y="1567050"/>
                <a:ext cx="2481051" cy="722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根据自己的需要添加适当的文字，此处添加详细文本描述，建议与标题相关尽量简洁</a:t>
                </a:r>
                <a:r>
                  <a:rPr lang="en-US" altLang="zh-CN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... ...</a:t>
                </a:r>
                <a:endParaRPr lang="zh-CN" altLang="en-US" sz="105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xmlns="" id="{96D1F030-E6DA-4A0D-9086-266F79387C67}"/>
                </a:ext>
              </a:extLst>
            </p:cNvPr>
            <p:cNvGrpSpPr/>
            <p:nvPr/>
          </p:nvGrpSpPr>
          <p:grpSpPr>
            <a:xfrm>
              <a:off x="1513951" y="2956101"/>
              <a:ext cx="3067195" cy="1059745"/>
              <a:chOff x="8138808" y="1229810"/>
              <a:chExt cx="3067195" cy="1059745"/>
            </a:xfrm>
          </p:grpSpPr>
          <p:sp>
            <p:nvSpPr>
              <p:cNvPr id="58" name="right-arrow-circle_36848">
                <a:extLst>
                  <a:ext uri="{FF2B5EF4-FFF2-40B4-BE49-F238E27FC236}">
                    <a16:creationId xmlns:a16="http://schemas.microsoft.com/office/drawing/2014/main" xmlns="" id="{B3615DD5-2F90-4E7B-8EF1-8240370F158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138808" y="1284935"/>
                <a:ext cx="355593" cy="355048"/>
              </a:xfrm>
              <a:custGeom>
                <a:avLst/>
                <a:gdLst>
                  <a:gd name="T0" fmla="*/ 209 w 418"/>
                  <a:gd name="T1" fmla="*/ 0 h 418"/>
                  <a:gd name="T2" fmla="*/ 0 w 418"/>
                  <a:gd name="T3" fmla="*/ 209 h 418"/>
                  <a:gd name="T4" fmla="*/ 209 w 418"/>
                  <a:gd name="T5" fmla="*/ 418 h 418"/>
                  <a:gd name="T6" fmla="*/ 418 w 418"/>
                  <a:gd name="T7" fmla="*/ 209 h 418"/>
                  <a:gd name="T8" fmla="*/ 209 w 418"/>
                  <a:gd name="T9" fmla="*/ 0 h 418"/>
                  <a:gd name="T10" fmla="*/ 241 w 418"/>
                  <a:gd name="T11" fmla="*/ 307 h 418"/>
                  <a:gd name="T12" fmla="*/ 222 w 418"/>
                  <a:gd name="T13" fmla="*/ 315 h 418"/>
                  <a:gd name="T14" fmla="*/ 204 w 418"/>
                  <a:gd name="T15" fmla="*/ 307 h 418"/>
                  <a:gd name="T16" fmla="*/ 204 w 418"/>
                  <a:gd name="T17" fmla="*/ 270 h 418"/>
                  <a:gd name="T18" fmla="*/ 238 w 418"/>
                  <a:gd name="T19" fmla="*/ 236 h 418"/>
                  <a:gd name="T20" fmla="*/ 116 w 418"/>
                  <a:gd name="T21" fmla="*/ 236 h 418"/>
                  <a:gd name="T22" fmla="*/ 89 w 418"/>
                  <a:gd name="T23" fmla="*/ 209 h 418"/>
                  <a:gd name="T24" fmla="*/ 116 w 418"/>
                  <a:gd name="T25" fmla="*/ 182 h 418"/>
                  <a:gd name="T26" fmla="*/ 238 w 418"/>
                  <a:gd name="T27" fmla="*/ 182 h 418"/>
                  <a:gd name="T28" fmla="*/ 204 w 418"/>
                  <a:gd name="T29" fmla="*/ 148 h 418"/>
                  <a:gd name="T30" fmla="*/ 204 w 418"/>
                  <a:gd name="T31" fmla="*/ 110 h 418"/>
                  <a:gd name="T32" fmla="*/ 241 w 418"/>
                  <a:gd name="T33" fmla="*/ 110 h 418"/>
                  <a:gd name="T34" fmla="*/ 340 w 418"/>
                  <a:gd name="T35" fmla="*/ 209 h 418"/>
                  <a:gd name="T36" fmla="*/ 241 w 418"/>
                  <a:gd name="T37" fmla="*/ 307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8" h="418">
                    <a:moveTo>
                      <a:pt x="209" y="0"/>
                    </a:moveTo>
                    <a:cubicBezTo>
                      <a:pt x="94" y="0"/>
                      <a:pt x="0" y="94"/>
                      <a:pt x="0" y="209"/>
                    </a:cubicBezTo>
                    <a:cubicBezTo>
                      <a:pt x="0" y="324"/>
                      <a:pt x="94" y="418"/>
                      <a:pt x="209" y="418"/>
                    </a:cubicBezTo>
                    <a:cubicBezTo>
                      <a:pt x="324" y="418"/>
                      <a:pt x="418" y="324"/>
                      <a:pt x="418" y="209"/>
                    </a:cubicBezTo>
                    <a:cubicBezTo>
                      <a:pt x="418" y="94"/>
                      <a:pt x="324" y="0"/>
                      <a:pt x="209" y="0"/>
                    </a:cubicBezTo>
                    <a:close/>
                    <a:moveTo>
                      <a:pt x="241" y="307"/>
                    </a:moveTo>
                    <a:cubicBezTo>
                      <a:pt x="236" y="313"/>
                      <a:pt x="229" y="315"/>
                      <a:pt x="222" y="315"/>
                    </a:cubicBezTo>
                    <a:cubicBezTo>
                      <a:pt x="216" y="315"/>
                      <a:pt x="209" y="313"/>
                      <a:pt x="204" y="307"/>
                    </a:cubicBezTo>
                    <a:cubicBezTo>
                      <a:pt x="193" y="297"/>
                      <a:pt x="193" y="280"/>
                      <a:pt x="204" y="270"/>
                    </a:cubicBezTo>
                    <a:lnTo>
                      <a:pt x="238" y="236"/>
                    </a:lnTo>
                    <a:lnTo>
                      <a:pt x="116" y="236"/>
                    </a:lnTo>
                    <a:cubicBezTo>
                      <a:pt x="101" y="236"/>
                      <a:pt x="89" y="224"/>
                      <a:pt x="89" y="209"/>
                    </a:cubicBezTo>
                    <a:cubicBezTo>
                      <a:pt x="89" y="194"/>
                      <a:pt x="101" y="182"/>
                      <a:pt x="116" y="182"/>
                    </a:cubicBezTo>
                    <a:lnTo>
                      <a:pt x="238" y="182"/>
                    </a:lnTo>
                    <a:lnTo>
                      <a:pt x="204" y="148"/>
                    </a:lnTo>
                    <a:cubicBezTo>
                      <a:pt x="193" y="138"/>
                      <a:pt x="193" y="121"/>
                      <a:pt x="204" y="110"/>
                    </a:cubicBezTo>
                    <a:cubicBezTo>
                      <a:pt x="214" y="100"/>
                      <a:pt x="231" y="100"/>
                      <a:pt x="241" y="110"/>
                    </a:cubicBezTo>
                    <a:lnTo>
                      <a:pt x="340" y="209"/>
                    </a:lnTo>
                    <a:lnTo>
                      <a:pt x="241" y="307"/>
                    </a:lnTo>
                    <a:close/>
                  </a:path>
                </a:pathLst>
              </a:custGeom>
              <a:solidFill>
                <a:srgbClr val="C00000"/>
              </a:solidFill>
              <a:ln w="6350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TextBox 43">
                <a:extLst>
                  <a:ext uri="{FF2B5EF4-FFF2-40B4-BE49-F238E27FC236}">
                    <a16:creationId xmlns:a16="http://schemas.microsoft.com/office/drawing/2014/main" xmlns="" id="{5C94B85A-0094-4799-9C5E-B1202B1F4852}"/>
                  </a:ext>
                </a:extLst>
              </p:cNvPr>
              <p:cNvSpPr txBox="1"/>
              <p:nvPr/>
            </p:nvSpPr>
            <p:spPr>
              <a:xfrm>
                <a:off x="8724952" y="1229810"/>
                <a:ext cx="1415772" cy="329962"/>
              </a:xfrm>
              <a:prstGeom prst="rect">
                <a:avLst/>
              </a:prstGeom>
              <a:noFill/>
            </p:spPr>
            <p:txBody>
              <a:bodyPr wrap="none" tIns="0" bIns="0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添加标题文本</a:t>
                </a:r>
              </a:p>
            </p:txBody>
          </p:sp>
          <p:sp>
            <p:nvSpPr>
              <p:cNvPr id="60" name="TextBox 44">
                <a:extLst>
                  <a:ext uri="{FF2B5EF4-FFF2-40B4-BE49-F238E27FC236}">
                    <a16:creationId xmlns:a16="http://schemas.microsoft.com/office/drawing/2014/main" xmlns="" id="{EEF2C895-7F72-43B9-8168-C96DDE6BCB23}"/>
                  </a:ext>
                </a:extLst>
              </p:cNvPr>
              <p:cNvSpPr txBox="1"/>
              <p:nvPr/>
            </p:nvSpPr>
            <p:spPr>
              <a:xfrm>
                <a:off x="8724952" y="1567050"/>
                <a:ext cx="2481051" cy="722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根据自己的需要添加适当的文字，此处添加详细文本描述，建议与标题相关尽量简洁</a:t>
                </a:r>
                <a:r>
                  <a:rPr lang="en-US" altLang="zh-CN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... ...</a:t>
                </a:r>
                <a:endParaRPr lang="zh-CN" altLang="en-US" sz="105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xmlns="" id="{D818CF28-DBC3-4E39-84B9-DE57CAF76847}"/>
                </a:ext>
              </a:extLst>
            </p:cNvPr>
            <p:cNvGrpSpPr/>
            <p:nvPr/>
          </p:nvGrpSpPr>
          <p:grpSpPr>
            <a:xfrm>
              <a:off x="1513951" y="4281092"/>
              <a:ext cx="3067195" cy="1058729"/>
              <a:chOff x="8138808" y="1230826"/>
              <a:chExt cx="3067195" cy="1058729"/>
            </a:xfrm>
          </p:grpSpPr>
          <p:sp>
            <p:nvSpPr>
              <p:cNvPr id="55" name="right-arrow-circle_36848">
                <a:extLst>
                  <a:ext uri="{FF2B5EF4-FFF2-40B4-BE49-F238E27FC236}">
                    <a16:creationId xmlns:a16="http://schemas.microsoft.com/office/drawing/2014/main" xmlns="" id="{F3FA50FF-EDC5-452A-A448-C470FC327D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138808" y="1284935"/>
                <a:ext cx="355593" cy="355048"/>
              </a:xfrm>
              <a:custGeom>
                <a:avLst/>
                <a:gdLst>
                  <a:gd name="T0" fmla="*/ 209 w 418"/>
                  <a:gd name="T1" fmla="*/ 0 h 418"/>
                  <a:gd name="T2" fmla="*/ 0 w 418"/>
                  <a:gd name="T3" fmla="*/ 209 h 418"/>
                  <a:gd name="T4" fmla="*/ 209 w 418"/>
                  <a:gd name="T5" fmla="*/ 418 h 418"/>
                  <a:gd name="T6" fmla="*/ 418 w 418"/>
                  <a:gd name="T7" fmla="*/ 209 h 418"/>
                  <a:gd name="T8" fmla="*/ 209 w 418"/>
                  <a:gd name="T9" fmla="*/ 0 h 418"/>
                  <a:gd name="T10" fmla="*/ 241 w 418"/>
                  <a:gd name="T11" fmla="*/ 307 h 418"/>
                  <a:gd name="T12" fmla="*/ 222 w 418"/>
                  <a:gd name="T13" fmla="*/ 315 h 418"/>
                  <a:gd name="T14" fmla="*/ 204 w 418"/>
                  <a:gd name="T15" fmla="*/ 307 h 418"/>
                  <a:gd name="T16" fmla="*/ 204 w 418"/>
                  <a:gd name="T17" fmla="*/ 270 h 418"/>
                  <a:gd name="T18" fmla="*/ 238 w 418"/>
                  <a:gd name="T19" fmla="*/ 236 h 418"/>
                  <a:gd name="T20" fmla="*/ 116 w 418"/>
                  <a:gd name="T21" fmla="*/ 236 h 418"/>
                  <a:gd name="T22" fmla="*/ 89 w 418"/>
                  <a:gd name="T23" fmla="*/ 209 h 418"/>
                  <a:gd name="T24" fmla="*/ 116 w 418"/>
                  <a:gd name="T25" fmla="*/ 182 h 418"/>
                  <a:gd name="T26" fmla="*/ 238 w 418"/>
                  <a:gd name="T27" fmla="*/ 182 h 418"/>
                  <a:gd name="T28" fmla="*/ 204 w 418"/>
                  <a:gd name="T29" fmla="*/ 148 h 418"/>
                  <a:gd name="T30" fmla="*/ 204 w 418"/>
                  <a:gd name="T31" fmla="*/ 110 h 418"/>
                  <a:gd name="T32" fmla="*/ 241 w 418"/>
                  <a:gd name="T33" fmla="*/ 110 h 418"/>
                  <a:gd name="T34" fmla="*/ 340 w 418"/>
                  <a:gd name="T35" fmla="*/ 209 h 418"/>
                  <a:gd name="T36" fmla="*/ 241 w 418"/>
                  <a:gd name="T37" fmla="*/ 307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8" h="418">
                    <a:moveTo>
                      <a:pt x="209" y="0"/>
                    </a:moveTo>
                    <a:cubicBezTo>
                      <a:pt x="94" y="0"/>
                      <a:pt x="0" y="94"/>
                      <a:pt x="0" y="209"/>
                    </a:cubicBezTo>
                    <a:cubicBezTo>
                      <a:pt x="0" y="324"/>
                      <a:pt x="94" y="418"/>
                      <a:pt x="209" y="418"/>
                    </a:cubicBezTo>
                    <a:cubicBezTo>
                      <a:pt x="324" y="418"/>
                      <a:pt x="418" y="324"/>
                      <a:pt x="418" y="209"/>
                    </a:cubicBezTo>
                    <a:cubicBezTo>
                      <a:pt x="418" y="94"/>
                      <a:pt x="324" y="0"/>
                      <a:pt x="209" y="0"/>
                    </a:cubicBezTo>
                    <a:close/>
                    <a:moveTo>
                      <a:pt x="241" y="307"/>
                    </a:moveTo>
                    <a:cubicBezTo>
                      <a:pt x="236" y="313"/>
                      <a:pt x="229" y="315"/>
                      <a:pt x="222" y="315"/>
                    </a:cubicBezTo>
                    <a:cubicBezTo>
                      <a:pt x="216" y="315"/>
                      <a:pt x="209" y="313"/>
                      <a:pt x="204" y="307"/>
                    </a:cubicBezTo>
                    <a:cubicBezTo>
                      <a:pt x="193" y="297"/>
                      <a:pt x="193" y="280"/>
                      <a:pt x="204" y="270"/>
                    </a:cubicBezTo>
                    <a:lnTo>
                      <a:pt x="238" y="236"/>
                    </a:lnTo>
                    <a:lnTo>
                      <a:pt x="116" y="236"/>
                    </a:lnTo>
                    <a:cubicBezTo>
                      <a:pt x="101" y="236"/>
                      <a:pt x="89" y="224"/>
                      <a:pt x="89" y="209"/>
                    </a:cubicBezTo>
                    <a:cubicBezTo>
                      <a:pt x="89" y="194"/>
                      <a:pt x="101" y="182"/>
                      <a:pt x="116" y="182"/>
                    </a:cubicBezTo>
                    <a:lnTo>
                      <a:pt x="238" y="182"/>
                    </a:lnTo>
                    <a:lnTo>
                      <a:pt x="204" y="148"/>
                    </a:lnTo>
                    <a:cubicBezTo>
                      <a:pt x="193" y="138"/>
                      <a:pt x="193" y="121"/>
                      <a:pt x="204" y="110"/>
                    </a:cubicBezTo>
                    <a:cubicBezTo>
                      <a:pt x="214" y="100"/>
                      <a:pt x="231" y="100"/>
                      <a:pt x="241" y="110"/>
                    </a:cubicBezTo>
                    <a:lnTo>
                      <a:pt x="340" y="209"/>
                    </a:lnTo>
                    <a:lnTo>
                      <a:pt x="241" y="307"/>
                    </a:lnTo>
                    <a:close/>
                  </a:path>
                </a:pathLst>
              </a:custGeom>
              <a:solidFill>
                <a:srgbClr val="C00000"/>
              </a:solidFill>
              <a:ln w="6350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TextBox 43">
                <a:extLst>
                  <a:ext uri="{FF2B5EF4-FFF2-40B4-BE49-F238E27FC236}">
                    <a16:creationId xmlns:a16="http://schemas.microsoft.com/office/drawing/2014/main" xmlns="" id="{A6E6DA34-F216-407C-839C-686B62998A43}"/>
                  </a:ext>
                </a:extLst>
              </p:cNvPr>
              <p:cNvSpPr txBox="1"/>
              <p:nvPr/>
            </p:nvSpPr>
            <p:spPr>
              <a:xfrm>
                <a:off x="8724952" y="1230826"/>
                <a:ext cx="1415772" cy="329962"/>
              </a:xfrm>
              <a:prstGeom prst="rect">
                <a:avLst/>
              </a:prstGeom>
              <a:noFill/>
            </p:spPr>
            <p:txBody>
              <a:bodyPr wrap="none" tIns="0" bIns="0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添加标题文本</a:t>
                </a:r>
              </a:p>
            </p:txBody>
          </p:sp>
          <p:sp>
            <p:nvSpPr>
              <p:cNvPr id="57" name="TextBox 44">
                <a:extLst>
                  <a:ext uri="{FF2B5EF4-FFF2-40B4-BE49-F238E27FC236}">
                    <a16:creationId xmlns:a16="http://schemas.microsoft.com/office/drawing/2014/main" xmlns="" id="{FDA87BE1-6924-48C4-ADE7-27EF9DB1FCB3}"/>
                  </a:ext>
                </a:extLst>
              </p:cNvPr>
              <p:cNvSpPr txBox="1"/>
              <p:nvPr/>
            </p:nvSpPr>
            <p:spPr>
              <a:xfrm>
                <a:off x="8724952" y="1567050"/>
                <a:ext cx="2481051" cy="722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根据自己的需要添加适当的文字，此处添加详细文本描述，建议与标题相关尽量简洁</a:t>
                </a:r>
                <a:r>
                  <a:rPr lang="en-US" altLang="zh-CN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... ...</a:t>
                </a:r>
                <a:endParaRPr lang="zh-CN" altLang="en-US" sz="105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4461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D0D143B9-C477-4509-A17D-E30763299983}"/>
              </a:ext>
            </a:extLst>
          </p:cNvPr>
          <p:cNvGrpSpPr/>
          <p:nvPr/>
        </p:nvGrpSpPr>
        <p:grpSpPr>
          <a:xfrm>
            <a:off x="-2683" y="0"/>
            <a:ext cx="12192000" cy="6858000"/>
            <a:chOff x="-2683" y="0"/>
            <a:chExt cx="12192000" cy="685800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CE8B3E0F-3889-4A79-B32A-478FF616032E}"/>
                </a:ext>
              </a:extLst>
            </p:cNvPr>
            <p:cNvSpPr/>
            <p:nvPr/>
          </p:nvSpPr>
          <p:spPr>
            <a:xfrm>
              <a:off x="-2683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41000">
                  <a:schemeClr val="tx1">
                    <a:lumMod val="95000"/>
                    <a:lumOff val="5000"/>
                    <a:alpha val="70000"/>
                  </a:schemeClr>
                </a:gs>
                <a:gs pos="75000">
                  <a:schemeClr val="tx1">
                    <a:lumMod val="95000"/>
                    <a:lumOff val="5000"/>
                    <a:alpha val="50000"/>
                  </a:schemeClr>
                </a:gs>
                <a:gs pos="100000">
                  <a:schemeClr val="tx1">
                    <a:lumMod val="95000"/>
                    <a:lumOff val="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45DEE8D8-94CB-448D-BA90-1430700FC124}"/>
                </a:ext>
              </a:extLst>
            </p:cNvPr>
            <p:cNvSpPr/>
            <p:nvPr/>
          </p:nvSpPr>
          <p:spPr>
            <a:xfrm>
              <a:off x="0" y="4400374"/>
              <a:ext cx="6192732" cy="940055"/>
            </a:xfrm>
            <a:prstGeom prst="rect">
              <a:avLst/>
            </a:prstGeom>
            <a:solidFill>
              <a:srgbClr val="E2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6" name="组合 10">
              <a:extLst>
                <a:ext uri="{FF2B5EF4-FFF2-40B4-BE49-F238E27FC236}">
                  <a16:creationId xmlns:a16="http://schemas.microsoft.com/office/drawing/2014/main" xmlns="" id="{6A2B5136-D621-466B-B619-1A21AEE32E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718" y="3244850"/>
              <a:ext cx="4470647" cy="2008188"/>
              <a:chOff x="6737545" y="2407240"/>
              <a:chExt cx="4470502" cy="2007556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="" id="{9E3AAFB4-D5C0-459D-BD20-B6731C1102C1}"/>
                  </a:ext>
                </a:extLst>
              </p:cNvPr>
              <p:cNvSpPr txBox="1"/>
              <p:nvPr/>
            </p:nvSpPr>
            <p:spPr>
              <a:xfrm>
                <a:off x="6737545" y="2407240"/>
                <a:ext cx="4470502" cy="132302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PART 04</a:t>
                </a: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18" name="组合 7">
                <a:extLst>
                  <a:ext uri="{FF2B5EF4-FFF2-40B4-BE49-F238E27FC236}">
                    <a16:creationId xmlns:a16="http://schemas.microsoft.com/office/drawing/2014/main" xmlns="" id="{3F3795AB-6FDB-4964-B4B8-936F4DAB6F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16080" y="3573016"/>
                <a:ext cx="4390970" cy="841780"/>
                <a:chOff x="1988174" y="3151979"/>
                <a:chExt cx="2734356" cy="964306"/>
              </a:xfrm>
            </p:grpSpPr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xmlns="" id="{3B23A8AC-15CD-41F9-951B-F8D85E13A8E1}"/>
                    </a:ext>
                  </a:extLst>
                </p:cNvPr>
                <p:cNvSpPr txBox="1"/>
                <p:nvPr/>
              </p:nvSpPr>
              <p:spPr>
                <a:xfrm>
                  <a:off x="1987707" y="3152746"/>
                  <a:ext cx="2735289" cy="66902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rPr>
                    <a:t>单击此处添加标题文本</a:t>
                  </a:r>
                </a:p>
              </p:txBody>
            </p:sp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xmlns="" id="{7C494E30-6293-4B62-AD36-5328A434C504}"/>
                    </a:ext>
                  </a:extLst>
                </p:cNvPr>
                <p:cNvSpPr txBox="1"/>
                <p:nvPr/>
              </p:nvSpPr>
              <p:spPr>
                <a:xfrm>
                  <a:off x="2044053" y="3825405"/>
                  <a:ext cx="2647310" cy="29088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rPr>
                    <a:t>Click here to add title text</a:t>
                  </a:r>
                </a:p>
              </p:txBody>
            </p:sp>
          </p:grpSp>
        </p:grp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25922867-D392-4B38-8B66-4EBE84DDE6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801" t="13710" r="17675" b="35768"/>
            <a:stretch/>
          </p:blipFill>
          <p:spPr>
            <a:xfrm>
              <a:off x="4801906" y="4546870"/>
              <a:ext cx="1244075" cy="647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7871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16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CE7E297-CF04-45E3-94C6-1F19CA6CF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1FB2C1C8-8AB7-412B-8262-239D4FF4E38D}"/>
              </a:ext>
            </a:extLst>
          </p:cNvPr>
          <p:cNvGrpSpPr/>
          <p:nvPr/>
        </p:nvGrpSpPr>
        <p:grpSpPr>
          <a:xfrm>
            <a:off x="3399349" y="634988"/>
            <a:ext cx="8674117" cy="5867412"/>
            <a:chOff x="203200" y="303327"/>
            <a:chExt cx="11785600" cy="625134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="" id="{B8721EC8-70C1-4D32-88FD-DA5474CD67BE}"/>
                </a:ext>
              </a:extLst>
            </p:cNvPr>
            <p:cNvGrpSpPr/>
            <p:nvPr/>
          </p:nvGrpSpPr>
          <p:grpSpPr>
            <a:xfrm>
              <a:off x="203200" y="303327"/>
              <a:ext cx="11785600" cy="6251346"/>
              <a:chOff x="211667" y="203200"/>
              <a:chExt cx="11827933" cy="6273800"/>
            </a:xfrm>
          </p:grpSpPr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xmlns="" id="{0063532D-D3F1-43C8-990A-83CDE0A0E043}"/>
                  </a:ext>
                </a:extLst>
              </p:cNvPr>
              <p:cNvSpPr/>
              <p:nvPr/>
            </p:nvSpPr>
            <p:spPr>
              <a:xfrm>
                <a:off x="489109" y="535336"/>
                <a:ext cx="11332633" cy="561128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2"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xmlns="" id="{866794B2-7014-463B-B7D4-C908C1F0FC98}"/>
                  </a:ext>
                </a:extLst>
              </p:cNvPr>
              <p:cNvCxnSpPr/>
              <p:nvPr/>
            </p:nvCxnSpPr>
            <p:spPr>
              <a:xfrm>
                <a:off x="211667" y="527051"/>
                <a:ext cx="11768667" cy="0"/>
              </a:xfrm>
              <a:prstGeom prst="line">
                <a:avLst/>
              </a:prstGeom>
              <a:ln w="57150">
                <a:solidFill>
                  <a:srgbClr val="2105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xmlns="" id="{0A3FEC41-8DD5-4B87-9CE3-D41D09926275}"/>
                  </a:ext>
                </a:extLst>
              </p:cNvPr>
              <p:cNvCxnSpPr/>
              <p:nvPr/>
            </p:nvCxnSpPr>
            <p:spPr>
              <a:xfrm>
                <a:off x="270933" y="6155264"/>
                <a:ext cx="11768667" cy="0"/>
              </a:xfrm>
              <a:prstGeom prst="line">
                <a:avLst/>
              </a:prstGeom>
              <a:ln w="57150">
                <a:solidFill>
                  <a:srgbClr val="2105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xmlns="" id="{10D7A1B8-170A-4400-BBEC-9C2E761565A0}"/>
                  </a:ext>
                </a:extLst>
              </p:cNvPr>
              <p:cNvCxnSpPr/>
              <p:nvPr/>
            </p:nvCxnSpPr>
            <p:spPr>
              <a:xfrm flipH="1">
                <a:off x="474135" y="203200"/>
                <a:ext cx="29631" cy="6273800"/>
              </a:xfrm>
              <a:prstGeom prst="line">
                <a:avLst/>
              </a:prstGeom>
              <a:ln w="57150">
                <a:solidFill>
                  <a:srgbClr val="2105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xmlns="" id="{A5D5EB69-29D5-44A5-841E-839F17D22FD0}"/>
                  </a:ext>
                </a:extLst>
              </p:cNvPr>
              <p:cNvCxnSpPr/>
              <p:nvPr/>
            </p:nvCxnSpPr>
            <p:spPr>
              <a:xfrm flipH="1">
                <a:off x="11821583" y="203200"/>
                <a:ext cx="29631" cy="6273800"/>
              </a:xfrm>
              <a:prstGeom prst="line">
                <a:avLst/>
              </a:prstGeom>
              <a:ln w="57150">
                <a:solidFill>
                  <a:srgbClr val="2105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3B7BE1D3-D534-48C3-8B1C-D3EBC68065B8}"/>
                </a:ext>
              </a:extLst>
            </p:cNvPr>
            <p:cNvGrpSpPr/>
            <p:nvPr/>
          </p:nvGrpSpPr>
          <p:grpSpPr>
            <a:xfrm>
              <a:off x="3698928" y="3816673"/>
              <a:ext cx="7742048" cy="424260"/>
              <a:chOff x="3698928" y="3816673"/>
              <a:chExt cx="7742048" cy="424260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="" id="{E6E0D090-EDB6-4E32-BC78-9AC604A19A11}"/>
                  </a:ext>
                </a:extLst>
              </p:cNvPr>
              <p:cNvSpPr/>
              <p:nvPr/>
            </p:nvSpPr>
            <p:spPr>
              <a:xfrm>
                <a:off x="3698928" y="3871601"/>
                <a:ext cx="3600450" cy="369332"/>
              </a:xfrm>
              <a:prstGeom prst="rect">
                <a:avLst/>
              </a:prstGeom>
            </p:spPr>
            <p:txBody>
              <a:bodyPr numCol="2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xmlns="" id="{B74D5FFC-8E28-463D-8989-F4BD1DA59D80}"/>
                  </a:ext>
                </a:extLst>
              </p:cNvPr>
              <p:cNvSpPr/>
              <p:nvPr/>
            </p:nvSpPr>
            <p:spPr>
              <a:xfrm>
                <a:off x="7840526" y="3816673"/>
                <a:ext cx="3600450" cy="369332"/>
              </a:xfrm>
              <a:prstGeom prst="rect">
                <a:avLst/>
              </a:prstGeom>
            </p:spPr>
            <p:txBody>
              <a:bodyPr numCol="2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91E0748-1ACE-41C1-B199-05BDE05E2C4C}"/>
              </a:ext>
            </a:extLst>
          </p:cNvPr>
          <p:cNvSpPr txBox="1"/>
          <p:nvPr/>
        </p:nvSpPr>
        <p:spPr>
          <a:xfrm>
            <a:off x="956224" y="4877294"/>
            <a:ext cx="9160500" cy="118474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zh-CN" altLang="en-US" sz="1600" b="1" kern="1200" dirty="0">
              <a:ln w="6350" cmpd="sng">
                <a:solidFill>
                  <a:schemeClr val="tx1">
                    <a:alpha val="70000"/>
                  </a:schemeClr>
                </a:solidFill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A95B6190-6091-49AC-BEDA-03223AD8BA47}"/>
              </a:ext>
            </a:extLst>
          </p:cNvPr>
          <p:cNvGrpSpPr/>
          <p:nvPr/>
        </p:nvGrpSpPr>
        <p:grpSpPr>
          <a:xfrm>
            <a:off x="4112778" y="3299590"/>
            <a:ext cx="7417169" cy="2593095"/>
            <a:chOff x="3613562" y="3074430"/>
            <a:chExt cx="8279372" cy="2894528"/>
          </a:xfrm>
        </p:grpSpPr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xmlns="" id="{2C1B2AC5-4435-4BD2-9554-9A1AD2D2D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2954" y="3084751"/>
              <a:ext cx="1889980" cy="2873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BDE1C69C-2523-4D4D-B854-DE11A6911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2378" y="3074430"/>
              <a:ext cx="2071718" cy="2894528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822793AE-102F-41F5-A07F-53758DD8F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1772" y="3074430"/>
              <a:ext cx="2001748" cy="2894528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08E086ED-FF36-49D4-97E4-EE2E5BDC6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3562" y="3074430"/>
              <a:ext cx="1976699" cy="2884207"/>
            </a:xfrm>
            <a:prstGeom prst="rect">
              <a:avLst/>
            </a:prstGeom>
          </p:spPr>
        </p:pic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DAC3924D-FB88-4373-A238-89E116E2C6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01" t="5940" r="9752" b="28749"/>
          <a:stretch>
            <a:fillRect/>
          </a:stretch>
        </p:blipFill>
        <p:spPr>
          <a:xfrm>
            <a:off x="567158" y="4856192"/>
            <a:ext cx="2827510" cy="161629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A852A288-0254-4936-9E4E-ADBB81110B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9607" y="1152969"/>
            <a:ext cx="288368" cy="149985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6D7DEF39-8F10-46B5-96E0-16B3E93CDE39}"/>
              </a:ext>
            </a:extLst>
          </p:cNvPr>
          <p:cNvSpPr txBox="1"/>
          <p:nvPr/>
        </p:nvSpPr>
        <p:spPr>
          <a:xfrm>
            <a:off x="3857625" y="1222784"/>
            <a:ext cx="1392689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PART 04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xmlns="" id="{6AFF3FE3-CC93-4F0B-A2EC-80EEFC68BE01}"/>
              </a:ext>
            </a:extLst>
          </p:cNvPr>
          <p:cNvGrpSpPr/>
          <p:nvPr/>
        </p:nvGrpSpPr>
        <p:grpSpPr>
          <a:xfrm>
            <a:off x="4263238" y="1998927"/>
            <a:ext cx="3067195" cy="1042993"/>
            <a:chOff x="4018024" y="1957619"/>
            <a:chExt cx="3067195" cy="1042993"/>
          </a:xfrm>
        </p:grpSpPr>
        <p:sp>
          <p:nvSpPr>
            <p:cNvPr id="26" name="right-arrow-circle_36848">
              <a:extLst>
                <a:ext uri="{FF2B5EF4-FFF2-40B4-BE49-F238E27FC236}">
                  <a16:creationId xmlns:a16="http://schemas.microsoft.com/office/drawing/2014/main" xmlns="" id="{4E04CC5C-0EAF-4DA4-95CA-DD8220C6A7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18024" y="1995992"/>
              <a:ext cx="355593" cy="355048"/>
            </a:xfrm>
            <a:custGeom>
              <a:avLst/>
              <a:gdLst>
                <a:gd name="T0" fmla="*/ 209 w 418"/>
                <a:gd name="T1" fmla="*/ 0 h 418"/>
                <a:gd name="T2" fmla="*/ 0 w 418"/>
                <a:gd name="T3" fmla="*/ 209 h 418"/>
                <a:gd name="T4" fmla="*/ 209 w 418"/>
                <a:gd name="T5" fmla="*/ 418 h 418"/>
                <a:gd name="T6" fmla="*/ 418 w 418"/>
                <a:gd name="T7" fmla="*/ 209 h 418"/>
                <a:gd name="T8" fmla="*/ 209 w 418"/>
                <a:gd name="T9" fmla="*/ 0 h 418"/>
                <a:gd name="T10" fmla="*/ 241 w 418"/>
                <a:gd name="T11" fmla="*/ 307 h 418"/>
                <a:gd name="T12" fmla="*/ 222 w 418"/>
                <a:gd name="T13" fmla="*/ 315 h 418"/>
                <a:gd name="T14" fmla="*/ 204 w 418"/>
                <a:gd name="T15" fmla="*/ 307 h 418"/>
                <a:gd name="T16" fmla="*/ 204 w 418"/>
                <a:gd name="T17" fmla="*/ 270 h 418"/>
                <a:gd name="T18" fmla="*/ 238 w 418"/>
                <a:gd name="T19" fmla="*/ 236 h 418"/>
                <a:gd name="T20" fmla="*/ 116 w 418"/>
                <a:gd name="T21" fmla="*/ 236 h 418"/>
                <a:gd name="T22" fmla="*/ 89 w 418"/>
                <a:gd name="T23" fmla="*/ 209 h 418"/>
                <a:gd name="T24" fmla="*/ 116 w 418"/>
                <a:gd name="T25" fmla="*/ 182 h 418"/>
                <a:gd name="T26" fmla="*/ 238 w 418"/>
                <a:gd name="T27" fmla="*/ 182 h 418"/>
                <a:gd name="T28" fmla="*/ 204 w 418"/>
                <a:gd name="T29" fmla="*/ 148 h 418"/>
                <a:gd name="T30" fmla="*/ 204 w 418"/>
                <a:gd name="T31" fmla="*/ 110 h 418"/>
                <a:gd name="T32" fmla="*/ 241 w 418"/>
                <a:gd name="T33" fmla="*/ 110 h 418"/>
                <a:gd name="T34" fmla="*/ 340 w 418"/>
                <a:gd name="T35" fmla="*/ 209 h 418"/>
                <a:gd name="T36" fmla="*/ 241 w 418"/>
                <a:gd name="T37" fmla="*/ 307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418">
                  <a:moveTo>
                    <a:pt x="209" y="0"/>
                  </a:moveTo>
                  <a:cubicBezTo>
                    <a:pt x="94" y="0"/>
                    <a:pt x="0" y="94"/>
                    <a:pt x="0" y="209"/>
                  </a:cubicBezTo>
                  <a:cubicBezTo>
                    <a:pt x="0" y="324"/>
                    <a:pt x="94" y="418"/>
                    <a:pt x="209" y="418"/>
                  </a:cubicBezTo>
                  <a:cubicBezTo>
                    <a:pt x="324" y="418"/>
                    <a:pt x="418" y="324"/>
                    <a:pt x="418" y="209"/>
                  </a:cubicBezTo>
                  <a:cubicBezTo>
                    <a:pt x="418" y="94"/>
                    <a:pt x="324" y="0"/>
                    <a:pt x="209" y="0"/>
                  </a:cubicBezTo>
                  <a:close/>
                  <a:moveTo>
                    <a:pt x="241" y="307"/>
                  </a:moveTo>
                  <a:cubicBezTo>
                    <a:pt x="236" y="313"/>
                    <a:pt x="229" y="315"/>
                    <a:pt x="222" y="315"/>
                  </a:cubicBezTo>
                  <a:cubicBezTo>
                    <a:pt x="216" y="315"/>
                    <a:pt x="209" y="313"/>
                    <a:pt x="204" y="307"/>
                  </a:cubicBezTo>
                  <a:cubicBezTo>
                    <a:pt x="193" y="297"/>
                    <a:pt x="193" y="280"/>
                    <a:pt x="204" y="270"/>
                  </a:cubicBezTo>
                  <a:lnTo>
                    <a:pt x="238" y="236"/>
                  </a:lnTo>
                  <a:lnTo>
                    <a:pt x="116" y="236"/>
                  </a:lnTo>
                  <a:cubicBezTo>
                    <a:pt x="101" y="236"/>
                    <a:pt x="89" y="224"/>
                    <a:pt x="89" y="209"/>
                  </a:cubicBezTo>
                  <a:cubicBezTo>
                    <a:pt x="89" y="194"/>
                    <a:pt x="101" y="182"/>
                    <a:pt x="116" y="182"/>
                  </a:cubicBezTo>
                  <a:lnTo>
                    <a:pt x="238" y="182"/>
                  </a:lnTo>
                  <a:lnTo>
                    <a:pt x="204" y="148"/>
                  </a:lnTo>
                  <a:cubicBezTo>
                    <a:pt x="193" y="138"/>
                    <a:pt x="193" y="121"/>
                    <a:pt x="204" y="110"/>
                  </a:cubicBezTo>
                  <a:cubicBezTo>
                    <a:pt x="214" y="100"/>
                    <a:pt x="231" y="100"/>
                    <a:pt x="241" y="110"/>
                  </a:cubicBezTo>
                  <a:lnTo>
                    <a:pt x="340" y="209"/>
                  </a:lnTo>
                  <a:lnTo>
                    <a:pt x="241" y="307"/>
                  </a:lnTo>
                  <a:close/>
                </a:path>
              </a:pathLst>
            </a:custGeom>
            <a:solidFill>
              <a:srgbClr val="C00000"/>
            </a:solidFill>
            <a:ln w="6350"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43">
              <a:extLst>
                <a:ext uri="{FF2B5EF4-FFF2-40B4-BE49-F238E27FC236}">
                  <a16:creationId xmlns:a16="http://schemas.microsoft.com/office/drawing/2014/main" xmlns="" id="{29A2ACFF-ACCE-4C6E-836A-99FD49AD8C9E}"/>
                </a:ext>
              </a:extLst>
            </p:cNvPr>
            <p:cNvSpPr txBox="1"/>
            <p:nvPr/>
          </p:nvSpPr>
          <p:spPr>
            <a:xfrm>
              <a:off x="4604168" y="1957619"/>
              <a:ext cx="1415772" cy="329962"/>
            </a:xfrm>
            <a:prstGeom prst="rect">
              <a:avLst/>
            </a:prstGeom>
            <a:noFill/>
          </p:spPr>
          <p:txBody>
            <a:bodyPr wrap="none" tIns="0" bIns="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xmlns="" id="{07D42620-ECD2-456A-B4D1-825401A63423}"/>
                </a:ext>
              </a:extLst>
            </p:cNvPr>
            <p:cNvSpPr txBox="1"/>
            <p:nvPr/>
          </p:nvSpPr>
          <p:spPr>
            <a:xfrm>
              <a:off x="4604168" y="2278107"/>
              <a:ext cx="2481051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... ...</a:t>
              </a:r>
              <a:endParaRPr lang="zh-CN" altLang="en-US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xmlns="" id="{64B000EE-2563-4786-9E1B-2D408E8A580A}"/>
              </a:ext>
            </a:extLst>
          </p:cNvPr>
          <p:cNvGrpSpPr/>
          <p:nvPr/>
        </p:nvGrpSpPr>
        <p:grpSpPr>
          <a:xfrm>
            <a:off x="7678377" y="1998927"/>
            <a:ext cx="3067195" cy="1042993"/>
            <a:chOff x="7779983" y="2003461"/>
            <a:chExt cx="3067195" cy="1042993"/>
          </a:xfrm>
        </p:grpSpPr>
        <p:sp>
          <p:nvSpPr>
            <p:cNvPr id="39" name="right-arrow-circle_36848">
              <a:extLst>
                <a:ext uri="{FF2B5EF4-FFF2-40B4-BE49-F238E27FC236}">
                  <a16:creationId xmlns:a16="http://schemas.microsoft.com/office/drawing/2014/main" xmlns="" id="{2CDF8743-25B8-428E-AD02-5C48F1BF54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9983" y="2041834"/>
              <a:ext cx="355593" cy="355048"/>
            </a:xfrm>
            <a:custGeom>
              <a:avLst/>
              <a:gdLst>
                <a:gd name="T0" fmla="*/ 209 w 418"/>
                <a:gd name="T1" fmla="*/ 0 h 418"/>
                <a:gd name="T2" fmla="*/ 0 w 418"/>
                <a:gd name="T3" fmla="*/ 209 h 418"/>
                <a:gd name="T4" fmla="*/ 209 w 418"/>
                <a:gd name="T5" fmla="*/ 418 h 418"/>
                <a:gd name="T6" fmla="*/ 418 w 418"/>
                <a:gd name="T7" fmla="*/ 209 h 418"/>
                <a:gd name="T8" fmla="*/ 209 w 418"/>
                <a:gd name="T9" fmla="*/ 0 h 418"/>
                <a:gd name="T10" fmla="*/ 241 w 418"/>
                <a:gd name="T11" fmla="*/ 307 h 418"/>
                <a:gd name="T12" fmla="*/ 222 w 418"/>
                <a:gd name="T13" fmla="*/ 315 h 418"/>
                <a:gd name="T14" fmla="*/ 204 w 418"/>
                <a:gd name="T15" fmla="*/ 307 h 418"/>
                <a:gd name="T16" fmla="*/ 204 w 418"/>
                <a:gd name="T17" fmla="*/ 270 h 418"/>
                <a:gd name="T18" fmla="*/ 238 w 418"/>
                <a:gd name="T19" fmla="*/ 236 h 418"/>
                <a:gd name="T20" fmla="*/ 116 w 418"/>
                <a:gd name="T21" fmla="*/ 236 h 418"/>
                <a:gd name="T22" fmla="*/ 89 w 418"/>
                <a:gd name="T23" fmla="*/ 209 h 418"/>
                <a:gd name="T24" fmla="*/ 116 w 418"/>
                <a:gd name="T25" fmla="*/ 182 h 418"/>
                <a:gd name="T26" fmla="*/ 238 w 418"/>
                <a:gd name="T27" fmla="*/ 182 h 418"/>
                <a:gd name="T28" fmla="*/ 204 w 418"/>
                <a:gd name="T29" fmla="*/ 148 h 418"/>
                <a:gd name="T30" fmla="*/ 204 w 418"/>
                <a:gd name="T31" fmla="*/ 110 h 418"/>
                <a:gd name="T32" fmla="*/ 241 w 418"/>
                <a:gd name="T33" fmla="*/ 110 h 418"/>
                <a:gd name="T34" fmla="*/ 340 w 418"/>
                <a:gd name="T35" fmla="*/ 209 h 418"/>
                <a:gd name="T36" fmla="*/ 241 w 418"/>
                <a:gd name="T37" fmla="*/ 307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418">
                  <a:moveTo>
                    <a:pt x="209" y="0"/>
                  </a:moveTo>
                  <a:cubicBezTo>
                    <a:pt x="94" y="0"/>
                    <a:pt x="0" y="94"/>
                    <a:pt x="0" y="209"/>
                  </a:cubicBezTo>
                  <a:cubicBezTo>
                    <a:pt x="0" y="324"/>
                    <a:pt x="94" y="418"/>
                    <a:pt x="209" y="418"/>
                  </a:cubicBezTo>
                  <a:cubicBezTo>
                    <a:pt x="324" y="418"/>
                    <a:pt x="418" y="324"/>
                    <a:pt x="418" y="209"/>
                  </a:cubicBezTo>
                  <a:cubicBezTo>
                    <a:pt x="418" y="94"/>
                    <a:pt x="324" y="0"/>
                    <a:pt x="209" y="0"/>
                  </a:cubicBezTo>
                  <a:close/>
                  <a:moveTo>
                    <a:pt x="241" y="307"/>
                  </a:moveTo>
                  <a:cubicBezTo>
                    <a:pt x="236" y="313"/>
                    <a:pt x="229" y="315"/>
                    <a:pt x="222" y="315"/>
                  </a:cubicBezTo>
                  <a:cubicBezTo>
                    <a:pt x="216" y="315"/>
                    <a:pt x="209" y="313"/>
                    <a:pt x="204" y="307"/>
                  </a:cubicBezTo>
                  <a:cubicBezTo>
                    <a:pt x="193" y="297"/>
                    <a:pt x="193" y="280"/>
                    <a:pt x="204" y="270"/>
                  </a:cubicBezTo>
                  <a:lnTo>
                    <a:pt x="238" y="236"/>
                  </a:lnTo>
                  <a:lnTo>
                    <a:pt x="116" y="236"/>
                  </a:lnTo>
                  <a:cubicBezTo>
                    <a:pt x="101" y="236"/>
                    <a:pt x="89" y="224"/>
                    <a:pt x="89" y="209"/>
                  </a:cubicBezTo>
                  <a:cubicBezTo>
                    <a:pt x="89" y="194"/>
                    <a:pt x="101" y="182"/>
                    <a:pt x="116" y="182"/>
                  </a:cubicBezTo>
                  <a:lnTo>
                    <a:pt x="238" y="182"/>
                  </a:lnTo>
                  <a:lnTo>
                    <a:pt x="204" y="148"/>
                  </a:lnTo>
                  <a:cubicBezTo>
                    <a:pt x="193" y="138"/>
                    <a:pt x="193" y="121"/>
                    <a:pt x="204" y="110"/>
                  </a:cubicBezTo>
                  <a:cubicBezTo>
                    <a:pt x="214" y="100"/>
                    <a:pt x="231" y="100"/>
                    <a:pt x="241" y="110"/>
                  </a:cubicBezTo>
                  <a:lnTo>
                    <a:pt x="340" y="209"/>
                  </a:lnTo>
                  <a:lnTo>
                    <a:pt x="241" y="307"/>
                  </a:lnTo>
                  <a:close/>
                </a:path>
              </a:pathLst>
            </a:custGeom>
            <a:solidFill>
              <a:srgbClr val="C00000"/>
            </a:solidFill>
            <a:ln w="6350"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43">
              <a:extLst>
                <a:ext uri="{FF2B5EF4-FFF2-40B4-BE49-F238E27FC236}">
                  <a16:creationId xmlns:a16="http://schemas.microsoft.com/office/drawing/2014/main" xmlns="" id="{D0FE0B20-491D-41C3-9B97-857851EF1DD8}"/>
                </a:ext>
              </a:extLst>
            </p:cNvPr>
            <p:cNvSpPr txBox="1"/>
            <p:nvPr/>
          </p:nvSpPr>
          <p:spPr>
            <a:xfrm>
              <a:off x="8366127" y="2003461"/>
              <a:ext cx="1415772" cy="329962"/>
            </a:xfrm>
            <a:prstGeom prst="rect">
              <a:avLst/>
            </a:prstGeom>
            <a:noFill/>
          </p:spPr>
          <p:txBody>
            <a:bodyPr wrap="none" tIns="0" bIns="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41" name="TextBox 44">
              <a:extLst>
                <a:ext uri="{FF2B5EF4-FFF2-40B4-BE49-F238E27FC236}">
                  <a16:creationId xmlns:a16="http://schemas.microsoft.com/office/drawing/2014/main" xmlns="" id="{CFF9D2A0-3DFE-4886-952B-EF1A271BBEE8}"/>
                </a:ext>
              </a:extLst>
            </p:cNvPr>
            <p:cNvSpPr txBox="1"/>
            <p:nvPr/>
          </p:nvSpPr>
          <p:spPr>
            <a:xfrm>
              <a:off x="8366127" y="2323949"/>
              <a:ext cx="2481051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... ...</a:t>
              </a:r>
              <a:endParaRPr lang="zh-CN" altLang="en-US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85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2E33F96-F6C2-4F64-98BE-83349076D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43" y="155164"/>
            <a:ext cx="11918713" cy="6547671"/>
          </a:xfrm>
          <a:prstGeom prst="rect">
            <a:avLst/>
          </a:prstGeom>
        </p:spPr>
      </p:pic>
      <p:grpSp>
        <p:nvGrpSpPr>
          <p:cNvPr id="24" name="组合 12">
            <a:extLst>
              <a:ext uri="{FF2B5EF4-FFF2-40B4-BE49-F238E27FC236}">
                <a16:creationId xmlns:a16="http://schemas.microsoft.com/office/drawing/2014/main" xmlns="" id="{EB76B7F2-934A-455D-8DAD-32D20D9000F3}"/>
              </a:ext>
            </a:extLst>
          </p:cNvPr>
          <p:cNvGrpSpPr>
            <a:grpSpLocks/>
          </p:cNvGrpSpPr>
          <p:nvPr/>
        </p:nvGrpSpPr>
        <p:grpSpPr bwMode="auto">
          <a:xfrm>
            <a:off x="1483784" y="2328686"/>
            <a:ext cx="3489325" cy="769938"/>
            <a:chOff x="1244869" y="3276003"/>
            <a:chExt cx="3489691" cy="769441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C7A9242E-3742-4040-B365-4232E1D3B544}"/>
                </a:ext>
              </a:extLst>
            </p:cNvPr>
            <p:cNvSpPr txBox="1"/>
            <p:nvPr/>
          </p:nvSpPr>
          <p:spPr>
            <a:xfrm>
              <a:off x="1244869" y="3276003"/>
              <a:ext cx="881155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75807B4E-ED68-42E9-9B57-FA5404BFE9A8}"/>
                </a:ext>
              </a:extLst>
            </p:cNvPr>
            <p:cNvSpPr txBox="1"/>
            <p:nvPr/>
          </p:nvSpPr>
          <p:spPr>
            <a:xfrm>
              <a:off x="2000598" y="3394989"/>
              <a:ext cx="2733962" cy="3997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单击此处添加标题文本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xmlns="" id="{71582BAA-D74A-40B0-AD1A-C1E4277AD8D3}"/>
                </a:ext>
              </a:extLst>
            </p:cNvPr>
            <p:cNvSpPr txBox="1"/>
            <p:nvPr/>
          </p:nvSpPr>
          <p:spPr>
            <a:xfrm>
              <a:off x="2045053" y="3693246"/>
              <a:ext cx="2645052" cy="2157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dist"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title text</a:t>
              </a:r>
            </a:p>
          </p:txBody>
        </p:sp>
      </p:grpSp>
      <p:grpSp>
        <p:nvGrpSpPr>
          <p:cNvPr id="37" name="组合 16">
            <a:extLst>
              <a:ext uri="{FF2B5EF4-FFF2-40B4-BE49-F238E27FC236}">
                <a16:creationId xmlns:a16="http://schemas.microsoft.com/office/drawing/2014/main" xmlns="" id="{4C3929D4-0FF3-4C1A-A101-E87D2142C05F}"/>
              </a:ext>
            </a:extLst>
          </p:cNvPr>
          <p:cNvGrpSpPr>
            <a:grpSpLocks/>
          </p:cNvGrpSpPr>
          <p:nvPr/>
        </p:nvGrpSpPr>
        <p:grpSpPr bwMode="auto">
          <a:xfrm>
            <a:off x="1483784" y="3370086"/>
            <a:ext cx="3489325" cy="769938"/>
            <a:chOff x="1244869" y="3276003"/>
            <a:chExt cx="3489691" cy="769441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xmlns="" id="{B653D8C0-5857-4B10-8E05-1C472C4765D7}"/>
                </a:ext>
              </a:extLst>
            </p:cNvPr>
            <p:cNvSpPr txBox="1"/>
            <p:nvPr/>
          </p:nvSpPr>
          <p:spPr>
            <a:xfrm>
              <a:off x="1244869" y="3276003"/>
              <a:ext cx="881155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xmlns="" id="{9897C45E-BA31-42AC-A0A5-A27353D113EA}"/>
                </a:ext>
              </a:extLst>
            </p:cNvPr>
            <p:cNvSpPr txBox="1"/>
            <p:nvPr/>
          </p:nvSpPr>
          <p:spPr>
            <a:xfrm>
              <a:off x="2000598" y="3394989"/>
              <a:ext cx="2733962" cy="3997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单击此处添加标题文本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xmlns="" id="{3138788E-1D7A-4E3D-BB30-4FCC41607E21}"/>
                </a:ext>
              </a:extLst>
            </p:cNvPr>
            <p:cNvSpPr txBox="1"/>
            <p:nvPr/>
          </p:nvSpPr>
          <p:spPr>
            <a:xfrm>
              <a:off x="2045053" y="3693246"/>
              <a:ext cx="2645052" cy="2157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dist"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title text</a:t>
              </a:r>
            </a:p>
          </p:txBody>
        </p:sp>
      </p:grpSp>
      <p:grpSp>
        <p:nvGrpSpPr>
          <p:cNvPr id="41" name="组合 20">
            <a:extLst>
              <a:ext uri="{FF2B5EF4-FFF2-40B4-BE49-F238E27FC236}">
                <a16:creationId xmlns:a16="http://schemas.microsoft.com/office/drawing/2014/main" xmlns="" id="{A4F5A830-5DBE-4D20-AE1B-6757527F118E}"/>
              </a:ext>
            </a:extLst>
          </p:cNvPr>
          <p:cNvGrpSpPr>
            <a:grpSpLocks/>
          </p:cNvGrpSpPr>
          <p:nvPr/>
        </p:nvGrpSpPr>
        <p:grpSpPr bwMode="auto">
          <a:xfrm>
            <a:off x="1483784" y="4454349"/>
            <a:ext cx="3489325" cy="769937"/>
            <a:chOff x="1244869" y="3276003"/>
            <a:chExt cx="3489691" cy="769441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xmlns="" id="{EAD276FD-B694-486B-88D3-5E0B53DA41D6}"/>
                </a:ext>
              </a:extLst>
            </p:cNvPr>
            <p:cNvSpPr txBox="1"/>
            <p:nvPr/>
          </p:nvSpPr>
          <p:spPr>
            <a:xfrm>
              <a:off x="1244869" y="3276003"/>
              <a:ext cx="881155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xmlns="" id="{E2752D73-9C0A-4716-8FEA-791E01376721}"/>
                </a:ext>
              </a:extLst>
            </p:cNvPr>
            <p:cNvSpPr txBox="1"/>
            <p:nvPr/>
          </p:nvSpPr>
          <p:spPr>
            <a:xfrm>
              <a:off x="2000598" y="3394988"/>
              <a:ext cx="2733962" cy="3997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单击此处添加标题文本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xmlns="" id="{E8AE1F50-939D-4104-AFC7-5DAFFBF3634F}"/>
                </a:ext>
              </a:extLst>
            </p:cNvPr>
            <p:cNvSpPr txBox="1"/>
            <p:nvPr/>
          </p:nvSpPr>
          <p:spPr>
            <a:xfrm>
              <a:off x="2045053" y="3693246"/>
              <a:ext cx="2645052" cy="2157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dist"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title text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589755" y="1074198"/>
            <a:ext cx="19797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FFFF"/>
                </a:solidFill>
              </a:rPr>
              <a:t>https://www.ypppt.com/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2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992299E8-033B-491C-86FB-E970FCE0FDA4}"/>
              </a:ext>
            </a:extLst>
          </p:cNvPr>
          <p:cNvGrpSpPr/>
          <p:nvPr/>
        </p:nvGrpSpPr>
        <p:grpSpPr>
          <a:xfrm>
            <a:off x="185035" y="203199"/>
            <a:ext cx="6520565" cy="6290733"/>
            <a:chOff x="185035" y="203199"/>
            <a:chExt cx="6520565" cy="6290733"/>
          </a:xfrm>
        </p:grpSpPr>
        <p:grpSp>
          <p:nvGrpSpPr>
            <p:cNvPr id="43" name="组合 42"/>
            <p:cNvGrpSpPr/>
            <p:nvPr/>
          </p:nvGrpSpPr>
          <p:grpSpPr>
            <a:xfrm>
              <a:off x="185035" y="203199"/>
              <a:ext cx="6520565" cy="6290733"/>
              <a:chOff x="211667" y="203200"/>
              <a:chExt cx="11827933" cy="6273800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503766" y="527051"/>
                <a:ext cx="11332633" cy="5611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211667" y="527051"/>
                <a:ext cx="11768667" cy="0"/>
              </a:xfrm>
              <a:prstGeom prst="line">
                <a:avLst/>
              </a:prstGeom>
              <a:ln w="57150">
                <a:solidFill>
                  <a:srgbClr val="2105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270933" y="6155264"/>
                <a:ext cx="11768667" cy="0"/>
              </a:xfrm>
              <a:prstGeom prst="line">
                <a:avLst/>
              </a:prstGeom>
              <a:ln w="57150">
                <a:solidFill>
                  <a:srgbClr val="2105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>
                <a:off x="474135" y="203200"/>
                <a:ext cx="29631" cy="6273800"/>
              </a:xfrm>
              <a:prstGeom prst="line">
                <a:avLst/>
              </a:prstGeom>
              <a:ln w="57150">
                <a:solidFill>
                  <a:srgbClr val="2105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11821583" y="203200"/>
                <a:ext cx="29631" cy="6273800"/>
              </a:xfrm>
              <a:prstGeom prst="line">
                <a:avLst/>
              </a:prstGeom>
              <a:ln w="57150">
                <a:solidFill>
                  <a:srgbClr val="2105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="" id="{9CA5D5E8-1E08-4144-9C4B-05D29D154549}"/>
                </a:ext>
              </a:extLst>
            </p:cNvPr>
            <p:cNvGrpSpPr/>
            <p:nvPr/>
          </p:nvGrpSpPr>
          <p:grpSpPr>
            <a:xfrm>
              <a:off x="678564" y="724038"/>
              <a:ext cx="1392689" cy="593035"/>
              <a:chOff x="613440" y="695007"/>
              <a:chExt cx="1392689" cy="593035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xmlns="" id="{E7AA3EC4-3984-4470-AE63-D62E226F8F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5801" t="13710" r="17675" b="35768"/>
              <a:stretch/>
            </p:blipFill>
            <p:spPr>
              <a:xfrm>
                <a:off x="675422" y="695007"/>
                <a:ext cx="288368" cy="149985"/>
              </a:xfrm>
              <a:prstGeom prst="rect">
                <a:avLst/>
              </a:prstGeom>
            </p:spPr>
          </p:pic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id="{E298E0C0-12D3-46E5-AC4D-535EF15B0D7A}"/>
                  </a:ext>
                </a:extLst>
              </p:cNvPr>
              <p:cNvSpPr txBox="1"/>
              <p:nvPr/>
            </p:nvSpPr>
            <p:spPr>
              <a:xfrm>
                <a:off x="613440" y="764822"/>
                <a:ext cx="1392689" cy="523220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rPr>
                  <a:t>PART 04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xmlns="" id="{B05470DE-70D1-4AF1-A8F1-426CE8C29B67}"/>
                </a:ext>
              </a:extLst>
            </p:cNvPr>
            <p:cNvGrpSpPr/>
            <p:nvPr/>
          </p:nvGrpSpPr>
          <p:grpSpPr>
            <a:xfrm>
              <a:off x="689986" y="1725250"/>
              <a:ext cx="5650874" cy="1834191"/>
              <a:chOff x="14897011" y="3855494"/>
              <a:chExt cx="5650874" cy="1834191"/>
            </a:xfrm>
          </p:grpSpPr>
          <p:sp>
            <p:nvSpPr>
              <p:cNvPr id="31" name="TextBox 22">
                <a:extLst>
                  <a:ext uri="{FF2B5EF4-FFF2-40B4-BE49-F238E27FC236}">
                    <a16:creationId xmlns:a16="http://schemas.microsoft.com/office/drawing/2014/main" xmlns="" id="{521D1B47-1282-4FE9-9685-1FF64F749793}"/>
                  </a:ext>
                </a:extLst>
              </p:cNvPr>
              <p:cNvSpPr txBox="1"/>
              <p:nvPr/>
            </p:nvSpPr>
            <p:spPr>
              <a:xfrm>
                <a:off x="14960123" y="3855494"/>
                <a:ext cx="558776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  <a:cs typeface="+mn-ea"/>
                    <a:sym typeface="+mn-lt"/>
                  </a:rPr>
                  <a:t>单击此处添加标题文本</a:t>
                </a:r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cxnSp>
            <p:nvCxnSpPr>
              <p:cNvPr id="32" name="Straight Connector 23">
                <a:extLst>
                  <a:ext uri="{FF2B5EF4-FFF2-40B4-BE49-F238E27FC236}">
                    <a16:creationId xmlns:a16="http://schemas.microsoft.com/office/drawing/2014/main" xmlns="" id="{705A52BE-5371-4CE2-A2B4-89F40B9EF290}"/>
                  </a:ext>
                </a:extLst>
              </p:cNvPr>
              <p:cNvCxnSpPr/>
              <p:nvPr/>
            </p:nvCxnSpPr>
            <p:spPr>
              <a:xfrm>
                <a:off x="15029445" y="4735282"/>
                <a:ext cx="1622239" cy="0"/>
              </a:xfrm>
              <a:prstGeom prst="line">
                <a:avLst/>
              </a:prstGeom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文本框 69">
                <a:extLst>
                  <a:ext uri="{FF2B5EF4-FFF2-40B4-BE49-F238E27FC236}">
                    <a16:creationId xmlns:a16="http://schemas.microsoft.com/office/drawing/2014/main" xmlns="" id="{49EEA2B2-08D1-4B6F-B5A4-6F3401EB1AE2}"/>
                  </a:ext>
                </a:extLst>
              </p:cNvPr>
              <p:cNvSpPr txBox="1"/>
              <p:nvPr/>
            </p:nvSpPr>
            <p:spPr>
              <a:xfrm>
                <a:off x="14897011" y="4301413"/>
                <a:ext cx="28569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Click here to add title text</a:t>
                </a:r>
              </a:p>
            </p:txBody>
          </p:sp>
          <p:sp>
            <p:nvSpPr>
              <p:cNvPr id="34" name="文本框 70">
                <a:extLst>
                  <a:ext uri="{FF2B5EF4-FFF2-40B4-BE49-F238E27FC236}">
                    <a16:creationId xmlns:a16="http://schemas.microsoft.com/office/drawing/2014/main" xmlns="" id="{459F5EF5-2078-4F15-A2F1-E37E3F0E4936}"/>
                  </a:ext>
                </a:extLst>
              </p:cNvPr>
              <p:cNvSpPr txBox="1"/>
              <p:nvPr/>
            </p:nvSpPr>
            <p:spPr>
              <a:xfrm>
                <a:off x="14897012" y="4795851"/>
                <a:ext cx="4850428" cy="893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200" dirty="0"/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1200" dirty="0"/>
                  <a:t>200</a:t>
                </a:r>
                <a:r>
                  <a:rPr lang="zh-CN" altLang="en-US" sz="1200" dirty="0"/>
                  <a:t>字以内，据统计每页幻灯片的最好控制在</a:t>
                </a:r>
                <a:r>
                  <a:rPr lang="en-US" altLang="zh-CN" sz="1200" dirty="0"/>
                  <a:t>5</a:t>
                </a:r>
                <a:r>
                  <a:rPr lang="zh-CN" altLang="en-US" sz="1200" dirty="0"/>
                  <a:t>分钟之内。</a:t>
                </a: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xmlns="" id="{82E7FA9C-EAA1-4929-A90A-5AFB80C351A3}"/>
                </a:ext>
              </a:extLst>
            </p:cNvPr>
            <p:cNvGrpSpPr/>
            <p:nvPr/>
          </p:nvGrpSpPr>
          <p:grpSpPr>
            <a:xfrm>
              <a:off x="675795" y="4138609"/>
              <a:ext cx="2388483" cy="1125224"/>
              <a:chOff x="5984545" y="3345445"/>
              <a:chExt cx="2388483" cy="1125224"/>
            </a:xfrm>
          </p:grpSpPr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xmlns="" id="{A38C6FA8-C30A-4C68-8192-392D298329DF}"/>
                  </a:ext>
                </a:extLst>
              </p:cNvPr>
              <p:cNvGrpSpPr/>
              <p:nvPr/>
            </p:nvGrpSpPr>
            <p:grpSpPr>
              <a:xfrm>
                <a:off x="5984545" y="3345445"/>
                <a:ext cx="2388483" cy="559920"/>
                <a:chOff x="5581727" y="3318993"/>
                <a:chExt cx="2388483" cy="2670466"/>
              </a:xfrm>
            </p:grpSpPr>
            <p:sp>
              <p:nvSpPr>
                <p:cNvPr id="39" name="矩形: 圆角 38">
                  <a:extLst>
                    <a:ext uri="{FF2B5EF4-FFF2-40B4-BE49-F238E27FC236}">
                      <a16:creationId xmlns:a16="http://schemas.microsoft.com/office/drawing/2014/main" xmlns="" id="{C084B9D5-DEFF-4D2C-B9A2-7CDDCBC62FEF}"/>
                    </a:ext>
                  </a:extLst>
                </p:cNvPr>
                <p:cNvSpPr/>
                <p:nvPr/>
              </p:nvSpPr>
              <p:spPr>
                <a:xfrm>
                  <a:off x="5666848" y="3686449"/>
                  <a:ext cx="2303362" cy="230301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矩形: 圆角 39">
                  <a:extLst>
                    <a:ext uri="{FF2B5EF4-FFF2-40B4-BE49-F238E27FC236}">
                      <a16:creationId xmlns:a16="http://schemas.microsoft.com/office/drawing/2014/main" xmlns="" id="{5369562C-4F0A-41A1-A900-ECF4DCA8D8DA}"/>
                    </a:ext>
                  </a:extLst>
                </p:cNvPr>
                <p:cNvSpPr/>
                <p:nvPr/>
              </p:nvSpPr>
              <p:spPr>
                <a:xfrm>
                  <a:off x="5581727" y="3318993"/>
                  <a:ext cx="2303362" cy="2303010"/>
                </a:xfrm>
                <a:prstGeom prst="roundRect">
                  <a:avLst>
                    <a:gd name="adj" fmla="val 50000"/>
                  </a:avLst>
                </a:prstGeom>
                <a:noFill/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7" name="TextBox 23">
                <a:extLst>
                  <a:ext uri="{FF2B5EF4-FFF2-40B4-BE49-F238E27FC236}">
                    <a16:creationId xmlns:a16="http://schemas.microsoft.com/office/drawing/2014/main" xmlns="" id="{7C87E2A3-2313-4FE3-9519-699B20827C0B}"/>
                  </a:ext>
                </a:extLst>
              </p:cNvPr>
              <p:cNvSpPr txBox="1"/>
              <p:nvPr/>
            </p:nvSpPr>
            <p:spPr>
              <a:xfrm>
                <a:off x="6437958" y="3383657"/>
                <a:ext cx="1396536" cy="389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添加标题文本</a:t>
                </a: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xmlns="" id="{176D7A79-53E9-43B9-BA42-9A5475C214D8}"/>
                  </a:ext>
                </a:extLst>
              </p:cNvPr>
              <p:cNvSpPr/>
              <p:nvPr/>
            </p:nvSpPr>
            <p:spPr>
              <a:xfrm>
                <a:off x="6152031" y="3938920"/>
                <a:ext cx="2071028" cy="531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此处添加详细文本描述，文字内容建议与标题相关尽量简洁生动</a:t>
                </a: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xmlns="" id="{F310AFFE-383C-4A50-B0CC-A00C73963BEB}"/>
                </a:ext>
              </a:extLst>
            </p:cNvPr>
            <p:cNvGrpSpPr/>
            <p:nvPr/>
          </p:nvGrpSpPr>
          <p:grpSpPr>
            <a:xfrm>
              <a:off x="3430302" y="4138609"/>
              <a:ext cx="2388483" cy="1125224"/>
              <a:chOff x="5984545" y="3345445"/>
              <a:chExt cx="2388483" cy="1125224"/>
            </a:xfrm>
          </p:grpSpPr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xmlns="" id="{B635190D-2DAC-4DA3-99CF-9C55A11491A3}"/>
                  </a:ext>
                </a:extLst>
              </p:cNvPr>
              <p:cNvGrpSpPr/>
              <p:nvPr/>
            </p:nvGrpSpPr>
            <p:grpSpPr>
              <a:xfrm>
                <a:off x="5984545" y="3345445"/>
                <a:ext cx="2388483" cy="559920"/>
                <a:chOff x="5581727" y="3318993"/>
                <a:chExt cx="2388483" cy="2670466"/>
              </a:xfrm>
            </p:grpSpPr>
            <p:sp>
              <p:nvSpPr>
                <p:cNvPr id="46" name="矩形: 圆角 45">
                  <a:extLst>
                    <a:ext uri="{FF2B5EF4-FFF2-40B4-BE49-F238E27FC236}">
                      <a16:creationId xmlns:a16="http://schemas.microsoft.com/office/drawing/2014/main" xmlns="" id="{4BD0F1DD-F412-4921-BA67-BABAA7DBA853}"/>
                    </a:ext>
                  </a:extLst>
                </p:cNvPr>
                <p:cNvSpPr/>
                <p:nvPr/>
              </p:nvSpPr>
              <p:spPr>
                <a:xfrm>
                  <a:off x="5666848" y="3686449"/>
                  <a:ext cx="2303362" cy="230301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矩形: 圆角 51">
                  <a:extLst>
                    <a:ext uri="{FF2B5EF4-FFF2-40B4-BE49-F238E27FC236}">
                      <a16:creationId xmlns:a16="http://schemas.microsoft.com/office/drawing/2014/main" xmlns="" id="{0C3B47A7-FE1B-4AB1-9942-61F57C8FD027}"/>
                    </a:ext>
                  </a:extLst>
                </p:cNvPr>
                <p:cNvSpPr/>
                <p:nvPr/>
              </p:nvSpPr>
              <p:spPr>
                <a:xfrm>
                  <a:off x="5581727" y="3318993"/>
                  <a:ext cx="2303362" cy="2303010"/>
                </a:xfrm>
                <a:prstGeom prst="roundRect">
                  <a:avLst>
                    <a:gd name="adj" fmla="val 50000"/>
                  </a:avLst>
                </a:prstGeom>
                <a:noFill/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4" name="TextBox 23">
                <a:extLst>
                  <a:ext uri="{FF2B5EF4-FFF2-40B4-BE49-F238E27FC236}">
                    <a16:creationId xmlns:a16="http://schemas.microsoft.com/office/drawing/2014/main" xmlns="" id="{9C6C4A96-31FB-4BA3-9E20-D11D26009E91}"/>
                  </a:ext>
                </a:extLst>
              </p:cNvPr>
              <p:cNvSpPr txBox="1"/>
              <p:nvPr/>
            </p:nvSpPr>
            <p:spPr>
              <a:xfrm>
                <a:off x="6437958" y="3383657"/>
                <a:ext cx="1396536" cy="389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添加标题文本</a:t>
                </a: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xmlns="" id="{1E01518E-3C7A-4DCE-9D43-C66BAF441589}"/>
                  </a:ext>
                </a:extLst>
              </p:cNvPr>
              <p:cNvSpPr/>
              <p:nvPr/>
            </p:nvSpPr>
            <p:spPr>
              <a:xfrm>
                <a:off x="6152031" y="3938920"/>
                <a:ext cx="2071028" cy="531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此处添加详细文本描述，文字内容建议与标题相关尽量简洁生动</a:t>
                </a: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4058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8AC7AA34-1C87-42C8-B521-F7665C8B057A}"/>
              </a:ext>
            </a:extLst>
          </p:cNvPr>
          <p:cNvGrpSpPr/>
          <p:nvPr/>
        </p:nvGrpSpPr>
        <p:grpSpPr>
          <a:xfrm>
            <a:off x="5011035" y="372533"/>
            <a:ext cx="6520565" cy="6290733"/>
            <a:chOff x="5011035" y="372533"/>
            <a:chExt cx="6520565" cy="6290733"/>
          </a:xfrm>
        </p:grpSpPr>
        <p:grpSp>
          <p:nvGrpSpPr>
            <p:cNvPr id="43" name="组合 42"/>
            <p:cNvGrpSpPr/>
            <p:nvPr/>
          </p:nvGrpSpPr>
          <p:grpSpPr>
            <a:xfrm>
              <a:off x="5011035" y="372533"/>
              <a:ext cx="6520565" cy="6290733"/>
              <a:chOff x="211667" y="203200"/>
              <a:chExt cx="11827933" cy="6273800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503766" y="527051"/>
                <a:ext cx="11332633" cy="5611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211667" y="527051"/>
                <a:ext cx="11768667" cy="0"/>
              </a:xfrm>
              <a:prstGeom prst="line">
                <a:avLst/>
              </a:prstGeom>
              <a:ln w="57150">
                <a:solidFill>
                  <a:srgbClr val="2105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270933" y="6155264"/>
                <a:ext cx="11768667" cy="0"/>
              </a:xfrm>
              <a:prstGeom prst="line">
                <a:avLst/>
              </a:prstGeom>
              <a:ln w="57150">
                <a:solidFill>
                  <a:srgbClr val="2105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>
                <a:off x="474135" y="203200"/>
                <a:ext cx="29631" cy="6273800"/>
              </a:xfrm>
              <a:prstGeom prst="line">
                <a:avLst/>
              </a:prstGeom>
              <a:ln w="57150">
                <a:solidFill>
                  <a:srgbClr val="2105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11821583" y="203200"/>
                <a:ext cx="29631" cy="6273800"/>
              </a:xfrm>
              <a:prstGeom prst="line">
                <a:avLst/>
              </a:prstGeom>
              <a:ln w="57150">
                <a:solidFill>
                  <a:srgbClr val="2105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="" id="{9CA5D5E8-1E08-4144-9C4B-05D29D154549}"/>
                </a:ext>
              </a:extLst>
            </p:cNvPr>
            <p:cNvGrpSpPr/>
            <p:nvPr/>
          </p:nvGrpSpPr>
          <p:grpSpPr>
            <a:xfrm>
              <a:off x="5504564" y="893372"/>
              <a:ext cx="1392689" cy="593035"/>
              <a:chOff x="613440" y="695007"/>
              <a:chExt cx="1392689" cy="593035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xmlns="" id="{E7AA3EC4-3984-4470-AE63-D62E226F8F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5801" t="13710" r="17675" b="35768"/>
              <a:stretch/>
            </p:blipFill>
            <p:spPr>
              <a:xfrm>
                <a:off x="675422" y="695007"/>
                <a:ext cx="288368" cy="149985"/>
              </a:xfrm>
              <a:prstGeom prst="rect">
                <a:avLst/>
              </a:prstGeom>
            </p:spPr>
          </p:pic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id="{E298E0C0-12D3-46E5-AC4D-535EF15B0D7A}"/>
                  </a:ext>
                </a:extLst>
              </p:cNvPr>
              <p:cNvSpPr txBox="1"/>
              <p:nvPr/>
            </p:nvSpPr>
            <p:spPr>
              <a:xfrm>
                <a:off x="613440" y="764822"/>
                <a:ext cx="1392689" cy="523220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rPr>
                  <a:t>PART 04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xmlns="" id="{B05470DE-70D1-4AF1-A8F1-426CE8C29B67}"/>
                </a:ext>
              </a:extLst>
            </p:cNvPr>
            <p:cNvGrpSpPr/>
            <p:nvPr/>
          </p:nvGrpSpPr>
          <p:grpSpPr>
            <a:xfrm>
              <a:off x="5515986" y="1894584"/>
              <a:ext cx="5650874" cy="1834191"/>
              <a:chOff x="14897011" y="3855494"/>
              <a:chExt cx="5650874" cy="1834191"/>
            </a:xfrm>
          </p:grpSpPr>
          <p:sp>
            <p:nvSpPr>
              <p:cNvPr id="31" name="TextBox 22">
                <a:extLst>
                  <a:ext uri="{FF2B5EF4-FFF2-40B4-BE49-F238E27FC236}">
                    <a16:creationId xmlns:a16="http://schemas.microsoft.com/office/drawing/2014/main" xmlns="" id="{521D1B47-1282-4FE9-9685-1FF64F749793}"/>
                  </a:ext>
                </a:extLst>
              </p:cNvPr>
              <p:cNvSpPr txBox="1"/>
              <p:nvPr/>
            </p:nvSpPr>
            <p:spPr>
              <a:xfrm>
                <a:off x="14960123" y="3855494"/>
                <a:ext cx="558776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单击此处添加标题文本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cxnSp>
            <p:nvCxnSpPr>
              <p:cNvPr id="32" name="Straight Connector 23">
                <a:extLst>
                  <a:ext uri="{FF2B5EF4-FFF2-40B4-BE49-F238E27FC236}">
                    <a16:creationId xmlns:a16="http://schemas.microsoft.com/office/drawing/2014/main" xmlns="" id="{705A52BE-5371-4CE2-A2B4-89F40B9EF290}"/>
                  </a:ext>
                </a:extLst>
              </p:cNvPr>
              <p:cNvCxnSpPr/>
              <p:nvPr/>
            </p:nvCxnSpPr>
            <p:spPr>
              <a:xfrm>
                <a:off x="15029445" y="4735282"/>
                <a:ext cx="1622239" cy="0"/>
              </a:xfrm>
              <a:prstGeom prst="line">
                <a:avLst/>
              </a:prstGeom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文本框 69">
                <a:extLst>
                  <a:ext uri="{FF2B5EF4-FFF2-40B4-BE49-F238E27FC236}">
                    <a16:creationId xmlns:a16="http://schemas.microsoft.com/office/drawing/2014/main" xmlns="" id="{49EEA2B2-08D1-4B6F-B5A4-6F3401EB1AE2}"/>
                  </a:ext>
                </a:extLst>
              </p:cNvPr>
              <p:cNvSpPr txBox="1"/>
              <p:nvPr/>
            </p:nvSpPr>
            <p:spPr>
              <a:xfrm>
                <a:off x="14897011" y="4301413"/>
                <a:ext cx="28569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rPr>
                  <a:t>Click here to add title text</a:t>
                </a:r>
              </a:p>
            </p:txBody>
          </p:sp>
          <p:sp>
            <p:nvSpPr>
              <p:cNvPr id="34" name="文本框 70">
                <a:extLst>
                  <a:ext uri="{FF2B5EF4-FFF2-40B4-BE49-F238E27FC236}">
                    <a16:creationId xmlns:a16="http://schemas.microsoft.com/office/drawing/2014/main" xmlns="" id="{459F5EF5-2078-4F15-A2F1-E37E3F0E4936}"/>
                  </a:ext>
                </a:extLst>
              </p:cNvPr>
              <p:cNvSpPr txBox="1"/>
              <p:nvPr/>
            </p:nvSpPr>
            <p:spPr>
              <a:xfrm>
                <a:off x="14897012" y="4795851"/>
                <a:ext cx="4850428" cy="893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rPr>
                  <a:t>200</a:t>
                </a: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rPr>
                  <a:t>字以内，据统计每页幻灯片的最好控制在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rPr>
                  <a:t>5</a:t>
                </a: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rPr>
                  <a:t>分钟之内。</a:t>
                </a:r>
              </a:p>
            </p:txBody>
          </p:sp>
        </p:grpSp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xmlns="" id="{DB71858C-00E2-4E07-8A69-3125EB43B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6934" y="4012505"/>
              <a:ext cx="601867" cy="574150"/>
            </a:xfrm>
            <a:custGeom>
              <a:avLst/>
              <a:gdLst>
                <a:gd name="T0" fmla="*/ 488 w 501"/>
                <a:gd name="T1" fmla="*/ 12 h 434"/>
                <a:gd name="T2" fmla="*/ 459 w 501"/>
                <a:gd name="T3" fmla="*/ 0 h 434"/>
                <a:gd name="T4" fmla="*/ 42 w 501"/>
                <a:gd name="T5" fmla="*/ 0 h 434"/>
                <a:gd name="T6" fmla="*/ 12 w 501"/>
                <a:gd name="T7" fmla="*/ 12 h 434"/>
                <a:gd name="T8" fmla="*/ 0 w 501"/>
                <a:gd name="T9" fmla="*/ 42 h 434"/>
                <a:gd name="T10" fmla="*/ 0 w 501"/>
                <a:gd name="T11" fmla="*/ 325 h 434"/>
                <a:gd name="T12" fmla="*/ 12 w 501"/>
                <a:gd name="T13" fmla="*/ 355 h 434"/>
                <a:gd name="T14" fmla="*/ 42 w 501"/>
                <a:gd name="T15" fmla="*/ 367 h 434"/>
                <a:gd name="T16" fmla="*/ 184 w 501"/>
                <a:gd name="T17" fmla="*/ 367 h 434"/>
                <a:gd name="T18" fmla="*/ 179 w 501"/>
                <a:gd name="T19" fmla="*/ 387 h 434"/>
                <a:gd name="T20" fmla="*/ 171 w 501"/>
                <a:gd name="T21" fmla="*/ 406 h 434"/>
                <a:gd name="T22" fmla="*/ 167 w 501"/>
                <a:gd name="T23" fmla="*/ 417 h 434"/>
                <a:gd name="T24" fmla="*/ 172 w 501"/>
                <a:gd name="T25" fmla="*/ 429 h 434"/>
                <a:gd name="T26" fmla="*/ 184 w 501"/>
                <a:gd name="T27" fmla="*/ 434 h 434"/>
                <a:gd name="T28" fmla="*/ 317 w 501"/>
                <a:gd name="T29" fmla="*/ 434 h 434"/>
                <a:gd name="T30" fmla="*/ 329 w 501"/>
                <a:gd name="T31" fmla="*/ 429 h 434"/>
                <a:gd name="T32" fmla="*/ 334 w 501"/>
                <a:gd name="T33" fmla="*/ 417 h 434"/>
                <a:gd name="T34" fmla="*/ 330 w 501"/>
                <a:gd name="T35" fmla="*/ 406 h 434"/>
                <a:gd name="T36" fmla="*/ 321 w 501"/>
                <a:gd name="T37" fmla="*/ 387 h 434"/>
                <a:gd name="T38" fmla="*/ 317 w 501"/>
                <a:gd name="T39" fmla="*/ 367 h 434"/>
                <a:gd name="T40" fmla="*/ 459 w 501"/>
                <a:gd name="T41" fmla="*/ 367 h 434"/>
                <a:gd name="T42" fmla="*/ 488 w 501"/>
                <a:gd name="T43" fmla="*/ 355 h 434"/>
                <a:gd name="T44" fmla="*/ 501 w 501"/>
                <a:gd name="T45" fmla="*/ 325 h 434"/>
                <a:gd name="T46" fmla="*/ 501 w 501"/>
                <a:gd name="T47" fmla="*/ 42 h 434"/>
                <a:gd name="T48" fmla="*/ 488 w 501"/>
                <a:gd name="T49" fmla="*/ 12 h 434"/>
                <a:gd name="T50" fmla="*/ 467 w 501"/>
                <a:gd name="T51" fmla="*/ 259 h 434"/>
                <a:gd name="T52" fmla="*/ 465 w 501"/>
                <a:gd name="T53" fmla="*/ 264 h 434"/>
                <a:gd name="T54" fmla="*/ 459 w 501"/>
                <a:gd name="T55" fmla="*/ 267 h 434"/>
                <a:gd name="T56" fmla="*/ 42 w 501"/>
                <a:gd name="T57" fmla="*/ 267 h 434"/>
                <a:gd name="T58" fmla="*/ 36 w 501"/>
                <a:gd name="T59" fmla="*/ 264 h 434"/>
                <a:gd name="T60" fmla="*/ 33 w 501"/>
                <a:gd name="T61" fmla="*/ 259 h 434"/>
                <a:gd name="T62" fmla="*/ 33 w 501"/>
                <a:gd name="T63" fmla="*/ 42 h 434"/>
                <a:gd name="T64" fmla="*/ 36 w 501"/>
                <a:gd name="T65" fmla="*/ 36 h 434"/>
                <a:gd name="T66" fmla="*/ 42 w 501"/>
                <a:gd name="T67" fmla="*/ 33 h 434"/>
                <a:gd name="T68" fmla="*/ 459 w 501"/>
                <a:gd name="T69" fmla="*/ 33 h 434"/>
                <a:gd name="T70" fmla="*/ 465 w 501"/>
                <a:gd name="T71" fmla="*/ 36 h 434"/>
                <a:gd name="T72" fmla="*/ 467 w 501"/>
                <a:gd name="T73" fmla="*/ 42 h 434"/>
                <a:gd name="T74" fmla="*/ 467 w 501"/>
                <a:gd name="T75" fmla="*/ 259 h 434"/>
                <a:gd name="T76" fmla="*/ 467 w 501"/>
                <a:gd name="T77" fmla="*/ 259 h 434"/>
                <a:gd name="T78" fmla="*/ 467 w 501"/>
                <a:gd name="T79" fmla="*/ 259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1" h="434">
                  <a:moveTo>
                    <a:pt x="488" y="12"/>
                  </a:moveTo>
                  <a:cubicBezTo>
                    <a:pt x="480" y="4"/>
                    <a:pt x="470" y="0"/>
                    <a:pt x="459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0" y="0"/>
                    <a:pt x="20" y="4"/>
                    <a:pt x="12" y="12"/>
                  </a:cubicBezTo>
                  <a:cubicBezTo>
                    <a:pt x="4" y="20"/>
                    <a:pt x="0" y="30"/>
                    <a:pt x="0" y="42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337"/>
                    <a:pt x="4" y="347"/>
                    <a:pt x="12" y="355"/>
                  </a:cubicBezTo>
                  <a:cubicBezTo>
                    <a:pt x="20" y="363"/>
                    <a:pt x="30" y="367"/>
                    <a:pt x="42" y="367"/>
                  </a:cubicBezTo>
                  <a:cubicBezTo>
                    <a:pt x="184" y="367"/>
                    <a:pt x="184" y="367"/>
                    <a:pt x="184" y="367"/>
                  </a:cubicBezTo>
                  <a:cubicBezTo>
                    <a:pt x="184" y="374"/>
                    <a:pt x="182" y="380"/>
                    <a:pt x="179" y="387"/>
                  </a:cubicBezTo>
                  <a:cubicBezTo>
                    <a:pt x="177" y="394"/>
                    <a:pt x="174" y="400"/>
                    <a:pt x="171" y="406"/>
                  </a:cubicBezTo>
                  <a:cubicBezTo>
                    <a:pt x="168" y="411"/>
                    <a:pt x="167" y="415"/>
                    <a:pt x="167" y="417"/>
                  </a:cubicBezTo>
                  <a:cubicBezTo>
                    <a:pt x="167" y="422"/>
                    <a:pt x="169" y="426"/>
                    <a:pt x="172" y="429"/>
                  </a:cubicBezTo>
                  <a:cubicBezTo>
                    <a:pt x="175" y="432"/>
                    <a:pt x="179" y="434"/>
                    <a:pt x="184" y="434"/>
                  </a:cubicBezTo>
                  <a:cubicBezTo>
                    <a:pt x="317" y="434"/>
                    <a:pt x="317" y="434"/>
                    <a:pt x="317" y="434"/>
                  </a:cubicBezTo>
                  <a:cubicBezTo>
                    <a:pt x="322" y="434"/>
                    <a:pt x="325" y="432"/>
                    <a:pt x="329" y="429"/>
                  </a:cubicBezTo>
                  <a:cubicBezTo>
                    <a:pt x="332" y="426"/>
                    <a:pt x="334" y="422"/>
                    <a:pt x="334" y="417"/>
                  </a:cubicBezTo>
                  <a:cubicBezTo>
                    <a:pt x="334" y="415"/>
                    <a:pt x="332" y="411"/>
                    <a:pt x="330" y="406"/>
                  </a:cubicBezTo>
                  <a:cubicBezTo>
                    <a:pt x="327" y="400"/>
                    <a:pt x="324" y="394"/>
                    <a:pt x="321" y="387"/>
                  </a:cubicBezTo>
                  <a:cubicBezTo>
                    <a:pt x="318" y="380"/>
                    <a:pt x="317" y="374"/>
                    <a:pt x="317" y="367"/>
                  </a:cubicBezTo>
                  <a:cubicBezTo>
                    <a:pt x="459" y="367"/>
                    <a:pt x="459" y="367"/>
                    <a:pt x="459" y="367"/>
                  </a:cubicBezTo>
                  <a:cubicBezTo>
                    <a:pt x="470" y="367"/>
                    <a:pt x="480" y="363"/>
                    <a:pt x="488" y="355"/>
                  </a:cubicBezTo>
                  <a:cubicBezTo>
                    <a:pt x="496" y="347"/>
                    <a:pt x="501" y="337"/>
                    <a:pt x="501" y="325"/>
                  </a:cubicBezTo>
                  <a:cubicBezTo>
                    <a:pt x="501" y="42"/>
                    <a:pt x="501" y="42"/>
                    <a:pt x="501" y="42"/>
                  </a:cubicBezTo>
                  <a:cubicBezTo>
                    <a:pt x="501" y="30"/>
                    <a:pt x="496" y="20"/>
                    <a:pt x="488" y="12"/>
                  </a:cubicBezTo>
                  <a:close/>
                  <a:moveTo>
                    <a:pt x="467" y="259"/>
                  </a:moveTo>
                  <a:cubicBezTo>
                    <a:pt x="467" y="261"/>
                    <a:pt x="466" y="263"/>
                    <a:pt x="465" y="264"/>
                  </a:cubicBezTo>
                  <a:cubicBezTo>
                    <a:pt x="463" y="266"/>
                    <a:pt x="461" y="267"/>
                    <a:pt x="459" y="267"/>
                  </a:cubicBezTo>
                  <a:cubicBezTo>
                    <a:pt x="42" y="267"/>
                    <a:pt x="42" y="267"/>
                    <a:pt x="42" y="267"/>
                  </a:cubicBezTo>
                  <a:cubicBezTo>
                    <a:pt x="39" y="267"/>
                    <a:pt x="38" y="266"/>
                    <a:pt x="36" y="264"/>
                  </a:cubicBezTo>
                  <a:cubicBezTo>
                    <a:pt x="34" y="263"/>
                    <a:pt x="33" y="261"/>
                    <a:pt x="33" y="259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39"/>
                    <a:pt x="34" y="37"/>
                    <a:pt x="36" y="36"/>
                  </a:cubicBezTo>
                  <a:cubicBezTo>
                    <a:pt x="38" y="34"/>
                    <a:pt x="39" y="33"/>
                    <a:pt x="42" y="33"/>
                  </a:cubicBezTo>
                  <a:cubicBezTo>
                    <a:pt x="459" y="33"/>
                    <a:pt x="459" y="33"/>
                    <a:pt x="459" y="33"/>
                  </a:cubicBezTo>
                  <a:cubicBezTo>
                    <a:pt x="461" y="33"/>
                    <a:pt x="463" y="34"/>
                    <a:pt x="465" y="36"/>
                  </a:cubicBezTo>
                  <a:cubicBezTo>
                    <a:pt x="466" y="37"/>
                    <a:pt x="467" y="39"/>
                    <a:pt x="467" y="42"/>
                  </a:cubicBezTo>
                  <a:lnTo>
                    <a:pt x="467" y="259"/>
                  </a:lnTo>
                  <a:close/>
                  <a:moveTo>
                    <a:pt x="467" y="259"/>
                  </a:moveTo>
                  <a:cubicBezTo>
                    <a:pt x="467" y="259"/>
                    <a:pt x="467" y="259"/>
                    <a:pt x="467" y="259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30" tIns="45716" rIns="91430" bIns="457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xmlns="" id="{DFFFEE65-5EC4-4EC4-8C0E-40589CDB3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05811" y="4013242"/>
              <a:ext cx="393792" cy="597370"/>
            </a:xfrm>
            <a:custGeom>
              <a:avLst/>
              <a:gdLst>
                <a:gd name="T0" fmla="*/ 615 w 704"/>
                <a:gd name="T1" fmla="*/ 0 h 1176"/>
                <a:gd name="T2" fmla="*/ 89 w 704"/>
                <a:gd name="T3" fmla="*/ 0 h 1176"/>
                <a:gd name="T4" fmla="*/ 0 w 704"/>
                <a:gd name="T5" fmla="*/ 89 h 1176"/>
                <a:gd name="T6" fmla="*/ 0 w 704"/>
                <a:gd name="T7" fmla="*/ 1087 h 1176"/>
                <a:gd name="T8" fmla="*/ 89 w 704"/>
                <a:gd name="T9" fmla="*/ 1176 h 1176"/>
                <a:gd name="T10" fmla="*/ 615 w 704"/>
                <a:gd name="T11" fmla="*/ 1176 h 1176"/>
                <a:gd name="T12" fmla="*/ 704 w 704"/>
                <a:gd name="T13" fmla="*/ 1087 h 1176"/>
                <a:gd name="T14" fmla="*/ 704 w 704"/>
                <a:gd name="T15" fmla="*/ 89 h 1176"/>
                <a:gd name="T16" fmla="*/ 615 w 704"/>
                <a:gd name="T17" fmla="*/ 0 h 1176"/>
                <a:gd name="T18" fmla="*/ 387 w 704"/>
                <a:gd name="T19" fmla="*/ 1084 h 1176"/>
                <a:gd name="T20" fmla="*/ 375 w 704"/>
                <a:gd name="T21" fmla="*/ 1097 h 1176"/>
                <a:gd name="T22" fmla="*/ 329 w 704"/>
                <a:gd name="T23" fmla="*/ 1097 h 1176"/>
                <a:gd name="T24" fmla="*/ 317 w 704"/>
                <a:gd name="T25" fmla="*/ 1084 h 1176"/>
                <a:gd name="T26" fmla="*/ 317 w 704"/>
                <a:gd name="T27" fmla="*/ 1044 h 1176"/>
                <a:gd name="T28" fmla="*/ 322 w 704"/>
                <a:gd name="T29" fmla="*/ 1033 h 1176"/>
                <a:gd name="T30" fmla="*/ 345 w 704"/>
                <a:gd name="T31" fmla="*/ 1017 h 1176"/>
                <a:gd name="T32" fmla="*/ 359 w 704"/>
                <a:gd name="T33" fmla="*/ 1017 h 1176"/>
                <a:gd name="T34" fmla="*/ 382 w 704"/>
                <a:gd name="T35" fmla="*/ 1033 h 1176"/>
                <a:gd name="T36" fmla="*/ 387 w 704"/>
                <a:gd name="T37" fmla="*/ 1044 h 1176"/>
                <a:gd name="T38" fmla="*/ 387 w 704"/>
                <a:gd name="T39" fmla="*/ 1084 h 1176"/>
                <a:gd name="T40" fmla="*/ 598 w 704"/>
                <a:gd name="T41" fmla="*/ 962 h 1176"/>
                <a:gd name="T42" fmla="*/ 106 w 704"/>
                <a:gd name="T43" fmla="*/ 962 h 1176"/>
                <a:gd name="T44" fmla="*/ 106 w 704"/>
                <a:gd name="T45" fmla="*/ 135 h 1176"/>
                <a:gd name="T46" fmla="*/ 598 w 704"/>
                <a:gd name="T47" fmla="*/ 135 h 1176"/>
                <a:gd name="T48" fmla="*/ 598 w 704"/>
                <a:gd name="T49" fmla="*/ 962 h 1176"/>
                <a:gd name="T50" fmla="*/ 598 w 704"/>
                <a:gd name="T51" fmla="*/ 962 h 1176"/>
                <a:gd name="T52" fmla="*/ 598 w 704"/>
                <a:gd name="T53" fmla="*/ 962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4" h="1176">
                  <a:moveTo>
                    <a:pt x="615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1136"/>
                    <a:pt x="40" y="1176"/>
                    <a:pt x="89" y="1176"/>
                  </a:cubicBezTo>
                  <a:cubicBezTo>
                    <a:pt x="615" y="1176"/>
                    <a:pt x="615" y="1176"/>
                    <a:pt x="615" y="1176"/>
                  </a:cubicBezTo>
                  <a:cubicBezTo>
                    <a:pt x="664" y="1176"/>
                    <a:pt x="704" y="1136"/>
                    <a:pt x="704" y="1087"/>
                  </a:cubicBezTo>
                  <a:cubicBezTo>
                    <a:pt x="704" y="89"/>
                    <a:pt x="704" y="89"/>
                    <a:pt x="704" y="89"/>
                  </a:cubicBezTo>
                  <a:cubicBezTo>
                    <a:pt x="704" y="40"/>
                    <a:pt x="664" y="0"/>
                    <a:pt x="615" y="0"/>
                  </a:cubicBezTo>
                  <a:close/>
                  <a:moveTo>
                    <a:pt x="387" y="1084"/>
                  </a:moveTo>
                  <a:cubicBezTo>
                    <a:pt x="387" y="1091"/>
                    <a:pt x="382" y="1097"/>
                    <a:pt x="375" y="1097"/>
                  </a:cubicBezTo>
                  <a:cubicBezTo>
                    <a:pt x="329" y="1097"/>
                    <a:pt x="329" y="1097"/>
                    <a:pt x="329" y="1097"/>
                  </a:cubicBezTo>
                  <a:cubicBezTo>
                    <a:pt x="322" y="1097"/>
                    <a:pt x="317" y="1091"/>
                    <a:pt x="317" y="1084"/>
                  </a:cubicBezTo>
                  <a:cubicBezTo>
                    <a:pt x="317" y="1044"/>
                    <a:pt x="317" y="1044"/>
                    <a:pt x="317" y="1044"/>
                  </a:cubicBezTo>
                  <a:cubicBezTo>
                    <a:pt x="317" y="1040"/>
                    <a:pt x="319" y="1036"/>
                    <a:pt x="322" y="1033"/>
                  </a:cubicBezTo>
                  <a:cubicBezTo>
                    <a:pt x="345" y="1017"/>
                    <a:pt x="345" y="1017"/>
                    <a:pt x="345" y="1017"/>
                  </a:cubicBezTo>
                  <a:cubicBezTo>
                    <a:pt x="349" y="1014"/>
                    <a:pt x="355" y="1014"/>
                    <a:pt x="359" y="1017"/>
                  </a:cubicBezTo>
                  <a:cubicBezTo>
                    <a:pt x="382" y="1033"/>
                    <a:pt x="382" y="1033"/>
                    <a:pt x="382" y="1033"/>
                  </a:cubicBezTo>
                  <a:cubicBezTo>
                    <a:pt x="385" y="1036"/>
                    <a:pt x="387" y="1040"/>
                    <a:pt x="387" y="1044"/>
                  </a:cubicBezTo>
                  <a:cubicBezTo>
                    <a:pt x="387" y="1084"/>
                    <a:pt x="387" y="1084"/>
                    <a:pt x="387" y="1084"/>
                  </a:cubicBezTo>
                  <a:close/>
                  <a:moveTo>
                    <a:pt x="598" y="962"/>
                  </a:moveTo>
                  <a:cubicBezTo>
                    <a:pt x="106" y="962"/>
                    <a:pt x="106" y="962"/>
                    <a:pt x="106" y="962"/>
                  </a:cubicBezTo>
                  <a:cubicBezTo>
                    <a:pt x="106" y="135"/>
                    <a:pt x="106" y="135"/>
                    <a:pt x="106" y="135"/>
                  </a:cubicBezTo>
                  <a:cubicBezTo>
                    <a:pt x="598" y="135"/>
                    <a:pt x="598" y="135"/>
                    <a:pt x="598" y="135"/>
                  </a:cubicBezTo>
                  <a:lnTo>
                    <a:pt x="598" y="962"/>
                  </a:lnTo>
                  <a:close/>
                  <a:moveTo>
                    <a:pt x="598" y="962"/>
                  </a:moveTo>
                  <a:cubicBezTo>
                    <a:pt x="598" y="962"/>
                    <a:pt x="598" y="962"/>
                    <a:pt x="598" y="962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30" tIns="45716" rIns="91430" bIns="457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TextBox 40">
              <a:extLst>
                <a:ext uri="{FF2B5EF4-FFF2-40B4-BE49-F238E27FC236}">
                  <a16:creationId xmlns:a16="http://schemas.microsoft.com/office/drawing/2014/main" xmlns="" id="{51AF5112-A040-48FD-B4B8-9FF0D51ABFED}"/>
                </a:ext>
              </a:extLst>
            </p:cNvPr>
            <p:cNvSpPr txBox="1"/>
            <p:nvPr/>
          </p:nvSpPr>
          <p:spPr>
            <a:xfrm>
              <a:off x="6617415" y="4177016"/>
              <a:ext cx="357470" cy="2757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42%</a:t>
              </a:r>
              <a:endPara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TextBox 41">
              <a:extLst>
                <a:ext uri="{FF2B5EF4-FFF2-40B4-BE49-F238E27FC236}">
                  <a16:creationId xmlns:a16="http://schemas.microsoft.com/office/drawing/2014/main" xmlns="" id="{CC4342A3-BB14-498A-9008-44750AFB9B88}"/>
                </a:ext>
              </a:extLst>
            </p:cNvPr>
            <p:cNvSpPr txBox="1"/>
            <p:nvPr/>
          </p:nvSpPr>
          <p:spPr>
            <a:xfrm>
              <a:off x="8980049" y="4177016"/>
              <a:ext cx="357470" cy="2757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58%</a:t>
              </a:r>
              <a:endPara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Rectangle 42">
              <a:extLst>
                <a:ext uri="{FF2B5EF4-FFF2-40B4-BE49-F238E27FC236}">
                  <a16:creationId xmlns:a16="http://schemas.microsoft.com/office/drawing/2014/main" xmlns="" id="{93BE84F3-72FA-4105-9524-45EC514D29FB}"/>
                </a:ext>
              </a:extLst>
            </p:cNvPr>
            <p:cNvSpPr/>
            <p:nvPr/>
          </p:nvSpPr>
          <p:spPr>
            <a:xfrm>
              <a:off x="5886935" y="5200370"/>
              <a:ext cx="1822964" cy="48898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TextBox 43">
              <a:extLst>
                <a:ext uri="{FF2B5EF4-FFF2-40B4-BE49-F238E27FC236}">
                  <a16:creationId xmlns:a16="http://schemas.microsoft.com/office/drawing/2014/main" xmlns="" id="{81642FDC-4F58-4C86-B44E-4F7633125854}"/>
                </a:ext>
              </a:extLst>
            </p:cNvPr>
            <p:cNvSpPr txBox="1"/>
            <p:nvPr/>
          </p:nvSpPr>
          <p:spPr>
            <a:xfrm>
              <a:off x="5886934" y="4896440"/>
              <a:ext cx="1436291" cy="2435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添加标题文本</a:t>
              </a:r>
              <a:endPara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TextBox 44">
              <a:extLst>
                <a:ext uri="{FF2B5EF4-FFF2-40B4-BE49-F238E27FC236}">
                  <a16:creationId xmlns:a16="http://schemas.microsoft.com/office/drawing/2014/main" xmlns="" id="{5C02D5E9-C8B3-4D6B-AF13-9046F1A101C9}"/>
                </a:ext>
              </a:extLst>
            </p:cNvPr>
            <p:cNvSpPr txBox="1"/>
            <p:nvPr/>
          </p:nvSpPr>
          <p:spPr>
            <a:xfrm>
              <a:off x="8505811" y="4896440"/>
              <a:ext cx="1057982" cy="2435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添加标题文本</a:t>
              </a:r>
              <a:endPara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Rectangle 45">
              <a:extLst>
                <a:ext uri="{FF2B5EF4-FFF2-40B4-BE49-F238E27FC236}">
                  <a16:creationId xmlns:a16="http://schemas.microsoft.com/office/drawing/2014/main" xmlns="" id="{C23DBC03-8298-4E3C-863D-7A374AF9C134}"/>
                </a:ext>
              </a:extLst>
            </p:cNvPr>
            <p:cNvSpPr/>
            <p:nvPr/>
          </p:nvSpPr>
          <p:spPr>
            <a:xfrm>
              <a:off x="8505811" y="5200370"/>
              <a:ext cx="1858178" cy="48898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... ...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598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8C57BAD9-0FA1-44D9-9C76-961EB1D57C73}"/>
              </a:ext>
            </a:extLst>
          </p:cNvPr>
          <p:cNvGrpSpPr/>
          <p:nvPr/>
        </p:nvGrpSpPr>
        <p:grpSpPr>
          <a:xfrm>
            <a:off x="287867" y="1574800"/>
            <a:ext cx="11243733" cy="5088466"/>
            <a:chOff x="287867" y="1574800"/>
            <a:chExt cx="11243733" cy="5088466"/>
          </a:xfrm>
        </p:grpSpPr>
        <p:sp>
          <p:nvSpPr>
            <p:cNvPr id="47" name="矩形 46"/>
            <p:cNvSpPr/>
            <p:nvPr/>
          </p:nvSpPr>
          <p:spPr>
            <a:xfrm>
              <a:off x="565539" y="1837465"/>
              <a:ext cx="10772897" cy="4551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287867" y="1837465"/>
              <a:ext cx="11187394" cy="0"/>
            </a:xfrm>
            <a:prstGeom prst="line">
              <a:avLst/>
            </a:prstGeom>
            <a:ln w="57150">
              <a:solidFill>
                <a:srgbClr val="2105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344206" y="6402317"/>
              <a:ext cx="11187394" cy="0"/>
            </a:xfrm>
            <a:prstGeom prst="line">
              <a:avLst/>
            </a:prstGeom>
            <a:ln w="57150">
              <a:solidFill>
                <a:srgbClr val="2105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537371" y="1574800"/>
              <a:ext cx="28167" cy="5088466"/>
            </a:xfrm>
            <a:prstGeom prst="line">
              <a:avLst/>
            </a:prstGeom>
            <a:ln w="57150">
              <a:solidFill>
                <a:srgbClr val="2105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11324351" y="1574800"/>
              <a:ext cx="28167" cy="5088466"/>
            </a:xfrm>
            <a:prstGeom prst="line">
              <a:avLst/>
            </a:prstGeom>
            <a:ln w="57150">
              <a:solidFill>
                <a:srgbClr val="2105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xmlns="" id="{B05470DE-70D1-4AF1-A8F1-426CE8C29B67}"/>
                </a:ext>
              </a:extLst>
            </p:cNvPr>
            <p:cNvGrpSpPr/>
            <p:nvPr/>
          </p:nvGrpSpPr>
          <p:grpSpPr>
            <a:xfrm>
              <a:off x="1158578" y="2805960"/>
              <a:ext cx="9841599" cy="1440232"/>
              <a:chOff x="14897011" y="3855494"/>
              <a:chExt cx="5707427" cy="1780520"/>
            </a:xfrm>
          </p:grpSpPr>
          <p:sp>
            <p:nvSpPr>
              <p:cNvPr id="31" name="TextBox 22">
                <a:extLst>
                  <a:ext uri="{FF2B5EF4-FFF2-40B4-BE49-F238E27FC236}">
                    <a16:creationId xmlns:a16="http://schemas.microsoft.com/office/drawing/2014/main" xmlns="" id="{521D1B47-1282-4FE9-9685-1FF64F749793}"/>
                  </a:ext>
                </a:extLst>
              </p:cNvPr>
              <p:cNvSpPr txBox="1"/>
              <p:nvPr/>
            </p:nvSpPr>
            <p:spPr>
              <a:xfrm>
                <a:off x="14897011" y="3855494"/>
                <a:ext cx="558776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单击此处添加标题文本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+mn-lt"/>
                </a:endParaRPr>
              </a:p>
            </p:txBody>
          </p:sp>
          <p:cxnSp>
            <p:nvCxnSpPr>
              <p:cNvPr id="32" name="Straight Connector 23">
                <a:extLst>
                  <a:ext uri="{FF2B5EF4-FFF2-40B4-BE49-F238E27FC236}">
                    <a16:creationId xmlns:a16="http://schemas.microsoft.com/office/drawing/2014/main" xmlns="" id="{705A52BE-5371-4CE2-A2B4-89F40B9EF2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97011" y="4798969"/>
                <a:ext cx="1622239" cy="0"/>
              </a:xfrm>
              <a:prstGeom prst="line">
                <a:avLst/>
              </a:prstGeom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文本框 69">
                <a:extLst>
                  <a:ext uri="{FF2B5EF4-FFF2-40B4-BE49-F238E27FC236}">
                    <a16:creationId xmlns:a16="http://schemas.microsoft.com/office/drawing/2014/main" xmlns="" id="{49EEA2B2-08D1-4B6F-B5A4-6F3401EB1AE2}"/>
                  </a:ext>
                </a:extLst>
              </p:cNvPr>
              <p:cNvSpPr txBox="1"/>
              <p:nvPr/>
            </p:nvSpPr>
            <p:spPr>
              <a:xfrm>
                <a:off x="14897011" y="4301413"/>
                <a:ext cx="28569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rPr>
                  <a:t>Click here to add title text</a:t>
                </a:r>
              </a:p>
            </p:txBody>
          </p:sp>
          <p:sp>
            <p:nvSpPr>
              <p:cNvPr id="34" name="文本框 70">
                <a:extLst>
                  <a:ext uri="{FF2B5EF4-FFF2-40B4-BE49-F238E27FC236}">
                    <a16:creationId xmlns:a16="http://schemas.microsoft.com/office/drawing/2014/main" xmlns="" id="{459F5EF5-2078-4F15-A2F1-E37E3F0E4936}"/>
                  </a:ext>
                </a:extLst>
              </p:cNvPr>
              <p:cNvSpPr txBox="1"/>
              <p:nvPr/>
            </p:nvSpPr>
            <p:spPr>
              <a:xfrm>
                <a:off x="14897011" y="4873436"/>
                <a:ext cx="5707427" cy="762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rPr>
                  <a:t>200</a:t>
                </a: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rPr>
                  <a:t>字以内，据统计每页幻灯片的最好控制在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rPr>
                  <a:t>5</a:t>
                </a: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rPr>
                  <a:t>分钟之内。</a:t>
                </a:r>
              </a:p>
            </p:txBody>
          </p:sp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B36B0821-2999-4C51-AE87-D2579A1316BF}"/>
                </a:ext>
              </a:extLst>
            </p:cNvPr>
            <p:cNvGrpSpPr/>
            <p:nvPr/>
          </p:nvGrpSpPr>
          <p:grpSpPr>
            <a:xfrm>
              <a:off x="864005" y="2030316"/>
              <a:ext cx="1392689" cy="593035"/>
              <a:chOff x="864005" y="2030316"/>
              <a:chExt cx="1392689" cy="593035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xmlns="" id="{613E643C-3A08-4323-AF2B-640F04362C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5801" t="13710" r="17675" b="35768"/>
              <a:stretch/>
            </p:blipFill>
            <p:spPr>
              <a:xfrm>
                <a:off x="925987" y="2030316"/>
                <a:ext cx="288368" cy="149985"/>
              </a:xfrm>
              <a:prstGeom prst="rect">
                <a:avLst/>
              </a:prstGeom>
            </p:spPr>
          </p:pic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xmlns="" id="{B673A4A5-5226-4416-868F-4620B6F3EAEC}"/>
                  </a:ext>
                </a:extLst>
              </p:cNvPr>
              <p:cNvSpPr txBox="1"/>
              <p:nvPr/>
            </p:nvSpPr>
            <p:spPr>
              <a:xfrm>
                <a:off x="864005" y="2100131"/>
                <a:ext cx="1392689" cy="523220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rPr>
                  <a:t>PART 04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5" name="Shape 2720">
              <a:extLst>
                <a:ext uri="{FF2B5EF4-FFF2-40B4-BE49-F238E27FC236}">
                  <a16:creationId xmlns:a16="http://schemas.microsoft.com/office/drawing/2014/main" xmlns="" id="{D36B1C80-D2F5-429D-B97D-5B3BFDEFE89C}"/>
                </a:ext>
              </a:extLst>
            </p:cNvPr>
            <p:cNvSpPr/>
            <p:nvPr/>
          </p:nvSpPr>
          <p:spPr>
            <a:xfrm>
              <a:off x="9274221" y="5660663"/>
              <a:ext cx="481537" cy="482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1" y="19771"/>
                    <a:pt x="14365" y="19991"/>
                  </a:cubicBezTo>
                  <a:moveTo>
                    <a:pt x="10800" y="14735"/>
                  </a:moveTo>
                  <a:cubicBezTo>
                    <a:pt x="8622" y="14735"/>
                    <a:pt x="6857" y="12973"/>
                    <a:pt x="6857" y="10800"/>
                  </a:cubicBezTo>
                  <a:cubicBezTo>
                    <a:pt x="6857" y="8627"/>
                    <a:pt x="8622" y="6865"/>
                    <a:pt x="10800" y="6865"/>
                  </a:cubicBezTo>
                  <a:cubicBezTo>
                    <a:pt x="12978" y="6865"/>
                    <a:pt x="14743" y="8627"/>
                    <a:pt x="14743" y="10800"/>
                  </a:cubicBezTo>
                  <a:cubicBezTo>
                    <a:pt x="14743" y="12973"/>
                    <a:pt x="12978" y="14735"/>
                    <a:pt x="10800" y="14735"/>
                  </a:cubicBezTo>
                  <a:moveTo>
                    <a:pt x="10800" y="5881"/>
                  </a:moveTo>
                  <a:cubicBezTo>
                    <a:pt x="8078" y="5881"/>
                    <a:pt x="5871" y="8083"/>
                    <a:pt x="5871" y="10800"/>
                  </a:cubicBezTo>
                  <a:cubicBezTo>
                    <a:pt x="5871" y="13517"/>
                    <a:pt x="8078" y="15719"/>
                    <a:pt x="10800" y="15719"/>
                  </a:cubicBezTo>
                  <a:cubicBezTo>
                    <a:pt x="13522" y="15719"/>
                    <a:pt x="15729" y="13517"/>
                    <a:pt x="15729" y="10800"/>
                  </a:cubicBezTo>
                  <a:cubicBezTo>
                    <a:pt x="15729" y="8083"/>
                    <a:pt x="13522" y="5881"/>
                    <a:pt x="10800" y="5881"/>
                  </a:cubicBezTo>
                  <a:moveTo>
                    <a:pt x="10800" y="20661"/>
                  </a:moveTo>
                  <a:lnTo>
                    <a:pt x="10801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4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8660" y="4854"/>
                  </a:moveTo>
                  <a:lnTo>
                    <a:pt x="19411" y="4287"/>
                  </a:lnTo>
                  <a:cubicBezTo>
                    <a:pt x="19011" y="3759"/>
                    <a:pt x="18558" y="3264"/>
                    <a:pt x="18065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3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21553" y="9794"/>
                  </a:moveTo>
                  <a:lnTo>
                    <a:pt x="20617" y="9880"/>
                  </a:lnTo>
                  <a:cubicBezTo>
                    <a:pt x="20644" y="10182"/>
                    <a:pt x="20659" y="10492"/>
                    <a:pt x="20659" y="10800"/>
                  </a:cubicBezTo>
                  <a:cubicBezTo>
                    <a:pt x="20659" y="11099"/>
                    <a:pt x="20645" y="11401"/>
                    <a:pt x="20619" y="11699"/>
                  </a:cubicBezTo>
                  <a:lnTo>
                    <a:pt x="21556" y="11784"/>
                  </a:lnTo>
                  <a:cubicBezTo>
                    <a:pt x="21585" y="11458"/>
                    <a:pt x="21600" y="11127"/>
                    <a:pt x="21600" y="10800"/>
                  </a:cubicBezTo>
                  <a:cubicBezTo>
                    <a:pt x="21599" y="10462"/>
                    <a:pt x="21584" y="10124"/>
                    <a:pt x="21553" y="9794"/>
                  </a:cubicBezTo>
                  <a:moveTo>
                    <a:pt x="6893" y="20882"/>
                  </a:moveTo>
                  <a:cubicBezTo>
                    <a:pt x="7514" y="21121"/>
                    <a:pt x="8160" y="21302"/>
                    <a:pt x="8814" y="21422"/>
                  </a:cubicBezTo>
                  <a:lnTo>
                    <a:pt x="8985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2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1" y="14642"/>
                    <a:pt x="19632" y="15184"/>
                  </a:cubicBezTo>
                  <a:moveTo>
                    <a:pt x="17446" y="18078"/>
                  </a:moveTo>
                  <a:lnTo>
                    <a:pt x="18081" y="18771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2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5546" y="2435"/>
                  </a:moveTo>
                  <a:lnTo>
                    <a:pt x="5048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2" y="2756"/>
                    <a:pt x="5546" y="2435"/>
                  </a:cubicBezTo>
                  <a:moveTo>
                    <a:pt x="8924" y="1113"/>
                  </a:moveTo>
                  <a:lnTo>
                    <a:pt x="8748" y="190"/>
                  </a:lnTo>
                  <a:cubicBezTo>
                    <a:pt x="8093" y="315"/>
                    <a:pt x="7448" y="501"/>
                    <a:pt x="6830" y="743"/>
                  </a:cubicBezTo>
                  <a:lnTo>
                    <a:pt x="7173" y="1617"/>
                  </a:lnTo>
                  <a:cubicBezTo>
                    <a:pt x="7738" y="1396"/>
                    <a:pt x="8327" y="1226"/>
                    <a:pt x="8924" y="1113"/>
                  </a:cubicBezTo>
                  <a:moveTo>
                    <a:pt x="16473" y="1615"/>
                  </a:moveTo>
                  <a:cubicBezTo>
                    <a:pt x="15908" y="1264"/>
                    <a:pt x="15306" y="966"/>
                    <a:pt x="14686" y="726"/>
                  </a:cubicBezTo>
                  <a:lnTo>
                    <a:pt x="14347" y="1602"/>
                  </a:lnTo>
                  <a:cubicBezTo>
                    <a:pt x="14912" y="1821"/>
                    <a:pt x="15462" y="2094"/>
                    <a:pt x="15978" y="2413"/>
                  </a:cubicBezTo>
                  <a:cubicBezTo>
                    <a:pt x="15978" y="2413"/>
                    <a:pt x="16473" y="1615"/>
                    <a:pt x="16473" y="1615"/>
                  </a:cubicBezTo>
                  <a:close/>
                  <a:moveTo>
                    <a:pt x="2873" y="4886"/>
                  </a:moveTo>
                  <a:lnTo>
                    <a:pt x="2120" y="4322"/>
                  </a:lnTo>
                  <a:cubicBezTo>
                    <a:pt x="1721" y="4854"/>
                    <a:pt x="1369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3510" y="18800"/>
                  </a:moveTo>
                  <a:cubicBezTo>
                    <a:pt x="4003" y="19247"/>
                    <a:pt x="4539" y="19650"/>
                    <a:pt x="5105" y="19997"/>
                  </a:cubicBezTo>
                  <a:lnTo>
                    <a:pt x="5599" y="19198"/>
                  </a:lnTo>
                  <a:cubicBezTo>
                    <a:pt x="5083" y="18881"/>
                    <a:pt x="4592" y="18513"/>
                    <a:pt x="4142" y="18105"/>
                  </a:cubicBezTo>
                  <a:cubicBezTo>
                    <a:pt x="4142" y="18105"/>
                    <a:pt x="3510" y="18800"/>
                    <a:pt x="3510" y="18800"/>
                  </a:cubicBezTo>
                  <a:close/>
                  <a:moveTo>
                    <a:pt x="12594" y="1105"/>
                  </a:moveTo>
                  <a:lnTo>
                    <a:pt x="12765" y="182"/>
                  </a:lnTo>
                  <a:cubicBezTo>
                    <a:pt x="12115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moveTo>
                    <a:pt x="1105" y="15642"/>
                  </a:moveTo>
                  <a:cubicBezTo>
                    <a:pt x="1403" y="16235"/>
                    <a:pt x="1759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5" y="15642"/>
                    <a:pt x="1105" y="15642"/>
                  </a:cubicBezTo>
                  <a:close/>
                  <a:moveTo>
                    <a:pt x="1265" y="8133"/>
                  </a:moveTo>
                  <a:lnTo>
                    <a:pt x="359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6"/>
                    <a:pt x="1101" y="8714"/>
                    <a:pt x="1265" y="8133"/>
                  </a:cubicBezTo>
                  <a:moveTo>
                    <a:pt x="943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3" y="11741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19045" tIns="19045" rIns="19045" bIns="1904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6" name="Shape 2721">
              <a:extLst>
                <a:ext uri="{FF2B5EF4-FFF2-40B4-BE49-F238E27FC236}">
                  <a16:creationId xmlns:a16="http://schemas.microsoft.com/office/drawing/2014/main" xmlns="" id="{6C8C69E7-E331-42EC-9699-C4BBE2B4CE03}"/>
                </a:ext>
              </a:extLst>
            </p:cNvPr>
            <p:cNvSpPr/>
            <p:nvPr/>
          </p:nvSpPr>
          <p:spPr>
            <a:xfrm>
              <a:off x="8236137" y="5660663"/>
              <a:ext cx="481537" cy="482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1" y="19771"/>
                    <a:pt x="14365" y="19991"/>
                  </a:cubicBezTo>
                  <a:moveTo>
                    <a:pt x="10800" y="20661"/>
                  </a:moveTo>
                  <a:lnTo>
                    <a:pt x="10801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4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1148" y="16559"/>
                  </a:moveTo>
                  <a:lnTo>
                    <a:pt x="15092" y="12624"/>
                  </a:lnTo>
                  <a:cubicBezTo>
                    <a:pt x="15181" y="12535"/>
                    <a:pt x="15236" y="12412"/>
                    <a:pt x="15236" y="12276"/>
                  </a:cubicBezTo>
                  <a:cubicBezTo>
                    <a:pt x="15236" y="12004"/>
                    <a:pt x="15015" y="11784"/>
                    <a:pt x="14743" y="11784"/>
                  </a:cubicBezTo>
                  <a:cubicBezTo>
                    <a:pt x="14607" y="11784"/>
                    <a:pt x="14483" y="11839"/>
                    <a:pt x="14395" y="11928"/>
                  </a:cubicBezTo>
                  <a:lnTo>
                    <a:pt x="11293" y="15024"/>
                  </a:lnTo>
                  <a:lnTo>
                    <a:pt x="11293" y="5389"/>
                  </a:lnTo>
                  <a:cubicBezTo>
                    <a:pt x="11293" y="5117"/>
                    <a:pt x="11072" y="4897"/>
                    <a:pt x="10800" y="4897"/>
                  </a:cubicBezTo>
                  <a:cubicBezTo>
                    <a:pt x="10528" y="4897"/>
                    <a:pt x="10307" y="5117"/>
                    <a:pt x="10307" y="5389"/>
                  </a:cubicBezTo>
                  <a:lnTo>
                    <a:pt x="10307" y="15024"/>
                  </a:lnTo>
                  <a:lnTo>
                    <a:pt x="7206" y="11928"/>
                  </a:lnTo>
                  <a:cubicBezTo>
                    <a:pt x="7117" y="11839"/>
                    <a:pt x="6993" y="11784"/>
                    <a:pt x="6857" y="11784"/>
                  </a:cubicBezTo>
                  <a:cubicBezTo>
                    <a:pt x="6585" y="11784"/>
                    <a:pt x="6364" y="12004"/>
                    <a:pt x="6364" y="12276"/>
                  </a:cubicBezTo>
                  <a:cubicBezTo>
                    <a:pt x="6364" y="12412"/>
                    <a:pt x="6419" y="12535"/>
                    <a:pt x="6508" y="12624"/>
                  </a:cubicBezTo>
                  <a:lnTo>
                    <a:pt x="10452" y="16559"/>
                  </a:lnTo>
                  <a:cubicBezTo>
                    <a:pt x="10541" y="16648"/>
                    <a:pt x="10664" y="16703"/>
                    <a:pt x="10800" y="16703"/>
                  </a:cubicBezTo>
                  <a:cubicBezTo>
                    <a:pt x="10936" y="16703"/>
                    <a:pt x="11059" y="16648"/>
                    <a:pt x="11148" y="16559"/>
                  </a:cubicBezTo>
                  <a:moveTo>
                    <a:pt x="18660" y="4854"/>
                  </a:moveTo>
                  <a:lnTo>
                    <a:pt x="19411" y="4287"/>
                  </a:lnTo>
                  <a:cubicBezTo>
                    <a:pt x="19011" y="3759"/>
                    <a:pt x="18558" y="3264"/>
                    <a:pt x="18065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4"/>
                  </a:cubicBezTo>
                  <a:moveTo>
                    <a:pt x="6893" y="20882"/>
                  </a:moveTo>
                  <a:cubicBezTo>
                    <a:pt x="7514" y="21121"/>
                    <a:pt x="8160" y="21302"/>
                    <a:pt x="8814" y="21422"/>
                  </a:cubicBezTo>
                  <a:lnTo>
                    <a:pt x="8985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21553" y="9794"/>
                  </a:moveTo>
                  <a:lnTo>
                    <a:pt x="20617" y="9880"/>
                  </a:lnTo>
                  <a:cubicBezTo>
                    <a:pt x="20644" y="10182"/>
                    <a:pt x="20659" y="10492"/>
                    <a:pt x="20659" y="10800"/>
                  </a:cubicBezTo>
                  <a:cubicBezTo>
                    <a:pt x="20659" y="11099"/>
                    <a:pt x="20645" y="11401"/>
                    <a:pt x="20619" y="11699"/>
                  </a:cubicBezTo>
                  <a:lnTo>
                    <a:pt x="21556" y="11784"/>
                  </a:lnTo>
                  <a:cubicBezTo>
                    <a:pt x="21585" y="11458"/>
                    <a:pt x="21600" y="11127"/>
                    <a:pt x="21600" y="10800"/>
                  </a:cubicBezTo>
                  <a:cubicBezTo>
                    <a:pt x="21599" y="10462"/>
                    <a:pt x="21584" y="10124"/>
                    <a:pt x="21553" y="979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3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2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1" y="14642"/>
                    <a:pt x="19632" y="15184"/>
                  </a:cubicBezTo>
                  <a:moveTo>
                    <a:pt x="17446" y="18078"/>
                  </a:moveTo>
                  <a:lnTo>
                    <a:pt x="18081" y="18771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2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8924" y="1113"/>
                  </a:moveTo>
                  <a:lnTo>
                    <a:pt x="8748" y="190"/>
                  </a:lnTo>
                  <a:cubicBezTo>
                    <a:pt x="8093" y="315"/>
                    <a:pt x="7448" y="501"/>
                    <a:pt x="6830" y="743"/>
                  </a:cubicBezTo>
                  <a:lnTo>
                    <a:pt x="7173" y="1617"/>
                  </a:lnTo>
                  <a:cubicBezTo>
                    <a:pt x="7738" y="1396"/>
                    <a:pt x="8327" y="1226"/>
                    <a:pt x="8924" y="1113"/>
                  </a:cubicBezTo>
                  <a:moveTo>
                    <a:pt x="12594" y="1105"/>
                  </a:moveTo>
                  <a:lnTo>
                    <a:pt x="12765" y="182"/>
                  </a:lnTo>
                  <a:cubicBezTo>
                    <a:pt x="12115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moveTo>
                    <a:pt x="16473" y="1615"/>
                  </a:moveTo>
                  <a:cubicBezTo>
                    <a:pt x="15908" y="1264"/>
                    <a:pt x="15306" y="966"/>
                    <a:pt x="14686" y="726"/>
                  </a:cubicBezTo>
                  <a:lnTo>
                    <a:pt x="14347" y="1602"/>
                  </a:lnTo>
                  <a:cubicBezTo>
                    <a:pt x="14912" y="1821"/>
                    <a:pt x="15462" y="2094"/>
                    <a:pt x="15978" y="2413"/>
                  </a:cubicBezTo>
                  <a:cubicBezTo>
                    <a:pt x="15978" y="2413"/>
                    <a:pt x="16473" y="1615"/>
                    <a:pt x="16473" y="1615"/>
                  </a:cubicBezTo>
                  <a:close/>
                  <a:moveTo>
                    <a:pt x="3510" y="18800"/>
                  </a:moveTo>
                  <a:cubicBezTo>
                    <a:pt x="4003" y="19247"/>
                    <a:pt x="4539" y="19650"/>
                    <a:pt x="5105" y="19997"/>
                  </a:cubicBezTo>
                  <a:lnTo>
                    <a:pt x="5599" y="19198"/>
                  </a:lnTo>
                  <a:cubicBezTo>
                    <a:pt x="5083" y="18881"/>
                    <a:pt x="4592" y="18513"/>
                    <a:pt x="4142" y="18105"/>
                  </a:cubicBezTo>
                  <a:cubicBezTo>
                    <a:pt x="4142" y="18105"/>
                    <a:pt x="3510" y="18800"/>
                    <a:pt x="3510" y="18800"/>
                  </a:cubicBezTo>
                  <a:close/>
                  <a:moveTo>
                    <a:pt x="2873" y="4886"/>
                  </a:moveTo>
                  <a:lnTo>
                    <a:pt x="2120" y="4322"/>
                  </a:lnTo>
                  <a:cubicBezTo>
                    <a:pt x="1721" y="4854"/>
                    <a:pt x="1369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5546" y="2435"/>
                  </a:moveTo>
                  <a:lnTo>
                    <a:pt x="5048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2" y="2756"/>
                    <a:pt x="5546" y="2435"/>
                  </a:cubicBezTo>
                  <a:moveTo>
                    <a:pt x="1105" y="15642"/>
                  </a:moveTo>
                  <a:cubicBezTo>
                    <a:pt x="1403" y="16235"/>
                    <a:pt x="1759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5" y="15642"/>
                    <a:pt x="1105" y="15642"/>
                  </a:cubicBezTo>
                  <a:close/>
                  <a:moveTo>
                    <a:pt x="1265" y="8133"/>
                  </a:moveTo>
                  <a:lnTo>
                    <a:pt x="359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6"/>
                    <a:pt x="1101" y="8714"/>
                    <a:pt x="1265" y="8133"/>
                  </a:cubicBezTo>
                  <a:moveTo>
                    <a:pt x="943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3" y="11741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19045" tIns="19045" rIns="19045" bIns="1904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7" name="Shape 2722">
              <a:extLst>
                <a:ext uri="{FF2B5EF4-FFF2-40B4-BE49-F238E27FC236}">
                  <a16:creationId xmlns:a16="http://schemas.microsoft.com/office/drawing/2014/main" xmlns="" id="{B3996886-B109-4743-9C1B-0A8D9108C79A}"/>
                </a:ext>
              </a:extLst>
            </p:cNvPr>
            <p:cNvSpPr/>
            <p:nvPr/>
          </p:nvSpPr>
          <p:spPr>
            <a:xfrm>
              <a:off x="10312306" y="5660663"/>
              <a:ext cx="481527" cy="482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61"/>
                  </a:moveTo>
                  <a:lnTo>
                    <a:pt x="10802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5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2" y="19771"/>
                    <a:pt x="14365" y="19991"/>
                  </a:cubicBezTo>
                  <a:moveTo>
                    <a:pt x="11293" y="16211"/>
                  </a:moveTo>
                  <a:lnTo>
                    <a:pt x="11293" y="6576"/>
                  </a:lnTo>
                  <a:lnTo>
                    <a:pt x="14395" y="9672"/>
                  </a:lnTo>
                  <a:cubicBezTo>
                    <a:pt x="14484" y="9761"/>
                    <a:pt x="14607" y="9816"/>
                    <a:pt x="14743" y="9816"/>
                  </a:cubicBezTo>
                  <a:cubicBezTo>
                    <a:pt x="15016" y="9816"/>
                    <a:pt x="15236" y="9596"/>
                    <a:pt x="15236" y="9324"/>
                  </a:cubicBezTo>
                  <a:cubicBezTo>
                    <a:pt x="15236" y="9189"/>
                    <a:pt x="15181" y="9065"/>
                    <a:pt x="15092" y="8976"/>
                  </a:cubicBezTo>
                  <a:lnTo>
                    <a:pt x="11149" y="5041"/>
                  </a:lnTo>
                  <a:cubicBezTo>
                    <a:pt x="11059" y="4952"/>
                    <a:pt x="10936" y="4897"/>
                    <a:pt x="10800" y="4897"/>
                  </a:cubicBezTo>
                  <a:cubicBezTo>
                    <a:pt x="10664" y="4897"/>
                    <a:pt x="10541" y="4952"/>
                    <a:pt x="10452" y="5041"/>
                  </a:cubicBezTo>
                  <a:lnTo>
                    <a:pt x="6509" y="8976"/>
                  </a:lnTo>
                  <a:cubicBezTo>
                    <a:pt x="6419" y="9065"/>
                    <a:pt x="6364" y="9189"/>
                    <a:pt x="6364" y="9324"/>
                  </a:cubicBezTo>
                  <a:cubicBezTo>
                    <a:pt x="6364" y="9596"/>
                    <a:pt x="6584" y="9816"/>
                    <a:pt x="6857" y="9816"/>
                  </a:cubicBezTo>
                  <a:cubicBezTo>
                    <a:pt x="6993" y="9816"/>
                    <a:pt x="7116" y="9761"/>
                    <a:pt x="7206" y="9672"/>
                  </a:cubicBezTo>
                  <a:lnTo>
                    <a:pt x="10307" y="6576"/>
                  </a:lnTo>
                  <a:lnTo>
                    <a:pt x="10307" y="16211"/>
                  </a:lnTo>
                  <a:cubicBezTo>
                    <a:pt x="10307" y="16483"/>
                    <a:pt x="10528" y="16703"/>
                    <a:pt x="10800" y="16703"/>
                  </a:cubicBezTo>
                  <a:cubicBezTo>
                    <a:pt x="11072" y="16703"/>
                    <a:pt x="11293" y="16483"/>
                    <a:pt x="11293" y="16211"/>
                  </a:cubicBezTo>
                  <a:moveTo>
                    <a:pt x="17446" y="18078"/>
                  </a:moveTo>
                  <a:lnTo>
                    <a:pt x="18081" y="18770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3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21553" y="9794"/>
                  </a:moveTo>
                  <a:lnTo>
                    <a:pt x="20617" y="9880"/>
                  </a:lnTo>
                  <a:cubicBezTo>
                    <a:pt x="20645" y="10182"/>
                    <a:pt x="20659" y="10492"/>
                    <a:pt x="20659" y="10800"/>
                  </a:cubicBezTo>
                  <a:cubicBezTo>
                    <a:pt x="20659" y="11099"/>
                    <a:pt x="20646" y="11401"/>
                    <a:pt x="20619" y="11699"/>
                  </a:cubicBezTo>
                  <a:lnTo>
                    <a:pt x="21556" y="11784"/>
                  </a:lnTo>
                  <a:cubicBezTo>
                    <a:pt x="21586" y="11458"/>
                    <a:pt x="21600" y="11127"/>
                    <a:pt x="21600" y="10800"/>
                  </a:cubicBezTo>
                  <a:cubicBezTo>
                    <a:pt x="21600" y="10462"/>
                    <a:pt x="21584" y="10124"/>
                    <a:pt x="21553" y="9794"/>
                  </a:cubicBezTo>
                  <a:moveTo>
                    <a:pt x="18660" y="4853"/>
                  </a:moveTo>
                  <a:lnTo>
                    <a:pt x="19412" y="4287"/>
                  </a:lnTo>
                  <a:cubicBezTo>
                    <a:pt x="19011" y="3759"/>
                    <a:pt x="18558" y="3264"/>
                    <a:pt x="18066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3"/>
                  </a:cubicBezTo>
                  <a:moveTo>
                    <a:pt x="6893" y="20882"/>
                  </a:moveTo>
                  <a:cubicBezTo>
                    <a:pt x="7513" y="21121"/>
                    <a:pt x="8160" y="21302"/>
                    <a:pt x="8814" y="21422"/>
                  </a:cubicBezTo>
                  <a:lnTo>
                    <a:pt x="8984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3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2" y="14642"/>
                    <a:pt x="19632" y="1518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4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8923" y="1113"/>
                  </a:moveTo>
                  <a:lnTo>
                    <a:pt x="8747" y="190"/>
                  </a:lnTo>
                  <a:cubicBezTo>
                    <a:pt x="8093" y="315"/>
                    <a:pt x="7448" y="501"/>
                    <a:pt x="6829" y="743"/>
                  </a:cubicBezTo>
                  <a:lnTo>
                    <a:pt x="7174" y="1617"/>
                  </a:lnTo>
                  <a:cubicBezTo>
                    <a:pt x="7737" y="1396"/>
                    <a:pt x="8326" y="1226"/>
                    <a:pt x="8923" y="1113"/>
                  </a:cubicBezTo>
                  <a:moveTo>
                    <a:pt x="16474" y="1615"/>
                  </a:moveTo>
                  <a:cubicBezTo>
                    <a:pt x="15907" y="1264"/>
                    <a:pt x="15307" y="966"/>
                    <a:pt x="14687" y="726"/>
                  </a:cubicBezTo>
                  <a:lnTo>
                    <a:pt x="14346" y="1602"/>
                  </a:lnTo>
                  <a:cubicBezTo>
                    <a:pt x="14913" y="1821"/>
                    <a:pt x="15462" y="2094"/>
                    <a:pt x="15978" y="2413"/>
                  </a:cubicBezTo>
                  <a:cubicBezTo>
                    <a:pt x="15978" y="2413"/>
                    <a:pt x="16474" y="1615"/>
                    <a:pt x="16474" y="1615"/>
                  </a:cubicBezTo>
                  <a:close/>
                  <a:moveTo>
                    <a:pt x="2873" y="4886"/>
                  </a:moveTo>
                  <a:lnTo>
                    <a:pt x="2120" y="4322"/>
                  </a:lnTo>
                  <a:cubicBezTo>
                    <a:pt x="1720" y="4853"/>
                    <a:pt x="1368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3509" y="18800"/>
                  </a:moveTo>
                  <a:cubicBezTo>
                    <a:pt x="4003" y="19247"/>
                    <a:pt x="4539" y="19650"/>
                    <a:pt x="5104" y="19997"/>
                  </a:cubicBezTo>
                  <a:lnTo>
                    <a:pt x="5598" y="19198"/>
                  </a:lnTo>
                  <a:cubicBezTo>
                    <a:pt x="5082" y="18881"/>
                    <a:pt x="4592" y="18513"/>
                    <a:pt x="4142" y="18105"/>
                  </a:cubicBezTo>
                  <a:cubicBezTo>
                    <a:pt x="4142" y="18105"/>
                    <a:pt x="3509" y="18800"/>
                    <a:pt x="3509" y="18800"/>
                  </a:cubicBezTo>
                  <a:close/>
                  <a:moveTo>
                    <a:pt x="12594" y="1105"/>
                  </a:moveTo>
                  <a:lnTo>
                    <a:pt x="12765" y="182"/>
                  </a:lnTo>
                  <a:cubicBezTo>
                    <a:pt x="12116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moveTo>
                    <a:pt x="1104" y="15642"/>
                  </a:moveTo>
                  <a:cubicBezTo>
                    <a:pt x="1403" y="16235"/>
                    <a:pt x="1758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4" y="15642"/>
                    <a:pt x="1104" y="15642"/>
                  </a:cubicBezTo>
                  <a:close/>
                  <a:moveTo>
                    <a:pt x="5546" y="2435"/>
                  </a:moveTo>
                  <a:lnTo>
                    <a:pt x="5047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1" y="2756"/>
                    <a:pt x="5546" y="2435"/>
                  </a:cubicBezTo>
                  <a:moveTo>
                    <a:pt x="1264" y="8133"/>
                  </a:moveTo>
                  <a:lnTo>
                    <a:pt x="358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7"/>
                    <a:pt x="1101" y="8714"/>
                    <a:pt x="1264" y="8133"/>
                  </a:cubicBezTo>
                  <a:moveTo>
                    <a:pt x="942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2" y="11741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lIns="19045" tIns="19045" rIns="19045" bIns="1904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 171">
              <a:extLst>
                <a:ext uri="{FF2B5EF4-FFF2-40B4-BE49-F238E27FC236}">
                  <a16:creationId xmlns:a16="http://schemas.microsoft.com/office/drawing/2014/main" xmlns="" id="{D6987B91-9508-4784-AFD4-AB71EB3DC2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8572" y="4704978"/>
              <a:ext cx="488212" cy="418466"/>
            </a:xfrm>
            <a:custGeom>
              <a:avLst/>
              <a:gdLst>
                <a:gd name="T0" fmla="*/ 169 w 169"/>
                <a:gd name="T1" fmla="*/ 40 h 145"/>
                <a:gd name="T2" fmla="*/ 169 w 169"/>
                <a:gd name="T3" fmla="*/ 76 h 145"/>
                <a:gd name="T4" fmla="*/ 0 w 169"/>
                <a:gd name="T5" fmla="*/ 76 h 145"/>
                <a:gd name="T6" fmla="*/ 0 w 169"/>
                <a:gd name="T7" fmla="*/ 40 h 145"/>
                <a:gd name="T8" fmla="*/ 4 w 169"/>
                <a:gd name="T9" fmla="*/ 29 h 145"/>
                <a:gd name="T10" fmla="*/ 15 w 169"/>
                <a:gd name="T11" fmla="*/ 24 h 145"/>
                <a:gd name="T12" fmla="*/ 48 w 169"/>
                <a:gd name="T13" fmla="*/ 24 h 145"/>
                <a:gd name="T14" fmla="*/ 48 w 169"/>
                <a:gd name="T15" fmla="*/ 9 h 145"/>
                <a:gd name="T16" fmla="*/ 51 w 169"/>
                <a:gd name="T17" fmla="*/ 3 h 145"/>
                <a:gd name="T18" fmla="*/ 57 w 169"/>
                <a:gd name="T19" fmla="*/ 0 h 145"/>
                <a:gd name="T20" fmla="*/ 112 w 169"/>
                <a:gd name="T21" fmla="*/ 0 h 145"/>
                <a:gd name="T22" fmla="*/ 118 w 169"/>
                <a:gd name="T23" fmla="*/ 3 h 145"/>
                <a:gd name="T24" fmla="*/ 121 w 169"/>
                <a:gd name="T25" fmla="*/ 9 h 145"/>
                <a:gd name="T26" fmla="*/ 121 w 169"/>
                <a:gd name="T27" fmla="*/ 24 h 145"/>
                <a:gd name="T28" fmla="*/ 154 w 169"/>
                <a:gd name="T29" fmla="*/ 24 h 145"/>
                <a:gd name="T30" fmla="*/ 165 w 169"/>
                <a:gd name="T31" fmla="*/ 29 h 145"/>
                <a:gd name="T32" fmla="*/ 169 w 169"/>
                <a:gd name="T33" fmla="*/ 40 h 145"/>
                <a:gd name="T34" fmla="*/ 169 w 169"/>
                <a:gd name="T35" fmla="*/ 85 h 145"/>
                <a:gd name="T36" fmla="*/ 169 w 169"/>
                <a:gd name="T37" fmla="*/ 130 h 145"/>
                <a:gd name="T38" fmla="*/ 165 w 169"/>
                <a:gd name="T39" fmla="*/ 141 h 145"/>
                <a:gd name="T40" fmla="*/ 154 w 169"/>
                <a:gd name="T41" fmla="*/ 145 h 145"/>
                <a:gd name="T42" fmla="*/ 15 w 169"/>
                <a:gd name="T43" fmla="*/ 145 h 145"/>
                <a:gd name="T44" fmla="*/ 4 w 169"/>
                <a:gd name="T45" fmla="*/ 141 h 145"/>
                <a:gd name="T46" fmla="*/ 0 w 169"/>
                <a:gd name="T47" fmla="*/ 130 h 145"/>
                <a:gd name="T48" fmla="*/ 0 w 169"/>
                <a:gd name="T49" fmla="*/ 85 h 145"/>
                <a:gd name="T50" fmla="*/ 63 w 169"/>
                <a:gd name="T51" fmla="*/ 85 h 145"/>
                <a:gd name="T52" fmla="*/ 63 w 169"/>
                <a:gd name="T53" fmla="*/ 100 h 145"/>
                <a:gd name="T54" fmla="*/ 65 w 169"/>
                <a:gd name="T55" fmla="*/ 104 h 145"/>
                <a:gd name="T56" fmla="*/ 69 w 169"/>
                <a:gd name="T57" fmla="*/ 106 h 145"/>
                <a:gd name="T58" fmla="*/ 100 w 169"/>
                <a:gd name="T59" fmla="*/ 106 h 145"/>
                <a:gd name="T60" fmla="*/ 104 w 169"/>
                <a:gd name="T61" fmla="*/ 104 h 145"/>
                <a:gd name="T62" fmla="*/ 106 w 169"/>
                <a:gd name="T63" fmla="*/ 100 h 145"/>
                <a:gd name="T64" fmla="*/ 106 w 169"/>
                <a:gd name="T65" fmla="*/ 85 h 145"/>
                <a:gd name="T66" fmla="*/ 169 w 169"/>
                <a:gd name="T67" fmla="*/ 85 h 145"/>
                <a:gd name="T68" fmla="*/ 60 w 169"/>
                <a:gd name="T69" fmla="*/ 24 h 145"/>
                <a:gd name="T70" fmla="*/ 109 w 169"/>
                <a:gd name="T71" fmla="*/ 24 h 145"/>
                <a:gd name="T72" fmla="*/ 109 w 169"/>
                <a:gd name="T73" fmla="*/ 12 h 145"/>
                <a:gd name="T74" fmla="*/ 60 w 169"/>
                <a:gd name="T75" fmla="*/ 12 h 145"/>
                <a:gd name="T76" fmla="*/ 60 w 169"/>
                <a:gd name="T77" fmla="*/ 24 h 145"/>
                <a:gd name="T78" fmla="*/ 97 w 169"/>
                <a:gd name="T79" fmla="*/ 85 h 145"/>
                <a:gd name="T80" fmla="*/ 97 w 169"/>
                <a:gd name="T81" fmla="*/ 97 h 145"/>
                <a:gd name="T82" fmla="*/ 72 w 169"/>
                <a:gd name="T83" fmla="*/ 97 h 145"/>
                <a:gd name="T84" fmla="*/ 72 w 169"/>
                <a:gd name="T85" fmla="*/ 85 h 145"/>
                <a:gd name="T86" fmla="*/ 97 w 169"/>
                <a:gd name="T87" fmla="*/ 8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5">
                  <a:moveTo>
                    <a:pt x="169" y="40"/>
                  </a:moveTo>
                  <a:cubicBezTo>
                    <a:pt x="169" y="76"/>
                    <a:pt x="169" y="76"/>
                    <a:pt x="169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5"/>
                    <a:pt x="1" y="32"/>
                    <a:pt x="4" y="29"/>
                  </a:cubicBezTo>
                  <a:cubicBezTo>
                    <a:pt x="7" y="26"/>
                    <a:pt x="11" y="24"/>
                    <a:pt x="15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7"/>
                    <a:pt x="49" y="5"/>
                    <a:pt x="51" y="3"/>
                  </a:cubicBezTo>
                  <a:cubicBezTo>
                    <a:pt x="53" y="1"/>
                    <a:pt x="55" y="0"/>
                    <a:pt x="5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4" y="0"/>
                    <a:pt x="116" y="1"/>
                    <a:pt x="118" y="3"/>
                  </a:cubicBezTo>
                  <a:cubicBezTo>
                    <a:pt x="120" y="5"/>
                    <a:pt x="121" y="7"/>
                    <a:pt x="121" y="9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8" y="24"/>
                    <a:pt x="162" y="26"/>
                    <a:pt x="165" y="29"/>
                  </a:cubicBezTo>
                  <a:cubicBezTo>
                    <a:pt x="168" y="32"/>
                    <a:pt x="169" y="35"/>
                    <a:pt x="169" y="40"/>
                  </a:cubicBezTo>
                  <a:close/>
                  <a:moveTo>
                    <a:pt x="169" y="85"/>
                  </a:moveTo>
                  <a:cubicBezTo>
                    <a:pt x="169" y="130"/>
                    <a:pt x="169" y="130"/>
                    <a:pt x="169" y="130"/>
                  </a:cubicBezTo>
                  <a:cubicBezTo>
                    <a:pt x="169" y="134"/>
                    <a:pt x="168" y="138"/>
                    <a:pt x="165" y="141"/>
                  </a:cubicBezTo>
                  <a:cubicBezTo>
                    <a:pt x="162" y="144"/>
                    <a:pt x="158" y="145"/>
                    <a:pt x="154" y="145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1" y="145"/>
                    <a:pt x="7" y="144"/>
                    <a:pt x="4" y="141"/>
                  </a:cubicBezTo>
                  <a:cubicBezTo>
                    <a:pt x="1" y="138"/>
                    <a:pt x="0" y="134"/>
                    <a:pt x="0" y="13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3" y="102"/>
                    <a:pt x="64" y="103"/>
                    <a:pt x="65" y="104"/>
                  </a:cubicBezTo>
                  <a:cubicBezTo>
                    <a:pt x="66" y="106"/>
                    <a:pt x="68" y="106"/>
                    <a:pt x="69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1" y="106"/>
                    <a:pt x="103" y="106"/>
                    <a:pt x="104" y="104"/>
                  </a:cubicBezTo>
                  <a:cubicBezTo>
                    <a:pt x="105" y="103"/>
                    <a:pt x="106" y="102"/>
                    <a:pt x="106" y="100"/>
                  </a:cubicBezTo>
                  <a:cubicBezTo>
                    <a:pt x="106" y="85"/>
                    <a:pt x="106" y="85"/>
                    <a:pt x="106" y="85"/>
                  </a:cubicBezTo>
                  <a:lnTo>
                    <a:pt x="169" y="85"/>
                  </a:lnTo>
                  <a:close/>
                  <a:moveTo>
                    <a:pt x="60" y="24"/>
                  </a:moveTo>
                  <a:cubicBezTo>
                    <a:pt x="109" y="24"/>
                    <a:pt x="109" y="24"/>
                    <a:pt x="109" y="24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60" y="12"/>
                    <a:pt x="60" y="12"/>
                    <a:pt x="60" y="12"/>
                  </a:cubicBezTo>
                  <a:lnTo>
                    <a:pt x="60" y="24"/>
                  </a:lnTo>
                  <a:close/>
                  <a:moveTo>
                    <a:pt x="97" y="85"/>
                  </a:moveTo>
                  <a:cubicBezTo>
                    <a:pt x="97" y="97"/>
                    <a:pt x="97" y="97"/>
                    <a:pt x="97" y="97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2" y="85"/>
                    <a:pt x="72" y="85"/>
                    <a:pt x="72" y="85"/>
                  </a:cubicBezTo>
                  <a:lnTo>
                    <a:pt x="97" y="85"/>
                  </a:ln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TextBox 23">
              <a:extLst>
                <a:ext uri="{FF2B5EF4-FFF2-40B4-BE49-F238E27FC236}">
                  <a16:creationId xmlns:a16="http://schemas.microsoft.com/office/drawing/2014/main" xmlns="" id="{BF691173-56B0-483A-B68A-FBB1D6BE3E10}"/>
                </a:ext>
              </a:extLst>
            </p:cNvPr>
            <p:cNvSpPr txBox="1"/>
            <p:nvPr/>
          </p:nvSpPr>
          <p:spPr>
            <a:xfrm>
              <a:off x="1761660" y="4754538"/>
              <a:ext cx="1415772" cy="385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600" b="1" dirty="0">
                  <a:solidFill>
                    <a:srgbClr val="C00000"/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40" name="Rectangle 25">
              <a:extLst>
                <a:ext uri="{FF2B5EF4-FFF2-40B4-BE49-F238E27FC236}">
                  <a16:creationId xmlns:a16="http://schemas.microsoft.com/office/drawing/2014/main" xmlns="" id="{CFA01DFB-A3DA-4C5A-BBEA-75A74885D610}"/>
                </a:ext>
              </a:extLst>
            </p:cNvPr>
            <p:cNvSpPr/>
            <p:nvPr/>
          </p:nvSpPr>
          <p:spPr>
            <a:xfrm>
              <a:off x="1122085" y="5257292"/>
              <a:ext cx="3328067" cy="47788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... ...</a:t>
              </a:r>
              <a:endParaRPr lang="zh-CN" altLang="en-US" sz="1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Box 29">
              <a:extLst>
                <a:ext uri="{FF2B5EF4-FFF2-40B4-BE49-F238E27FC236}">
                  <a16:creationId xmlns:a16="http://schemas.microsoft.com/office/drawing/2014/main" xmlns="" id="{97288019-5A6B-4333-B121-43FC4A4A91C3}"/>
                </a:ext>
              </a:extLst>
            </p:cNvPr>
            <p:cNvSpPr txBox="1"/>
            <p:nvPr/>
          </p:nvSpPr>
          <p:spPr>
            <a:xfrm>
              <a:off x="5318686" y="4774848"/>
              <a:ext cx="1415772" cy="385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600" b="1" dirty="0">
                  <a:solidFill>
                    <a:srgbClr val="C00000"/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xmlns="" id="{F13E9585-07E8-46AE-AE95-1271A20FA5E1}"/>
                </a:ext>
              </a:extLst>
            </p:cNvPr>
            <p:cNvSpPr/>
            <p:nvPr/>
          </p:nvSpPr>
          <p:spPr>
            <a:xfrm>
              <a:off x="4679111" y="5277602"/>
              <a:ext cx="3328067" cy="47788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... ...</a:t>
              </a:r>
              <a:endParaRPr lang="zh-CN" altLang="en-US" sz="1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173">
              <a:extLst>
                <a:ext uri="{FF2B5EF4-FFF2-40B4-BE49-F238E27FC236}">
                  <a16:creationId xmlns:a16="http://schemas.microsoft.com/office/drawing/2014/main" xmlns="" id="{8E7462AB-3DEC-41D2-8D8E-82967E2218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5598" y="4671259"/>
              <a:ext cx="448091" cy="418466"/>
            </a:xfrm>
            <a:custGeom>
              <a:avLst/>
              <a:gdLst>
                <a:gd name="T0" fmla="*/ 31 w 182"/>
                <a:gd name="T1" fmla="*/ 97 h 170"/>
                <a:gd name="T2" fmla="*/ 5 w 182"/>
                <a:gd name="T3" fmla="*/ 93 h 170"/>
                <a:gd name="T4" fmla="*/ 12 w 182"/>
                <a:gd name="T5" fmla="*/ 49 h 170"/>
                <a:gd name="T6" fmla="*/ 25 w 182"/>
                <a:gd name="T7" fmla="*/ 55 h 170"/>
                <a:gd name="T8" fmla="*/ 49 w 182"/>
                <a:gd name="T9" fmla="*/ 54 h 170"/>
                <a:gd name="T10" fmla="*/ 56 w 182"/>
                <a:gd name="T11" fmla="*/ 85 h 170"/>
                <a:gd name="T12" fmla="*/ 61 w 182"/>
                <a:gd name="T13" fmla="*/ 24 h 170"/>
                <a:gd name="T14" fmla="*/ 36 w 182"/>
                <a:gd name="T15" fmla="*/ 49 h 170"/>
                <a:gd name="T16" fmla="*/ 12 w 182"/>
                <a:gd name="T17" fmla="*/ 24 h 170"/>
                <a:gd name="T18" fmla="*/ 36 w 182"/>
                <a:gd name="T19" fmla="*/ 0 h 170"/>
                <a:gd name="T20" fmla="*/ 157 w 182"/>
                <a:gd name="T21" fmla="*/ 145 h 170"/>
                <a:gd name="T22" fmla="*/ 132 w 182"/>
                <a:gd name="T23" fmla="*/ 170 h 170"/>
                <a:gd name="T24" fmla="*/ 31 w 182"/>
                <a:gd name="T25" fmla="*/ 163 h 170"/>
                <a:gd name="T26" fmla="*/ 25 w 182"/>
                <a:gd name="T27" fmla="*/ 135 h 170"/>
                <a:gd name="T28" fmla="*/ 28 w 182"/>
                <a:gd name="T29" fmla="*/ 115 h 170"/>
                <a:gd name="T30" fmla="*/ 38 w 182"/>
                <a:gd name="T31" fmla="*/ 98 h 170"/>
                <a:gd name="T32" fmla="*/ 57 w 182"/>
                <a:gd name="T33" fmla="*/ 91 h 170"/>
                <a:gd name="T34" fmla="*/ 68 w 182"/>
                <a:gd name="T35" fmla="*/ 98 h 170"/>
                <a:gd name="T36" fmla="*/ 91 w 182"/>
                <a:gd name="T37" fmla="*/ 104 h 170"/>
                <a:gd name="T38" fmla="*/ 114 w 182"/>
                <a:gd name="T39" fmla="*/ 98 h 170"/>
                <a:gd name="T40" fmla="*/ 125 w 182"/>
                <a:gd name="T41" fmla="*/ 91 h 170"/>
                <a:gd name="T42" fmla="*/ 143 w 182"/>
                <a:gd name="T43" fmla="*/ 98 h 170"/>
                <a:gd name="T44" fmla="*/ 153 w 182"/>
                <a:gd name="T45" fmla="*/ 115 h 170"/>
                <a:gd name="T46" fmla="*/ 157 w 182"/>
                <a:gd name="T47" fmla="*/ 135 h 170"/>
                <a:gd name="T48" fmla="*/ 116 w 182"/>
                <a:gd name="T49" fmla="*/ 35 h 170"/>
                <a:gd name="T50" fmla="*/ 116 w 182"/>
                <a:gd name="T51" fmla="*/ 86 h 170"/>
                <a:gd name="T52" fmla="*/ 65 w 182"/>
                <a:gd name="T53" fmla="*/ 86 h 170"/>
                <a:gd name="T54" fmla="*/ 65 w 182"/>
                <a:gd name="T55" fmla="*/ 35 h 170"/>
                <a:gd name="T56" fmla="*/ 116 w 182"/>
                <a:gd name="T57" fmla="*/ 35 h 170"/>
                <a:gd name="T58" fmla="*/ 169 w 182"/>
                <a:gd name="T59" fmla="*/ 24 h 170"/>
                <a:gd name="T60" fmla="*/ 145 w 182"/>
                <a:gd name="T61" fmla="*/ 49 h 170"/>
                <a:gd name="T62" fmla="*/ 121 w 182"/>
                <a:gd name="T63" fmla="*/ 24 h 170"/>
                <a:gd name="T64" fmla="*/ 145 w 182"/>
                <a:gd name="T65" fmla="*/ 0 h 170"/>
                <a:gd name="T66" fmla="*/ 182 w 182"/>
                <a:gd name="T67" fmla="*/ 82 h 170"/>
                <a:gd name="T68" fmla="*/ 163 w 182"/>
                <a:gd name="T69" fmla="*/ 97 h 170"/>
                <a:gd name="T70" fmla="*/ 125 w 182"/>
                <a:gd name="T71" fmla="*/ 85 h 170"/>
                <a:gd name="T72" fmla="*/ 133 w 182"/>
                <a:gd name="T73" fmla="*/ 54 h 170"/>
                <a:gd name="T74" fmla="*/ 156 w 182"/>
                <a:gd name="T75" fmla="*/ 55 h 170"/>
                <a:gd name="T76" fmla="*/ 170 w 182"/>
                <a:gd name="T77" fmla="*/ 4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70">
                  <a:moveTo>
                    <a:pt x="56" y="85"/>
                  </a:moveTo>
                  <a:cubicBezTo>
                    <a:pt x="46" y="85"/>
                    <a:pt x="37" y="89"/>
                    <a:pt x="31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3" y="97"/>
                    <a:pt x="9" y="96"/>
                    <a:pt x="5" y="93"/>
                  </a:cubicBezTo>
                  <a:cubicBezTo>
                    <a:pt x="2" y="91"/>
                    <a:pt x="0" y="87"/>
                    <a:pt x="0" y="82"/>
                  </a:cubicBezTo>
                  <a:cubicBezTo>
                    <a:pt x="0" y="60"/>
                    <a:pt x="4" y="49"/>
                    <a:pt x="12" y="49"/>
                  </a:cubicBezTo>
                  <a:cubicBezTo>
                    <a:pt x="12" y="49"/>
                    <a:pt x="13" y="49"/>
                    <a:pt x="16" y="51"/>
                  </a:cubicBezTo>
                  <a:cubicBezTo>
                    <a:pt x="18" y="52"/>
                    <a:pt x="21" y="53"/>
                    <a:pt x="25" y="55"/>
                  </a:cubicBezTo>
                  <a:cubicBezTo>
                    <a:pt x="29" y="56"/>
                    <a:pt x="33" y="57"/>
                    <a:pt x="36" y="57"/>
                  </a:cubicBezTo>
                  <a:cubicBezTo>
                    <a:pt x="41" y="57"/>
                    <a:pt x="45" y="56"/>
                    <a:pt x="49" y="54"/>
                  </a:cubicBezTo>
                  <a:cubicBezTo>
                    <a:pt x="49" y="57"/>
                    <a:pt x="48" y="59"/>
                    <a:pt x="48" y="61"/>
                  </a:cubicBezTo>
                  <a:cubicBezTo>
                    <a:pt x="48" y="69"/>
                    <a:pt x="51" y="78"/>
                    <a:pt x="56" y="85"/>
                  </a:cubicBezTo>
                  <a:close/>
                  <a:moveTo>
                    <a:pt x="53" y="7"/>
                  </a:moveTo>
                  <a:cubicBezTo>
                    <a:pt x="58" y="12"/>
                    <a:pt x="61" y="18"/>
                    <a:pt x="61" y="24"/>
                  </a:cubicBezTo>
                  <a:cubicBezTo>
                    <a:pt x="61" y="31"/>
                    <a:pt x="58" y="37"/>
                    <a:pt x="53" y="42"/>
                  </a:cubicBezTo>
                  <a:cubicBezTo>
                    <a:pt x="49" y="46"/>
                    <a:pt x="43" y="49"/>
                    <a:pt x="36" y="49"/>
                  </a:cubicBezTo>
                  <a:cubicBezTo>
                    <a:pt x="30" y="49"/>
                    <a:pt x="24" y="46"/>
                    <a:pt x="19" y="42"/>
                  </a:cubicBezTo>
                  <a:cubicBezTo>
                    <a:pt x="14" y="37"/>
                    <a:pt x="12" y="31"/>
                    <a:pt x="12" y="24"/>
                  </a:cubicBezTo>
                  <a:cubicBezTo>
                    <a:pt x="12" y="18"/>
                    <a:pt x="14" y="12"/>
                    <a:pt x="19" y="7"/>
                  </a:cubicBezTo>
                  <a:cubicBezTo>
                    <a:pt x="24" y="3"/>
                    <a:pt x="30" y="0"/>
                    <a:pt x="36" y="0"/>
                  </a:cubicBezTo>
                  <a:cubicBezTo>
                    <a:pt x="43" y="0"/>
                    <a:pt x="49" y="3"/>
                    <a:pt x="53" y="7"/>
                  </a:cubicBezTo>
                  <a:close/>
                  <a:moveTo>
                    <a:pt x="157" y="145"/>
                  </a:moveTo>
                  <a:cubicBezTo>
                    <a:pt x="157" y="153"/>
                    <a:pt x="155" y="159"/>
                    <a:pt x="150" y="163"/>
                  </a:cubicBezTo>
                  <a:cubicBezTo>
                    <a:pt x="146" y="167"/>
                    <a:pt x="140" y="170"/>
                    <a:pt x="132" y="170"/>
                  </a:cubicBezTo>
                  <a:cubicBezTo>
                    <a:pt x="49" y="170"/>
                    <a:pt x="49" y="170"/>
                    <a:pt x="49" y="170"/>
                  </a:cubicBezTo>
                  <a:cubicBezTo>
                    <a:pt x="42" y="170"/>
                    <a:pt x="36" y="167"/>
                    <a:pt x="31" y="163"/>
                  </a:cubicBezTo>
                  <a:cubicBezTo>
                    <a:pt x="26" y="159"/>
                    <a:pt x="24" y="153"/>
                    <a:pt x="24" y="145"/>
                  </a:cubicBezTo>
                  <a:cubicBezTo>
                    <a:pt x="24" y="142"/>
                    <a:pt x="24" y="139"/>
                    <a:pt x="25" y="135"/>
                  </a:cubicBezTo>
                  <a:cubicBezTo>
                    <a:pt x="25" y="132"/>
                    <a:pt x="25" y="129"/>
                    <a:pt x="26" y="125"/>
                  </a:cubicBezTo>
                  <a:cubicBezTo>
                    <a:pt x="27" y="121"/>
                    <a:pt x="27" y="118"/>
                    <a:pt x="28" y="115"/>
                  </a:cubicBezTo>
                  <a:cubicBezTo>
                    <a:pt x="29" y="112"/>
                    <a:pt x="31" y="109"/>
                    <a:pt x="32" y="106"/>
                  </a:cubicBezTo>
                  <a:cubicBezTo>
                    <a:pt x="34" y="103"/>
                    <a:pt x="36" y="100"/>
                    <a:pt x="38" y="98"/>
                  </a:cubicBezTo>
                  <a:cubicBezTo>
                    <a:pt x="40" y="96"/>
                    <a:pt x="43" y="94"/>
                    <a:pt x="46" y="93"/>
                  </a:cubicBezTo>
                  <a:cubicBezTo>
                    <a:pt x="50" y="92"/>
                    <a:pt x="53" y="91"/>
                    <a:pt x="57" y="91"/>
                  </a:cubicBezTo>
                  <a:cubicBezTo>
                    <a:pt x="58" y="91"/>
                    <a:pt x="59" y="92"/>
                    <a:pt x="61" y="93"/>
                  </a:cubicBezTo>
                  <a:cubicBezTo>
                    <a:pt x="63" y="94"/>
                    <a:pt x="65" y="96"/>
                    <a:pt x="68" y="98"/>
                  </a:cubicBezTo>
                  <a:cubicBezTo>
                    <a:pt x="70" y="99"/>
                    <a:pt x="74" y="101"/>
                    <a:pt x="78" y="102"/>
                  </a:cubicBezTo>
                  <a:cubicBezTo>
                    <a:pt x="82" y="103"/>
                    <a:pt x="86" y="104"/>
                    <a:pt x="91" y="104"/>
                  </a:cubicBezTo>
                  <a:cubicBezTo>
                    <a:pt x="95" y="104"/>
                    <a:pt x="99" y="103"/>
                    <a:pt x="104" y="102"/>
                  </a:cubicBezTo>
                  <a:cubicBezTo>
                    <a:pt x="108" y="101"/>
                    <a:pt x="111" y="99"/>
                    <a:pt x="114" y="98"/>
                  </a:cubicBezTo>
                  <a:cubicBezTo>
                    <a:pt x="116" y="96"/>
                    <a:pt x="118" y="94"/>
                    <a:pt x="121" y="93"/>
                  </a:cubicBezTo>
                  <a:cubicBezTo>
                    <a:pt x="123" y="92"/>
                    <a:pt x="124" y="91"/>
                    <a:pt x="125" y="91"/>
                  </a:cubicBezTo>
                  <a:cubicBezTo>
                    <a:pt x="128" y="91"/>
                    <a:pt x="132" y="92"/>
                    <a:pt x="135" y="93"/>
                  </a:cubicBezTo>
                  <a:cubicBezTo>
                    <a:pt x="138" y="94"/>
                    <a:pt x="141" y="96"/>
                    <a:pt x="143" y="98"/>
                  </a:cubicBezTo>
                  <a:cubicBezTo>
                    <a:pt x="145" y="100"/>
                    <a:pt x="147" y="103"/>
                    <a:pt x="149" y="106"/>
                  </a:cubicBezTo>
                  <a:cubicBezTo>
                    <a:pt x="151" y="109"/>
                    <a:pt x="152" y="112"/>
                    <a:pt x="153" y="115"/>
                  </a:cubicBezTo>
                  <a:cubicBezTo>
                    <a:pt x="154" y="118"/>
                    <a:pt x="155" y="121"/>
                    <a:pt x="156" y="125"/>
                  </a:cubicBezTo>
                  <a:cubicBezTo>
                    <a:pt x="156" y="129"/>
                    <a:pt x="157" y="132"/>
                    <a:pt x="157" y="135"/>
                  </a:cubicBezTo>
                  <a:cubicBezTo>
                    <a:pt x="157" y="139"/>
                    <a:pt x="157" y="142"/>
                    <a:pt x="157" y="145"/>
                  </a:cubicBezTo>
                  <a:close/>
                  <a:moveTo>
                    <a:pt x="116" y="35"/>
                  </a:moveTo>
                  <a:cubicBezTo>
                    <a:pt x="124" y="42"/>
                    <a:pt x="127" y="51"/>
                    <a:pt x="127" y="61"/>
                  </a:cubicBezTo>
                  <a:cubicBezTo>
                    <a:pt x="127" y="71"/>
                    <a:pt x="124" y="79"/>
                    <a:pt x="116" y="86"/>
                  </a:cubicBezTo>
                  <a:cubicBezTo>
                    <a:pt x="109" y="93"/>
                    <a:pt x="101" y="97"/>
                    <a:pt x="91" y="97"/>
                  </a:cubicBezTo>
                  <a:cubicBezTo>
                    <a:pt x="81" y="97"/>
                    <a:pt x="72" y="93"/>
                    <a:pt x="65" y="86"/>
                  </a:cubicBezTo>
                  <a:cubicBezTo>
                    <a:pt x="58" y="79"/>
                    <a:pt x="54" y="71"/>
                    <a:pt x="54" y="61"/>
                  </a:cubicBezTo>
                  <a:cubicBezTo>
                    <a:pt x="54" y="51"/>
                    <a:pt x="58" y="42"/>
                    <a:pt x="65" y="35"/>
                  </a:cubicBezTo>
                  <a:cubicBezTo>
                    <a:pt x="72" y="28"/>
                    <a:pt x="81" y="24"/>
                    <a:pt x="91" y="24"/>
                  </a:cubicBezTo>
                  <a:cubicBezTo>
                    <a:pt x="101" y="24"/>
                    <a:pt x="109" y="28"/>
                    <a:pt x="116" y="35"/>
                  </a:cubicBezTo>
                  <a:close/>
                  <a:moveTo>
                    <a:pt x="162" y="7"/>
                  </a:moveTo>
                  <a:cubicBezTo>
                    <a:pt x="167" y="12"/>
                    <a:pt x="169" y="18"/>
                    <a:pt x="169" y="24"/>
                  </a:cubicBezTo>
                  <a:cubicBezTo>
                    <a:pt x="169" y="31"/>
                    <a:pt x="167" y="37"/>
                    <a:pt x="162" y="42"/>
                  </a:cubicBezTo>
                  <a:cubicBezTo>
                    <a:pt x="158" y="46"/>
                    <a:pt x="152" y="49"/>
                    <a:pt x="145" y="49"/>
                  </a:cubicBezTo>
                  <a:cubicBezTo>
                    <a:pt x="139" y="49"/>
                    <a:pt x="133" y="46"/>
                    <a:pt x="128" y="42"/>
                  </a:cubicBezTo>
                  <a:cubicBezTo>
                    <a:pt x="123" y="37"/>
                    <a:pt x="121" y="31"/>
                    <a:pt x="121" y="24"/>
                  </a:cubicBezTo>
                  <a:cubicBezTo>
                    <a:pt x="121" y="18"/>
                    <a:pt x="123" y="12"/>
                    <a:pt x="128" y="7"/>
                  </a:cubicBezTo>
                  <a:cubicBezTo>
                    <a:pt x="133" y="3"/>
                    <a:pt x="139" y="0"/>
                    <a:pt x="145" y="0"/>
                  </a:cubicBezTo>
                  <a:cubicBezTo>
                    <a:pt x="152" y="0"/>
                    <a:pt x="158" y="3"/>
                    <a:pt x="162" y="7"/>
                  </a:cubicBezTo>
                  <a:close/>
                  <a:moveTo>
                    <a:pt x="182" y="82"/>
                  </a:moveTo>
                  <a:cubicBezTo>
                    <a:pt x="182" y="87"/>
                    <a:pt x="180" y="91"/>
                    <a:pt x="176" y="93"/>
                  </a:cubicBezTo>
                  <a:cubicBezTo>
                    <a:pt x="173" y="96"/>
                    <a:pt x="168" y="97"/>
                    <a:pt x="163" y="97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44" y="89"/>
                    <a:pt x="136" y="85"/>
                    <a:pt x="125" y="85"/>
                  </a:cubicBezTo>
                  <a:cubicBezTo>
                    <a:pt x="131" y="78"/>
                    <a:pt x="133" y="69"/>
                    <a:pt x="133" y="61"/>
                  </a:cubicBezTo>
                  <a:cubicBezTo>
                    <a:pt x="133" y="59"/>
                    <a:pt x="133" y="57"/>
                    <a:pt x="133" y="54"/>
                  </a:cubicBezTo>
                  <a:cubicBezTo>
                    <a:pt x="137" y="56"/>
                    <a:pt x="141" y="57"/>
                    <a:pt x="145" y="57"/>
                  </a:cubicBezTo>
                  <a:cubicBezTo>
                    <a:pt x="149" y="57"/>
                    <a:pt x="153" y="56"/>
                    <a:pt x="156" y="55"/>
                  </a:cubicBezTo>
                  <a:cubicBezTo>
                    <a:pt x="160" y="53"/>
                    <a:pt x="163" y="52"/>
                    <a:pt x="166" y="51"/>
                  </a:cubicBezTo>
                  <a:cubicBezTo>
                    <a:pt x="168" y="49"/>
                    <a:pt x="169" y="49"/>
                    <a:pt x="170" y="49"/>
                  </a:cubicBezTo>
                  <a:cubicBezTo>
                    <a:pt x="178" y="49"/>
                    <a:pt x="182" y="60"/>
                    <a:pt x="182" y="82"/>
                  </a:cubicBez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0641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BDBE4CA1-5009-4BB8-8C66-048C9AD28C9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76B09E34-6B69-43A7-A58C-2093FAECE77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1F2C4DA3-1A18-4D61-8C15-84E6B00836A7}"/>
                </a:ext>
              </a:extLst>
            </p:cNvPr>
            <p:cNvGrpSpPr/>
            <p:nvPr/>
          </p:nvGrpSpPr>
          <p:grpSpPr>
            <a:xfrm>
              <a:off x="1363568" y="2681866"/>
              <a:ext cx="9464864" cy="1976154"/>
              <a:chOff x="1363568" y="2681866"/>
              <a:chExt cx="9464864" cy="1976154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xmlns="" id="{13ECD32B-C8E1-4B4C-B2AC-1EBFE8E2ADE3}"/>
                  </a:ext>
                </a:extLst>
              </p:cNvPr>
              <p:cNvGrpSpPr/>
              <p:nvPr/>
            </p:nvGrpSpPr>
            <p:grpSpPr>
              <a:xfrm>
                <a:off x="1363568" y="2681866"/>
                <a:ext cx="9464864" cy="1494267"/>
                <a:chOff x="1447347" y="2044290"/>
                <a:chExt cx="9464864" cy="1494267"/>
              </a:xfrm>
              <a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>
                          <a14:imgEffect>
                            <a14:brightnessContrast bright="-6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a:blipFill>
            </p:grpSpPr>
            <p:sp>
              <p:nvSpPr>
                <p:cNvPr id="15" name="任意多边形: 形状 14">
                  <a:extLst>
                    <a:ext uri="{FF2B5EF4-FFF2-40B4-BE49-F238E27FC236}">
                      <a16:creationId xmlns:a16="http://schemas.microsoft.com/office/drawing/2014/main" xmlns="" id="{F13CA4D0-8862-4A43-9C10-F5F4FDDE19CD}"/>
                    </a:ext>
                  </a:extLst>
                </p:cNvPr>
                <p:cNvSpPr/>
                <p:nvPr/>
              </p:nvSpPr>
              <p:spPr>
                <a:xfrm>
                  <a:off x="7572029" y="2044290"/>
                  <a:ext cx="1287666" cy="140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66" h="1406123">
                      <a:moveTo>
                        <a:pt x="1270177" y="0"/>
                      </a:moveTo>
                      <a:lnTo>
                        <a:pt x="1287666" y="25004"/>
                      </a:lnTo>
                      <a:lnTo>
                        <a:pt x="1274950" y="44325"/>
                      </a:lnTo>
                      <a:cubicBezTo>
                        <a:pt x="1175174" y="148015"/>
                        <a:pt x="1093173" y="253016"/>
                        <a:pt x="1028945" y="359326"/>
                      </a:cubicBezTo>
                      <a:cubicBezTo>
                        <a:pt x="1003773" y="400162"/>
                        <a:pt x="985873" y="429253"/>
                        <a:pt x="975247" y="446600"/>
                      </a:cubicBezTo>
                      <a:lnTo>
                        <a:pt x="665929" y="941364"/>
                      </a:lnTo>
                      <a:lnTo>
                        <a:pt x="665929" y="1270258"/>
                      </a:lnTo>
                      <a:lnTo>
                        <a:pt x="787595" y="1406123"/>
                      </a:lnTo>
                      <a:lnTo>
                        <a:pt x="344003" y="1406123"/>
                      </a:lnTo>
                      <a:lnTo>
                        <a:pt x="464825" y="1269790"/>
                      </a:lnTo>
                      <a:lnTo>
                        <a:pt x="464825" y="942006"/>
                      </a:lnTo>
                      <a:lnTo>
                        <a:pt x="263454" y="632287"/>
                      </a:lnTo>
                      <a:lnTo>
                        <a:pt x="219823" y="559681"/>
                      </a:lnTo>
                      <a:cubicBezTo>
                        <a:pt x="182393" y="503156"/>
                        <a:pt x="151325" y="461044"/>
                        <a:pt x="126619" y="433343"/>
                      </a:cubicBezTo>
                      <a:cubicBezTo>
                        <a:pt x="101914" y="405642"/>
                        <a:pt x="65390" y="372782"/>
                        <a:pt x="17048" y="334763"/>
                      </a:cubicBezTo>
                      <a:lnTo>
                        <a:pt x="0" y="295344"/>
                      </a:lnTo>
                      <a:lnTo>
                        <a:pt x="458795" y="295344"/>
                      </a:lnTo>
                      <a:lnTo>
                        <a:pt x="354753" y="422800"/>
                      </a:lnTo>
                      <a:lnTo>
                        <a:pt x="615854" y="824834"/>
                      </a:lnTo>
                      <a:lnTo>
                        <a:pt x="625816" y="799442"/>
                      </a:lnTo>
                      <a:lnTo>
                        <a:pt x="376722" y="418267"/>
                      </a:lnTo>
                      <a:lnTo>
                        <a:pt x="480630" y="319680"/>
                      </a:lnTo>
                      <a:lnTo>
                        <a:pt x="517522" y="349284"/>
                      </a:lnTo>
                      <a:lnTo>
                        <a:pt x="441185" y="423709"/>
                      </a:lnTo>
                      <a:lnTo>
                        <a:pt x="655446" y="761909"/>
                      </a:lnTo>
                      <a:lnTo>
                        <a:pt x="829019" y="473717"/>
                      </a:lnTo>
                      <a:cubicBezTo>
                        <a:pt x="881746" y="390111"/>
                        <a:pt x="908109" y="328808"/>
                        <a:pt x="908109" y="289809"/>
                      </a:cubicBezTo>
                      <a:cubicBezTo>
                        <a:pt x="908109" y="259135"/>
                        <a:pt x="884211" y="215233"/>
                        <a:pt x="836413" y="158102"/>
                      </a:cubicBezTo>
                      <a:cubicBezTo>
                        <a:pt x="1006308" y="114422"/>
                        <a:pt x="1142941" y="64106"/>
                        <a:pt x="1246309" y="7153"/>
                      </a:cubicBezTo>
                      <a:lnTo>
                        <a:pt x="127017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任意多边形: 形状 15">
                  <a:extLst>
                    <a:ext uri="{FF2B5EF4-FFF2-40B4-BE49-F238E27FC236}">
                      <a16:creationId xmlns:a16="http://schemas.microsoft.com/office/drawing/2014/main" xmlns="" id="{655B9D0C-8DE7-404B-9B1E-B91ECCECCB21}"/>
                    </a:ext>
                  </a:extLst>
                </p:cNvPr>
                <p:cNvSpPr/>
                <p:nvPr/>
              </p:nvSpPr>
              <p:spPr>
                <a:xfrm>
                  <a:off x="7888340" y="2094633"/>
                  <a:ext cx="1004275" cy="142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4275" h="1424241">
                      <a:moveTo>
                        <a:pt x="1004275" y="0"/>
                      </a:moveTo>
                      <a:lnTo>
                        <a:pt x="1004275" y="58472"/>
                      </a:lnTo>
                      <a:lnTo>
                        <a:pt x="990556" y="72218"/>
                      </a:lnTo>
                      <a:cubicBezTo>
                        <a:pt x="944238" y="116352"/>
                        <a:pt x="904464" y="160406"/>
                        <a:pt x="871231" y="204380"/>
                      </a:cubicBezTo>
                      <a:cubicBezTo>
                        <a:pt x="837999" y="248353"/>
                        <a:pt x="788054" y="323313"/>
                        <a:pt x="721392" y="429258"/>
                      </a:cubicBezTo>
                      <a:lnTo>
                        <a:pt x="420647" y="903122"/>
                      </a:lnTo>
                      <a:lnTo>
                        <a:pt x="420647" y="1221506"/>
                      </a:lnTo>
                      <a:lnTo>
                        <a:pt x="569910" y="1424241"/>
                      </a:lnTo>
                      <a:lnTo>
                        <a:pt x="15885" y="1424241"/>
                      </a:lnTo>
                      <a:lnTo>
                        <a:pt x="0" y="1367761"/>
                      </a:lnTo>
                      <a:lnTo>
                        <a:pt x="490378" y="1367761"/>
                      </a:lnTo>
                      <a:lnTo>
                        <a:pt x="363311" y="1233433"/>
                      </a:lnTo>
                      <a:lnTo>
                        <a:pt x="363311" y="887010"/>
                      </a:lnTo>
                      <a:lnTo>
                        <a:pt x="674940" y="394853"/>
                      </a:lnTo>
                      <a:lnTo>
                        <a:pt x="756225" y="309625"/>
                      </a:lnTo>
                      <a:cubicBezTo>
                        <a:pt x="821940" y="175520"/>
                        <a:pt x="904624" y="72311"/>
                        <a:pt x="100427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任意多边形: 形状 16">
                  <a:extLst>
                    <a:ext uri="{FF2B5EF4-FFF2-40B4-BE49-F238E27FC236}">
                      <a16:creationId xmlns:a16="http://schemas.microsoft.com/office/drawing/2014/main" xmlns="" id="{85A9AC33-173B-4989-A1EB-C3CA95B9E88D}"/>
                    </a:ext>
                  </a:extLst>
                </p:cNvPr>
                <p:cNvSpPr/>
                <p:nvPr/>
              </p:nvSpPr>
              <p:spPr>
                <a:xfrm>
                  <a:off x="8786092" y="2328510"/>
                  <a:ext cx="1026914" cy="1201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914" h="1201489">
                      <a:moveTo>
                        <a:pt x="482061" y="0"/>
                      </a:moveTo>
                      <a:cubicBezTo>
                        <a:pt x="570674" y="0"/>
                        <a:pt x="648096" y="20856"/>
                        <a:pt x="714327" y="62568"/>
                      </a:cubicBezTo>
                      <a:lnTo>
                        <a:pt x="732546" y="75630"/>
                      </a:lnTo>
                      <a:lnTo>
                        <a:pt x="732546" y="43015"/>
                      </a:lnTo>
                      <a:cubicBezTo>
                        <a:pt x="833017" y="84787"/>
                        <a:pt x="907197" y="153845"/>
                        <a:pt x="955084" y="250190"/>
                      </a:cubicBezTo>
                      <a:cubicBezTo>
                        <a:pt x="1002971" y="346534"/>
                        <a:pt x="1026914" y="457132"/>
                        <a:pt x="1026914" y="581984"/>
                      </a:cubicBezTo>
                      <a:cubicBezTo>
                        <a:pt x="1026914" y="766000"/>
                        <a:pt x="979635" y="915255"/>
                        <a:pt x="885079" y="1029748"/>
                      </a:cubicBezTo>
                      <a:cubicBezTo>
                        <a:pt x="790521" y="1144242"/>
                        <a:pt x="665952" y="1201489"/>
                        <a:pt x="511371" y="1201489"/>
                      </a:cubicBezTo>
                      <a:cubicBezTo>
                        <a:pt x="412121" y="1201489"/>
                        <a:pt x="317474" y="1166438"/>
                        <a:pt x="227432" y="1096337"/>
                      </a:cubicBezTo>
                      <a:lnTo>
                        <a:pt x="227432" y="1066399"/>
                      </a:lnTo>
                      <a:cubicBezTo>
                        <a:pt x="312224" y="1117665"/>
                        <a:pt x="404963" y="1143297"/>
                        <a:pt x="505648" y="1143297"/>
                      </a:cubicBezTo>
                      <a:cubicBezTo>
                        <a:pt x="640885" y="1143297"/>
                        <a:pt x="752016" y="1092232"/>
                        <a:pt x="839041" y="990103"/>
                      </a:cubicBezTo>
                      <a:cubicBezTo>
                        <a:pt x="926066" y="887973"/>
                        <a:pt x="969578" y="756747"/>
                        <a:pt x="969578" y="596425"/>
                      </a:cubicBezTo>
                      <a:cubicBezTo>
                        <a:pt x="969578" y="476717"/>
                        <a:pt x="949546" y="372236"/>
                        <a:pt x="909481" y="282983"/>
                      </a:cubicBezTo>
                      <a:cubicBezTo>
                        <a:pt x="879432" y="216043"/>
                        <a:pt x="838745" y="161081"/>
                        <a:pt x="787418" y="118096"/>
                      </a:cubicBezTo>
                      <a:lnTo>
                        <a:pt x="761464" y="98061"/>
                      </a:lnTo>
                      <a:lnTo>
                        <a:pt x="788433" y="122633"/>
                      </a:lnTo>
                      <a:cubicBezTo>
                        <a:pt x="799889" y="134313"/>
                        <a:pt x="810898" y="146826"/>
                        <a:pt x="821458" y="160174"/>
                      </a:cubicBezTo>
                      <a:cubicBezTo>
                        <a:pt x="905942" y="266957"/>
                        <a:pt x="948184" y="408283"/>
                        <a:pt x="948184" y="584151"/>
                      </a:cubicBezTo>
                      <a:cubicBezTo>
                        <a:pt x="948184" y="750801"/>
                        <a:pt x="906488" y="884371"/>
                        <a:pt x="823096" y="984861"/>
                      </a:cubicBezTo>
                      <a:cubicBezTo>
                        <a:pt x="739704" y="1085351"/>
                        <a:pt x="627421" y="1135595"/>
                        <a:pt x="486247" y="1135595"/>
                      </a:cubicBezTo>
                      <a:cubicBezTo>
                        <a:pt x="375123" y="1135595"/>
                        <a:pt x="276353" y="1100237"/>
                        <a:pt x="189939" y="1029521"/>
                      </a:cubicBezTo>
                      <a:cubicBezTo>
                        <a:pt x="63313" y="925493"/>
                        <a:pt x="0" y="772004"/>
                        <a:pt x="0" y="569054"/>
                      </a:cubicBezTo>
                      <a:cubicBezTo>
                        <a:pt x="0" y="396039"/>
                        <a:pt x="43495" y="257943"/>
                        <a:pt x="130484" y="154765"/>
                      </a:cubicBezTo>
                      <a:cubicBezTo>
                        <a:pt x="217472" y="51588"/>
                        <a:pt x="334665" y="0"/>
                        <a:pt x="482061" y="0"/>
                      </a:cubicBezTo>
                      <a:close/>
                      <a:moveTo>
                        <a:pt x="481995" y="106114"/>
                      </a:moveTo>
                      <a:cubicBezTo>
                        <a:pt x="305004" y="106114"/>
                        <a:pt x="216508" y="266587"/>
                        <a:pt x="216508" y="587534"/>
                      </a:cubicBezTo>
                      <a:cubicBezTo>
                        <a:pt x="216508" y="790877"/>
                        <a:pt x="257676" y="924322"/>
                        <a:pt x="340014" y="987866"/>
                      </a:cubicBezTo>
                      <a:lnTo>
                        <a:pt x="356325" y="998704"/>
                      </a:lnTo>
                      <a:lnTo>
                        <a:pt x="325944" y="967595"/>
                      </a:lnTo>
                      <a:cubicBezTo>
                        <a:pt x="302993" y="939915"/>
                        <a:pt x="285370" y="909327"/>
                        <a:pt x="273075" y="875832"/>
                      </a:cubicBezTo>
                      <a:cubicBezTo>
                        <a:pt x="248486" y="808842"/>
                        <a:pt x="236190" y="718920"/>
                        <a:pt x="236190" y="606066"/>
                      </a:cubicBezTo>
                      <a:cubicBezTo>
                        <a:pt x="236190" y="284175"/>
                        <a:pt x="323491" y="123229"/>
                        <a:pt x="498094" y="123229"/>
                      </a:cubicBezTo>
                      <a:cubicBezTo>
                        <a:pt x="578696" y="123229"/>
                        <a:pt x="639174" y="159648"/>
                        <a:pt x="679528" y="232486"/>
                      </a:cubicBezTo>
                      <a:lnTo>
                        <a:pt x="641634" y="223460"/>
                      </a:lnTo>
                      <a:cubicBezTo>
                        <a:pt x="588550" y="193723"/>
                        <a:pt x="541216" y="178854"/>
                        <a:pt x="499631" y="178854"/>
                      </a:cubicBezTo>
                      <a:cubicBezTo>
                        <a:pt x="364510" y="178854"/>
                        <a:pt x="296949" y="317835"/>
                        <a:pt x="296949" y="595797"/>
                      </a:cubicBezTo>
                      <a:cubicBezTo>
                        <a:pt x="296949" y="801947"/>
                        <a:pt x="342527" y="941378"/>
                        <a:pt x="433684" y="1014091"/>
                      </a:cubicBezTo>
                      <a:lnTo>
                        <a:pt x="424208" y="1025602"/>
                      </a:lnTo>
                      <a:lnTo>
                        <a:pt x="446167" y="1029460"/>
                      </a:lnTo>
                      <a:cubicBezTo>
                        <a:pt x="456375" y="1030615"/>
                        <a:pt x="466922" y="1031193"/>
                        <a:pt x="477809" y="1031193"/>
                      </a:cubicBezTo>
                      <a:cubicBezTo>
                        <a:pt x="557752" y="1031193"/>
                        <a:pt x="619193" y="992596"/>
                        <a:pt x="662132" y="915404"/>
                      </a:cubicBezTo>
                      <a:cubicBezTo>
                        <a:pt x="705072" y="838212"/>
                        <a:pt x="726542" y="722766"/>
                        <a:pt x="726542" y="569068"/>
                      </a:cubicBezTo>
                      <a:cubicBezTo>
                        <a:pt x="726542" y="395188"/>
                        <a:pt x="710541" y="277240"/>
                        <a:pt x="678539" y="215224"/>
                      </a:cubicBezTo>
                      <a:cubicBezTo>
                        <a:pt x="625954" y="142484"/>
                        <a:pt x="560439" y="106114"/>
                        <a:pt x="481995" y="106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: 形状 17">
                  <a:extLst>
                    <a:ext uri="{FF2B5EF4-FFF2-40B4-BE49-F238E27FC236}">
                      <a16:creationId xmlns:a16="http://schemas.microsoft.com/office/drawing/2014/main" xmlns="" id="{78E230C7-B44E-4677-8F27-6ACED0781D99}"/>
                    </a:ext>
                  </a:extLst>
                </p:cNvPr>
                <p:cNvSpPr/>
                <p:nvPr/>
              </p:nvSpPr>
              <p:spPr>
                <a:xfrm>
                  <a:off x="1447347" y="2339634"/>
                  <a:ext cx="1045206" cy="1179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206" h="1179240">
                      <a:moveTo>
                        <a:pt x="0" y="0"/>
                      </a:moveTo>
                      <a:lnTo>
                        <a:pt x="1045206" y="0"/>
                      </a:lnTo>
                      <a:cubicBezTo>
                        <a:pt x="1038761" y="26173"/>
                        <a:pt x="1035008" y="40377"/>
                        <a:pt x="1033947" y="42615"/>
                      </a:cubicBezTo>
                      <a:lnTo>
                        <a:pt x="978082" y="138634"/>
                      </a:lnTo>
                      <a:cubicBezTo>
                        <a:pt x="957767" y="177500"/>
                        <a:pt x="939470" y="222958"/>
                        <a:pt x="923193" y="275008"/>
                      </a:cubicBezTo>
                      <a:lnTo>
                        <a:pt x="912282" y="292551"/>
                      </a:lnTo>
                      <a:lnTo>
                        <a:pt x="880111" y="279875"/>
                      </a:lnTo>
                      <a:lnTo>
                        <a:pt x="876861" y="265741"/>
                      </a:lnTo>
                      <a:cubicBezTo>
                        <a:pt x="872913" y="250211"/>
                        <a:pt x="868616" y="235929"/>
                        <a:pt x="863973" y="222897"/>
                      </a:cubicBezTo>
                      <a:lnTo>
                        <a:pt x="859699" y="211887"/>
                      </a:lnTo>
                      <a:lnTo>
                        <a:pt x="830411" y="199380"/>
                      </a:lnTo>
                      <a:cubicBezTo>
                        <a:pt x="787250" y="183414"/>
                        <a:pt x="745455" y="175432"/>
                        <a:pt x="705027" y="175432"/>
                      </a:cubicBezTo>
                      <a:cubicBezTo>
                        <a:pt x="693849" y="175432"/>
                        <a:pt x="686415" y="175704"/>
                        <a:pt x="682724" y="176247"/>
                      </a:cubicBezTo>
                      <a:lnTo>
                        <a:pt x="686067" y="999089"/>
                      </a:lnTo>
                      <a:lnTo>
                        <a:pt x="819485" y="1179240"/>
                      </a:lnTo>
                      <a:lnTo>
                        <a:pt x="364768" y="1179240"/>
                      </a:lnTo>
                      <a:lnTo>
                        <a:pt x="336341" y="1122760"/>
                      </a:lnTo>
                      <a:lnTo>
                        <a:pt x="738255" y="1122760"/>
                      </a:lnTo>
                      <a:lnTo>
                        <a:pt x="689535" y="1077540"/>
                      </a:lnTo>
                      <a:lnTo>
                        <a:pt x="717984" y="1110779"/>
                      </a:lnTo>
                      <a:lnTo>
                        <a:pt x="299543" y="1110779"/>
                      </a:lnTo>
                      <a:lnTo>
                        <a:pt x="417010" y="987322"/>
                      </a:lnTo>
                      <a:lnTo>
                        <a:pt x="417010" y="177424"/>
                      </a:lnTo>
                      <a:lnTo>
                        <a:pt x="374556" y="177143"/>
                      </a:lnTo>
                      <a:cubicBezTo>
                        <a:pt x="321722" y="177143"/>
                        <a:pt x="284810" y="186893"/>
                        <a:pt x="263822" y="206393"/>
                      </a:cubicBezTo>
                      <a:cubicBezTo>
                        <a:pt x="242833" y="225893"/>
                        <a:pt x="229857" y="267203"/>
                        <a:pt x="224891" y="330325"/>
                      </a:cubicBezTo>
                      <a:lnTo>
                        <a:pt x="169494" y="330325"/>
                      </a:lnTo>
                      <a:cubicBezTo>
                        <a:pt x="176055" y="248171"/>
                        <a:pt x="194833" y="192690"/>
                        <a:pt x="225827" y="163879"/>
                      </a:cubicBezTo>
                      <a:cubicBezTo>
                        <a:pt x="256822" y="135068"/>
                        <a:pt x="300992" y="120663"/>
                        <a:pt x="358337" y="120663"/>
                      </a:cubicBezTo>
                      <a:lnTo>
                        <a:pt x="425033" y="121612"/>
                      </a:lnTo>
                      <a:lnTo>
                        <a:pt x="417010" y="121479"/>
                      </a:lnTo>
                      <a:lnTo>
                        <a:pt x="417010" y="112814"/>
                      </a:lnTo>
                      <a:cubicBezTo>
                        <a:pt x="398459" y="110630"/>
                        <a:pt x="377034" y="109538"/>
                        <a:pt x="352734" y="109538"/>
                      </a:cubicBezTo>
                      <a:cubicBezTo>
                        <a:pt x="285539" y="109538"/>
                        <a:pt x="237652" y="122704"/>
                        <a:pt x="209073" y="149037"/>
                      </a:cubicBezTo>
                      <a:cubicBezTo>
                        <a:pt x="180494" y="175369"/>
                        <a:pt x="164386" y="226563"/>
                        <a:pt x="160749" y="302619"/>
                      </a:cubicBezTo>
                      <a:lnTo>
                        <a:pt x="120890" y="302619"/>
                      </a:lnTo>
                      <a:cubicBezTo>
                        <a:pt x="94557" y="217524"/>
                        <a:pt x="56458" y="127616"/>
                        <a:pt x="6592" y="32894"/>
                      </a:cubicBezTo>
                      <a:lnTo>
                        <a:pt x="0" y="0"/>
                      </a:lnTo>
                      <a:close/>
                      <a:moveTo>
                        <a:pt x="686575" y="106115"/>
                      </a:moveTo>
                      <a:cubicBezTo>
                        <a:pt x="662346" y="106115"/>
                        <a:pt x="637672" y="107256"/>
                        <a:pt x="612551" y="109538"/>
                      </a:cubicBezTo>
                      <a:lnTo>
                        <a:pt x="618970" y="109538"/>
                      </a:lnTo>
                      <a:lnTo>
                        <a:pt x="618970" y="995091"/>
                      </a:lnTo>
                      <a:lnTo>
                        <a:pt x="625816" y="1003090"/>
                      </a:lnTo>
                      <a:lnTo>
                        <a:pt x="625816" y="120650"/>
                      </a:lnTo>
                      <a:lnTo>
                        <a:pt x="699291" y="118951"/>
                      </a:lnTo>
                      <a:cubicBezTo>
                        <a:pt x="735815" y="118951"/>
                        <a:pt x="765998" y="121777"/>
                        <a:pt x="789840" y="127428"/>
                      </a:cubicBezTo>
                      <a:lnTo>
                        <a:pt x="797754" y="129829"/>
                      </a:lnTo>
                      <a:lnTo>
                        <a:pt x="789790" y="124802"/>
                      </a:lnTo>
                      <a:cubicBezTo>
                        <a:pt x="763922" y="112344"/>
                        <a:pt x="729517" y="106115"/>
                        <a:pt x="686575" y="1061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任意多边形: 形状 18">
                  <a:extLst>
                    <a:ext uri="{FF2B5EF4-FFF2-40B4-BE49-F238E27FC236}">
                      <a16:creationId xmlns:a16="http://schemas.microsoft.com/office/drawing/2014/main" xmlns="" id="{C261DA21-1955-4367-9AA4-7FF0C1FECF48}"/>
                    </a:ext>
                  </a:extLst>
                </p:cNvPr>
                <p:cNvSpPr/>
                <p:nvPr/>
              </p:nvSpPr>
              <p:spPr>
                <a:xfrm>
                  <a:off x="2512773" y="2339634"/>
                  <a:ext cx="1108225" cy="1179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225" h="1179240">
                      <a:moveTo>
                        <a:pt x="48672" y="0"/>
                      </a:moveTo>
                      <a:lnTo>
                        <a:pt x="477783" y="0"/>
                      </a:lnTo>
                      <a:lnTo>
                        <a:pt x="363913" y="135518"/>
                      </a:lnTo>
                      <a:lnTo>
                        <a:pt x="363913" y="477021"/>
                      </a:lnTo>
                      <a:cubicBezTo>
                        <a:pt x="367354" y="477618"/>
                        <a:pt x="370777" y="478327"/>
                        <a:pt x="374182" y="479147"/>
                      </a:cubicBezTo>
                      <a:lnTo>
                        <a:pt x="374182" y="129862"/>
                      </a:lnTo>
                      <a:lnTo>
                        <a:pt x="481968" y="29364"/>
                      </a:lnTo>
                      <a:lnTo>
                        <a:pt x="517335" y="61134"/>
                      </a:lnTo>
                      <a:lnTo>
                        <a:pt x="430662" y="153931"/>
                      </a:lnTo>
                      <a:lnTo>
                        <a:pt x="430662" y="481808"/>
                      </a:lnTo>
                      <a:lnTo>
                        <a:pt x="441867" y="482851"/>
                      </a:lnTo>
                      <a:cubicBezTo>
                        <a:pt x="483176" y="486711"/>
                        <a:pt x="524502" y="488640"/>
                        <a:pt x="565846" y="488640"/>
                      </a:cubicBezTo>
                      <a:cubicBezTo>
                        <a:pt x="623895" y="488640"/>
                        <a:pt x="668404" y="486519"/>
                        <a:pt x="699371" y="482276"/>
                      </a:cubicBezTo>
                      <a:lnTo>
                        <a:pt x="699371" y="119045"/>
                      </a:lnTo>
                      <a:lnTo>
                        <a:pt x="596707" y="0"/>
                      </a:lnTo>
                      <a:lnTo>
                        <a:pt x="1019694" y="0"/>
                      </a:lnTo>
                      <a:lnTo>
                        <a:pt x="903898" y="135879"/>
                      </a:lnTo>
                      <a:lnTo>
                        <a:pt x="903898" y="995987"/>
                      </a:lnTo>
                      <a:lnTo>
                        <a:pt x="912456" y="1005662"/>
                      </a:lnTo>
                      <a:lnTo>
                        <a:pt x="912456" y="131774"/>
                      </a:lnTo>
                      <a:lnTo>
                        <a:pt x="1025176" y="29364"/>
                      </a:lnTo>
                      <a:lnTo>
                        <a:pt x="1054526" y="65908"/>
                      </a:lnTo>
                      <a:lnTo>
                        <a:pt x="968936" y="154024"/>
                      </a:lnTo>
                      <a:lnTo>
                        <a:pt x="968936" y="996990"/>
                      </a:lnTo>
                      <a:lnTo>
                        <a:pt x="1108225" y="1179240"/>
                      </a:lnTo>
                      <a:lnTo>
                        <a:pt x="646836" y="1179240"/>
                      </a:lnTo>
                      <a:lnTo>
                        <a:pt x="616269" y="1122760"/>
                      </a:lnTo>
                      <a:lnTo>
                        <a:pt x="1025310" y="1122760"/>
                      </a:lnTo>
                      <a:lnTo>
                        <a:pt x="977320" y="1079000"/>
                      </a:lnTo>
                      <a:lnTo>
                        <a:pt x="1005427" y="1110779"/>
                      </a:lnTo>
                      <a:lnTo>
                        <a:pt x="584084" y="1110779"/>
                      </a:lnTo>
                      <a:lnTo>
                        <a:pt x="699371" y="987683"/>
                      </a:lnTo>
                      <a:lnTo>
                        <a:pt x="699371" y="656865"/>
                      </a:lnTo>
                      <a:cubicBezTo>
                        <a:pt x="665507" y="667945"/>
                        <a:pt x="622683" y="673485"/>
                        <a:pt x="570900" y="673485"/>
                      </a:cubicBezTo>
                      <a:cubicBezTo>
                        <a:pt x="546712" y="673485"/>
                        <a:pt x="522139" y="672857"/>
                        <a:pt x="497184" y="671600"/>
                      </a:cubicBezTo>
                      <a:lnTo>
                        <a:pt x="430662" y="666650"/>
                      </a:lnTo>
                      <a:lnTo>
                        <a:pt x="430662" y="996963"/>
                      </a:lnTo>
                      <a:lnTo>
                        <a:pt x="569510" y="1179240"/>
                      </a:lnTo>
                      <a:lnTo>
                        <a:pt x="110474" y="1179240"/>
                      </a:lnTo>
                      <a:lnTo>
                        <a:pt x="78877" y="1122760"/>
                      </a:lnTo>
                      <a:lnTo>
                        <a:pt x="488145" y="1122760"/>
                      </a:lnTo>
                      <a:lnTo>
                        <a:pt x="454418" y="1092903"/>
                      </a:lnTo>
                      <a:lnTo>
                        <a:pt x="471057" y="1110779"/>
                      </a:lnTo>
                      <a:lnTo>
                        <a:pt x="48672" y="1110779"/>
                      </a:lnTo>
                      <a:lnTo>
                        <a:pt x="161097" y="987576"/>
                      </a:lnTo>
                      <a:lnTo>
                        <a:pt x="161097" y="645954"/>
                      </a:lnTo>
                      <a:cubicBezTo>
                        <a:pt x="131689" y="645954"/>
                        <a:pt x="101822" y="664410"/>
                        <a:pt x="71496" y="701324"/>
                      </a:cubicBezTo>
                      <a:lnTo>
                        <a:pt x="31048" y="682096"/>
                      </a:lnTo>
                      <a:cubicBezTo>
                        <a:pt x="59422" y="640217"/>
                        <a:pt x="90900" y="612910"/>
                        <a:pt x="125481" y="600174"/>
                      </a:cubicBezTo>
                      <a:lnTo>
                        <a:pt x="140142" y="595868"/>
                      </a:lnTo>
                      <a:lnTo>
                        <a:pt x="127664" y="598384"/>
                      </a:lnTo>
                      <a:cubicBezTo>
                        <a:pt x="94761" y="607299"/>
                        <a:pt x="63447" y="629587"/>
                        <a:pt x="33722" y="665248"/>
                      </a:cubicBezTo>
                      <a:lnTo>
                        <a:pt x="0" y="646355"/>
                      </a:lnTo>
                      <a:cubicBezTo>
                        <a:pt x="35996" y="551543"/>
                        <a:pt x="89695" y="497154"/>
                        <a:pt x="161097" y="483185"/>
                      </a:cubicBezTo>
                      <a:lnTo>
                        <a:pt x="161097" y="127469"/>
                      </a:lnTo>
                      <a:lnTo>
                        <a:pt x="48672" y="0"/>
                      </a:lnTo>
                      <a:close/>
                      <a:moveTo>
                        <a:pt x="699371" y="603995"/>
                      </a:moveTo>
                      <a:cubicBezTo>
                        <a:pt x="659801" y="612098"/>
                        <a:pt x="604168" y="616149"/>
                        <a:pt x="532471" y="616149"/>
                      </a:cubicBezTo>
                      <a:cubicBezTo>
                        <a:pt x="493694" y="616149"/>
                        <a:pt x="464603" y="615177"/>
                        <a:pt x="445197" y="613234"/>
                      </a:cubicBezTo>
                      <a:lnTo>
                        <a:pt x="363913" y="605751"/>
                      </a:lnTo>
                      <a:lnTo>
                        <a:pt x="363913" y="995666"/>
                      </a:lnTo>
                      <a:lnTo>
                        <a:pt x="374182" y="1006699"/>
                      </a:lnTo>
                      <a:lnTo>
                        <a:pt x="374182" y="611723"/>
                      </a:lnTo>
                      <a:lnTo>
                        <a:pt x="416783" y="613582"/>
                      </a:lnTo>
                      <a:cubicBezTo>
                        <a:pt x="488248" y="618716"/>
                        <a:pt x="541372" y="621284"/>
                        <a:pt x="576155" y="621284"/>
                      </a:cubicBezTo>
                      <a:cubicBezTo>
                        <a:pt x="628009" y="621284"/>
                        <a:pt x="669081" y="615873"/>
                        <a:pt x="699371" y="605051"/>
                      </a:cubicBezTo>
                      <a:lnTo>
                        <a:pt x="699371" y="60399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xmlns="" id="{3468B9D0-E221-45E8-B737-646D4F3A82CA}"/>
                    </a:ext>
                  </a:extLst>
                </p:cNvPr>
                <p:cNvSpPr/>
                <p:nvPr/>
              </p:nvSpPr>
              <p:spPr>
                <a:xfrm>
                  <a:off x="3621422" y="2339634"/>
                  <a:ext cx="1341487" cy="1179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487" h="1179240">
                      <a:moveTo>
                        <a:pt x="424565" y="0"/>
                      </a:moveTo>
                      <a:lnTo>
                        <a:pt x="846442" y="0"/>
                      </a:lnTo>
                      <a:lnTo>
                        <a:pt x="759181" y="119994"/>
                      </a:lnTo>
                      <a:lnTo>
                        <a:pt x="888281" y="464893"/>
                      </a:lnTo>
                      <a:lnTo>
                        <a:pt x="895261" y="455720"/>
                      </a:lnTo>
                      <a:lnTo>
                        <a:pt x="771081" y="129488"/>
                      </a:lnTo>
                      <a:lnTo>
                        <a:pt x="872249" y="13425"/>
                      </a:lnTo>
                      <a:lnTo>
                        <a:pt x="916922" y="33496"/>
                      </a:lnTo>
                      <a:lnTo>
                        <a:pt x="832188" y="141509"/>
                      </a:lnTo>
                      <a:lnTo>
                        <a:pt x="936780" y="425005"/>
                      </a:lnTo>
                      <a:lnTo>
                        <a:pt x="956541" y="408239"/>
                      </a:lnTo>
                      <a:cubicBezTo>
                        <a:pt x="974913" y="393540"/>
                        <a:pt x="993526" y="381657"/>
                        <a:pt x="1012380" y="372591"/>
                      </a:cubicBezTo>
                      <a:cubicBezTo>
                        <a:pt x="1032017" y="444119"/>
                        <a:pt x="1057253" y="512584"/>
                        <a:pt x="1088088" y="577987"/>
                      </a:cubicBezTo>
                      <a:cubicBezTo>
                        <a:pt x="1058831" y="576615"/>
                        <a:pt x="1041096" y="575928"/>
                        <a:pt x="1034884" y="575928"/>
                      </a:cubicBezTo>
                      <a:cubicBezTo>
                        <a:pt x="985650" y="575928"/>
                        <a:pt x="952766" y="580867"/>
                        <a:pt x="936230" y="590744"/>
                      </a:cubicBezTo>
                      <a:lnTo>
                        <a:pt x="1085467" y="986360"/>
                      </a:lnTo>
                      <a:lnTo>
                        <a:pt x="1093575" y="994211"/>
                      </a:lnTo>
                      <a:lnTo>
                        <a:pt x="949802" y="599863"/>
                      </a:lnTo>
                      <a:cubicBezTo>
                        <a:pt x="978951" y="590753"/>
                        <a:pt x="1006474" y="586197"/>
                        <a:pt x="1032369" y="586197"/>
                      </a:cubicBezTo>
                      <a:cubicBezTo>
                        <a:pt x="1047689" y="586197"/>
                        <a:pt x="1062312" y="586857"/>
                        <a:pt x="1076241" y="588176"/>
                      </a:cubicBezTo>
                      <a:lnTo>
                        <a:pt x="1103784" y="592295"/>
                      </a:lnTo>
                      <a:lnTo>
                        <a:pt x="1061850" y="499545"/>
                      </a:lnTo>
                      <a:cubicBezTo>
                        <a:pt x="1049511" y="465524"/>
                        <a:pt x="1040129" y="431318"/>
                        <a:pt x="1033707" y="396927"/>
                      </a:cubicBezTo>
                      <a:lnTo>
                        <a:pt x="1092674" y="419564"/>
                      </a:lnTo>
                      <a:cubicBezTo>
                        <a:pt x="1105804" y="473272"/>
                        <a:pt x="1137281" y="551535"/>
                        <a:pt x="1187102" y="654351"/>
                      </a:cubicBezTo>
                      <a:cubicBezTo>
                        <a:pt x="1161207" y="652684"/>
                        <a:pt x="1147688" y="651850"/>
                        <a:pt x="1146547" y="651850"/>
                      </a:cubicBezTo>
                      <a:lnTo>
                        <a:pt x="1078581" y="645994"/>
                      </a:lnTo>
                      <a:cubicBezTo>
                        <a:pt x="1063190" y="644603"/>
                        <a:pt x="1050035" y="643560"/>
                        <a:pt x="1039116" y="642865"/>
                      </a:cubicBezTo>
                      <a:lnTo>
                        <a:pt x="1014518" y="641880"/>
                      </a:lnTo>
                      <a:lnTo>
                        <a:pt x="1151427" y="987229"/>
                      </a:lnTo>
                      <a:lnTo>
                        <a:pt x="1341487" y="1179240"/>
                      </a:lnTo>
                      <a:lnTo>
                        <a:pt x="828524" y="1179240"/>
                      </a:lnTo>
                      <a:lnTo>
                        <a:pt x="804643" y="1122760"/>
                      </a:lnTo>
                      <a:lnTo>
                        <a:pt x="1250188" y="1122760"/>
                      </a:lnTo>
                      <a:lnTo>
                        <a:pt x="1158943" y="1057511"/>
                      </a:lnTo>
                      <a:lnTo>
                        <a:pt x="1213951" y="1110779"/>
                      </a:lnTo>
                      <a:lnTo>
                        <a:pt x="755143" y="1110779"/>
                      </a:lnTo>
                      <a:lnTo>
                        <a:pt x="870938" y="991160"/>
                      </a:lnTo>
                      <a:lnTo>
                        <a:pt x="788504" y="768448"/>
                      </a:lnTo>
                      <a:cubicBezTo>
                        <a:pt x="740911" y="826087"/>
                        <a:pt x="698720" y="885103"/>
                        <a:pt x="661931" y="945497"/>
                      </a:cubicBezTo>
                      <a:lnTo>
                        <a:pt x="616697" y="934185"/>
                      </a:lnTo>
                      <a:cubicBezTo>
                        <a:pt x="634383" y="899580"/>
                        <a:pt x="656041" y="864946"/>
                        <a:pt x="681671" y="830283"/>
                      </a:cubicBezTo>
                      <a:lnTo>
                        <a:pt x="770325" y="726389"/>
                      </a:lnTo>
                      <a:lnTo>
                        <a:pt x="765653" y="711393"/>
                      </a:lnTo>
                      <a:cubicBezTo>
                        <a:pt x="712604" y="762917"/>
                        <a:pt x="659859" y="827246"/>
                        <a:pt x="607417" y="904380"/>
                      </a:cubicBezTo>
                      <a:lnTo>
                        <a:pt x="577158" y="872022"/>
                      </a:lnTo>
                      <a:cubicBezTo>
                        <a:pt x="555249" y="837042"/>
                        <a:pt x="529431" y="799313"/>
                        <a:pt x="499706" y="758833"/>
                      </a:cubicBezTo>
                      <a:lnTo>
                        <a:pt x="472494" y="722529"/>
                      </a:lnTo>
                      <a:lnTo>
                        <a:pt x="453776" y="773554"/>
                      </a:lnTo>
                      <a:cubicBezTo>
                        <a:pt x="434231" y="832993"/>
                        <a:pt x="424458" y="884263"/>
                        <a:pt x="424458" y="927365"/>
                      </a:cubicBezTo>
                      <a:cubicBezTo>
                        <a:pt x="424458" y="960214"/>
                        <a:pt x="430089" y="987953"/>
                        <a:pt x="441352" y="1010582"/>
                      </a:cubicBezTo>
                      <a:cubicBezTo>
                        <a:pt x="452615" y="1033210"/>
                        <a:pt x="480809" y="1072377"/>
                        <a:pt x="525932" y="1128082"/>
                      </a:cubicBezTo>
                      <a:cubicBezTo>
                        <a:pt x="529970" y="1133207"/>
                        <a:pt x="537521" y="1150260"/>
                        <a:pt x="548583" y="1179240"/>
                      </a:cubicBezTo>
                      <a:lnTo>
                        <a:pt x="68661" y="1179240"/>
                      </a:lnTo>
                      <a:lnTo>
                        <a:pt x="43630" y="1122760"/>
                      </a:lnTo>
                      <a:lnTo>
                        <a:pt x="451766" y="1122760"/>
                      </a:lnTo>
                      <a:lnTo>
                        <a:pt x="442180" y="1110779"/>
                      </a:lnTo>
                      <a:lnTo>
                        <a:pt x="0" y="1110779"/>
                      </a:lnTo>
                      <a:cubicBezTo>
                        <a:pt x="83339" y="1049396"/>
                        <a:pt x="147721" y="984702"/>
                        <a:pt x="193148" y="916695"/>
                      </a:cubicBezTo>
                      <a:cubicBezTo>
                        <a:pt x="232896" y="857190"/>
                        <a:pt x="273095" y="766928"/>
                        <a:pt x="313744" y="645909"/>
                      </a:cubicBezTo>
                      <a:lnTo>
                        <a:pt x="330030" y="595743"/>
                      </a:lnTo>
                      <a:lnTo>
                        <a:pt x="311312" y="584525"/>
                      </a:lnTo>
                      <a:cubicBezTo>
                        <a:pt x="286647" y="572997"/>
                        <a:pt x="250838" y="564556"/>
                        <a:pt x="203885" y="559201"/>
                      </a:cubicBezTo>
                      <a:cubicBezTo>
                        <a:pt x="235735" y="498629"/>
                        <a:pt x="262625" y="440343"/>
                        <a:pt x="284554" y="384345"/>
                      </a:cubicBezTo>
                      <a:cubicBezTo>
                        <a:pt x="305805" y="394917"/>
                        <a:pt x="318642" y="402365"/>
                        <a:pt x="323063" y="406688"/>
                      </a:cubicBezTo>
                      <a:lnTo>
                        <a:pt x="362322" y="448366"/>
                      </a:lnTo>
                      <a:cubicBezTo>
                        <a:pt x="371663" y="453857"/>
                        <a:pt x="378469" y="461323"/>
                        <a:pt x="382739" y="470763"/>
                      </a:cubicBezTo>
                      <a:lnTo>
                        <a:pt x="388475" y="456148"/>
                      </a:lnTo>
                      <a:lnTo>
                        <a:pt x="380265" y="452351"/>
                      </a:lnTo>
                      <a:cubicBezTo>
                        <a:pt x="353987" y="429236"/>
                        <a:pt x="332018" y="410664"/>
                        <a:pt x="314358" y="396633"/>
                      </a:cubicBezTo>
                      <a:lnTo>
                        <a:pt x="300385" y="380681"/>
                      </a:lnTo>
                      <a:lnTo>
                        <a:pt x="326820" y="341543"/>
                      </a:lnTo>
                      <a:cubicBezTo>
                        <a:pt x="366320" y="363454"/>
                        <a:pt x="393789" y="386110"/>
                        <a:pt x="409228" y="409509"/>
                      </a:cubicBezTo>
                      <a:lnTo>
                        <a:pt x="513497" y="116772"/>
                      </a:lnTo>
                      <a:lnTo>
                        <a:pt x="424565" y="0"/>
                      </a:lnTo>
                      <a:close/>
                      <a:moveTo>
                        <a:pt x="583309" y="206266"/>
                      </a:moveTo>
                      <a:lnTo>
                        <a:pt x="468035" y="537726"/>
                      </a:lnTo>
                      <a:cubicBezTo>
                        <a:pt x="507854" y="576967"/>
                        <a:pt x="543275" y="618021"/>
                        <a:pt x="574296" y="660889"/>
                      </a:cubicBezTo>
                      <a:lnTo>
                        <a:pt x="608144" y="707993"/>
                      </a:lnTo>
                      <a:lnTo>
                        <a:pt x="612284" y="702969"/>
                      </a:lnTo>
                      <a:cubicBezTo>
                        <a:pt x="614156" y="700473"/>
                        <a:pt x="616469" y="699314"/>
                        <a:pt x="619224" y="699492"/>
                      </a:cubicBezTo>
                      <a:cubicBezTo>
                        <a:pt x="582631" y="647522"/>
                        <a:pt x="537039" y="595080"/>
                        <a:pt x="482449" y="542166"/>
                      </a:cubicBezTo>
                      <a:lnTo>
                        <a:pt x="589847" y="254001"/>
                      </a:lnTo>
                      <a:lnTo>
                        <a:pt x="583309" y="206266"/>
                      </a:lnTo>
                      <a:close/>
                      <a:moveTo>
                        <a:pt x="621337" y="303609"/>
                      </a:moveTo>
                      <a:lnTo>
                        <a:pt x="546912" y="526388"/>
                      </a:lnTo>
                      <a:cubicBezTo>
                        <a:pt x="550174" y="528349"/>
                        <a:pt x="552091" y="529909"/>
                        <a:pt x="552661" y="531068"/>
                      </a:cubicBezTo>
                      <a:lnTo>
                        <a:pt x="576329" y="561380"/>
                      </a:lnTo>
                      <a:cubicBezTo>
                        <a:pt x="594935" y="579793"/>
                        <a:pt x="614729" y="603470"/>
                        <a:pt x="635712" y="632412"/>
                      </a:cubicBezTo>
                      <a:lnTo>
                        <a:pt x="656301" y="661974"/>
                      </a:lnTo>
                      <a:lnTo>
                        <a:pt x="679602" y="628882"/>
                      </a:lnTo>
                      <a:cubicBezTo>
                        <a:pt x="690762" y="615967"/>
                        <a:pt x="703918" y="603157"/>
                        <a:pt x="719067" y="590449"/>
                      </a:cubicBezTo>
                      <a:lnTo>
                        <a:pt x="621337" y="303609"/>
                      </a:lnTo>
                      <a:close/>
                      <a:moveTo>
                        <a:pt x="422826" y="653508"/>
                      </a:moveTo>
                      <a:cubicBezTo>
                        <a:pt x="422229" y="664749"/>
                        <a:pt x="416555" y="687115"/>
                        <a:pt x="405805" y="720605"/>
                      </a:cubicBezTo>
                      <a:lnTo>
                        <a:pt x="378260" y="806195"/>
                      </a:lnTo>
                      <a:cubicBezTo>
                        <a:pt x="363988" y="849767"/>
                        <a:pt x="356853" y="886021"/>
                        <a:pt x="356853" y="914957"/>
                      </a:cubicBezTo>
                      <a:cubicBezTo>
                        <a:pt x="356853" y="944035"/>
                        <a:pt x="361579" y="967811"/>
                        <a:pt x="371033" y="986286"/>
                      </a:cubicBezTo>
                      <a:lnTo>
                        <a:pt x="373029" y="989588"/>
                      </a:lnTo>
                      <a:lnTo>
                        <a:pt x="370861" y="981029"/>
                      </a:lnTo>
                      <a:cubicBezTo>
                        <a:pt x="367797" y="965293"/>
                        <a:pt x="366266" y="948309"/>
                        <a:pt x="366266" y="930080"/>
                      </a:cubicBezTo>
                      <a:cubicBezTo>
                        <a:pt x="366266" y="870471"/>
                        <a:pt x="389612" y="786749"/>
                        <a:pt x="436305" y="678914"/>
                      </a:cubicBezTo>
                      <a:lnTo>
                        <a:pt x="422826" y="6535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任意多边形: 形状 20">
                  <a:extLst>
                    <a:ext uri="{FF2B5EF4-FFF2-40B4-BE49-F238E27FC236}">
                      <a16:creationId xmlns:a16="http://schemas.microsoft.com/office/drawing/2014/main" xmlns="" id="{B25AD7D8-CFEE-4780-BD53-BCDD37ED6A01}"/>
                    </a:ext>
                  </a:extLst>
                </p:cNvPr>
                <p:cNvSpPr/>
                <p:nvPr/>
              </p:nvSpPr>
              <p:spPr>
                <a:xfrm>
                  <a:off x="4937767" y="2339634"/>
                  <a:ext cx="1044202" cy="1179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202" h="1179240">
                      <a:moveTo>
                        <a:pt x="57884" y="0"/>
                      </a:moveTo>
                      <a:lnTo>
                        <a:pt x="517936" y="0"/>
                      </a:lnTo>
                      <a:lnTo>
                        <a:pt x="398610" y="102665"/>
                      </a:lnTo>
                      <a:lnTo>
                        <a:pt x="770225" y="871821"/>
                      </a:lnTo>
                      <a:lnTo>
                        <a:pt x="770225" y="792636"/>
                      </a:lnTo>
                      <a:lnTo>
                        <a:pt x="421502" y="104845"/>
                      </a:lnTo>
                      <a:lnTo>
                        <a:pt x="558772" y="13425"/>
                      </a:lnTo>
                      <a:lnTo>
                        <a:pt x="590194" y="49086"/>
                      </a:lnTo>
                      <a:lnTo>
                        <a:pt x="486005" y="122602"/>
                      </a:lnTo>
                      <a:lnTo>
                        <a:pt x="770225" y="725834"/>
                      </a:lnTo>
                      <a:lnTo>
                        <a:pt x="770225" y="351104"/>
                      </a:lnTo>
                      <a:lnTo>
                        <a:pt x="770225" y="306631"/>
                      </a:lnTo>
                      <a:cubicBezTo>
                        <a:pt x="770225" y="212265"/>
                        <a:pt x="762924" y="150113"/>
                        <a:pt x="748323" y="120175"/>
                      </a:cubicBezTo>
                      <a:cubicBezTo>
                        <a:pt x="733721" y="90237"/>
                        <a:pt x="693688" y="50178"/>
                        <a:pt x="628222" y="0"/>
                      </a:cubicBezTo>
                      <a:lnTo>
                        <a:pt x="1044202" y="0"/>
                      </a:lnTo>
                      <a:cubicBezTo>
                        <a:pt x="976909" y="53013"/>
                        <a:pt x="934768" y="92137"/>
                        <a:pt x="917777" y="117374"/>
                      </a:cubicBezTo>
                      <a:cubicBezTo>
                        <a:pt x="891863" y="156765"/>
                        <a:pt x="878907" y="217614"/>
                        <a:pt x="878907" y="299918"/>
                      </a:cubicBezTo>
                      <a:lnTo>
                        <a:pt x="878907" y="354460"/>
                      </a:lnTo>
                      <a:lnTo>
                        <a:pt x="878907" y="1110779"/>
                      </a:lnTo>
                      <a:lnTo>
                        <a:pt x="708730" y="1110779"/>
                      </a:lnTo>
                      <a:lnTo>
                        <a:pt x="340633" y="342198"/>
                      </a:lnTo>
                      <a:lnTo>
                        <a:pt x="340633" y="768849"/>
                      </a:lnTo>
                      <a:lnTo>
                        <a:pt x="339523" y="817507"/>
                      </a:lnTo>
                      <a:lnTo>
                        <a:pt x="349511" y="937100"/>
                      </a:lnTo>
                      <a:cubicBezTo>
                        <a:pt x="359683" y="987848"/>
                        <a:pt x="383211" y="1025671"/>
                        <a:pt x="420098" y="1050568"/>
                      </a:cubicBezTo>
                      <a:lnTo>
                        <a:pt x="425503" y="1065525"/>
                      </a:lnTo>
                      <a:lnTo>
                        <a:pt x="436612" y="1069582"/>
                      </a:lnTo>
                      <a:lnTo>
                        <a:pt x="517936" y="1179240"/>
                      </a:lnTo>
                      <a:lnTo>
                        <a:pt x="34925" y="1179240"/>
                      </a:lnTo>
                      <a:lnTo>
                        <a:pt x="14253" y="1122760"/>
                      </a:lnTo>
                      <a:lnTo>
                        <a:pt x="434953" y="1122760"/>
                      </a:lnTo>
                      <a:lnTo>
                        <a:pt x="400857" y="1110779"/>
                      </a:lnTo>
                      <a:lnTo>
                        <a:pt x="0" y="1110779"/>
                      </a:lnTo>
                      <a:cubicBezTo>
                        <a:pt x="71572" y="1065558"/>
                        <a:pt x="117711" y="1023792"/>
                        <a:pt x="138419" y="985484"/>
                      </a:cubicBezTo>
                      <a:cubicBezTo>
                        <a:pt x="159127" y="947175"/>
                        <a:pt x="169480" y="879193"/>
                        <a:pt x="169480" y="781538"/>
                      </a:cubicBezTo>
                      <a:lnTo>
                        <a:pt x="169480" y="118724"/>
                      </a:lnTo>
                      <a:lnTo>
                        <a:pt x="57884" y="0"/>
                      </a:lnTo>
                      <a:close/>
                      <a:moveTo>
                        <a:pt x="272172" y="212978"/>
                      </a:moveTo>
                      <a:lnTo>
                        <a:pt x="272172" y="679181"/>
                      </a:lnTo>
                      <a:cubicBezTo>
                        <a:pt x="272172" y="830624"/>
                        <a:pt x="281491" y="928268"/>
                        <a:pt x="300131" y="972112"/>
                      </a:cubicBezTo>
                      <a:cubicBezTo>
                        <a:pt x="304791" y="983074"/>
                        <a:pt x="311129" y="993325"/>
                        <a:pt x="319145" y="1002867"/>
                      </a:cubicBezTo>
                      <a:lnTo>
                        <a:pt x="329835" y="1012605"/>
                      </a:lnTo>
                      <a:lnTo>
                        <a:pt x="320098" y="998678"/>
                      </a:lnTo>
                      <a:cubicBezTo>
                        <a:pt x="294993" y="954573"/>
                        <a:pt x="282441" y="895622"/>
                        <a:pt x="282441" y="821826"/>
                      </a:cubicBezTo>
                      <a:lnTo>
                        <a:pt x="283296" y="742949"/>
                      </a:lnTo>
                      <a:lnTo>
                        <a:pt x="283296" y="288432"/>
                      </a:lnTo>
                      <a:lnTo>
                        <a:pt x="272172" y="2129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任意多边形: 形状 21">
                  <a:extLst>
                    <a:ext uri="{FF2B5EF4-FFF2-40B4-BE49-F238E27FC236}">
                      <a16:creationId xmlns:a16="http://schemas.microsoft.com/office/drawing/2014/main" xmlns="" id="{F096FD73-9174-4CFE-854C-582128B280D9}"/>
                    </a:ext>
                  </a:extLst>
                </p:cNvPr>
                <p:cNvSpPr/>
                <p:nvPr/>
              </p:nvSpPr>
              <p:spPr>
                <a:xfrm>
                  <a:off x="6047002" y="2339634"/>
                  <a:ext cx="1214379" cy="1179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79" h="1179240">
                      <a:moveTo>
                        <a:pt x="6712" y="0"/>
                      </a:moveTo>
                      <a:lnTo>
                        <a:pt x="434861" y="0"/>
                      </a:lnTo>
                      <a:lnTo>
                        <a:pt x="317768" y="134877"/>
                      </a:lnTo>
                      <a:lnTo>
                        <a:pt x="317768" y="617593"/>
                      </a:lnTo>
                      <a:lnTo>
                        <a:pt x="328893" y="575220"/>
                      </a:lnTo>
                      <a:lnTo>
                        <a:pt x="328893" y="127482"/>
                      </a:lnTo>
                      <a:lnTo>
                        <a:pt x="443405" y="26008"/>
                      </a:lnTo>
                      <a:lnTo>
                        <a:pt x="470936" y="63848"/>
                      </a:lnTo>
                      <a:lnTo>
                        <a:pt x="384518" y="152353"/>
                      </a:lnTo>
                      <a:lnTo>
                        <a:pt x="384518" y="538729"/>
                      </a:lnTo>
                      <a:lnTo>
                        <a:pt x="613541" y="234399"/>
                      </a:lnTo>
                      <a:cubicBezTo>
                        <a:pt x="648556" y="192627"/>
                        <a:pt x="666063" y="156003"/>
                        <a:pt x="666063" y="124527"/>
                      </a:cubicBezTo>
                      <a:cubicBezTo>
                        <a:pt x="666063" y="108446"/>
                        <a:pt x="656906" y="92113"/>
                        <a:pt x="638592" y="75528"/>
                      </a:cubicBezTo>
                      <a:cubicBezTo>
                        <a:pt x="620278" y="58943"/>
                        <a:pt x="592971" y="46965"/>
                        <a:pt x="556673" y="39593"/>
                      </a:cubicBezTo>
                      <a:lnTo>
                        <a:pt x="556673" y="0"/>
                      </a:lnTo>
                      <a:lnTo>
                        <a:pt x="1033947" y="0"/>
                      </a:lnTo>
                      <a:lnTo>
                        <a:pt x="1033947" y="39018"/>
                      </a:lnTo>
                      <a:cubicBezTo>
                        <a:pt x="931880" y="63808"/>
                        <a:pt x="827557" y="139967"/>
                        <a:pt x="720979" y="267493"/>
                      </a:cubicBezTo>
                      <a:lnTo>
                        <a:pt x="604355" y="402997"/>
                      </a:lnTo>
                      <a:lnTo>
                        <a:pt x="909849" y="990839"/>
                      </a:lnTo>
                      <a:lnTo>
                        <a:pt x="916167" y="996063"/>
                      </a:lnTo>
                      <a:lnTo>
                        <a:pt x="622166" y="398999"/>
                      </a:lnTo>
                      <a:lnTo>
                        <a:pt x="782514" y="214008"/>
                      </a:lnTo>
                      <a:cubicBezTo>
                        <a:pt x="867163" y="119491"/>
                        <a:pt x="959077" y="67739"/>
                        <a:pt x="1058256" y="58754"/>
                      </a:cubicBezTo>
                      <a:lnTo>
                        <a:pt x="1075104" y="108789"/>
                      </a:lnTo>
                      <a:cubicBezTo>
                        <a:pt x="986060" y="115252"/>
                        <a:pt x="901959" y="162377"/>
                        <a:pt x="822802" y="250164"/>
                      </a:cubicBezTo>
                      <a:lnTo>
                        <a:pt x="680745" y="404241"/>
                      </a:lnTo>
                      <a:lnTo>
                        <a:pt x="973108" y="990999"/>
                      </a:lnTo>
                      <a:lnTo>
                        <a:pt x="1214379" y="1179240"/>
                      </a:lnTo>
                      <a:lnTo>
                        <a:pt x="655540" y="1179240"/>
                      </a:lnTo>
                      <a:lnTo>
                        <a:pt x="622166" y="1122760"/>
                      </a:lnTo>
                      <a:lnTo>
                        <a:pt x="1107984" y="1122760"/>
                      </a:lnTo>
                      <a:lnTo>
                        <a:pt x="1000428" y="1065731"/>
                      </a:lnTo>
                      <a:lnTo>
                        <a:pt x="1054914" y="1110779"/>
                      </a:lnTo>
                      <a:lnTo>
                        <a:pt x="584365" y="1110779"/>
                      </a:lnTo>
                      <a:lnTo>
                        <a:pt x="694277" y="1006390"/>
                      </a:lnTo>
                      <a:lnTo>
                        <a:pt x="499885" y="612392"/>
                      </a:lnTo>
                      <a:lnTo>
                        <a:pt x="384518" y="768073"/>
                      </a:lnTo>
                      <a:lnTo>
                        <a:pt x="384518" y="996508"/>
                      </a:lnTo>
                      <a:lnTo>
                        <a:pt x="521279" y="1179240"/>
                      </a:lnTo>
                      <a:lnTo>
                        <a:pt x="65359" y="1179240"/>
                      </a:lnTo>
                      <a:lnTo>
                        <a:pt x="32733" y="1122760"/>
                      </a:lnTo>
                      <a:lnTo>
                        <a:pt x="435850" y="1122760"/>
                      </a:lnTo>
                      <a:lnTo>
                        <a:pt x="395024" y="1082740"/>
                      </a:lnTo>
                      <a:lnTo>
                        <a:pt x="419765" y="1110779"/>
                      </a:lnTo>
                      <a:lnTo>
                        <a:pt x="0" y="1110779"/>
                      </a:lnTo>
                      <a:lnTo>
                        <a:pt x="114953" y="987697"/>
                      </a:lnTo>
                      <a:lnTo>
                        <a:pt x="114953" y="124875"/>
                      </a:lnTo>
                      <a:lnTo>
                        <a:pt x="6712" y="0"/>
                      </a:lnTo>
                      <a:close/>
                      <a:moveTo>
                        <a:pt x="470321" y="551980"/>
                      </a:moveTo>
                      <a:lnTo>
                        <a:pt x="317768" y="747174"/>
                      </a:lnTo>
                      <a:lnTo>
                        <a:pt x="317768" y="995185"/>
                      </a:lnTo>
                      <a:lnTo>
                        <a:pt x="328893" y="1007793"/>
                      </a:lnTo>
                      <a:lnTo>
                        <a:pt x="328893" y="745222"/>
                      </a:lnTo>
                      <a:lnTo>
                        <a:pt x="475295" y="569724"/>
                      </a:lnTo>
                      <a:lnTo>
                        <a:pt x="470321" y="5519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任意多边形: 形状 22">
                  <a:extLst>
                    <a:ext uri="{FF2B5EF4-FFF2-40B4-BE49-F238E27FC236}">
                      <a16:creationId xmlns:a16="http://schemas.microsoft.com/office/drawing/2014/main" xmlns="" id="{64E2800C-469C-4F42-B9F4-9537A8EB6DED}"/>
                    </a:ext>
                  </a:extLst>
                </p:cNvPr>
                <p:cNvSpPr/>
                <p:nvPr/>
              </p:nvSpPr>
              <p:spPr>
                <a:xfrm>
                  <a:off x="9879573" y="2339634"/>
                  <a:ext cx="1003675" cy="1125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675" h="1125327">
                      <a:moveTo>
                        <a:pt x="0" y="0"/>
                      </a:moveTo>
                      <a:lnTo>
                        <a:pt x="430943" y="0"/>
                      </a:lnTo>
                      <a:lnTo>
                        <a:pt x="316927" y="135532"/>
                      </a:lnTo>
                      <a:lnTo>
                        <a:pt x="316927" y="694491"/>
                      </a:lnTo>
                      <a:lnTo>
                        <a:pt x="318597" y="823644"/>
                      </a:lnTo>
                      <a:cubicBezTo>
                        <a:pt x="318597" y="891107"/>
                        <a:pt x="334195" y="940567"/>
                        <a:pt x="365390" y="972026"/>
                      </a:cubicBezTo>
                      <a:cubicBezTo>
                        <a:pt x="373189" y="979890"/>
                        <a:pt x="382423" y="986772"/>
                        <a:pt x="393091" y="992670"/>
                      </a:cubicBezTo>
                      <a:lnTo>
                        <a:pt x="399547" y="995292"/>
                      </a:lnTo>
                      <a:lnTo>
                        <a:pt x="372642" y="971769"/>
                      </a:lnTo>
                      <a:cubicBezTo>
                        <a:pt x="364812" y="963050"/>
                        <a:pt x="358480" y="953767"/>
                        <a:pt x="353644" y="943919"/>
                      </a:cubicBezTo>
                      <a:cubicBezTo>
                        <a:pt x="334300" y="904527"/>
                        <a:pt x="324629" y="845315"/>
                        <a:pt x="324629" y="766282"/>
                      </a:cubicBezTo>
                      <a:lnTo>
                        <a:pt x="324629" y="130036"/>
                      </a:lnTo>
                      <a:lnTo>
                        <a:pt x="439367" y="27692"/>
                      </a:lnTo>
                      <a:lnTo>
                        <a:pt x="465909" y="64664"/>
                      </a:lnTo>
                      <a:lnTo>
                        <a:pt x="383676" y="152420"/>
                      </a:lnTo>
                      <a:lnTo>
                        <a:pt x="383676" y="751680"/>
                      </a:lnTo>
                      <a:lnTo>
                        <a:pt x="382592" y="823992"/>
                      </a:lnTo>
                      <a:lnTo>
                        <a:pt x="407837" y="927312"/>
                      </a:lnTo>
                      <a:cubicBezTo>
                        <a:pt x="418731" y="945301"/>
                        <a:pt x="442817" y="970015"/>
                        <a:pt x="480096" y="1001456"/>
                      </a:cubicBezTo>
                      <a:lnTo>
                        <a:pt x="481649" y="1016668"/>
                      </a:lnTo>
                      <a:lnTo>
                        <a:pt x="527831" y="1019213"/>
                      </a:lnTo>
                      <a:cubicBezTo>
                        <a:pt x="612187" y="1019213"/>
                        <a:pt x="668805" y="1004067"/>
                        <a:pt x="697687" y="973777"/>
                      </a:cubicBezTo>
                      <a:cubicBezTo>
                        <a:pt x="725072" y="915781"/>
                        <a:pt x="738764" y="817823"/>
                        <a:pt x="738764" y="679903"/>
                      </a:cubicBezTo>
                      <a:lnTo>
                        <a:pt x="742107" y="144999"/>
                      </a:lnTo>
                      <a:lnTo>
                        <a:pt x="611321" y="0"/>
                      </a:lnTo>
                      <a:lnTo>
                        <a:pt x="1003675" y="0"/>
                      </a:lnTo>
                      <a:lnTo>
                        <a:pt x="853489" y="144878"/>
                      </a:lnTo>
                      <a:lnTo>
                        <a:pt x="853489" y="679061"/>
                      </a:lnTo>
                      <a:cubicBezTo>
                        <a:pt x="853489" y="779042"/>
                        <a:pt x="850152" y="851657"/>
                        <a:pt x="843481" y="896906"/>
                      </a:cubicBezTo>
                      <a:cubicBezTo>
                        <a:pt x="836808" y="942154"/>
                        <a:pt x="824214" y="971121"/>
                        <a:pt x="805700" y="983806"/>
                      </a:cubicBezTo>
                      <a:cubicBezTo>
                        <a:pt x="752215" y="1078153"/>
                        <a:pt x="652875" y="1125327"/>
                        <a:pt x="507681" y="1125327"/>
                      </a:cubicBezTo>
                      <a:cubicBezTo>
                        <a:pt x="355658" y="1125327"/>
                        <a:pt x="248911" y="1087513"/>
                        <a:pt x="187439" y="1011885"/>
                      </a:cubicBezTo>
                      <a:cubicBezTo>
                        <a:pt x="138554" y="952410"/>
                        <a:pt x="114111" y="840631"/>
                        <a:pt x="114111" y="676547"/>
                      </a:cubicBezTo>
                      <a:lnTo>
                        <a:pt x="114111" y="1272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任意多边形: 形状 23">
                  <a:extLst>
                    <a:ext uri="{FF2B5EF4-FFF2-40B4-BE49-F238E27FC236}">
                      <a16:creationId xmlns:a16="http://schemas.microsoft.com/office/drawing/2014/main" xmlns="" id="{2D045635-B4ED-4457-9B88-F3C2671E7CF5}"/>
                    </a:ext>
                  </a:extLst>
                </p:cNvPr>
                <p:cNvSpPr/>
                <p:nvPr/>
              </p:nvSpPr>
              <p:spPr>
                <a:xfrm>
                  <a:off x="2367144" y="2375576"/>
                  <a:ext cx="178560" cy="304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560" h="304652">
                      <a:moveTo>
                        <a:pt x="142859" y="0"/>
                      </a:moveTo>
                      <a:lnTo>
                        <a:pt x="178560" y="32653"/>
                      </a:lnTo>
                      <a:cubicBezTo>
                        <a:pt x="138410" y="88527"/>
                        <a:pt x="96933" y="173983"/>
                        <a:pt x="54127" y="289021"/>
                      </a:cubicBezTo>
                      <a:lnTo>
                        <a:pt x="43028" y="304652"/>
                      </a:lnTo>
                      <a:lnTo>
                        <a:pt x="0" y="277174"/>
                      </a:lnTo>
                      <a:lnTo>
                        <a:pt x="4680" y="254590"/>
                      </a:lnTo>
                      <a:cubicBezTo>
                        <a:pt x="45819" y="139418"/>
                        <a:pt x="86383" y="58331"/>
                        <a:pt x="126372" y="11326"/>
                      </a:cubicBezTo>
                      <a:lnTo>
                        <a:pt x="14285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任意多边形: 形状 24">
                  <a:extLst>
                    <a:ext uri="{FF2B5EF4-FFF2-40B4-BE49-F238E27FC236}">
                      <a16:creationId xmlns:a16="http://schemas.microsoft.com/office/drawing/2014/main" xmlns="" id="{158327DD-4B1B-487F-B7F9-4EDA824F0318}"/>
                    </a:ext>
                  </a:extLst>
                </p:cNvPr>
                <p:cNvSpPr/>
                <p:nvPr/>
              </p:nvSpPr>
              <p:spPr>
                <a:xfrm>
                  <a:off x="10091321" y="2379066"/>
                  <a:ext cx="820890" cy="1159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890" h="1159491">
                      <a:moveTo>
                        <a:pt x="794040" y="0"/>
                      </a:moveTo>
                      <a:lnTo>
                        <a:pt x="820890" y="37707"/>
                      </a:lnTo>
                      <a:lnTo>
                        <a:pt x="706779" y="137350"/>
                      </a:lnTo>
                      <a:lnTo>
                        <a:pt x="706779" y="650526"/>
                      </a:lnTo>
                      <a:cubicBezTo>
                        <a:pt x="706779" y="823631"/>
                        <a:pt x="692614" y="937657"/>
                        <a:pt x="664285" y="992604"/>
                      </a:cubicBezTo>
                      <a:cubicBezTo>
                        <a:pt x="606342" y="1103862"/>
                        <a:pt x="494042" y="1159491"/>
                        <a:pt x="327383" y="1159491"/>
                      </a:cubicBezTo>
                      <a:cubicBezTo>
                        <a:pt x="184889" y="1159491"/>
                        <a:pt x="75762" y="1113565"/>
                        <a:pt x="0" y="1021713"/>
                      </a:cubicBezTo>
                      <a:lnTo>
                        <a:pt x="31061" y="1026660"/>
                      </a:lnTo>
                      <a:lnTo>
                        <a:pt x="71162" y="1051344"/>
                      </a:lnTo>
                      <a:cubicBezTo>
                        <a:pt x="131261" y="1085788"/>
                        <a:pt x="213651" y="1103010"/>
                        <a:pt x="318330" y="1103010"/>
                      </a:cubicBezTo>
                      <a:cubicBezTo>
                        <a:pt x="465780" y="1103010"/>
                        <a:pt x="562440" y="1065696"/>
                        <a:pt x="608313" y="991066"/>
                      </a:cubicBezTo>
                      <a:cubicBezTo>
                        <a:pt x="635163" y="923933"/>
                        <a:pt x="648587" y="812377"/>
                        <a:pt x="648587" y="656396"/>
                      </a:cubicBezTo>
                      <a:lnTo>
                        <a:pt x="648587" y="111450"/>
                      </a:lnTo>
                      <a:lnTo>
                        <a:pt x="7940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xmlns="" id="{E7E5891A-2676-4C66-9E52-C7504EBF8D7D}"/>
                    </a:ext>
                  </a:extLst>
                </p:cNvPr>
                <p:cNvSpPr/>
                <p:nvPr/>
              </p:nvSpPr>
              <p:spPr>
                <a:xfrm>
                  <a:off x="5659147" y="2401744"/>
                  <a:ext cx="351851" cy="1117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851" h="1117130">
                      <a:moveTo>
                        <a:pt x="351851" y="0"/>
                      </a:moveTo>
                      <a:lnTo>
                        <a:pt x="330163" y="57376"/>
                      </a:lnTo>
                      <a:cubicBezTo>
                        <a:pt x="287348" y="67396"/>
                        <a:pt x="259282" y="84152"/>
                        <a:pt x="245964" y="107646"/>
                      </a:cubicBezTo>
                      <a:cubicBezTo>
                        <a:pt x="232646" y="131139"/>
                        <a:pt x="225988" y="173688"/>
                        <a:pt x="225988" y="235294"/>
                      </a:cubicBezTo>
                      <a:lnTo>
                        <a:pt x="225988" y="1117130"/>
                      </a:lnTo>
                      <a:lnTo>
                        <a:pt x="17101" y="1117130"/>
                      </a:lnTo>
                      <a:lnTo>
                        <a:pt x="0" y="1060650"/>
                      </a:lnTo>
                      <a:lnTo>
                        <a:pt x="168652" y="1060650"/>
                      </a:lnTo>
                      <a:lnTo>
                        <a:pt x="168652" y="243678"/>
                      </a:lnTo>
                      <a:cubicBezTo>
                        <a:pt x="168652" y="161276"/>
                        <a:pt x="179955" y="102841"/>
                        <a:pt x="202561" y="68374"/>
                      </a:cubicBezTo>
                      <a:cubicBezTo>
                        <a:pt x="225168" y="33907"/>
                        <a:pt x="274931" y="11116"/>
                        <a:pt x="35185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xmlns="" id="{07840F01-2FC0-4EF4-887D-C235BA66AB30}"/>
                    </a:ext>
                  </a:extLst>
                </p:cNvPr>
                <p:cNvSpPr/>
                <p:nvPr/>
              </p:nvSpPr>
              <p:spPr>
                <a:xfrm>
                  <a:off x="2059898" y="2445749"/>
                  <a:ext cx="185203" cy="89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03" h="896975">
                      <a:moveTo>
                        <a:pt x="74024" y="0"/>
                      </a:moveTo>
                      <a:cubicBezTo>
                        <a:pt x="116966" y="0"/>
                        <a:pt x="151371" y="6229"/>
                        <a:pt x="177239" y="18687"/>
                      </a:cubicBezTo>
                      <a:lnTo>
                        <a:pt x="185203" y="23714"/>
                      </a:lnTo>
                      <a:lnTo>
                        <a:pt x="177289" y="21313"/>
                      </a:lnTo>
                      <a:cubicBezTo>
                        <a:pt x="153447" y="15662"/>
                        <a:pt x="123264" y="12836"/>
                        <a:pt x="86740" y="12836"/>
                      </a:cubicBezTo>
                      <a:lnTo>
                        <a:pt x="13265" y="14535"/>
                      </a:lnTo>
                      <a:lnTo>
                        <a:pt x="13265" y="896975"/>
                      </a:lnTo>
                      <a:lnTo>
                        <a:pt x="6419" y="888976"/>
                      </a:lnTo>
                      <a:lnTo>
                        <a:pt x="6419" y="3423"/>
                      </a:lnTo>
                      <a:lnTo>
                        <a:pt x="0" y="3423"/>
                      </a:lnTo>
                      <a:cubicBezTo>
                        <a:pt x="25121" y="1141"/>
                        <a:pt x="49795" y="0"/>
                        <a:pt x="740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xmlns="" id="{C2A1C095-D2DD-4E56-B1AB-E9ED50B59433}"/>
                    </a:ext>
                  </a:extLst>
                </p:cNvPr>
                <p:cNvSpPr/>
                <p:nvPr/>
              </p:nvSpPr>
              <p:spPr>
                <a:xfrm>
                  <a:off x="4089457" y="2545900"/>
                  <a:ext cx="151189" cy="50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189" h="501727">
                      <a:moveTo>
                        <a:pt x="115274" y="0"/>
                      </a:moveTo>
                      <a:lnTo>
                        <a:pt x="121812" y="47735"/>
                      </a:lnTo>
                      <a:lnTo>
                        <a:pt x="14414" y="335900"/>
                      </a:lnTo>
                      <a:cubicBezTo>
                        <a:pt x="69004" y="388814"/>
                        <a:pt x="114596" y="441256"/>
                        <a:pt x="151189" y="493226"/>
                      </a:cubicBezTo>
                      <a:cubicBezTo>
                        <a:pt x="148434" y="493048"/>
                        <a:pt x="146121" y="494207"/>
                        <a:pt x="144249" y="496703"/>
                      </a:cubicBezTo>
                      <a:lnTo>
                        <a:pt x="140109" y="501727"/>
                      </a:lnTo>
                      <a:lnTo>
                        <a:pt x="106261" y="454623"/>
                      </a:lnTo>
                      <a:cubicBezTo>
                        <a:pt x="75240" y="411755"/>
                        <a:pt x="39819" y="370701"/>
                        <a:pt x="0" y="331460"/>
                      </a:cubicBezTo>
                      <a:lnTo>
                        <a:pt x="11527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xmlns="" id="{79D6A8DA-2A40-4657-B61C-C02C1FC860F4}"/>
                    </a:ext>
                  </a:extLst>
                </p:cNvPr>
                <p:cNvSpPr/>
                <p:nvPr/>
              </p:nvSpPr>
              <p:spPr>
                <a:xfrm>
                  <a:off x="5209939" y="2552612"/>
                  <a:ext cx="57663" cy="799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63" h="799627">
                      <a:moveTo>
                        <a:pt x="0" y="0"/>
                      </a:moveTo>
                      <a:lnTo>
                        <a:pt x="11124" y="75454"/>
                      </a:lnTo>
                      <a:lnTo>
                        <a:pt x="11124" y="529971"/>
                      </a:lnTo>
                      <a:lnTo>
                        <a:pt x="10269" y="608848"/>
                      </a:lnTo>
                      <a:cubicBezTo>
                        <a:pt x="10269" y="682644"/>
                        <a:pt x="22821" y="741595"/>
                        <a:pt x="47926" y="785700"/>
                      </a:cubicBezTo>
                      <a:lnTo>
                        <a:pt x="57663" y="799627"/>
                      </a:lnTo>
                      <a:lnTo>
                        <a:pt x="46973" y="789889"/>
                      </a:lnTo>
                      <a:cubicBezTo>
                        <a:pt x="38957" y="780347"/>
                        <a:pt x="32619" y="770096"/>
                        <a:pt x="27959" y="759134"/>
                      </a:cubicBezTo>
                      <a:cubicBezTo>
                        <a:pt x="9319" y="715290"/>
                        <a:pt x="0" y="617646"/>
                        <a:pt x="0" y="46620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xmlns="" id="{381E771B-CA02-4B63-B383-5F907EFF2BEE}"/>
                    </a:ext>
                  </a:extLst>
                </p:cNvPr>
                <p:cNvSpPr/>
                <p:nvPr/>
              </p:nvSpPr>
              <p:spPr>
                <a:xfrm>
                  <a:off x="6364770" y="2891614"/>
                  <a:ext cx="157527" cy="455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27" h="455813">
                      <a:moveTo>
                        <a:pt x="152553" y="0"/>
                      </a:moveTo>
                      <a:lnTo>
                        <a:pt x="157527" y="17744"/>
                      </a:lnTo>
                      <a:lnTo>
                        <a:pt x="11125" y="193242"/>
                      </a:lnTo>
                      <a:lnTo>
                        <a:pt x="11125" y="455813"/>
                      </a:lnTo>
                      <a:lnTo>
                        <a:pt x="0" y="443205"/>
                      </a:lnTo>
                      <a:lnTo>
                        <a:pt x="0" y="195194"/>
                      </a:lnTo>
                      <a:lnTo>
                        <a:pt x="15255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:a16="http://schemas.microsoft.com/office/drawing/2014/main" xmlns="" id="{25AA4949-95AD-40CA-B213-4EDBA7DC9133}"/>
                    </a:ext>
                  </a:extLst>
                </p:cNvPr>
                <p:cNvSpPr/>
                <p:nvPr/>
              </p:nvSpPr>
              <p:spPr>
                <a:xfrm>
                  <a:off x="2876686" y="2943629"/>
                  <a:ext cx="335458" cy="402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458" h="402704">
                      <a:moveTo>
                        <a:pt x="335458" y="0"/>
                      </a:moveTo>
                      <a:lnTo>
                        <a:pt x="335458" y="1056"/>
                      </a:lnTo>
                      <a:cubicBezTo>
                        <a:pt x="305168" y="11878"/>
                        <a:pt x="264096" y="17289"/>
                        <a:pt x="212242" y="17289"/>
                      </a:cubicBezTo>
                      <a:cubicBezTo>
                        <a:pt x="177459" y="17289"/>
                        <a:pt x="124335" y="14721"/>
                        <a:pt x="52870" y="9587"/>
                      </a:cubicBezTo>
                      <a:lnTo>
                        <a:pt x="10269" y="7728"/>
                      </a:lnTo>
                      <a:lnTo>
                        <a:pt x="10269" y="402704"/>
                      </a:lnTo>
                      <a:lnTo>
                        <a:pt x="0" y="391671"/>
                      </a:lnTo>
                      <a:lnTo>
                        <a:pt x="0" y="1756"/>
                      </a:lnTo>
                      <a:lnTo>
                        <a:pt x="81284" y="9239"/>
                      </a:lnTo>
                      <a:cubicBezTo>
                        <a:pt x="100690" y="11182"/>
                        <a:pt x="129781" y="12154"/>
                        <a:pt x="168558" y="12154"/>
                      </a:cubicBezTo>
                      <a:cubicBezTo>
                        <a:pt x="240255" y="12154"/>
                        <a:pt x="295888" y="8103"/>
                        <a:pt x="3354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任意多边形: 形状 31">
                  <a:extLst>
                    <a:ext uri="{FF2B5EF4-FFF2-40B4-BE49-F238E27FC236}">
                      <a16:creationId xmlns:a16="http://schemas.microsoft.com/office/drawing/2014/main" xmlns="" id="{30F5CBA5-1D56-4E4F-A04B-5711AF9188F4}"/>
                    </a:ext>
                  </a:extLst>
                </p:cNvPr>
                <p:cNvSpPr/>
                <p:nvPr/>
              </p:nvSpPr>
              <p:spPr>
                <a:xfrm>
                  <a:off x="3978275" y="2993142"/>
                  <a:ext cx="79452" cy="336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52" h="336080">
                      <a:moveTo>
                        <a:pt x="65973" y="0"/>
                      </a:moveTo>
                      <a:lnTo>
                        <a:pt x="79452" y="25406"/>
                      </a:lnTo>
                      <a:cubicBezTo>
                        <a:pt x="32759" y="133241"/>
                        <a:pt x="9413" y="216963"/>
                        <a:pt x="9413" y="276572"/>
                      </a:cubicBezTo>
                      <a:cubicBezTo>
                        <a:pt x="9413" y="294801"/>
                        <a:pt x="10944" y="311785"/>
                        <a:pt x="14008" y="327521"/>
                      </a:cubicBezTo>
                      <a:lnTo>
                        <a:pt x="16176" y="336080"/>
                      </a:lnTo>
                      <a:lnTo>
                        <a:pt x="14180" y="332778"/>
                      </a:lnTo>
                      <a:cubicBezTo>
                        <a:pt x="4726" y="314303"/>
                        <a:pt x="0" y="290527"/>
                        <a:pt x="0" y="261449"/>
                      </a:cubicBezTo>
                      <a:cubicBezTo>
                        <a:pt x="0" y="232513"/>
                        <a:pt x="7135" y="196259"/>
                        <a:pt x="21407" y="152687"/>
                      </a:cubicBezTo>
                      <a:lnTo>
                        <a:pt x="48952" y="67097"/>
                      </a:lnTo>
                      <a:cubicBezTo>
                        <a:pt x="59702" y="33607"/>
                        <a:pt x="65376" y="11241"/>
                        <a:pt x="6597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="" id="{06AEBC7A-521E-44F7-8A8D-5F8F9DDB09F5}"/>
                  </a:ext>
                </a:extLst>
              </p:cNvPr>
              <p:cNvSpPr txBox="1"/>
              <p:nvPr/>
            </p:nvSpPr>
            <p:spPr>
              <a:xfrm>
                <a:off x="3311754" y="4319466"/>
                <a:ext cx="60960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zh-CN" sz="1600" b="0" i="0" dirty="0">
                    <a:solidFill>
                      <a:schemeClr val="bg1"/>
                    </a:solidFill>
                    <a:effectLst/>
                    <a:latin typeface="Algerian" panose="04020705040A02060702" pitchFamily="82" charset="0"/>
                  </a:rPr>
                  <a:t>ONE PIECE FILM RED</a:t>
                </a:r>
                <a:endParaRPr lang="zh-CN" altLang="en-US" sz="1600" dirty="0">
                  <a:solidFill>
                    <a:schemeClr val="bg1"/>
                  </a:solidFill>
                  <a:latin typeface="Algerian" panose="04020705040A02060702" pitchFamily="8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771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895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9B6F371D-C88E-473D-979F-CD34C6140C5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xmlns="" id="{7D893D2B-6897-4B53-ACBE-08BBD13C44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CE8B3E0F-3889-4A79-B32A-478FF616032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41000">
                  <a:schemeClr val="tx1">
                    <a:lumMod val="95000"/>
                    <a:lumOff val="5000"/>
                    <a:alpha val="70000"/>
                  </a:schemeClr>
                </a:gs>
                <a:gs pos="75000">
                  <a:schemeClr val="tx1">
                    <a:lumMod val="95000"/>
                    <a:lumOff val="5000"/>
                    <a:alpha val="50000"/>
                  </a:schemeClr>
                </a:gs>
                <a:gs pos="100000">
                  <a:schemeClr val="tx1">
                    <a:lumMod val="95000"/>
                    <a:lumOff val="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45DEE8D8-94CB-448D-BA90-1430700FC124}"/>
                </a:ext>
              </a:extLst>
            </p:cNvPr>
            <p:cNvSpPr/>
            <p:nvPr/>
          </p:nvSpPr>
          <p:spPr>
            <a:xfrm>
              <a:off x="5999268" y="3700463"/>
              <a:ext cx="6192732" cy="940055"/>
            </a:xfrm>
            <a:prstGeom prst="rect">
              <a:avLst/>
            </a:prstGeom>
            <a:solidFill>
              <a:srgbClr val="E2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0">
              <a:extLst>
                <a:ext uri="{FF2B5EF4-FFF2-40B4-BE49-F238E27FC236}">
                  <a16:creationId xmlns:a16="http://schemas.microsoft.com/office/drawing/2014/main" xmlns="" id="{6A2B5136-D621-466B-B619-1A21AEE32E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53653" y="2544939"/>
              <a:ext cx="4548188" cy="2008188"/>
              <a:chOff x="6737545" y="2407240"/>
              <a:chExt cx="4548040" cy="2007556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="" id="{9E3AAFB4-D5C0-459D-BD20-B6731C1102C1}"/>
                  </a:ext>
                </a:extLst>
              </p:cNvPr>
              <p:cNvSpPr txBox="1"/>
              <p:nvPr/>
            </p:nvSpPr>
            <p:spPr>
              <a:xfrm>
                <a:off x="6737545" y="2407240"/>
                <a:ext cx="4548040" cy="132355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8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PART 01</a:t>
                </a:r>
                <a:endParaRPr lang="zh-CN" altLang="en-US" sz="8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18" name="组合 7">
                <a:extLst>
                  <a:ext uri="{FF2B5EF4-FFF2-40B4-BE49-F238E27FC236}">
                    <a16:creationId xmlns:a16="http://schemas.microsoft.com/office/drawing/2014/main" xmlns="" id="{3F3795AB-6FDB-4964-B4B8-936F4DAB6F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16080" y="3573016"/>
                <a:ext cx="4390970" cy="841780"/>
                <a:chOff x="1988174" y="3151979"/>
                <a:chExt cx="2734356" cy="964306"/>
              </a:xfrm>
            </p:grpSpPr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xmlns="" id="{3B23A8AC-15CD-41F9-951B-F8D85E13A8E1}"/>
                    </a:ext>
                  </a:extLst>
                </p:cNvPr>
                <p:cNvSpPr txBox="1"/>
                <p:nvPr/>
              </p:nvSpPr>
              <p:spPr>
                <a:xfrm>
                  <a:off x="1987707" y="3152746"/>
                  <a:ext cx="2735289" cy="66902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32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单击此处添加标题文本</a:t>
                  </a:r>
                </a:p>
              </p:txBody>
            </p:sp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xmlns="" id="{7C494E30-6293-4B62-AD36-5328A434C504}"/>
                    </a:ext>
                  </a:extLst>
                </p:cNvPr>
                <p:cNvSpPr txBox="1"/>
                <p:nvPr/>
              </p:nvSpPr>
              <p:spPr>
                <a:xfrm>
                  <a:off x="2044053" y="3825405"/>
                  <a:ext cx="2647310" cy="29088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dist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05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Click here to add title text</a:t>
                  </a:r>
                </a:p>
              </p:txBody>
            </p:sp>
          </p:grpSp>
        </p:grp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25922867-D392-4B38-8B66-4EBE84DDE6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801" t="13710" r="17675" b="35768"/>
            <a:stretch/>
          </p:blipFill>
          <p:spPr>
            <a:xfrm>
              <a:off x="6093317" y="3868914"/>
              <a:ext cx="1244075" cy="647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0375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26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A8A97B26-069D-4706-B8ED-D3A24AE88181}"/>
              </a:ext>
            </a:extLst>
          </p:cNvPr>
          <p:cNvGrpSpPr/>
          <p:nvPr/>
        </p:nvGrpSpPr>
        <p:grpSpPr>
          <a:xfrm>
            <a:off x="185035" y="-145678"/>
            <a:ext cx="12047130" cy="7039231"/>
            <a:chOff x="185035" y="-145678"/>
            <a:chExt cx="12047130" cy="7039231"/>
          </a:xfrm>
        </p:grpSpPr>
        <p:grpSp>
          <p:nvGrpSpPr>
            <p:cNvPr id="43" name="组合 42"/>
            <p:cNvGrpSpPr/>
            <p:nvPr/>
          </p:nvGrpSpPr>
          <p:grpSpPr>
            <a:xfrm>
              <a:off x="185035" y="203200"/>
              <a:ext cx="11785600" cy="6251346"/>
              <a:chOff x="211667" y="203200"/>
              <a:chExt cx="11827933" cy="6273800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503766" y="527051"/>
                <a:ext cx="11332633" cy="5611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211667" y="527051"/>
                <a:ext cx="11768667" cy="0"/>
              </a:xfrm>
              <a:prstGeom prst="line">
                <a:avLst/>
              </a:prstGeom>
              <a:ln w="57150">
                <a:solidFill>
                  <a:srgbClr val="2105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270933" y="6155264"/>
                <a:ext cx="11768667" cy="0"/>
              </a:xfrm>
              <a:prstGeom prst="line">
                <a:avLst/>
              </a:prstGeom>
              <a:ln w="57150">
                <a:solidFill>
                  <a:srgbClr val="2105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>
                <a:off x="474135" y="203200"/>
                <a:ext cx="29631" cy="6273800"/>
              </a:xfrm>
              <a:prstGeom prst="line">
                <a:avLst/>
              </a:prstGeom>
              <a:ln w="57150">
                <a:solidFill>
                  <a:srgbClr val="2105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11821583" y="203200"/>
                <a:ext cx="29631" cy="6273800"/>
              </a:xfrm>
              <a:prstGeom prst="line">
                <a:avLst/>
              </a:prstGeom>
              <a:ln w="57150">
                <a:solidFill>
                  <a:srgbClr val="2105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="" id="{9CA5D5E8-1E08-4144-9C4B-05D29D154549}"/>
                </a:ext>
              </a:extLst>
            </p:cNvPr>
            <p:cNvGrpSpPr/>
            <p:nvPr/>
          </p:nvGrpSpPr>
          <p:grpSpPr>
            <a:xfrm>
              <a:off x="678564" y="724038"/>
              <a:ext cx="1392689" cy="593035"/>
              <a:chOff x="613440" y="695007"/>
              <a:chExt cx="1392689" cy="593035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xmlns="" id="{E7AA3EC4-3984-4470-AE63-D62E226F8F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5801" t="13710" r="17675" b="35768"/>
              <a:stretch/>
            </p:blipFill>
            <p:spPr>
              <a:xfrm>
                <a:off x="675422" y="695007"/>
                <a:ext cx="288368" cy="149985"/>
              </a:xfrm>
              <a:prstGeom prst="rect">
                <a:avLst/>
              </a:prstGeom>
            </p:spPr>
          </p:pic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id="{E298E0C0-12D3-46E5-AC4D-535EF15B0D7A}"/>
                  </a:ext>
                </a:extLst>
              </p:cNvPr>
              <p:cNvSpPr txBox="1"/>
              <p:nvPr/>
            </p:nvSpPr>
            <p:spPr>
              <a:xfrm>
                <a:off x="613440" y="764822"/>
                <a:ext cx="1392689" cy="523220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/>
                  <a:t>PART 01</a:t>
                </a:r>
                <a:endParaRPr lang="zh-CN" altLang="en-US" sz="2800" b="1" dirty="0"/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88CAE050-9031-4CF0-91B2-DD0A0513F73D}"/>
                </a:ext>
              </a:extLst>
            </p:cNvPr>
            <p:cNvGrpSpPr/>
            <p:nvPr/>
          </p:nvGrpSpPr>
          <p:grpSpPr>
            <a:xfrm>
              <a:off x="1161078" y="3269456"/>
              <a:ext cx="4929187" cy="2244725"/>
              <a:chOff x="1161078" y="3269456"/>
              <a:chExt cx="4929187" cy="2244725"/>
            </a:xfrm>
          </p:grpSpPr>
          <p:sp>
            <p:nvSpPr>
              <p:cNvPr id="31" name="矩形 3">
                <a:extLst>
                  <a:ext uri="{FF2B5EF4-FFF2-40B4-BE49-F238E27FC236}">
                    <a16:creationId xmlns:a16="http://schemas.microsoft.com/office/drawing/2014/main" xmlns="" id="{697F4F74-8750-4861-BE6B-7E0110B71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978" y="3588544"/>
                <a:ext cx="1873250" cy="738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Enter the text here,</a:t>
                </a:r>
              </a:p>
              <a:p>
                <a:pPr algn="ctr" eaLnBrk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All the text is editable.</a:t>
                </a:r>
              </a:p>
            </p:txBody>
          </p:sp>
          <p:sp>
            <p:nvSpPr>
              <p:cNvPr id="39" name="矩形 56">
                <a:extLst>
                  <a:ext uri="{FF2B5EF4-FFF2-40B4-BE49-F238E27FC236}">
                    <a16:creationId xmlns:a16="http://schemas.microsoft.com/office/drawing/2014/main" xmlns="" id="{162841C1-5973-44D9-915F-90A5D9AC3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1078" y="3269456"/>
                <a:ext cx="2305050" cy="319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 eaLnBrk="1" fontAlgn="auto" hangingPunct="1">
                  <a:lnSpc>
                    <a:spcPct val="114000"/>
                  </a:lnSpc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zh-CN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微软雅黑" panose="020B0503020204020204" pitchFamily="34" charset="-122"/>
                  </a:rPr>
                  <a:t>PUT YOUR TEXT HERE</a:t>
                </a:r>
              </a:p>
            </p:txBody>
          </p:sp>
          <p:sp>
            <p:nvSpPr>
              <p:cNvPr id="40" name="矩形 3">
                <a:extLst>
                  <a:ext uri="{FF2B5EF4-FFF2-40B4-BE49-F238E27FC236}">
                    <a16:creationId xmlns:a16="http://schemas.microsoft.com/office/drawing/2014/main" xmlns="" id="{1DDC6E2D-EACE-44F6-9D41-7DDF2BC27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1115" y="3588544"/>
                <a:ext cx="1873250" cy="738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Enter the text here,</a:t>
                </a:r>
              </a:p>
              <a:p>
                <a:pPr algn="ctr" eaLnBrk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All the text is editable.</a:t>
                </a:r>
              </a:p>
            </p:txBody>
          </p:sp>
          <p:sp>
            <p:nvSpPr>
              <p:cNvPr id="41" name="矩形 56">
                <a:extLst>
                  <a:ext uri="{FF2B5EF4-FFF2-40B4-BE49-F238E27FC236}">
                    <a16:creationId xmlns:a16="http://schemas.microsoft.com/office/drawing/2014/main" xmlns="" id="{A76D3941-312D-47CC-A338-B2321F800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5215" y="3269456"/>
                <a:ext cx="2305050" cy="319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 eaLnBrk="1" fontAlgn="auto" hangingPunct="1">
                  <a:lnSpc>
                    <a:spcPct val="114000"/>
                  </a:lnSpc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zh-CN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微软雅黑" panose="020B0503020204020204" pitchFamily="34" charset="-122"/>
                  </a:rPr>
                  <a:t>PUT YOUR TEXT HERE</a:t>
                </a:r>
              </a:p>
            </p:txBody>
          </p:sp>
          <p:sp>
            <p:nvSpPr>
              <p:cNvPr id="42" name="矩形 3">
                <a:extLst>
                  <a:ext uri="{FF2B5EF4-FFF2-40B4-BE49-F238E27FC236}">
                    <a16:creationId xmlns:a16="http://schemas.microsoft.com/office/drawing/2014/main" xmlns="" id="{814BC2AB-00FE-4B80-B75C-883410BD5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978" y="4775994"/>
                <a:ext cx="1873250" cy="738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Enter the text here,</a:t>
                </a:r>
              </a:p>
              <a:p>
                <a:pPr algn="ctr" eaLnBrk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All the text is editable.</a:t>
                </a:r>
              </a:p>
            </p:txBody>
          </p:sp>
          <p:sp>
            <p:nvSpPr>
              <p:cNvPr id="44" name="矩形 56">
                <a:extLst>
                  <a:ext uri="{FF2B5EF4-FFF2-40B4-BE49-F238E27FC236}">
                    <a16:creationId xmlns:a16="http://schemas.microsoft.com/office/drawing/2014/main" xmlns="" id="{B25BA5DF-24E7-4C59-A9AF-91521F1B1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1078" y="4456906"/>
                <a:ext cx="2305050" cy="319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 eaLnBrk="1" fontAlgn="auto" hangingPunct="1">
                  <a:lnSpc>
                    <a:spcPct val="114000"/>
                  </a:lnSpc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zh-CN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微软雅黑" panose="020B0503020204020204" pitchFamily="34" charset="-122"/>
                  </a:rPr>
                  <a:t>PUT YOUR TEXT HERE</a:t>
                </a:r>
              </a:p>
            </p:txBody>
          </p:sp>
          <p:sp>
            <p:nvSpPr>
              <p:cNvPr id="45" name="矩形 3">
                <a:extLst>
                  <a:ext uri="{FF2B5EF4-FFF2-40B4-BE49-F238E27FC236}">
                    <a16:creationId xmlns:a16="http://schemas.microsoft.com/office/drawing/2014/main" xmlns="" id="{CDE85095-CC38-48CD-AB10-801B34555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1115" y="4775994"/>
                <a:ext cx="1873250" cy="738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Enter the text here,</a:t>
                </a:r>
              </a:p>
              <a:p>
                <a:pPr algn="ctr" eaLnBrk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All the text is editable.</a:t>
                </a:r>
              </a:p>
            </p:txBody>
          </p:sp>
          <p:sp>
            <p:nvSpPr>
              <p:cNvPr id="46" name="矩形 56">
                <a:extLst>
                  <a:ext uri="{FF2B5EF4-FFF2-40B4-BE49-F238E27FC236}">
                    <a16:creationId xmlns:a16="http://schemas.microsoft.com/office/drawing/2014/main" xmlns="" id="{38875907-D3A4-46CC-898F-7CE8C800D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5215" y="4456906"/>
                <a:ext cx="2305050" cy="319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 eaLnBrk="1" fontAlgn="auto" hangingPunct="1">
                  <a:lnSpc>
                    <a:spcPct val="114000"/>
                  </a:lnSpc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zh-CN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微软雅黑" panose="020B0503020204020204" pitchFamily="34" charset="-122"/>
                  </a:rPr>
                  <a:t>PUT YOUR TEXT HERE</a:t>
                </a: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0FE3E2C8-00EB-4985-AAD2-B141CC0190FC}"/>
                </a:ext>
              </a:extLst>
            </p:cNvPr>
            <p:cNvGrpSpPr/>
            <p:nvPr/>
          </p:nvGrpSpPr>
          <p:grpSpPr>
            <a:xfrm>
              <a:off x="1736552" y="2125398"/>
              <a:ext cx="3838575" cy="654050"/>
              <a:chOff x="1736552" y="2125398"/>
              <a:chExt cx="3838575" cy="654050"/>
            </a:xfrm>
          </p:grpSpPr>
          <p:sp>
            <p:nvSpPr>
              <p:cNvPr id="52" name="矩形 3">
                <a:extLst>
                  <a:ext uri="{FF2B5EF4-FFF2-40B4-BE49-F238E27FC236}">
                    <a16:creationId xmlns:a16="http://schemas.microsoft.com/office/drawing/2014/main" xmlns="" id="{2C11F30B-4F63-466C-8242-EC4418759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6552" y="2471473"/>
                <a:ext cx="3838575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根据自己的需要添加适当的文字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3" name="矩形 56">
                <a:extLst>
                  <a:ext uri="{FF2B5EF4-FFF2-40B4-BE49-F238E27FC236}">
                    <a16:creationId xmlns:a16="http://schemas.microsoft.com/office/drawing/2014/main" xmlns="" id="{B2C74CF2-AAE2-490B-B591-CA477E3B7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4865" y="2125398"/>
                <a:ext cx="2859087" cy="384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dist" eaLnBrk="1" fontAlgn="auto" hangingPunct="1">
                  <a:lnSpc>
                    <a:spcPct val="114000"/>
                  </a:lnSpc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zh-CN" altLang="en-US" sz="1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微软雅黑" panose="020B0503020204020204" pitchFamily="34" charset="-122"/>
                  </a:rPr>
                  <a:t>请输入小标题</a:t>
                </a:r>
              </a:p>
            </p:txBody>
          </p:sp>
        </p:grpSp>
        <p:pic>
          <p:nvPicPr>
            <p:cNvPr id="54" name="Picture 8">
              <a:extLst>
                <a:ext uri="{FF2B5EF4-FFF2-40B4-BE49-F238E27FC236}">
                  <a16:creationId xmlns:a16="http://schemas.microsoft.com/office/drawing/2014/main" xmlns="" id="{9F644E86-67AF-4FF4-8EF5-D42C83B8A7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4896" b="97500" l="0" r="99656">
                          <a14:foregroundMark x1="66094" y1="13333" x2="69759" y2="33229"/>
                          <a14:foregroundMark x1="52577" y1="16563" x2="61741" y2="40417"/>
                          <a14:foregroundMark x1="66438" y1="4896" x2="72852" y2="29479"/>
                          <a14:foregroundMark x1="50515" y1="40000" x2="57159" y2="52604"/>
                          <a14:foregroundMark x1="13746" y1="27813" x2="16266" y2="27813"/>
                          <a14:foregroundMark x1="20160" y1="36979" x2="28064" y2="36458"/>
                          <a14:foregroundMark x1="12600" y1="39792" x2="22108" y2="35729"/>
                          <a14:foregroundMark x1="87743" y1="66875" x2="99656" y2="89063"/>
                          <a14:foregroundMark x1="89576" y1="91250" x2="90378" y2="94479"/>
                          <a14:foregroundMark x1="42268" y1="71563" x2="43528" y2="85625"/>
                          <a14:foregroundMark x1="50515" y1="97604" x2="48683" y2="94792"/>
                          <a14:foregroundMark x1="94158" y1="43750" x2="90836" y2="36042"/>
                          <a14:foregroundMark x1="94387" y1="56146" x2="93127" y2="46042"/>
                          <a14:foregroundMark x1="97022" y1="54063" x2="98053" y2="481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33333" y="-145678"/>
              <a:ext cx="6398832" cy="7039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26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185035" y="203200"/>
            <a:ext cx="11785600" cy="6251346"/>
            <a:chOff x="211667" y="203200"/>
            <a:chExt cx="11827933" cy="6273800"/>
          </a:xfrm>
        </p:grpSpPr>
        <p:sp>
          <p:nvSpPr>
            <p:cNvPr id="47" name="矩形 46"/>
            <p:cNvSpPr/>
            <p:nvPr/>
          </p:nvSpPr>
          <p:spPr>
            <a:xfrm>
              <a:off x="503766" y="527051"/>
              <a:ext cx="11332633" cy="5611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211667" y="527051"/>
              <a:ext cx="11768667" cy="0"/>
            </a:xfrm>
            <a:prstGeom prst="line">
              <a:avLst/>
            </a:prstGeom>
            <a:ln w="57150">
              <a:solidFill>
                <a:srgbClr val="2105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270933" y="6155264"/>
              <a:ext cx="11768667" cy="0"/>
            </a:xfrm>
            <a:prstGeom prst="line">
              <a:avLst/>
            </a:prstGeom>
            <a:ln w="57150">
              <a:solidFill>
                <a:srgbClr val="2105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474135" y="203200"/>
              <a:ext cx="29631" cy="6273800"/>
            </a:xfrm>
            <a:prstGeom prst="line">
              <a:avLst/>
            </a:prstGeom>
            <a:ln w="57150">
              <a:solidFill>
                <a:srgbClr val="2105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11821583" y="203200"/>
              <a:ext cx="29631" cy="6273800"/>
            </a:xfrm>
            <a:prstGeom prst="line">
              <a:avLst/>
            </a:prstGeom>
            <a:ln w="57150">
              <a:solidFill>
                <a:srgbClr val="2105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9CA5D5E8-1E08-4144-9C4B-05D29D154549}"/>
              </a:ext>
            </a:extLst>
          </p:cNvPr>
          <p:cNvGrpSpPr/>
          <p:nvPr/>
        </p:nvGrpSpPr>
        <p:grpSpPr>
          <a:xfrm>
            <a:off x="678564" y="724038"/>
            <a:ext cx="1392689" cy="593035"/>
            <a:chOff x="613440" y="695007"/>
            <a:chExt cx="1392689" cy="593035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="" id="{E7AA3EC4-3984-4470-AE63-D62E226F8F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801" t="13710" r="17675" b="35768"/>
            <a:stretch/>
          </p:blipFill>
          <p:spPr>
            <a:xfrm>
              <a:off x="675422" y="695007"/>
              <a:ext cx="288368" cy="14998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E298E0C0-12D3-46E5-AC4D-535EF15B0D7A}"/>
                </a:ext>
              </a:extLst>
            </p:cNvPr>
            <p:cNvSpPr txBox="1"/>
            <p:nvPr/>
          </p:nvSpPr>
          <p:spPr>
            <a:xfrm>
              <a:off x="613440" y="764822"/>
              <a:ext cx="1392689" cy="52322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rPr>
                <a:t>PART 01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D0C9B2E2-B940-49F7-8D41-968BCA06838A}"/>
              </a:ext>
            </a:extLst>
          </p:cNvPr>
          <p:cNvGrpSpPr/>
          <p:nvPr/>
        </p:nvGrpSpPr>
        <p:grpSpPr>
          <a:xfrm>
            <a:off x="1128113" y="1455379"/>
            <a:ext cx="4795454" cy="1609381"/>
            <a:chOff x="6514198" y="2002453"/>
            <a:chExt cx="4795454" cy="1609381"/>
          </a:xfrm>
        </p:grpSpPr>
        <p:sp>
          <p:nvSpPr>
            <p:cNvPr id="25" name="矩形 4">
              <a:extLst>
                <a:ext uri="{FF2B5EF4-FFF2-40B4-BE49-F238E27FC236}">
                  <a16:creationId xmlns:a16="http://schemas.microsoft.com/office/drawing/2014/main" xmlns="" id="{C321289C-C9C5-409B-B4F9-678C217A2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4198" y="3040459"/>
              <a:ext cx="4795454" cy="57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rPr>
                <a:t>200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rPr>
                <a:t>字以内</a:t>
              </a: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xmlns="" id="{DA1EBCDE-1B99-41BF-89E0-2F8F7639F637}"/>
                </a:ext>
              </a:extLst>
            </p:cNvPr>
            <p:cNvGrpSpPr/>
            <p:nvPr/>
          </p:nvGrpSpPr>
          <p:grpSpPr>
            <a:xfrm>
              <a:off x="6514198" y="2002453"/>
              <a:ext cx="4334841" cy="966846"/>
              <a:chOff x="458395" y="3326272"/>
              <a:chExt cx="4334841" cy="966846"/>
            </a:xfrm>
          </p:grpSpPr>
          <p:sp>
            <p:nvSpPr>
              <p:cNvPr id="29" name="矩形 1">
                <a:extLst>
                  <a:ext uri="{FF2B5EF4-FFF2-40B4-BE49-F238E27FC236}">
                    <a16:creationId xmlns:a16="http://schemas.microsoft.com/office/drawing/2014/main" xmlns="" id="{725BD976-E83F-40A7-92F1-780C5981D6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395" y="3326272"/>
                <a:ext cx="23391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请输入小标题</a:t>
                </a:r>
              </a:p>
            </p:txBody>
          </p:sp>
          <p:sp>
            <p:nvSpPr>
              <p:cNvPr id="32" name="文本框 66">
                <a:extLst>
                  <a:ext uri="{FF2B5EF4-FFF2-40B4-BE49-F238E27FC236}">
                    <a16:creationId xmlns:a16="http://schemas.microsoft.com/office/drawing/2014/main" xmlns="" id="{4B1B4021-F1E4-450A-8857-B375E1E0CF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395" y="4016119"/>
                <a:ext cx="433484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eaLnBrk="1" hangingPunct="1">
                  <a:defRPr sz="4400">
                    <a:latin typeface="Simply City Light" panose="020B0303020202080204" pitchFamily="34" charset="0"/>
                    <a:ea typeface="SimSun-ExtB" panose="02010609060101010101" pitchFamily="49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SimSun-ExtB" panose="02010609060101010101" pitchFamily="49" charset="-122"/>
                    <a:cs typeface="Arial" panose="020B0604020202020204" pitchFamily="34" charset="0"/>
                  </a:rPr>
                  <a:t>根据自己的需要添加适当的文字，此处添加详细文本描述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SimSun-ExtB" panose="02010609060101010101" pitchFamily="49" charset="-122"/>
                    <a:cs typeface="Arial" panose="020B0604020202020204" pitchFamily="34" charset="0"/>
                  </a:rPr>
                  <a:t>... ...</a:t>
                </a:r>
              </a:p>
            </p:txBody>
          </p:sp>
          <p:sp>
            <p:nvSpPr>
              <p:cNvPr id="33" name="任意多边形 16">
                <a:extLst>
                  <a:ext uri="{FF2B5EF4-FFF2-40B4-BE49-F238E27FC236}">
                    <a16:creationId xmlns:a16="http://schemas.microsoft.com/office/drawing/2014/main" xmlns="" id="{05827AFF-2ACE-4ABD-9AAC-EF4C81D27B73}"/>
                  </a:ext>
                </a:extLst>
              </p:cNvPr>
              <p:cNvSpPr/>
              <p:nvPr/>
            </p:nvSpPr>
            <p:spPr bwMode="auto">
              <a:xfrm>
                <a:off x="515760" y="3882519"/>
                <a:ext cx="2375744" cy="45719"/>
              </a:xfrm>
              <a:custGeom>
                <a:avLst/>
                <a:gdLst>
                  <a:gd name="connsiteX0" fmla="*/ 0 w 504825"/>
                  <a:gd name="connsiteY0" fmla="*/ 0 h 0"/>
                  <a:gd name="connsiteX1" fmla="*/ 504825 w 50482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4825">
                    <a:moveTo>
                      <a:pt x="0" y="0"/>
                    </a:moveTo>
                    <a:lnTo>
                      <a:pt x="504825" y="0"/>
                    </a:lnTo>
                  </a:path>
                </a:pathLst>
              </a:custGeom>
              <a:no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pic>
        <p:nvPicPr>
          <p:cNvPr id="36" name="Picture 2">
            <a:extLst>
              <a:ext uri="{FF2B5EF4-FFF2-40B4-BE49-F238E27FC236}">
                <a16:creationId xmlns:a16="http://schemas.microsoft.com/office/drawing/2014/main" xmlns="" id="{4509711B-DCC0-4769-9985-36C65487B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606" b="98896" l="1429" r="97429">
                        <a14:foregroundMark x1="40571" y1="14937" x2="49714" y2="24356"/>
                        <a14:foregroundMark x1="53286" y1="15085" x2="50429" y2="17807"/>
                        <a14:foregroundMark x1="49000" y1="3679" x2="49000" y2="15085"/>
                        <a14:foregroundMark x1="1429" y1="31347" x2="23571" y2="31347"/>
                        <a14:foregroundMark x1="62429" y1="53937" x2="62429" y2="59161"/>
                        <a14:foregroundMark x1="69143" y1="56144" x2="69143" y2="60265"/>
                        <a14:foregroundMark x1="80286" y1="51582" x2="86286" y2="50037"/>
                        <a14:foregroundMark x1="93286" y1="52980" x2="97571" y2="53348"/>
                        <a14:foregroundMark x1="52000" y1="52686" x2="55143" y2="60486"/>
                        <a14:foregroundMark x1="72429" y1="59161" x2="72857" y2="62325"/>
                        <a14:foregroundMark x1="46286" y1="95291" x2="46143" y2="91979"/>
                        <a14:foregroundMark x1="44857" y1="98896" x2="44857" y2="9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283" y="875348"/>
            <a:ext cx="3807628" cy="73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75154F90-C8BF-4727-9EB1-50740D7B20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01" t="13710" r="17675" b="35768"/>
          <a:stretch/>
        </p:blipFill>
        <p:spPr>
          <a:xfrm>
            <a:off x="8006321" y="4681959"/>
            <a:ext cx="3791366" cy="1971943"/>
          </a:xfrm>
          <a:prstGeom prst="rect">
            <a:avLst/>
          </a:prstGeom>
        </p:spPr>
      </p:pic>
      <p:grpSp>
        <p:nvGrpSpPr>
          <p:cNvPr id="85" name="组合 4">
            <a:extLst>
              <a:ext uri="{FF2B5EF4-FFF2-40B4-BE49-F238E27FC236}">
                <a16:creationId xmlns:a16="http://schemas.microsoft.com/office/drawing/2014/main" xmlns="" id="{B066B2A9-4ECE-4DEB-9787-8004900090F4}"/>
              </a:ext>
            </a:extLst>
          </p:cNvPr>
          <p:cNvGrpSpPr>
            <a:grpSpLocks/>
          </p:cNvGrpSpPr>
          <p:nvPr/>
        </p:nvGrpSpPr>
        <p:grpSpPr bwMode="auto">
          <a:xfrm>
            <a:off x="1145932" y="3429000"/>
            <a:ext cx="2303463" cy="842962"/>
            <a:chOff x="6384792" y="1439825"/>
            <a:chExt cx="2303496" cy="842475"/>
          </a:xfrm>
        </p:grpSpPr>
        <p:sp>
          <p:nvSpPr>
            <p:cNvPr id="86" name="矩形 3">
              <a:extLst>
                <a:ext uri="{FF2B5EF4-FFF2-40B4-BE49-F238E27FC236}">
                  <a16:creationId xmlns:a16="http://schemas.microsoft.com/office/drawing/2014/main" xmlns="" id="{8759AF1B-B8BF-4E53-9F2D-BCCD598FD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4792" y="1758728"/>
              <a:ext cx="1873276" cy="523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Enter the text here,</a:t>
              </a:r>
            </a:p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All the text is editable.</a:t>
              </a:r>
            </a:p>
          </p:txBody>
        </p:sp>
        <p:sp>
          <p:nvSpPr>
            <p:cNvPr id="87" name="矩形 56">
              <a:extLst>
                <a:ext uri="{FF2B5EF4-FFF2-40B4-BE49-F238E27FC236}">
                  <a16:creationId xmlns:a16="http://schemas.microsoft.com/office/drawing/2014/main" xmlns="" id="{E935BE2A-CDCF-4951-B7C9-AEEE64482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4792" y="1439825"/>
              <a:ext cx="2303496" cy="318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fontAlgn="auto" hangingPunct="1">
                <a:lnSpc>
                  <a:spcPct val="114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PUT YOUR TEXT HERE</a:t>
              </a:r>
            </a:p>
          </p:txBody>
        </p:sp>
      </p:grpSp>
      <p:grpSp>
        <p:nvGrpSpPr>
          <p:cNvPr id="90" name="组合 4">
            <a:extLst>
              <a:ext uri="{FF2B5EF4-FFF2-40B4-BE49-F238E27FC236}">
                <a16:creationId xmlns:a16="http://schemas.microsoft.com/office/drawing/2014/main" xmlns="" id="{DC27763B-C93F-4CCC-823C-2D8BF9735E7B}"/>
              </a:ext>
            </a:extLst>
          </p:cNvPr>
          <p:cNvGrpSpPr>
            <a:grpSpLocks/>
          </p:cNvGrpSpPr>
          <p:nvPr/>
        </p:nvGrpSpPr>
        <p:grpSpPr bwMode="auto">
          <a:xfrm>
            <a:off x="3765425" y="3429000"/>
            <a:ext cx="2303463" cy="842962"/>
            <a:chOff x="6384792" y="1439825"/>
            <a:chExt cx="2303496" cy="842475"/>
          </a:xfrm>
        </p:grpSpPr>
        <p:sp>
          <p:nvSpPr>
            <p:cNvPr id="91" name="矩形 3">
              <a:extLst>
                <a:ext uri="{FF2B5EF4-FFF2-40B4-BE49-F238E27FC236}">
                  <a16:creationId xmlns:a16="http://schemas.microsoft.com/office/drawing/2014/main" xmlns="" id="{A839D798-57CB-4340-A92B-A168FE18A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4792" y="1758728"/>
              <a:ext cx="1873276" cy="523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Enter the text here,</a:t>
              </a:r>
            </a:p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All the text is editable.</a:t>
              </a:r>
            </a:p>
          </p:txBody>
        </p:sp>
        <p:sp>
          <p:nvSpPr>
            <p:cNvPr id="92" name="矩形 56">
              <a:extLst>
                <a:ext uri="{FF2B5EF4-FFF2-40B4-BE49-F238E27FC236}">
                  <a16:creationId xmlns:a16="http://schemas.microsoft.com/office/drawing/2014/main" xmlns="" id="{677326FF-89E7-4751-A482-D9D288445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4792" y="1439825"/>
              <a:ext cx="2303496" cy="318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fontAlgn="auto" hangingPunct="1">
                <a:lnSpc>
                  <a:spcPct val="114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PUT YOUR TEXT HERE</a:t>
              </a:r>
            </a:p>
          </p:txBody>
        </p:sp>
      </p:grpSp>
      <p:grpSp>
        <p:nvGrpSpPr>
          <p:cNvPr id="99" name="组合 4">
            <a:extLst>
              <a:ext uri="{FF2B5EF4-FFF2-40B4-BE49-F238E27FC236}">
                <a16:creationId xmlns:a16="http://schemas.microsoft.com/office/drawing/2014/main" xmlns="" id="{D7F699E2-944D-4707-A9FA-7C0FB7C9E92A}"/>
              </a:ext>
            </a:extLst>
          </p:cNvPr>
          <p:cNvGrpSpPr>
            <a:grpSpLocks/>
          </p:cNvGrpSpPr>
          <p:nvPr/>
        </p:nvGrpSpPr>
        <p:grpSpPr bwMode="auto">
          <a:xfrm>
            <a:off x="1164097" y="4490156"/>
            <a:ext cx="2303463" cy="842962"/>
            <a:chOff x="6384792" y="1439825"/>
            <a:chExt cx="2303496" cy="842475"/>
          </a:xfrm>
        </p:grpSpPr>
        <p:sp>
          <p:nvSpPr>
            <p:cNvPr id="100" name="矩形 3">
              <a:extLst>
                <a:ext uri="{FF2B5EF4-FFF2-40B4-BE49-F238E27FC236}">
                  <a16:creationId xmlns:a16="http://schemas.microsoft.com/office/drawing/2014/main" xmlns="" id="{4E308459-803D-4F7C-91A5-CD946CA64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4792" y="1758728"/>
              <a:ext cx="1873276" cy="523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Enter the text here,</a:t>
              </a:r>
            </a:p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All the text is editable.</a:t>
              </a:r>
            </a:p>
          </p:txBody>
        </p:sp>
        <p:sp>
          <p:nvSpPr>
            <p:cNvPr id="101" name="矩形 56">
              <a:extLst>
                <a:ext uri="{FF2B5EF4-FFF2-40B4-BE49-F238E27FC236}">
                  <a16:creationId xmlns:a16="http://schemas.microsoft.com/office/drawing/2014/main" xmlns="" id="{FB3B6D58-CDE2-4C67-BEC8-1B7E70F74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4792" y="1439825"/>
              <a:ext cx="2303496" cy="318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fontAlgn="auto" hangingPunct="1">
                <a:lnSpc>
                  <a:spcPct val="114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PUT YOUR TEXT HERE</a:t>
              </a:r>
            </a:p>
          </p:txBody>
        </p:sp>
      </p:grpSp>
      <p:grpSp>
        <p:nvGrpSpPr>
          <p:cNvPr id="102" name="组合 4">
            <a:extLst>
              <a:ext uri="{FF2B5EF4-FFF2-40B4-BE49-F238E27FC236}">
                <a16:creationId xmlns:a16="http://schemas.microsoft.com/office/drawing/2014/main" xmlns="" id="{45503EC4-F224-4681-93D0-8391C9757A63}"/>
              </a:ext>
            </a:extLst>
          </p:cNvPr>
          <p:cNvGrpSpPr>
            <a:grpSpLocks/>
          </p:cNvGrpSpPr>
          <p:nvPr/>
        </p:nvGrpSpPr>
        <p:grpSpPr bwMode="auto">
          <a:xfrm>
            <a:off x="3783590" y="4490156"/>
            <a:ext cx="2303463" cy="842962"/>
            <a:chOff x="6384792" y="1439825"/>
            <a:chExt cx="2303496" cy="842475"/>
          </a:xfrm>
        </p:grpSpPr>
        <p:sp>
          <p:nvSpPr>
            <p:cNvPr id="103" name="矩形 3">
              <a:extLst>
                <a:ext uri="{FF2B5EF4-FFF2-40B4-BE49-F238E27FC236}">
                  <a16:creationId xmlns:a16="http://schemas.microsoft.com/office/drawing/2014/main" xmlns="" id="{896E3435-6E65-4291-AA9F-7219F00A5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4792" y="1758728"/>
              <a:ext cx="1873276" cy="523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Enter the text here,</a:t>
              </a:r>
            </a:p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All the text is editable.</a:t>
              </a:r>
            </a:p>
          </p:txBody>
        </p:sp>
        <p:sp>
          <p:nvSpPr>
            <p:cNvPr id="104" name="矩形 56">
              <a:extLst>
                <a:ext uri="{FF2B5EF4-FFF2-40B4-BE49-F238E27FC236}">
                  <a16:creationId xmlns:a16="http://schemas.microsoft.com/office/drawing/2014/main" xmlns="" id="{A97ED203-8A19-467C-A026-5017F479F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4792" y="1439825"/>
              <a:ext cx="2303496" cy="318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fontAlgn="auto" hangingPunct="1">
                <a:lnSpc>
                  <a:spcPct val="114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PUT YOUR 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736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26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033264AF-F2D4-44BA-B3EB-977FA39443E2}"/>
              </a:ext>
            </a:extLst>
          </p:cNvPr>
          <p:cNvGrpSpPr/>
          <p:nvPr/>
        </p:nvGrpSpPr>
        <p:grpSpPr>
          <a:xfrm>
            <a:off x="185035" y="0"/>
            <a:ext cx="12672090" cy="6858000"/>
            <a:chOff x="185035" y="0"/>
            <a:chExt cx="12672090" cy="6858000"/>
          </a:xfrm>
        </p:grpSpPr>
        <p:grpSp>
          <p:nvGrpSpPr>
            <p:cNvPr id="43" name="组合 42"/>
            <p:cNvGrpSpPr/>
            <p:nvPr/>
          </p:nvGrpSpPr>
          <p:grpSpPr>
            <a:xfrm>
              <a:off x="185035" y="203200"/>
              <a:ext cx="11785600" cy="6251346"/>
              <a:chOff x="211667" y="203200"/>
              <a:chExt cx="11827933" cy="6273800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503766" y="527051"/>
                <a:ext cx="11332633" cy="5611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211667" y="527051"/>
                <a:ext cx="11768667" cy="0"/>
              </a:xfrm>
              <a:prstGeom prst="line">
                <a:avLst/>
              </a:prstGeom>
              <a:ln w="57150">
                <a:solidFill>
                  <a:srgbClr val="2105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270933" y="6155264"/>
                <a:ext cx="11768667" cy="0"/>
              </a:xfrm>
              <a:prstGeom prst="line">
                <a:avLst/>
              </a:prstGeom>
              <a:ln w="57150">
                <a:solidFill>
                  <a:srgbClr val="2105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>
                <a:off x="474135" y="203200"/>
                <a:ext cx="29631" cy="6273800"/>
              </a:xfrm>
              <a:prstGeom prst="line">
                <a:avLst/>
              </a:prstGeom>
              <a:ln w="57150">
                <a:solidFill>
                  <a:srgbClr val="2105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11821583" y="203200"/>
                <a:ext cx="29631" cy="6273800"/>
              </a:xfrm>
              <a:prstGeom prst="line">
                <a:avLst/>
              </a:prstGeom>
              <a:ln w="57150">
                <a:solidFill>
                  <a:srgbClr val="2105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4">
              <a:extLst>
                <a:ext uri="{FF2B5EF4-FFF2-40B4-BE49-F238E27FC236}">
                  <a16:creationId xmlns:a16="http://schemas.microsoft.com/office/drawing/2014/main" xmlns="" id="{CCD8B964-073F-4322-A76D-99A9B8C5F1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8000" b="98333" l="6344" r="91003">
                          <a14:foregroundMark x1="31949" y1="29667" x2="47982" y2="45444"/>
                          <a14:foregroundMark x1="46713" y1="27556" x2="46713" y2="42667"/>
                          <a14:foregroundMark x1="36448" y1="8444" x2="37601" y2="17556"/>
                          <a14:foregroundMark x1="6344" y1="66333" x2="8304" y2="80778"/>
                          <a14:foregroundMark x1="24798" y1="86778" x2="29988" y2="98222"/>
                          <a14:foregroundMark x1="29988" y1="98222" x2="29988" y2="98222"/>
                          <a14:foregroundMark x1="28489" y1="98444" x2="28489" y2="98444"/>
                          <a14:foregroundMark x1="19608" y1="98444" x2="24683" y2="90444"/>
                          <a14:foregroundMark x1="90311" y1="35778" x2="91003" y2="44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950" y="0"/>
              <a:ext cx="660717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75154F90-C8BF-4727-9EB1-50740D7B20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801" t="13710" r="17675" b="35768"/>
            <a:stretch/>
          </p:blipFill>
          <p:spPr>
            <a:xfrm>
              <a:off x="8006321" y="4681959"/>
              <a:ext cx="3791366" cy="1971943"/>
            </a:xfrm>
            <a:prstGeom prst="rect">
              <a:avLst/>
            </a:prstGeom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9CA5D5E8-1E08-4144-9C4B-05D29D154549}"/>
              </a:ext>
            </a:extLst>
          </p:cNvPr>
          <p:cNvGrpSpPr/>
          <p:nvPr/>
        </p:nvGrpSpPr>
        <p:grpSpPr>
          <a:xfrm>
            <a:off x="678564" y="724038"/>
            <a:ext cx="1392689" cy="593035"/>
            <a:chOff x="613440" y="695007"/>
            <a:chExt cx="1392689" cy="593035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="" id="{E7AA3EC4-3984-4470-AE63-D62E226F8F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801" t="13710" r="17675" b="35768"/>
            <a:stretch/>
          </p:blipFill>
          <p:spPr>
            <a:xfrm>
              <a:off x="675422" y="695007"/>
              <a:ext cx="288368" cy="14998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E298E0C0-12D3-46E5-AC4D-535EF15B0D7A}"/>
                </a:ext>
              </a:extLst>
            </p:cNvPr>
            <p:cNvSpPr txBox="1"/>
            <p:nvPr/>
          </p:nvSpPr>
          <p:spPr>
            <a:xfrm>
              <a:off x="613440" y="764822"/>
              <a:ext cx="1392689" cy="52322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rPr>
                <a:t>PART 01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1" name="Freeform 5">
            <a:extLst>
              <a:ext uri="{FF2B5EF4-FFF2-40B4-BE49-F238E27FC236}">
                <a16:creationId xmlns:a16="http://schemas.microsoft.com/office/drawing/2014/main" xmlns="" id="{6E5EBAE3-419A-4ED4-A4B2-37A3E249C072}"/>
              </a:ext>
            </a:extLst>
          </p:cNvPr>
          <p:cNvSpPr>
            <a:spLocks noEditPoints="1"/>
          </p:cNvSpPr>
          <p:nvPr/>
        </p:nvSpPr>
        <p:spPr bwMode="auto">
          <a:xfrm>
            <a:off x="1351339" y="3780461"/>
            <a:ext cx="601867" cy="574150"/>
          </a:xfrm>
          <a:custGeom>
            <a:avLst/>
            <a:gdLst>
              <a:gd name="T0" fmla="*/ 488 w 501"/>
              <a:gd name="T1" fmla="*/ 12 h 434"/>
              <a:gd name="T2" fmla="*/ 459 w 501"/>
              <a:gd name="T3" fmla="*/ 0 h 434"/>
              <a:gd name="T4" fmla="*/ 42 w 501"/>
              <a:gd name="T5" fmla="*/ 0 h 434"/>
              <a:gd name="T6" fmla="*/ 12 w 501"/>
              <a:gd name="T7" fmla="*/ 12 h 434"/>
              <a:gd name="T8" fmla="*/ 0 w 501"/>
              <a:gd name="T9" fmla="*/ 42 h 434"/>
              <a:gd name="T10" fmla="*/ 0 w 501"/>
              <a:gd name="T11" fmla="*/ 325 h 434"/>
              <a:gd name="T12" fmla="*/ 12 w 501"/>
              <a:gd name="T13" fmla="*/ 355 h 434"/>
              <a:gd name="T14" fmla="*/ 42 w 501"/>
              <a:gd name="T15" fmla="*/ 367 h 434"/>
              <a:gd name="T16" fmla="*/ 184 w 501"/>
              <a:gd name="T17" fmla="*/ 367 h 434"/>
              <a:gd name="T18" fmla="*/ 179 w 501"/>
              <a:gd name="T19" fmla="*/ 387 h 434"/>
              <a:gd name="T20" fmla="*/ 171 w 501"/>
              <a:gd name="T21" fmla="*/ 406 h 434"/>
              <a:gd name="T22" fmla="*/ 167 w 501"/>
              <a:gd name="T23" fmla="*/ 417 h 434"/>
              <a:gd name="T24" fmla="*/ 172 w 501"/>
              <a:gd name="T25" fmla="*/ 429 h 434"/>
              <a:gd name="T26" fmla="*/ 184 w 501"/>
              <a:gd name="T27" fmla="*/ 434 h 434"/>
              <a:gd name="T28" fmla="*/ 317 w 501"/>
              <a:gd name="T29" fmla="*/ 434 h 434"/>
              <a:gd name="T30" fmla="*/ 329 w 501"/>
              <a:gd name="T31" fmla="*/ 429 h 434"/>
              <a:gd name="T32" fmla="*/ 334 w 501"/>
              <a:gd name="T33" fmla="*/ 417 h 434"/>
              <a:gd name="T34" fmla="*/ 330 w 501"/>
              <a:gd name="T35" fmla="*/ 406 h 434"/>
              <a:gd name="T36" fmla="*/ 321 w 501"/>
              <a:gd name="T37" fmla="*/ 387 h 434"/>
              <a:gd name="T38" fmla="*/ 317 w 501"/>
              <a:gd name="T39" fmla="*/ 367 h 434"/>
              <a:gd name="T40" fmla="*/ 459 w 501"/>
              <a:gd name="T41" fmla="*/ 367 h 434"/>
              <a:gd name="T42" fmla="*/ 488 w 501"/>
              <a:gd name="T43" fmla="*/ 355 h 434"/>
              <a:gd name="T44" fmla="*/ 501 w 501"/>
              <a:gd name="T45" fmla="*/ 325 h 434"/>
              <a:gd name="T46" fmla="*/ 501 w 501"/>
              <a:gd name="T47" fmla="*/ 42 h 434"/>
              <a:gd name="T48" fmla="*/ 488 w 501"/>
              <a:gd name="T49" fmla="*/ 12 h 434"/>
              <a:gd name="T50" fmla="*/ 467 w 501"/>
              <a:gd name="T51" fmla="*/ 259 h 434"/>
              <a:gd name="T52" fmla="*/ 465 w 501"/>
              <a:gd name="T53" fmla="*/ 264 h 434"/>
              <a:gd name="T54" fmla="*/ 459 w 501"/>
              <a:gd name="T55" fmla="*/ 267 h 434"/>
              <a:gd name="T56" fmla="*/ 42 w 501"/>
              <a:gd name="T57" fmla="*/ 267 h 434"/>
              <a:gd name="T58" fmla="*/ 36 w 501"/>
              <a:gd name="T59" fmla="*/ 264 h 434"/>
              <a:gd name="T60" fmla="*/ 33 w 501"/>
              <a:gd name="T61" fmla="*/ 259 h 434"/>
              <a:gd name="T62" fmla="*/ 33 w 501"/>
              <a:gd name="T63" fmla="*/ 42 h 434"/>
              <a:gd name="T64" fmla="*/ 36 w 501"/>
              <a:gd name="T65" fmla="*/ 36 h 434"/>
              <a:gd name="T66" fmla="*/ 42 w 501"/>
              <a:gd name="T67" fmla="*/ 33 h 434"/>
              <a:gd name="T68" fmla="*/ 459 w 501"/>
              <a:gd name="T69" fmla="*/ 33 h 434"/>
              <a:gd name="T70" fmla="*/ 465 w 501"/>
              <a:gd name="T71" fmla="*/ 36 h 434"/>
              <a:gd name="T72" fmla="*/ 467 w 501"/>
              <a:gd name="T73" fmla="*/ 42 h 434"/>
              <a:gd name="T74" fmla="*/ 467 w 501"/>
              <a:gd name="T75" fmla="*/ 259 h 434"/>
              <a:gd name="T76" fmla="*/ 467 w 501"/>
              <a:gd name="T77" fmla="*/ 259 h 434"/>
              <a:gd name="T78" fmla="*/ 467 w 501"/>
              <a:gd name="T79" fmla="*/ 259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01" h="434">
                <a:moveTo>
                  <a:pt x="488" y="12"/>
                </a:moveTo>
                <a:cubicBezTo>
                  <a:pt x="480" y="4"/>
                  <a:pt x="470" y="0"/>
                  <a:pt x="459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0" y="0"/>
                  <a:pt x="20" y="4"/>
                  <a:pt x="12" y="12"/>
                </a:cubicBezTo>
                <a:cubicBezTo>
                  <a:pt x="4" y="20"/>
                  <a:pt x="0" y="30"/>
                  <a:pt x="0" y="4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37"/>
                  <a:pt x="4" y="347"/>
                  <a:pt x="12" y="355"/>
                </a:cubicBezTo>
                <a:cubicBezTo>
                  <a:pt x="20" y="363"/>
                  <a:pt x="30" y="367"/>
                  <a:pt x="42" y="367"/>
                </a:cubicBezTo>
                <a:cubicBezTo>
                  <a:pt x="184" y="367"/>
                  <a:pt x="184" y="367"/>
                  <a:pt x="184" y="367"/>
                </a:cubicBezTo>
                <a:cubicBezTo>
                  <a:pt x="184" y="374"/>
                  <a:pt x="182" y="380"/>
                  <a:pt x="179" y="387"/>
                </a:cubicBezTo>
                <a:cubicBezTo>
                  <a:pt x="177" y="394"/>
                  <a:pt x="174" y="400"/>
                  <a:pt x="171" y="406"/>
                </a:cubicBezTo>
                <a:cubicBezTo>
                  <a:pt x="168" y="411"/>
                  <a:pt x="167" y="415"/>
                  <a:pt x="167" y="417"/>
                </a:cubicBezTo>
                <a:cubicBezTo>
                  <a:pt x="167" y="422"/>
                  <a:pt x="169" y="426"/>
                  <a:pt x="172" y="429"/>
                </a:cubicBezTo>
                <a:cubicBezTo>
                  <a:pt x="175" y="432"/>
                  <a:pt x="179" y="434"/>
                  <a:pt x="184" y="434"/>
                </a:cubicBezTo>
                <a:cubicBezTo>
                  <a:pt x="317" y="434"/>
                  <a:pt x="317" y="434"/>
                  <a:pt x="317" y="434"/>
                </a:cubicBezTo>
                <a:cubicBezTo>
                  <a:pt x="322" y="434"/>
                  <a:pt x="325" y="432"/>
                  <a:pt x="329" y="429"/>
                </a:cubicBezTo>
                <a:cubicBezTo>
                  <a:pt x="332" y="426"/>
                  <a:pt x="334" y="422"/>
                  <a:pt x="334" y="417"/>
                </a:cubicBezTo>
                <a:cubicBezTo>
                  <a:pt x="334" y="415"/>
                  <a:pt x="332" y="411"/>
                  <a:pt x="330" y="406"/>
                </a:cubicBezTo>
                <a:cubicBezTo>
                  <a:pt x="327" y="400"/>
                  <a:pt x="324" y="394"/>
                  <a:pt x="321" y="387"/>
                </a:cubicBezTo>
                <a:cubicBezTo>
                  <a:pt x="318" y="380"/>
                  <a:pt x="317" y="374"/>
                  <a:pt x="317" y="367"/>
                </a:cubicBezTo>
                <a:cubicBezTo>
                  <a:pt x="459" y="367"/>
                  <a:pt x="459" y="367"/>
                  <a:pt x="459" y="367"/>
                </a:cubicBezTo>
                <a:cubicBezTo>
                  <a:pt x="470" y="367"/>
                  <a:pt x="480" y="363"/>
                  <a:pt x="488" y="355"/>
                </a:cubicBezTo>
                <a:cubicBezTo>
                  <a:pt x="496" y="347"/>
                  <a:pt x="501" y="337"/>
                  <a:pt x="501" y="325"/>
                </a:cubicBezTo>
                <a:cubicBezTo>
                  <a:pt x="501" y="42"/>
                  <a:pt x="501" y="42"/>
                  <a:pt x="501" y="42"/>
                </a:cubicBezTo>
                <a:cubicBezTo>
                  <a:pt x="501" y="30"/>
                  <a:pt x="496" y="20"/>
                  <a:pt x="488" y="12"/>
                </a:cubicBezTo>
                <a:close/>
                <a:moveTo>
                  <a:pt x="467" y="259"/>
                </a:moveTo>
                <a:cubicBezTo>
                  <a:pt x="467" y="261"/>
                  <a:pt x="466" y="263"/>
                  <a:pt x="465" y="264"/>
                </a:cubicBezTo>
                <a:cubicBezTo>
                  <a:pt x="463" y="266"/>
                  <a:pt x="461" y="267"/>
                  <a:pt x="459" y="267"/>
                </a:cubicBezTo>
                <a:cubicBezTo>
                  <a:pt x="42" y="267"/>
                  <a:pt x="42" y="267"/>
                  <a:pt x="42" y="267"/>
                </a:cubicBezTo>
                <a:cubicBezTo>
                  <a:pt x="39" y="267"/>
                  <a:pt x="38" y="266"/>
                  <a:pt x="36" y="264"/>
                </a:cubicBezTo>
                <a:cubicBezTo>
                  <a:pt x="34" y="263"/>
                  <a:pt x="33" y="261"/>
                  <a:pt x="33" y="259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39"/>
                  <a:pt x="34" y="37"/>
                  <a:pt x="36" y="36"/>
                </a:cubicBezTo>
                <a:cubicBezTo>
                  <a:pt x="38" y="34"/>
                  <a:pt x="39" y="33"/>
                  <a:pt x="42" y="33"/>
                </a:cubicBezTo>
                <a:cubicBezTo>
                  <a:pt x="459" y="33"/>
                  <a:pt x="459" y="33"/>
                  <a:pt x="459" y="33"/>
                </a:cubicBezTo>
                <a:cubicBezTo>
                  <a:pt x="461" y="33"/>
                  <a:pt x="463" y="34"/>
                  <a:pt x="465" y="36"/>
                </a:cubicBezTo>
                <a:cubicBezTo>
                  <a:pt x="466" y="37"/>
                  <a:pt x="467" y="39"/>
                  <a:pt x="467" y="42"/>
                </a:cubicBezTo>
                <a:lnTo>
                  <a:pt x="467" y="259"/>
                </a:lnTo>
                <a:close/>
                <a:moveTo>
                  <a:pt x="467" y="259"/>
                </a:moveTo>
                <a:cubicBezTo>
                  <a:pt x="467" y="259"/>
                  <a:pt x="467" y="259"/>
                  <a:pt x="467" y="259"/>
                </a:cubicBezTo>
              </a:path>
            </a:pathLst>
          </a:custGeom>
          <a:solidFill>
            <a:srgbClr val="E2262C"/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90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4" name="Freeform 13">
            <a:extLst>
              <a:ext uri="{FF2B5EF4-FFF2-40B4-BE49-F238E27FC236}">
                <a16:creationId xmlns:a16="http://schemas.microsoft.com/office/drawing/2014/main" xmlns="" id="{C9CF927A-E06C-46E1-A6C4-518A5869919D}"/>
              </a:ext>
            </a:extLst>
          </p:cNvPr>
          <p:cNvSpPr>
            <a:spLocks noEditPoints="1"/>
          </p:cNvSpPr>
          <p:nvPr/>
        </p:nvSpPr>
        <p:spPr bwMode="auto">
          <a:xfrm>
            <a:off x="3970216" y="3781198"/>
            <a:ext cx="393792" cy="597370"/>
          </a:xfrm>
          <a:custGeom>
            <a:avLst/>
            <a:gdLst>
              <a:gd name="T0" fmla="*/ 615 w 704"/>
              <a:gd name="T1" fmla="*/ 0 h 1176"/>
              <a:gd name="T2" fmla="*/ 89 w 704"/>
              <a:gd name="T3" fmla="*/ 0 h 1176"/>
              <a:gd name="T4" fmla="*/ 0 w 704"/>
              <a:gd name="T5" fmla="*/ 89 h 1176"/>
              <a:gd name="T6" fmla="*/ 0 w 704"/>
              <a:gd name="T7" fmla="*/ 1087 h 1176"/>
              <a:gd name="T8" fmla="*/ 89 w 704"/>
              <a:gd name="T9" fmla="*/ 1176 h 1176"/>
              <a:gd name="T10" fmla="*/ 615 w 704"/>
              <a:gd name="T11" fmla="*/ 1176 h 1176"/>
              <a:gd name="T12" fmla="*/ 704 w 704"/>
              <a:gd name="T13" fmla="*/ 1087 h 1176"/>
              <a:gd name="T14" fmla="*/ 704 w 704"/>
              <a:gd name="T15" fmla="*/ 89 h 1176"/>
              <a:gd name="T16" fmla="*/ 615 w 704"/>
              <a:gd name="T17" fmla="*/ 0 h 1176"/>
              <a:gd name="T18" fmla="*/ 387 w 704"/>
              <a:gd name="T19" fmla="*/ 1084 h 1176"/>
              <a:gd name="T20" fmla="*/ 375 w 704"/>
              <a:gd name="T21" fmla="*/ 1097 h 1176"/>
              <a:gd name="T22" fmla="*/ 329 w 704"/>
              <a:gd name="T23" fmla="*/ 1097 h 1176"/>
              <a:gd name="T24" fmla="*/ 317 w 704"/>
              <a:gd name="T25" fmla="*/ 1084 h 1176"/>
              <a:gd name="T26" fmla="*/ 317 w 704"/>
              <a:gd name="T27" fmla="*/ 1044 h 1176"/>
              <a:gd name="T28" fmla="*/ 322 w 704"/>
              <a:gd name="T29" fmla="*/ 1033 h 1176"/>
              <a:gd name="T30" fmla="*/ 345 w 704"/>
              <a:gd name="T31" fmla="*/ 1017 h 1176"/>
              <a:gd name="T32" fmla="*/ 359 w 704"/>
              <a:gd name="T33" fmla="*/ 1017 h 1176"/>
              <a:gd name="T34" fmla="*/ 382 w 704"/>
              <a:gd name="T35" fmla="*/ 1033 h 1176"/>
              <a:gd name="T36" fmla="*/ 387 w 704"/>
              <a:gd name="T37" fmla="*/ 1044 h 1176"/>
              <a:gd name="T38" fmla="*/ 387 w 704"/>
              <a:gd name="T39" fmla="*/ 1084 h 1176"/>
              <a:gd name="T40" fmla="*/ 598 w 704"/>
              <a:gd name="T41" fmla="*/ 962 h 1176"/>
              <a:gd name="T42" fmla="*/ 106 w 704"/>
              <a:gd name="T43" fmla="*/ 962 h 1176"/>
              <a:gd name="T44" fmla="*/ 106 w 704"/>
              <a:gd name="T45" fmla="*/ 135 h 1176"/>
              <a:gd name="T46" fmla="*/ 598 w 704"/>
              <a:gd name="T47" fmla="*/ 135 h 1176"/>
              <a:gd name="T48" fmla="*/ 598 w 704"/>
              <a:gd name="T49" fmla="*/ 962 h 1176"/>
              <a:gd name="T50" fmla="*/ 598 w 704"/>
              <a:gd name="T51" fmla="*/ 962 h 1176"/>
              <a:gd name="T52" fmla="*/ 598 w 704"/>
              <a:gd name="T53" fmla="*/ 962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4" h="1176">
                <a:moveTo>
                  <a:pt x="615" y="0"/>
                </a:moveTo>
                <a:cubicBezTo>
                  <a:pt x="89" y="0"/>
                  <a:pt x="89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1087"/>
                  <a:pt x="0" y="1087"/>
                  <a:pt x="0" y="1087"/>
                </a:cubicBezTo>
                <a:cubicBezTo>
                  <a:pt x="0" y="1136"/>
                  <a:pt x="40" y="1176"/>
                  <a:pt x="89" y="1176"/>
                </a:cubicBezTo>
                <a:cubicBezTo>
                  <a:pt x="615" y="1176"/>
                  <a:pt x="615" y="1176"/>
                  <a:pt x="615" y="1176"/>
                </a:cubicBezTo>
                <a:cubicBezTo>
                  <a:pt x="664" y="1176"/>
                  <a:pt x="704" y="1136"/>
                  <a:pt x="704" y="1087"/>
                </a:cubicBezTo>
                <a:cubicBezTo>
                  <a:pt x="704" y="89"/>
                  <a:pt x="704" y="89"/>
                  <a:pt x="704" y="89"/>
                </a:cubicBezTo>
                <a:cubicBezTo>
                  <a:pt x="704" y="40"/>
                  <a:pt x="664" y="0"/>
                  <a:pt x="615" y="0"/>
                </a:cubicBezTo>
                <a:close/>
                <a:moveTo>
                  <a:pt x="387" y="1084"/>
                </a:moveTo>
                <a:cubicBezTo>
                  <a:pt x="387" y="1091"/>
                  <a:pt x="382" y="1097"/>
                  <a:pt x="375" y="1097"/>
                </a:cubicBezTo>
                <a:cubicBezTo>
                  <a:pt x="329" y="1097"/>
                  <a:pt x="329" y="1097"/>
                  <a:pt x="329" y="1097"/>
                </a:cubicBezTo>
                <a:cubicBezTo>
                  <a:pt x="322" y="1097"/>
                  <a:pt x="317" y="1091"/>
                  <a:pt x="317" y="1084"/>
                </a:cubicBezTo>
                <a:cubicBezTo>
                  <a:pt x="317" y="1044"/>
                  <a:pt x="317" y="1044"/>
                  <a:pt x="317" y="1044"/>
                </a:cubicBezTo>
                <a:cubicBezTo>
                  <a:pt x="317" y="1040"/>
                  <a:pt x="319" y="1036"/>
                  <a:pt x="322" y="1033"/>
                </a:cubicBezTo>
                <a:cubicBezTo>
                  <a:pt x="345" y="1017"/>
                  <a:pt x="345" y="1017"/>
                  <a:pt x="345" y="1017"/>
                </a:cubicBezTo>
                <a:cubicBezTo>
                  <a:pt x="349" y="1014"/>
                  <a:pt x="355" y="1014"/>
                  <a:pt x="359" y="1017"/>
                </a:cubicBezTo>
                <a:cubicBezTo>
                  <a:pt x="382" y="1033"/>
                  <a:pt x="382" y="1033"/>
                  <a:pt x="382" y="1033"/>
                </a:cubicBezTo>
                <a:cubicBezTo>
                  <a:pt x="385" y="1036"/>
                  <a:pt x="387" y="1040"/>
                  <a:pt x="387" y="1044"/>
                </a:cubicBezTo>
                <a:cubicBezTo>
                  <a:pt x="387" y="1084"/>
                  <a:pt x="387" y="1084"/>
                  <a:pt x="387" y="1084"/>
                </a:cubicBezTo>
                <a:close/>
                <a:moveTo>
                  <a:pt x="598" y="962"/>
                </a:moveTo>
                <a:cubicBezTo>
                  <a:pt x="106" y="962"/>
                  <a:pt x="106" y="962"/>
                  <a:pt x="106" y="962"/>
                </a:cubicBezTo>
                <a:cubicBezTo>
                  <a:pt x="106" y="135"/>
                  <a:pt x="106" y="135"/>
                  <a:pt x="106" y="135"/>
                </a:cubicBezTo>
                <a:cubicBezTo>
                  <a:pt x="598" y="135"/>
                  <a:pt x="598" y="135"/>
                  <a:pt x="598" y="135"/>
                </a:cubicBezTo>
                <a:lnTo>
                  <a:pt x="598" y="962"/>
                </a:lnTo>
                <a:close/>
                <a:moveTo>
                  <a:pt x="598" y="962"/>
                </a:moveTo>
                <a:cubicBezTo>
                  <a:pt x="598" y="962"/>
                  <a:pt x="598" y="962"/>
                  <a:pt x="598" y="962"/>
                </a:cubicBezTo>
              </a:path>
            </a:pathLst>
          </a:custGeom>
          <a:solidFill>
            <a:srgbClr val="E2262C"/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90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8" name="TextBox 40">
            <a:extLst>
              <a:ext uri="{FF2B5EF4-FFF2-40B4-BE49-F238E27FC236}">
                <a16:creationId xmlns:a16="http://schemas.microsoft.com/office/drawing/2014/main" xmlns="" id="{C21A0DFF-9F43-4A89-B4EA-405591279D2D}"/>
              </a:ext>
            </a:extLst>
          </p:cNvPr>
          <p:cNvSpPr txBox="1"/>
          <p:nvPr/>
        </p:nvSpPr>
        <p:spPr>
          <a:xfrm>
            <a:off x="2081820" y="3944972"/>
            <a:ext cx="357470" cy="2757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C00000"/>
                </a:solidFill>
                <a:cs typeface="+mn-ea"/>
                <a:sym typeface="+mn-lt"/>
              </a:rPr>
              <a:t>42%</a:t>
            </a:r>
            <a:endParaRPr lang="en-GB" sz="16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9" name="TextBox 41">
            <a:extLst>
              <a:ext uri="{FF2B5EF4-FFF2-40B4-BE49-F238E27FC236}">
                <a16:creationId xmlns:a16="http://schemas.microsoft.com/office/drawing/2014/main" xmlns="" id="{25A806A9-015A-4019-A807-A61A11DED094}"/>
              </a:ext>
            </a:extLst>
          </p:cNvPr>
          <p:cNvSpPr txBox="1"/>
          <p:nvPr/>
        </p:nvSpPr>
        <p:spPr>
          <a:xfrm>
            <a:off x="4444454" y="3944972"/>
            <a:ext cx="357470" cy="2757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C00000"/>
                </a:solidFill>
                <a:cs typeface="+mn-ea"/>
                <a:sym typeface="+mn-lt"/>
              </a:rPr>
              <a:t>58%</a:t>
            </a:r>
            <a:endParaRPr lang="en-GB" sz="16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40" name="Rectangle 42">
            <a:extLst>
              <a:ext uri="{FF2B5EF4-FFF2-40B4-BE49-F238E27FC236}">
                <a16:creationId xmlns:a16="http://schemas.microsoft.com/office/drawing/2014/main" xmlns="" id="{8364B6A7-816D-410D-8A00-CEE3F6EC8F96}"/>
              </a:ext>
            </a:extLst>
          </p:cNvPr>
          <p:cNvSpPr/>
          <p:nvPr/>
        </p:nvSpPr>
        <p:spPr>
          <a:xfrm>
            <a:off x="1351340" y="4968326"/>
            <a:ext cx="1822964" cy="488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Box 43">
            <a:extLst>
              <a:ext uri="{FF2B5EF4-FFF2-40B4-BE49-F238E27FC236}">
                <a16:creationId xmlns:a16="http://schemas.microsoft.com/office/drawing/2014/main" xmlns="" id="{9FF425D0-CC11-42F8-B87F-07C17B35BC81}"/>
              </a:ext>
            </a:extLst>
          </p:cNvPr>
          <p:cNvSpPr txBox="1"/>
          <p:nvPr/>
        </p:nvSpPr>
        <p:spPr>
          <a:xfrm>
            <a:off x="1351339" y="4664396"/>
            <a:ext cx="1436291" cy="2435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添加标题文本</a:t>
            </a:r>
            <a:endParaRPr lang="en-GB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xmlns="" id="{1E246441-0A9B-4839-B72F-63F9274EF846}"/>
              </a:ext>
            </a:extLst>
          </p:cNvPr>
          <p:cNvSpPr txBox="1"/>
          <p:nvPr/>
        </p:nvSpPr>
        <p:spPr>
          <a:xfrm>
            <a:off x="3970216" y="4664396"/>
            <a:ext cx="1057982" cy="2435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添加标题文本</a:t>
            </a:r>
            <a:endParaRPr lang="en-GB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Rectangle 45">
            <a:extLst>
              <a:ext uri="{FF2B5EF4-FFF2-40B4-BE49-F238E27FC236}">
                <a16:creationId xmlns:a16="http://schemas.microsoft.com/office/drawing/2014/main" xmlns="" id="{3DB2F8B9-4B67-45FA-B02A-5160AFBCF8DC}"/>
              </a:ext>
            </a:extLst>
          </p:cNvPr>
          <p:cNvSpPr/>
          <p:nvPr/>
        </p:nvSpPr>
        <p:spPr>
          <a:xfrm>
            <a:off x="3970216" y="4968326"/>
            <a:ext cx="1858178" cy="488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F1653D15-813B-4E08-92A5-FDE3ABB8157A}"/>
              </a:ext>
            </a:extLst>
          </p:cNvPr>
          <p:cNvGrpSpPr/>
          <p:nvPr/>
        </p:nvGrpSpPr>
        <p:grpSpPr>
          <a:xfrm>
            <a:off x="1337523" y="2040366"/>
            <a:ext cx="4477054" cy="1453549"/>
            <a:chOff x="1337523" y="2040366"/>
            <a:chExt cx="4477054" cy="1453549"/>
          </a:xfrm>
        </p:grpSpPr>
        <p:sp>
          <p:nvSpPr>
            <p:cNvPr id="35" name="Rectangle 39">
              <a:extLst>
                <a:ext uri="{FF2B5EF4-FFF2-40B4-BE49-F238E27FC236}">
                  <a16:creationId xmlns:a16="http://schemas.microsoft.com/office/drawing/2014/main" xmlns="" id="{FFFD4CEA-E2E5-49F1-BFFA-68BEBC687F09}"/>
                </a:ext>
              </a:extLst>
            </p:cNvPr>
            <p:cNvSpPr/>
            <p:nvPr/>
          </p:nvSpPr>
          <p:spPr>
            <a:xfrm>
              <a:off x="1337523" y="2718318"/>
              <a:ext cx="4477054" cy="7755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200</a:t>
              </a: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字以内，据统计每页幻灯片的最好控制在</a:t>
              </a: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5</a:t>
              </a: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分钟之内。此处添加详细文本描述，建议与标题相关并符合整体语言风格，语言描述尽量简洁生动。</a:t>
              </a:r>
            </a:p>
          </p:txBody>
        </p: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xmlns="" id="{8E43DA8A-439D-4E6A-AB44-3D96FEDE19C9}"/>
                </a:ext>
              </a:extLst>
            </p:cNvPr>
            <p:cNvGrpSpPr/>
            <p:nvPr/>
          </p:nvGrpSpPr>
          <p:grpSpPr>
            <a:xfrm>
              <a:off x="1337523" y="2040366"/>
              <a:ext cx="2433109" cy="601966"/>
              <a:chOff x="458395" y="3326272"/>
              <a:chExt cx="2433109" cy="601966"/>
            </a:xfrm>
          </p:grpSpPr>
          <p:sp>
            <p:nvSpPr>
              <p:cNvPr id="53" name="矩形 1">
                <a:extLst>
                  <a:ext uri="{FF2B5EF4-FFF2-40B4-BE49-F238E27FC236}">
                    <a16:creationId xmlns:a16="http://schemas.microsoft.com/office/drawing/2014/main" xmlns="" id="{520D603C-8B65-4FFF-8AAC-AF8DFC93F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395" y="3326272"/>
                <a:ext cx="23391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请输入小标题</a:t>
                </a:r>
              </a:p>
            </p:txBody>
          </p:sp>
          <p:sp>
            <p:nvSpPr>
              <p:cNvPr id="55" name="任意多边形 16">
                <a:extLst>
                  <a:ext uri="{FF2B5EF4-FFF2-40B4-BE49-F238E27FC236}">
                    <a16:creationId xmlns:a16="http://schemas.microsoft.com/office/drawing/2014/main" xmlns="" id="{993072A5-8326-4E0F-9004-8D869964D327}"/>
                  </a:ext>
                </a:extLst>
              </p:cNvPr>
              <p:cNvSpPr/>
              <p:nvPr/>
            </p:nvSpPr>
            <p:spPr bwMode="auto">
              <a:xfrm>
                <a:off x="515760" y="3882519"/>
                <a:ext cx="2375744" cy="45719"/>
              </a:xfrm>
              <a:custGeom>
                <a:avLst/>
                <a:gdLst>
                  <a:gd name="connsiteX0" fmla="*/ 0 w 504825"/>
                  <a:gd name="connsiteY0" fmla="*/ 0 h 0"/>
                  <a:gd name="connsiteX1" fmla="*/ 504825 w 50482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4825">
                    <a:moveTo>
                      <a:pt x="0" y="0"/>
                    </a:moveTo>
                    <a:lnTo>
                      <a:pt x="504825" y="0"/>
                    </a:lnTo>
                  </a:path>
                </a:pathLst>
              </a:custGeom>
              <a:no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3106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26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1F9C0A6E-861A-4A45-A5F1-13D98F7A1A81}"/>
              </a:ext>
            </a:extLst>
          </p:cNvPr>
          <p:cNvGrpSpPr/>
          <p:nvPr/>
        </p:nvGrpSpPr>
        <p:grpSpPr>
          <a:xfrm>
            <a:off x="185035" y="203200"/>
            <a:ext cx="12709998" cy="8228970"/>
            <a:chOff x="185035" y="203200"/>
            <a:chExt cx="12709998" cy="8228970"/>
          </a:xfrm>
        </p:grpSpPr>
        <p:grpSp>
          <p:nvGrpSpPr>
            <p:cNvPr id="43" name="组合 42"/>
            <p:cNvGrpSpPr/>
            <p:nvPr/>
          </p:nvGrpSpPr>
          <p:grpSpPr>
            <a:xfrm>
              <a:off x="185035" y="203200"/>
              <a:ext cx="11785600" cy="6251346"/>
              <a:chOff x="211667" y="203200"/>
              <a:chExt cx="11827933" cy="6273800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503766" y="527051"/>
                <a:ext cx="11332633" cy="5611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211667" y="527051"/>
                <a:ext cx="11768667" cy="0"/>
              </a:xfrm>
              <a:prstGeom prst="line">
                <a:avLst/>
              </a:prstGeom>
              <a:ln w="57150">
                <a:solidFill>
                  <a:srgbClr val="2105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270933" y="6155264"/>
                <a:ext cx="11768667" cy="0"/>
              </a:xfrm>
              <a:prstGeom prst="line">
                <a:avLst/>
              </a:prstGeom>
              <a:ln w="57150">
                <a:solidFill>
                  <a:srgbClr val="2105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>
                <a:off x="474135" y="203200"/>
                <a:ext cx="29631" cy="6273800"/>
              </a:xfrm>
              <a:prstGeom prst="line">
                <a:avLst/>
              </a:prstGeom>
              <a:ln w="57150">
                <a:solidFill>
                  <a:srgbClr val="2105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11821583" y="203200"/>
                <a:ext cx="29631" cy="6273800"/>
              </a:xfrm>
              <a:prstGeom prst="line">
                <a:avLst/>
              </a:prstGeom>
              <a:ln w="57150">
                <a:solidFill>
                  <a:srgbClr val="21050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148A2F67-87FF-473F-AE87-F6CBDAC14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2640" b="96535" l="10000" r="93767">
                          <a14:foregroundMark x1="43233" y1="4690" x2="45467" y2="14329"/>
                          <a14:foregroundMark x1="44067" y1="2640" x2="44067" y2="7070"/>
                          <a14:foregroundMark x1="23100" y1="29060" x2="25900" y2="31605"/>
                          <a14:foregroundMark x1="69100" y1="57789" x2="68633" y2="54560"/>
                          <a14:foregroundMark x1="64567" y1="62385" x2="60133" y2="57294"/>
                          <a14:foregroundMark x1="90733" y1="87485" x2="79333" y2="70375"/>
                          <a14:foregroundMark x1="70267" y1="60240" x2="71767" y2="64106"/>
                          <a14:foregroundMark x1="82467" y1="79260" x2="78300" y2="70775"/>
                          <a14:foregroundMark x1="93767" y1="91940" x2="89933" y2="88805"/>
                          <a14:foregroundMark x1="31833" y1="95310" x2="35100" y2="93424"/>
                          <a14:foregroundMark x1="65700" y1="96535" x2="64200" y2="95475"/>
                          <a14:backgroundMark x1="36833" y1="12255" x2="36733" y2="120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0850" y="604992"/>
              <a:ext cx="5534183" cy="7827178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75154F90-C8BF-4727-9EB1-50740D7B20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801" t="13710" r="17675" b="35768"/>
            <a:stretch/>
          </p:blipFill>
          <p:spPr>
            <a:xfrm>
              <a:off x="8006321" y="4681959"/>
              <a:ext cx="3791366" cy="1971943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="" id="{9CA5D5E8-1E08-4144-9C4B-05D29D154549}"/>
                </a:ext>
              </a:extLst>
            </p:cNvPr>
            <p:cNvGrpSpPr/>
            <p:nvPr/>
          </p:nvGrpSpPr>
          <p:grpSpPr>
            <a:xfrm>
              <a:off x="678564" y="724038"/>
              <a:ext cx="1392689" cy="593035"/>
              <a:chOff x="613440" y="695007"/>
              <a:chExt cx="1392689" cy="593035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xmlns="" id="{E7AA3EC4-3984-4470-AE63-D62E226F8F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5801" t="13710" r="17675" b="35768"/>
              <a:stretch/>
            </p:blipFill>
            <p:spPr>
              <a:xfrm>
                <a:off x="675422" y="695007"/>
                <a:ext cx="288368" cy="149985"/>
              </a:xfrm>
              <a:prstGeom prst="rect">
                <a:avLst/>
              </a:prstGeom>
            </p:spPr>
          </p:pic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id="{E298E0C0-12D3-46E5-AC4D-535EF15B0D7A}"/>
                  </a:ext>
                </a:extLst>
              </p:cNvPr>
              <p:cNvSpPr txBox="1"/>
              <p:nvPr/>
            </p:nvSpPr>
            <p:spPr>
              <a:xfrm>
                <a:off x="613440" y="764822"/>
                <a:ext cx="1392689" cy="523220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rPr>
                  <a:t>PART 01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3E5393BA-61AF-473F-9ABC-DD2EA0D211D4}"/>
                </a:ext>
              </a:extLst>
            </p:cNvPr>
            <p:cNvGrpSpPr/>
            <p:nvPr/>
          </p:nvGrpSpPr>
          <p:grpSpPr>
            <a:xfrm>
              <a:off x="1351339" y="3780461"/>
              <a:ext cx="1822965" cy="1676845"/>
              <a:chOff x="1351339" y="3780461"/>
              <a:chExt cx="1822965" cy="1676845"/>
            </a:xfrm>
          </p:grpSpPr>
          <p:sp>
            <p:nvSpPr>
              <p:cNvPr id="31" name="Freeform 5">
                <a:extLst>
                  <a:ext uri="{FF2B5EF4-FFF2-40B4-BE49-F238E27FC236}">
                    <a16:creationId xmlns:a16="http://schemas.microsoft.com/office/drawing/2014/main" xmlns="" id="{6E5EBAE3-419A-4ED4-A4B2-37A3E249C0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1339" y="3780461"/>
                <a:ext cx="601867" cy="574150"/>
              </a:xfrm>
              <a:custGeom>
                <a:avLst/>
                <a:gdLst>
                  <a:gd name="T0" fmla="*/ 488 w 501"/>
                  <a:gd name="T1" fmla="*/ 12 h 434"/>
                  <a:gd name="T2" fmla="*/ 459 w 501"/>
                  <a:gd name="T3" fmla="*/ 0 h 434"/>
                  <a:gd name="T4" fmla="*/ 42 w 501"/>
                  <a:gd name="T5" fmla="*/ 0 h 434"/>
                  <a:gd name="T6" fmla="*/ 12 w 501"/>
                  <a:gd name="T7" fmla="*/ 12 h 434"/>
                  <a:gd name="T8" fmla="*/ 0 w 501"/>
                  <a:gd name="T9" fmla="*/ 42 h 434"/>
                  <a:gd name="T10" fmla="*/ 0 w 501"/>
                  <a:gd name="T11" fmla="*/ 325 h 434"/>
                  <a:gd name="T12" fmla="*/ 12 w 501"/>
                  <a:gd name="T13" fmla="*/ 355 h 434"/>
                  <a:gd name="T14" fmla="*/ 42 w 501"/>
                  <a:gd name="T15" fmla="*/ 367 h 434"/>
                  <a:gd name="T16" fmla="*/ 184 w 501"/>
                  <a:gd name="T17" fmla="*/ 367 h 434"/>
                  <a:gd name="T18" fmla="*/ 179 w 501"/>
                  <a:gd name="T19" fmla="*/ 387 h 434"/>
                  <a:gd name="T20" fmla="*/ 171 w 501"/>
                  <a:gd name="T21" fmla="*/ 406 h 434"/>
                  <a:gd name="T22" fmla="*/ 167 w 501"/>
                  <a:gd name="T23" fmla="*/ 417 h 434"/>
                  <a:gd name="T24" fmla="*/ 172 w 501"/>
                  <a:gd name="T25" fmla="*/ 429 h 434"/>
                  <a:gd name="T26" fmla="*/ 184 w 501"/>
                  <a:gd name="T27" fmla="*/ 434 h 434"/>
                  <a:gd name="T28" fmla="*/ 317 w 501"/>
                  <a:gd name="T29" fmla="*/ 434 h 434"/>
                  <a:gd name="T30" fmla="*/ 329 w 501"/>
                  <a:gd name="T31" fmla="*/ 429 h 434"/>
                  <a:gd name="T32" fmla="*/ 334 w 501"/>
                  <a:gd name="T33" fmla="*/ 417 h 434"/>
                  <a:gd name="T34" fmla="*/ 330 w 501"/>
                  <a:gd name="T35" fmla="*/ 406 h 434"/>
                  <a:gd name="T36" fmla="*/ 321 w 501"/>
                  <a:gd name="T37" fmla="*/ 387 h 434"/>
                  <a:gd name="T38" fmla="*/ 317 w 501"/>
                  <a:gd name="T39" fmla="*/ 367 h 434"/>
                  <a:gd name="T40" fmla="*/ 459 w 501"/>
                  <a:gd name="T41" fmla="*/ 367 h 434"/>
                  <a:gd name="T42" fmla="*/ 488 w 501"/>
                  <a:gd name="T43" fmla="*/ 355 h 434"/>
                  <a:gd name="T44" fmla="*/ 501 w 501"/>
                  <a:gd name="T45" fmla="*/ 325 h 434"/>
                  <a:gd name="T46" fmla="*/ 501 w 501"/>
                  <a:gd name="T47" fmla="*/ 42 h 434"/>
                  <a:gd name="T48" fmla="*/ 488 w 501"/>
                  <a:gd name="T49" fmla="*/ 12 h 434"/>
                  <a:gd name="T50" fmla="*/ 467 w 501"/>
                  <a:gd name="T51" fmla="*/ 259 h 434"/>
                  <a:gd name="T52" fmla="*/ 465 w 501"/>
                  <a:gd name="T53" fmla="*/ 264 h 434"/>
                  <a:gd name="T54" fmla="*/ 459 w 501"/>
                  <a:gd name="T55" fmla="*/ 267 h 434"/>
                  <a:gd name="T56" fmla="*/ 42 w 501"/>
                  <a:gd name="T57" fmla="*/ 267 h 434"/>
                  <a:gd name="T58" fmla="*/ 36 w 501"/>
                  <a:gd name="T59" fmla="*/ 264 h 434"/>
                  <a:gd name="T60" fmla="*/ 33 w 501"/>
                  <a:gd name="T61" fmla="*/ 259 h 434"/>
                  <a:gd name="T62" fmla="*/ 33 w 501"/>
                  <a:gd name="T63" fmla="*/ 42 h 434"/>
                  <a:gd name="T64" fmla="*/ 36 w 501"/>
                  <a:gd name="T65" fmla="*/ 36 h 434"/>
                  <a:gd name="T66" fmla="*/ 42 w 501"/>
                  <a:gd name="T67" fmla="*/ 33 h 434"/>
                  <a:gd name="T68" fmla="*/ 459 w 501"/>
                  <a:gd name="T69" fmla="*/ 33 h 434"/>
                  <a:gd name="T70" fmla="*/ 465 w 501"/>
                  <a:gd name="T71" fmla="*/ 36 h 434"/>
                  <a:gd name="T72" fmla="*/ 467 w 501"/>
                  <a:gd name="T73" fmla="*/ 42 h 434"/>
                  <a:gd name="T74" fmla="*/ 467 w 501"/>
                  <a:gd name="T75" fmla="*/ 259 h 434"/>
                  <a:gd name="T76" fmla="*/ 467 w 501"/>
                  <a:gd name="T77" fmla="*/ 259 h 434"/>
                  <a:gd name="T78" fmla="*/ 467 w 501"/>
                  <a:gd name="T79" fmla="*/ 259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01" h="434">
                    <a:moveTo>
                      <a:pt x="488" y="12"/>
                    </a:moveTo>
                    <a:cubicBezTo>
                      <a:pt x="480" y="4"/>
                      <a:pt x="470" y="0"/>
                      <a:pt x="459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0" y="0"/>
                      <a:pt x="20" y="4"/>
                      <a:pt x="12" y="12"/>
                    </a:cubicBezTo>
                    <a:cubicBezTo>
                      <a:pt x="4" y="20"/>
                      <a:pt x="0" y="30"/>
                      <a:pt x="0" y="42"/>
                    </a:cubicBezTo>
                    <a:cubicBezTo>
                      <a:pt x="0" y="325"/>
                      <a:pt x="0" y="325"/>
                      <a:pt x="0" y="325"/>
                    </a:cubicBezTo>
                    <a:cubicBezTo>
                      <a:pt x="0" y="337"/>
                      <a:pt x="4" y="347"/>
                      <a:pt x="12" y="355"/>
                    </a:cubicBezTo>
                    <a:cubicBezTo>
                      <a:pt x="20" y="363"/>
                      <a:pt x="30" y="367"/>
                      <a:pt x="42" y="367"/>
                    </a:cubicBezTo>
                    <a:cubicBezTo>
                      <a:pt x="184" y="367"/>
                      <a:pt x="184" y="367"/>
                      <a:pt x="184" y="367"/>
                    </a:cubicBezTo>
                    <a:cubicBezTo>
                      <a:pt x="184" y="374"/>
                      <a:pt x="182" y="380"/>
                      <a:pt x="179" y="387"/>
                    </a:cubicBezTo>
                    <a:cubicBezTo>
                      <a:pt x="177" y="394"/>
                      <a:pt x="174" y="400"/>
                      <a:pt x="171" y="406"/>
                    </a:cubicBezTo>
                    <a:cubicBezTo>
                      <a:pt x="168" y="411"/>
                      <a:pt x="167" y="415"/>
                      <a:pt x="167" y="417"/>
                    </a:cubicBezTo>
                    <a:cubicBezTo>
                      <a:pt x="167" y="422"/>
                      <a:pt x="169" y="426"/>
                      <a:pt x="172" y="429"/>
                    </a:cubicBezTo>
                    <a:cubicBezTo>
                      <a:pt x="175" y="432"/>
                      <a:pt x="179" y="434"/>
                      <a:pt x="184" y="434"/>
                    </a:cubicBezTo>
                    <a:cubicBezTo>
                      <a:pt x="317" y="434"/>
                      <a:pt x="317" y="434"/>
                      <a:pt x="317" y="434"/>
                    </a:cubicBezTo>
                    <a:cubicBezTo>
                      <a:pt x="322" y="434"/>
                      <a:pt x="325" y="432"/>
                      <a:pt x="329" y="429"/>
                    </a:cubicBezTo>
                    <a:cubicBezTo>
                      <a:pt x="332" y="426"/>
                      <a:pt x="334" y="422"/>
                      <a:pt x="334" y="417"/>
                    </a:cubicBezTo>
                    <a:cubicBezTo>
                      <a:pt x="334" y="415"/>
                      <a:pt x="332" y="411"/>
                      <a:pt x="330" y="406"/>
                    </a:cubicBezTo>
                    <a:cubicBezTo>
                      <a:pt x="327" y="400"/>
                      <a:pt x="324" y="394"/>
                      <a:pt x="321" y="387"/>
                    </a:cubicBezTo>
                    <a:cubicBezTo>
                      <a:pt x="318" y="380"/>
                      <a:pt x="317" y="374"/>
                      <a:pt x="317" y="367"/>
                    </a:cubicBezTo>
                    <a:cubicBezTo>
                      <a:pt x="459" y="367"/>
                      <a:pt x="459" y="367"/>
                      <a:pt x="459" y="367"/>
                    </a:cubicBezTo>
                    <a:cubicBezTo>
                      <a:pt x="470" y="367"/>
                      <a:pt x="480" y="363"/>
                      <a:pt x="488" y="355"/>
                    </a:cubicBezTo>
                    <a:cubicBezTo>
                      <a:pt x="496" y="347"/>
                      <a:pt x="501" y="337"/>
                      <a:pt x="501" y="325"/>
                    </a:cubicBezTo>
                    <a:cubicBezTo>
                      <a:pt x="501" y="42"/>
                      <a:pt x="501" y="42"/>
                      <a:pt x="501" y="42"/>
                    </a:cubicBezTo>
                    <a:cubicBezTo>
                      <a:pt x="501" y="30"/>
                      <a:pt x="496" y="20"/>
                      <a:pt x="488" y="12"/>
                    </a:cubicBezTo>
                    <a:close/>
                    <a:moveTo>
                      <a:pt x="467" y="259"/>
                    </a:moveTo>
                    <a:cubicBezTo>
                      <a:pt x="467" y="261"/>
                      <a:pt x="466" y="263"/>
                      <a:pt x="465" y="264"/>
                    </a:cubicBezTo>
                    <a:cubicBezTo>
                      <a:pt x="463" y="266"/>
                      <a:pt x="461" y="267"/>
                      <a:pt x="459" y="267"/>
                    </a:cubicBezTo>
                    <a:cubicBezTo>
                      <a:pt x="42" y="267"/>
                      <a:pt x="42" y="267"/>
                      <a:pt x="42" y="267"/>
                    </a:cubicBezTo>
                    <a:cubicBezTo>
                      <a:pt x="39" y="267"/>
                      <a:pt x="38" y="266"/>
                      <a:pt x="36" y="264"/>
                    </a:cubicBezTo>
                    <a:cubicBezTo>
                      <a:pt x="34" y="263"/>
                      <a:pt x="33" y="261"/>
                      <a:pt x="33" y="259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3" y="39"/>
                      <a:pt x="34" y="37"/>
                      <a:pt x="36" y="36"/>
                    </a:cubicBezTo>
                    <a:cubicBezTo>
                      <a:pt x="38" y="34"/>
                      <a:pt x="39" y="33"/>
                      <a:pt x="42" y="33"/>
                    </a:cubicBezTo>
                    <a:cubicBezTo>
                      <a:pt x="459" y="33"/>
                      <a:pt x="459" y="33"/>
                      <a:pt x="459" y="33"/>
                    </a:cubicBezTo>
                    <a:cubicBezTo>
                      <a:pt x="461" y="33"/>
                      <a:pt x="463" y="34"/>
                      <a:pt x="465" y="36"/>
                    </a:cubicBezTo>
                    <a:cubicBezTo>
                      <a:pt x="466" y="37"/>
                      <a:pt x="467" y="39"/>
                      <a:pt x="467" y="42"/>
                    </a:cubicBezTo>
                    <a:lnTo>
                      <a:pt x="467" y="259"/>
                    </a:lnTo>
                    <a:close/>
                    <a:moveTo>
                      <a:pt x="467" y="259"/>
                    </a:moveTo>
                    <a:cubicBezTo>
                      <a:pt x="467" y="259"/>
                      <a:pt x="467" y="259"/>
                      <a:pt x="467" y="259"/>
                    </a:cubicBezTo>
                  </a:path>
                </a:pathLst>
              </a:custGeom>
              <a:solidFill>
                <a:srgbClr val="E2262C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866775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xmlns="" id="{C21A0DFF-9F43-4A89-B4EA-405591279D2D}"/>
                  </a:ext>
                </a:extLst>
              </p:cNvPr>
              <p:cNvSpPr txBox="1"/>
              <p:nvPr/>
            </p:nvSpPr>
            <p:spPr>
              <a:xfrm>
                <a:off x="2081820" y="3944972"/>
                <a:ext cx="357470" cy="275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66775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+mn-lt"/>
                  </a:rPr>
                  <a:t>42%</a:t>
                </a: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40" name="Rectangle 42">
                <a:extLst>
                  <a:ext uri="{FF2B5EF4-FFF2-40B4-BE49-F238E27FC236}">
                    <a16:creationId xmlns:a16="http://schemas.microsoft.com/office/drawing/2014/main" xmlns="" id="{8364B6A7-816D-410D-8A00-CEE3F6EC8F96}"/>
                  </a:ext>
                </a:extLst>
              </p:cNvPr>
              <p:cNvSpPr/>
              <p:nvPr/>
            </p:nvSpPr>
            <p:spPr>
              <a:xfrm>
                <a:off x="1351340" y="4968326"/>
                <a:ext cx="1822964" cy="48898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66775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ea"/>
                    <a:sym typeface="+mn-lt"/>
                  </a:rPr>
                  <a:t>根据自己的需要添加适当的文字，此处添加详细文本描述，建议与标题相关尽量简洁</a:t>
                </a:r>
                <a:r>
                  <a:rPr kumimoji="0" lang="en-US" altLang="zh-C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ea"/>
                    <a:sym typeface="+mn-lt"/>
                  </a:rPr>
                  <a:t>... ...</a:t>
                </a: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1" name="TextBox 43">
                <a:extLst>
                  <a:ext uri="{FF2B5EF4-FFF2-40B4-BE49-F238E27FC236}">
                    <a16:creationId xmlns:a16="http://schemas.microsoft.com/office/drawing/2014/main" xmlns="" id="{9FF425D0-CC11-42F8-B87F-07C17B35BC81}"/>
                  </a:ext>
                </a:extLst>
              </p:cNvPr>
              <p:cNvSpPr txBox="1"/>
              <p:nvPr/>
            </p:nvSpPr>
            <p:spPr>
              <a:xfrm>
                <a:off x="1351339" y="4664396"/>
                <a:ext cx="1436291" cy="2435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66775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ea"/>
                    <a:sym typeface="+mn-lt"/>
                  </a:rPr>
                  <a:t>添加标题文本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+mn-lt"/>
                </a:endParaRP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58C3E1BF-6605-46A5-9432-AEB84CB343FC}"/>
                </a:ext>
              </a:extLst>
            </p:cNvPr>
            <p:cNvGrpSpPr/>
            <p:nvPr/>
          </p:nvGrpSpPr>
          <p:grpSpPr>
            <a:xfrm>
              <a:off x="3970216" y="3781198"/>
              <a:ext cx="1858178" cy="1676108"/>
              <a:chOff x="3970216" y="3781198"/>
              <a:chExt cx="1858178" cy="1676108"/>
            </a:xfrm>
          </p:grpSpPr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xmlns="" id="{C9CF927A-E06C-46E1-A6C4-518A586991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0216" y="3781198"/>
                <a:ext cx="393792" cy="597370"/>
              </a:xfrm>
              <a:custGeom>
                <a:avLst/>
                <a:gdLst>
                  <a:gd name="T0" fmla="*/ 615 w 704"/>
                  <a:gd name="T1" fmla="*/ 0 h 1176"/>
                  <a:gd name="T2" fmla="*/ 89 w 704"/>
                  <a:gd name="T3" fmla="*/ 0 h 1176"/>
                  <a:gd name="T4" fmla="*/ 0 w 704"/>
                  <a:gd name="T5" fmla="*/ 89 h 1176"/>
                  <a:gd name="T6" fmla="*/ 0 w 704"/>
                  <a:gd name="T7" fmla="*/ 1087 h 1176"/>
                  <a:gd name="T8" fmla="*/ 89 w 704"/>
                  <a:gd name="T9" fmla="*/ 1176 h 1176"/>
                  <a:gd name="T10" fmla="*/ 615 w 704"/>
                  <a:gd name="T11" fmla="*/ 1176 h 1176"/>
                  <a:gd name="T12" fmla="*/ 704 w 704"/>
                  <a:gd name="T13" fmla="*/ 1087 h 1176"/>
                  <a:gd name="T14" fmla="*/ 704 w 704"/>
                  <a:gd name="T15" fmla="*/ 89 h 1176"/>
                  <a:gd name="T16" fmla="*/ 615 w 704"/>
                  <a:gd name="T17" fmla="*/ 0 h 1176"/>
                  <a:gd name="T18" fmla="*/ 387 w 704"/>
                  <a:gd name="T19" fmla="*/ 1084 h 1176"/>
                  <a:gd name="T20" fmla="*/ 375 w 704"/>
                  <a:gd name="T21" fmla="*/ 1097 h 1176"/>
                  <a:gd name="T22" fmla="*/ 329 w 704"/>
                  <a:gd name="T23" fmla="*/ 1097 h 1176"/>
                  <a:gd name="T24" fmla="*/ 317 w 704"/>
                  <a:gd name="T25" fmla="*/ 1084 h 1176"/>
                  <a:gd name="T26" fmla="*/ 317 w 704"/>
                  <a:gd name="T27" fmla="*/ 1044 h 1176"/>
                  <a:gd name="T28" fmla="*/ 322 w 704"/>
                  <a:gd name="T29" fmla="*/ 1033 h 1176"/>
                  <a:gd name="T30" fmla="*/ 345 w 704"/>
                  <a:gd name="T31" fmla="*/ 1017 h 1176"/>
                  <a:gd name="T32" fmla="*/ 359 w 704"/>
                  <a:gd name="T33" fmla="*/ 1017 h 1176"/>
                  <a:gd name="T34" fmla="*/ 382 w 704"/>
                  <a:gd name="T35" fmla="*/ 1033 h 1176"/>
                  <a:gd name="T36" fmla="*/ 387 w 704"/>
                  <a:gd name="T37" fmla="*/ 1044 h 1176"/>
                  <a:gd name="T38" fmla="*/ 387 w 704"/>
                  <a:gd name="T39" fmla="*/ 1084 h 1176"/>
                  <a:gd name="T40" fmla="*/ 598 w 704"/>
                  <a:gd name="T41" fmla="*/ 962 h 1176"/>
                  <a:gd name="T42" fmla="*/ 106 w 704"/>
                  <a:gd name="T43" fmla="*/ 962 h 1176"/>
                  <a:gd name="T44" fmla="*/ 106 w 704"/>
                  <a:gd name="T45" fmla="*/ 135 h 1176"/>
                  <a:gd name="T46" fmla="*/ 598 w 704"/>
                  <a:gd name="T47" fmla="*/ 135 h 1176"/>
                  <a:gd name="T48" fmla="*/ 598 w 704"/>
                  <a:gd name="T49" fmla="*/ 962 h 1176"/>
                  <a:gd name="T50" fmla="*/ 598 w 704"/>
                  <a:gd name="T51" fmla="*/ 962 h 1176"/>
                  <a:gd name="T52" fmla="*/ 598 w 704"/>
                  <a:gd name="T53" fmla="*/ 962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4" h="1176">
                    <a:moveTo>
                      <a:pt x="615" y="0"/>
                    </a:moveTo>
                    <a:cubicBezTo>
                      <a:pt x="89" y="0"/>
                      <a:pt x="89" y="0"/>
                      <a:pt x="89" y="0"/>
                    </a:cubicBezTo>
                    <a:cubicBezTo>
                      <a:pt x="40" y="0"/>
                      <a:pt x="0" y="40"/>
                      <a:pt x="0" y="89"/>
                    </a:cubicBezTo>
                    <a:cubicBezTo>
                      <a:pt x="0" y="1087"/>
                      <a:pt x="0" y="1087"/>
                      <a:pt x="0" y="1087"/>
                    </a:cubicBezTo>
                    <a:cubicBezTo>
                      <a:pt x="0" y="1136"/>
                      <a:pt x="40" y="1176"/>
                      <a:pt x="89" y="1176"/>
                    </a:cubicBezTo>
                    <a:cubicBezTo>
                      <a:pt x="615" y="1176"/>
                      <a:pt x="615" y="1176"/>
                      <a:pt x="615" y="1176"/>
                    </a:cubicBezTo>
                    <a:cubicBezTo>
                      <a:pt x="664" y="1176"/>
                      <a:pt x="704" y="1136"/>
                      <a:pt x="704" y="1087"/>
                    </a:cubicBezTo>
                    <a:cubicBezTo>
                      <a:pt x="704" y="89"/>
                      <a:pt x="704" y="89"/>
                      <a:pt x="704" y="89"/>
                    </a:cubicBezTo>
                    <a:cubicBezTo>
                      <a:pt x="704" y="40"/>
                      <a:pt x="664" y="0"/>
                      <a:pt x="615" y="0"/>
                    </a:cubicBezTo>
                    <a:close/>
                    <a:moveTo>
                      <a:pt x="387" y="1084"/>
                    </a:moveTo>
                    <a:cubicBezTo>
                      <a:pt x="387" y="1091"/>
                      <a:pt x="382" y="1097"/>
                      <a:pt x="375" y="1097"/>
                    </a:cubicBezTo>
                    <a:cubicBezTo>
                      <a:pt x="329" y="1097"/>
                      <a:pt x="329" y="1097"/>
                      <a:pt x="329" y="1097"/>
                    </a:cubicBezTo>
                    <a:cubicBezTo>
                      <a:pt x="322" y="1097"/>
                      <a:pt x="317" y="1091"/>
                      <a:pt x="317" y="1084"/>
                    </a:cubicBezTo>
                    <a:cubicBezTo>
                      <a:pt x="317" y="1044"/>
                      <a:pt x="317" y="1044"/>
                      <a:pt x="317" y="1044"/>
                    </a:cubicBezTo>
                    <a:cubicBezTo>
                      <a:pt x="317" y="1040"/>
                      <a:pt x="319" y="1036"/>
                      <a:pt x="322" y="1033"/>
                    </a:cubicBezTo>
                    <a:cubicBezTo>
                      <a:pt x="345" y="1017"/>
                      <a:pt x="345" y="1017"/>
                      <a:pt x="345" y="1017"/>
                    </a:cubicBezTo>
                    <a:cubicBezTo>
                      <a:pt x="349" y="1014"/>
                      <a:pt x="355" y="1014"/>
                      <a:pt x="359" y="1017"/>
                    </a:cubicBezTo>
                    <a:cubicBezTo>
                      <a:pt x="382" y="1033"/>
                      <a:pt x="382" y="1033"/>
                      <a:pt x="382" y="1033"/>
                    </a:cubicBezTo>
                    <a:cubicBezTo>
                      <a:pt x="385" y="1036"/>
                      <a:pt x="387" y="1040"/>
                      <a:pt x="387" y="1044"/>
                    </a:cubicBezTo>
                    <a:cubicBezTo>
                      <a:pt x="387" y="1084"/>
                      <a:pt x="387" y="1084"/>
                      <a:pt x="387" y="1084"/>
                    </a:cubicBezTo>
                    <a:close/>
                    <a:moveTo>
                      <a:pt x="598" y="962"/>
                    </a:moveTo>
                    <a:cubicBezTo>
                      <a:pt x="106" y="962"/>
                      <a:pt x="106" y="962"/>
                      <a:pt x="106" y="962"/>
                    </a:cubicBezTo>
                    <a:cubicBezTo>
                      <a:pt x="106" y="135"/>
                      <a:pt x="106" y="135"/>
                      <a:pt x="106" y="135"/>
                    </a:cubicBezTo>
                    <a:cubicBezTo>
                      <a:pt x="598" y="135"/>
                      <a:pt x="598" y="135"/>
                      <a:pt x="598" y="135"/>
                    </a:cubicBezTo>
                    <a:lnTo>
                      <a:pt x="598" y="962"/>
                    </a:lnTo>
                    <a:close/>
                    <a:moveTo>
                      <a:pt x="598" y="962"/>
                    </a:moveTo>
                    <a:cubicBezTo>
                      <a:pt x="598" y="962"/>
                      <a:pt x="598" y="962"/>
                      <a:pt x="598" y="962"/>
                    </a:cubicBezTo>
                  </a:path>
                </a:pathLst>
              </a:custGeom>
              <a:solidFill>
                <a:srgbClr val="E2262C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866775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39" name="TextBox 41">
                <a:extLst>
                  <a:ext uri="{FF2B5EF4-FFF2-40B4-BE49-F238E27FC236}">
                    <a16:creationId xmlns:a16="http://schemas.microsoft.com/office/drawing/2014/main" xmlns="" id="{25A806A9-015A-4019-A807-A61A11DED094}"/>
                  </a:ext>
                </a:extLst>
              </p:cNvPr>
              <p:cNvSpPr txBox="1"/>
              <p:nvPr/>
            </p:nvSpPr>
            <p:spPr>
              <a:xfrm>
                <a:off x="4444454" y="3944972"/>
                <a:ext cx="357470" cy="275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66775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+mn-lt"/>
                  </a:rPr>
                  <a:t>58%</a:t>
                </a:r>
                <a:endPara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42" name="TextBox 44">
                <a:extLst>
                  <a:ext uri="{FF2B5EF4-FFF2-40B4-BE49-F238E27FC236}">
                    <a16:creationId xmlns:a16="http://schemas.microsoft.com/office/drawing/2014/main" xmlns="" id="{1E246441-0A9B-4839-B72F-63F9274EF846}"/>
                  </a:ext>
                </a:extLst>
              </p:cNvPr>
              <p:cNvSpPr txBox="1"/>
              <p:nvPr/>
            </p:nvSpPr>
            <p:spPr>
              <a:xfrm>
                <a:off x="3970216" y="4664396"/>
                <a:ext cx="1057982" cy="243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66775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ea"/>
                    <a:sym typeface="+mn-lt"/>
                  </a:rPr>
                  <a:t>添加标题文本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44" name="Rectangle 45">
                <a:extLst>
                  <a:ext uri="{FF2B5EF4-FFF2-40B4-BE49-F238E27FC236}">
                    <a16:creationId xmlns:a16="http://schemas.microsoft.com/office/drawing/2014/main" xmlns="" id="{3DB2F8B9-4B67-45FA-B02A-5160AFBCF8DC}"/>
                  </a:ext>
                </a:extLst>
              </p:cNvPr>
              <p:cNvSpPr/>
              <p:nvPr/>
            </p:nvSpPr>
            <p:spPr>
              <a:xfrm>
                <a:off x="3970216" y="4968326"/>
                <a:ext cx="1858178" cy="48898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66775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ea"/>
                    <a:sym typeface="+mn-lt"/>
                  </a:rPr>
                  <a:t>根据自己的需要添加适当的文字，此处添加详细文本描述，建议与标题相关尽量简洁</a:t>
                </a:r>
                <a:r>
                  <a:rPr kumimoji="0" lang="en-US" altLang="zh-C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ea"/>
                    <a:sym typeface="+mn-lt"/>
                  </a:rPr>
                  <a:t>... ...</a:t>
                </a: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xmlns="" id="{F1653D15-813B-4E08-92A5-FDE3ABB8157A}"/>
                </a:ext>
              </a:extLst>
            </p:cNvPr>
            <p:cNvGrpSpPr/>
            <p:nvPr/>
          </p:nvGrpSpPr>
          <p:grpSpPr>
            <a:xfrm>
              <a:off x="1343122" y="1875324"/>
              <a:ext cx="4477054" cy="1453549"/>
              <a:chOff x="1337523" y="2040366"/>
              <a:chExt cx="4477054" cy="1453549"/>
            </a:xfrm>
          </p:grpSpPr>
          <p:sp>
            <p:nvSpPr>
              <p:cNvPr id="35" name="Rectangle 39">
                <a:extLst>
                  <a:ext uri="{FF2B5EF4-FFF2-40B4-BE49-F238E27FC236}">
                    <a16:creationId xmlns:a16="http://schemas.microsoft.com/office/drawing/2014/main" xmlns="" id="{FFFD4CEA-E2E5-49F1-BFFA-68BEBC687F09}"/>
                  </a:ext>
                </a:extLst>
              </p:cNvPr>
              <p:cNvSpPr/>
              <p:nvPr/>
            </p:nvSpPr>
            <p:spPr>
              <a:xfrm>
                <a:off x="1337523" y="2718318"/>
                <a:ext cx="4477054" cy="77559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66775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ea"/>
                    <a:sym typeface="+mn-lt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kumimoji="0" lang="en-US" altLang="zh-CN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ea"/>
                    <a:sym typeface="+mn-lt"/>
                  </a:rPr>
                  <a:t>200</a:t>
                </a: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ea"/>
                    <a:sym typeface="+mn-lt"/>
                  </a:rPr>
                  <a:t>字以内，据统计每页幻灯片的最好控制在</a:t>
                </a:r>
                <a:r>
                  <a:rPr kumimoji="0" lang="en-US" altLang="zh-CN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ea"/>
                    <a:sym typeface="+mn-lt"/>
                  </a:rPr>
                  <a:t>5</a:t>
                </a: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ea"/>
                    <a:sym typeface="+mn-lt"/>
                  </a:rPr>
                  <a:t>分钟之内。此处添加详细文本描述，建议与标题相关并符合整体语言风格，语言描述尽量简洁生动。</a:t>
                </a:r>
              </a:p>
            </p:txBody>
          </p:sp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xmlns="" id="{8E43DA8A-439D-4E6A-AB44-3D96FEDE19C9}"/>
                  </a:ext>
                </a:extLst>
              </p:cNvPr>
              <p:cNvGrpSpPr/>
              <p:nvPr/>
            </p:nvGrpSpPr>
            <p:grpSpPr>
              <a:xfrm>
                <a:off x="1337523" y="2040366"/>
                <a:ext cx="2433109" cy="601966"/>
                <a:chOff x="458395" y="3326272"/>
                <a:chExt cx="2433109" cy="601966"/>
              </a:xfrm>
            </p:grpSpPr>
            <p:sp>
              <p:nvSpPr>
                <p:cNvPr id="53" name="矩形 1">
                  <a:extLst>
                    <a:ext uri="{FF2B5EF4-FFF2-40B4-BE49-F238E27FC236}">
                      <a16:creationId xmlns:a16="http://schemas.microsoft.com/office/drawing/2014/main" xmlns="" id="{520D603C-8B65-4FFF-8AAC-AF8DFC93F2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8395" y="3326272"/>
                  <a:ext cx="2339102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请输入小标题</a:t>
                  </a:r>
                </a:p>
              </p:txBody>
            </p:sp>
            <p:sp>
              <p:nvSpPr>
                <p:cNvPr id="55" name="任意多边形 16">
                  <a:extLst>
                    <a:ext uri="{FF2B5EF4-FFF2-40B4-BE49-F238E27FC236}">
                      <a16:creationId xmlns:a16="http://schemas.microsoft.com/office/drawing/2014/main" xmlns="" id="{993072A5-8326-4E0F-9004-8D869964D327}"/>
                    </a:ext>
                  </a:extLst>
                </p:cNvPr>
                <p:cNvSpPr/>
                <p:nvPr/>
              </p:nvSpPr>
              <p:spPr bwMode="auto">
                <a:xfrm>
                  <a:off x="515760" y="3882519"/>
                  <a:ext cx="2375744" cy="45719"/>
                </a:xfrm>
                <a:custGeom>
                  <a:avLst/>
                  <a:gdLst>
                    <a:gd name="connsiteX0" fmla="*/ 0 w 504825"/>
                    <a:gd name="connsiteY0" fmla="*/ 0 h 0"/>
                    <a:gd name="connsiteX1" fmla="*/ 504825 w 504825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04825">
                      <a:moveTo>
                        <a:pt x="0" y="0"/>
                      </a:moveTo>
                      <a:lnTo>
                        <a:pt x="504825" y="0"/>
                      </a:lnTo>
                    </a:path>
                  </a:pathLst>
                </a:cu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1281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D0D143B9-C477-4509-A17D-E30763299983}"/>
              </a:ext>
            </a:extLst>
          </p:cNvPr>
          <p:cNvGrpSpPr/>
          <p:nvPr/>
        </p:nvGrpSpPr>
        <p:grpSpPr>
          <a:xfrm>
            <a:off x="-2683" y="0"/>
            <a:ext cx="12192000" cy="6858000"/>
            <a:chOff x="-2683" y="0"/>
            <a:chExt cx="12192000" cy="685800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CE8B3E0F-3889-4A79-B32A-478FF616032E}"/>
                </a:ext>
              </a:extLst>
            </p:cNvPr>
            <p:cNvSpPr/>
            <p:nvPr/>
          </p:nvSpPr>
          <p:spPr>
            <a:xfrm>
              <a:off x="-2683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41000">
                  <a:schemeClr val="tx1">
                    <a:lumMod val="95000"/>
                    <a:lumOff val="5000"/>
                    <a:alpha val="70000"/>
                  </a:schemeClr>
                </a:gs>
                <a:gs pos="75000">
                  <a:schemeClr val="tx1">
                    <a:lumMod val="95000"/>
                    <a:lumOff val="5000"/>
                    <a:alpha val="50000"/>
                  </a:schemeClr>
                </a:gs>
                <a:gs pos="100000">
                  <a:schemeClr val="tx1">
                    <a:lumMod val="95000"/>
                    <a:lumOff val="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45DEE8D8-94CB-448D-BA90-1430700FC124}"/>
                </a:ext>
              </a:extLst>
            </p:cNvPr>
            <p:cNvSpPr/>
            <p:nvPr/>
          </p:nvSpPr>
          <p:spPr>
            <a:xfrm>
              <a:off x="0" y="4400374"/>
              <a:ext cx="6192732" cy="940055"/>
            </a:xfrm>
            <a:prstGeom prst="rect">
              <a:avLst/>
            </a:prstGeom>
            <a:solidFill>
              <a:srgbClr val="E21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6" name="组合 10">
              <a:extLst>
                <a:ext uri="{FF2B5EF4-FFF2-40B4-BE49-F238E27FC236}">
                  <a16:creationId xmlns:a16="http://schemas.microsoft.com/office/drawing/2014/main" xmlns="" id="{6A2B5136-D621-466B-B619-1A21AEE32E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719" y="3244850"/>
              <a:ext cx="4548188" cy="2008188"/>
              <a:chOff x="6737545" y="2407240"/>
              <a:chExt cx="4548040" cy="2007556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="" id="{9E3AAFB4-D5C0-459D-BD20-B6731C1102C1}"/>
                  </a:ext>
                </a:extLst>
              </p:cNvPr>
              <p:cNvSpPr txBox="1"/>
              <p:nvPr/>
            </p:nvSpPr>
            <p:spPr>
              <a:xfrm>
                <a:off x="6737545" y="2407240"/>
                <a:ext cx="4548040" cy="132355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PART 02</a:t>
                </a: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18" name="组合 7">
                <a:extLst>
                  <a:ext uri="{FF2B5EF4-FFF2-40B4-BE49-F238E27FC236}">
                    <a16:creationId xmlns:a16="http://schemas.microsoft.com/office/drawing/2014/main" xmlns="" id="{3F3795AB-6FDB-4964-B4B8-936F4DAB6F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16080" y="3573016"/>
                <a:ext cx="4390970" cy="841780"/>
                <a:chOff x="1988174" y="3151979"/>
                <a:chExt cx="2734356" cy="964306"/>
              </a:xfrm>
            </p:grpSpPr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xmlns="" id="{3B23A8AC-15CD-41F9-951B-F8D85E13A8E1}"/>
                    </a:ext>
                  </a:extLst>
                </p:cNvPr>
                <p:cNvSpPr txBox="1"/>
                <p:nvPr/>
              </p:nvSpPr>
              <p:spPr>
                <a:xfrm>
                  <a:off x="1987707" y="3152746"/>
                  <a:ext cx="2735289" cy="66902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rPr>
                    <a:t>单击此处添加标题文本</a:t>
                  </a:r>
                </a:p>
              </p:txBody>
            </p:sp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xmlns="" id="{7C494E30-6293-4B62-AD36-5328A434C504}"/>
                    </a:ext>
                  </a:extLst>
                </p:cNvPr>
                <p:cNvSpPr txBox="1"/>
                <p:nvPr/>
              </p:nvSpPr>
              <p:spPr>
                <a:xfrm>
                  <a:off x="2044053" y="3825405"/>
                  <a:ext cx="2647310" cy="29088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rPr>
                    <a:t>Click here to add title text</a:t>
                  </a:r>
                </a:p>
              </p:txBody>
            </p:sp>
          </p:grpSp>
        </p:grp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25922867-D392-4B38-8B66-4EBE84DDE6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801" t="13710" r="17675" b="35768"/>
            <a:stretch/>
          </p:blipFill>
          <p:spPr>
            <a:xfrm>
              <a:off x="4801906" y="4546870"/>
              <a:ext cx="1244075" cy="647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910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49958" y="2309927"/>
            <a:ext cx="11092084" cy="4099340"/>
            <a:chOff x="211667" y="203200"/>
            <a:chExt cx="11827933" cy="6273800"/>
          </a:xfrm>
        </p:grpSpPr>
        <p:sp>
          <p:nvSpPr>
            <p:cNvPr id="47" name="矩形 46"/>
            <p:cNvSpPr/>
            <p:nvPr/>
          </p:nvSpPr>
          <p:spPr>
            <a:xfrm>
              <a:off x="503766" y="527051"/>
              <a:ext cx="11332633" cy="5611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211667" y="527051"/>
              <a:ext cx="11768667" cy="0"/>
            </a:xfrm>
            <a:prstGeom prst="line">
              <a:avLst/>
            </a:prstGeom>
            <a:ln w="57150">
              <a:solidFill>
                <a:srgbClr val="2105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270933" y="6155264"/>
              <a:ext cx="11768667" cy="0"/>
            </a:xfrm>
            <a:prstGeom prst="line">
              <a:avLst/>
            </a:prstGeom>
            <a:ln w="57150">
              <a:solidFill>
                <a:srgbClr val="2105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474135" y="203200"/>
              <a:ext cx="29631" cy="6273800"/>
            </a:xfrm>
            <a:prstGeom prst="line">
              <a:avLst/>
            </a:prstGeom>
            <a:ln w="57150">
              <a:solidFill>
                <a:srgbClr val="2105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11821583" y="203200"/>
              <a:ext cx="29631" cy="6273800"/>
            </a:xfrm>
            <a:prstGeom prst="line">
              <a:avLst/>
            </a:prstGeom>
            <a:ln w="57150">
              <a:solidFill>
                <a:srgbClr val="21050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75154F90-C8BF-4727-9EB1-50740D7B20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01" t="13710" r="17675" b="35768"/>
          <a:stretch/>
        </p:blipFill>
        <p:spPr>
          <a:xfrm>
            <a:off x="9185134" y="5495278"/>
            <a:ext cx="2131367" cy="1108554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9CA5D5E8-1E08-4144-9C4B-05D29D154549}"/>
              </a:ext>
            </a:extLst>
          </p:cNvPr>
          <p:cNvGrpSpPr/>
          <p:nvPr/>
        </p:nvGrpSpPr>
        <p:grpSpPr>
          <a:xfrm>
            <a:off x="1051578" y="2788431"/>
            <a:ext cx="1392689" cy="593035"/>
            <a:chOff x="613440" y="695007"/>
            <a:chExt cx="1392689" cy="593035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="" id="{E7AA3EC4-3984-4470-AE63-D62E226F8F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801" t="13710" r="17675" b="35768"/>
            <a:stretch/>
          </p:blipFill>
          <p:spPr>
            <a:xfrm>
              <a:off x="675422" y="695007"/>
              <a:ext cx="288368" cy="14998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E298E0C0-12D3-46E5-AC4D-535EF15B0D7A}"/>
                </a:ext>
              </a:extLst>
            </p:cNvPr>
            <p:cNvSpPr txBox="1"/>
            <p:nvPr/>
          </p:nvSpPr>
          <p:spPr>
            <a:xfrm>
              <a:off x="613440" y="764822"/>
              <a:ext cx="1392689" cy="52322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rPr>
                <a:t>PART 02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7C85CCDB-CF4A-4914-8FAC-FC485A46EE19}"/>
              </a:ext>
            </a:extLst>
          </p:cNvPr>
          <p:cNvGrpSpPr/>
          <p:nvPr/>
        </p:nvGrpSpPr>
        <p:grpSpPr>
          <a:xfrm>
            <a:off x="1070024" y="3750295"/>
            <a:ext cx="9964550" cy="1431679"/>
            <a:chOff x="1070024" y="3750295"/>
            <a:chExt cx="9964550" cy="1431679"/>
          </a:xfrm>
        </p:grpSpPr>
        <p:grpSp>
          <p:nvGrpSpPr>
            <p:cNvPr id="65" name="Group 55">
              <a:extLst>
                <a:ext uri="{FF2B5EF4-FFF2-40B4-BE49-F238E27FC236}">
                  <a16:creationId xmlns:a16="http://schemas.microsoft.com/office/drawing/2014/main" xmlns="" id="{C5EE1997-E95D-4AA8-A02F-54005C81CE0D}"/>
                </a:ext>
              </a:extLst>
            </p:cNvPr>
            <p:cNvGrpSpPr/>
            <p:nvPr/>
          </p:nvGrpSpPr>
          <p:grpSpPr>
            <a:xfrm>
              <a:off x="4433639" y="3750309"/>
              <a:ext cx="606146" cy="652230"/>
              <a:chOff x="1066800" y="2373312"/>
              <a:chExt cx="271462" cy="292100"/>
            </a:xfrm>
            <a:solidFill>
              <a:srgbClr val="E2262C"/>
            </a:solidFill>
          </p:grpSpPr>
          <p:sp>
            <p:nvSpPr>
              <p:cNvPr id="85" name="Oval 213">
                <a:extLst>
                  <a:ext uri="{FF2B5EF4-FFF2-40B4-BE49-F238E27FC236}">
                    <a16:creationId xmlns:a16="http://schemas.microsoft.com/office/drawing/2014/main" xmlns="" id="{B0168252-64C1-4DAA-B991-D75A122AE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525" y="2373312"/>
                <a:ext cx="95250" cy="936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400" kern="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214">
                <a:extLst>
                  <a:ext uri="{FF2B5EF4-FFF2-40B4-BE49-F238E27FC236}">
                    <a16:creationId xmlns:a16="http://schemas.microsoft.com/office/drawing/2014/main" xmlns="" id="{C1CC75ED-0506-4D78-A2E1-0CE0956D75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6013" y="2481262"/>
                <a:ext cx="165100" cy="109538"/>
              </a:xfrm>
              <a:custGeom>
                <a:avLst/>
                <a:gdLst/>
                <a:ahLst/>
                <a:cxnLst>
                  <a:cxn ang="0">
                    <a:pos x="44" y="33"/>
                  </a:cxn>
                  <a:cxn ang="0">
                    <a:pos x="37" y="40"/>
                  </a:cxn>
                  <a:cxn ang="0">
                    <a:pos x="36" y="40"/>
                  </a:cxn>
                  <a:cxn ang="0">
                    <a:pos x="35" y="40"/>
                  </a:cxn>
                  <a:cxn ang="0">
                    <a:pos x="28" y="33"/>
                  </a:cxn>
                  <a:cxn ang="0">
                    <a:pos x="27" y="31"/>
                  </a:cxn>
                  <a:cxn ang="0">
                    <a:pos x="31" y="14"/>
                  </a:cxn>
                  <a:cxn ang="0">
                    <a:pos x="31" y="12"/>
                  </a:cxn>
                  <a:cxn ang="0">
                    <a:pos x="31" y="9"/>
                  </a:cxn>
                  <a:cxn ang="0">
                    <a:pos x="32" y="7"/>
                  </a:cxn>
                  <a:cxn ang="0">
                    <a:pos x="40" y="7"/>
                  </a:cxn>
                  <a:cxn ang="0">
                    <a:pos x="42" y="9"/>
                  </a:cxn>
                  <a:cxn ang="0">
                    <a:pos x="41" y="12"/>
                  </a:cxn>
                  <a:cxn ang="0">
                    <a:pos x="42" y="14"/>
                  </a:cxn>
                  <a:cxn ang="0">
                    <a:pos x="45" y="31"/>
                  </a:cxn>
                  <a:cxn ang="0">
                    <a:pos x="44" y="33"/>
                  </a:cxn>
                  <a:cxn ang="0">
                    <a:pos x="72" y="33"/>
                  </a:cxn>
                  <a:cxn ang="0">
                    <a:pos x="62" y="7"/>
                  </a:cxn>
                  <a:cxn ang="0">
                    <a:pos x="53" y="0"/>
                  </a:cxn>
                  <a:cxn ang="0">
                    <a:pos x="52" y="0"/>
                  </a:cxn>
                  <a:cxn ang="0">
                    <a:pos x="36" y="0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0" y="7"/>
                  </a:cxn>
                  <a:cxn ang="0">
                    <a:pos x="1" y="33"/>
                  </a:cxn>
                  <a:cxn ang="0">
                    <a:pos x="2" y="37"/>
                  </a:cxn>
                  <a:cxn ang="0">
                    <a:pos x="10" y="41"/>
                  </a:cxn>
                  <a:cxn ang="0">
                    <a:pos x="13" y="40"/>
                  </a:cxn>
                  <a:cxn ang="0">
                    <a:pos x="18" y="27"/>
                  </a:cxn>
                  <a:cxn ang="0">
                    <a:pos x="18" y="27"/>
                  </a:cxn>
                  <a:cxn ang="0">
                    <a:pos x="18" y="40"/>
                  </a:cxn>
                  <a:cxn ang="0">
                    <a:pos x="20" y="44"/>
                  </a:cxn>
                  <a:cxn ang="0">
                    <a:pos x="36" y="48"/>
                  </a:cxn>
                  <a:cxn ang="0">
                    <a:pos x="52" y="44"/>
                  </a:cxn>
                  <a:cxn ang="0">
                    <a:pos x="54" y="40"/>
                  </a:cxn>
                  <a:cxn ang="0">
                    <a:pos x="54" y="27"/>
                  </a:cxn>
                  <a:cxn ang="0">
                    <a:pos x="55" y="27"/>
                  </a:cxn>
                  <a:cxn ang="0">
                    <a:pos x="60" y="40"/>
                  </a:cxn>
                  <a:cxn ang="0">
                    <a:pos x="62" y="41"/>
                  </a:cxn>
                  <a:cxn ang="0">
                    <a:pos x="70" y="37"/>
                  </a:cxn>
                  <a:cxn ang="0">
                    <a:pos x="72" y="33"/>
                  </a:cxn>
                </a:cxnLst>
                <a:rect l="0" t="0" r="r" b="b"/>
                <a:pathLst>
                  <a:path w="72" h="48">
                    <a:moveTo>
                      <a:pt x="44" y="33"/>
                    </a:moveTo>
                    <a:cubicBezTo>
                      <a:pt x="37" y="40"/>
                      <a:pt x="37" y="40"/>
                      <a:pt x="37" y="40"/>
                    </a:cubicBezTo>
                    <a:cubicBezTo>
                      <a:pt x="37" y="40"/>
                      <a:pt x="37" y="40"/>
                      <a:pt x="36" y="40"/>
                    </a:cubicBezTo>
                    <a:cubicBezTo>
                      <a:pt x="36" y="40"/>
                      <a:pt x="35" y="40"/>
                      <a:pt x="35" y="40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7" y="33"/>
                      <a:pt x="27" y="32"/>
                      <a:pt x="27" y="3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3"/>
                      <a:pt x="31" y="12"/>
                      <a:pt x="31" y="12"/>
                    </a:cubicBezTo>
                    <a:cubicBezTo>
                      <a:pt x="31" y="11"/>
                      <a:pt x="31" y="9"/>
                      <a:pt x="31" y="9"/>
                    </a:cubicBezTo>
                    <a:cubicBezTo>
                      <a:pt x="31" y="8"/>
                      <a:pt x="31" y="7"/>
                      <a:pt x="32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7"/>
                      <a:pt x="42" y="8"/>
                      <a:pt x="42" y="9"/>
                    </a:cubicBezTo>
                    <a:cubicBezTo>
                      <a:pt x="42" y="9"/>
                      <a:pt x="42" y="11"/>
                      <a:pt x="41" y="12"/>
                    </a:cubicBezTo>
                    <a:cubicBezTo>
                      <a:pt x="41" y="12"/>
                      <a:pt x="42" y="13"/>
                      <a:pt x="42" y="14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moveTo>
                      <a:pt x="72" y="33"/>
                    </a:moveTo>
                    <a:cubicBezTo>
                      <a:pt x="62" y="7"/>
                      <a:pt x="62" y="7"/>
                      <a:pt x="62" y="7"/>
                    </a:cubicBezTo>
                    <a:cubicBezTo>
                      <a:pt x="62" y="7"/>
                      <a:pt x="60" y="0"/>
                      <a:pt x="53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44" y="0"/>
                      <a:pt x="36" y="0"/>
                    </a:cubicBezTo>
                    <a:cubicBezTo>
                      <a:pt x="28" y="0"/>
                      <a:pt x="21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1" y="7"/>
                      <a:pt x="10" y="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1" y="36"/>
                      <a:pt x="2" y="37"/>
                    </a:cubicBezTo>
                    <a:cubicBezTo>
                      <a:pt x="4" y="39"/>
                      <a:pt x="7" y="41"/>
                      <a:pt x="10" y="41"/>
                    </a:cubicBezTo>
                    <a:cubicBezTo>
                      <a:pt x="12" y="41"/>
                      <a:pt x="13" y="40"/>
                      <a:pt x="13" y="40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4"/>
                      <a:pt x="18" y="27"/>
                    </a:cubicBezTo>
                    <a:cubicBezTo>
                      <a:pt x="18" y="30"/>
                      <a:pt x="18" y="36"/>
                      <a:pt x="18" y="40"/>
                    </a:cubicBezTo>
                    <a:cubicBezTo>
                      <a:pt x="18" y="42"/>
                      <a:pt x="19" y="43"/>
                      <a:pt x="20" y="44"/>
                    </a:cubicBezTo>
                    <a:cubicBezTo>
                      <a:pt x="26" y="48"/>
                      <a:pt x="30" y="48"/>
                      <a:pt x="36" y="48"/>
                    </a:cubicBezTo>
                    <a:cubicBezTo>
                      <a:pt x="42" y="48"/>
                      <a:pt x="47" y="48"/>
                      <a:pt x="52" y="44"/>
                    </a:cubicBezTo>
                    <a:cubicBezTo>
                      <a:pt x="54" y="43"/>
                      <a:pt x="54" y="42"/>
                      <a:pt x="54" y="40"/>
                    </a:cubicBezTo>
                    <a:cubicBezTo>
                      <a:pt x="54" y="36"/>
                      <a:pt x="54" y="30"/>
                      <a:pt x="54" y="27"/>
                    </a:cubicBezTo>
                    <a:cubicBezTo>
                      <a:pt x="54" y="24"/>
                      <a:pt x="55" y="27"/>
                      <a:pt x="55" y="27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40"/>
                      <a:pt x="60" y="41"/>
                      <a:pt x="62" y="41"/>
                    </a:cubicBezTo>
                    <a:cubicBezTo>
                      <a:pt x="65" y="41"/>
                      <a:pt x="68" y="39"/>
                      <a:pt x="70" y="37"/>
                    </a:cubicBezTo>
                    <a:cubicBezTo>
                      <a:pt x="72" y="36"/>
                      <a:pt x="72" y="34"/>
                      <a:pt x="72" y="3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400" kern="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Freeform 215">
                <a:extLst>
                  <a:ext uri="{FF2B5EF4-FFF2-40B4-BE49-F238E27FC236}">
                    <a16:creationId xmlns:a16="http://schemas.microsoft.com/office/drawing/2014/main" xmlns="" id="{5EB7BAC2-8828-4181-B5DD-C58D8BEF717C}"/>
                  </a:ext>
                </a:extLst>
              </p:cNvPr>
              <p:cNvSpPr/>
              <p:nvPr/>
            </p:nvSpPr>
            <p:spPr bwMode="auto">
              <a:xfrm>
                <a:off x="1066800" y="2562224"/>
                <a:ext cx="271462" cy="103188"/>
              </a:xfrm>
              <a:custGeom>
                <a:avLst/>
                <a:gdLst/>
                <a:ahLst/>
                <a:cxnLst>
                  <a:cxn ang="0">
                    <a:pos x="113" y="9"/>
                  </a:cxn>
                  <a:cxn ang="0">
                    <a:pos x="112" y="9"/>
                  </a:cxn>
                  <a:cxn ang="0">
                    <a:pos x="111" y="9"/>
                  </a:cxn>
                  <a:cxn ang="0">
                    <a:pos x="105" y="2"/>
                  </a:cxn>
                  <a:cxn ang="0">
                    <a:pos x="100" y="0"/>
                  </a:cxn>
                  <a:cxn ang="0">
                    <a:pos x="98" y="3"/>
                  </a:cxn>
                  <a:cxn ang="0">
                    <a:pos x="58" y="20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4" y="2"/>
                  </a:cxn>
                  <a:cxn ang="0">
                    <a:pos x="7" y="9"/>
                  </a:cxn>
                  <a:cxn ang="0">
                    <a:pos x="6" y="9"/>
                  </a:cxn>
                  <a:cxn ang="0">
                    <a:pos x="5" y="9"/>
                  </a:cxn>
                  <a:cxn ang="0">
                    <a:pos x="0" y="15"/>
                  </a:cxn>
                  <a:cxn ang="0">
                    <a:pos x="5" y="20"/>
                  </a:cxn>
                  <a:cxn ang="0">
                    <a:pos x="11" y="15"/>
                  </a:cxn>
                  <a:cxn ang="0">
                    <a:pos x="11" y="15"/>
                  </a:cxn>
                  <a:cxn ang="0">
                    <a:pos x="11" y="13"/>
                  </a:cxn>
                  <a:cxn ang="0">
                    <a:pos x="14" y="10"/>
                  </a:cxn>
                  <a:cxn ang="0">
                    <a:pos x="16" y="10"/>
                  </a:cxn>
                  <a:cxn ang="0">
                    <a:pos x="54" y="26"/>
                  </a:cxn>
                  <a:cxn ang="0">
                    <a:pos x="56" y="27"/>
                  </a:cxn>
                  <a:cxn ang="0">
                    <a:pos x="56" y="34"/>
                  </a:cxn>
                  <a:cxn ang="0">
                    <a:pos x="55" y="35"/>
                  </a:cxn>
                  <a:cxn ang="0">
                    <a:pos x="53" y="39"/>
                  </a:cxn>
                  <a:cxn ang="0">
                    <a:pos x="59" y="45"/>
                  </a:cxn>
                  <a:cxn ang="0">
                    <a:pos x="64" y="39"/>
                  </a:cxn>
                  <a:cxn ang="0">
                    <a:pos x="62" y="35"/>
                  </a:cxn>
                  <a:cxn ang="0">
                    <a:pos x="62" y="34"/>
                  </a:cxn>
                  <a:cxn ang="0">
                    <a:pos x="62" y="27"/>
                  </a:cxn>
                  <a:cxn ang="0">
                    <a:pos x="63" y="26"/>
                  </a:cxn>
                  <a:cxn ang="0">
                    <a:pos x="101" y="9"/>
                  </a:cxn>
                  <a:cxn ang="0">
                    <a:pos x="103" y="9"/>
                  </a:cxn>
                  <a:cxn ang="0">
                    <a:pos x="107" y="13"/>
                  </a:cxn>
                  <a:cxn ang="0">
                    <a:pos x="108" y="15"/>
                  </a:cxn>
                  <a:cxn ang="0">
                    <a:pos x="108" y="15"/>
                  </a:cxn>
                  <a:cxn ang="0">
                    <a:pos x="113" y="20"/>
                  </a:cxn>
                  <a:cxn ang="0">
                    <a:pos x="119" y="15"/>
                  </a:cxn>
                  <a:cxn ang="0">
                    <a:pos x="113" y="9"/>
                  </a:cxn>
                </a:cxnLst>
                <a:rect l="0" t="0" r="r" b="b"/>
                <a:pathLst>
                  <a:path w="119" h="45">
                    <a:moveTo>
                      <a:pt x="113" y="9"/>
                    </a:moveTo>
                    <a:cubicBezTo>
                      <a:pt x="113" y="9"/>
                      <a:pt x="113" y="9"/>
                      <a:pt x="112" y="9"/>
                    </a:cubicBezTo>
                    <a:cubicBezTo>
                      <a:pt x="112" y="9"/>
                      <a:pt x="112" y="9"/>
                      <a:pt x="111" y="9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4" y="1"/>
                      <a:pt x="103" y="0"/>
                      <a:pt x="100" y="0"/>
                    </a:cubicBezTo>
                    <a:cubicBezTo>
                      <a:pt x="99" y="1"/>
                      <a:pt x="99" y="3"/>
                      <a:pt x="98" y="3"/>
                    </a:cubicBezTo>
                    <a:cubicBezTo>
                      <a:pt x="95" y="12"/>
                      <a:pt x="76" y="20"/>
                      <a:pt x="58" y="20"/>
                    </a:cubicBezTo>
                    <a:cubicBezTo>
                      <a:pt x="40" y="20"/>
                      <a:pt x="23" y="13"/>
                      <a:pt x="19" y="4"/>
                    </a:cubicBezTo>
                    <a:cubicBezTo>
                      <a:pt x="19" y="3"/>
                      <a:pt x="18" y="3"/>
                      <a:pt x="18" y="2"/>
                    </a:cubicBezTo>
                    <a:cubicBezTo>
                      <a:pt x="17" y="1"/>
                      <a:pt x="15" y="1"/>
                      <a:pt x="14" y="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2" y="9"/>
                      <a:pt x="0" y="12"/>
                      <a:pt x="0" y="15"/>
                    </a:cubicBezTo>
                    <a:cubicBezTo>
                      <a:pt x="0" y="18"/>
                      <a:pt x="2" y="20"/>
                      <a:pt x="5" y="20"/>
                    </a:cubicBezTo>
                    <a:cubicBezTo>
                      <a:pt x="8" y="20"/>
                      <a:pt x="11" y="18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4"/>
                      <a:pt x="11" y="14"/>
                      <a:pt x="11" y="13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9"/>
                      <a:pt x="16" y="10"/>
                      <a:pt x="16" y="10"/>
                    </a:cubicBezTo>
                    <a:cubicBezTo>
                      <a:pt x="24" y="19"/>
                      <a:pt x="38" y="25"/>
                      <a:pt x="54" y="26"/>
                    </a:cubicBezTo>
                    <a:cubicBezTo>
                      <a:pt x="55" y="26"/>
                      <a:pt x="56" y="26"/>
                      <a:pt x="56" y="27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5"/>
                      <a:pt x="55" y="35"/>
                      <a:pt x="55" y="35"/>
                    </a:cubicBezTo>
                    <a:cubicBezTo>
                      <a:pt x="54" y="36"/>
                      <a:pt x="53" y="38"/>
                      <a:pt x="53" y="39"/>
                    </a:cubicBezTo>
                    <a:cubicBezTo>
                      <a:pt x="53" y="42"/>
                      <a:pt x="56" y="45"/>
                      <a:pt x="59" y="45"/>
                    </a:cubicBezTo>
                    <a:cubicBezTo>
                      <a:pt x="62" y="45"/>
                      <a:pt x="64" y="42"/>
                      <a:pt x="64" y="39"/>
                    </a:cubicBezTo>
                    <a:cubicBezTo>
                      <a:pt x="64" y="38"/>
                      <a:pt x="63" y="36"/>
                      <a:pt x="62" y="35"/>
                    </a:cubicBezTo>
                    <a:cubicBezTo>
                      <a:pt x="62" y="35"/>
                      <a:pt x="62" y="35"/>
                      <a:pt x="62" y="34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6"/>
                      <a:pt x="63" y="26"/>
                      <a:pt x="63" y="26"/>
                    </a:cubicBezTo>
                    <a:cubicBezTo>
                      <a:pt x="80" y="24"/>
                      <a:pt x="94" y="18"/>
                      <a:pt x="101" y="9"/>
                    </a:cubicBezTo>
                    <a:cubicBezTo>
                      <a:pt x="102" y="9"/>
                      <a:pt x="102" y="8"/>
                      <a:pt x="103" y="9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8" y="14"/>
                      <a:pt x="108" y="14"/>
                      <a:pt x="108" y="15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8" y="18"/>
                      <a:pt x="110" y="20"/>
                      <a:pt x="113" y="20"/>
                    </a:cubicBezTo>
                    <a:cubicBezTo>
                      <a:pt x="116" y="20"/>
                      <a:pt x="119" y="18"/>
                      <a:pt x="119" y="15"/>
                    </a:cubicBezTo>
                    <a:cubicBezTo>
                      <a:pt x="119" y="12"/>
                      <a:pt x="116" y="9"/>
                      <a:pt x="113" y="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2400" kern="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7" name="Group 60">
              <a:extLst>
                <a:ext uri="{FF2B5EF4-FFF2-40B4-BE49-F238E27FC236}">
                  <a16:creationId xmlns:a16="http://schemas.microsoft.com/office/drawing/2014/main" xmlns="" id="{0E471A7D-5904-43F5-B595-D118D5F59F9C}"/>
                </a:ext>
              </a:extLst>
            </p:cNvPr>
            <p:cNvGrpSpPr/>
            <p:nvPr/>
          </p:nvGrpSpPr>
          <p:grpSpPr>
            <a:xfrm>
              <a:off x="7100092" y="3750295"/>
              <a:ext cx="535588" cy="490956"/>
              <a:chOff x="5147549" y="4340630"/>
              <a:chExt cx="232545" cy="213168"/>
            </a:xfrm>
            <a:solidFill>
              <a:schemeClr val="bg1">
                <a:lumMod val="75000"/>
              </a:schemeClr>
            </a:solidFill>
          </p:grpSpPr>
          <p:sp>
            <p:nvSpPr>
              <p:cNvPr id="79" name="Freeform 221">
                <a:extLst>
                  <a:ext uri="{FF2B5EF4-FFF2-40B4-BE49-F238E27FC236}">
                    <a16:creationId xmlns:a16="http://schemas.microsoft.com/office/drawing/2014/main" xmlns="" id="{BFAF5A2F-1150-49DA-BB57-061EA0DCB839}"/>
                  </a:ext>
                </a:extLst>
              </p:cNvPr>
              <p:cNvSpPr/>
              <p:nvPr/>
            </p:nvSpPr>
            <p:spPr bwMode="auto">
              <a:xfrm>
                <a:off x="5201810" y="4476280"/>
                <a:ext cx="23255" cy="775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20"/>
                  </a:cxn>
                  <a:cxn ang="0">
                    <a:pos x="6" y="20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6" h="20">
                    <a:moveTo>
                      <a:pt x="0" y="4"/>
                    </a:moveTo>
                    <a:lnTo>
                      <a:pt x="0" y="20"/>
                    </a:lnTo>
                    <a:lnTo>
                      <a:pt x="6" y="20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Freeform 222">
                <a:extLst>
                  <a:ext uri="{FF2B5EF4-FFF2-40B4-BE49-F238E27FC236}">
                    <a16:creationId xmlns:a16="http://schemas.microsoft.com/office/drawing/2014/main" xmlns="" id="{8056820C-FE69-4ED8-9374-3EBA545BECDC}"/>
                  </a:ext>
                </a:extLst>
              </p:cNvPr>
              <p:cNvSpPr/>
              <p:nvPr/>
            </p:nvSpPr>
            <p:spPr bwMode="auto">
              <a:xfrm>
                <a:off x="5178555" y="4499535"/>
                <a:ext cx="11628" cy="5426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3" y="14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14"/>
                  </a:cxn>
                </a:cxnLst>
                <a:rect l="0" t="0" r="r" b="b"/>
                <a:pathLst>
                  <a:path w="3" h="14">
                    <a:moveTo>
                      <a:pt x="0" y="14"/>
                    </a:moveTo>
                    <a:lnTo>
                      <a:pt x="3" y="14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Freeform 223">
                <a:extLst>
                  <a:ext uri="{FF2B5EF4-FFF2-40B4-BE49-F238E27FC236}">
                    <a16:creationId xmlns:a16="http://schemas.microsoft.com/office/drawing/2014/main" xmlns="" id="{5862F743-2926-4439-BE3E-0ED021E8EF00}"/>
                  </a:ext>
                </a:extLst>
              </p:cNvPr>
              <p:cNvSpPr/>
              <p:nvPr/>
            </p:nvSpPr>
            <p:spPr bwMode="auto">
              <a:xfrm>
                <a:off x="5302579" y="4394891"/>
                <a:ext cx="50386" cy="15890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41"/>
                  </a:cxn>
                  <a:cxn ang="0">
                    <a:pos x="13" y="41"/>
                  </a:cxn>
                  <a:cxn ang="0">
                    <a:pos x="13" y="0"/>
                  </a:cxn>
                  <a:cxn ang="0">
                    <a:pos x="0" y="13"/>
                  </a:cxn>
                </a:cxnLst>
                <a:rect l="0" t="0" r="r" b="b"/>
                <a:pathLst>
                  <a:path w="13" h="41">
                    <a:moveTo>
                      <a:pt x="0" y="13"/>
                    </a:moveTo>
                    <a:lnTo>
                      <a:pt x="0" y="41"/>
                    </a:lnTo>
                    <a:lnTo>
                      <a:pt x="13" y="41"/>
                    </a:lnTo>
                    <a:lnTo>
                      <a:pt x="13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Freeform 224">
                <a:extLst>
                  <a:ext uri="{FF2B5EF4-FFF2-40B4-BE49-F238E27FC236}">
                    <a16:creationId xmlns:a16="http://schemas.microsoft.com/office/drawing/2014/main" xmlns="" id="{DC6E3B4E-F754-4A4A-9F57-B9E9CAE9986F}"/>
                  </a:ext>
                </a:extLst>
              </p:cNvPr>
              <p:cNvSpPr/>
              <p:nvPr/>
            </p:nvSpPr>
            <p:spPr bwMode="auto">
              <a:xfrm>
                <a:off x="5263822" y="4456903"/>
                <a:ext cx="27132" cy="9689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25"/>
                  </a:cxn>
                  <a:cxn ang="0">
                    <a:pos x="7" y="25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0" y="7"/>
                  </a:cxn>
                </a:cxnLst>
                <a:rect l="0" t="0" r="r" b="b"/>
                <a:pathLst>
                  <a:path w="7" h="25">
                    <a:moveTo>
                      <a:pt x="0" y="7"/>
                    </a:moveTo>
                    <a:lnTo>
                      <a:pt x="0" y="25"/>
                    </a:lnTo>
                    <a:lnTo>
                      <a:pt x="7" y="25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Freeform 225">
                <a:extLst>
                  <a:ext uri="{FF2B5EF4-FFF2-40B4-BE49-F238E27FC236}">
                    <a16:creationId xmlns:a16="http://schemas.microsoft.com/office/drawing/2014/main" xmlns="" id="{088DAFE1-D795-44DE-8E53-AEBD6E88F160}"/>
                  </a:ext>
                </a:extLst>
              </p:cNvPr>
              <p:cNvSpPr/>
              <p:nvPr/>
            </p:nvSpPr>
            <p:spPr bwMode="auto">
              <a:xfrm>
                <a:off x="5236693" y="4495660"/>
                <a:ext cx="15503" cy="58137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4" y="15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</a:cxnLst>
                <a:rect l="0" t="0" r="r" b="b"/>
                <a:pathLst>
                  <a:path w="4" h="15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Freeform 226">
                <a:extLst>
                  <a:ext uri="{FF2B5EF4-FFF2-40B4-BE49-F238E27FC236}">
                    <a16:creationId xmlns:a16="http://schemas.microsoft.com/office/drawing/2014/main" xmlns="" id="{110295E5-6C75-45B3-8AC3-EF4F3359E70B}"/>
                  </a:ext>
                </a:extLst>
              </p:cNvPr>
              <p:cNvSpPr/>
              <p:nvPr/>
            </p:nvSpPr>
            <p:spPr bwMode="auto">
              <a:xfrm>
                <a:off x="5147549" y="4340630"/>
                <a:ext cx="232545" cy="178285"/>
              </a:xfrm>
              <a:custGeom>
                <a:avLst/>
                <a:gdLst/>
                <a:ahLst/>
                <a:cxnLst>
                  <a:cxn ang="0">
                    <a:pos x="54" y="10"/>
                  </a:cxn>
                  <a:cxn ang="0">
                    <a:pos x="60" y="16"/>
                  </a:cxn>
                  <a:cxn ang="0">
                    <a:pos x="58" y="3"/>
                  </a:cxn>
                  <a:cxn ang="0">
                    <a:pos x="44" y="0"/>
                  </a:cxn>
                  <a:cxn ang="0">
                    <a:pos x="51" y="7"/>
                  </a:cxn>
                  <a:cxn ang="0">
                    <a:pos x="25" y="33"/>
                  </a:cxn>
                  <a:cxn ang="0">
                    <a:pos x="18" y="25"/>
                  </a:cxn>
                  <a:cxn ang="0">
                    <a:pos x="0" y="42"/>
                  </a:cxn>
                  <a:cxn ang="0">
                    <a:pos x="4" y="46"/>
                  </a:cxn>
                  <a:cxn ang="0">
                    <a:pos x="18" y="32"/>
                  </a:cxn>
                  <a:cxn ang="0">
                    <a:pos x="22" y="36"/>
                  </a:cxn>
                  <a:cxn ang="0">
                    <a:pos x="22" y="36"/>
                  </a:cxn>
                  <a:cxn ang="0">
                    <a:pos x="25" y="39"/>
                  </a:cxn>
                  <a:cxn ang="0">
                    <a:pos x="25" y="39"/>
                  </a:cxn>
                  <a:cxn ang="0">
                    <a:pos x="25" y="39"/>
                  </a:cxn>
                  <a:cxn ang="0">
                    <a:pos x="29" y="36"/>
                  </a:cxn>
                  <a:cxn ang="0">
                    <a:pos x="29" y="36"/>
                  </a:cxn>
                  <a:cxn ang="0">
                    <a:pos x="54" y="10"/>
                  </a:cxn>
                </a:cxnLst>
                <a:rect l="0" t="0" r="r" b="b"/>
                <a:pathLst>
                  <a:path w="60" h="46">
                    <a:moveTo>
                      <a:pt x="54" y="10"/>
                    </a:moveTo>
                    <a:lnTo>
                      <a:pt x="60" y="16"/>
                    </a:lnTo>
                    <a:lnTo>
                      <a:pt x="58" y="3"/>
                    </a:lnTo>
                    <a:lnTo>
                      <a:pt x="44" y="0"/>
                    </a:lnTo>
                    <a:lnTo>
                      <a:pt x="51" y="7"/>
                    </a:lnTo>
                    <a:lnTo>
                      <a:pt x="25" y="33"/>
                    </a:lnTo>
                    <a:lnTo>
                      <a:pt x="18" y="25"/>
                    </a:lnTo>
                    <a:lnTo>
                      <a:pt x="0" y="42"/>
                    </a:lnTo>
                    <a:lnTo>
                      <a:pt x="4" y="46"/>
                    </a:lnTo>
                    <a:lnTo>
                      <a:pt x="18" y="32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54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310799D1-A120-4598-BB00-299CF4E0CCD9}"/>
                </a:ext>
              </a:extLst>
            </p:cNvPr>
            <p:cNvGrpSpPr/>
            <p:nvPr/>
          </p:nvGrpSpPr>
          <p:grpSpPr>
            <a:xfrm>
              <a:off x="1806355" y="3750303"/>
              <a:ext cx="598366" cy="565119"/>
              <a:chOff x="5530851" y="1866899"/>
              <a:chExt cx="285750" cy="269875"/>
            </a:xfrm>
            <a:solidFill>
              <a:schemeClr val="bg1">
                <a:lumMod val="75000"/>
              </a:schemeClr>
            </a:solidFill>
          </p:grpSpPr>
          <p:sp>
            <p:nvSpPr>
              <p:cNvPr id="77" name="Oval 190">
                <a:extLst>
                  <a:ext uri="{FF2B5EF4-FFF2-40B4-BE49-F238E27FC236}">
                    <a16:creationId xmlns:a16="http://schemas.microsoft.com/office/drawing/2014/main" xmlns="" id="{A74534DA-C7D2-43CC-8B5D-0F2BC55E8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1026" y="1912936"/>
                <a:ext cx="68263" cy="682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Freeform 191">
                <a:extLst>
                  <a:ext uri="{FF2B5EF4-FFF2-40B4-BE49-F238E27FC236}">
                    <a16:creationId xmlns:a16="http://schemas.microsoft.com/office/drawing/2014/main" xmlns="" id="{FD989B78-68C4-4E37-85D0-0A4482E472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30851" y="1866899"/>
                <a:ext cx="285750" cy="269875"/>
              </a:xfrm>
              <a:custGeom>
                <a:avLst/>
                <a:gdLst/>
                <a:ahLst/>
                <a:cxnLst>
                  <a:cxn ang="0">
                    <a:pos x="100" y="75"/>
                  </a:cxn>
                  <a:cxn ang="0">
                    <a:pos x="97" y="77"/>
                  </a:cxn>
                  <a:cxn ang="0">
                    <a:pos x="96" y="77"/>
                  </a:cxn>
                  <a:cxn ang="0">
                    <a:pos x="90" y="57"/>
                  </a:cxn>
                  <a:cxn ang="0">
                    <a:pos x="84" y="53"/>
                  </a:cxn>
                  <a:cxn ang="0">
                    <a:pos x="82" y="53"/>
                  </a:cxn>
                  <a:cxn ang="0">
                    <a:pos x="60" y="53"/>
                  </a:cxn>
                  <a:cxn ang="0">
                    <a:pos x="55" y="57"/>
                  </a:cxn>
                  <a:cxn ang="0">
                    <a:pos x="48" y="76"/>
                  </a:cxn>
                  <a:cxn ang="0">
                    <a:pos x="47" y="76"/>
                  </a:cxn>
                  <a:cxn ang="0">
                    <a:pos x="46" y="75"/>
                  </a:cxn>
                  <a:cxn ang="0">
                    <a:pos x="46" y="20"/>
                  </a:cxn>
                  <a:cxn ang="0">
                    <a:pos x="73" y="9"/>
                  </a:cxn>
                  <a:cxn ang="0">
                    <a:pos x="100" y="20"/>
                  </a:cxn>
                  <a:cxn ang="0">
                    <a:pos x="111" y="48"/>
                  </a:cxn>
                  <a:cxn ang="0">
                    <a:pos x="100" y="75"/>
                  </a:cxn>
                  <a:cxn ang="0">
                    <a:pos x="78" y="78"/>
                  </a:cxn>
                  <a:cxn ang="0">
                    <a:pos x="73" y="83"/>
                  </a:cxn>
                  <a:cxn ang="0">
                    <a:pos x="71" y="83"/>
                  </a:cxn>
                  <a:cxn ang="0">
                    <a:pos x="66" y="78"/>
                  </a:cxn>
                  <a:cxn ang="0">
                    <a:pos x="66" y="76"/>
                  </a:cxn>
                  <a:cxn ang="0">
                    <a:pos x="68" y="63"/>
                  </a:cxn>
                  <a:cxn ang="0">
                    <a:pos x="68" y="60"/>
                  </a:cxn>
                  <a:cxn ang="0">
                    <a:pos x="69" y="59"/>
                  </a:cxn>
                  <a:cxn ang="0">
                    <a:pos x="75" y="59"/>
                  </a:cxn>
                  <a:cxn ang="0">
                    <a:pos x="76" y="60"/>
                  </a:cxn>
                  <a:cxn ang="0">
                    <a:pos x="76" y="63"/>
                  </a:cxn>
                  <a:cxn ang="0">
                    <a:pos x="79" y="76"/>
                  </a:cxn>
                  <a:cxn ang="0">
                    <a:pos x="78" y="78"/>
                  </a:cxn>
                  <a:cxn ang="0">
                    <a:pos x="106" y="14"/>
                  </a:cxn>
                  <a:cxn ang="0">
                    <a:pos x="73" y="0"/>
                  </a:cxn>
                  <a:cxn ang="0">
                    <a:pos x="39" y="14"/>
                  </a:cxn>
                  <a:cxn ang="0">
                    <a:pos x="25" y="42"/>
                  </a:cxn>
                  <a:cxn ang="0">
                    <a:pos x="32" y="71"/>
                  </a:cxn>
                  <a:cxn ang="0">
                    <a:pos x="31" y="76"/>
                  </a:cxn>
                  <a:cxn ang="0">
                    <a:pos x="6" y="101"/>
                  </a:cxn>
                  <a:cxn ang="0">
                    <a:pos x="4" y="115"/>
                  </a:cxn>
                  <a:cxn ang="0">
                    <a:pos x="5" y="116"/>
                  </a:cxn>
                  <a:cxn ang="0">
                    <a:pos x="10" y="118"/>
                  </a:cxn>
                  <a:cxn ang="0">
                    <a:pos x="19" y="114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7" y="88"/>
                  </a:cxn>
                  <a:cxn ang="0">
                    <a:pos x="49" y="88"/>
                  </a:cxn>
                  <a:cxn ang="0">
                    <a:pos x="54" y="91"/>
                  </a:cxn>
                  <a:cxn ang="0">
                    <a:pos x="57" y="92"/>
                  </a:cxn>
                  <a:cxn ang="0">
                    <a:pos x="61" y="94"/>
                  </a:cxn>
                  <a:cxn ang="0">
                    <a:pos x="73" y="95"/>
                  </a:cxn>
                  <a:cxn ang="0">
                    <a:pos x="88" y="93"/>
                  </a:cxn>
                  <a:cxn ang="0">
                    <a:pos x="90" y="92"/>
                  </a:cxn>
                  <a:cxn ang="0">
                    <a:pos x="100" y="87"/>
                  </a:cxn>
                  <a:cxn ang="0">
                    <a:pos x="106" y="81"/>
                  </a:cxn>
                  <a:cxn ang="0">
                    <a:pos x="106" y="14"/>
                  </a:cxn>
                </a:cxnLst>
                <a:rect l="0" t="0" r="r" b="b"/>
                <a:pathLst>
                  <a:path w="125" h="118">
                    <a:moveTo>
                      <a:pt x="100" y="75"/>
                    </a:moveTo>
                    <a:cubicBezTo>
                      <a:pt x="99" y="75"/>
                      <a:pt x="98" y="76"/>
                      <a:pt x="97" y="77"/>
                    </a:cubicBezTo>
                    <a:cubicBezTo>
                      <a:pt x="97" y="77"/>
                      <a:pt x="97" y="77"/>
                      <a:pt x="96" y="77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89" y="55"/>
                      <a:pt x="86" y="53"/>
                      <a:pt x="84" y="53"/>
                    </a:cubicBezTo>
                    <a:cubicBezTo>
                      <a:pt x="83" y="53"/>
                      <a:pt x="83" y="53"/>
                      <a:pt x="82" y="53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58" y="53"/>
                      <a:pt x="55" y="55"/>
                      <a:pt x="55" y="57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8" y="77"/>
                      <a:pt x="48" y="77"/>
                      <a:pt x="47" y="76"/>
                    </a:cubicBezTo>
                    <a:cubicBezTo>
                      <a:pt x="47" y="76"/>
                      <a:pt x="46" y="75"/>
                      <a:pt x="46" y="75"/>
                    </a:cubicBezTo>
                    <a:cubicBezTo>
                      <a:pt x="31" y="60"/>
                      <a:pt x="31" y="35"/>
                      <a:pt x="46" y="20"/>
                    </a:cubicBezTo>
                    <a:cubicBezTo>
                      <a:pt x="53" y="13"/>
                      <a:pt x="62" y="9"/>
                      <a:pt x="73" y="9"/>
                    </a:cubicBezTo>
                    <a:cubicBezTo>
                      <a:pt x="83" y="9"/>
                      <a:pt x="93" y="13"/>
                      <a:pt x="100" y="20"/>
                    </a:cubicBezTo>
                    <a:cubicBezTo>
                      <a:pt x="107" y="28"/>
                      <a:pt x="111" y="37"/>
                      <a:pt x="111" y="48"/>
                    </a:cubicBezTo>
                    <a:cubicBezTo>
                      <a:pt x="111" y="58"/>
                      <a:pt x="107" y="67"/>
                      <a:pt x="100" y="75"/>
                    </a:cubicBezTo>
                    <a:moveTo>
                      <a:pt x="78" y="78"/>
                    </a:moveTo>
                    <a:cubicBezTo>
                      <a:pt x="73" y="83"/>
                      <a:pt x="73" y="83"/>
                      <a:pt x="73" y="83"/>
                    </a:cubicBezTo>
                    <a:cubicBezTo>
                      <a:pt x="73" y="83"/>
                      <a:pt x="72" y="83"/>
                      <a:pt x="71" y="83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78"/>
                      <a:pt x="65" y="77"/>
                      <a:pt x="66" y="76"/>
                    </a:cubicBezTo>
                    <a:cubicBezTo>
                      <a:pt x="66" y="76"/>
                      <a:pt x="68" y="66"/>
                      <a:pt x="68" y="63"/>
                    </a:cubicBezTo>
                    <a:cubicBezTo>
                      <a:pt x="68" y="63"/>
                      <a:pt x="68" y="60"/>
                      <a:pt x="68" y="60"/>
                    </a:cubicBezTo>
                    <a:cubicBezTo>
                      <a:pt x="68" y="60"/>
                      <a:pt x="69" y="59"/>
                      <a:pt x="69" y="59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6" y="59"/>
                      <a:pt x="76" y="60"/>
                      <a:pt x="76" y="60"/>
                    </a:cubicBezTo>
                    <a:cubicBezTo>
                      <a:pt x="76" y="60"/>
                      <a:pt x="76" y="63"/>
                      <a:pt x="76" y="63"/>
                    </a:cubicBezTo>
                    <a:cubicBezTo>
                      <a:pt x="77" y="66"/>
                      <a:pt x="79" y="76"/>
                      <a:pt x="79" y="76"/>
                    </a:cubicBezTo>
                    <a:cubicBezTo>
                      <a:pt x="79" y="77"/>
                      <a:pt x="79" y="78"/>
                      <a:pt x="78" y="78"/>
                    </a:cubicBezTo>
                    <a:moveTo>
                      <a:pt x="106" y="14"/>
                    </a:moveTo>
                    <a:cubicBezTo>
                      <a:pt x="97" y="5"/>
                      <a:pt x="85" y="0"/>
                      <a:pt x="73" y="0"/>
                    </a:cubicBezTo>
                    <a:cubicBezTo>
                      <a:pt x="60" y="0"/>
                      <a:pt x="48" y="5"/>
                      <a:pt x="39" y="14"/>
                    </a:cubicBezTo>
                    <a:cubicBezTo>
                      <a:pt x="31" y="21"/>
                      <a:pt x="26" y="31"/>
                      <a:pt x="25" y="42"/>
                    </a:cubicBezTo>
                    <a:cubicBezTo>
                      <a:pt x="24" y="52"/>
                      <a:pt x="26" y="62"/>
                      <a:pt x="32" y="71"/>
                    </a:cubicBezTo>
                    <a:cubicBezTo>
                      <a:pt x="32" y="73"/>
                      <a:pt x="33" y="75"/>
                      <a:pt x="31" y="76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2" y="105"/>
                      <a:pt x="0" y="111"/>
                      <a:pt x="4" y="115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6" y="117"/>
                      <a:pt x="8" y="118"/>
                      <a:pt x="10" y="118"/>
                    </a:cubicBezTo>
                    <a:cubicBezTo>
                      <a:pt x="13" y="118"/>
                      <a:pt x="16" y="117"/>
                      <a:pt x="19" y="114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5" y="88"/>
                      <a:pt x="46" y="88"/>
                      <a:pt x="47" y="88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1" y="90"/>
                      <a:pt x="52" y="90"/>
                      <a:pt x="54" y="91"/>
                    </a:cubicBezTo>
                    <a:cubicBezTo>
                      <a:pt x="55" y="92"/>
                      <a:pt x="56" y="92"/>
                      <a:pt x="57" y="92"/>
                    </a:cubicBezTo>
                    <a:cubicBezTo>
                      <a:pt x="58" y="93"/>
                      <a:pt x="59" y="93"/>
                      <a:pt x="61" y="94"/>
                    </a:cubicBezTo>
                    <a:cubicBezTo>
                      <a:pt x="65" y="95"/>
                      <a:pt x="69" y="95"/>
                      <a:pt x="73" y="95"/>
                    </a:cubicBezTo>
                    <a:cubicBezTo>
                      <a:pt x="78" y="95"/>
                      <a:pt x="83" y="94"/>
                      <a:pt x="88" y="93"/>
                    </a:cubicBezTo>
                    <a:cubicBezTo>
                      <a:pt x="89" y="93"/>
                      <a:pt x="89" y="92"/>
                      <a:pt x="90" y="92"/>
                    </a:cubicBezTo>
                    <a:cubicBezTo>
                      <a:pt x="94" y="91"/>
                      <a:pt x="97" y="89"/>
                      <a:pt x="100" y="87"/>
                    </a:cubicBezTo>
                    <a:cubicBezTo>
                      <a:pt x="102" y="85"/>
                      <a:pt x="104" y="83"/>
                      <a:pt x="106" y="81"/>
                    </a:cubicBezTo>
                    <a:cubicBezTo>
                      <a:pt x="125" y="63"/>
                      <a:pt x="125" y="32"/>
                      <a:pt x="106" y="1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9" name="TextBox 23">
              <a:extLst>
                <a:ext uri="{FF2B5EF4-FFF2-40B4-BE49-F238E27FC236}">
                  <a16:creationId xmlns:a16="http://schemas.microsoft.com/office/drawing/2014/main" xmlns="" id="{194EF673-17E9-47B6-AEB5-1A5D2049309B}"/>
                </a:ext>
              </a:extLst>
            </p:cNvPr>
            <p:cNvSpPr txBox="1"/>
            <p:nvPr/>
          </p:nvSpPr>
          <p:spPr>
            <a:xfrm>
              <a:off x="1407270" y="4336921"/>
              <a:ext cx="1396536" cy="389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xmlns="" id="{D2640B8D-1265-4D4B-A819-1EEED6E7043A}"/>
                </a:ext>
              </a:extLst>
            </p:cNvPr>
            <p:cNvSpPr/>
            <p:nvPr/>
          </p:nvSpPr>
          <p:spPr>
            <a:xfrm>
              <a:off x="1070024" y="4650225"/>
              <a:ext cx="2071028" cy="5317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71" name="TextBox 23">
              <a:extLst>
                <a:ext uri="{FF2B5EF4-FFF2-40B4-BE49-F238E27FC236}">
                  <a16:creationId xmlns:a16="http://schemas.microsoft.com/office/drawing/2014/main" xmlns="" id="{E2B522A2-3ABD-444E-9379-485871B05850}"/>
                </a:ext>
              </a:extLst>
            </p:cNvPr>
            <p:cNvSpPr txBox="1"/>
            <p:nvPr/>
          </p:nvSpPr>
          <p:spPr>
            <a:xfrm>
              <a:off x="4038444" y="4336921"/>
              <a:ext cx="1396536" cy="389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72" name="TextBox 23">
              <a:extLst>
                <a:ext uri="{FF2B5EF4-FFF2-40B4-BE49-F238E27FC236}">
                  <a16:creationId xmlns:a16="http://schemas.microsoft.com/office/drawing/2014/main" xmlns="" id="{E7F39150-B581-47B1-BDCE-4C5709293FEB}"/>
                </a:ext>
              </a:extLst>
            </p:cNvPr>
            <p:cNvSpPr txBox="1"/>
            <p:nvPr/>
          </p:nvSpPr>
          <p:spPr>
            <a:xfrm>
              <a:off x="6669618" y="4336921"/>
              <a:ext cx="1396536" cy="389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xmlns="" id="{46F12B49-5EB1-45DE-8E22-EA8584D3D6E0}"/>
                </a:ext>
              </a:extLst>
            </p:cNvPr>
            <p:cNvSpPr/>
            <p:nvPr/>
          </p:nvSpPr>
          <p:spPr>
            <a:xfrm>
              <a:off x="3701198" y="4650225"/>
              <a:ext cx="2071028" cy="5317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xmlns="" id="{CB1EF620-AFB5-4017-823E-75E32797323B}"/>
                </a:ext>
              </a:extLst>
            </p:cNvPr>
            <p:cNvSpPr/>
            <p:nvPr/>
          </p:nvSpPr>
          <p:spPr>
            <a:xfrm>
              <a:off x="6332372" y="4650225"/>
              <a:ext cx="2071028" cy="5317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52DDFCD5-04D7-4284-B016-8C634243CA6C}"/>
                </a:ext>
              </a:extLst>
            </p:cNvPr>
            <p:cNvGrpSpPr/>
            <p:nvPr/>
          </p:nvGrpSpPr>
          <p:grpSpPr>
            <a:xfrm>
              <a:off x="8963546" y="3750317"/>
              <a:ext cx="2071028" cy="1431657"/>
              <a:chOff x="8963546" y="3750317"/>
              <a:chExt cx="2071028" cy="1431657"/>
            </a:xfrm>
          </p:grpSpPr>
          <p:sp>
            <p:nvSpPr>
              <p:cNvPr id="66" name="Freeform 144">
                <a:extLst>
                  <a:ext uri="{FF2B5EF4-FFF2-40B4-BE49-F238E27FC236}">
                    <a16:creationId xmlns:a16="http://schemas.microsoft.com/office/drawing/2014/main" xmlns="" id="{C5B4E01C-74CF-47D3-AC35-FDA4D7FB9B90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9715984" y="3750317"/>
                <a:ext cx="566152" cy="490957"/>
              </a:xfrm>
              <a:custGeom>
                <a:avLst/>
                <a:gdLst/>
                <a:ahLst/>
                <a:cxnLst>
                  <a:cxn ang="0">
                    <a:pos x="59" y="26"/>
                  </a:cxn>
                  <a:cxn ang="0">
                    <a:pos x="57" y="28"/>
                  </a:cxn>
                  <a:cxn ang="0">
                    <a:pos x="20" y="32"/>
                  </a:cxn>
                  <a:cxn ang="0">
                    <a:pos x="20" y="35"/>
                  </a:cxn>
                  <a:cxn ang="0">
                    <a:pos x="19" y="37"/>
                  </a:cxn>
                  <a:cxn ang="0">
                    <a:pos x="52" y="37"/>
                  </a:cxn>
                  <a:cxn ang="0">
                    <a:pos x="55" y="39"/>
                  </a:cxn>
                  <a:cxn ang="0">
                    <a:pos x="52" y="42"/>
                  </a:cxn>
                  <a:cxn ang="0">
                    <a:pos x="16" y="42"/>
                  </a:cxn>
                  <a:cxn ang="0">
                    <a:pos x="13" y="39"/>
                  </a:cxn>
                  <a:cxn ang="0">
                    <a:pos x="16" y="34"/>
                  </a:cxn>
                  <a:cxn ang="0">
                    <a:pos x="9" y="5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11" y="0"/>
                  </a:cxn>
                  <a:cxn ang="0">
                    <a:pos x="14" y="5"/>
                  </a:cxn>
                  <a:cxn ang="0">
                    <a:pos x="57" y="5"/>
                  </a:cxn>
                  <a:cxn ang="0">
                    <a:pos x="59" y="7"/>
                  </a:cxn>
                  <a:cxn ang="0">
                    <a:pos x="59" y="26"/>
                  </a:cxn>
                  <a:cxn ang="0">
                    <a:pos x="18" y="51"/>
                  </a:cxn>
                  <a:cxn ang="0">
                    <a:pos x="13" y="46"/>
                  </a:cxn>
                  <a:cxn ang="0">
                    <a:pos x="18" y="42"/>
                  </a:cxn>
                  <a:cxn ang="0">
                    <a:pos x="23" y="46"/>
                  </a:cxn>
                  <a:cxn ang="0">
                    <a:pos x="18" y="51"/>
                  </a:cxn>
                  <a:cxn ang="0">
                    <a:pos x="50" y="51"/>
                  </a:cxn>
                  <a:cxn ang="0">
                    <a:pos x="45" y="46"/>
                  </a:cxn>
                  <a:cxn ang="0">
                    <a:pos x="50" y="42"/>
                  </a:cxn>
                  <a:cxn ang="0">
                    <a:pos x="55" y="46"/>
                  </a:cxn>
                  <a:cxn ang="0">
                    <a:pos x="50" y="51"/>
                  </a:cxn>
                </a:cxnLst>
                <a:rect l="0" t="0" r="r" b="b"/>
                <a:pathLst>
                  <a:path w="59" h="51">
                    <a:moveTo>
                      <a:pt x="59" y="26"/>
                    </a:moveTo>
                    <a:cubicBezTo>
                      <a:pt x="59" y="27"/>
                      <a:pt x="58" y="28"/>
                      <a:pt x="57" y="28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0" y="33"/>
                      <a:pt x="20" y="34"/>
                      <a:pt x="20" y="35"/>
                    </a:cubicBezTo>
                    <a:cubicBezTo>
                      <a:pt x="20" y="36"/>
                      <a:pt x="20" y="36"/>
                      <a:pt x="19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4" y="37"/>
                      <a:pt x="55" y="38"/>
                      <a:pt x="55" y="39"/>
                    </a:cubicBezTo>
                    <a:cubicBezTo>
                      <a:pt x="55" y="41"/>
                      <a:pt x="54" y="42"/>
                      <a:pt x="52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5" y="42"/>
                      <a:pt x="13" y="41"/>
                      <a:pt x="13" y="39"/>
                    </a:cubicBezTo>
                    <a:cubicBezTo>
                      <a:pt x="13" y="38"/>
                      <a:pt x="15" y="35"/>
                      <a:pt x="16" y="3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4" y="3"/>
                      <a:pt x="14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8" y="5"/>
                      <a:pt x="59" y="6"/>
                      <a:pt x="59" y="7"/>
                    </a:cubicBezTo>
                    <a:lnTo>
                      <a:pt x="59" y="26"/>
                    </a:lnTo>
                    <a:close/>
                    <a:moveTo>
                      <a:pt x="18" y="51"/>
                    </a:moveTo>
                    <a:cubicBezTo>
                      <a:pt x="16" y="51"/>
                      <a:pt x="13" y="49"/>
                      <a:pt x="13" y="46"/>
                    </a:cubicBezTo>
                    <a:cubicBezTo>
                      <a:pt x="13" y="44"/>
                      <a:pt x="16" y="42"/>
                      <a:pt x="18" y="42"/>
                    </a:cubicBezTo>
                    <a:cubicBezTo>
                      <a:pt x="21" y="42"/>
                      <a:pt x="23" y="44"/>
                      <a:pt x="23" y="46"/>
                    </a:cubicBezTo>
                    <a:cubicBezTo>
                      <a:pt x="23" y="49"/>
                      <a:pt x="21" y="51"/>
                      <a:pt x="18" y="51"/>
                    </a:cubicBezTo>
                    <a:close/>
                    <a:moveTo>
                      <a:pt x="50" y="51"/>
                    </a:moveTo>
                    <a:cubicBezTo>
                      <a:pt x="47" y="51"/>
                      <a:pt x="45" y="49"/>
                      <a:pt x="45" y="46"/>
                    </a:cubicBezTo>
                    <a:cubicBezTo>
                      <a:pt x="45" y="44"/>
                      <a:pt x="47" y="42"/>
                      <a:pt x="50" y="42"/>
                    </a:cubicBezTo>
                    <a:cubicBezTo>
                      <a:pt x="53" y="42"/>
                      <a:pt x="55" y="44"/>
                      <a:pt x="55" y="46"/>
                    </a:cubicBezTo>
                    <a:cubicBezTo>
                      <a:pt x="55" y="49"/>
                      <a:pt x="53" y="51"/>
                      <a:pt x="50" y="5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TextBox 23">
                <a:extLst>
                  <a:ext uri="{FF2B5EF4-FFF2-40B4-BE49-F238E27FC236}">
                    <a16:creationId xmlns:a16="http://schemas.microsoft.com/office/drawing/2014/main" xmlns="" id="{2EA7E935-AACB-4F23-A7C6-24C969E4F77F}"/>
                  </a:ext>
                </a:extLst>
              </p:cNvPr>
              <p:cNvSpPr txBox="1"/>
              <p:nvPr/>
            </p:nvSpPr>
            <p:spPr>
              <a:xfrm>
                <a:off x="9300792" y="4336921"/>
                <a:ext cx="1396536" cy="389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600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添加标题文本</a:t>
                </a:r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xmlns="" id="{DED10300-68C6-473A-9229-5418AF7AEA8E}"/>
                  </a:ext>
                </a:extLst>
              </p:cNvPr>
              <p:cNvSpPr/>
              <p:nvPr/>
            </p:nvSpPr>
            <p:spPr>
              <a:xfrm>
                <a:off x="8963546" y="4650225"/>
                <a:ext cx="2071028" cy="531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此处添加详细文本描述，文字内容建议与标题相关尽量简洁生动</a:t>
                </a: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953259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</a14:hiddenLine>
          </a:ext>
        </a:extLst>
      </a:spPr>
      <a:bodyPr vert="horz" wrap="square" lIns="91440" tIns="45720" rIns="91440" bIns="45720" numCol="1" anchor="t" anchorCtr="0" compatLnSpc="1"/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kern="1200" cap="none" spc="0" normalizeH="0" baseline="0" noProof="0">
            <a:ln>
              <a:noFill/>
            </a:ln>
            <a:solidFill>
              <a:schemeClr val="tx1"/>
            </a:solidFill>
            <a:effectLst/>
            <a:uLnTx/>
            <a:uFillTx/>
            <a:latin typeface="Calibri" panose="020F0502020204030204" pitchFamily="34" charset="0"/>
            <a:ea typeface="+mn-ea"/>
            <a:cs typeface="+mn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科技蓝色">
    <a:dk1>
      <a:srgbClr val="000000"/>
    </a:dk1>
    <a:lt1>
      <a:srgbClr val="FFFFFF"/>
    </a:lt1>
    <a:dk2>
      <a:srgbClr val="545554"/>
    </a:dk2>
    <a:lt2>
      <a:srgbClr val="FFFFFF"/>
    </a:lt2>
    <a:accent1>
      <a:srgbClr val="2BC6E1"/>
    </a:accent1>
    <a:accent2>
      <a:srgbClr val="2998C3"/>
    </a:accent2>
    <a:accent3>
      <a:srgbClr val="198CB7"/>
    </a:accent3>
    <a:accent4>
      <a:srgbClr val="156095"/>
    </a:accent4>
    <a:accent5>
      <a:srgbClr val="115096"/>
    </a:accent5>
    <a:accent6>
      <a:srgbClr val="27C6E1"/>
    </a:accent6>
    <a:hlink>
      <a:srgbClr val="FEFFFE"/>
    </a:hlink>
    <a:folHlink>
      <a:srgbClr val="CFCCD0"/>
    </a:folHlink>
  </a:clrScheme>
  <a:fontScheme name="自定义 13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1705</Words>
  <Application>Microsoft Office PowerPoint</Application>
  <PresentationFormat>宽屏</PresentationFormat>
  <Paragraphs>183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40" baseType="lpstr">
      <vt:lpstr>Gill Sans</vt:lpstr>
      <vt:lpstr>Meiryo</vt:lpstr>
      <vt:lpstr>SimSun-ExtB</vt:lpstr>
      <vt:lpstr>宋体</vt:lpstr>
      <vt:lpstr>微软雅黑</vt:lpstr>
      <vt:lpstr>微软雅黑 Light</vt:lpstr>
      <vt:lpstr>字魂210号-国风少年体</vt:lpstr>
      <vt:lpstr>Algerian</vt:lpstr>
      <vt:lpstr>Arial</vt:lpstr>
      <vt:lpstr>Calibri</vt:lpstr>
      <vt:lpstr>Calibri Light</vt:lpstr>
      <vt:lpstr>Helvetica</vt:lpstr>
      <vt:lpstr>Wingdings</vt:lpstr>
      <vt:lpstr>Office 主题</vt:lpstr>
      <vt:lpstr>1_Office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14</cp:revision>
  <dcterms:created xsi:type="dcterms:W3CDTF">2022-03-16T09:14:01Z</dcterms:created>
  <dcterms:modified xsi:type="dcterms:W3CDTF">2023-02-21T01:45:28Z</dcterms:modified>
</cp:coreProperties>
</file>