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66" r:id="rId2"/>
    <p:sldMasterId id="2147483670" r:id="rId3"/>
  </p:sldMasterIdLst>
  <p:notesMasterIdLst>
    <p:notesMasterId r:id="rId26"/>
  </p:notesMasterIdLst>
  <p:sldIdLst>
    <p:sldId id="260" r:id="rId4"/>
    <p:sldId id="281" r:id="rId5"/>
    <p:sldId id="261" r:id="rId6"/>
    <p:sldId id="280" r:id="rId7"/>
    <p:sldId id="263" r:id="rId8"/>
    <p:sldId id="287" r:id="rId9"/>
    <p:sldId id="266" r:id="rId10"/>
    <p:sldId id="267" r:id="rId11"/>
    <p:sldId id="282" r:id="rId12"/>
    <p:sldId id="284" r:id="rId13"/>
    <p:sldId id="286" r:id="rId14"/>
    <p:sldId id="285" r:id="rId15"/>
    <p:sldId id="283" r:id="rId16"/>
    <p:sldId id="289" r:id="rId17"/>
    <p:sldId id="288" r:id="rId18"/>
    <p:sldId id="293" r:id="rId19"/>
    <p:sldId id="290" r:id="rId20"/>
    <p:sldId id="291" r:id="rId21"/>
    <p:sldId id="292" r:id="rId22"/>
    <p:sldId id="265" r:id="rId23"/>
    <p:sldId id="294" r:id="rId24"/>
    <p:sldId id="295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EAF0"/>
    <a:srgbClr val="D0EBF1"/>
    <a:srgbClr val="D982A7"/>
    <a:srgbClr val="F29A21"/>
    <a:srgbClr val="3599B1"/>
    <a:srgbClr val="6BBFD3"/>
    <a:srgbClr val="D97A8D"/>
    <a:srgbClr val="568AC7"/>
    <a:srgbClr val="D2749D"/>
    <a:srgbClr val="0C2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835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9897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4215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5495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059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505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244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314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48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814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223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966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1658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852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04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55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783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4327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26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5521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129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40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49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222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526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7505" y="65520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0424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10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899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99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75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4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327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4="http://schemas.microsoft.com/office/drawing/2010/main" xmlns:p14="http://schemas.microsoft.com/office/powerpoint/2010/main" xmlns:a16="http://schemas.microsoft.com/office/drawing/2014/main" id="{845DCFA3-D352-484B-8F4C-3A6B23EE8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59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18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558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303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4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33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21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60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7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92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7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562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60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97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66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0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6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1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12.png"/><Relationship Id="rId7" Type="http://schemas.openxmlformats.org/officeDocument/2006/relationships/image" Target="../media/image7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10" Type="http://schemas.openxmlformats.org/officeDocument/2006/relationships/image" Target="../media/image13.pn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BEB1D9-AD6B-4590-9016-F89D6136A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0"/>
            <a:ext cx="11930742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1B6226-5A93-423D-A984-2A0356B55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2133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0C01F6-E967-411A-8437-7C9EF9820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" y="2819400"/>
            <a:ext cx="12176683" cy="4038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2F72E3-85FB-4B91-A15E-5FC8EF53BE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532" y="1751052"/>
            <a:ext cx="409469" cy="4005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9D0F06-3241-430E-B296-E2956AEA95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00" y="3291783"/>
            <a:ext cx="812800" cy="91110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DF7157-18B6-4AF3-8C1B-5A4033B9BE88}"/>
              </a:ext>
            </a:extLst>
          </p:cNvPr>
          <p:cNvSpPr txBox="1"/>
          <p:nvPr/>
        </p:nvSpPr>
        <p:spPr>
          <a:xfrm>
            <a:off x="3372249" y="162993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9600" dirty="0">
                <a:solidFill>
                  <a:srgbClr val="3599B1"/>
                </a:solidFill>
                <a:effectLst>
                  <a:outerShdw blurRad="635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造字工房悦黑体验版常规体" pitchFamily="2" charset="-122"/>
                <a:ea typeface="造字工房悦黑体验版常规体" pitchFamily="2" charset="-122"/>
              </a:rPr>
              <a:t>遇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60C826-348A-400A-9DB1-ACACEF723266}"/>
              </a:ext>
            </a:extLst>
          </p:cNvPr>
          <p:cNvSpPr txBox="1"/>
          <p:nvPr/>
        </p:nvSpPr>
        <p:spPr>
          <a:xfrm>
            <a:off x="4721328" y="214928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9600" dirty="0">
                <a:solidFill>
                  <a:srgbClr val="D982A7"/>
                </a:solidFill>
                <a:effectLst>
                  <a:outerShdw blurRad="635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造字工房悦黑体验版常规体" pitchFamily="2" charset="-122"/>
                <a:ea typeface="造字工房悦黑体验版常规体" pitchFamily="2" charset="-122"/>
              </a:rPr>
              <a:t>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C50792-4191-439D-9D97-7F7E66C12B3A}"/>
              </a:ext>
            </a:extLst>
          </p:cNvPr>
          <p:cNvSpPr txBox="1"/>
          <p:nvPr/>
        </p:nvSpPr>
        <p:spPr>
          <a:xfrm>
            <a:off x="6070407" y="185853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9600" dirty="0">
                <a:solidFill>
                  <a:srgbClr val="3599B1"/>
                </a:solidFill>
                <a:effectLst>
                  <a:outerShdw blurRad="635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造字工房悦黑体验版常规体" pitchFamily="2" charset="-122"/>
                <a:ea typeface="造字工房悦黑体验版常规体" pitchFamily="2" charset="-122"/>
              </a:rPr>
              <a:t>爱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6B2F80B-BA97-461A-9860-922F884B8CFA}"/>
              </a:ext>
            </a:extLst>
          </p:cNvPr>
          <p:cNvSpPr txBox="1"/>
          <p:nvPr/>
        </p:nvSpPr>
        <p:spPr>
          <a:xfrm>
            <a:off x="7419487" y="214928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9600" dirty="0">
                <a:solidFill>
                  <a:srgbClr val="D982A7"/>
                </a:solidFill>
                <a:effectLst>
                  <a:outerShdw blurRad="635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造字工房悦黑体验版常规体" pitchFamily="2" charset="-122"/>
                <a:ea typeface="造字工房悦黑体验版常规体" pitchFamily="2" charset="-122"/>
              </a:rPr>
              <a:t>情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873F3C-286F-4044-A1D3-1FC6A1E7AB64}"/>
              </a:ext>
            </a:extLst>
          </p:cNvPr>
          <p:cNvSpPr txBox="1"/>
          <p:nvPr/>
        </p:nvSpPr>
        <p:spPr>
          <a:xfrm>
            <a:off x="3632599" y="3446641"/>
            <a:ext cx="260520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spc="300" dirty="0">
                <a:solidFill>
                  <a:srgbClr val="3599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新郎</a:t>
            </a:r>
            <a:r>
              <a:rPr lang="zh-CN" altLang="en-US" sz="2000" spc="300" dirty="0" smtClean="0">
                <a:solidFill>
                  <a:srgbClr val="3599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：优品</a:t>
            </a:r>
            <a:r>
              <a:rPr lang="en-US" altLang="zh-CN" sz="2000" spc="300" dirty="0" smtClean="0">
                <a:solidFill>
                  <a:srgbClr val="3599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2000" spc="300" dirty="0">
              <a:solidFill>
                <a:srgbClr val="3599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spc="300" dirty="0">
                <a:solidFill>
                  <a:srgbClr val="D982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新娘</a:t>
            </a:r>
            <a:r>
              <a:rPr lang="zh-CN" altLang="en-US" sz="2000" spc="300" dirty="0" smtClean="0">
                <a:solidFill>
                  <a:srgbClr val="D982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spc="300" dirty="0" smtClean="0">
                <a:solidFill>
                  <a:srgbClr val="D982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YPPPT</a:t>
            </a:r>
            <a:endParaRPr lang="zh-CN" altLang="en-US" sz="2000" spc="300" dirty="0">
              <a:solidFill>
                <a:srgbClr val="D982A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F90CD5-C9E3-4A7F-9E3D-EB1EA89B0F36}"/>
              </a:ext>
            </a:extLst>
          </p:cNvPr>
          <p:cNvSpPr txBox="1"/>
          <p:nvPr/>
        </p:nvSpPr>
        <p:spPr>
          <a:xfrm>
            <a:off x="4642403" y="1880390"/>
            <a:ext cx="1577996" cy="3046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遇</a:t>
            </a:r>
            <a:r>
              <a:rPr lang="en-US" altLang="zh-CN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/</a:t>
            </a:r>
            <a:r>
              <a:rPr lang="zh-CN" altLang="en-US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见</a:t>
            </a:r>
            <a:r>
              <a:rPr lang="en-US" altLang="zh-CN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/</a:t>
            </a:r>
            <a:r>
              <a:rPr lang="zh-CN" altLang="en-US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最</a:t>
            </a:r>
            <a:r>
              <a:rPr lang="en-US" altLang="zh-CN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/</a:t>
            </a:r>
            <a:r>
              <a:rPr lang="zh-CN" altLang="en-US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美</a:t>
            </a:r>
            <a:r>
              <a:rPr lang="en-US" altLang="zh-CN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/</a:t>
            </a:r>
            <a:r>
              <a:rPr lang="zh-CN" altLang="en-US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自</a:t>
            </a:r>
            <a:r>
              <a:rPr lang="en-US" altLang="zh-CN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/</a:t>
            </a:r>
            <a:r>
              <a:rPr lang="zh-CN" altLang="en-US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己</a:t>
            </a:r>
            <a:endParaRPr lang="en-US" altLang="zh-CN" sz="1200" spc="140" dirty="0">
              <a:solidFill>
                <a:schemeClr val="tx2">
                  <a:lumMod val="75000"/>
                </a:schemeClr>
              </a:solidFill>
              <a:latin typeface="造字工房悦黑体验版常规体" pitchFamily="2" charset="-122"/>
              <a:ea typeface="造字工房悦黑体验版常规体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B62CC2-295B-4CD9-A116-5F4B82790432}"/>
              </a:ext>
            </a:extLst>
          </p:cNvPr>
          <p:cNvSpPr txBox="1"/>
          <p:nvPr/>
        </p:nvSpPr>
        <p:spPr>
          <a:xfrm>
            <a:off x="4642403" y="1553734"/>
            <a:ext cx="3607398" cy="3323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400" spc="5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ea typeface="造字工房悦黑体验版常规体" pitchFamily="2" charset="-122"/>
              </a:rPr>
              <a:t>MEETING LOVE MEETS YOU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4611CD-D3C9-4A6A-A5C6-7ED1132DB6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673" y="2587809"/>
            <a:ext cx="294595" cy="29709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609FB0-4D21-4A93-A7F6-C0906337C5E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222" y="2945835"/>
            <a:ext cx="364096" cy="45512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4AE4A4-7C8E-4E92-9DA0-0CD54EB764DD}"/>
              </a:ext>
            </a:extLst>
          </p:cNvPr>
          <p:cNvSpPr txBox="1"/>
          <p:nvPr/>
        </p:nvSpPr>
        <p:spPr>
          <a:xfrm>
            <a:off x="3467100" y="4308046"/>
            <a:ext cx="5257800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方正俊黑简体" panose="02000000000000000000" pitchFamily="2" charset="-122"/>
                <a:cs typeface="Angsana New" panose="02020603050405020304" pitchFamily="18" charset="-34"/>
              </a:rPr>
              <a:t>For the benefit of you, </a:t>
            </a:r>
            <a:r>
              <a:rPr lang="en-US" altLang="zh-CN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方正俊黑简体" panose="02000000000000000000" pitchFamily="2" charset="-122"/>
                <a:cs typeface="Angsana New" panose="02020603050405020304" pitchFamily="18" charset="-34"/>
              </a:rPr>
              <a:t>ypppt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方正俊黑简体" panose="02000000000000000000" pitchFamily="2" charset="-122"/>
                <a:cs typeface="Angsana New" panose="02020603050405020304" pitchFamily="18" charset="-34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方正俊黑简体" panose="02000000000000000000" pitchFamily="2" charset="-122"/>
                <a:cs typeface="Angsana New" panose="02020603050405020304" pitchFamily="18" charset="-34"/>
              </a:rPr>
              <a:t>Network and the original creator, please do not 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方正俊黑简体" panose="02000000000000000000" pitchFamily="2" charset="-122"/>
                <a:cs typeface="Angsana New" panose="02020603050405020304" pitchFamily="18" charset="-34"/>
              </a:rPr>
              <a:t>copy , disseminate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方正俊黑简体" panose="02000000000000000000" pitchFamily="2" charset="-122"/>
                <a:cs typeface="Angsana New" panose="02020603050405020304" pitchFamily="18" charset="-34"/>
              </a:rPr>
              <a:t>For the benefit of you</a:t>
            </a:r>
          </a:p>
        </p:txBody>
      </p:sp>
    </p:spTree>
    <p:extLst>
      <p:ext uri="{BB962C8B-B14F-4D97-AF65-F5344CB8AC3E}">
        <p14:creationId xmlns:p14="http://schemas.microsoft.com/office/powerpoint/2010/main" val="14787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flythrough dir="out" hasBounce="1"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  <p:bldP spid="21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5F335E8-70EA-4EF5-869D-31129CAF46C5}"/>
              </a:ext>
            </a:extLst>
          </p:cNvPr>
          <p:cNvSpPr/>
          <p:nvPr/>
        </p:nvSpPr>
        <p:spPr>
          <a:xfrm>
            <a:off x="1019176" y="455613"/>
            <a:ext cx="4788194" cy="5946775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0905E4-316B-4AC9-A6FF-6F13A66F1F07}"/>
              </a:ext>
            </a:extLst>
          </p:cNvPr>
          <p:cNvSpPr/>
          <p:nvPr/>
        </p:nvSpPr>
        <p:spPr>
          <a:xfrm>
            <a:off x="6134099" y="3327400"/>
            <a:ext cx="2369096" cy="2826544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FB3F822-2CB7-4665-903D-01F6CD7D0967}"/>
              </a:ext>
            </a:extLst>
          </p:cNvPr>
          <p:cNvSpPr/>
          <p:nvPr/>
        </p:nvSpPr>
        <p:spPr>
          <a:xfrm>
            <a:off x="8803726" y="3327400"/>
            <a:ext cx="2369096" cy="2826544"/>
          </a:xfrm>
          <a:prstGeom prst="rect">
            <a:avLst/>
          </a:prstGeo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A0964B-9D3A-4B04-88E5-48DA1FEFFB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2184" flipV="1">
            <a:off x="7921162" y="-3007178"/>
            <a:ext cx="6600825" cy="53625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41F7C38-D1F1-4EB4-BF15-316B7FE155C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333" y="349763"/>
            <a:ext cx="4943393" cy="231831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337C6EC-F5EC-4371-AC4B-04F21B9613D2}"/>
              </a:ext>
            </a:extLst>
          </p:cNvPr>
          <p:cNvSpPr/>
          <p:nvPr/>
        </p:nvSpPr>
        <p:spPr>
          <a:xfrm>
            <a:off x="6555780" y="2135042"/>
            <a:ext cx="3788068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14744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7966A0-B09A-4300-B934-CDA6AEC32EF2}"/>
              </a:ext>
            </a:extLst>
          </p:cNvPr>
          <p:cNvSpPr/>
          <p:nvPr/>
        </p:nvSpPr>
        <p:spPr>
          <a:xfrm>
            <a:off x="1019175" y="1736725"/>
            <a:ext cx="3384550" cy="3384550"/>
          </a:xfrm>
          <a:prstGeom prst="ellipse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D3798AB-C0E2-4E2C-8357-4240DFEEC7BF}"/>
              </a:ext>
            </a:extLst>
          </p:cNvPr>
          <p:cNvSpPr/>
          <p:nvPr/>
        </p:nvSpPr>
        <p:spPr>
          <a:xfrm>
            <a:off x="4748213" y="1273175"/>
            <a:ext cx="1941512" cy="1941512"/>
          </a:xfrm>
          <a:prstGeom prst="ellipse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D47282-1364-4069-A7FE-89DB68298C14}"/>
              </a:ext>
            </a:extLst>
          </p:cNvPr>
          <p:cNvSpPr/>
          <p:nvPr/>
        </p:nvSpPr>
        <p:spPr>
          <a:xfrm>
            <a:off x="7253288" y="2351882"/>
            <a:ext cx="2728912" cy="2728912"/>
          </a:xfrm>
          <a:prstGeom prst="ellipse">
            <a:avLst/>
          </a:prstGeo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81357A-2FE9-470F-9F08-99F28A88F9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657" y="3418529"/>
            <a:ext cx="5004886" cy="56834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716D2E5-ECB7-4596-A50D-598EEE814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5822" y="-3554338"/>
            <a:ext cx="5004886" cy="56834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CCAC608-6762-44BE-BFA0-B6EE095B4E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9725" y="435488"/>
            <a:ext cx="4943393" cy="231831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F20171-4AFB-4BDA-B731-EDFE88CA5D33}"/>
              </a:ext>
            </a:extLst>
          </p:cNvPr>
          <p:cNvSpPr/>
          <p:nvPr/>
        </p:nvSpPr>
        <p:spPr>
          <a:xfrm>
            <a:off x="3628732" y="5198180"/>
            <a:ext cx="3788068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421" y="65012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 smtClean="0">
                <a:solidFill>
                  <a:srgbClr val="D0EBF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rgbClr val="D0EBF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rgbClr val="D0EBF1"/>
                </a:solidFill>
                <a:latin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rgbClr val="D0EBF1"/>
                </a:solidFill>
                <a:latin typeface="微软雅黑" panose="020B0503020204020204" pitchFamily="34" charset="-122"/>
              </a:rPr>
              <a:t>www.ypppt.com/moban</a:t>
            </a:r>
            <a:r>
              <a:rPr lang="en-US" altLang="zh-CN" sz="100" dirty="0">
                <a:solidFill>
                  <a:srgbClr val="D0EBF1"/>
                </a:solidFill>
                <a:latin typeface="微软雅黑" panose="020B0503020204020204" pitchFamily="34" charset="-122"/>
              </a:rPr>
              <a:t>/</a:t>
            </a:r>
            <a:r>
              <a:rPr lang="zh-CN" altLang="en-US" sz="100" dirty="0" smtClean="0">
                <a:solidFill>
                  <a:srgbClr val="D0EBF1"/>
                </a:solidFill>
                <a:latin typeface="微软雅黑" panose="020B0503020204020204" pitchFamily="34" charset="-122"/>
              </a:rPr>
              <a:t> </a:t>
            </a:r>
            <a:endParaRPr lang="en-US" altLang="zh-CN" sz="100" dirty="0" smtClean="0">
              <a:solidFill>
                <a:srgbClr val="D0EBF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274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0BE599-76EC-45B1-8389-3FAEF30FA883}"/>
              </a:ext>
            </a:extLst>
          </p:cNvPr>
          <p:cNvSpPr/>
          <p:nvPr/>
        </p:nvSpPr>
        <p:spPr>
          <a:xfrm>
            <a:off x="6384632" y="455613"/>
            <a:ext cx="4788194" cy="5946775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19E74E-6A96-4079-81DC-C4644D1F682F}"/>
              </a:ext>
            </a:extLst>
          </p:cNvPr>
          <p:cNvSpPr/>
          <p:nvPr/>
        </p:nvSpPr>
        <p:spPr>
          <a:xfrm>
            <a:off x="1019175" y="1412875"/>
            <a:ext cx="4788194" cy="2879726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80313A5-CE5B-425C-AA6E-A9A907F4E8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599860">
            <a:off x="-1115289" y="4435406"/>
            <a:ext cx="3584491" cy="47280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A6D9EB8-4F78-47EF-98B8-48402C471D9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76" y="493713"/>
            <a:ext cx="4943393" cy="231831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F599089-C674-4556-B890-81ADD4EA2F64}"/>
              </a:ext>
            </a:extLst>
          </p:cNvPr>
          <p:cNvSpPr/>
          <p:nvPr/>
        </p:nvSpPr>
        <p:spPr>
          <a:xfrm>
            <a:off x="2094290" y="4937251"/>
            <a:ext cx="3788068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9795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9395184-5382-44C5-8703-47B0D65A310C}"/>
              </a:ext>
            </a:extLst>
          </p:cNvPr>
          <p:cNvSpPr/>
          <p:nvPr/>
        </p:nvSpPr>
        <p:spPr>
          <a:xfrm>
            <a:off x="4229100" y="1"/>
            <a:ext cx="3733800" cy="6857999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D3AF43B-339F-48AA-A2EF-AE3FC1C2A7D3}"/>
              </a:ext>
            </a:extLst>
          </p:cNvPr>
          <p:cNvSpPr/>
          <p:nvPr/>
        </p:nvSpPr>
        <p:spPr>
          <a:xfrm>
            <a:off x="1019175" y="2198688"/>
            <a:ext cx="2650825" cy="3455987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70C3D65-0623-49AA-8F8F-4E2033D2340D}"/>
              </a:ext>
            </a:extLst>
          </p:cNvPr>
          <p:cNvSpPr/>
          <p:nvPr/>
        </p:nvSpPr>
        <p:spPr>
          <a:xfrm>
            <a:off x="8522000" y="1057276"/>
            <a:ext cx="2650825" cy="2981324"/>
          </a:xfrm>
          <a:prstGeom prst="rect">
            <a:avLst/>
          </a:prstGeo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F17A450-5D32-446A-9EC8-8E3599502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4721" y="2852738"/>
            <a:ext cx="2365829" cy="238587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9E49C65-D004-496C-B2D2-5540821BC2E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10" y="253719"/>
            <a:ext cx="4943393" cy="231831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78C163-6DBB-4A88-AB8B-5E3E1DA34507}"/>
              </a:ext>
            </a:extLst>
          </p:cNvPr>
          <p:cNvSpPr/>
          <p:nvPr/>
        </p:nvSpPr>
        <p:spPr>
          <a:xfrm>
            <a:off x="8297635" y="5244832"/>
            <a:ext cx="3073693" cy="10041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289911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E89897C-E297-4A5D-810C-CB1768170ECC}"/>
              </a:ext>
            </a:extLst>
          </p:cNvPr>
          <p:cNvSpPr/>
          <p:nvPr/>
        </p:nvSpPr>
        <p:spPr>
          <a:xfrm>
            <a:off x="2228178" y="762001"/>
            <a:ext cx="4705228" cy="2973388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27C9E2E-28DB-4ADB-80BE-6B670A1D4405}"/>
              </a:ext>
            </a:extLst>
          </p:cNvPr>
          <p:cNvSpPr/>
          <p:nvPr/>
        </p:nvSpPr>
        <p:spPr>
          <a:xfrm>
            <a:off x="1019175" y="4141315"/>
            <a:ext cx="3459956" cy="2186460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75D410-62E3-4107-95E3-32E58A50D515}"/>
              </a:ext>
            </a:extLst>
          </p:cNvPr>
          <p:cNvSpPr/>
          <p:nvPr/>
        </p:nvSpPr>
        <p:spPr>
          <a:xfrm>
            <a:off x="5657850" y="2852738"/>
            <a:ext cx="5173662" cy="2973388"/>
          </a:xfrm>
          <a:prstGeom prst="rect">
            <a:avLst/>
          </a:prstGeo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rgbClr val="6B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258F484-9384-4539-A4F6-DC71AD329D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863286">
            <a:off x="9459322" y="-1258817"/>
            <a:ext cx="3102648" cy="310907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42B70E2-CDCF-4127-ABE2-820B14D597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60" y="2462446"/>
            <a:ext cx="4943393" cy="231831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66435A7-8E43-496C-A2F8-3C8F5B8C0085}"/>
              </a:ext>
            </a:extLst>
          </p:cNvPr>
          <p:cNvSpPr/>
          <p:nvPr/>
        </p:nvSpPr>
        <p:spPr>
          <a:xfrm>
            <a:off x="7171571" y="1777428"/>
            <a:ext cx="3788068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133832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菱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8424CB7-D862-4303-8571-EBB74CE56A02}"/>
              </a:ext>
            </a:extLst>
          </p:cNvPr>
          <p:cNvSpPr/>
          <p:nvPr/>
        </p:nvSpPr>
        <p:spPr>
          <a:xfrm rot="1112177">
            <a:off x="8859393" y="535172"/>
            <a:ext cx="2450182" cy="2450182"/>
          </a:xfrm>
          <a:prstGeom prst="diamond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rgbClr val="6B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菱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038565E-7A53-4097-B519-DA850482126E}"/>
              </a:ext>
            </a:extLst>
          </p:cNvPr>
          <p:cNvSpPr/>
          <p:nvPr/>
        </p:nvSpPr>
        <p:spPr>
          <a:xfrm rot="1112177">
            <a:off x="8150675" y="1764520"/>
            <a:ext cx="2924375" cy="2924375"/>
          </a:xfrm>
          <a:prstGeom prst="diamond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rgbClr val="6B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菱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C47731C-F45C-48BC-AC7E-685E67AF574B}"/>
              </a:ext>
            </a:extLst>
          </p:cNvPr>
          <p:cNvSpPr/>
          <p:nvPr/>
        </p:nvSpPr>
        <p:spPr>
          <a:xfrm rot="1112177">
            <a:off x="7515565" y="3175118"/>
            <a:ext cx="3250518" cy="3250518"/>
          </a:xfrm>
          <a:prstGeom prst="diamond">
            <a:avLst/>
          </a:prstGeo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rgbClr val="6B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052BB5-4F3D-46AD-9489-C42AB4CD38D1}"/>
              </a:ext>
            </a:extLst>
          </p:cNvPr>
          <p:cNvSpPr/>
          <p:nvPr/>
        </p:nvSpPr>
        <p:spPr>
          <a:xfrm>
            <a:off x="1019175" y="1019176"/>
            <a:ext cx="3787792" cy="2278062"/>
          </a:xfrm>
          <a:prstGeom prst="rect">
            <a:avLst/>
          </a:prstGeom>
          <a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EB20DCE-DAAF-4C77-8AD7-AD26F19FCC48}"/>
              </a:ext>
            </a:extLst>
          </p:cNvPr>
          <p:cNvSpPr/>
          <p:nvPr/>
        </p:nvSpPr>
        <p:spPr>
          <a:xfrm>
            <a:off x="1019175" y="3716338"/>
            <a:ext cx="3787792" cy="2278062"/>
          </a:xfrm>
          <a:prstGeom prst="rect">
            <a:avLst/>
          </a:prstGeom>
          <a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222782-C8D2-46D5-8C8B-11F1B99059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062" y="3226707"/>
            <a:ext cx="3205876" cy="53194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6A459B-8D31-4AD5-B043-05DB34CF38B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0936" y="56143"/>
            <a:ext cx="4943393" cy="231831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379917B-C370-442D-8457-DFF51D9C167A}"/>
              </a:ext>
            </a:extLst>
          </p:cNvPr>
          <p:cNvSpPr/>
          <p:nvPr/>
        </p:nvSpPr>
        <p:spPr>
          <a:xfrm>
            <a:off x="5108800" y="2212155"/>
            <a:ext cx="2932484" cy="10041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30586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E854527-6266-41F9-8DB3-7D47EC95A57F}"/>
              </a:ext>
            </a:extLst>
          </p:cNvPr>
          <p:cNvSpPr/>
          <p:nvPr/>
        </p:nvSpPr>
        <p:spPr>
          <a:xfrm>
            <a:off x="1040683" y="596024"/>
            <a:ext cx="5055317" cy="2471026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8841336-074A-406F-A7D9-A8B9D6F249B5}"/>
              </a:ext>
            </a:extLst>
          </p:cNvPr>
          <p:cNvSpPr/>
          <p:nvPr/>
        </p:nvSpPr>
        <p:spPr>
          <a:xfrm>
            <a:off x="4403725" y="3316287"/>
            <a:ext cx="6769100" cy="2992437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DF2760C-71A6-4D6A-B770-2F7468760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77150">
            <a:off x="-1384527" y="4162198"/>
            <a:ext cx="6600825" cy="53625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C49AC1D-8A26-4E4F-9FE8-CA07E73383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885" y="2269844"/>
            <a:ext cx="4943393" cy="231831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6CDAEDB-C72C-4771-90B3-6E2ED1730574}"/>
              </a:ext>
            </a:extLst>
          </p:cNvPr>
          <p:cNvSpPr/>
          <p:nvPr/>
        </p:nvSpPr>
        <p:spPr>
          <a:xfrm>
            <a:off x="6859278" y="1444892"/>
            <a:ext cx="3788068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29603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33D38D0-69A6-4520-A2C2-A74BDE3B6851}"/>
              </a:ext>
            </a:extLst>
          </p:cNvPr>
          <p:cNvSpPr/>
          <p:nvPr/>
        </p:nvSpPr>
        <p:spPr>
          <a:xfrm>
            <a:off x="7353301" y="1537150"/>
            <a:ext cx="6399650" cy="6399650"/>
          </a:xfrm>
          <a:prstGeom prst="ellipse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6111902-8D3D-4241-AED0-79D512768B79}"/>
              </a:ext>
            </a:extLst>
          </p:cNvPr>
          <p:cNvSpPr/>
          <p:nvPr/>
        </p:nvSpPr>
        <p:spPr>
          <a:xfrm>
            <a:off x="2157448" y="988226"/>
            <a:ext cx="2914076" cy="2914076"/>
          </a:xfrm>
          <a:prstGeom prst="ellipse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rgbClr val="6B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2366C11-5F55-4148-9BD0-AE7589C26055}"/>
              </a:ext>
            </a:extLst>
          </p:cNvPr>
          <p:cNvSpPr/>
          <p:nvPr/>
        </p:nvSpPr>
        <p:spPr>
          <a:xfrm>
            <a:off x="1398916" y="3140210"/>
            <a:ext cx="2526726" cy="2526726"/>
          </a:xfrm>
          <a:prstGeom prst="ellipse">
            <a:avLst/>
          </a:prstGeo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rgbClr val="6BBF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25E011B-8E22-4306-906F-6FD9DFAC2F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07382" flipH="1">
            <a:off x="-344907" y="-1408706"/>
            <a:ext cx="2875521" cy="38304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FDDADC3-7A34-4B7A-B41B-03357948314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908" y="4507780"/>
            <a:ext cx="4943393" cy="231831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ED7F532-0DDB-497B-ADCE-E89CA048257C}"/>
              </a:ext>
            </a:extLst>
          </p:cNvPr>
          <p:cNvSpPr/>
          <p:nvPr/>
        </p:nvSpPr>
        <p:spPr>
          <a:xfrm>
            <a:off x="5336120" y="909890"/>
            <a:ext cx="3788068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274000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289745F-E6AC-42D6-91FC-A68B2B6AAE87}"/>
              </a:ext>
            </a:extLst>
          </p:cNvPr>
          <p:cNvSpPr/>
          <p:nvPr/>
        </p:nvSpPr>
        <p:spPr>
          <a:xfrm>
            <a:off x="4564217" y="784226"/>
            <a:ext cx="6608608" cy="5289549"/>
          </a:xfrm>
          <a:custGeom>
            <a:avLst/>
            <a:gdLst>
              <a:gd name="connsiteX0" fmla="*/ 0 w 6608608"/>
              <a:gd name="connsiteY0" fmla="*/ 2726489 h 5289549"/>
              <a:gd name="connsiteX1" fmla="*/ 2150489 w 6608608"/>
              <a:gd name="connsiteY1" fmla="*/ 2726489 h 5289549"/>
              <a:gd name="connsiteX2" fmla="*/ 2150489 w 6608608"/>
              <a:gd name="connsiteY2" fmla="*/ 5289549 h 5289549"/>
              <a:gd name="connsiteX3" fmla="*/ 0 w 6608608"/>
              <a:gd name="connsiteY3" fmla="*/ 5289549 h 5289549"/>
              <a:gd name="connsiteX4" fmla="*/ 2346942 w 6608608"/>
              <a:gd name="connsiteY4" fmla="*/ 0 h 5289549"/>
              <a:gd name="connsiteX5" fmla="*/ 6608608 w 6608608"/>
              <a:gd name="connsiteY5" fmla="*/ 0 h 5289549"/>
              <a:gd name="connsiteX6" fmla="*/ 6608608 w 6608608"/>
              <a:gd name="connsiteY6" fmla="*/ 5289549 h 5289549"/>
              <a:gd name="connsiteX7" fmla="*/ 2346942 w 6608608"/>
              <a:gd name="connsiteY7" fmla="*/ 5289549 h 5289549"/>
              <a:gd name="connsiteX8" fmla="*/ 0 w 6608608"/>
              <a:gd name="connsiteY8" fmla="*/ 0 h 5289549"/>
              <a:gd name="connsiteX9" fmla="*/ 2150489 w 6608608"/>
              <a:gd name="connsiteY9" fmla="*/ 0 h 5289549"/>
              <a:gd name="connsiteX10" fmla="*/ 2150489 w 6608608"/>
              <a:gd name="connsiteY10" fmla="*/ 2563060 h 5289549"/>
              <a:gd name="connsiteX11" fmla="*/ 0 w 6608608"/>
              <a:gd name="connsiteY11" fmla="*/ 2563060 h 5289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8608" h="5289549">
                <a:moveTo>
                  <a:pt x="0" y="2726489"/>
                </a:moveTo>
                <a:lnTo>
                  <a:pt x="2150489" y="2726489"/>
                </a:lnTo>
                <a:lnTo>
                  <a:pt x="2150489" y="5289549"/>
                </a:lnTo>
                <a:lnTo>
                  <a:pt x="0" y="5289549"/>
                </a:lnTo>
                <a:close/>
                <a:moveTo>
                  <a:pt x="2346942" y="0"/>
                </a:moveTo>
                <a:lnTo>
                  <a:pt x="6608608" y="0"/>
                </a:lnTo>
                <a:lnTo>
                  <a:pt x="6608608" y="5289549"/>
                </a:lnTo>
                <a:lnTo>
                  <a:pt x="2346942" y="5289549"/>
                </a:lnTo>
                <a:close/>
                <a:moveTo>
                  <a:pt x="0" y="0"/>
                </a:moveTo>
                <a:lnTo>
                  <a:pt x="2150489" y="0"/>
                </a:lnTo>
                <a:lnTo>
                  <a:pt x="2150489" y="2563060"/>
                </a:lnTo>
                <a:lnTo>
                  <a:pt x="0" y="2563060"/>
                </a:lnTo>
                <a:close/>
              </a:path>
            </a:pathLst>
          </a:cu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A089E77-AAA2-47C5-BE5E-8E02617E11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995544" y="3510715"/>
            <a:ext cx="4261665" cy="48394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CFDA5EF-7DA7-46F0-BDEB-D27CA026E8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3508" y="906600"/>
            <a:ext cx="4943393" cy="231831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3E2F277-8925-4574-A338-176D3FE62B15}"/>
              </a:ext>
            </a:extLst>
          </p:cNvPr>
          <p:cNvSpPr/>
          <p:nvPr/>
        </p:nvSpPr>
        <p:spPr>
          <a:xfrm>
            <a:off x="1389829" y="2921138"/>
            <a:ext cx="2788471" cy="10041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25606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9627F0-70E6-466D-B2F5-3F5BAF5BAC8C}"/>
              </a:ext>
            </a:extLst>
          </p:cNvPr>
          <p:cNvSpPr/>
          <p:nvPr/>
        </p:nvSpPr>
        <p:spPr>
          <a:xfrm>
            <a:off x="1040683" y="1245312"/>
            <a:ext cx="2407367" cy="2166226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6DB12AC-C0FB-4FBA-9BA7-53EF806FD17E}"/>
              </a:ext>
            </a:extLst>
          </p:cNvPr>
          <p:cNvSpPr/>
          <p:nvPr/>
        </p:nvSpPr>
        <p:spPr>
          <a:xfrm>
            <a:off x="3688633" y="1245312"/>
            <a:ext cx="2407367" cy="2166226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B7CAE0E-8532-4B0F-819C-AD63F34B3EE5}"/>
              </a:ext>
            </a:extLst>
          </p:cNvPr>
          <p:cNvSpPr/>
          <p:nvPr/>
        </p:nvSpPr>
        <p:spPr>
          <a:xfrm>
            <a:off x="6336583" y="1245312"/>
            <a:ext cx="2407367" cy="2166226"/>
          </a:xfrm>
          <a:prstGeom prst="rect">
            <a:avLst/>
          </a:prstGeo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56D049B-C7AB-4D17-9A5D-C4B4D23806E4}"/>
              </a:ext>
            </a:extLst>
          </p:cNvPr>
          <p:cNvSpPr/>
          <p:nvPr/>
        </p:nvSpPr>
        <p:spPr>
          <a:xfrm>
            <a:off x="3688633" y="3664662"/>
            <a:ext cx="2407367" cy="2166226"/>
          </a:xfrm>
          <a:prstGeom prst="rect">
            <a:avLst/>
          </a:prstGeom>
          <a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595D62A-03A8-414C-8C6B-C119C8937E55}"/>
              </a:ext>
            </a:extLst>
          </p:cNvPr>
          <p:cNvSpPr/>
          <p:nvPr/>
        </p:nvSpPr>
        <p:spPr>
          <a:xfrm>
            <a:off x="6336583" y="3664662"/>
            <a:ext cx="2407367" cy="2166226"/>
          </a:xfrm>
          <a:prstGeom prst="rect">
            <a:avLst/>
          </a:prstGeom>
          <a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7A49CA-9B88-4486-ACCA-207D9C893C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375523">
            <a:off x="9300443" y="-1595192"/>
            <a:ext cx="3744762" cy="493948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EFBFE62-CD7E-4455-A7C1-3B52D02701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2836" y="3664662"/>
            <a:ext cx="4943393" cy="231831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6579989-C196-4E80-8EBF-F58F8992B77C}"/>
              </a:ext>
            </a:extLst>
          </p:cNvPr>
          <p:cNvSpPr/>
          <p:nvPr/>
        </p:nvSpPr>
        <p:spPr>
          <a:xfrm>
            <a:off x="1104248" y="4049255"/>
            <a:ext cx="2343802" cy="12349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59399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0EF968-D61E-4347-96EB-F9F4FA1F99B9}"/>
              </a:ext>
            </a:extLst>
          </p:cNvPr>
          <p:cNvSpPr/>
          <p:nvPr/>
        </p:nvSpPr>
        <p:spPr>
          <a:xfrm rot="876452">
            <a:off x="8130943" y="1562855"/>
            <a:ext cx="3064965" cy="4339138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575F20-9DF0-4BC9-85B5-92E78E029C81}"/>
              </a:ext>
            </a:extLst>
          </p:cNvPr>
          <p:cNvSpPr/>
          <p:nvPr/>
        </p:nvSpPr>
        <p:spPr>
          <a:xfrm rot="20527344">
            <a:off x="946336" y="2753386"/>
            <a:ext cx="2205671" cy="3122616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DB4FBB-F3B1-473E-B0FD-6377A2041C2A}"/>
              </a:ext>
            </a:extLst>
          </p:cNvPr>
          <p:cNvSpPr/>
          <p:nvPr/>
        </p:nvSpPr>
        <p:spPr>
          <a:xfrm rot="20527344">
            <a:off x="3033224" y="715473"/>
            <a:ext cx="2205671" cy="3122616"/>
          </a:xfrm>
          <a:prstGeom prst="rect">
            <a:avLst/>
          </a:prstGeo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49"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1738FB-4ACA-4554-A093-8F50B9191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296849">
            <a:off x="3829165" y="5209675"/>
            <a:ext cx="3820245" cy="36334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851D3F-473D-4710-80C8-7F145187860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866" y="867426"/>
            <a:ext cx="4943393" cy="231831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8CB4856-10BB-46D0-9E9D-403C0D40503B}"/>
              </a:ext>
            </a:extLst>
          </p:cNvPr>
          <p:cNvSpPr/>
          <p:nvPr/>
        </p:nvSpPr>
        <p:spPr>
          <a:xfrm>
            <a:off x="3832553" y="4148727"/>
            <a:ext cx="3788068" cy="7848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0289" y="559293"/>
            <a:ext cx="15925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CFEAF0"/>
                </a:solidFill>
              </a:rPr>
              <a:t>https://www.ypppt.com/</a:t>
            </a:r>
            <a:endParaRPr lang="zh-CN" altLang="en-US" sz="1050" dirty="0">
              <a:solidFill>
                <a:srgbClr val="CFEA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69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CFD4F3-BEBA-45C2-B8E3-316AA84D9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9500" y="3717481"/>
            <a:ext cx="3906650" cy="371565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242490-9630-46F3-9768-9D60E6F58083}"/>
              </a:ext>
            </a:extLst>
          </p:cNvPr>
          <p:cNvSpPr/>
          <p:nvPr/>
        </p:nvSpPr>
        <p:spPr>
          <a:xfrm rot="20402275">
            <a:off x="679483" y="937930"/>
            <a:ext cx="2750057" cy="172504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84023C6-FA6A-4121-893F-F1923492FCBC}"/>
              </a:ext>
            </a:extLst>
          </p:cNvPr>
          <p:cNvSpPr/>
          <p:nvPr/>
        </p:nvSpPr>
        <p:spPr>
          <a:xfrm rot="1025395">
            <a:off x="4040916" y="1002433"/>
            <a:ext cx="2750057" cy="172504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B26F9E1-F6A5-4361-8B35-EF2F96724A8E}"/>
              </a:ext>
            </a:extLst>
          </p:cNvPr>
          <p:cNvSpPr/>
          <p:nvPr/>
        </p:nvSpPr>
        <p:spPr>
          <a:xfrm rot="20667317">
            <a:off x="7381297" y="797591"/>
            <a:ext cx="2750057" cy="2099343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B204A46-27D7-4AA3-B89D-A97422A73D53}"/>
              </a:ext>
            </a:extLst>
          </p:cNvPr>
          <p:cNvSpPr/>
          <p:nvPr/>
        </p:nvSpPr>
        <p:spPr>
          <a:xfrm rot="310664">
            <a:off x="1423599" y="2804471"/>
            <a:ext cx="2361690" cy="1481431"/>
          </a:xfrm>
          <a:prstGeom prst="rect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0BB67BD-60DE-4BB2-A532-7D2FC467B36C}"/>
              </a:ext>
            </a:extLst>
          </p:cNvPr>
          <p:cNvSpPr/>
          <p:nvPr/>
        </p:nvSpPr>
        <p:spPr>
          <a:xfrm rot="20590689">
            <a:off x="4154372" y="3361630"/>
            <a:ext cx="2035037" cy="1551161"/>
          </a:xfrm>
          <a:prstGeom prst="rect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604D5BD-9313-4BBB-B2B5-B0BF7B8F62B0}"/>
              </a:ext>
            </a:extLst>
          </p:cNvPr>
          <p:cNvSpPr/>
          <p:nvPr/>
        </p:nvSpPr>
        <p:spPr>
          <a:xfrm rot="20971373">
            <a:off x="1980529" y="4598244"/>
            <a:ext cx="2035037" cy="1450383"/>
          </a:xfrm>
          <a:prstGeom prst="rect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ACC4448-C72D-47A9-A9F7-EA62BA2DD6E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260" y="2126689"/>
            <a:ext cx="4943393" cy="2318311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1718740-8028-453B-8C4C-5532FC1F4111}"/>
              </a:ext>
            </a:extLst>
          </p:cNvPr>
          <p:cNvSpPr/>
          <p:nvPr/>
        </p:nvSpPr>
        <p:spPr>
          <a:xfrm>
            <a:off x="6822641" y="4088482"/>
            <a:ext cx="2396859" cy="123495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40421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ABEB1D9-AD6B-4590-9016-F89D6136A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0"/>
            <a:ext cx="11930742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F1B6226-5A93-423D-A984-2A0356B558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1996" cy="21336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90C01F6-E967-411A-8437-7C9EF9820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" y="2819400"/>
            <a:ext cx="12176683" cy="4038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22F72E3-85FB-4B91-A15E-5FC8EF53BE7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532" y="1751052"/>
            <a:ext cx="409469" cy="4005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9D0F06-3241-430E-B296-E2956AEA956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00" y="3291783"/>
            <a:ext cx="812800" cy="91110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1DF7157-18B6-4AF3-8C1B-5A4033B9BE88}"/>
              </a:ext>
            </a:extLst>
          </p:cNvPr>
          <p:cNvSpPr txBox="1"/>
          <p:nvPr/>
        </p:nvSpPr>
        <p:spPr>
          <a:xfrm>
            <a:off x="3372249" y="162993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9600" dirty="0">
                <a:solidFill>
                  <a:srgbClr val="3599B1"/>
                </a:solidFill>
                <a:effectLst>
                  <a:outerShdw blurRad="635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造字工房悦黑体验版常规体" pitchFamily="2" charset="-122"/>
                <a:ea typeface="造字工房悦黑体验版常规体" pitchFamily="2" charset="-122"/>
              </a:rPr>
              <a:t>永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660C826-348A-400A-9DB1-ACACEF723266}"/>
              </a:ext>
            </a:extLst>
          </p:cNvPr>
          <p:cNvSpPr txBox="1"/>
          <p:nvPr/>
        </p:nvSpPr>
        <p:spPr>
          <a:xfrm>
            <a:off x="4721328" y="214928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9600" dirty="0">
                <a:solidFill>
                  <a:srgbClr val="D982A7"/>
                </a:solidFill>
                <a:effectLst>
                  <a:outerShdw blurRad="635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造字工房悦黑体验版常规体" pitchFamily="2" charset="-122"/>
                <a:ea typeface="造字工房悦黑体验版常规体" pitchFamily="2" charset="-122"/>
              </a:rPr>
              <a:t>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AC50792-4191-439D-9D97-7F7E66C12B3A}"/>
              </a:ext>
            </a:extLst>
          </p:cNvPr>
          <p:cNvSpPr txBox="1"/>
          <p:nvPr/>
        </p:nvSpPr>
        <p:spPr>
          <a:xfrm>
            <a:off x="6070407" y="185853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9600" dirty="0">
                <a:solidFill>
                  <a:srgbClr val="3599B1"/>
                </a:solidFill>
                <a:effectLst>
                  <a:outerShdw blurRad="635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造字工房悦黑体验版常规体" pitchFamily="2" charset="-122"/>
                <a:ea typeface="造字工房悦黑体验版常规体" pitchFamily="2" charset="-122"/>
              </a:rPr>
              <a:t>相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6B2F80B-BA97-461A-9860-922F884B8CFA}"/>
              </a:ext>
            </a:extLst>
          </p:cNvPr>
          <p:cNvSpPr txBox="1"/>
          <p:nvPr/>
        </p:nvSpPr>
        <p:spPr>
          <a:xfrm>
            <a:off x="7419487" y="2149285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9600" dirty="0">
                <a:solidFill>
                  <a:srgbClr val="D982A7"/>
                </a:solidFill>
                <a:effectLst>
                  <a:outerShdw blurRad="63500" dist="38100" dir="8100000" algn="tr" rotWithShape="0">
                    <a:prstClr val="black">
                      <a:alpha val="16000"/>
                    </a:prstClr>
                  </a:outerShdw>
                </a:effectLst>
                <a:latin typeface="造字工房悦黑体验版常规体" pitchFamily="2" charset="-122"/>
                <a:ea typeface="造字工房悦黑体验版常规体" pitchFamily="2" charset="-122"/>
              </a:rPr>
              <a:t>伴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2873F3C-286F-4044-A1D3-1FC6A1E7AB64}"/>
              </a:ext>
            </a:extLst>
          </p:cNvPr>
          <p:cNvSpPr txBox="1"/>
          <p:nvPr/>
        </p:nvSpPr>
        <p:spPr>
          <a:xfrm>
            <a:off x="3632599" y="3446641"/>
            <a:ext cx="2553904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2000" spc="300" dirty="0">
                <a:solidFill>
                  <a:srgbClr val="3599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新郎</a:t>
            </a:r>
            <a:r>
              <a:rPr lang="zh-CN" altLang="en-US" sz="2000" spc="300" dirty="0" smtClean="0">
                <a:solidFill>
                  <a:srgbClr val="3599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：优品</a:t>
            </a:r>
            <a:r>
              <a:rPr lang="en-US" altLang="zh-CN" sz="2000" spc="300" dirty="0" smtClean="0">
                <a:solidFill>
                  <a:srgbClr val="3599B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endParaRPr lang="en-US" altLang="zh-CN" sz="2000" spc="300" dirty="0">
              <a:solidFill>
                <a:srgbClr val="3599B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000" spc="300" dirty="0">
                <a:solidFill>
                  <a:srgbClr val="D982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新娘</a:t>
            </a:r>
            <a:r>
              <a:rPr lang="zh-CN" altLang="en-US" sz="2000" spc="300" dirty="0" smtClean="0">
                <a:solidFill>
                  <a:srgbClr val="D982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spc="300" dirty="0" err="1" smtClean="0">
                <a:solidFill>
                  <a:srgbClr val="D982A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ypppt</a:t>
            </a:r>
            <a:endParaRPr lang="zh-CN" altLang="en-US" sz="2000" spc="300" dirty="0">
              <a:solidFill>
                <a:srgbClr val="D982A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0F90CD5-C9E3-4A7F-9E3D-EB1EA89B0F36}"/>
              </a:ext>
            </a:extLst>
          </p:cNvPr>
          <p:cNvSpPr txBox="1"/>
          <p:nvPr/>
        </p:nvSpPr>
        <p:spPr>
          <a:xfrm>
            <a:off x="4642403" y="1880390"/>
            <a:ext cx="1577996" cy="30469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zh-CN" altLang="en-US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遇</a:t>
            </a:r>
            <a:r>
              <a:rPr lang="en-US" altLang="zh-CN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/</a:t>
            </a:r>
            <a:r>
              <a:rPr lang="zh-CN" altLang="en-US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见</a:t>
            </a:r>
            <a:r>
              <a:rPr lang="en-US" altLang="zh-CN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/</a:t>
            </a:r>
            <a:r>
              <a:rPr lang="zh-CN" altLang="en-US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最</a:t>
            </a:r>
            <a:r>
              <a:rPr lang="en-US" altLang="zh-CN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/</a:t>
            </a:r>
            <a:r>
              <a:rPr lang="zh-CN" altLang="en-US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美</a:t>
            </a:r>
            <a:r>
              <a:rPr lang="en-US" altLang="zh-CN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/</a:t>
            </a:r>
            <a:r>
              <a:rPr lang="zh-CN" altLang="en-US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自</a:t>
            </a:r>
            <a:r>
              <a:rPr lang="en-US" altLang="zh-CN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/</a:t>
            </a:r>
            <a:r>
              <a:rPr lang="zh-CN" altLang="en-US" sz="1200" spc="140" dirty="0">
                <a:solidFill>
                  <a:schemeClr val="tx2">
                    <a:lumMod val="75000"/>
                  </a:schemeClr>
                </a:solidFill>
                <a:latin typeface="造字工房悦黑体验版常规体" pitchFamily="2" charset="-122"/>
                <a:ea typeface="造字工房悦黑体验版常规体" pitchFamily="2" charset="-122"/>
              </a:rPr>
              <a:t>己</a:t>
            </a:r>
            <a:endParaRPr lang="en-US" altLang="zh-CN" sz="1200" spc="140" dirty="0">
              <a:solidFill>
                <a:schemeClr val="tx2">
                  <a:lumMod val="75000"/>
                </a:schemeClr>
              </a:solidFill>
              <a:latin typeface="造字工房悦黑体验版常规体" pitchFamily="2" charset="-122"/>
              <a:ea typeface="造字工房悦黑体验版常规体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FB62CC2-295B-4CD9-A116-5F4B82790432}"/>
              </a:ext>
            </a:extLst>
          </p:cNvPr>
          <p:cNvSpPr txBox="1"/>
          <p:nvPr/>
        </p:nvSpPr>
        <p:spPr>
          <a:xfrm>
            <a:off x="4642403" y="1553734"/>
            <a:ext cx="3607398" cy="33233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1400" spc="500" dirty="0">
                <a:solidFill>
                  <a:schemeClr val="tx2">
                    <a:lumMod val="75000"/>
                  </a:schemeClr>
                </a:solidFill>
                <a:latin typeface="Tw Cen MT" panose="020B0602020104020603" pitchFamily="34" charset="0"/>
                <a:ea typeface="造字工房悦黑体验版常规体" pitchFamily="2" charset="-122"/>
              </a:rPr>
              <a:t>MEETING LOVE MEETS YOU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4611CD-D3C9-4A6A-A5C6-7ED1132DB6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673" y="2587809"/>
            <a:ext cx="294595" cy="297092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3609FB0-4D21-4A93-A7F6-C0906337C5E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2222" y="2945835"/>
            <a:ext cx="364096" cy="455121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94AE4A4-7C8E-4E92-9DA0-0CD54EB764DD}"/>
              </a:ext>
            </a:extLst>
          </p:cNvPr>
          <p:cNvSpPr txBox="1"/>
          <p:nvPr/>
        </p:nvSpPr>
        <p:spPr>
          <a:xfrm>
            <a:off x="3467100" y="4308046"/>
            <a:ext cx="5257800" cy="5724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方正俊黑简体" panose="02000000000000000000" pitchFamily="2" charset="-122"/>
                <a:cs typeface="Angsana New" panose="02020603050405020304" pitchFamily="18" charset="-34"/>
              </a:rPr>
              <a:t>For the benefit of 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方正俊黑简体" panose="02000000000000000000" pitchFamily="2" charset="-122"/>
                <a:cs typeface="Angsana New" panose="02020603050405020304" pitchFamily="18" charset="-34"/>
              </a:rPr>
              <a:t>you , </a:t>
            </a:r>
            <a:r>
              <a:rPr lang="en-US" altLang="zh-CN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方正俊黑简体" panose="02000000000000000000" pitchFamily="2" charset="-122"/>
                <a:cs typeface="Angsana New" panose="02020603050405020304" pitchFamily="18" charset="-34"/>
              </a:rPr>
              <a:t>ypppt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方正俊黑简体" panose="02000000000000000000" pitchFamily="2" charset="-122"/>
                <a:cs typeface="Angsana New" panose="02020603050405020304" pitchFamily="18" charset="-34"/>
              </a:rPr>
              <a:t>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方正俊黑简体" panose="02000000000000000000" pitchFamily="2" charset="-122"/>
                <a:cs typeface="Angsana New" panose="02020603050405020304" pitchFamily="18" charset="-34"/>
              </a:rPr>
              <a:t>Network and the original creator, please do not </a:t>
            </a:r>
            <a:r>
              <a:rPr lang="en-US" altLang="zh-CN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方正俊黑简体" panose="02000000000000000000" pitchFamily="2" charset="-122"/>
                <a:cs typeface="Angsana New" panose="02020603050405020304" pitchFamily="18" charset="-34"/>
              </a:rPr>
              <a:t>copy , disseminate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anose="020B0602020104020603" pitchFamily="34" charset="0"/>
                <a:ea typeface="方正俊黑简体" panose="02000000000000000000" pitchFamily="2" charset="-122"/>
                <a:cs typeface="Angsana New" panose="02020603050405020304" pitchFamily="18" charset="-34"/>
              </a:rPr>
              <a:t>For the benefit of you</a:t>
            </a:r>
          </a:p>
        </p:txBody>
      </p:sp>
    </p:spTree>
    <p:extLst>
      <p:ext uri="{BB962C8B-B14F-4D97-AF65-F5344CB8AC3E}">
        <p14:creationId xmlns:p14="http://schemas.microsoft.com/office/powerpoint/2010/main" val="186692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9" grpId="0"/>
      <p:bldP spid="20" grpId="0"/>
      <p:bldP spid="21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defTabSz="914400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defTabSz="914400"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920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0172050F-81C8-4820-93B5-3284349BA2B2}"/>
              </a:ext>
            </a:extLst>
          </p:cNvPr>
          <p:cNvSpPr/>
          <p:nvPr/>
        </p:nvSpPr>
        <p:spPr>
          <a:xfrm>
            <a:off x="6972300" y="455613"/>
            <a:ext cx="4200525" cy="5946775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430F9F27-37D5-4A9C-92D2-B18FFD5F0510}"/>
              </a:ext>
            </a:extLst>
          </p:cNvPr>
          <p:cNvSpPr/>
          <p:nvPr/>
        </p:nvSpPr>
        <p:spPr>
          <a:xfrm>
            <a:off x="1033462" y="455613"/>
            <a:ext cx="3370263" cy="4125912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9F4311F-4248-4D2B-85C8-2438B1B15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57" y="4508002"/>
            <a:ext cx="1878467" cy="18943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6E1C298-3755-4CDC-91B0-F6739107A5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8360" y="1359413"/>
            <a:ext cx="4943393" cy="2318311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8E5A9F-9F04-4662-B7CE-383F64F1CDCB}"/>
              </a:ext>
            </a:extLst>
          </p:cNvPr>
          <p:cNvSpPr/>
          <p:nvPr/>
        </p:nvSpPr>
        <p:spPr>
          <a:xfrm>
            <a:off x="1135062" y="4901594"/>
            <a:ext cx="3132819" cy="10041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283554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AE9E319-AB18-4A5D-AA4E-8C506979A6EA}"/>
              </a:ext>
            </a:extLst>
          </p:cNvPr>
          <p:cNvSpPr/>
          <p:nvPr/>
        </p:nvSpPr>
        <p:spPr>
          <a:xfrm>
            <a:off x="6384632" y="2852738"/>
            <a:ext cx="4788194" cy="3549650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6143251-2DFE-498F-9FA8-B1E59FE6CF27}"/>
              </a:ext>
            </a:extLst>
          </p:cNvPr>
          <p:cNvSpPr/>
          <p:nvPr/>
        </p:nvSpPr>
        <p:spPr>
          <a:xfrm>
            <a:off x="1019176" y="455613"/>
            <a:ext cx="4788194" cy="5946775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EB2D577-1A66-4CE7-AF6B-58DF9AC666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892618">
            <a:off x="9727914" y="-1408706"/>
            <a:ext cx="2875521" cy="383041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97D70D09-F633-4FBF-9526-E01972CE05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560" y="1686951"/>
            <a:ext cx="4943393" cy="231831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2AF2301D-1DE4-4CAD-A267-BA09A255E223}"/>
              </a:ext>
            </a:extLst>
          </p:cNvPr>
          <p:cNvSpPr/>
          <p:nvPr/>
        </p:nvSpPr>
        <p:spPr>
          <a:xfrm>
            <a:off x="6397332" y="861194"/>
            <a:ext cx="3788068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141128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0AD5D0C-BC86-496A-99EE-C41DAB4B5167}"/>
              </a:ext>
            </a:extLst>
          </p:cNvPr>
          <p:cNvSpPr/>
          <p:nvPr/>
        </p:nvSpPr>
        <p:spPr>
          <a:xfrm>
            <a:off x="1033462" y="531813"/>
            <a:ext cx="4872038" cy="3640137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DC037FC-A9B7-43CB-B293-A899C6FAA425}"/>
              </a:ext>
            </a:extLst>
          </p:cNvPr>
          <p:cNvSpPr/>
          <p:nvPr/>
        </p:nvSpPr>
        <p:spPr>
          <a:xfrm>
            <a:off x="6300787" y="2668588"/>
            <a:ext cx="4872038" cy="3640137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A3F99A2-145F-41C9-BCDF-10296FCE85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610" y="3522513"/>
            <a:ext cx="1144389" cy="14304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109119F5-DC90-4D18-BF86-6D38E77D5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323" y="1183594"/>
            <a:ext cx="1556673" cy="202499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6D5A51C-84E2-4F28-AD72-B8096C80D61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00" y="4539689"/>
            <a:ext cx="4943393" cy="231831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5AD448F-4C70-48BD-B68A-8C25E871E93E}"/>
              </a:ext>
            </a:extLst>
          </p:cNvPr>
          <p:cNvSpPr/>
          <p:nvPr/>
        </p:nvSpPr>
        <p:spPr>
          <a:xfrm>
            <a:off x="6286502" y="985017"/>
            <a:ext cx="3132819" cy="100412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400566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AF7AF7A-9BEF-4EC0-BB7C-9C824534C8CC}"/>
              </a:ext>
            </a:extLst>
          </p:cNvPr>
          <p:cNvSpPr/>
          <p:nvPr/>
        </p:nvSpPr>
        <p:spPr>
          <a:xfrm>
            <a:off x="1019176" y="2852738"/>
            <a:ext cx="5667374" cy="3071812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1C52C30-33BE-413F-B7C0-CF1722478D5E}"/>
              </a:ext>
            </a:extLst>
          </p:cNvPr>
          <p:cNvSpPr/>
          <p:nvPr/>
        </p:nvSpPr>
        <p:spPr>
          <a:xfrm>
            <a:off x="8414890" y="948439"/>
            <a:ext cx="2265716" cy="2265716"/>
          </a:xfrm>
          <a:prstGeom prst="ellipse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C6C340D-0F0B-43E9-9D4A-2BC71F5AAA5E}"/>
              </a:ext>
            </a:extLst>
          </p:cNvPr>
          <p:cNvSpPr/>
          <p:nvPr/>
        </p:nvSpPr>
        <p:spPr>
          <a:xfrm>
            <a:off x="7158038" y="3123977"/>
            <a:ext cx="1491689" cy="1491689"/>
          </a:xfrm>
          <a:prstGeom prst="ellipse">
            <a:avLst/>
          </a:prstGeo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99E31BE-51F9-4713-8C47-0F9CCDE9A629}"/>
              </a:ext>
            </a:extLst>
          </p:cNvPr>
          <p:cNvSpPr/>
          <p:nvPr/>
        </p:nvSpPr>
        <p:spPr>
          <a:xfrm>
            <a:off x="9134433" y="3995695"/>
            <a:ext cx="2038391" cy="2038391"/>
          </a:xfrm>
          <a:prstGeom prst="ellipse">
            <a:avLst/>
          </a:prstGeom>
          <a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B9B09C7-881C-4A35-B058-34B169968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119510" y="-3083256"/>
            <a:ext cx="8534400" cy="48482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4209A56-4374-4E0A-BDF2-380932BDD19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53" y="4765394"/>
            <a:ext cx="4943393" cy="231831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D932A24-6390-4F95-AFFB-F4E04950F0FE}"/>
              </a:ext>
            </a:extLst>
          </p:cNvPr>
          <p:cNvSpPr/>
          <p:nvPr/>
        </p:nvSpPr>
        <p:spPr>
          <a:xfrm>
            <a:off x="1291932" y="1694599"/>
            <a:ext cx="3788068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219268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99746B2-1763-4D60-9D97-4EEF6551F9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9255" y="3547519"/>
            <a:ext cx="4796745" cy="480667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3C8280F-4B5E-4309-9F35-7A03012A9417}"/>
              </a:ext>
            </a:extLst>
          </p:cNvPr>
          <p:cNvSpPr/>
          <p:nvPr/>
        </p:nvSpPr>
        <p:spPr>
          <a:xfrm>
            <a:off x="7112000" y="943430"/>
            <a:ext cx="4060826" cy="500742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D8D92FC-17BB-4592-930B-6DC7C5EEA0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2313"/>
            <a:ext cx="4943393" cy="231831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9916860-FA02-49F8-A4D7-431AF00543B2}"/>
              </a:ext>
            </a:extLst>
          </p:cNvPr>
          <p:cNvSpPr/>
          <p:nvPr/>
        </p:nvSpPr>
        <p:spPr>
          <a:xfrm>
            <a:off x="2307932" y="2245494"/>
            <a:ext cx="3788068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15333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F1C6993B-1638-41D5-91A5-6E14A7156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4460">
            <a:off x="3386332" y="1781629"/>
            <a:ext cx="4133088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A7988209-BA5F-4044-9018-EEAA99AC5698}"/>
              </a:ext>
            </a:extLst>
          </p:cNvPr>
          <p:cNvSpPr/>
          <p:nvPr/>
        </p:nvSpPr>
        <p:spPr>
          <a:xfrm rot="20508601">
            <a:off x="1426560" y="2024251"/>
            <a:ext cx="2425137" cy="312031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E10CDE88-1539-41B3-A058-D79DB3C03BC5}"/>
              </a:ext>
            </a:extLst>
          </p:cNvPr>
          <p:cNvSpPr/>
          <p:nvPr/>
        </p:nvSpPr>
        <p:spPr>
          <a:xfrm rot="1461952">
            <a:off x="8489031" y="1049796"/>
            <a:ext cx="2425137" cy="312031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DDD70014-3E03-4FC9-B1F5-6096EE9DA7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760" y="4699513"/>
            <a:ext cx="4943393" cy="231831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3BD7BE69-895C-4C7E-8B33-A3BD9A580ABA}"/>
              </a:ext>
            </a:extLst>
          </p:cNvPr>
          <p:cNvSpPr/>
          <p:nvPr/>
        </p:nvSpPr>
        <p:spPr>
          <a:xfrm>
            <a:off x="3831932" y="1125538"/>
            <a:ext cx="3788068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380320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848EDDEB-1E27-458C-8022-7370EA7796E8}"/>
              </a:ext>
            </a:extLst>
          </p:cNvPr>
          <p:cNvSpPr/>
          <p:nvPr/>
        </p:nvSpPr>
        <p:spPr>
          <a:xfrm>
            <a:off x="1019175" y="531813"/>
            <a:ext cx="10153650" cy="3184525"/>
          </a:xfrm>
          <a:prstGeom prst="rect">
            <a:avLst/>
          </a:prstGeom>
          <a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5264DA91-EB27-4073-8A3A-BFE33D23081E}"/>
              </a:ext>
            </a:extLst>
          </p:cNvPr>
          <p:cNvSpPr/>
          <p:nvPr/>
        </p:nvSpPr>
        <p:spPr>
          <a:xfrm>
            <a:off x="9557612" y="4076700"/>
            <a:ext cx="1615212" cy="2232025"/>
          </a:xfrm>
          <a:prstGeom prst="rect">
            <a:avLst/>
          </a:prstGeom>
          <a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B443532-E768-4024-988C-CA8569586DA2}"/>
              </a:ext>
            </a:extLst>
          </p:cNvPr>
          <p:cNvSpPr/>
          <p:nvPr/>
        </p:nvSpPr>
        <p:spPr>
          <a:xfrm>
            <a:off x="7674406" y="4076700"/>
            <a:ext cx="1615212" cy="2232025"/>
          </a:xfrm>
          <a:prstGeom prst="rect">
            <a:avLst/>
          </a:prstGeom>
          <a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CE37D867-ED51-45A5-8284-13444A50DB15}"/>
              </a:ext>
            </a:extLst>
          </p:cNvPr>
          <p:cNvSpPr/>
          <p:nvPr/>
        </p:nvSpPr>
        <p:spPr>
          <a:xfrm>
            <a:off x="5791200" y="4076700"/>
            <a:ext cx="1615212" cy="2232025"/>
          </a:xfrm>
          <a:prstGeom prst="rect">
            <a:avLst/>
          </a:prstGeom>
          <a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B2B6C5CD-BB4E-4A55-8A4C-A08E534B8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6691" y="5515536"/>
            <a:ext cx="5947891" cy="33788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6BAEEC2F-1936-4972-B624-72679DBE9DC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82" y="2852738"/>
            <a:ext cx="4943393" cy="2318311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a16="http://schemas.microsoft.com/office/drawing/2014/main" id="{704F526C-6A09-422B-ABB1-15249C84869A}"/>
              </a:ext>
            </a:extLst>
          </p:cNvPr>
          <p:cNvSpPr/>
          <p:nvPr/>
        </p:nvSpPr>
        <p:spPr>
          <a:xfrm>
            <a:off x="1439757" y="4581525"/>
            <a:ext cx="3788068" cy="7732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2700"/>
          </a:bodyPr>
          <a:lstStyle/>
          <a:p>
            <a:pPr>
              <a:lnSpc>
                <a:spcPct val="125000"/>
              </a:lnSpc>
            </a:pP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latin typeface="+mn-ea"/>
              </a:rPr>
              <a:t>感谢缘分让我们相识、相知、相爱、并最终走到一起，无论美与丑、无论贫穷与富有，无论健康与疾病，只和你，现在和永远直到白头偕老</a:t>
            </a:r>
          </a:p>
        </p:txBody>
      </p:sp>
    </p:spTree>
    <p:extLst>
      <p:ext uri="{BB962C8B-B14F-4D97-AF65-F5344CB8AC3E}">
        <p14:creationId xmlns:p14="http://schemas.microsoft.com/office/powerpoint/2010/main" val="32738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A0DEEF15-453E-4F9A-B76F-8A286A7D130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6月作品\15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425</TotalTime>
  <Words>958</Words>
  <Application>Microsoft Office PowerPoint</Application>
  <PresentationFormat>宽屏</PresentationFormat>
  <Paragraphs>70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Angsana New</vt:lpstr>
      <vt:lpstr>Meiryo</vt:lpstr>
      <vt:lpstr>Tw Cen MT</vt:lpstr>
      <vt:lpstr>等线</vt:lpstr>
      <vt:lpstr>方正俊黑简体</vt:lpstr>
      <vt:lpstr>宋体</vt:lpstr>
      <vt:lpstr>微软雅黑</vt:lpstr>
      <vt:lpstr>造字工房悦黑体验版常规体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85</cp:revision>
  <dcterms:created xsi:type="dcterms:W3CDTF">2017-08-18T03:02:00Z</dcterms:created>
  <dcterms:modified xsi:type="dcterms:W3CDTF">2023-02-19T07:48:15Z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