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344" r:id="rId4"/>
    <p:sldId id="345" r:id="rId5"/>
    <p:sldId id="346" r:id="rId6"/>
    <p:sldId id="355" r:id="rId7"/>
    <p:sldId id="358" r:id="rId8"/>
    <p:sldId id="356" r:id="rId9"/>
    <p:sldId id="357" r:id="rId10"/>
    <p:sldId id="359" r:id="rId11"/>
    <p:sldId id="348" r:id="rId12"/>
    <p:sldId id="347" r:id="rId13"/>
    <p:sldId id="352" r:id="rId14"/>
    <p:sldId id="353" r:id="rId15"/>
    <p:sldId id="354" r:id="rId16"/>
    <p:sldId id="349" r:id="rId17"/>
    <p:sldId id="360" r:id="rId18"/>
    <p:sldId id="361" r:id="rId19"/>
    <p:sldId id="362" r:id="rId20"/>
    <p:sldId id="363" r:id="rId21"/>
    <p:sldId id="350" r:id="rId22"/>
    <p:sldId id="364" r:id="rId23"/>
    <p:sldId id="365" r:id="rId24"/>
    <p:sldId id="367" r:id="rId25"/>
    <p:sldId id="366" r:id="rId26"/>
    <p:sldId id="368" r:id="rId27"/>
    <p:sldId id="351" r:id="rId28"/>
    <p:sldId id="36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01F22"/>
    <a:srgbClr val="E7CB82"/>
    <a:srgbClr val="1F77A5"/>
    <a:srgbClr val="000000"/>
    <a:srgbClr val="030202"/>
    <a:srgbClr val="E6E6E6"/>
    <a:srgbClr val="EFD287"/>
    <a:srgbClr val="A5322B"/>
    <a:srgbClr val="E4D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02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331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3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2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3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3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54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5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462219" y="669721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592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16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FF6F002-0080-49C2-BDB0-381150A9E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AFA7750-D38D-4650-889D-5B34A1C1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40001" flipH="1">
            <a:off x="836969" y="-97174"/>
            <a:ext cx="1632028" cy="1796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9277CB0-3DDD-4C46-A6E8-DC65B9D5D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61DEB14-B178-4B5F-B505-FACD75A8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34F0BF-AA7C-4344-88E1-6A15C45A73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48" y="305498"/>
            <a:ext cx="12192000" cy="2565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FE09860-A461-4B70-82BD-E06BB10C0F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719" y="3442359"/>
            <a:ext cx="3658514" cy="184892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0B299E2-B4E4-4174-A5C3-8FE483F22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476C072F-C50F-45C6-AC47-87E2814333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499904" y="669661"/>
            <a:ext cx="1916390" cy="18254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3CF1EA6-DB80-45B8-BEBA-855460D633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162B118D-AE4F-440B-9D43-786BA5C77C4C}"/>
              </a:ext>
            </a:extLst>
          </p:cNvPr>
          <p:cNvGrpSpPr/>
          <p:nvPr/>
        </p:nvGrpSpPr>
        <p:grpSpPr>
          <a:xfrm>
            <a:off x="1731650" y="1493460"/>
            <a:ext cx="8782772" cy="2023380"/>
            <a:chOff x="1816886" y="1705246"/>
            <a:chExt cx="8380871" cy="193079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9581535C-4CD0-4EF0-8C8B-C0AA572EAF0B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15" name="椭圆 14">
                <a:extLst>
                  <a:ext uri="{FF2B5EF4-FFF2-40B4-BE49-F238E27FC236}">
                    <a16:creationId xmlns="" xmlns:a16="http://schemas.microsoft.com/office/drawing/2014/main" id="{447DE451-81C6-461E-AAA0-01B3566DEAF0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="" xmlns:a16="http://schemas.microsoft.com/office/drawing/2014/main" id="{A772C052-42E8-4C54-BB8E-12DB05C7C665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84F8EDD4-DC5F-4962-BD41-271666D557E7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47857E1F-9900-473C-BD7B-8F4BACF00FA6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D7150D81-761E-4C89-AF3A-3CE2EB4C5A1F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D270D2D9-9F32-4B32-8440-07843FDD80B6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27" name="椭圆 26">
                <a:extLst>
                  <a:ext uri="{FF2B5EF4-FFF2-40B4-BE49-F238E27FC236}">
                    <a16:creationId xmlns="" xmlns:a16="http://schemas.microsoft.com/office/drawing/2014/main" id="{795A991C-F4C3-4994-B996-3BD8E5400B7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B57D74E7-4A9A-40CE-A707-2514F13D8C31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AF8FD40B-9820-453E-8328-A1BC419FF7BD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30" name="椭圆 29">
                <a:extLst>
                  <a:ext uri="{FF2B5EF4-FFF2-40B4-BE49-F238E27FC236}">
                    <a16:creationId xmlns="" xmlns:a16="http://schemas.microsoft.com/office/drawing/2014/main" id="{148857FA-BB88-4FD3-A315-171AE9052F9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="" xmlns:a16="http://schemas.microsoft.com/office/drawing/2014/main" id="{5CEF85E1-135D-4A55-BD79-CD442897E574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33F85128-5FE9-476B-86C9-60F1B59A54E0}"/>
              </a:ext>
            </a:extLst>
          </p:cNvPr>
          <p:cNvSpPr txBox="1"/>
          <p:nvPr/>
        </p:nvSpPr>
        <p:spPr>
          <a:xfrm>
            <a:off x="1913237" y="1493460"/>
            <a:ext cx="84666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国风回潮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7099BA8F-101E-4794-850D-9982B6710C17}"/>
              </a:ext>
            </a:extLst>
          </p:cNvPr>
          <p:cNvSpPr txBox="1"/>
          <p:nvPr/>
        </p:nvSpPr>
        <p:spPr>
          <a:xfrm>
            <a:off x="3933209" y="3606628"/>
            <a:ext cx="431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中国风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5FF15383-AC26-45AE-8829-3987C50B0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80" y="3278759"/>
            <a:ext cx="1342658" cy="10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07564CE-3C8E-4A45-AB35-87735008C81B}"/>
              </a:ext>
            </a:extLst>
          </p:cNvPr>
          <p:cNvSpPr txBox="1"/>
          <p:nvPr/>
        </p:nvSpPr>
        <p:spPr>
          <a:xfrm>
            <a:off x="5527343" y="2543547"/>
            <a:ext cx="5162807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33D6B45-85E4-4E03-A9B2-D19776C9EF09}"/>
              </a:ext>
            </a:extLst>
          </p:cNvPr>
          <p:cNvSpPr txBox="1"/>
          <p:nvPr/>
        </p:nvSpPr>
        <p:spPr>
          <a:xfrm>
            <a:off x="5527343" y="1925882"/>
            <a:ext cx="1412942" cy="461665"/>
          </a:xfrm>
          <a:prstGeom prst="rect">
            <a:avLst/>
          </a:prstGeom>
          <a:solidFill>
            <a:srgbClr val="E7CB8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63055D2-513B-47E5-B4DA-CD3D8199F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204" y="1703639"/>
            <a:ext cx="3003863" cy="42321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4AB33C4-CBF7-45E1-9319-AD4A80B8CE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17" y="2071132"/>
            <a:ext cx="5095240" cy="283068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E88F20E-B3B2-4A65-AC6B-1AD8DDA3403A}"/>
              </a:ext>
            </a:extLst>
          </p:cNvPr>
          <p:cNvSpPr txBox="1"/>
          <p:nvPr/>
        </p:nvSpPr>
        <p:spPr>
          <a:xfrm>
            <a:off x="1175543" y="1937352"/>
            <a:ext cx="1846659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8BF9767-AB2A-44B2-941E-42E9C852FF09}"/>
              </a:ext>
            </a:extLst>
          </p:cNvPr>
          <p:cNvSpPr txBox="1"/>
          <p:nvPr/>
        </p:nvSpPr>
        <p:spPr>
          <a:xfrm>
            <a:off x="3489897" y="1937352"/>
            <a:ext cx="1846659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0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/>
      <p:bldP spid="13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D82C301-BD9F-4EEF-AF01-BFD534BE85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5"/>
          <a:stretch/>
        </p:blipFill>
        <p:spPr>
          <a:xfrm>
            <a:off x="4342724" y="1809453"/>
            <a:ext cx="3506551" cy="34779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C1C119F-ACD7-4A9A-B907-B82B751B4F73}"/>
              </a:ext>
            </a:extLst>
          </p:cNvPr>
          <p:cNvSpPr txBox="1"/>
          <p:nvPr/>
        </p:nvSpPr>
        <p:spPr>
          <a:xfrm>
            <a:off x="2054787" y="1755639"/>
            <a:ext cx="1846659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77B17FE-B80D-4C39-92EA-9E0638643CA1}"/>
              </a:ext>
            </a:extLst>
          </p:cNvPr>
          <p:cNvSpPr txBox="1"/>
          <p:nvPr/>
        </p:nvSpPr>
        <p:spPr>
          <a:xfrm>
            <a:off x="8623064" y="1755639"/>
            <a:ext cx="1846659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0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50D1232-1362-4937-AD71-D0A9F8025C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454" y="2002382"/>
            <a:ext cx="2300732" cy="2300732"/>
          </a:xfrm>
          <a:prstGeom prst="ellipse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2379A3C-A8E0-47F9-8D27-261BE9AFCD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982" y="2002382"/>
            <a:ext cx="2300732" cy="2300732"/>
          </a:xfrm>
          <a:prstGeom prst="ellipse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824026D-B297-477B-AB63-9C0B5BA491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690" y="2012913"/>
            <a:ext cx="2300732" cy="2300732"/>
          </a:xfrm>
          <a:prstGeom prst="ellipse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9062183-4E4D-433E-A598-3A1E3D8F87A6}"/>
              </a:ext>
            </a:extLst>
          </p:cNvPr>
          <p:cNvSpPr txBox="1"/>
          <p:nvPr/>
        </p:nvSpPr>
        <p:spPr>
          <a:xfrm>
            <a:off x="1719613" y="454713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5BC24B1-346F-45C9-8EFC-1B456F7D9213}"/>
              </a:ext>
            </a:extLst>
          </p:cNvPr>
          <p:cNvSpPr txBox="1"/>
          <p:nvPr/>
        </p:nvSpPr>
        <p:spPr>
          <a:xfrm>
            <a:off x="5024310" y="454713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CD68E8F5-BBFE-407A-BE0A-B588D02DB08A}"/>
              </a:ext>
            </a:extLst>
          </p:cNvPr>
          <p:cNvSpPr txBox="1"/>
          <p:nvPr/>
        </p:nvSpPr>
        <p:spPr>
          <a:xfrm>
            <a:off x="8329007" y="456032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5976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/>
      <p:bldP spid="16" grpId="0" bldLvl="0"/>
      <p:bldP spid="18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134600" y="72571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叁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240EFA1-E9F4-47BA-85F2-55CA5D1F4301}"/>
              </a:ext>
            </a:extLst>
          </p:cNvPr>
          <p:cNvSpPr txBox="1"/>
          <p:nvPr/>
        </p:nvSpPr>
        <p:spPr>
          <a:xfrm>
            <a:off x="1401007" y="2553880"/>
            <a:ext cx="5162807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514DE5B-574E-4C0F-8529-5BB3C7ACAFF6}"/>
              </a:ext>
            </a:extLst>
          </p:cNvPr>
          <p:cNvSpPr txBox="1"/>
          <p:nvPr/>
        </p:nvSpPr>
        <p:spPr>
          <a:xfrm>
            <a:off x="1401007" y="1936215"/>
            <a:ext cx="1412942" cy="461665"/>
          </a:xfrm>
          <a:prstGeom prst="rect">
            <a:avLst/>
          </a:prstGeom>
          <a:solidFill>
            <a:srgbClr val="E7CB8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20CAAE7-4933-46CD-B8A9-4A5301D8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8102">
            <a:off x="6272988" y="1364335"/>
            <a:ext cx="5040268" cy="34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92D84C1-2229-4BD1-B43B-1A490D8CC682}"/>
              </a:ext>
            </a:extLst>
          </p:cNvPr>
          <p:cNvGrpSpPr/>
          <p:nvPr/>
        </p:nvGrpSpPr>
        <p:grpSpPr>
          <a:xfrm>
            <a:off x="6540138" y="1286513"/>
            <a:ext cx="4560447" cy="3568009"/>
            <a:chOff x="1818997" y="1363797"/>
            <a:chExt cx="4671880" cy="3655192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010495DE-5E70-4B54-9FBB-1500027F9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44550">
              <a:off x="2441249" y="1363797"/>
              <a:ext cx="4049628" cy="2753411"/>
            </a:xfrm>
            <a:prstGeom prst="rect">
              <a:avLst/>
            </a:prstGeom>
          </p:spPr>
        </p:pic>
        <p:sp>
          <p:nvSpPr>
            <p:cNvPr id="2" name="椭圆 1">
              <a:extLst>
                <a:ext uri="{FF2B5EF4-FFF2-40B4-BE49-F238E27FC236}">
                  <a16:creationId xmlns="" xmlns:a16="http://schemas.microsoft.com/office/drawing/2014/main" id="{20C4501C-B618-4B3C-B6D9-67ED875CBEE5}"/>
                </a:ext>
              </a:extLst>
            </p:cNvPr>
            <p:cNvSpPr/>
            <p:nvPr/>
          </p:nvSpPr>
          <p:spPr>
            <a:xfrm>
              <a:off x="1818997" y="2063071"/>
              <a:ext cx="2955918" cy="29559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7CB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E1B670B-F1A5-4891-BD14-F8DE9CBC7C38}"/>
              </a:ext>
            </a:extLst>
          </p:cNvPr>
          <p:cNvSpPr txBox="1"/>
          <p:nvPr/>
        </p:nvSpPr>
        <p:spPr>
          <a:xfrm>
            <a:off x="1088688" y="2041442"/>
            <a:ext cx="4801314" cy="28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0A1EF8D-8100-4F6C-BABC-7FB9A5F3D83A}"/>
              </a:ext>
            </a:extLst>
          </p:cNvPr>
          <p:cNvSpPr txBox="1"/>
          <p:nvPr/>
        </p:nvSpPr>
        <p:spPr>
          <a:xfrm>
            <a:off x="6816882" y="2003305"/>
            <a:ext cx="1941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66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国</a:t>
            </a:r>
          </a:p>
        </p:txBody>
      </p:sp>
    </p:spTree>
    <p:extLst>
      <p:ext uri="{BB962C8B-B14F-4D97-AF65-F5344CB8AC3E}">
        <p14:creationId xmlns:p14="http://schemas.microsoft.com/office/powerpoint/2010/main" val="23401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FDEF5DE9-2383-46C5-8E6F-70230E628057}"/>
              </a:ext>
            </a:extLst>
          </p:cNvPr>
          <p:cNvGrpSpPr/>
          <p:nvPr/>
        </p:nvGrpSpPr>
        <p:grpSpPr>
          <a:xfrm>
            <a:off x="4537167" y="1286513"/>
            <a:ext cx="4560447" cy="3568009"/>
            <a:chOff x="1818997" y="1363797"/>
            <a:chExt cx="4671880" cy="3655192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20F93E9C-D79F-4C94-A468-8E81B5E34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44550">
              <a:off x="2441249" y="1363797"/>
              <a:ext cx="4049628" cy="2753411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5709E3FF-6DCE-44A2-88B0-0DE893C36494}"/>
                </a:ext>
              </a:extLst>
            </p:cNvPr>
            <p:cNvSpPr/>
            <p:nvPr/>
          </p:nvSpPr>
          <p:spPr>
            <a:xfrm>
              <a:off x="1818997" y="2063071"/>
              <a:ext cx="2955918" cy="29559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7CB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4672429-C5DB-4409-BF73-FEF581199491}"/>
              </a:ext>
            </a:extLst>
          </p:cNvPr>
          <p:cNvSpPr txBox="1"/>
          <p:nvPr/>
        </p:nvSpPr>
        <p:spPr>
          <a:xfrm>
            <a:off x="4811411" y="1963503"/>
            <a:ext cx="1941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600" dirty="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A8F7CB5-3B43-49D5-8370-F41ED3D542A5}"/>
              </a:ext>
            </a:extLst>
          </p:cNvPr>
          <p:cNvSpPr txBox="1"/>
          <p:nvPr/>
        </p:nvSpPr>
        <p:spPr>
          <a:xfrm>
            <a:off x="776154" y="2004858"/>
            <a:ext cx="3416320" cy="28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EACF334-2B08-4AF7-A6BC-4219821B6742}"/>
              </a:ext>
            </a:extLst>
          </p:cNvPr>
          <p:cNvSpPr txBox="1"/>
          <p:nvPr/>
        </p:nvSpPr>
        <p:spPr>
          <a:xfrm>
            <a:off x="8224753" y="3241460"/>
            <a:ext cx="3167246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4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bldLvl="0"/>
      <p:bldP spid="15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4447447-D929-4707-9FFD-DEEE6B2C7DE5}"/>
              </a:ext>
            </a:extLst>
          </p:cNvPr>
          <p:cNvSpPr/>
          <p:nvPr/>
        </p:nvSpPr>
        <p:spPr>
          <a:xfrm>
            <a:off x="7698025" y="2013263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8C88CAF-D2C1-4953-BAB6-7C38DB4E0129}"/>
              </a:ext>
            </a:extLst>
          </p:cNvPr>
          <p:cNvSpPr/>
          <p:nvPr/>
        </p:nvSpPr>
        <p:spPr>
          <a:xfrm>
            <a:off x="7698025" y="3739520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95C72FD-9541-4CFE-9143-77EC3CF809F9}"/>
              </a:ext>
            </a:extLst>
          </p:cNvPr>
          <p:cNvSpPr txBox="1"/>
          <p:nvPr/>
        </p:nvSpPr>
        <p:spPr>
          <a:xfrm>
            <a:off x="8022239" y="234332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16F3C43-A6D9-4E40-8A3A-520F0B956BD1}"/>
              </a:ext>
            </a:extLst>
          </p:cNvPr>
          <p:cNvSpPr txBox="1"/>
          <p:nvPr/>
        </p:nvSpPr>
        <p:spPr>
          <a:xfrm>
            <a:off x="8022239" y="1919778"/>
            <a:ext cx="17244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D9FFB3F-073E-44A2-BE2C-1A038560E1C9}"/>
              </a:ext>
            </a:extLst>
          </p:cNvPr>
          <p:cNvSpPr txBox="1"/>
          <p:nvPr/>
        </p:nvSpPr>
        <p:spPr>
          <a:xfrm>
            <a:off x="8022239" y="4078767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FE635E0-8825-4B34-8DE6-77D6A4021BE7}"/>
              </a:ext>
            </a:extLst>
          </p:cNvPr>
          <p:cNvSpPr txBox="1"/>
          <p:nvPr/>
        </p:nvSpPr>
        <p:spPr>
          <a:xfrm>
            <a:off x="8022239" y="3655222"/>
            <a:ext cx="17244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015F3E0-3CAC-4D10-8008-DC3DB47CCAB9}"/>
              </a:ext>
            </a:extLst>
          </p:cNvPr>
          <p:cNvSpPr/>
          <p:nvPr/>
        </p:nvSpPr>
        <p:spPr>
          <a:xfrm>
            <a:off x="3326966" y="2013263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5C427DA1-A522-4001-BFBD-4E7B2BF96BD3}"/>
              </a:ext>
            </a:extLst>
          </p:cNvPr>
          <p:cNvSpPr/>
          <p:nvPr/>
        </p:nvSpPr>
        <p:spPr>
          <a:xfrm>
            <a:off x="3326966" y="3739520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E18B87E0-7FBE-4790-A4D3-3510F13B99DB}"/>
              </a:ext>
            </a:extLst>
          </p:cNvPr>
          <p:cNvSpPr txBox="1"/>
          <p:nvPr/>
        </p:nvSpPr>
        <p:spPr>
          <a:xfrm>
            <a:off x="3651180" y="234332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43E6562-A140-4E0A-8D73-66DEEAE07A24}"/>
              </a:ext>
            </a:extLst>
          </p:cNvPr>
          <p:cNvSpPr txBox="1"/>
          <p:nvPr/>
        </p:nvSpPr>
        <p:spPr>
          <a:xfrm>
            <a:off x="3651180" y="1919778"/>
            <a:ext cx="17244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537E092A-7DC3-4D5C-BEB4-043B2717BB54}"/>
              </a:ext>
            </a:extLst>
          </p:cNvPr>
          <p:cNvSpPr txBox="1"/>
          <p:nvPr/>
        </p:nvSpPr>
        <p:spPr>
          <a:xfrm>
            <a:off x="3651180" y="4078767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9B359E85-9DDE-484F-ADAC-F5C769AFA0FE}"/>
              </a:ext>
            </a:extLst>
          </p:cNvPr>
          <p:cNvSpPr txBox="1"/>
          <p:nvPr/>
        </p:nvSpPr>
        <p:spPr>
          <a:xfrm>
            <a:off x="3651180" y="3655222"/>
            <a:ext cx="17244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F0DA317-F9F4-47CB-9343-CECE251559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99908">
            <a:off x="723324" y="2678205"/>
            <a:ext cx="2282604" cy="15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/>
      <p:bldP spid="13" grpId="0" bldLvl="0"/>
      <p:bldP spid="14" grpId="0" bldLvl="0"/>
      <p:bldP spid="15" grpId="0" bldLvl="0"/>
      <p:bldP spid="18" grpId="0" bldLvl="0"/>
      <p:bldP spid="19" grpId="0" bldLvl="0"/>
      <p:bldP spid="20" grpId="0" bldLvl="0"/>
      <p:bldP spid="2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052090" y="754207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245B5870-24A0-4509-8FDB-FEAF8452A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30716" flipH="1">
            <a:off x="406014" y="2189080"/>
            <a:ext cx="1332532" cy="126929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72CA1A7C-FEE6-4D82-9417-535ADA49C5E3}"/>
              </a:ext>
            </a:extLst>
          </p:cNvPr>
          <p:cNvGrpSpPr/>
          <p:nvPr/>
        </p:nvGrpSpPr>
        <p:grpSpPr>
          <a:xfrm>
            <a:off x="1216250" y="1331639"/>
            <a:ext cx="1311801" cy="1311800"/>
            <a:chOff x="4358191" y="1359100"/>
            <a:chExt cx="1346572" cy="1346572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6934378F-5CBC-40AC-A506-6D1CBA2E5B1E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8AE37FD7-B181-4E1E-BE49-C97103BD07EF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EFF6510-885D-4832-BF3A-140650CB1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730" y="194729"/>
            <a:ext cx="10554269" cy="256577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CF0494C-7B4C-497C-9243-AEA265CF1D54}"/>
              </a:ext>
            </a:extLst>
          </p:cNvPr>
          <p:cNvGrpSpPr/>
          <p:nvPr/>
        </p:nvGrpSpPr>
        <p:grpSpPr>
          <a:xfrm>
            <a:off x="1216250" y="2701086"/>
            <a:ext cx="1311801" cy="1311800"/>
            <a:chOff x="4358191" y="1359100"/>
            <a:chExt cx="1346572" cy="1346572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9F458EE4-276E-45D8-84AA-48FDA4FFF29B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ABCC6B8B-53C2-4630-98EF-CC5D963B10E3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EF207375-BE36-4FC1-87B1-5150A08EDC65}"/>
              </a:ext>
            </a:extLst>
          </p:cNvPr>
          <p:cNvSpPr txBox="1"/>
          <p:nvPr/>
        </p:nvSpPr>
        <p:spPr>
          <a:xfrm>
            <a:off x="1269430" y="1569771"/>
            <a:ext cx="1200329" cy="23276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27D96D67-21A5-4118-8338-309E6CB32428}"/>
              </a:ext>
            </a:extLst>
          </p:cNvPr>
          <p:cNvSpPr txBox="1"/>
          <p:nvPr/>
        </p:nvSpPr>
        <p:spPr>
          <a:xfrm>
            <a:off x="3235001" y="2173459"/>
            <a:ext cx="156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F402438D-BF10-4BAB-BBC3-CE5E3EF58F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" y="4134380"/>
            <a:ext cx="1850989" cy="14465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3F53BA66-4073-43D5-ABF9-B9DF1A3D64A7}"/>
              </a:ext>
            </a:extLst>
          </p:cNvPr>
          <p:cNvSpPr txBox="1"/>
          <p:nvPr/>
        </p:nvSpPr>
        <p:spPr>
          <a:xfrm>
            <a:off x="5100740" y="2173459"/>
            <a:ext cx="156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C0535069-2CA6-4283-A20A-DB73332DC25F}"/>
              </a:ext>
            </a:extLst>
          </p:cNvPr>
          <p:cNvSpPr txBox="1"/>
          <p:nvPr/>
        </p:nvSpPr>
        <p:spPr>
          <a:xfrm>
            <a:off x="6966479" y="2184065"/>
            <a:ext cx="156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78AC1879-0EC1-4729-AA82-3517EE4FD597}"/>
              </a:ext>
            </a:extLst>
          </p:cNvPr>
          <p:cNvSpPr txBox="1"/>
          <p:nvPr/>
        </p:nvSpPr>
        <p:spPr>
          <a:xfrm>
            <a:off x="8832218" y="2111173"/>
            <a:ext cx="156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3F378B57-CB45-4D1D-AE3F-25290318E54F}"/>
              </a:ext>
            </a:extLst>
          </p:cNvPr>
          <p:cNvSpPr txBox="1"/>
          <p:nvPr/>
        </p:nvSpPr>
        <p:spPr>
          <a:xfrm>
            <a:off x="3739037" y="3742476"/>
            <a:ext cx="553998" cy="144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C351A661-8D85-46CB-A86E-4CCBBD315701}"/>
              </a:ext>
            </a:extLst>
          </p:cNvPr>
          <p:cNvSpPr txBox="1"/>
          <p:nvPr/>
        </p:nvSpPr>
        <p:spPr>
          <a:xfrm>
            <a:off x="5542002" y="3742476"/>
            <a:ext cx="553998" cy="144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78FA1BA3-44FE-4206-A80E-6229E4544D9F}"/>
              </a:ext>
            </a:extLst>
          </p:cNvPr>
          <p:cNvSpPr txBox="1"/>
          <p:nvPr/>
        </p:nvSpPr>
        <p:spPr>
          <a:xfrm>
            <a:off x="7470515" y="3742476"/>
            <a:ext cx="553998" cy="144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C1F162A8-15DB-4651-A33C-0D83F342FD9C}"/>
              </a:ext>
            </a:extLst>
          </p:cNvPr>
          <p:cNvSpPr txBox="1"/>
          <p:nvPr/>
        </p:nvSpPr>
        <p:spPr>
          <a:xfrm>
            <a:off x="9412305" y="3742476"/>
            <a:ext cx="553998" cy="1446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BB8F607F-22C6-454E-A171-9A38D24AA5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1283"/>
            <a:ext cx="12192000" cy="14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030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5331914-AD00-4412-8913-34362D7EBF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997" y="1978565"/>
            <a:ext cx="1673878" cy="1673878"/>
          </a:xfrm>
          <a:prstGeom prst="ellipse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3EB3197-A103-4BCA-84B0-642DB075F383}"/>
              </a:ext>
            </a:extLst>
          </p:cNvPr>
          <p:cNvSpPr txBox="1"/>
          <p:nvPr/>
        </p:nvSpPr>
        <p:spPr>
          <a:xfrm>
            <a:off x="1672627" y="390485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168D69A-B89A-43FC-A8A3-81D5D7AF3C9A}"/>
              </a:ext>
            </a:extLst>
          </p:cNvPr>
          <p:cNvSpPr txBox="1"/>
          <p:nvPr/>
        </p:nvSpPr>
        <p:spPr>
          <a:xfrm>
            <a:off x="1354643" y="433308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B4538BF-A852-48D5-AD5F-EF99BF3803C1}"/>
              </a:ext>
            </a:extLst>
          </p:cNvPr>
          <p:cNvSpPr txBox="1"/>
          <p:nvPr/>
        </p:nvSpPr>
        <p:spPr>
          <a:xfrm>
            <a:off x="4938544" y="390485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6F5B4C1-940B-45E9-A7A6-D6476AE97D7C}"/>
              </a:ext>
            </a:extLst>
          </p:cNvPr>
          <p:cNvSpPr txBox="1"/>
          <p:nvPr/>
        </p:nvSpPr>
        <p:spPr>
          <a:xfrm>
            <a:off x="4620560" y="433308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71FA54F-C74D-431C-A234-7C2BB277FD0B}"/>
              </a:ext>
            </a:extLst>
          </p:cNvPr>
          <p:cNvSpPr txBox="1"/>
          <p:nvPr/>
        </p:nvSpPr>
        <p:spPr>
          <a:xfrm>
            <a:off x="8204461" y="390485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D42A391-6C09-4B54-9836-E58E1E9EA360}"/>
              </a:ext>
            </a:extLst>
          </p:cNvPr>
          <p:cNvSpPr txBox="1"/>
          <p:nvPr/>
        </p:nvSpPr>
        <p:spPr>
          <a:xfrm>
            <a:off x="7886477" y="4333083"/>
            <a:ext cx="28246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E9D8DCD-C282-400F-A1EB-8356464F2B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12" y="1970871"/>
            <a:ext cx="1673878" cy="1673878"/>
          </a:xfrm>
          <a:prstGeom prst="ellipse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5EDD3DC-5415-426B-8A20-D4C48F1266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729" y="1970871"/>
            <a:ext cx="1673878" cy="16738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39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DE2D863-AE1B-42FA-B9B7-CBC6F53C6EC1}"/>
              </a:ext>
            </a:extLst>
          </p:cNvPr>
          <p:cNvSpPr txBox="1"/>
          <p:nvPr/>
        </p:nvSpPr>
        <p:spPr>
          <a:xfrm>
            <a:off x="7645084" y="2305334"/>
            <a:ext cx="293583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D2E5BE2-C8E8-46EA-9BE9-70CEEBCC2A68}"/>
              </a:ext>
            </a:extLst>
          </p:cNvPr>
          <p:cNvSpPr txBox="1"/>
          <p:nvPr/>
        </p:nvSpPr>
        <p:spPr>
          <a:xfrm>
            <a:off x="7645084" y="1881789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E7AEAA0-C1AC-4FD9-9205-E5EAB38CDD57}"/>
              </a:ext>
            </a:extLst>
          </p:cNvPr>
          <p:cNvSpPr txBox="1"/>
          <p:nvPr/>
        </p:nvSpPr>
        <p:spPr>
          <a:xfrm>
            <a:off x="7645084" y="4040778"/>
            <a:ext cx="293583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DE08BD1-95BC-4256-9EC7-B80611D0E48E}"/>
              </a:ext>
            </a:extLst>
          </p:cNvPr>
          <p:cNvSpPr txBox="1"/>
          <p:nvPr/>
        </p:nvSpPr>
        <p:spPr>
          <a:xfrm>
            <a:off x="7645084" y="3617233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B15F167-9F18-4665-93A9-7B59F7212C3F}"/>
              </a:ext>
            </a:extLst>
          </p:cNvPr>
          <p:cNvSpPr txBox="1"/>
          <p:nvPr/>
        </p:nvSpPr>
        <p:spPr>
          <a:xfrm>
            <a:off x="1200153" y="2329462"/>
            <a:ext cx="293583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97A40C5-53EF-429E-8092-A8BB4E04D49C}"/>
              </a:ext>
            </a:extLst>
          </p:cNvPr>
          <p:cNvSpPr txBox="1"/>
          <p:nvPr/>
        </p:nvSpPr>
        <p:spPr>
          <a:xfrm>
            <a:off x="2370167" y="1881789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F11B8FA-0FDA-4E8C-896F-100A46536941}"/>
              </a:ext>
            </a:extLst>
          </p:cNvPr>
          <p:cNvSpPr txBox="1"/>
          <p:nvPr/>
        </p:nvSpPr>
        <p:spPr>
          <a:xfrm>
            <a:off x="1200153" y="4064906"/>
            <a:ext cx="293583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7EF7B92B-9455-4E6C-9E99-8CF7CABBA520}"/>
              </a:ext>
            </a:extLst>
          </p:cNvPr>
          <p:cNvSpPr txBox="1"/>
          <p:nvPr/>
        </p:nvSpPr>
        <p:spPr>
          <a:xfrm>
            <a:off x="2370167" y="3641361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789860B-76EB-4A3A-9AEB-2E0FE829A3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45153">
            <a:off x="4613034" y="2043814"/>
            <a:ext cx="2635780" cy="2635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90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8F549C78-73AB-48F7-B345-EC3C493CF8CB}"/>
              </a:ext>
            </a:extLst>
          </p:cNvPr>
          <p:cNvSpPr/>
          <p:nvPr/>
        </p:nvSpPr>
        <p:spPr>
          <a:xfrm>
            <a:off x="8810" y="783771"/>
            <a:ext cx="12183190" cy="5290456"/>
          </a:xfrm>
          <a:prstGeom prst="roundRect">
            <a:avLst>
              <a:gd name="adj" fmla="val 9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EF42BD2-D7A1-450B-B0BD-9F8A9B83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85674" y="2484434"/>
            <a:ext cx="7352617" cy="18891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8371CD2-6414-488A-A7F8-AFEF52555C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5400000">
            <a:off x="-2542352" y="2542351"/>
            <a:ext cx="6784311" cy="169960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2189BE6-DE53-49B9-B195-E5CD6C0AE37D}"/>
              </a:ext>
            </a:extLst>
          </p:cNvPr>
          <p:cNvSpPr txBox="1"/>
          <p:nvPr/>
        </p:nvSpPr>
        <p:spPr>
          <a:xfrm>
            <a:off x="2859987" y="1099808"/>
            <a:ext cx="5724644" cy="46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CD6EC4E1-73BA-4B6C-B41E-B157598D2BE6}"/>
              </a:ext>
            </a:extLst>
          </p:cNvPr>
          <p:cNvGrpSpPr/>
          <p:nvPr/>
        </p:nvGrpSpPr>
        <p:grpSpPr>
          <a:xfrm rot="5400000">
            <a:off x="9961980" y="2252213"/>
            <a:ext cx="698694" cy="698693"/>
            <a:chOff x="4358191" y="1359100"/>
            <a:chExt cx="1346572" cy="1346572"/>
          </a:xfrm>
        </p:grpSpPr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AB9735C6-EBDB-4BDD-A929-D258049FB26D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56E76973-3D89-414F-9B97-94FE4CA367D0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F3AE5339-0D5F-4B41-A876-1A3F365097C4}"/>
              </a:ext>
            </a:extLst>
          </p:cNvPr>
          <p:cNvGrpSpPr/>
          <p:nvPr/>
        </p:nvGrpSpPr>
        <p:grpSpPr>
          <a:xfrm rot="5400000">
            <a:off x="9209417" y="2280538"/>
            <a:ext cx="698694" cy="698693"/>
            <a:chOff x="4358191" y="1359100"/>
            <a:chExt cx="1346572" cy="1346572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EDBBCE25-3CB8-4C32-9482-3BE26C472CDA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E7A09902-6824-4390-B0B0-7D58697C9086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E48B52B-314A-4BF0-A40A-F591BDBE8C38}"/>
              </a:ext>
            </a:extLst>
          </p:cNvPr>
          <p:cNvGrpSpPr/>
          <p:nvPr/>
        </p:nvGrpSpPr>
        <p:grpSpPr>
          <a:xfrm rot="5400000">
            <a:off x="9209416" y="3066096"/>
            <a:ext cx="698694" cy="698693"/>
            <a:chOff x="4358191" y="1359100"/>
            <a:chExt cx="1346572" cy="1346572"/>
          </a:xfrm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251A2EE9-F245-448A-820A-18F0BFCDA58A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54973AF2-6D94-43F9-92E3-9463C9324CA7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613DDFFE-F09D-4124-B887-90D302A37D29}"/>
              </a:ext>
            </a:extLst>
          </p:cNvPr>
          <p:cNvGrpSpPr/>
          <p:nvPr/>
        </p:nvGrpSpPr>
        <p:grpSpPr>
          <a:xfrm rot="5400000">
            <a:off x="9990305" y="3070025"/>
            <a:ext cx="698694" cy="698693"/>
            <a:chOff x="4358191" y="1359100"/>
            <a:chExt cx="1346572" cy="1346572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F4C677DE-BC04-421A-B767-8EB4AF97E931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7398D680-2DB7-458C-A5BC-1BD5BDAE9DA2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B3F5F8FF-4810-4BED-A401-FC441FC6DC54}"/>
              </a:ext>
            </a:extLst>
          </p:cNvPr>
          <p:cNvSpPr txBox="1"/>
          <p:nvPr/>
        </p:nvSpPr>
        <p:spPr>
          <a:xfrm>
            <a:off x="9272602" y="2189047"/>
            <a:ext cx="1394607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输入标题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108411C0-18C6-4D41-B897-8950D7BE9F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42567" flipH="1">
            <a:off x="8732412" y="4052597"/>
            <a:ext cx="3311807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1094275" y="783772"/>
            <a:ext cx="12374981" cy="5290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2474BE8-03F3-4C05-BF8F-FA2151D8C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1068801"/>
            <a:ext cx="2009760" cy="15706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58435E6-3C0B-4FE5-9AC9-34F291EE44B6}"/>
              </a:ext>
            </a:extLst>
          </p:cNvPr>
          <p:cNvSpPr txBox="1"/>
          <p:nvPr/>
        </p:nvSpPr>
        <p:spPr>
          <a:xfrm>
            <a:off x="4478975" y="1912585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B2774B8-3E4E-4BEA-B054-40D8F3C33E3A}"/>
              </a:ext>
            </a:extLst>
          </p:cNvPr>
          <p:cNvSpPr txBox="1"/>
          <p:nvPr/>
        </p:nvSpPr>
        <p:spPr>
          <a:xfrm>
            <a:off x="4478975" y="1489040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996B327-9B21-4876-80B3-401DAE1B5C42}"/>
              </a:ext>
            </a:extLst>
          </p:cNvPr>
          <p:cNvSpPr txBox="1"/>
          <p:nvPr/>
        </p:nvSpPr>
        <p:spPr>
          <a:xfrm>
            <a:off x="4478975" y="3372257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8102051-409E-4436-9E30-187FD8BCD5FF}"/>
              </a:ext>
            </a:extLst>
          </p:cNvPr>
          <p:cNvSpPr txBox="1"/>
          <p:nvPr/>
        </p:nvSpPr>
        <p:spPr>
          <a:xfrm>
            <a:off x="4478975" y="2948712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BCC1351-11A0-4C07-8BD4-6CA283659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2754840"/>
            <a:ext cx="2009760" cy="15706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FB5BF62-4158-4D99-BA6F-601F835AEE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964630" y="2517825"/>
            <a:ext cx="7352617" cy="18891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C2895EE-237E-474D-9079-3810D45AF2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16200000" flipH="1">
            <a:off x="7874733" y="2594992"/>
            <a:ext cx="6924779" cy="173479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E74C724E-C354-473C-839C-5219E45E91FF}"/>
              </a:ext>
            </a:extLst>
          </p:cNvPr>
          <p:cNvSpPr txBox="1"/>
          <p:nvPr/>
        </p:nvSpPr>
        <p:spPr>
          <a:xfrm>
            <a:off x="4478975" y="4814917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5916BA3-67A2-48D9-9D5C-669CB364732A}"/>
              </a:ext>
            </a:extLst>
          </p:cNvPr>
          <p:cNvSpPr txBox="1"/>
          <p:nvPr/>
        </p:nvSpPr>
        <p:spPr>
          <a:xfrm>
            <a:off x="4478975" y="4391372"/>
            <a:ext cx="17922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8144370-763F-48B4-B017-4FFC75603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4197500"/>
            <a:ext cx="2009760" cy="1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3" grpId="0" bldLvl="0"/>
      <p:bldP spid="14" grpId="0" bldLvl="0"/>
      <p:bldP spid="25" grpId="0" bldLvl="0"/>
      <p:bldP spid="26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6480" y="-144442"/>
            <a:ext cx="2577460" cy="20142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26528F5-C2CB-4513-BB52-2DB78CBB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85674" y="2484434"/>
            <a:ext cx="7352617" cy="18891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AA70FB8-F601-4D33-B429-A477C053B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5400000">
            <a:off x="-2542352" y="2542351"/>
            <a:ext cx="6784311" cy="169960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B1384F5A-1ABE-4E95-A718-9235D36946C6}"/>
              </a:ext>
            </a:extLst>
          </p:cNvPr>
          <p:cNvGrpSpPr/>
          <p:nvPr/>
        </p:nvGrpSpPr>
        <p:grpSpPr>
          <a:xfrm rot="5400000">
            <a:off x="8099005" y="2972542"/>
            <a:ext cx="3093691" cy="712726"/>
            <a:chOff x="1816886" y="1705246"/>
            <a:chExt cx="8380871" cy="1930790"/>
          </a:xfrm>
        </p:grpSpPr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A19F650F-005C-4807-9BA5-B272BB9C3B23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23" name="椭圆 22">
                <a:extLst>
                  <a:ext uri="{FF2B5EF4-FFF2-40B4-BE49-F238E27FC236}">
                    <a16:creationId xmlns="" xmlns:a16="http://schemas.microsoft.com/office/drawing/2014/main" id="{2617C60F-994E-4322-AE1A-FB5E1890BEA9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="" xmlns:a16="http://schemas.microsoft.com/office/drawing/2014/main" id="{C5795971-7239-4F6A-8A5B-627C4FF1BC56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FDE4A008-3064-4270-9BF3-911016C82C2F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2AB8CB64-D734-4442-93C6-5ADB4F5036DE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3F865C2A-2BE9-47D5-A82B-01B1057A909D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7CE15B65-4A06-44E4-B7D3-7312ACB379DD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19" name="椭圆 18">
                <a:extLst>
                  <a:ext uri="{FF2B5EF4-FFF2-40B4-BE49-F238E27FC236}">
                    <a16:creationId xmlns="" xmlns:a16="http://schemas.microsoft.com/office/drawing/2014/main" id="{F6A8B4D9-3490-47ED-829A-6952569A5783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E4C67426-0212-450A-92D1-EBB4AE9AEF0B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A85E84E8-E3D1-469D-A082-66E1261D0768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17" name="椭圆 16">
                <a:extLst>
                  <a:ext uri="{FF2B5EF4-FFF2-40B4-BE49-F238E27FC236}">
                    <a16:creationId xmlns="" xmlns:a16="http://schemas.microsoft.com/office/drawing/2014/main" id="{F38EEFCE-96A0-4A34-BFC0-33CDF5F8B19C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="" xmlns:a16="http://schemas.microsoft.com/office/drawing/2014/main" id="{A298E805-C7B0-4749-9C35-0EBC25141BC9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B0B029CA-5EFD-44B1-B44A-490D1A6AFB16}"/>
              </a:ext>
            </a:extLst>
          </p:cNvPr>
          <p:cNvSpPr txBox="1"/>
          <p:nvPr/>
        </p:nvSpPr>
        <p:spPr>
          <a:xfrm>
            <a:off x="9332632" y="1869845"/>
            <a:ext cx="677108" cy="2934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4D2FD73-F59C-4AB6-B5A5-5A9F82C8DD19}"/>
              </a:ext>
            </a:extLst>
          </p:cNvPr>
          <p:cNvSpPr txBox="1"/>
          <p:nvPr/>
        </p:nvSpPr>
        <p:spPr>
          <a:xfrm>
            <a:off x="3077702" y="1219902"/>
            <a:ext cx="5724644" cy="46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7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FF6F002-0080-49C2-BDB0-381150A9E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AFA7750-D38D-4650-889D-5B34A1C1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40001" flipH="1">
            <a:off x="836969" y="-97174"/>
            <a:ext cx="1632028" cy="1796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9277CB0-3DDD-4C46-A6E8-DC65B9D5D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61DEB14-B178-4B5F-B505-FACD75A8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34F0BF-AA7C-4344-88E1-6A15C45A73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48" y="305498"/>
            <a:ext cx="12192000" cy="2565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FE09860-A461-4B70-82BD-E06BB10C0F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719" y="3442359"/>
            <a:ext cx="3658514" cy="184892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0B299E2-B4E4-4174-A5C3-8FE483F22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476C072F-C50F-45C6-AC47-87E2814333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499904" y="669661"/>
            <a:ext cx="1916390" cy="18254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3CF1EA6-DB80-45B8-BEBA-855460D633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162B118D-AE4F-440B-9D43-786BA5C77C4C}"/>
              </a:ext>
            </a:extLst>
          </p:cNvPr>
          <p:cNvGrpSpPr/>
          <p:nvPr/>
        </p:nvGrpSpPr>
        <p:grpSpPr>
          <a:xfrm>
            <a:off x="1731650" y="1493460"/>
            <a:ext cx="8782772" cy="2023380"/>
            <a:chOff x="1816886" y="1705246"/>
            <a:chExt cx="8380871" cy="193079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9581535C-4CD0-4EF0-8C8B-C0AA572EAF0B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15" name="椭圆 14">
                <a:extLst>
                  <a:ext uri="{FF2B5EF4-FFF2-40B4-BE49-F238E27FC236}">
                    <a16:creationId xmlns="" xmlns:a16="http://schemas.microsoft.com/office/drawing/2014/main" id="{447DE451-81C6-461E-AAA0-01B3566DEAF0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="" xmlns:a16="http://schemas.microsoft.com/office/drawing/2014/main" id="{A772C052-42E8-4C54-BB8E-12DB05C7C665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84F8EDD4-DC5F-4962-BD41-271666D557E7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47857E1F-9900-473C-BD7B-8F4BACF00FA6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D7150D81-761E-4C89-AF3A-3CE2EB4C5A1F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D270D2D9-9F32-4B32-8440-07843FDD80B6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27" name="椭圆 26">
                <a:extLst>
                  <a:ext uri="{FF2B5EF4-FFF2-40B4-BE49-F238E27FC236}">
                    <a16:creationId xmlns="" xmlns:a16="http://schemas.microsoft.com/office/drawing/2014/main" id="{795A991C-F4C3-4994-B996-3BD8E5400B7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B57D74E7-4A9A-40CE-A707-2514F13D8C31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AF8FD40B-9820-453E-8328-A1BC419FF7BD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30" name="椭圆 29">
                <a:extLst>
                  <a:ext uri="{FF2B5EF4-FFF2-40B4-BE49-F238E27FC236}">
                    <a16:creationId xmlns="" xmlns:a16="http://schemas.microsoft.com/office/drawing/2014/main" id="{148857FA-BB88-4FD3-A315-171AE9052F9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="" xmlns:a16="http://schemas.microsoft.com/office/drawing/2014/main" id="{5CEF85E1-135D-4A55-BD79-CD442897E574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33F85128-5FE9-476B-86C9-60F1B59A54E0}"/>
              </a:ext>
            </a:extLst>
          </p:cNvPr>
          <p:cNvSpPr txBox="1"/>
          <p:nvPr/>
        </p:nvSpPr>
        <p:spPr>
          <a:xfrm>
            <a:off x="1913237" y="1493460"/>
            <a:ext cx="84666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谢谢欣赏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7099BA8F-101E-4794-850D-9982B6710C17}"/>
              </a:ext>
            </a:extLst>
          </p:cNvPr>
          <p:cNvSpPr txBox="1"/>
          <p:nvPr/>
        </p:nvSpPr>
        <p:spPr>
          <a:xfrm>
            <a:off x="4579142" y="3606628"/>
            <a:ext cx="302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5FF15383-AC26-45AE-8829-3987C50B0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80" y="3278759"/>
            <a:ext cx="1342658" cy="10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966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134600" y="72571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1885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2DD514E-1148-486D-8C40-ED43AC5DD9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46"/>
          <a:stretch/>
        </p:blipFill>
        <p:spPr>
          <a:xfrm>
            <a:off x="1218240" y="2264500"/>
            <a:ext cx="1232210" cy="8216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D4B0122-92D5-47DC-BD06-1F0ABE3B4295}"/>
              </a:ext>
            </a:extLst>
          </p:cNvPr>
          <p:cNvSpPr txBox="1"/>
          <p:nvPr/>
        </p:nvSpPr>
        <p:spPr>
          <a:xfrm>
            <a:off x="2523154" y="2468921"/>
            <a:ext cx="410898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A449446-CE70-46FC-B152-D923EAC2EBC9}"/>
              </a:ext>
            </a:extLst>
          </p:cNvPr>
          <p:cNvSpPr txBox="1"/>
          <p:nvPr/>
        </p:nvSpPr>
        <p:spPr>
          <a:xfrm>
            <a:off x="2523154" y="2045376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8926B89-9E8B-4584-A909-9DDF978D87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46"/>
          <a:stretch/>
        </p:blipFill>
        <p:spPr>
          <a:xfrm>
            <a:off x="1218240" y="3751816"/>
            <a:ext cx="1232210" cy="82164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BF6D0069-270F-4110-A97C-D037895C55A9}"/>
              </a:ext>
            </a:extLst>
          </p:cNvPr>
          <p:cNvSpPr txBox="1"/>
          <p:nvPr/>
        </p:nvSpPr>
        <p:spPr>
          <a:xfrm>
            <a:off x="2523153" y="3956237"/>
            <a:ext cx="41664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32D5A9B-015C-4789-8878-45949C09F429}"/>
              </a:ext>
            </a:extLst>
          </p:cNvPr>
          <p:cNvSpPr txBox="1"/>
          <p:nvPr/>
        </p:nvSpPr>
        <p:spPr>
          <a:xfrm>
            <a:off x="2523154" y="3532692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F893CC9-F822-4302-AC88-BB7F0017A2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313" y="1962820"/>
            <a:ext cx="3432231" cy="3432231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0260" y="772357"/>
            <a:ext cx="163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4" grpId="0" bldLvl="0"/>
      <p:bldP spid="1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3DCC4B8-C25F-4C0A-A609-E31398EF97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1152096" y="1756907"/>
            <a:ext cx="1709737" cy="15494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6A8B818-327E-440B-8478-51EEB90E4810}"/>
              </a:ext>
            </a:extLst>
          </p:cNvPr>
          <p:cNvSpPr txBox="1"/>
          <p:nvPr/>
        </p:nvSpPr>
        <p:spPr>
          <a:xfrm>
            <a:off x="3021255" y="2285914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E7EE7C2-BC5B-486A-968E-700645073006}"/>
              </a:ext>
            </a:extLst>
          </p:cNvPr>
          <p:cNvSpPr txBox="1"/>
          <p:nvPr/>
        </p:nvSpPr>
        <p:spPr>
          <a:xfrm>
            <a:off x="3021255" y="1862369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5AE2B0C-7527-46B4-A4EA-4201A7B1F1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6313478" y="1756907"/>
            <a:ext cx="1709737" cy="15494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C1596BA-7CEC-4C19-8357-21F4AF77AF49}"/>
              </a:ext>
            </a:extLst>
          </p:cNvPr>
          <p:cNvSpPr txBox="1"/>
          <p:nvPr/>
        </p:nvSpPr>
        <p:spPr>
          <a:xfrm>
            <a:off x="8182637" y="2285914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9CA38D4-10CE-455C-A757-E9C5B644DEFE}"/>
              </a:ext>
            </a:extLst>
          </p:cNvPr>
          <p:cNvSpPr txBox="1"/>
          <p:nvPr/>
        </p:nvSpPr>
        <p:spPr>
          <a:xfrm>
            <a:off x="8182637" y="1862369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297DC28-181B-46CB-BE89-1086F0AF2D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1152095" y="3495492"/>
            <a:ext cx="1709737" cy="154941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BAD4174-FBBB-444C-8C4B-D9FB5F983240}"/>
              </a:ext>
            </a:extLst>
          </p:cNvPr>
          <p:cNvSpPr txBox="1"/>
          <p:nvPr/>
        </p:nvSpPr>
        <p:spPr>
          <a:xfrm>
            <a:off x="3021254" y="4024499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70D6EFBB-D83F-4BD0-BD7F-828E5A4AF24F}"/>
              </a:ext>
            </a:extLst>
          </p:cNvPr>
          <p:cNvSpPr txBox="1"/>
          <p:nvPr/>
        </p:nvSpPr>
        <p:spPr>
          <a:xfrm>
            <a:off x="3021254" y="3600954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460A70B-5D9B-4E39-AF5A-EA3E17F83D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6313477" y="3495492"/>
            <a:ext cx="1709737" cy="154941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37CEE87-A24B-42D4-B2B1-A6BC13DB1B39}"/>
              </a:ext>
            </a:extLst>
          </p:cNvPr>
          <p:cNvSpPr txBox="1"/>
          <p:nvPr/>
        </p:nvSpPr>
        <p:spPr>
          <a:xfrm>
            <a:off x="8182636" y="4024499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540A186B-B987-4C61-ACEF-6476E778E921}"/>
              </a:ext>
            </a:extLst>
          </p:cNvPr>
          <p:cNvSpPr txBox="1"/>
          <p:nvPr/>
        </p:nvSpPr>
        <p:spPr>
          <a:xfrm>
            <a:off x="8182636" y="3600954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3864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4" grpId="0" bldLvl="0"/>
      <p:bldP spid="15" grpId="0" bldLvl="0"/>
      <p:bldP spid="17" grpId="0" bldLvl="0"/>
      <p:bldP spid="18" grpId="0" bldLvl="0"/>
      <p:bldP spid="20" grpId="0" bldLvl="0"/>
      <p:bldP spid="2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A2AE237-0C83-402F-8F30-19DB465261A9}"/>
              </a:ext>
            </a:extLst>
          </p:cNvPr>
          <p:cNvSpPr txBox="1"/>
          <p:nvPr/>
        </p:nvSpPr>
        <p:spPr>
          <a:xfrm>
            <a:off x="1518592" y="3925296"/>
            <a:ext cx="915481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6C42D561-B94C-4F5B-876E-5EE5551FD8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393718" y="1347988"/>
            <a:ext cx="1284024" cy="122309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16D7049F-16DE-42E7-B636-3345E3009441}"/>
              </a:ext>
            </a:extLst>
          </p:cNvPr>
          <p:cNvGrpSpPr/>
          <p:nvPr/>
        </p:nvGrpSpPr>
        <p:grpSpPr>
          <a:xfrm>
            <a:off x="6026543" y="1501362"/>
            <a:ext cx="2042350" cy="2042346"/>
            <a:chOff x="4358191" y="1359100"/>
            <a:chExt cx="1346572" cy="1346572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88AF77F9-ED57-42E2-9032-CAED227217AF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C41FB5AF-9C28-464E-92C3-B13676D1E96C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EA7D7D2B-EF08-40C3-8CC8-2813EC74F107}"/>
              </a:ext>
            </a:extLst>
          </p:cNvPr>
          <p:cNvGrpSpPr/>
          <p:nvPr/>
        </p:nvGrpSpPr>
        <p:grpSpPr>
          <a:xfrm>
            <a:off x="8427373" y="1501361"/>
            <a:ext cx="2042350" cy="2042346"/>
            <a:chOff x="4358191" y="1359100"/>
            <a:chExt cx="1346572" cy="1346572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08A3136F-9E56-463C-AD12-F79ADA48B6D4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E04B699F-E7A5-47DD-BECB-A459A4F79991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CB0F32C-474D-40AA-A2C1-C6642F6DD5C1}"/>
              </a:ext>
            </a:extLst>
          </p:cNvPr>
          <p:cNvSpPr txBox="1"/>
          <p:nvPr/>
        </p:nvSpPr>
        <p:spPr>
          <a:xfrm>
            <a:off x="6077129" y="150136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国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B68AAC4-1A05-48BE-A12E-11804639EF08}"/>
              </a:ext>
            </a:extLst>
          </p:cNvPr>
          <p:cNvSpPr txBox="1"/>
          <p:nvPr/>
        </p:nvSpPr>
        <p:spPr>
          <a:xfrm>
            <a:off x="8445713" y="150136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潮</a:t>
            </a:r>
          </a:p>
        </p:txBody>
      </p:sp>
      <p:sp>
        <p:nvSpPr>
          <p:cNvPr id="2" name="椭圆 1">
            <a:extLst>
              <a:ext uri="{FF2B5EF4-FFF2-40B4-BE49-F238E27FC236}">
                <a16:creationId xmlns="" xmlns:a16="http://schemas.microsoft.com/office/drawing/2014/main" id="{22B20983-E97F-4651-B2D3-105F004EA026}"/>
              </a:ext>
            </a:extLst>
          </p:cNvPr>
          <p:cNvSpPr/>
          <p:nvPr/>
        </p:nvSpPr>
        <p:spPr>
          <a:xfrm>
            <a:off x="3305125" y="3026521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EFEFB1E5-3387-4825-B242-641B1D4A3F68}"/>
              </a:ext>
            </a:extLst>
          </p:cNvPr>
          <p:cNvSpPr/>
          <p:nvPr/>
        </p:nvSpPr>
        <p:spPr>
          <a:xfrm>
            <a:off x="4065110" y="3019414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C4C1660D-0A5D-4D64-A477-4F4C7267EB05}"/>
              </a:ext>
            </a:extLst>
          </p:cNvPr>
          <p:cNvSpPr/>
          <p:nvPr/>
        </p:nvSpPr>
        <p:spPr>
          <a:xfrm>
            <a:off x="4828341" y="3019414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9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bldLvl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167301" y="660518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19899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A18FFAE8-81F3-4963-BF7E-4B9E6195CC04}"/>
              </a:ext>
            </a:extLst>
          </p:cNvPr>
          <p:cNvSpPr txBox="1"/>
          <p:nvPr/>
        </p:nvSpPr>
        <p:spPr>
          <a:xfrm>
            <a:off x="1518592" y="3925296"/>
            <a:ext cx="915481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D4ED6F5-C4A9-4AE2-BB8E-CD71B0A63F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9715">
            <a:off x="5256792" y="1422948"/>
            <a:ext cx="1284024" cy="122309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214767B-820A-4B14-9ABA-21BD107CA98F}"/>
              </a:ext>
            </a:extLst>
          </p:cNvPr>
          <p:cNvGrpSpPr/>
          <p:nvPr/>
        </p:nvGrpSpPr>
        <p:grpSpPr>
          <a:xfrm>
            <a:off x="1474001" y="1559980"/>
            <a:ext cx="2042350" cy="2042346"/>
            <a:chOff x="4358191" y="1359100"/>
            <a:chExt cx="1346572" cy="1346572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DE39B931-AE13-4A3F-827C-371ABE876A5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A903F69F-8174-411F-98DA-125572D47423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429F63D-3E7A-4458-8633-94981D174B44}"/>
              </a:ext>
            </a:extLst>
          </p:cNvPr>
          <p:cNvGrpSpPr/>
          <p:nvPr/>
        </p:nvGrpSpPr>
        <p:grpSpPr>
          <a:xfrm>
            <a:off x="3874831" y="1559979"/>
            <a:ext cx="2042350" cy="2042346"/>
            <a:chOff x="4358191" y="1359100"/>
            <a:chExt cx="1346572" cy="1346572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10AD91FA-FE9C-4D4E-893A-3293BE0F5C8E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933197D4-E630-437B-8815-446A1D51A158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E9D47C7-26FA-491A-8EFA-81A0E65986CD}"/>
              </a:ext>
            </a:extLst>
          </p:cNvPr>
          <p:cNvSpPr txBox="1"/>
          <p:nvPr/>
        </p:nvSpPr>
        <p:spPr>
          <a:xfrm>
            <a:off x="1524587" y="1559979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BA34EB1-065D-4B63-A8CB-4BB0EA160705}"/>
              </a:ext>
            </a:extLst>
          </p:cNvPr>
          <p:cNvSpPr txBox="1"/>
          <p:nvPr/>
        </p:nvSpPr>
        <p:spPr>
          <a:xfrm>
            <a:off x="3893171" y="1559979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风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68559498-AEC8-49DE-A2D2-12DD30284D56}"/>
              </a:ext>
            </a:extLst>
          </p:cNvPr>
          <p:cNvSpPr/>
          <p:nvPr/>
        </p:nvSpPr>
        <p:spPr>
          <a:xfrm>
            <a:off x="6435196" y="2941859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1117136A-C189-4C34-BA40-A0CEC925B6FB}"/>
              </a:ext>
            </a:extLst>
          </p:cNvPr>
          <p:cNvSpPr/>
          <p:nvPr/>
        </p:nvSpPr>
        <p:spPr>
          <a:xfrm>
            <a:off x="7195181" y="2934752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666B63E-7C5A-4943-9F1C-6E788E9B8511}"/>
              </a:ext>
            </a:extLst>
          </p:cNvPr>
          <p:cNvSpPr/>
          <p:nvPr/>
        </p:nvSpPr>
        <p:spPr>
          <a:xfrm>
            <a:off x="7958412" y="2934752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6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DFEEA42-1C96-415F-9C38-0B3FDC267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885"/>
            <a:ext cx="12192000" cy="23611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1943"/>
            <a:ext cx="12192000" cy="1836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252A2ED-1D1A-4E65-A246-5AA17BA175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7702">
            <a:off x="2083041" y="4868740"/>
            <a:ext cx="5841243" cy="96899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1D56E67-B04B-43CF-98E6-BE38255C06F8}"/>
              </a:ext>
            </a:extLst>
          </p:cNvPr>
          <p:cNvGrpSpPr/>
          <p:nvPr/>
        </p:nvGrpSpPr>
        <p:grpSpPr>
          <a:xfrm>
            <a:off x="4549154" y="506475"/>
            <a:ext cx="3093691" cy="712726"/>
            <a:chOff x="1816886" y="1705246"/>
            <a:chExt cx="8380871" cy="1930790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06651DFC-E5D1-460D-9D10-245E85FA2FC1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24" name="椭圆 23">
                <a:extLst>
                  <a:ext uri="{FF2B5EF4-FFF2-40B4-BE49-F238E27FC236}">
                    <a16:creationId xmlns="" xmlns:a16="http://schemas.microsoft.com/office/drawing/2014/main" id="{5111E2B4-4112-448F-AC8D-7DFD009AE63F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="" xmlns:a16="http://schemas.microsoft.com/office/drawing/2014/main" id="{8AC4AF0A-C323-44F3-BF93-BBE1DAE3280E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E75FD5D-17BA-4760-9951-0FC316E73B56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A30E3D01-D44B-4F2A-A35D-ECCFF3F2E4BD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="" xmlns:a16="http://schemas.microsoft.com/office/drawing/2014/main" id="{44F3C71F-2C4E-4425-A51B-606A6E8968F4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BCC91544-0806-40F6-A924-753D0DDF1BC9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99D38BF8-5533-4A44-868A-210D1F3A2030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B6E8E538-F540-49F0-9E44-CDD626D17ADD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E3954B8-BE20-405D-A24A-ACC145F3D22C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18" name="椭圆 17">
                <a:extLst>
                  <a:ext uri="{FF2B5EF4-FFF2-40B4-BE49-F238E27FC236}">
                    <a16:creationId xmlns="" xmlns:a16="http://schemas.microsoft.com/office/drawing/2014/main" id="{1F319ABE-526A-45EC-BD38-D59BEB612695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="" xmlns:a16="http://schemas.microsoft.com/office/drawing/2014/main" id="{0C7B9A19-88BF-4F01-9EDC-D59408873C14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13011FDE-CBDB-4157-AD06-6C3199B8BCAF}"/>
              </a:ext>
            </a:extLst>
          </p:cNvPr>
          <p:cNvSpPr txBox="1"/>
          <p:nvPr/>
        </p:nvSpPr>
        <p:spPr>
          <a:xfrm>
            <a:off x="4609706" y="563433"/>
            <a:ext cx="300481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375A8FF9-1041-4F4D-8627-98A82333B28F}"/>
              </a:ext>
            </a:extLst>
          </p:cNvPr>
          <p:cNvSpPr txBox="1"/>
          <p:nvPr/>
        </p:nvSpPr>
        <p:spPr>
          <a:xfrm>
            <a:off x="1158284" y="1510188"/>
            <a:ext cx="975580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请输入文字内容，请输入文字内容，请输入文字内容，请输入文字内容，请输入文字内容，请输入文字内容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6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134600" y="725711"/>
            <a:ext cx="1941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贰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zfdtkjv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1513</Words>
  <Application>Microsoft Office PowerPoint</Application>
  <PresentationFormat>宽屏</PresentationFormat>
  <Paragraphs>116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三极春联字体简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192</cp:revision>
  <dcterms:created xsi:type="dcterms:W3CDTF">2019-07-04T08:14:45Z</dcterms:created>
  <dcterms:modified xsi:type="dcterms:W3CDTF">2023-02-19T04:18:31Z</dcterms:modified>
</cp:coreProperties>
</file>