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notesSlides/notesSlide1.xml" ContentType="application/vnd.openxmlformats-officedocument.presentationml.notesSlide+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65" r:id="rId3"/>
  </p:sldMasterIdLst>
  <p:notesMasterIdLst>
    <p:notesMasterId r:id="rId29"/>
  </p:notesMasterIdLst>
  <p:handoutMasterIdLst>
    <p:handoutMasterId r:id="rId30"/>
  </p:handoutMasterIdLst>
  <p:sldIdLst>
    <p:sldId id="256" r:id="rId4"/>
    <p:sldId id="260" r:id="rId5"/>
    <p:sldId id="261" r:id="rId6"/>
    <p:sldId id="265" r:id="rId7"/>
    <p:sldId id="266" r:id="rId8"/>
    <p:sldId id="267" r:id="rId9"/>
    <p:sldId id="268" r:id="rId10"/>
    <p:sldId id="269" r:id="rId11"/>
    <p:sldId id="262" r:id="rId12"/>
    <p:sldId id="270" r:id="rId13"/>
    <p:sldId id="271" r:id="rId14"/>
    <p:sldId id="272" r:id="rId15"/>
    <p:sldId id="273" r:id="rId16"/>
    <p:sldId id="263" r:id="rId17"/>
    <p:sldId id="274" r:id="rId18"/>
    <p:sldId id="276" r:id="rId19"/>
    <p:sldId id="275" r:id="rId20"/>
    <p:sldId id="277" r:id="rId21"/>
    <p:sldId id="264" r:id="rId22"/>
    <p:sldId id="278" r:id="rId23"/>
    <p:sldId id="279" r:id="rId24"/>
    <p:sldId id="280" r:id="rId25"/>
    <p:sldId id="281" r:id="rId26"/>
    <p:sldId id="259" r:id="rId27"/>
    <p:sldId id="282" r:id="rId28"/>
  </p:sldIdLst>
  <p:sldSz cx="12192000" cy="6858000"/>
  <p:notesSz cx="6858000" cy="9144000"/>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0">
          <p15:clr>
            <a:srgbClr val="A4A3A4"/>
          </p15:clr>
        </p15:guide>
        <p15:guide id="2" pos="384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3FA4DE"/>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778" autoAdjust="0"/>
    <p:restoredTop sz="96314" autoAdjust="0"/>
  </p:normalViewPr>
  <p:slideViewPr>
    <p:cSldViewPr snapToGrid="0">
      <p:cViewPr varScale="1">
        <p:scale>
          <a:sx n="108" d="100"/>
          <a:sy n="108" d="100"/>
        </p:scale>
        <p:origin x="780" y="78"/>
      </p:cViewPr>
      <p:guideLst>
        <p:guide orient="horz" pos="2150"/>
        <p:guide pos="3841"/>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gs" Target="tags/tag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___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___4.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占比</c:v>
                </c:pt>
              </c:strCache>
            </c:strRef>
          </c:tx>
          <c:spPr>
            <a:ln w="19050">
              <a:noFill/>
            </a:ln>
          </c:spPr>
          <c:dPt>
            <c:idx val="0"/>
            <c:bubble3D val="0"/>
            <c:spPr>
              <a:gradFill>
                <a:gsLst>
                  <a:gs pos="32000">
                    <a:srgbClr val="3FA4DE"/>
                  </a:gs>
                  <a:gs pos="100000">
                    <a:srgbClr val="D9E5FC">
                      <a:alpha val="30000"/>
                    </a:srgbClr>
                  </a:gs>
                </a:gsLst>
                <a:lin ang="5400000" scaled="1"/>
              </a:gradFill>
              <a:ln w="19050">
                <a:noFill/>
              </a:ln>
              <a:effectLst/>
            </c:spPr>
          </c:dPt>
          <c:dPt>
            <c:idx val="1"/>
            <c:bubble3D val="0"/>
            <c:spPr>
              <a:solidFill>
                <a:schemeClr val="bg1"/>
              </a:solidFill>
              <a:ln w="19050">
                <a:noFill/>
              </a:ln>
              <a:effectLst/>
            </c:spPr>
          </c:dPt>
          <c:cat>
            <c:strRef>
              <c:f>Sheet1!$A$2:$A$3</c:f>
              <c:strCache>
                <c:ptCount val="2"/>
                <c:pt idx="0">
                  <c:v>产品A</c:v>
                </c:pt>
                <c:pt idx="1">
                  <c:v>市场</c:v>
                </c:pt>
              </c:strCache>
            </c:strRef>
          </c:cat>
          <c:val>
            <c:numRef>
              <c:f>Sheet1!$B$2:$B$3</c:f>
              <c:numCache>
                <c:formatCode>0%</c:formatCode>
                <c:ptCount val="2"/>
                <c:pt idx="0">
                  <c:v>0.8</c:v>
                </c:pt>
                <c:pt idx="1">
                  <c:v>0.2</c:v>
                </c:pt>
              </c:numCache>
            </c:numRef>
          </c:val>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w="15875">
      <a:noFill/>
    </a:ln>
    <a:effectLst/>
  </c:spPr>
  <c:txPr>
    <a:bodyPr/>
    <a:lstStyle/>
    <a:p>
      <a:pPr>
        <a:defRPr lang="zh-CN">
          <a:latin typeface="+mn-lt"/>
          <a:ea typeface="+mn-ea"/>
          <a:cs typeface="+mn-ea"/>
          <a:sym typeface="+mn-lt"/>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占比</c:v>
                </c:pt>
              </c:strCache>
            </c:strRef>
          </c:tx>
          <c:spPr>
            <a:ln w="19050">
              <a:noFill/>
            </a:ln>
          </c:spPr>
          <c:dPt>
            <c:idx val="0"/>
            <c:bubble3D val="0"/>
            <c:spPr>
              <a:gradFill>
                <a:gsLst>
                  <a:gs pos="32000">
                    <a:srgbClr val="3FA4DE"/>
                  </a:gs>
                  <a:gs pos="100000">
                    <a:srgbClr val="D9E5FC">
                      <a:alpha val="30000"/>
                    </a:srgbClr>
                  </a:gs>
                </a:gsLst>
                <a:lin ang="5400000" scaled="1"/>
              </a:gradFill>
              <a:ln w="19050">
                <a:noFill/>
              </a:ln>
              <a:effectLst/>
            </c:spPr>
          </c:dPt>
          <c:dPt>
            <c:idx val="1"/>
            <c:bubble3D val="0"/>
            <c:spPr>
              <a:solidFill>
                <a:schemeClr val="bg1"/>
              </a:solidFill>
              <a:ln w="19050">
                <a:noFill/>
              </a:ln>
              <a:effectLst/>
            </c:spPr>
          </c:dPt>
          <c:cat>
            <c:strRef>
              <c:f>Sheet1!$A$2:$A$3</c:f>
              <c:strCache>
                <c:ptCount val="2"/>
                <c:pt idx="0">
                  <c:v>产品A</c:v>
                </c:pt>
                <c:pt idx="1">
                  <c:v>市场</c:v>
                </c:pt>
              </c:strCache>
            </c:strRef>
          </c:cat>
          <c:val>
            <c:numRef>
              <c:f>Sheet1!$B$2:$B$3</c:f>
              <c:numCache>
                <c:formatCode>0%</c:formatCode>
                <c:ptCount val="2"/>
                <c:pt idx="0">
                  <c:v>0.7</c:v>
                </c:pt>
                <c:pt idx="1">
                  <c:v>0.3</c:v>
                </c:pt>
              </c:numCache>
            </c:numRef>
          </c:val>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w="15875">
      <a:noFill/>
    </a:ln>
    <a:effectLst/>
  </c:spPr>
  <c:txPr>
    <a:bodyPr/>
    <a:lstStyle/>
    <a:p>
      <a:pPr>
        <a:defRPr lang="zh-CN">
          <a:latin typeface="+mn-lt"/>
          <a:ea typeface="+mn-ea"/>
          <a:cs typeface="+mn-ea"/>
          <a:sym typeface="+mn-lt"/>
        </a:defRPr>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占比</c:v>
                </c:pt>
              </c:strCache>
            </c:strRef>
          </c:tx>
          <c:spPr>
            <a:ln w="19050">
              <a:noFill/>
            </a:ln>
          </c:spPr>
          <c:dPt>
            <c:idx val="0"/>
            <c:bubble3D val="0"/>
            <c:spPr>
              <a:gradFill>
                <a:gsLst>
                  <a:gs pos="32000">
                    <a:srgbClr val="3FA4DE"/>
                  </a:gs>
                  <a:gs pos="100000">
                    <a:srgbClr val="D9E5FC">
                      <a:alpha val="30000"/>
                    </a:srgbClr>
                  </a:gs>
                </a:gsLst>
                <a:lin ang="5400000" scaled="1"/>
              </a:gradFill>
              <a:ln w="19050">
                <a:noFill/>
              </a:ln>
              <a:effectLst/>
            </c:spPr>
          </c:dPt>
          <c:dPt>
            <c:idx val="1"/>
            <c:bubble3D val="0"/>
            <c:spPr>
              <a:solidFill>
                <a:schemeClr val="bg1"/>
              </a:solidFill>
              <a:ln w="19050">
                <a:noFill/>
              </a:ln>
              <a:effectLst/>
            </c:spPr>
          </c:dPt>
          <c:cat>
            <c:strRef>
              <c:f>Sheet1!$A$2:$A$3</c:f>
              <c:strCache>
                <c:ptCount val="2"/>
                <c:pt idx="0">
                  <c:v>产品A</c:v>
                </c:pt>
                <c:pt idx="1">
                  <c:v>市场</c:v>
                </c:pt>
              </c:strCache>
            </c:strRef>
          </c:cat>
          <c:val>
            <c:numRef>
              <c:f>Sheet1!$B$2:$B$3</c:f>
              <c:numCache>
                <c:formatCode>0%</c:formatCode>
                <c:ptCount val="2"/>
                <c:pt idx="0">
                  <c:v>0.6</c:v>
                </c:pt>
                <c:pt idx="1">
                  <c:v>0.4</c:v>
                </c:pt>
              </c:numCache>
            </c:numRef>
          </c:val>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w="15875">
      <a:noFill/>
    </a:ln>
    <a:effectLst/>
  </c:spPr>
  <c:txPr>
    <a:bodyPr/>
    <a:lstStyle/>
    <a:p>
      <a:pPr>
        <a:defRPr lang="zh-CN">
          <a:latin typeface="+mn-lt"/>
          <a:ea typeface="+mn-ea"/>
          <a:cs typeface="+mn-ea"/>
          <a:sym typeface="+mn-lt"/>
        </a:defRPr>
      </a:pPr>
      <a:endParaRPr lang="zh-C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占比</c:v>
                </c:pt>
              </c:strCache>
            </c:strRef>
          </c:tx>
          <c:spPr>
            <a:ln w="19050">
              <a:noFill/>
            </a:ln>
          </c:spPr>
          <c:dPt>
            <c:idx val="0"/>
            <c:bubble3D val="0"/>
            <c:spPr>
              <a:gradFill>
                <a:gsLst>
                  <a:gs pos="32000">
                    <a:srgbClr val="3FA4DE"/>
                  </a:gs>
                  <a:gs pos="100000">
                    <a:srgbClr val="D9E5FC">
                      <a:alpha val="30000"/>
                    </a:srgbClr>
                  </a:gs>
                </a:gsLst>
                <a:lin ang="5400000" scaled="1"/>
              </a:gradFill>
              <a:ln w="19050">
                <a:noFill/>
              </a:ln>
              <a:effectLst/>
            </c:spPr>
          </c:dPt>
          <c:dPt>
            <c:idx val="1"/>
            <c:bubble3D val="0"/>
            <c:spPr>
              <a:solidFill>
                <a:schemeClr val="bg1"/>
              </a:solidFill>
              <a:ln w="19050">
                <a:noFill/>
              </a:ln>
              <a:effectLst/>
            </c:spPr>
          </c:dPt>
          <c:cat>
            <c:strRef>
              <c:f>Sheet1!$A$2:$A$3</c:f>
              <c:strCache>
                <c:ptCount val="2"/>
                <c:pt idx="0">
                  <c:v>产品A</c:v>
                </c:pt>
                <c:pt idx="1">
                  <c:v>市场</c:v>
                </c:pt>
              </c:strCache>
            </c:strRef>
          </c:cat>
          <c:val>
            <c:numRef>
              <c:f>Sheet1!$B$2:$B$3</c:f>
              <c:numCache>
                <c:formatCode>0%</c:formatCode>
                <c:ptCount val="2"/>
                <c:pt idx="0">
                  <c:v>0.7</c:v>
                </c:pt>
                <c:pt idx="1">
                  <c:v>0.3</c:v>
                </c:pt>
              </c:numCache>
            </c:numRef>
          </c:val>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w="15875">
      <a:noFill/>
    </a:ln>
    <a:effectLst/>
  </c:spPr>
  <c:txPr>
    <a:bodyPr/>
    <a:lstStyle/>
    <a:p>
      <a:pPr>
        <a:defRPr lang="zh-CN">
          <a:latin typeface="+mn-lt"/>
          <a:ea typeface="+mn-ea"/>
          <a:cs typeface="+mn-ea"/>
          <a:sym typeface="+mn-lt"/>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阿里巴巴普惠体" panose="00020600040101010101" charset="-122"/>
              <a:ea typeface="阿里巴巴普惠体" panose="00020600040101010101" charset="-122"/>
              <a:cs typeface="阿里巴巴普惠体" panose="00020600040101010101"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cs typeface="阿里巴巴普惠体" panose="00020600040101010101" charset="-122"/>
              </a:rPr>
              <a:t>2023/2/19</a:t>
            </a:fld>
            <a:endParaRPr lang="zh-CN" altLang="en-US">
              <a:cs typeface="阿里巴巴普惠体" panose="00020600040101010101"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阿里巴巴普惠体" panose="00020600040101010101" charset="-122"/>
              <a:ea typeface="阿里巴巴普惠体" panose="00020600040101010101" charset="-122"/>
              <a:cs typeface="阿里巴巴普惠体" panose="00020600040101010101"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cs typeface="阿里巴巴普惠体" panose="00020600040101010101" charset="-122"/>
              </a:rPr>
              <a:t>‹#›</a:t>
            </a:fld>
            <a:endParaRPr lang="zh-CN" altLang="en-US">
              <a:cs typeface="阿里巴巴普惠体" panose="00020600040101010101" charset="-122"/>
            </a:endParaRPr>
          </a:p>
        </p:txBody>
      </p:sp>
    </p:spTree>
    <p:extLst>
      <p:ext uri="{BB962C8B-B14F-4D97-AF65-F5344CB8AC3E}">
        <p14:creationId xmlns:p14="http://schemas.microsoft.com/office/powerpoint/2010/main" val="795708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阿里巴巴普惠体" panose="00020600040101010101" charset="-122"/>
                <a:ea typeface="阿里巴巴普惠体" panose="00020600040101010101" charset="-122"/>
                <a:cs typeface="阿里巴巴普惠体" panose="00020600040101010101"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阿里巴巴普惠体" panose="00020600040101010101" charset="-122"/>
                <a:ea typeface="阿里巴巴普惠体" panose="00020600040101010101" charset="-122"/>
                <a:cs typeface="阿里巴巴普惠体" panose="00020600040101010101" charset="-122"/>
              </a:defRPr>
            </a:lvl1pPr>
          </a:lstStyle>
          <a:p>
            <a:fld id="{D2A48B96-639E-45A3-A0BA-2464DFDB1FAA}" type="datetimeFigureOut">
              <a:rPr lang="zh-CN" altLang="en-US" smtClean="0"/>
              <a:t>2023/2/19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阿里巴巴普惠体" panose="00020600040101010101" charset="-122"/>
                <a:ea typeface="阿里巴巴普惠体" panose="00020600040101010101" charset="-122"/>
                <a:cs typeface="阿里巴巴普惠体" panose="00020600040101010101"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阿里巴巴普惠体" panose="00020600040101010101" charset="-122"/>
                <a:ea typeface="阿里巴巴普惠体" panose="00020600040101010101" charset="-122"/>
                <a:cs typeface="阿里巴巴普惠体" panose="00020600040101010101" charset="-122"/>
              </a:defRPr>
            </a:lvl1pPr>
          </a:lstStyle>
          <a:p>
            <a:fld id="{A6837353-30EB-4A48-80EB-173D804AEFBD}" type="slidenum">
              <a:rPr lang="zh-CN" altLang="en-US" smtClean="0"/>
              <a:t>‹#›</a:t>
            </a:fld>
            <a:endParaRPr lang="zh-CN" altLang="en-US"/>
          </a:p>
        </p:txBody>
      </p:sp>
    </p:spTree>
    <p:extLst>
      <p:ext uri="{BB962C8B-B14F-4D97-AF65-F5344CB8AC3E}">
        <p14:creationId xmlns:p14="http://schemas.microsoft.com/office/powerpoint/2010/main" val="2439451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阿里巴巴普惠体" panose="00020600040101010101" charset="-122"/>
        <a:ea typeface="阿里巴巴普惠体" panose="00020600040101010101" charset="-122"/>
        <a:cs typeface="阿里巴巴普惠体" panose="00020600040101010101" charset="-122"/>
      </a:defRPr>
    </a:lvl1pPr>
    <a:lvl2pPr marL="457200" algn="l" defTabSz="914400" rtl="0" eaLnBrk="1" latinLnBrk="0" hangingPunct="1">
      <a:defRPr sz="1200" kern="1200">
        <a:solidFill>
          <a:schemeClr val="tx1"/>
        </a:solidFill>
        <a:latin typeface="阿里巴巴普惠体" panose="00020600040101010101" charset="-122"/>
        <a:ea typeface="阿里巴巴普惠体" panose="00020600040101010101" charset="-122"/>
        <a:cs typeface="阿里巴巴普惠体" panose="00020600040101010101" charset="-122"/>
      </a:defRPr>
    </a:lvl2pPr>
    <a:lvl3pPr marL="914400" algn="l" defTabSz="914400" rtl="0" eaLnBrk="1" latinLnBrk="0" hangingPunct="1">
      <a:defRPr sz="1200" kern="1200">
        <a:solidFill>
          <a:schemeClr val="tx1"/>
        </a:solidFill>
        <a:latin typeface="阿里巴巴普惠体" panose="00020600040101010101" charset="-122"/>
        <a:ea typeface="阿里巴巴普惠体" panose="00020600040101010101" charset="-122"/>
        <a:cs typeface="阿里巴巴普惠体" panose="00020600040101010101" charset="-122"/>
      </a:defRPr>
    </a:lvl3pPr>
    <a:lvl4pPr marL="1371600" algn="l" defTabSz="914400" rtl="0" eaLnBrk="1" latinLnBrk="0" hangingPunct="1">
      <a:defRPr sz="1200" kern="1200">
        <a:solidFill>
          <a:schemeClr val="tx1"/>
        </a:solidFill>
        <a:latin typeface="阿里巴巴普惠体" panose="00020600040101010101" charset="-122"/>
        <a:ea typeface="阿里巴巴普惠体" panose="00020600040101010101" charset="-122"/>
        <a:cs typeface="阿里巴巴普惠体" panose="00020600040101010101" charset="-122"/>
      </a:defRPr>
    </a:lvl4pPr>
    <a:lvl5pPr marL="1828800" algn="l" defTabSz="914400" rtl="0" eaLnBrk="1" latinLnBrk="0" hangingPunct="1">
      <a:defRPr sz="1200" kern="1200">
        <a:solidFill>
          <a:schemeClr val="tx1"/>
        </a:solidFill>
        <a:latin typeface="阿里巴巴普惠体" panose="00020600040101010101" charset="-122"/>
        <a:ea typeface="阿里巴巴普惠体" panose="00020600040101010101" charset="-122"/>
        <a:cs typeface="阿里巴巴普惠体" panose="00020600040101010101" charset="-122"/>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12</a:t>
            </a:fld>
            <a:endParaRPr lang="zh-CN" altLang="en-US"/>
          </a:p>
        </p:txBody>
      </p:sp>
    </p:spTree>
    <p:extLst>
      <p:ext uri="{BB962C8B-B14F-4D97-AF65-F5344CB8AC3E}">
        <p14:creationId xmlns:p14="http://schemas.microsoft.com/office/powerpoint/2010/main" val="42398513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优品</a:t>
            </a:r>
            <a:r>
              <a:rPr lang="en-US" altLang="zh-CN" dirty="0" smtClean="0"/>
              <a:t>PPT</a:t>
            </a:r>
            <a:r>
              <a:rPr lang="zh-CN" altLang="en-US" dirty="0" smtClean="0"/>
              <a:t> </a:t>
            </a:r>
            <a:r>
              <a:rPr lang="en-US" altLang="zh-CN" smtClean="0"/>
              <a:t>https://www.ypppt.com/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25</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5372559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slideMaster" Target="../slideMasters/slideMaster1.xml"/><Relationship Id="rId5" Type="http://schemas.openxmlformats.org/officeDocument/2006/relationships/tags" Target="../tags/tag12.xml"/><Relationship Id="rId4" Type="http://schemas.openxmlformats.org/officeDocument/2006/relationships/tags" Target="../tags/tag1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slideMaster" Target="../slideMasters/slideMaster1.xml"/><Relationship Id="rId5" Type="http://schemas.openxmlformats.org/officeDocument/2006/relationships/tags" Target="../tags/tag62.xml"/><Relationship Id="rId4" Type="http://schemas.openxmlformats.org/officeDocument/2006/relationships/tags" Target="../tags/tag61.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tags" Target="../tags/tag63.xml"/><Relationship Id="rId5" Type="http://schemas.openxmlformats.org/officeDocument/2006/relationships/slideMaster" Target="../slideMasters/slideMaster1.xml"/><Relationship Id="rId4" Type="http://schemas.openxmlformats.org/officeDocument/2006/relationships/tags" Target="../tags/tag66.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slideMaster" Target="../slideMasters/slideMaster1.xml"/><Relationship Id="rId5" Type="http://schemas.openxmlformats.org/officeDocument/2006/relationships/tags" Target="../tags/tag71.xml"/><Relationship Id="rId4" Type="http://schemas.openxmlformats.org/officeDocument/2006/relationships/tags" Target="../tags/tag7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slideMaster" Target="../slideMasters/slideMaster1.xml"/><Relationship Id="rId5" Type="http://schemas.openxmlformats.org/officeDocument/2006/relationships/tags" Target="../tags/tag17.xml"/><Relationship Id="rId4" Type="http://schemas.openxmlformats.org/officeDocument/2006/relationships/tags" Target="../tags/tag16.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slideMaster" Target="../slideMasters/slideMaster1.xml"/><Relationship Id="rId5" Type="http://schemas.openxmlformats.org/officeDocument/2006/relationships/tags" Target="../tags/tag22.xml"/><Relationship Id="rId4" Type="http://schemas.openxmlformats.org/officeDocument/2006/relationships/tags" Target="../tags/tag2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5.xml"/><Relationship Id="rId7" Type="http://schemas.openxmlformats.org/officeDocument/2006/relationships/slideMaster" Target="../slideMasters/slideMaster1.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6.xml"/><Relationship Id="rId3" Type="http://schemas.openxmlformats.org/officeDocument/2006/relationships/tags" Target="../tags/tag31.xml"/><Relationship Id="rId7" Type="http://schemas.openxmlformats.org/officeDocument/2006/relationships/tags" Target="../tags/tag35.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tags" Target="../tags/tag34.xml"/><Relationship Id="rId5" Type="http://schemas.openxmlformats.org/officeDocument/2006/relationships/tags" Target="../tags/tag33.xml"/><Relationship Id="rId4" Type="http://schemas.openxmlformats.org/officeDocument/2006/relationships/tags" Target="../tags/tag32.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tags" Target="../tags/tag44.xml"/><Relationship Id="rId3" Type="http://schemas.openxmlformats.org/officeDocument/2006/relationships/tags" Target="../tags/tag39.xml"/><Relationship Id="rId7" Type="http://schemas.openxmlformats.org/officeDocument/2006/relationships/tags" Target="../tags/tag43.xm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tags" Target="../tags/tag42.xml"/><Relationship Id="rId5" Type="http://schemas.openxmlformats.org/officeDocument/2006/relationships/tags" Target="../tags/tag41.xml"/><Relationship Id="rId10" Type="http://schemas.openxmlformats.org/officeDocument/2006/relationships/hyperlink" Target="http://www.1ppt.com/moban/" TargetMode="External"/><Relationship Id="rId4" Type="http://schemas.openxmlformats.org/officeDocument/2006/relationships/tags" Target="../tags/tag40.xml"/><Relationship Id="rId9"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tags" Target="../tags/tag45.xml"/><Relationship Id="rId5" Type="http://schemas.openxmlformats.org/officeDocument/2006/relationships/slideMaster" Target="../slideMasters/slideMaster1.xml"/><Relationship Id="rId4" Type="http://schemas.openxmlformats.org/officeDocument/2006/relationships/tags" Target="../tags/tag48.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4.xml"/><Relationship Id="rId7" Type="http://schemas.openxmlformats.org/officeDocument/2006/relationships/slideMaster" Target="../slideMasters/slideMaster1.xml"/><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tags" Target="../tags/tag57.xml"/><Relationship Id="rId5" Type="http://schemas.openxmlformats.org/officeDocument/2006/relationships/tags" Target="../tags/tag56.xml"/><Relationship Id="rId4" Type="http://schemas.openxmlformats.org/officeDocument/2006/relationships/tags" Target="../tags/tag5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2023/2/19</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2023/2/19</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2023/2/19</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2023/2/19</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2023/2/19</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6467572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2023/2/19</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4092740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92665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2023/2/19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477014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2023/2/19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2605028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2023/2/19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31927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2023/2/19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2135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2023/2/19</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2023/2/19</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927318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2023/2/19</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386694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2023/2/19</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8007892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2023/2/19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697263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2023/2/19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6435786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2023/2/19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0180533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2023/2/19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341867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2023/2/19</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2023/2/19</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2023/2/19</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2023/2/19</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
        <p:nvSpPr>
          <p:cNvPr id="11" name="TextBox 10"/>
          <p:cNvSpPr txBox="1"/>
          <p:nvPr userDrawn="1"/>
        </p:nvSpPr>
        <p:spPr>
          <a:xfrm>
            <a:off x="572391" y="6739570"/>
            <a:ext cx="1800200"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prstClr val="black"/>
                </a:solidFill>
                <a:effectLst/>
                <a:uLnTx/>
                <a:uFillTx/>
                <a:hlinkClick r:id="rId10"/>
              </a:rPr>
              <a:t>PPT</a:t>
            </a:r>
            <a:r>
              <a:rPr kumimoji="0" lang="zh-CN" altLang="en-US" sz="100" b="0" i="0" u="none" strike="noStrike" kern="0" cap="none" spc="0" normalizeH="0" baseline="0" noProof="0" dirty="0" smtClean="0">
                <a:ln>
                  <a:noFill/>
                </a:ln>
                <a:solidFill>
                  <a:prstClr val="black"/>
                </a:solidFill>
                <a:effectLst/>
                <a:uLnTx/>
                <a:uFillTx/>
                <a:hlinkClick r:id="rId10"/>
              </a:rPr>
              <a:t>模板</a:t>
            </a:r>
            <a:r>
              <a:rPr kumimoji="0" lang="zh-CN" altLang="en-US" sz="100" b="0" i="0" u="none" strike="noStrike" kern="0" cap="none" spc="0" normalizeH="0" baseline="0" noProof="0" dirty="0" smtClean="0">
                <a:ln>
                  <a:noFill/>
                </a:ln>
                <a:solidFill>
                  <a:prstClr val="black"/>
                </a:solidFill>
                <a:effectLst/>
                <a:uLnTx/>
                <a:uFillTx/>
              </a:rPr>
              <a:t> </a:t>
            </a:r>
            <a:r>
              <a:rPr kumimoji="0" lang="en-US" altLang="zh-CN" sz="100" b="0" i="0" u="none" strike="noStrike" kern="0" cap="none" spc="0" normalizeH="0" baseline="0" noProof="0" dirty="0" smtClean="0">
                <a:ln>
                  <a:noFill/>
                </a:ln>
                <a:solidFill>
                  <a:prstClr val="black"/>
                </a:solidFill>
                <a:effectLst/>
                <a:uLnTx/>
                <a:uFillTx/>
              </a:rPr>
              <a:t>http://www.ypppt.com/moban/</a:t>
            </a:r>
            <a:r>
              <a:rPr kumimoji="0" lang="zh-CN" altLang="en-US" sz="100" b="0" i="0" u="none" strike="noStrike" kern="0" cap="none" spc="0" normalizeH="0" baseline="0" noProof="0" dirty="0" smtClean="0">
                <a:ln>
                  <a:noFill/>
                </a:ln>
                <a:solidFill>
                  <a:prstClr val="black"/>
                </a:solidFill>
                <a:effectLst/>
                <a:uLnTx/>
                <a:uFillTx/>
              </a:rPr>
              <a:t> </a:t>
            </a:r>
            <a:endParaRPr kumimoji="0" lang="en-US" altLang="zh-CN" sz="100" b="0" i="0" u="none" strike="noStrike" kern="0" cap="none" spc="0" normalizeH="0" baseline="0" noProof="0" dirty="0" smtClean="0">
              <a:ln>
                <a:noFill/>
              </a:ln>
              <a:solidFill>
                <a:prstClr val="black"/>
              </a:solidFill>
              <a:effectLst/>
              <a:uLnTx/>
              <a:uFillTx/>
            </a:endParaRPr>
          </a:p>
        </p:txBody>
      </p:sp>
    </p:spTree>
    <p:extLst>
      <p:ext uri="{BB962C8B-B14F-4D97-AF65-F5344CB8AC3E}">
        <p14:creationId xmlns:p14="http://schemas.microsoft.com/office/powerpoint/2010/main" val="1939026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2023/2/19</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2023/2/19</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2023/2/19</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tags" Target="../tags/tag6.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19" Type="http://schemas.openxmlformats.org/officeDocument/2006/relationships/tags" Target="../tags/tag7.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5"/>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6"/>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7"/>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mj-ea"/>
                <a:ea typeface="+mj-ea"/>
                <a:cs typeface="阿里巴巴普惠体" panose="00020600040101010101" charset="-122"/>
              </a:defRPr>
            </a:lvl1pPr>
          </a:lstStyle>
          <a:p>
            <a:fld id="{760FBDFE-C587-4B4C-A407-44438C67B59E}" type="datetimeFigureOut">
              <a:rPr lang="zh-CN" altLang="en-US" smtClean="0"/>
              <a:pPr/>
              <a:t>2023/2/19</a:t>
            </a:fld>
            <a:endParaRPr lang="zh-CN" altLang="en-US"/>
          </a:p>
        </p:txBody>
      </p:sp>
      <p:sp>
        <p:nvSpPr>
          <p:cNvPr id="5" name="页脚占位符 4"/>
          <p:cNvSpPr>
            <a:spLocks noGrp="1"/>
          </p:cNvSpPr>
          <p:nvPr>
            <p:ph type="ftr" sz="quarter" idx="3"/>
            <p:custDataLst>
              <p:tags r:id="rId18"/>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mj-ea"/>
                <a:ea typeface="+mj-ea"/>
                <a:cs typeface="阿里巴巴普惠体" panose="00020600040101010101" charset="-122"/>
              </a:defRPr>
            </a:lvl1pPr>
          </a:lstStyle>
          <a:p>
            <a:endParaRPr lang="zh-CN" altLang="en-US" dirty="0"/>
          </a:p>
        </p:txBody>
      </p:sp>
      <p:sp>
        <p:nvSpPr>
          <p:cNvPr id="6" name="灯片编号占位符 5"/>
          <p:cNvSpPr>
            <a:spLocks noGrp="1"/>
          </p:cNvSpPr>
          <p:nvPr>
            <p:ph type="sldNum" sz="quarter" idx="4"/>
            <p:custDataLst>
              <p:tags r:id="rId19"/>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mj-ea"/>
                <a:ea typeface="+mj-ea"/>
                <a:cs typeface="阿里巴巴普惠体" panose="00020600040101010101" charset="-122"/>
              </a:defRPr>
            </a:lvl1pPr>
          </a:lstStyle>
          <a:p>
            <a:fld id="{49AE70B2-8BF9-45C0-BB95-33D1B9D3A854}" type="slidenum">
              <a:rPr lang="zh-CN" altLang="en-US" smtClean="0"/>
              <a:pPr/>
              <a:t>‹#›</a:t>
            </a:fld>
            <a:endParaRPr lang="zh-CN" altLang="en-US" dirty="0"/>
          </a:p>
        </p:txBody>
      </p:sp>
    </p:spTree>
    <p:custDataLst>
      <p:tags r:id="rId14"/>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0"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ea"/>
          <a:ea typeface="+mj-ea"/>
          <a:cs typeface="阿里巴巴普惠体" panose="00020600040101010101" charset="-122"/>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j-ea"/>
          <a:ea typeface="+mj-ea"/>
          <a:cs typeface="阿里巴巴普惠体" panose="00020600040101010101" charset="-122"/>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j-ea"/>
          <a:ea typeface="+mj-ea"/>
          <a:cs typeface="阿里巴巴普惠体" panose="00020600040101010101" charset="-122"/>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j-ea"/>
          <a:ea typeface="+mj-ea"/>
          <a:cs typeface="阿里巴巴普惠体" panose="00020600040101010101" charset="-122"/>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j-ea"/>
          <a:ea typeface="+mj-ea"/>
          <a:cs typeface="阿里巴巴普惠体" panose="00020600040101010101" charset="-122"/>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j-ea"/>
          <a:ea typeface="+mj-ea"/>
          <a:cs typeface="阿里巴巴普惠体" panose="00020600040101010101" charset="-12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459209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pPr/>
              <a:t>2023/2/19</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51753222"/>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7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1.xml"/><Relationship Id="rId1" Type="http://schemas.openxmlformats.org/officeDocument/2006/relationships/tags" Target="../tags/tag81.xml"/><Relationship Id="rId5" Type="http://schemas.openxmlformats.org/officeDocument/2006/relationships/image" Target="../media/image13.jpe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8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83.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tags" Target="../tags/tag86.xml"/><Relationship Id="rId2" Type="http://schemas.openxmlformats.org/officeDocument/2006/relationships/tags" Target="../tags/tag85.xml"/><Relationship Id="rId1" Type="http://schemas.openxmlformats.org/officeDocument/2006/relationships/tags" Target="../tags/tag84.xml"/><Relationship Id="rId6" Type="http://schemas.openxmlformats.org/officeDocument/2006/relationships/slideLayout" Target="../slideLayouts/slideLayout1.xml"/><Relationship Id="rId5" Type="http://schemas.openxmlformats.org/officeDocument/2006/relationships/tags" Target="../tags/tag88.xml"/><Relationship Id="rId4" Type="http://schemas.openxmlformats.org/officeDocument/2006/relationships/tags" Target="../tags/tag8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89.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1.xml"/><Relationship Id="rId1" Type="http://schemas.openxmlformats.org/officeDocument/2006/relationships/tags" Target="../tags/tag90.xml"/><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91.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1.xml"/><Relationship Id="rId1" Type="http://schemas.openxmlformats.org/officeDocument/2006/relationships/tags" Target="../tags/tag9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1.xml"/><Relationship Id="rId1" Type="http://schemas.openxmlformats.org/officeDocument/2006/relationships/tags" Target="../tags/tag93.xml"/><Relationship Id="rId5" Type="http://schemas.openxmlformats.org/officeDocument/2006/relationships/image" Target="../media/image22.pn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9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73.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8.svg"/><Relationship Id="rId2" Type="http://schemas.openxmlformats.org/officeDocument/2006/relationships/slideLayout" Target="../slideLayouts/slideLayout1.xml"/><Relationship Id="rId1" Type="http://schemas.openxmlformats.org/officeDocument/2006/relationships/tags" Target="../tags/tag95.xml"/><Relationship Id="rId6" Type="http://schemas.openxmlformats.org/officeDocument/2006/relationships/image" Target="../media/image25.png"/><Relationship Id="rId5" Type="http://schemas.openxmlformats.org/officeDocument/2006/relationships/image" Target="../media/image7.sv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Layout" Target="../slideLayouts/slideLayout1.xml"/><Relationship Id="rId1" Type="http://schemas.openxmlformats.org/officeDocument/2006/relationships/tags" Target="../tags/tag96.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97.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1.xml"/><Relationship Id="rId1" Type="http://schemas.openxmlformats.org/officeDocument/2006/relationships/tags" Target="../tags/tag98.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99.xml"/></Relationships>
</file>

<file path=ppt/slides/_rels/slide25.xml.rels><?xml version="1.0" encoding="UTF-8" standalone="yes"?>
<Relationships xmlns="http://schemas.openxmlformats.org/package/2006/relationships"><Relationship Id="rId8" Type="http://schemas.openxmlformats.org/officeDocument/2006/relationships/hyperlink" Target="https://www.ypppt.com/jiaocheng/" TargetMode="External"/><Relationship Id="rId3" Type="http://schemas.openxmlformats.org/officeDocument/2006/relationships/hyperlink" Target="https://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2.xml"/><Relationship Id="rId1" Type="http://schemas.openxmlformats.org/officeDocument/2006/relationships/slideLayout" Target="../slideLayouts/slideLayout22.xml"/><Relationship Id="rId6" Type="http://schemas.openxmlformats.org/officeDocument/2006/relationships/hyperlink" Target="https://www.ypppt.com/tubiao/" TargetMode="External"/><Relationship Id="rId11" Type="http://schemas.openxmlformats.org/officeDocument/2006/relationships/hyperlink" Target="https://www.ypppt.com/kejian/" TargetMode="External"/><Relationship Id="rId5" Type="http://schemas.openxmlformats.org/officeDocument/2006/relationships/hyperlink" Target="https://www.ypppt.com/beijing/" TargetMode="External"/><Relationship Id="rId10" Type="http://schemas.openxmlformats.org/officeDocument/2006/relationships/hyperlink" Target="http://www.ypppt.com/gushi/" TargetMode="External"/><Relationship Id="rId4" Type="http://schemas.openxmlformats.org/officeDocument/2006/relationships/hyperlink" Target="https://www.ypppt.com/jieri/" TargetMode="External"/><Relationship Id="rId9" Type="http://schemas.openxmlformats.org/officeDocument/2006/relationships/hyperlink" Target="http://www.ypppt.com/ziti/"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74.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xml"/><Relationship Id="rId1" Type="http://schemas.openxmlformats.org/officeDocument/2006/relationships/tags" Target="../tags/tag75.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xml"/><Relationship Id="rId1" Type="http://schemas.openxmlformats.org/officeDocument/2006/relationships/tags" Target="../tags/tag76.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7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ags" Target="../tags/tag78.xml"/><Relationship Id="rId6" Type="http://schemas.openxmlformats.org/officeDocument/2006/relationships/image" Target="../media/image2.svg"/><Relationship Id="rId5" Type="http://schemas.openxmlformats.org/officeDocument/2006/relationships/image" Target="../media/image6.png"/><Relationship Id="rId4" Type="http://schemas.openxmlformats.org/officeDocument/2006/relationships/image" Target="../media/image1.svg"/></Relationships>
</file>

<file path=ppt/slides/_rels/slide8.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tags" Target="../tags/tag79.xml"/><Relationship Id="rId6" Type="http://schemas.openxmlformats.org/officeDocument/2006/relationships/image" Target="../media/image4.svg"/><Relationship Id="rId5" Type="http://schemas.openxmlformats.org/officeDocument/2006/relationships/image" Target="../media/image8.png"/><Relationship Id="rId10" Type="http://schemas.openxmlformats.org/officeDocument/2006/relationships/image" Target="../media/image6.svg"/><Relationship Id="rId4" Type="http://schemas.openxmlformats.org/officeDocument/2006/relationships/image" Target="../media/image3.svg"/><Relationship Id="rId9"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8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0" y="3560445"/>
            <a:ext cx="12192000" cy="5109845"/>
            <a:chOff x="0" y="3295"/>
            <a:chExt cx="19200" cy="9553"/>
          </a:xfrm>
        </p:grpSpPr>
        <p:pic>
          <p:nvPicPr>
            <p:cNvPr id="4" name="图片 3" descr="wave_colorf_spect1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3295"/>
              <a:ext cx="19200" cy="9553"/>
            </a:xfrm>
            <a:prstGeom prst="rect">
              <a:avLst/>
            </a:prstGeom>
          </p:spPr>
        </p:pic>
        <p:sp>
          <p:nvSpPr>
            <p:cNvPr id="5" name="矩形 4"/>
            <p:cNvSpPr/>
            <p:nvPr/>
          </p:nvSpPr>
          <p:spPr>
            <a:xfrm>
              <a:off x="11906" y="7112"/>
              <a:ext cx="6023" cy="5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6" name="文本框 15"/>
          <p:cNvSpPr txBox="1"/>
          <p:nvPr/>
        </p:nvSpPr>
        <p:spPr>
          <a:xfrm>
            <a:off x="440055" y="171450"/>
            <a:ext cx="1765935" cy="229870"/>
          </a:xfrm>
          <a:prstGeom prst="rect">
            <a:avLst/>
          </a:prstGeom>
          <a:noFill/>
        </p:spPr>
        <p:txBody>
          <a:bodyPr wrap="square" rtlCol="0">
            <a:spAutoFit/>
          </a:bodyPr>
          <a:lstStyle/>
          <a:p>
            <a:r>
              <a:rPr lang="en-US" altLang="zh-CN" sz="900" dirty="0">
                <a:solidFill>
                  <a:schemeClr val="bg1">
                    <a:lumMod val="50000"/>
                  </a:schemeClr>
                </a:solidFill>
                <a:cs typeface="+mn-ea"/>
                <a:sym typeface="+mn-lt"/>
              </a:rPr>
              <a:t>COMMITTED</a:t>
            </a:r>
          </a:p>
        </p:txBody>
      </p:sp>
      <p:sp>
        <p:nvSpPr>
          <p:cNvPr id="22" name="文本框 21"/>
          <p:cNvSpPr txBox="1"/>
          <p:nvPr/>
        </p:nvSpPr>
        <p:spPr>
          <a:xfrm>
            <a:off x="297865" y="2606675"/>
            <a:ext cx="323165" cy="3019425"/>
          </a:xfrm>
          <a:prstGeom prst="rect">
            <a:avLst/>
          </a:prstGeom>
          <a:noFill/>
        </p:spPr>
        <p:txBody>
          <a:bodyPr vert="eaVert" wrap="square" rtlCol="0">
            <a:spAutoFit/>
          </a:bodyPr>
          <a:lstStyle/>
          <a:p>
            <a:r>
              <a:rPr lang="en-US" altLang="zh-CN" sz="900">
                <a:solidFill>
                  <a:schemeClr val="bg1">
                    <a:lumMod val="50000"/>
                  </a:schemeClr>
                </a:solidFill>
                <a:cs typeface="+mn-ea"/>
                <a:sym typeface="+mn-lt"/>
              </a:rPr>
              <a:t>C  O  M  M  I  T  T  E  D</a:t>
            </a:r>
          </a:p>
        </p:txBody>
      </p:sp>
      <p:sp>
        <p:nvSpPr>
          <p:cNvPr id="23" name="文本框 22"/>
          <p:cNvSpPr txBox="1"/>
          <p:nvPr/>
        </p:nvSpPr>
        <p:spPr>
          <a:xfrm>
            <a:off x="320040" y="6224905"/>
            <a:ext cx="1765935" cy="368300"/>
          </a:xfrm>
          <a:prstGeom prst="rect">
            <a:avLst/>
          </a:prstGeom>
          <a:noFill/>
        </p:spPr>
        <p:txBody>
          <a:bodyPr wrap="square" rtlCol="0">
            <a:spAutoFit/>
          </a:bodyPr>
          <a:lstStyle/>
          <a:p>
            <a:r>
              <a:rPr lang="en-US" altLang="zh-CN" sz="900">
                <a:solidFill>
                  <a:schemeClr val="bg1">
                    <a:lumMod val="50000"/>
                  </a:schemeClr>
                </a:solidFill>
                <a:cs typeface="+mn-ea"/>
                <a:sym typeface="+mn-lt"/>
              </a:rPr>
              <a:t>COMM</a:t>
            </a:r>
          </a:p>
          <a:p>
            <a:r>
              <a:rPr lang="en-US" altLang="zh-CN" sz="900">
                <a:solidFill>
                  <a:schemeClr val="bg1">
                    <a:lumMod val="50000"/>
                  </a:schemeClr>
                </a:solidFill>
                <a:cs typeface="+mn-ea"/>
                <a:sym typeface="+mn-lt"/>
              </a:rPr>
              <a:t>ITTE</a:t>
            </a:r>
          </a:p>
        </p:txBody>
      </p:sp>
      <p:grpSp>
        <p:nvGrpSpPr>
          <p:cNvPr id="7" name="组合 6"/>
          <p:cNvGrpSpPr/>
          <p:nvPr/>
        </p:nvGrpSpPr>
        <p:grpSpPr>
          <a:xfrm>
            <a:off x="11663680" y="2932430"/>
            <a:ext cx="95250" cy="962025"/>
            <a:chOff x="18243" y="5368"/>
            <a:chExt cx="150" cy="1515"/>
          </a:xfrm>
          <a:solidFill>
            <a:schemeClr val="bg1">
              <a:lumMod val="85000"/>
            </a:schemeClr>
          </a:solidFill>
        </p:grpSpPr>
        <p:sp>
          <p:nvSpPr>
            <p:cNvPr id="31" name="椭圆 30"/>
            <p:cNvSpPr/>
            <p:nvPr/>
          </p:nvSpPr>
          <p:spPr>
            <a:xfrm>
              <a:off x="18243" y="5368"/>
              <a:ext cx="151" cy="1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cs typeface="+mn-ea"/>
                <a:sym typeface="+mn-lt"/>
              </a:endParaRPr>
            </a:p>
          </p:txBody>
        </p:sp>
        <p:sp>
          <p:nvSpPr>
            <p:cNvPr id="39" name="椭圆 38"/>
            <p:cNvSpPr/>
            <p:nvPr/>
          </p:nvSpPr>
          <p:spPr>
            <a:xfrm>
              <a:off x="18243" y="5823"/>
              <a:ext cx="151" cy="1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cs typeface="+mn-ea"/>
                <a:sym typeface="+mn-lt"/>
              </a:endParaRPr>
            </a:p>
          </p:txBody>
        </p:sp>
        <p:sp>
          <p:nvSpPr>
            <p:cNvPr id="41" name="椭圆 40"/>
            <p:cNvSpPr/>
            <p:nvPr/>
          </p:nvSpPr>
          <p:spPr>
            <a:xfrm>
              <a:off x="18243" y="6278"/>
              <a:ext cx="151" cy="151"/>
            </a:xfrm>
            <a:prstGeom prst="ellipse">
              <a:avLst/>
            </a:prstGeom>
            <a:grpFill/>
            <a:ln>
              <a:solidFill>
                <a:schemeClr val="bg1"/>
              </a:solid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cs typeface="+mn-ea"/>
                <a:sym typeface="+mn-lt"/>
              </a:endParaRPr>
            </a:p>
          </p:txBody>
        </p:sp>
        <p:sp>
          <p:nvSpPr>
            <p:cNvPr id="42" name="椭圆 41"/>
            <p:cNvSpPr/>
            <p:nvPr/>
          </p:nvSpPr>
          <p:spPr>
            <a:xfrm>
              <a:off x="18243" y="6733"/>
              <a:ext cx="151" cy="1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cs typeface="+mn-ea"/>
                <a:sym typeface="+mn-lt"/>
              </a:endParaRPr>
            </a:p>
          </p:txBody>
        </p:sp>
      </p:grpSp>
      <p:sp>
        <p:nvSpPr>
          <p:cNvPr id="45" name="文本框 44"/>
          <p:cNvSpPr txBox="1"/>
          <p:nvPr/>
        </p:nvSpPr>
        <p:spPr>
          <a:xfrm>
            <a:off x="9992995" y="171450"/>
            <a:ext cx="1765935" cy="368300"/>
          </a:xfrm>
          <a:prstGeom prst="rect">
            <a:avLst/>
          </a:prstGeom>
          <a:noFill/>
        </p:spPr>
        <p:txBody>
          <a:bodyPr wrap="square" rtlCol="0">
            <a:spAutoFit/>
          </a:bodyPr>
          <a:lstStyle/>
          <a:p>
            <a:pPr algn="r"/>
            <a:r>
              <a:rPr lang="en-US" altLang="zh-CN" sz="900">
                <a:solidFill>
                  <a:schemeClr val="bg1">
                    <a:lumMod val="50000"/>
                  </a:schemeClr>
                </a:solidFill>
                <a:cs typeface="+mn-ea"/>
                <a:sym typeface="+mn-lt"/>
              </a:rPr>
              <a:t>COMM</a:t>
            </a:r>
          </a:p>
          <a:p>
            <a:pPr algn="r"/>
            <a:r>
              <a:rPr lang="en-US" altLang="zh-CN" sz="900">
                <a:solidFill>
                  <a:schemeClr val="bg1">
                    <a:lumMod val="50000"/>
                  </a:schemeClr>
                </a:solidFill>
                <a:cs typeface="+mn-ea"/>
                <a:sym typeface="+mn-lt"/>
              </a:rPr>
              <a:t>ITTE</a:t>
            </a:r>
          </a:p>
        </p:txBody>
      </p:sp>
      <p:sp>
        <p:nvSpPr>
          <p:cNvPr id="46" name="文本框 45"/>
          <p:cNvSpPr txBox="1"/>
          <p:nvPr/>
        </p:nvSpPr>
        <p:spPr>
          <a:xfrm>
            <a:off x="10027920" y="6333490"/>
            <a:ext cx="1765935" cy="229870"/>
          </a:xfrm>
          <a:prstGeom prst="rect">
            <a:avLst/>
          </a:prstGeom>
          <a:noFill/>
        </p:spPr>
        <p:txBody>
          <a:bodyPr wrap="square" rtlCol="0">
            <a:spAutoFit/>
          </a:bodyPr>
          <a:lstStyle/>
          <a:p>
            <a:pPr algn="r"/>
            <a:r>
              <a:rPr lang="en-US" altLang="zh-CN" sz="900" dirty="0">
                <a:solidFill>
                  <a:schemeClr val="bg1">
                    <a:lumMod val="50000"/>
                  </a:schemeClr>
                </a:solidFill>
                <a:cs typeface="+mn-ea"/>
                <a:sym typeface="+mn-lt"/>
              </a:rPr>
              <a:t>COMMITTED</a:t>
            </a:r>
          </a:p>
        </p:txBody>
      </p:sp>
      <p:grpSp>
        <p:nvGrpSpPr>
          <p:cNvPr id="13" name="组合 12"/>
          <p:cNvGrpSpPr/>
          <p:nvPr/>
        </p:nvGrpSpPr>
        <p:grpSpPr>
          <a:xfrm>
            <a:off x="1338580" y="1100455"/>
            <a:ext cx="9518015" cy="4410710"/>
            <a:chOff x="2196" y="1324"/>
            <a:chExt cx="14989" cy="6946"/>
          </a:xfrm>
        </p:grpSpPr>
        <p:sp>
          <p:nvSpPr>
            <p:cNvPr id="9" name="文本框 18"/>
            <p:cNvSpPr/>
            <p:nvPr/>
          </p:nvSpPr>
          <p:spPr>
            <a:xfrm>
              <a:off x="5745" y="6634"/>
              <a:ext cx="7891" cy="758"/>
            </a:xfrm>
            <a:prstGeom prst="rect">
              <a:avLst/>
            </a:prstGeom>
          </p:spPr>
          <p:txBody>
            <a:bodyPr wrap="square">
              <a:spAutoFit/>
            </a:bodyPr>
            <a:lstStyle/>
            <a:p>
              <a:pPr algn="ctr" fontAlgn="auto">
                <a:lnSpc>
                  <a:spcPct val="120000"/>
                </a:lnSpc>
              </a:pPr>
              <a:r>
                <a:rPr lang="en-US" sz="1100" spc="100" dirty="0">
                  <a:solidFill>
                    <a:schemeClr val="bg1">
                      <a:lumMod val="50000"/>
                    </a:schemeClr>
                  </a:solidFill>
                  <a:uFillTx/>
                  <a:cs typeface="+mn-ea"/>
                  <a:sym typeface="+mn-lt"/>
                </a:rPr>
                <a:t>Appropriately empower dynamic leadership skills after business portals globally my </a:t>
              </a:r>
              <a:r>
                <a:rPr lang="en-US" sz="1100" spc="100" dirty="0" err="1">
                  <a:solidFill>
                    <a:schemeClr val="bg1">
                      <a:lumMod val="50000"/>
                    </a:schemeClr>
                  </a:solidFill>
                  <a:uFillTx/>
                  <a:cs typeface="+mn-ea"/>
                  <a:sym typeface="+mn-lt"/>
                </a:rPr>
                <a:t>ocardinate</a:t>
              </a:r>
              <a:r>
                <a:rPr lang="en-US" sz="1100" spc="100" dirty="0">
                  <a:solidFill>
                    <a:schemeClr val="bg1">
                      <a:lumMod val="50000"/>
                    </a:schemeClr>
                  </a:solidFill>
                  <a:uFillTx/>
                  <a:cs typeface="+mn-ea"/>
                  <a:sym typeface="+mn-lt"/>
                </a:rPr>
                <a:t> interactive.</a:t>
              </a:r>
            </a:p>
          </p:txBody>
        </p:sp>
        <p:sp>
          <p:nvSpPr>
            <p:cNvPr id="10" name="文本框 17"/>
            <p:cNvSpPr txBox="1"/>
            <p:nvPr/>
          </p:nvSpPr>
          <p:spPr>
            <a:xfrm>
              <a:off x="2196" y="3379"/>
              <a:ext cx="14989" cy="1745"/>
            </a:xfrm>
            <a:prstGeom prst="rect">
              <a:avLst/>
            </a:prstGeom>
            <a:noFill/>
          </p:spPr>
          <p:txBody>
            <a:bodyPr wrap="square" rtlCol="0">
              <a:spAutoFit/>
            </a:bodyPr>
            <a:lstStyle/>
            <a:p>
              <a:pPr algn="ctr"/>
              <a:r>
                <a:rPr lang="zh-CN" altLang="en-US" sz="6600" dirty="0">
                  <a:solidFill>
                    <a:schemeClr val="tx1">
                      <a:lumMod val="75000"/>
                      <a:lumOff val="25000"/>
                    </a:schemeClr>
                  </a:solidFill>
                  <a:cs typeface="+mn-ea"/>
                  <a:sym typeface="+mn-lt"/>
                </a:rPr>
                <a:t>蓝</a:t>
              </a:r>
              <a:r>
                <a:rPr lang="zh-CN" altLang="en-US" sz="6600" dirty="0" smtClean="0">
                  <a:solidFill>
                    <a:schemeClr val="tx1">
                      <a:lumMod val="75000"/>
                      <a:lumOff val="25000"/>
                    </a:schemeClr>
                  </a:solidFill>
                  <a:cs typeface="+mn-ea"/>
                  <a:sym typeface="+mn-lt"/>
                </a:rPr>
                <a:t>色极简</a:t>
              </a:r>
              <a:r>
                <a:rPr lang="zh-CN" altLang="en-US" sz="6600" dirty="0">
                  <a:solidFill>
                    <a:srgbClr val="3FA4DE"/>
                  </a:solidFill>
                  <a:cs typeface="+mn-ea"/>
                  <a:sym typeface="+mn-lt"/>
                </a:rPr>
                <a:t>工作</a:t>
              </a:r>
              <a:r>
                <a:rPr lang="zh-CN" altLang="en-US" sz="6600" dirty="0" smtClean="0">
                  <a:solidFill>
                    <a:srgbClr val="3FA4DE"/>
                  </a:solidFill>
                  <a:cs typeface="+mn-ea"/>
                  <a:sym typeface="+mn-lt"/>
                </a:rPr>
                <a:t>汇报</a:t>
              </a:r>
              <a:endParaRPr lang="zh-CN" altLang="en-US" sz="6600" dirty="0">
                <a:solidFill>
                  <a:srgbClr val="3FA4DE"/>
                </a:solidFill>
                <a:cs typeface="+mn-ea"/>
                <a:sym typeface="+mn-lt"/>
              </a:endParaRPr>
            </a:p>
          </p:txBody>
        </p:sp>
        <p:sp>
          <p:nvSpPr>
            <p:cNvPr id="14" name="文本框 16"/>
            <p:cNvSpPr txBox="1"/>
            <p:nvPr/>
          </p:nvSpPr>
          <p:spPr>
            <a:xfrm>
              <a:off x="4868" y="5463"/>
              <a:ext cx="9644" cy="822"/>
            </a:xfrm>
            <a:prstGeom prst="rect">
              <a:avLst/>
            </a:prstGeom>
            <a:noFill/>
            <a:ln>
              <a:noFill/>
            </a:ln>
          </p:spPr>
          <p:txBody>
            <a:bodyPr spcFirstLastPara="1" wrap="square" lIns="91425" tIns="45700" rIns="91425" bIns="45700" anchor="t" anchorCtr="0">
              <a:noAutofit/>
            </a:bodyPr>
            <a:lstStyle/>
            <a:p>
              <a:pPr marL="0" marR="0" lvl="0" indent="0" algn="dist" rtl="0" fontAlgn="auto">
                <a:lnSpc>
                  <a:spcPct val="120000"/>
                </a:lnSpc>
                <a:spcBef>
                  <a:spcPts val="0"/>
                </a:spcBef>
                <a:spcAft>
                  <a:spcPts val="0"/>
                </a:spcAft>
                <a:buNone/>
              </a:pPr>
              <a:r>
                <a:rPr lang="en-ID" i="0" cap="all" dirty="0">
                  <a:solidFill>
                    <a:schemeClr val="bg1">
                      <a:lumMod val="50000"/>
                    </a:schemeClr>
                  </a:solidFill>
                  <a:uFillTx/>
                  <a:cs typeface="+mn-ea"/>
                  <a:sym typeface="+mn-lt"/>
                </a:rPr>
                <a:t>Committed To Your Business</a:t>
              </a:r>
            </a:p>
          </p:txBody>
        </p:sp>
        <p:sp>
          <p:nvSpPr>
            <p:cNvPr id="12" name="矩形 14"/>
            <p:cNvSpPr/>
            <p:nvPr/>
          </p:nvSpPr>
          <p:spPr>
            <a:xfrm>
              <a:off x="9380" y="6170"/>
              <a:ext cx="620" cy="129"/>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cs typeface="+mn-ea"/>
                <a:sym typeface="+mn-lt"/>
              </a:endParaRPr>
            </a:p>
          </p:txBody>
        </p:sp>
        <p:sp>
          <p:nvSpPr>
            <p:cNvPr id="11" name="文本框 16"/>
            <p:cNvSpPr txBox="1"/>
            <p:nvPr/>
          </p:nvSpPr>
          <p:spPr>
            <a:xfrm>
              <a:off x="4055" y="1324"/>
              <a:ext cx="11270" cy="822"/>
            </a:xfrm>
            <a:prstGeom prst="rect">
              <a:avLst/>
            </a:prstGeom>
            <a:noFill/>
            <a:ln>
              <a:noFill/>
            </a:ln>
          </p:spPr>
          <p:txBody>
            <a:bodyPr spcFirstLastPara="1" wrap="square" lIns="91425" tIns="45700" rIns="91425" bIns="45700" anchor="t" anchorCtr="0">
              <a:noAutofit/>
            </a:bodyPr>
            <a:lstStyle/>
            <a:p>
              <a:pPr marL="0" marR="0" lvl="0" indent="0" algn="ctr" rtl="0" fontAlgn="auto">
                <a:lnSpc>
                  <a:spcPct val="120000"/>
                </a:lnSpc>
                <a:spcBef>
                  <a:spcPts val="0"/>
                </a:spcBef>
                <a:spcAft>
                  <a:spcPts val="0"/>
                </a:spcAft>
                <a:buNone/>
              </a:pPr>
              <a:r>
                <a:rPr lang="en-US" altLang="en-ID" sz="8000" i="0" cap="all" dirty="0" smtClean="0">
                  <a:solidFill>
                    <a:schemeClr val="tx1">
                      <a:lumMod val="50000"/>
                      <a:lumOff val="50000"/>
                    </a:schemeClr>
                  </a:solidFill>
                  <a:uFillTx/>
                  <a:latin typeface="方正细谭黑简体" panose="02000000000000000000" pitchFamily="2" charset="-122"/>
                  <a:ea typeface="方正细谭黑简体" panose="02000000000000000000" pitchFamily="2" charset="-122"/>
                  <a:cs typeface="+mn-ea"/>
                  <a:sym typeface="+mn-lt"/>
                </a:rPr>
                <a:t>20</a:t>
              </a:r>
              <a:r>
                <a:rPr lang="en-US" altLang="zh-CN" sz="8000" i="0" cap="all" dirty="0" smtClean="0">
                  <a:solidFill>
                    <a:schemeClr val="tx1">
                      <a:lumMod val="50000"/>
                      <a:lumOff val="50000"/>
                    </a:schemeClr>
                  </a:solidFill>
                  <a:uFillTx/>
                  <a:latin typeface="方正细谭黑简体" panose="02000000000000000000" pitchFamily="2" charset="-122"/>
                  <a:ea typeface="方正细谭黑简体" panose="02000000000000000000" pitchFamily="2" charset="-122"/>
                  <a:cs typeface="+mn-ea"/>
                  <a:sym typeface="+mn-lt"/>
                </a:rPr>
                <a:t>XX</a:t>
              </a:r>
              <a:endParaRPr lang="en-US" altLang="en-ID" sz="8000" i="0" cap="all" dirty="0">
                <a:solidFill>
                  <a:schemeClr val="tx1">
                    <a:lumMod val="50000"/>
                    <a:lumOff val="50000"/>
                  </a:schemeClr>
                </a:solidFill>
                <a:uFillTx/>
                <a:latin typeface="方正细谭黑简体" panose="02000000000000000000" pitchFamily="2" charset="-122"/>
                <a:ea typeface="方正细谭黑简体" panose="02000000000000000000" pitchFamily="2" charset="-122"/>
                <a:cs typeface="+mn-ea"/>
                <a:sym typeface="+mn-lt"/>
              </a:endParaRPr>
            </a:p>
          </p:txBody>
        </p:sp>
        <p:sp>
          <p:nvSpPr>
            <p:cNvPr id="20" name="文本框 19"/>
            <p:cNvSpPr txBox="1"/>
            <p:nvPr/>
          </p:nvSpPr>
          <p:spPr>
            <a:xfrm>
              <a:off x="7990" y="7688"/>
              <a:ext cx="3640" cy="582"/>
            </a:xfrm>
            <a:prstGeom prst="rect">
              <a:avLst/>
            </a:prstGeom>
            <a:noFill/>
            <a:ln>
              <a:noFill/>
            </a:ln>
          </p:spPr>
          <p:txBody>
            <a:bodyPr wrap="square" rtlCol="0">
              <a:spAutoFit/>
            </a:bodyPr>
            <a:lstStyle>
              <a:defPPr>
                <a:defRPr lang="zh-CN"/>
              </a:defPPr>
              <a:lvl1pPr>
                <a:defRPr sz="2400" spc="-150">
                  <a:ln w="38100">
                    <a:noFill/>
                  </a:ln>
                  <a:solidFill>
                    <a:srgbClr val="D53D2A"/>
                  </a:solidFill>
                  <a:effectLst>
                    <a:outerShdw blurRad="127000" dist="127000" dir="5400000" algn="t" rotWithShape="0">
                      <a:srgbClr val="D53D2A">
                        <a:alpha val="20000"/>
                      </a:srgbClr>
                    </a:outerShdw>
                  </a:effectLst>
                  <a:latin typeface="+mj-ea"/>
                  <a:ea typeface="+mj-ea"/>
                </a:defRPr>
              </a:lvl1pPr>
            </a:lstStyle>
            <a:p>
              <a:pPr algn="ctr"/>
              <a:r>
                <a:rPr lang="zh-CN" altLang="en-US" sz="1800" spc="0" dirty="0">
                  <a:solidFill>
                    <a:schemeClr val="tx1">
                      <a:lumMod val="75000"/>
                      <a:lumOff val="25000"/>
                    </a:schemeClr>
                  </a:solidFill>
                  <a:effectLst/>
                  <a:latin typeface="+mn-lt"/>
                  <a:ea typeface="+mn-ea"/>
                  <a:cs typeface="+mn-ea"/>
                  <a:sym typeface="+mn-lt"/>
                </a:rPr>
                <a:t>汇报人</a:t>
              </a:r>
              <a:r>
                <a:rPr lang="zh-CN" altLang="en-US" sz="1800" spc="0" dirty="0" smtClean="0">
                  <a:solidFill>
                    <a:schemeClr val="tx1">
                      <a:lumMod val="75000"/>
                      <a:lumOff val="25000"/>
                    </a:schemeClr>
                  </a:solidFill>
                  <a:effectLst/>
                  <a:latin typeface="+mn-lt"/>
                  <a:ea typeface="+mn-ea"/>
                  <a:cs typeface="+mn-ea"/>
                  <a:sym typeface="+mn-lt"/>
                </a:rPr>
                <a:t>：优品</a:t>
              </a:r>
              <a:r>
                <a:rPr lang="en-US" altLang="zh-CN" sz="1800" spc="0" dirty="0" smtClean="0">
                  <a:solidFill>
                    <a:schemeClr val="tx1">
                      <a:lumMod val="75000"/>
                      <a:lumOff val="25000"/>
                    </a:schemeClr>
                  </a:solidFill>
                  <a:effectLst/>
                  <a:latin typeface="+mn-lt"/>
                  <a:ea typeface="+mn-ea"/>
                  <a:cs typeface="+mn-ea"/>
                  <a:sym typeface="+mn-lt"/>
                </a:rPr>
                <a:t>PPT</a:t>
              </a:r>
              <a:endParaRPr lang="zh-CN" altLang="en-US" sz="1800" spc="0" dirty="0">
                <a:solidFill>
                  <a:schemeClr val="tx1">
                    <a:lumMod val="75000"/>
                    <a:lumOff val="25000"/>
                  </a:schemeClr>
                </a:solidFill>
                <a:effectLst/>
                <a:latin typeface="+mn-lt"/>
                <a:ea typeface="+mn-ea"/>
                <a:cs typeface="+mn-ea"/>
                <a:sym typeface="+mn-lt"/>
              </a:endParaRP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med" p14:dur="699">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rot="10800000" flipH="1">
            <a:off x="275809" y="327218"/>
            <a:ext cx="355381" cy="88900"/>
            <a:chOff x="4381719" y="-1168400"/>
            <a:chExt cx="355381" cy="88900"/>
          </a:xfrm>
        </p:grpSpPr>
        <p:cxnSp>
          <p:nvCxnSpPr>
            <p:cNvPr id="32" name="直接连接符 31"/>
            <p:cNvCxnSpPr/>
            <p:nvPr/>
          </p:nvCxnSpPr>
          <p:spPr>
            <a:xfrm>
              <a:off x="4483100" y="-1168400"/>
              <a:ext cx="254000" cy="0"/>
            </a:xfrm>
            <a:prstGeom prst="line">
              <a:avLst/>
            </a:prstGeom>
            <a:ln w="28575" cap="rnd">
              <a:solidFill>
                <a:srgbClr val="3FA4DE"/>
              </a:solidFill>
              <a:round/>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4381719" y="-1079500"/>
              <a:ext cx="355381" cy="0"/>
            </a:xfrm>
            <a:prstGeom prst="line">
              <a:avLst/>
            </a:prstGeom>
            <a:ln w="28575" cap="rnd">
              <a:solidFill>
                <a:srgbClr val="3FA4DE"/>
              </a:solidFill>
              <a:round/>
            </a:ln>
          </p:spPr>
          <p:style>
            <a:lnRef idx="1">
              <a:schemeClr val="accent1"/>
            </a:lnRef>
            <a:fillRef idx="0">
              <a:schemeClr val="accent1"/>
            </a:fillRef>
            <a:effectRef idx="0">
              <a:schemeClr val="accent1"/>
            </a:effectRef>
            <a:fontRef idx="minor">
              <a:schemeClr val="tx1"/>
            </a:fontRef>
          </p:style>
        </p:cxnSp>
      </p:grpSp>
      <p:sp>
        <p:nvSpPr>
          <p:cNvPr id="153" name="文本框 152"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txBox="1"/>
          <p:nvPr/>
        </p:nvSpPr>
        <p:spPr>
          <a:xfrm>
            <a:off x="757555" y="147320"/>
            <a:ext cx="3264535" cy="460375"/>
          </a:xfrm>
          <a:prstGeom prst="rect">
            <a:avLst/>
          </a:prstGeom>
          <a:noFill/>
        </p:spPr>
        <p:txBody>
          <a:bodyPr wrap="square" rtlCol="0">
            <a:spAutoFit/>
          </a:bodyPr>
          <a:lstStyle>
            <a:defPPr>
              <a:defRPr lang="en-US"/>
            </a:defPPr>
            <a:lvl1pPr>
              <a:defRPr sz="2000" b="1">
                <a:solidFill>
                  <a:schemeClr val="accent1"/>
                </a:solidFill>
                <a:latin typeface="+mj-lt"/>
                <a:ea typeface="+mj-ea"/>
              </a:defRPr>
            </a:lvl1p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zh-CN" sz="2400" b="0" i="0" u="none" strike="noStrike" kern="1200" cap="none" spc="0" normalizeH="0" baseline="0" noProof="0">
                <a:ln>
                  <a:noFill/>
                </a:ln>
                <a:solidFill>
                  <a:schemeClr val="tx1">
                    <a:lumMod val="75000"/>
                    <a:lumOff val="25000"/>
                  </a:schemeClr>
                </a:solidFill>
                <a:effectLst/>
                <a:uLnTx/>
                <a:uFillTx/>
                <a:latin typeface="+mn-lt"/>
                <a:ea typeface="+mn-ea"/>
                <a:cs typeface="+mn-ea"/>
                <a:sym typeface="+mn-lt"/>
              </a:rPr>
              <a:t>请输入你的标题</a:t>
            </a:r>
          </a:p>
        </p:txBody>
      </p:sp>
      <p:sp>
        <p:nvSpPr>
          <p:cNvPr id="14" name="圆角矩形 13"/>
          <p:cNvSpPr/>
          <p:nvPr/>
        </p:nvSpPr>
        <p:spPr>
          <a:xfrm>
            <a:off x="3931920" y="2245360"/>
            <a:ext cx="4216400" cy="2779395"/>
          </a:xfrm>
          <a:prstGeom prst="roundRect">
            <a:avLst>
              <a:gd name="adj" fmla="val 6924"/>
            </a:avLst>
          </a:prstGeom>
          <a:solidFill>
            <a:schemeClr val="bg1"/>
          </a:solidFill>
          <a:ln>
            <a:noFill/>
          </a:ln>
          <a:effectLst>
            <a:outerShdw blurRad="330200" dist="38100" dir="2700000" algn="tl" rotWithShape="0">
              <a:srgbClr val="012FA7">
                <a:alpha val="1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圆角矩形 14"/>
          <p:cNvSpPr/>
          <p:nvPr/>
        </p:nvSpPr>
        <p:spPr>
          <a:xfrm>
            <a:off x="6273800" y="2245360"/>
            <a:ext cx="1874520" cy="2779395"/>
          </a:xfrm>
          <a:prstGeom prst="roundRect">
            <a:avLst>
              <a:gd name="adj" fmla="val 6924"/>
            </a:avLst>
          </a:prstGeom>
          <a:blipFill rotWithShape="1">
            <a:blip r:embed="rId3" cstate="screen">
              <a:extLst>
                <a:ext uri="{28A0092B-C50C-407E-A947-70E740481C1C}">
                  <a14:useLocalDpi xmlns:a14="http://schemas.microsoft.com/office/drawing/2010/main"/>
                </a:ext>
              </a:extLst>
            </a:blip>
            <a:stretch>
              <a:fillRect/>
            </a:stretch>
          </a:blipFill>
          <a:ln>
            <a:noFill/>
          </a:ln>
          <a:effectLst>
            <a:outerShdw blurRad="330200" dist="38100" dir="2700000" algn="tl" rotWithShape="0">
              <a:srgbClr val="012FA7">
                <a:alpha val="1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1" name="组合 20"/>
          <p:cNvGrpSpPr/>
          <p:nvPr/>
        </p:nvGrpSpPr>
        <p:grpSpPr>
          <a:xfrm>
            <a:off x="8865235" y="2245360"/>
            <a:ext cx="2249170" cy="2778760"/>
            <a:chOff x="13936" y="3788"/>
            <a:chExt cx="3542" cy="4376"/>
          </a:xfrm>
        </p:grpSpPr>
        <p:sp>
          <p:nvSpPr>
            <p:cNvPr id="16" name="圆角矩形 15"/>
            <p:cNvSpPr/>
            <p:nvPr/>
          </p:nvSpPr>
          <p:spPr>
            <a:xfrm>
              <a:off x="13936" y="3788"/>
              <a:ext cx="3542" cy="4377"/>
            </a:xfrm>
            <a:prstGeom prst="roundRect">
              <a:avLst>
                <a:gd name="adj" fmla="val 6924"/>
              </a:avLst>
            </a:prstGeom>
            <a:solidFill>
              <a:schemeClr val="accent2"/>
            </a:solidFill>
            <a:ln>
              <a:noFill/>
            </a:ln>
            <a:effectLst>
              <a:outerShdw blurRad="330200" dist="38100" dir="2700000" algn="tl" rotWithShape="0">
                <a:srgbClr val="012FA7">
                  <a:alpha val="1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圆角矩形 17"/>
            <p:cNvSpPr/>
            <p:nvPr/>
          </p:nvSpPr>
          <p:spPr>
            <a:xfrm>
              <a:off x="13936" y="3788"/>
              <a:ext cx="3542" cy="2189"/>
            </a:xfrm>
            <a:prstGeom prst="roundRect">
              <a:avLst>
                <a:gd name="adj" fmla="val 6924"/>
              </a:avLst>
            </a:prstGeom>
            <a:blipFill rotWithShape="1">
              <a:blip r:embed="rId4" cstate="screen">
                <a:extLst>
                  <a:ext uri="{28A0092B-C50C-407E-A947-70E740481C1C}">
                    <a14:useLocalDpi xmlns:a14="http://schemas.microsoft.com/office/drawing/2010/main"/>
                  </a:ext>
                </a:extLst>
              </a:blip>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9" name="圆角矩形 18"/>
          <p:cNvSpPr/>
          <p:nvPr/>
        </p:nvSpPr>
        <p:spPr>
          <a:xfrm>
            <a:off x="965835" y="2245360"/>
            <a:ext cx="2249170" cy="2779395"/>
          </a:xfrm>
          <a:prstGeom prst="roundRect">
            <a:avLst>
              <a:gd name="adj" fmla="val 6924"/>
            </a:avLst>
          </a:prstGeom>
          <a:solidFill>
            <a:schemeClr val="bg1"/>
          </a:solidFill>
          <a:ln>
            <a:noFill/>
          </a:ln>
          <a:effectLst>
            <a:outerShdw blurRad="330200" dist="38100" dir="2700000" algn="tl" rotWithShape="0">
              <a:srgbClr val="012FA7">
                <a:alpha val="1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圆角矩形 19"/>
          <p:cNvSpPr/>
          <p:nvPr/>
        </p:nvSpPr>
        <p:spPr>
          <a:xfrm>
            <a:off x="965835" y="2245360"/>
            <a:ext cx="2249170" cy="1390015"/>
          </a:xfrm>
          <a:prstGeom prst="roundRect">
            <a:avLst>
              <a:gd name="adj" fmla="val 6924"/>
            </a:avLst>
          </a:prstGeom>
          <a:blipFill rotWithShape="1">
            <a:blip r:embed="rId5" cstate="screen">
              <a:extLst>
                <a:ext uri="{28A0092B-C50C-407E-A947-70E740481C1C}">
                  <a14:useLocalDpi xmlns:a14="http://schemas.microsoft.com/office/drawing/2010/main"/>
                </a:ext>
              </a:extLst>
            </a:blip>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4" name="矩形 53"/>
          <p:cNvSpPr/>
          <p:nvPr/>
        </p:nvSpPr>
        <p:spPr>
          <a:xfrm>
            <a:off x="1104583" y="4065905"/>
            <a:ext cx="2050415" cy="668020"/>
          </a:xfrm>
          <a:prstGeom prst="rect">
            <a:avLst/>
          </a:prstGeom>
        </p:spPr>
        <p:txBody>
          <a:bodyPr wrap="square">
            <a:spAutoFit/>
          </a:bodyPr>
          <a:lstStyle/>
          <a:p>
            <a:pPr marL="0" marR="0" lvl="0" indent="0" algn="l" defTabSz="914400" rtl="0" fontAlgn="auto">
              <a:lnSpc>
                <a:spcPts val="1500"/>
              </a:lnSpc>
              <a:spcBef>
                <a:spcPts val="0"/>
              </a:spcBef>
              <a:spcAft>
                <a:spcPts val="0"/>
              </a:spcAft>
              <a:buClrTx/>
              <a:buSzTx/>
              <a:buFontTx/>
              <a:buNone/>
              <a:defRPr/>
            </a:pPr>
            <a:r>
              <a:rPr kumimoji="0" lang="zh-CN" altLang="en-US" sz="900" i="0" u="none" strike="noStrike" kern="0" cap="none" spc="0" normalizeH="0" baseline="0" noProof="0" dirty="0">
                <a:ln w="0">
                  <a:noFill/>
                </a:ln>
                <a:solidFill>
                  <a:schemeClr val="tx1">
                    <a:lumMod val="50000"/>
                    <a:lumOff val="50000"/>
                  </a:schemeClr>
                </a:solidFill>
                <a:effectLst/>
                <a:uLnTx/>
                <a:uFillTx/>
                <a:cs typeface="+mn-ea"/>
                <a:sym typeface="+mn-lt"/>
              </a:rPr>
              <a:t>单击此处添加文本，本模块所有图形线条及相应素材均可自由编辑，建议您选择微软雅黑等系统自带字体</a:t>
            </a:r>
          </a:p>
        </p:txBody>
      </p:sp>
      <p:sp>
        <p:nvSpPr>
          <p:cNvPr id="55" name="矩形 54"/>
          <p:cNvSpPr/>
          <p:nvPr/>
        </p:nvSpPr>
        <p:spPr>
          <a:xfrm>
            <a:off x="1104583" y="3825875"/>
            <a:ext cx="1586865" cy="27559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0" cap="none" spc="0" normalizeH="0" baseline="0" noProof="0" dirty="0">
                <a:ln w="0">
                  <a:noFill/>
                </a:ln>
                <a:solidFill>
                  <a:schemeClr val="tx1">
                    <a:lumMod val="75000"/>
                    <a:lumOff val="25000"/>
                  </a:schemeClr>
                </a:solidFill>
                <a:effectLst/>
                <a:uLnTx/>
                <a:uFillTx/>
                <a:cs typeface="+mn-ea"/>
                <a:sym typeface="+mn-lt"/>
              </a:rPr>
              <a:t>请输入关键字</a:t>
            </a:r>
          </a:p>
        </p:txBody>
      </p:sp>
      <p:sp>
        <p:nvSpPr>
          <p:cNvPr id="24" name="矩形 23"/>
          <p:cNvSpPr/>
          <p:nvPr/>
        </p:nvSpPr>
        <p:spPr>
          <a:xfrm>
            <a:off x="4127183" y="3164205"/>
            <a:ext cx="2050415" cy="1245235"/>
          </a:xfrm>
          <a:prstGeom prst="rect">
            <a:avLst/>
          </a:prstGeom>
        </p:spPr>
        <p:txBody>
          <a:bodyPr wrap="square">
            <a:spAutoFit/>
          </a:bodyPr>
          <a:lstStyle/>
          <a:p>
            <a:pPr marL="0" marR="0" lvl="0" indent="0" algn="l" defTabSz="914400" rtl="0" fontAlgn="auto">
              <a:lnSpc>
                <a:spcPts val="1500"/>
              </a:lnSpc>
              <a:spcBef>
                <a:spcPts val="0"/>
              </a:spcBef>
              <a:spcAft>
                <a:spcPts val="0"/>
              </a:spcAft>
              <a:buClrTx/>
              <a:buSzTx/>
              <a:buFontTx/>
              <a:buNone/>
              <a:defRPr/>
            </a:pPr>
            <a:r>
              <a:rPr kumimoji="0" lang="zh-CN" altLang="en-US" sz="900" i="0" u="none" strike="noStrike" kern="0" cap="none" spc="0" normalizeH="0" baseline="0" noProof="0" dirty="0">
                <a:ln w="0">
                  <a:noFill/>
                </a:ln>
                <a:solidFill>
                  <a:schemeClr val="tx1">
                    <a:lumMod val="50000"/>
                    <a:lumOff val="50000"/>
                  </a:schemeClr>
                </a:solidFill>
                <a:effectLst/>
                <a:uLnTx/>
                <a:uFillTx/>
                <a:cs typeface="+mn-ea"/>
                <a:sym typeface="+mn-lt"/>
              </a:rPr>
              <a:t>单击此处添加文本，本模块所有图形线条及相应素材均可自由编辑，建议您选择微软雅黑等系统自带字体。</a:t>
            </a:r>
            <a:r>
              <a:rPr lang="zh-CN" altLang="en-US" sz="900" kern="0" noProof="0" dirty="0">
                <a:ln w="0">
                  <a:noFill/>
                </a:ln>
                <a:solidFill>
                  <a:schemeClr val="tx1">
                    <a:lumMod val="50000"/>
                    <a:lumOff val="50000"/>
                  </a:schemeClr>
                </a:solidFill>
                <a:effectLst/>
                <a:uLnTx/>
                <a:uFillTx/>
                <a:cs typeface="+mn-ea"/>
                <a:sym typeface="+mn-lt"/>
              </a:rPr>
              <a:t>单击此处添加文本，本模块所有图形线条及相应素材均可自由编辑，建议您选择微软雅黑等系统自带字体。</a:t>
            </a:r>
            <a:endParaRPr kumimoji="0" lang="zh-CN" altLang="en-US" sz="900" i="0" u="none" strike="noStrike" kern="0" cap="none" spc="0" normalizeH="0" baseline="0" noProof="0" dirty="0">
              <a:ln w="0">
                <a:noFill/>
              </a:ln>
              <a:solidFill>
                <a:schemeClr val="tx1">
                  <a:lumMod val="50000"/>
                  <a:lumOff val="50000"/>
                </a:schemeClr>
              </a:solidFill>
              <a:effectLst/>
              <a:uLnTx/>
              <a:uFillTx/>
              <a:cs typeface="+mn-ea"/>
              <a:sym typeface="+mn-lt"/>
            </a:endParaRPr>
          </a:p>
        </p:txBody>
      </p:sp>
      <p:sp>
        <p:nvSpPr>
          <p:cNvPr id="25" name="矩形 24"/>
          <p:cNvSpPr/>
          <p:nvPr/>
        </p:nvSpPr>
        <p:spPr>
          <a:xfrm>
            <a:off x="4127183" y="2876550"/>
            <a:ext cx="1586865" cy="27559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0" cap="none" spc="0" normalizeH="0" baseline="0" noProof="0" dirty="0">
                <a:ln w="0">
                  <a:noFill/>
                </a:ln>
                <a:solidFill>
                  <a:schemeClr val="tx1">
                    <a:lumMod val="75000"/>
                    <a:lumOff val="25000"/>
                  </a:schemeClr>
                </a:solidFill>
                <a:effectLst/>
                <a:uLnTx/>
                <a:uFillTx/>
                <a:cs typeface="+mn-ea"/>
                <a:sym typeface="+mn-lt"/>
              </a:rPr>
              <a:t>请输入关键字</a:t>
            </a:r>
          </a:p>
        </p:txBody>
      </p:sp>
      <p:sp>
        <p:nvSpPr>
          <p:cNvPr id="26" name="矩形 25"/>
          <p:cNvSpPr/>
          <p:nvPr/>
        </p:nvSpPr>
        <p:spPr>
          <a:xfrm>
            <a:off x="9023033" y="4065905"/>
            <a:ext cx="2050415" cy="668020"/>
          </a:xfrm>
          <a:prstGeom prst="rect">
            <a:avLst/>
          </a:prstGeom>
        </p:spPr>
        <p:txBody>
          <a:bodyPr wrap="square">
            <a:spAutoFit/>
          </a:bodyPr>
          <a:lstStyle/>
          <a:p>
            <a:pPr marL="0" marR="0" lvl="0" indent="0" algn="l" defTabSz="914400" rtl="0" fontAlgn="auto">
              <a:lnSpc>
                <a:spcPts val="1500"/>
              </a:lnSpc>
              <a:spcBef>
                <a:spcPts val="0"/>
              </a:spcBef>
              <a:spcAft>
                <a:spcPts val="0"/>
              </a:spcAft>
              <a:buClrTx/>
              <a:buSzTx/>
              <a:buFontTx/>
              <a:buNone/>
              <a:defRPr/>
            </a:pPr>
            <a:r>
              <a:rPr kumimoji="0" lang="zh-CN" altLang="en-US" sz="900" i="0" u="none" strike="noStrike" kern="0" cap="none" spc="0" normalizeH="0" baseline="0" noProof="0" dirty="0">
                <a:ln w="0">
                  <a:noFill/>
                </a:ln>
                <a:solidFill>
                  <a:schemeClr val="bg1"/>
                </a:solidFill>
                <a:effectLst/>
                <a:uLnTx/>
                <a:uFillTx/>
                <a:cs typeface="+mn-ea"/>
                <a:sym typeface="+mn-lt"/>
              </a:rPr>
              <a:t>单击此处添加文本，本模块所有图形线条及相应素材均可自由编辑，建议您选择微软雅黑等系统自带字体</a:t>
            </a:r>
          </a:p>
        </p:txBody>
      </p:sp>
      <p:sp>
        <p:nvSpPr>
          <p:cNvPr id="6" name="矩形 5"/>
          <p:cNvSpPr/>
          <p:nvPr/>
        </p:nvSpPr>
        <p:spPr>
          <a:xfrm>
            <a:off x="9023033" y="3825875"/>
            <a:ext cx="1586865" cy="27559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i="0" u="none" strike="noStrike" kern="0" cap="none" spc="0" normalizeH="0" baseline="0" noProof="0" dirty="0">
                <a:ln w="0">
                  <a:noFill/>
                </a:ln>
                <a:solidFill>
                  <a:schemeClr val="bg1"/>
                </a:solidFill>
                <a:effectLst/>
                <a:uLnTx/>
                <a:uFillTx/>
                <a:cs typeface="+mn-ea"/>
                <a:sym typeface="+mn-lt"/>
              </a:rPr>
              <a:t>请输入关键字</a:t>
            </a:r>
          </a:p>
        </p:txBody>
      </p:sp>
      <p:sp>
        <p:nvSpPr>
          <p:cNvPr id="7" name="矩形 6"/>
          <p:cNvSpPr/>
          <p:nvPr/>
        </p:nvSpPr>
        <p:spPr>
          <a:xfrm>
            <a:off x="6235065" y="3288030"/>
            <a:ext cx="123825" cy="1752600"/>
          </a:xfrm>
          <a:prstGeom prst="rect">
            <a:avLst/>
          </a:prstGeom>
          <a:solidFill>
            <a:srgbClr val="3FA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699">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rot="10800000" flipH="1">
            <a:off x="275809" y="327218"/>
            <a:ext cx="355381" cy="88900"/>
            <a:chOff x="4381719" y="-1168400"/>
            <a:chExt cx="355381" cy="88900"/>
          </a:xfrm>
        </p:grpSpPr>
        <p:cxnSp>
          <p:nvCxnSpPr>
            <p:cNvPr id="32" name="直接连接符 31"/>
            <p:cNvCxnSpPr/>
            <p:nvPr/>
          </p:nvCxnSpPr>
          <p:spPr>
            <a:xfrm>
              <a:off x="4483100" y="-1168400"/>
              <a:ext cx="254000" cy="0"/>
            </a:xfrm>
            <a:prstGeom prst="line">
              <a:avLst/>
            </a:prstGeom>
            <a:ln w="28575" cap="rnd">
              <a:solidFill>
                <a:srgbClr val="3FA4DE"/>
              </a:solidFill>
              <a:round/>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4381719" y="-1079500"/>
              <a:ext cx="355381" cy="0"/>
            </a:xfrm>
            <a:prstGeom prst="line">
              <a:avLst/>
            </a:prstGeom>
            <a:ln w="28575" cap="rnd">
              <a:solidFill>
                <a:srgbClr val="3FA4DE"/>
              </a:solidFill>
              <a:round/>
            </a:ln>
          </p:spPr>
          <p:style>
            <a:lnRef idx="1">
              <a:schemeClr val="accent1"/>
            </a:lnRef>
            <a:fillRef idx="0">
              <a:schemeClr val="accent1"/>
            </a:fillRef>
            <a:effectRef idx="0">
              <a:schemeClr val="accent1"/>
            </a:effectRef>
            <a:fontRef idx="minor">
              <a:schemeClr val="tx1"/>
            </a:fontRef>
          </p:style>
        </p:cxnSp>
      </p:grpSp>
      <p:sp>
        <p:nvSpPr>
          <p:cNvPr id="153" name="文本框 152"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txBox="1"/>
          <p:nvPr/>
        </p:nvSpPr>
        <p:spPr>
          <a:xfrm>
            <a:off x="757555" y="147320"/>
            <a:ext cx="3264535" cy="460375"/>
          </a:xfrm>
          <a:prstGeom prst="rect">
            <a:avLst/>
          </a:prstGeom>
          <a:noFill/>
        </p:spPr>
        <p:txBody>
          <a:bodyPr wrap="square" rtlCol="0">
            <a:spAutoFit/>
          </a:bodyPr>
          <a:lstStyle>
            <a:defPPr>
              <a:defRPr lang="en-US"/>
            </a:defPPr>
            <a:lvl1pPr>
              <a:defRPr sz="2000" b="1">
                <a:solidFill>
                  <a:schemeClr val="accent1"/>
                </a:solidFill>
                <a:latin typeface="+mj-lt"/>
                <a:ea typeface="+mj-ea"/>
              </a:defRPr>
            </a:lvl1p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zh-CN" sz="2400" b="0" i="0" u="none" strike="noStrike" kern="1200" cap="none" spc="0" normalizeH="0" baseline="0" noProof="0">
                <a:ln>
                  <a:noFill/>
                </a:ln>
                <a:solidFill>
                  <a:schemeClr val="tx1">
                    <a:lumMod val="75000"/>
                    <a:lumOff val="25000"/>
                  </a:schemeClr>
                </a:solidFill>
                <a:effectLst/>
                <a:uLnTx/>
                <a:uFillTx/>
                <a:latin typeface="+mn-lt"/>
                <a:ea typeface="+mn-ea"/>
                <a:cs typeface="+mn-ea"/>
                <a:sym typeface="+mn-lt"/>
              </a:rPr>
              <a:t>请输入你的标题</a:t>
            </a:r>
          </a:p>
        </p:txBody>
      </p:sp>
      <p:sp>
        <p:nvSpPr>
          <p:cNvPr id="3" name="矩形: 圆角 1"/>
          <p:cNvSpPr/>
          <p:nvPr/>
        </p:nvSpPr>
        <p:spPr>
          <a:xfrm>
            <a:off x="924560" y="1478280"/>
            <a:ext cx="684530" cy="3705225"/>
          </a:xfrm>
          <a:prstGeom prst="roundRect">
            <a:avLst>
              <a:gd name="adj" fmla="val 50000"/>
            </a:avLst>
          </a:prstGeom>
          <a:gradFill>
            <a:gsLst>
              <a:gs pos="0">
                <a:srgbClr val="3FA4DE"/>
              </a:gs>
              <a:gs pos="100000">
                <a:srgbClr val="D9E5FC">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white"/>
              </a:solidFill>
              <a:effectLst/>
              <a:uLnTx/>
              <a:uFillTx/>
              <a:cs typeface="+mn-ea"/>
              <a:sym typeface="+mn-lt"/>
            </a:endParaRPr>
          </a:p>
        </p:txBody>
      </p:sp>
      <p:sp>
        <p:nvSpPr>
          <p:cNvPr id="21" name="矩形: 圆角 20"/>
          <p:cNvSpPr/>
          <p:nvPr/>
        </p:nvSpPr>
        <p:spPr>
          <a:xfrm>
            <a:off x="2157730" y="3121025"/>
            <a:ext cx="684530" cy="2228850"/>
          </a:xfrm>
          <a:prstGeom prst="roundRect">
            <a:avLst>
              <a:gd name="adj" fmla="val 50000"/>
            </a:avLst>
          </a:prstGeom>
          <a:gradFill>
            <a:gsLst>
              <a:gs pos="0">
                <a:srgbClr val="BEBEBE"/>
              </a:gs>
              <a:gs pos="100000">
                <a:srgbClr val="D9E5FC">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white"/>
              </a:solidFill>
              <a:effectLst/>
              <a:uLnTx/>
              <a:uFillTx/>
              <a:cs typeface="+mn-ea"/>
              <a:sym typeface="+mn-lt"/>
            </a:endParaRPr>
          </a:p>
        </p:txBody>
      </p:sp>
      <p:sp>
        <p:nvSpPr>
          <p:cNvPr id="42" name="文本框 41" descr="e7d195523061f1c09e9d68d7cf438b91ef959ecb14fc25d26BBA7F7DBC18E55DFF4014AF651F0BF2569D4B6C1DA7F1A4683A481403BD872FC687266AD13265C1DE7C373772FD8728ABDD69ADD03BFF5BE2862BC891DBB79EB92A7FA7E029E43EA7524A02B776D8C9DEABEB3B907A76FD74C1D893F5DB3B7F078C3E09BDEEF7F018FCC6F892B1B73C77034C836F6FF9E8"/>
          <p:cNvSpPr txBox="1"/>
          <p:nvPr/>
        </p:nvSpPr>
        <p:spPr>
          <a:xfrm>
            <a:off x="839470" y="1802130"/>
            <a:ext cx="853440" cy="39878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altLang="zh-CN" sz="2000" b="1" i="0" u="none" strike="noStrike" kern="1200" cap="none" spc="0" normalizeH="0" baseline="0" noProof="0">
                <a:ln>
                  <a:noFill/>
                </a:ln>
                <a:solidFill>
                  <a:prstClr val="white"/>
                </a:solidFill>
                <a:effectLst/>
                <a:uLnTx/>
                <a:uFillTx/>
                <a:cs typeface="+mn-ea"/>
                <a:sym typeface="+mn-lt"/>
              </a:rPr>
              <a:t>7.5k</a:t>
            </a:r>
          </a:p>
        </p:txBody>
      </p:sp>
      <p:sp>
        <p:nvSpPr>
          <p:cNvPr id="44" name="文本框 43" descr="e7d195523061f1c09e9d68d7cf438b91ef959ecb14fc25d26BBA7F7DBC18E55DFF4014AF651F0BF2569D4B6C1DA7F1A4683A481403BD872FC687266AD13265C1DE7C373772FD8728ABDD69ADD03BFF5BE2862BC891DBB79EB92A7FA7E029E43EA7524A02B776D8C9DEABEB3B907A76FD74C1D893F5DB3B7F078C3E09BDEEF7F018FCC6F892B1B73C77034C836F6FF9E8"/>
          <p:cNvSpPr txBox="1"/>
          <p:nvPr/>
        </p:nvSpPr>
        <p:spPr>
          <a:xfrm>
            <a:off x="2023110" y="3268345"/>
            <a:ext cx="853440" cy="39878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altLang="zh-CN" sz="2000" b="1" i="0" u="none" strike="noStrike" kern="1200" cap="none" spc="0" normalizeH="0" baseline="0" noProof="0">
                <a:ln>
                  <a:noFill/>
                </a:ln>
                <a:solidFill>
                  <a:prstClr val="white"/>
                </a:solidFill>
                <a:effectLst/>
                <a:uLnTx/>
                <a:uFillTx/>
                <a:cs typeface="+mn-ea"/>
                <a:sym typeface="+mn-lt"/>
              </a:rPr>
              <a:t>4.5k</a:t>
            </a:r>
          </a:p>
        </p:txBody>
      </p:sp>
      <p:sp>
        <p:nvSpPr>
          <p:cNvPr id="45" name="矩形: 圆角 44"/>
          <p:cNvSpPr/>
          <p:nvPr/>
        </p:nvSpPr>
        <p:spPr>
          <a:xfrm>
            <a:off x="3390265" y="2407285"/>
            <a:ext cx="685800" cy="2806065"/>
          </a:xfrm>
          <a:prstGeom prst="roundRect">
            <a:avLst>
              <a:gd name="adj" fmla="val 50000"/>
            </a:avLst>
          </a:prstGeom>
          <a:gradFill>
            <a:gsLst>
              <a:gs pos="0">
                <a:srgbClr val="3FA4DE"/>
              </a:gs>
              <a:gs pos="100000">
                <a:srgbClr val="D9E5FC">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white"/>
              </a:solidFill>
              <a:effectLst/>
              <a:uLnTx/>
              <a:uFillTx/>
              <a:cs typeface="+mn-ea"/>
              <a:sym typeface="+mn-lt"/>
            </a:endParaRPr>
          </a:p>
        </p:txBody>
      </p:sp>
      <p:sp>
        <p:nvSpPr>
          <p:cNvPr id="46" name="矩形: 圆角 45"/>
          <p:cNvSpPr/>
          <p:nvPr/>
        </p:nvSpPr>
        <p:spPr>
          <a:xfrm>
            <a:off x="4625340" y="3942080"/>
            <a:ext cx="685800" cy="1437005"/>
          </a:xfrm>
          <a:prstGeom prst="roundRect">
            <a:avLst>
              <a:gd name="adj" fmla="val 50000"/>
            </a:avLst>
          </a:prstGeom>
          <a:gradFill>
            <a:gsLst>
              <a:gs pos="0">
                <a:srgbClr val="BEBEBE"/>
              </a:gs>
              <a:gs pos="100000">
                <a:srgbClr val="D9E5FC">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white"/>
              </a:solidFill>
              <a:effectLst/>
              <a:uLnTx/>
              <a:uFillTx/>
              <a:cs typeface="+mn-ea"/>
              <a:sym typeface="+mn-lt"/>
            </a:endParaRPr>
          </a:p>
        </p:txBody>
      </p:sp>
      <p:sp>
        <p:nvSpPr>
          <p:cNvPr id="47" name="文本框 46" descr="e7d195523061f1c09e9d68d7cf438b91ef959ecb14fc25d26BBA7F7DBC18E55DFF4014AF651F0BF2569D4B6C1DA7F1A4683A481403BD872FC687266AD13265C1DE7C373772FD8728ABDD69ADD03BFF5BE2862BC891DBB79EB92A7FA7E029E43EA7524A02B776D8C9DEABEB3B907A76FD74C1D893F5DB3B7F078C3E09BDEEF7F018FCC6F892B1B73C77034C836F6FF9E8"/>
          <p:cNvSpPr txBox="1"/>
          <p:nvPr/>
        </p:nvSpPr>
        <p:spPr>
          <a:xfrm>
            <a:off x="3309620" y="2528570"/>
            <a:ext cx="853440" cy="39878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altLang="zh-CN" sz="2000" b="1" i="0" u="none" strike="noStrike" kern="1200" cap="none" spc="0" normalizeH="0" baseline="0" noProof="0">
                <a:ln>
                  <a:noFill/>
                </a:ln>
                <a:solidFill>
                  <a:prstClr val="white"/>
                </a:solidFill>
                <a:effectLst/>
                <a:uLnTx/>
                <a:uFillTx/>
                <a:cs typeface="+mn-ea"/>
                <a:sym typeface="+mn-lt"/>
              </a:rPr>
              <a:t>6.5k</a:t>
            </a:r>
          </a:p>
        </p:txBody>
      </p:sp>
      <p:sp>
        <p:nvSpPr>
          <p:cNvPr id="48" name="文本框 47" descr="e7d195523061f1c09e9d68d7cf438b91ef959ecb14fc25d26BBA7F7DBC18E55DFF4014AF651F0BF2569D4B6C1DA7F1A4683A481403BD872FC687266AD13265C1DE7C373772FD8728ABDD69ADD03BFF5BE2862BC891DBB79EB92A7FA7E029E43EA7524A02B776D8C9DEABEB3B907A76FD74C1D893F5DB3B7F078C3E09BDEEF7F018FCC6F892B1B73C77034C836F6FF9E8"/>
          <p:cNvSpPr txBox="1"/>
          <p:nvPr/>
        </p:nvSpPr>
        <p:spPr>
          <a:xfrm>
            <a:off x="4542155" y="4050665"/>
            <a:ext cx="853440" cy="39878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altLang="zh-CN" sz="2000" b="1" i="0" u="none" strike="noStrike" kern="1200" cap="none" spc="0" normalizeH="0" baseline="0" noProof="0">
                <a:ln>
                  <a:noFill/>
                </a:ln>
                <a:solidFill>
                  <a:prstClr val="white"/>
                </a:solidFill>
                <a:effectLst/>
                <a:uLnTx/>
                <a:uFillTx/>
                <a:cs typeface="+mn-ea"/>
                <a:sym typeface="+mn-lt"/>
              </a:rPr>
              <a:t>2.5k</a:t>
            </a:r>
          </a:p>
        </p:txBody>
      </p:sp>
      <p:sp>
        <p:nvSpPr>
          <p:cNvPr id="49" name="文本框 48"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txBox="1"/>
          <p:nvPr/>
        </p:nvSpPr>
        <p:spPr>
          <a:xfrm>
            <a:off x="5928360" y="2053590"/>
            <a:ext cx="2665730" cy="368300"/>
          </a:xfrm>
          <a:prstGeom prst="rect">
            <a:avLst/>
          </a:prstGeom>
          <a:noFill/>
        </p:spPr>
        <p:txBody>
          <a:bodyPr wrap="square" rtlCol="0">
            <a:spAutoFit/>
          </a:bodyPr>
          <a:lstStyle>
            <a:defPPr>
              <a:defRPr lang="en-US"/>
            </a:defPPr>
            <a:lvl1pPr>
              <a:defRPr b="1">
                <a:solidFill>
                  <a:schemeClr val="accent1"/>
                </a:solidFill>
                <a:latin typeface="Century Gothic" panose="020B0502020202020204" pitchFamily="34" charset="0"/>
                <a:ea typeface="+mj-ea"/>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kern="0" noProof="0" dirty="0">
                <a:ln w="0">
                  <a:noFill/>
                </a:ln>
                <a:solidFill>
                  <a:schemeClr val="tx1">
                    <a:lumMod val="75000"/>
                    <a:lumOff val="25000"/>
                  </a:schemeClr>
                </a:solidFill>
                <a:effectLst/>
                <a:uLnTx/>
                <a:uFillTx/>
                <a:latin typeface="+mn-lt"/>
                <a:ea typeface="+mn-ea"/>
                <a:cs typeface="+mn-ea"/>
                <a:sym typeface="+mn-lt"/>
              </a:rPr>
              <a:t>请输入关键字</a:t>
            </a:r>
            <a:endParaRPr kumimoji="0" lang="zh-CN" altLang="en-US" b="1" i="0" u="none" strike="noStrike" kern="1200" cap="none" spc="0" normalizeH="0" baseline="0" noProof="0">
              <a:ln>
                <a:noFill/>
              </a:ln>
              <a:solidFill>
                <a:prstClr val="black">
                  <a:lumMod val="75000"/>
                  <a:lumOff val="25000"/>
                </a:prstClr>
              </a:solidFill>
              <a:effectLst/>
              <a:uLnTx/>
              <a:uFillTx/>
              <a:latin typeface="+mn-lt"/>
              <a:ea typeface="+mn-ea"/>
              <a:cs typeface="+mn-ea"/>
              <a:sym typeface="+mn-lt"/>
            </a:endParaRPr>
          </a:p>
        </p:txBody>
      </p:sp>
      <p:sp>
        <p:nvSpPr>
          <p:cNvPr id="50" name="矩形 49"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p:nvPr/>
        </p:nvSpPr>
        <p:spPr>
          <a:xfrm>
            <a:off x="5928360" y="2396490"/>
            <a:ext cx="2557780" cy="613694"/>
          </a:xfrm>
          <a:prstGeom prst="rect">
            <a:avLst/>
          </a:prstGeom>
        </p:spPr>
        <p:txBody>
          <a:bodyPr wrap="square">
            <a:spAutoFit/>
          </a:bodyPr>
          <a:lstStyle/>
          <a:p>
            <a:pPr algn="l">
              <a:lnSpc>
                <a:spcPct val="150000"/>
              </a:lnSpc>
              <a:spcBef>
                <a:spcPts val="0"/>
              </a:spcBef>
              <a:spcAft>
                <a:spcPts val="0"/>
              </a:spcAft>
              <a:defRPr sz="1200">
                <a:solidFill>
                  <a:schemeClr val="accent1"/>
                </a:solidFill>
              </a:defRPr>
            </a:pPr>
            <a:r>
              <a:rPr dirty="0">
                <a:solidFill>
                  <a:schemeClr val="tx1">
                    <a:lumMod val="50000"/>
                    <a:lumOff val="50000"/>
                  </a:schemeClr>
                </a:solidFill>
                <a:cs typeface="+mn-ea"/>
                <a:sym typeface="+mn-lt"/>
              </a:rPr>
              <a:t>单击此处输入你的正文，以便观者可以准确理解您所传达的信息。</a:t>
            </a:r>
            <a:endParaRPr kumimoji="0" lang="en-US" altLang="zh-CN" sz="1200" b="0" i="0" u="none" strike="noStrike" kern="1200" cap="none" spc="0" normalizeH="0" baseline="0" noProof="0">
              <a:ln>
                <a:noFill/>
              </a:ln>
              <a:solidFill>
                <a:prstClr val="black">
                  <a:lumMod val="50000"/>
                  <a:lumOff val="50000"/>
                </a:prstClr>
              </a:solidFill>
              <a:effectLst/>
              <a:uLnTx/>
              <a:uFillTx/>
              <a:cs typeface="+mn-ea"/>
              <a:sym typeface="+mn-lt"/>
            </a:endParaRPr>
          </a:p>
        </p:txBody>
      </p:sp>
      <p:sp>
        <p:nvSpPr>
          <p:cNvPr id="51" name="文本框 50"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txBox="1"/>
          <p:nvPr/>
        </p:nvSpPr>
        <p:spPr>
          <a:xfrm>
            <a:off x="5928360" y="4175125"/>
            <a:ext cx="2665730" cy="368300"/>
          </a:xfrm>
          <a:prstGeom prst="rect">
            <a:avLst/>
          </a:prstGeom>
          <a:noFill/>
        </p:spPr>
        <p:txBody>
          <a:bodyPr wrap="square" rtlCol="0">
            <a:spAutoFit/>
          </a:bodyPr>
          <a:lstStyle>
            <a:defPPr>
              <a:defRPr lang="en-US"/>
            </a:defPPr>
            <a:lvl1pPr>
              <a:defRPr b="1">
                <a:solidFill>
                  <a:schemeClr val="accent1"/>
                </a:solidFill>
                <a:latin typeface="Century Gothic" panose="020B0502020202020204" pitchFamily="34" charset="0"/>
                <a:ea typeface="+mj-ea"/>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kern="0" noProof="0" dirty="0">
                <a:ln w="0">
                  <a:noFill/>
                </a:ln>
                <a:solidFill>
                  <a:schemeClr val="tx1">
                    <a:lumMod val="75000"/>
                    <a:lumOff val="25000"/>
                  </a:schemeClr>
                </a:solidFill>
                <a:effectLst/>
                <a:uLnTx/>
                <a:uFillTx/>
                <a:latin typeface="+mn-lt"/>
                <a:ea typeface="+mn-ea"/>
                <a:cs typeface="+mn-ea"/>
                <a:sym typeface="+mn-lt"/>
              </a:rPr>
              <a:t>请输入关键字</a:t>
            </a:r>
            <a:endParaRPr kumimoji="0" lang="zh-CN" altLang="en-US" b="1" i="0" u="none" strike="noStrike" kern="1200" cap="none" spc="0" normalizeH="0" baseline="0" noProof="0">
              <a:ln>
                <a:noFill/>
              </a:ln>
              <a:solidFill>
                <a:prstClr val="black">
                  <a:lumMod val="75000"/>
                  <a:lumOff val="25000"/>
                </a:prstClr>
              </a:solidFill>
              <a:effectLst/>
              <a:uLnTx/>
              <a:uFillTx/>
              <a:latin typeface="+mn-lt"/>
              <a:ea typeface="+mn-ea"/>
              <a:cs typeface="+mn-ea"/>
              <a:sym typeface="+mn-lt"/>
            </a:endParaRPr>
          </a:p>
        </p:txBody>
      </p:sp>
      <p:sp>
        <p:nvSpPr>
          <p:cNvPr id="52" name="矩形 51"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p:nvPr/>
        </p:nvSpPr>
        <p:spPr>
          <a:xfrm>
            <a:off x="5928360" y="4518660"/>
            <a:ext cx="2557780" cy="613694"/>
          </a:xfrm>
          <a:prstGeom prst="rect">
            <a:avLst/>
          </a:prstGeom>
        </p:spPr>
        <p:txBody>
          <a:bodyPr wrap="square">
            <a:spAutoFit/>
          </a:bodyPr>
          <a:lstStyle/>
          <a:p>
            <a:pPr algn="l">
              <a:lnSpc>
                <a:spcPct val="150000"/>
              </a:lnSpc>
              <a:spcBef>
                <a:spcPts val="0"/>
              </a:spcBef>
              <a:spcAft>
                <a:spcPts val="0"/>
              </a:spcAft>
              <a:defRPr sz="1200">
                <a:solidFill>
                  <a:schemeClr val="accent1"/>
                </a:solidFill>
              </a:defRPr>
            </a:pPr>
            <a:r>
              <a:rPr dirty="0">
                <a:solidFill>
                  <a:schemeClr val="tx1">
                    <a:lumMod val="50000"/>
                    <a:lumOff val="50000"/>
                  </a:schemeClr>
                </a:solidFill>
                <a:cs typeface="+mn-ea"/>
                <a:sym typeface="+mn-lt"/>
              </a:rPr>
              <a:t>单击此处输入你的正文，以便观者可以准确理解您所传达的信息。</a:t>
            </a:r>
            <a:endParaRPr kumimoji="0" lang="en-US" altLang="zh-CN" sz="1200" b="0" i="0" u="none" strike="noStrike" kern="1200" cap="none" spc="0" normalizeH="0" baseline="0" noProof="0">
              <a:ln>
                <a:noFill/>
              </a:ln>
              <a:solidFill>
                <a:prstClr val="black">
                  <a:lumMod val="50000"/>
                  <a:lumOff val="50000"/>
                </a:prstClr>
              </a:solidFill>
              <a:effectLst/>
              <a:uLnTx/>
              <a:uFillTx/>
              <a:cs typeface="+mn-ea"/>
              <a:sym typeface="+mn-lt"/>
            </a:endParaRPr>
          </a:p>
        </p:txBody>
      </p:sp>
      <p:sp>
        <p:nvSpPr>
          <p:cNvPr id="53" name="文本框 52"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txBox="1"/>
          <p:nvPr/>
        </p:nvSpPr>
        <p:spPr>
          <a:xfrm>
            <a:off x="8686800" y="2053590"/>
            <a:ext cx="2665730" cy="368300"/>
          </a:xfrm>
          <a:prstGeom prst="rect">
            <a:avLst/>
          </a:prstGeom>
          <a:noFill/>
        </p:spPr>
        <p:txBody>
          <a:bodyPr wrap="square" rtlCol="0">
            <a:spAutoFit/>
          </a:bodyPr>
          <a:lstStyle>
            <a:defPPr>
              <a:defRPr lang="en-US"/>
            </a:defPPr>
            <a:lvl1pPr>
              <a:defRPr b="1">
                <a:solidFill>
                  <a:schemeClr val="accent1"/>
                </a:solidFill>
                <a:latin typeface="Century Gothic" panose="020B0502020202020204" pitchFamily="34" charset="0"/>
                <a:ea typeface="+mj-ea"/>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kern="0" noProof="0" dirty="0">
                <a:ln w="0">
                  <a:noFill/>
                </a:ln>
                <a:solidFill>
                  <a:schemeClr val="tx1">
                    <a:lumMod val="75000"/>
                    <a:lumOff val="25000"/>
                  </a:schemeClr>
                </a:solidFill>
                <a:effectLst/>
                <a:uLnTx/>
                <a:uFillTx/>
                <a:latin typeface="+mn-lt"/>
                <a:ea typeface="+mn-ea"/>
                <a:cs typeface="+mn-ea"/>
                <a:sym typeface="+mn-lt"/>
              </a:rPr>
              <a:t>请输入关键字</a:t>
            </a:r>
            <a:endParaRPr kumimoji="0" lang="zh-CN" altLang="en-US" b="1" i="0" u="none" strike="noStrike" kern="1200" cap="none" spc="0" normalizeH="0" baseline="0" noProof="0">
              <a:ln>
                <a:noFill/>
              </a:ln>
              <a:solidFill>
                <a:prstClr val="black">
                  <a:lumMod val="75000"/>
                  <a:lumOff val="25000"/>
                </a:prstClr>
              </a:solidFill>
              <a:effectLst/>
              <a:uLnTx/>
              <a:uFillTx/>
              <a:latin typeface="+mn-lt"/>
              <a:ea typeface="+mn-ea"/>
              <a:cs typeface="+mn-ea"/>
              <a:sym typeface="+mn-lt"/>
            </a:endParaRPr>
          </a:p>
        </p:txBody>
      </p:sp>
      <p:sp>
        <p:nvSpPr>
          <p:cNvPr id="54" name="矩形 53"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p:nvPr/>
        </p:nvSpPr>
        <p:spPr>
          <a:xfrm>
            <a:off x="8686800" y="2396490"/>
            <a:ext cx="2557780" cy="613694"/>
          </a:xfrm>
          <a:prstGeom prst="rect">
            <a:avLst/>
          </a:prstGeom>
        </p:spPr>
        <p:txBody>
          <a:bodyPr wrap="square">
            <a:spAutoFit/>
          </a:bodyPr>
          <a:lstStyle/>
          <a:p>
            <a:pPr algn="l">
              <a:lnSpc>
                <a:spcPct val="150000"/>
              </a:lnSpc>
              <a:spcBef>
                <a:spcPts val="0"/>
              </a:spcBef>
              <a:spcAft>
                <a:spcPts val="0"/>
              </a:spcAft>
              <a:defRPr sz="1200">
                <a:solidFill>
                  <a:schemeClr val="accent1"/>
                </a:solidFill>
              </a:defRPr>
            </a:pPr>
            <a:r>
              <a:rPr dirty="0">
                <a:solidFill>
                  <a:schemeClr val="tx1">
                    <a:lumMod val="50000"/>
                    <a:lumOff val="50000"/>
                  </a:schemeClr>
                </a:solidFill>
                <a:cs typeface="+mn-ea"/>
                <a:sym typeface="+mn-lt"/>
              </a:rPr>
              <a:t>单击此处输入你的正文，以便观者可以准确理解您所传达的信息。</a:t>
            </a:r>
            <a:endParaRPr kumimoji="0" lang="en-US" altLang="zh-CN" sz="1200" b="0" i="0" u="none" strike="noStrike" kern="1200" cap="none" spc="0" normalizeH="0" baseline="0" noProof="0">
              <a:ln>
                <a:noFill/>
              </a:ln>
              <a:solidFill>
                <a:prstClr val="black">
                  <a:lumMod val="50000"/>
                  <a:lumOff val="50000"/>
                </a:prstClr>
              </a:solidFill>
              <a:effectLst/>
              <a:uLnTx/>
              <a:uFillTx/>
              <a:cs typeface="+mn-ea"/>
              <a:sym typeface="+mn-lt"/>
            </a:endParaRPr>
          </a:p>
        </p:txBody>
      </p:sp>
      <p:sp>
        <p:nvSpPr>
          <p:cNvPr id="55" name="文本框 54"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txBox="1"/>
          <p:nvPr/>
        </p:nvSpPr>
        <p:spPr>
          <a:xfrm>
            <a:off x="8686800" y="4175125"/>
            <a:ext cx="2665730" cy="368300"/>
          </a:xfrm>
          <a:prstGeom prst="rect">
            <a:avLst/>
          </a:prstGeom>
          <a:noFill/>
        </p:spPr>
        <p:txBody>
          <a:bodyPr wrap="square" rtlCol="0">
            <a:spAutoFit/>
          </a:bodyPr>
          <a:lstStyle>
            <a:defPPr>
              <a:defRPr lang="en-US"/>
            </a:defPPr>
            <a:lvl1pPr>
              <a:defRPr b="1">
                <a:solidFill>
                  <a:schemeClr val="accent1"/>
                </a:solidFill>
                <a:latin typeface="Century Gothic" panose="020B0502020202020204" pitchFamily="34" charset="0"/>
                <a:ea typeface="+mj-ea"/>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kern="0" noProof="0" dirty="0">
                <a:ln w="0">
                  <a:noFill/>
                </a:ln>
                <a:solidFill>
                  <a:schemeClr val="tx1">
                    <a:lumMod val="75000"/>
                    <a:lumOff val="25000"/>
                  </a:schemeClr>
                </a:solidFill>
                <a:effectLst/>
                <a:uLnTx/>
                <a:uFillTx/>
                <a:latin typeface="+mn-lt"/>
                <a:ea typeface="+mn-ea"/>
                <a:cs typeface="+mn-ea"/>
                <a:sym typeface="+mn-lt"/>
              </a:rPr>
              <a:t>请输入关键字</a:t>
            </a:r>
            <a:endParaRPr kumimoji="0" lang="zh-CN" altLang="en-US" b="1" i="0" u="none" strike="noStrike" kern="1200" cap="none" spc="0" normalizeH="0" baseline="0" noProof="0">
              <a:ln>
                <a:noFill/>
              </a:ln>
              <a:solidFill>
                <a:prstClr val="black">
                  <a:lumMod val="75000"/>
                  <a:lumOff val="25000"/>
                </a:prstClr>
              </a:solidFill>
              <a:effectLst/>
              <a:uLnTx/>
              <a:uFillTx/>
              <a:latin typeface="+mn-lt"/>
              <a:ea typeface="+mn-ea"/>
              <a:cs typeface="+mn-ea"/>
              <a:sym typeface="+mn-lt"/>
            </a:endParaRPr>
          </a:p>
        </p:txBody>
      </p:sp>
      <p:sp>
        <p:nvSpPr>
          <p:cNvPr id="56" name="矩形 55"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p:nvPr/>
        </p:nvSpPr>
        <p:spPr>
          <a:xfrm>
            <a:off x="8686800" y="4518660"/>
            <a:ext cx="2557780" cy="613694"/>
          </a:xfrm>
          <a:prstGeom prst="rect">
            <a:avLst/>
          </a:prstGeom>
        </p:spPr>
        <p:txBody>
          <a:bodyPr wrap="square">
            <a:spAutoFit/>
          </a:bodyPr>
          <a:lstStyle/>
          <a:p>
            <a:pPr algn="l">
              <a:lnSpc>
                <a:spcPct val="150000"/>
              </a:lnSpc>
              <a:spcBef>
                <a:spcPts val="0"/>
              </a:spcBef>
              <a:spcAft>
                <a:spcPts val="0"/>
              </a:spcAft>
              <a:defRPr sz="1200">
                <a:solidFill>
                  <a:schemeClr val="accent1"/>
                </a:solidFill>
              </a:defRPr>
            </a:pPr>
            <a:r>
              <a:rPr dirty="0">
                <a:solidFill>
                  <a:schemeClr val="tx1">
                    <a:lumMod val="50000"/>
                    <a:lumOff val="50000"/>
                  </a:schemeClr>
                </a:solidFill>
                <a:cs typeface="+mn-ea"/>
                <a:sym typeface="+mn-lt"/>
              </a:rPr>
              <a:t>单击此处输入你的正文，以便观者可以准确理解您所传达的信息。</a:t>
            </a:r>
            <a:endParaRPr kumimoji="0" lang="en-US" altLang="zh-CN" sz="1200" b="0" i="0" u="none" strike="noStrike" kern="1200" cap="none" spc="0" normalizeH="0" baseline="0" noProof="0">
              <a:ln>
                <a:noFill/>
              </a:ln>
              <a:solidFill>
                <a:prstClr val="black">
                  <a:lumMod val="50000"/>
                  <a:lumOff val="50000"/>
                </a:prstClr>
              </a:solidFill>
              <a:effectLst/>
              <a:uLnTx/>
              <a:uFillTx/>
              <a:cs typeface="+mn-ea"/>
              <a:sym typeface="+mn-l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699">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rot="10800000" flipH="1">
            <a:off x="275809" y="327218"/>
            <a:ext cx="355381" cy="88900"/>
            <a:chOff x="4381719" y="-1168400"/>
            <a:chExt cx="355381" cy="88900"/>
          </a:xfrm>
        </p:grpSpPr>
        <p:cxnSp>
          <p:nvCxnSpPr>
            <p:cNvPr id="32" name="直接连接符 31"/>
            <p:cNvCxnSpPr/>
            <p:nvPr/>
          </p:nvCxnSpPr>
          <p:spPr>
            <a:xfrm>
              <a:off x="4483100" y="-1168400"/>
              <a:ext cx="254000" cy="0"/>
            </a:xfrm>
            <a:prstGeom prst="line">
              <a:avLst/>
            </a:prstGeom>
            <a:ln w="28575" cap="rnd">
              <a:solidFill>
                <a:srgbClr val="3FA4DE"/>
              </a:solidFill>
              <a:round/>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4381719" y="-1079500"/>
              <a:ext cx="355381" cy="0"/>
            </a:xfrm>
            <a:prstGeom prst="line">
              <a:avLst/>
            </a:prstGeom>
            <a:ln w="28575" cap="rnd">
              <a:solidFill>
                <a:srgbClr val="3FA4DE"/>
              </a:solidFill>
              <a:round/>
            </a:ln>
          </p:spPr>
          <p:style>
            <a:lnRef idx="1">
              <a:schemeClr val="accent1"/>
            </a:lnRef>
            <a:fillRef idx="0">
              <a:schemeClr val="accent1"/>
            </a:fillRef>
            <a:effectRef idx="0">
              <a:schemeClr val="accent1"/>
            </a:effectRef>
            <a:fontRef idx="minor">
              <a:schemeClr val="tx1"/>
            </a:fontRef>
          </p:style>
        </p:cxnSp>
      </p:grpSp>
      <p:sp>
        <p:nvSpPr>
          <p:cNvPr id="153" name="文本框 152"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txBox="1"/>
          <p:nvPr/>
        </p:nvSpPr>
        <p:spPr>
          <a:xfrm>
            <a:off x="757555" y="147320"/>
            <a:ext cx="3264535" cy="460375"/>
          </a:xfrm>
          <a:prstGeom prst="rect">
            <a:avLst/>
          </a:prstGeom>
          <a:noFill/>
        </p:spPr>
        <p:txBody>
          <a:bodyPr wrap="square" rtlCol="0">
            <a:spAutoFit/>
          </a:bodyPr>
          <a:lstStyle>
            <a:defPPr>
              <a:defRPr lang="en-US"/>
            </a:defPPr>
            <a:lvl1pPr>
              <a:defRPr sz="2000" b="1">
                <a:solidFill>
                  <a:schemeClr val="accent1"/>
                </a:solidFill>
                <a:latin typeface="+mj-lt"/>
                <a:ea typeface="+mj-ea"/>
              </a:defRPr>
            </a:lvl1p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zh-CN" sz="2400" b="0" i="0" u="none" strike="noStrike" kern="1200" cap="none" spc="0" normalizeH="0" baseline="0" noProof="0">
                <a:ln>
                  <a:noFill/>
                </a:ln>
                <a:solidFill>
                  <a:schemeClr val="tx1">
                    <a:lumMod val="75000"/>
                    <a:lumOff val="25000"/>
                  </a:schemeClr>
                </a:solidFill>
                <a:effectLst/>
                <a:uLnTx/>
                <a:uFillTx/>
                <a:latin typeface="+mn-lt"/>
                <a:ea typeface="+mn-ea"/>
                <a:cs typeface="+mn-ea"/>
                <a:sym typeface="+mn-lt"/>
              </a:rPr>
              <a:t>请输入你的标题</a:t>
            </a:r>
          </a:p>
        </p:txBody>
      </p:sp>
      <p:sp>
        <p:nvSpPr>
          <p:cNvPr id="62" name="深度视觉·原创设计 https://www.docer.com/works?userid=22383862"/>
          <p:cNvSpPr txBox="1"/>
          <p:nvPr/>
        </p:nvSpPr>
        <p:spPr>
          <a:xfrm>
            <a:off x="1858087" y="2106372"/>
            <a:ext cx="2495375" cy="2068843"/>
          </a:xfrm>
          <a:custGeom>
            <a:avLst/>
            <a:gdLst>
              <a:gd name="connsiteX0" fmla="*/ 1164718 w 2495375"/>
              <a:gd name="connsiteY0" fmla="*/ 126 h 2068843"/>
              <a:gd name="connsiteX1" fmla="*/ 1219598 w 2495375"/>
              <a:gd name="connsiteY1" fmla="*/ 18720 h 2068843"/>
              <a:gd name="connsiteX2" fmla="*/ 1219598 w 2495375"/>
              <a:gd name="connsiteY2" fmla="*/ 12252 h 2068843"/>
              <a:gd name="connsiteX3" fmla="*/ 1251882 w 2495375"/>
              <a:gd name="connsiteY3" fmla="*/ 25186 h 2068843"/>
              <a:gd name="connsiteX4" fmla="*/ 1258338 w 2495375"/>
              <a:gd name="connsiteY4" fmla="*/ 31654 h 2068843"/>
              <a:gd name="connsiteX5" fmla="*/ 1264794 w 2495375"/>
              <a:gd name="connsiteY5" fmla="*/ 25186 h 2068843"/>
              <a:gd name="connsiteX6" fmla="*/ 1297078 w 2495375"/>
              <a:gd name="connsiteY6" fmla="*/ 38121 h 2068843"/>
              <a:gd name="connsiteX7" fmla="*/ 1322903 w 2495375"/>
              <a:gd name="connsiteY7" fmla="*/ 57523 h 2068843"/>
              <a:gd name="connsiteX8" fmla="*/ 1406839 w 2495375"/>
              <a:gd name="connsiteY8" fmla="*/ 83392 h 2068843"/>
              <a:gd name="connsiteX9" fmla="*/ 1503686 w 2495375"/>
              <a:gd name="connsiteY9" fmla="*/ 109261 h 2068843"/>
              <a:gd name="connsiteX10" fmla="*/ 1678013 w 2495375"/>
              <a:gd name="connsiteY10" fmla="*/ 180401 h 2068843"/>
              <a:gd name="connsiteX11" fmla="*/ 1716752 w 2495375"/>
              <a:gd name="connsiteY11" fmla="*/ 206270 h 2068843"/>
              <a:gd name="connsiteX12" fmla="*/ 1749035 w 2495375"/>
              <a:gd name="connsiteY12" fmla="*/ 225672 h 2068843"/>
              <a:gd name="connsiteX13" fmla="*/ 1774861 w 2495375"/>
              <a:gd name="connsiteY13" fmla="*/ 238606 h 2068843"/>
              <a:gd name="connsiteX14" fmla="*/ 1800688 w 2495375"/>
              <a:gd name="connsiteY14" fmla="*/ 251540 h 2068843"/>
              <a:gd name="connsiteX15" fmla="*/ 1929818 w 2495375"/>
              <a:gd name="connsiteY15" fmla="*/ 322681 h 2068843"/>
              <a:gd name="connsiteX16" fmla="*/ 2046036 w 2495375"/>
              <a:gd name="connsiteY16" fmla="*/ 406755 h 2068843"/>
              <a:gd name="connsiteX17" fmla="*/ 2039579 w 2495375"/>
              <a:gd name="connsiteY17" fmla="*/ 413223 h 2068843"/>
              <a:gd name="connsiteX18" fmla="*/ 2046036 w 2495375"/>
              <a:gd name="connsiteY18" fmla="*/ 406755 h 2068843"/>
              <a:gd name="connsiteX19" fmla="*/ 2188080 w 2495375"/>
              <a:gd name="connsiteY19" fmla="*/ 536100 h 2068843"/>
              <a:gd name="connsiteX20" fmla="*/ 2181623 w 2495375"/>
              <a:gd name="connsiteY20" fmla="*/ 542568 h 2068843"/>
              <a:gd name="connsiteX21" fmla="*/ 2188080 w 2495375"/>
              <a:gd name="connsiteY21" fmla="*/ 536100 h 2068843"/>
              <a:gd name="connsiteX22" fmla="*/ 2213906 w 2495375"/>
              <a:gd name="connsiteY22" fmla="*/ 568438 h 2068843"/>
              <a:gd name="connsiteX23" fmla="*/ 2226819 w 2495375"/>
              <a:gd name="connsiteY23" fmla="*/ 581372 h 2068843"/>
              <a:gd name="connsiteX24" fmla="*/ 2259102 w 2495375"/>
              <a:gd name="connsiteY24" fmla="*/ 594306 h 2068843"/>
              <a:gd name="connsiteX25" fmla="*/ 2272015 w 2495375"/>
              <a:gd name="connsiteY25" fmla="*/ 607241 h 2068843"/>
              <a:gd name="connsiteX26" fmla="*/ 2343036 w 2495375"/>
              <a:gd name="connsiteY26" fmla="*/ 665447 h 2068843"/>
              <a:gd name="connsiteX27" fmla="*/ 2368863 w 2495375"/>
              <a:gd name="connsiteY27" fmla="*/ 691315 h 2068843"/>
              <a:gd name="connsiteX28" fmla="*/ 2401145 w 2495375"/>
              <a:gd name="connsiteY28" fmla="*/ 762455 h 2068843"/>
              <a:gd name="connsiteX29" fmla="*/ 2394689 w 2495375"/>
              <a:gd name="connsiteY29" fmla="*/ 878866 h 2068843"/>
              <a:gd name="connsiteX30" fmla="*/ 2381776 w 2495375"/>
              <a:gd name="connsiteY30" fmla="*/ 1027613 h 2068843"/>
              <a:gd name="connsiteX31" fmla="*/ 2343036 w 2495375"/>
              <a:gd name="connsiteY31" fmla="*/ 1092286 h 2068843"/>
              <a:gd name="connsiteX32" fmla="*/ 2304298 w 2495375"/>
              <a:gd name="connsiteY32" fmla="*/ 1072884 h 2068843"/>
              <a:gd name="connsiteX33" fmla="*/ 2297840 w 2495375"/>
              <a:gd name="connsiteY33" fmla="*/ 1072884 h 2068843"/>
              <a:gd name="connsiteX34" fmla="*/ 2272015 w 2495375"/>
              <a:gd name="connsiteY34" fmla="*/ 1053482 h 2068843"/>
              <a:gd name="connsiteX35" fmla="*/ 2239731 w 2495375"/>
              <a:gd name="connsiteY35" fmla="*/ 1085818 h 2068843"/>
              <a:gd name="connsiteX36" fmla="*/ 2239731 w 2495375"/>
              <a:gd name="connsiteY36" fmla="*/ 1111688 h 2068843"/>
              <a:gd name="connsiteX37" fmla="*/ 2226819 w 2495375"/>
              <a:gd name="connsiteY37" fmla="*/ 1144024 h 2068843"/>
              <a:gd name="connsiteX38" fmla="*/ 2226819 w 2495375"/>
              <a:gd name="connsiteY38" fmla="*/ 1189295 h 2068843"/>
              <a:gd name="connsiteX39" fmla="*/ 2239731 w 2495375"/>
              <a:gd name="connsiteY39" fmla="*/ 1215164 h 2068843"/>
              <a:gd name="connsiteX40" fmla="*/ 2252645 w 2495375"/>
              <a:gd name="connsiteY40" fmla="*/ 1247501 h 2068843"/>
              <a:gd name="connsiteX41" fmla="*/ 2265558 w 2495375"/>
              <a:gd name="connsiteY41" fmla="*/ 1273369 h 2068843"/>
              <a:gd name="connsiteX42" fmla="*/ 2284927 w 2495375"/>
              <a:gd name="connsiteY42" fmla="*/ 1305706 h 2068843"/>
              <a:gd name="connsiteX43" fmla="*/ 2297840 w 2495375"/>
              <a:gd name="connsiteY43" fmla="*/ 1331575 h 2068843"/>
              <a:gd name="connsiteX44" fmla="*/ 2297840 w 2495375"/>
              <a:gd name="connsiteY44" fmla="*/ 1344510 h 2068843"/>
              <a:gd name="connsiteX45" fmla="*/ 2297840 w 2495375"/>
              <a:gd name="connsiteY45" fmla="*/ 1428584 h 2068843"/>
              <a:gd name="connsiteX46" fmla="*/ 2297840 w 2495375"/>
              <a:gd name="connsiteY46" fmla="*/ 1441518 h 2068843"/>
              <a:gd name="connsiteX47" fmla="*/ 2284927 w 2495375"/>
              <a:gd name="connsiteY47" fmla="*/ 1441518 h 2068843"/>
              <a:gd name="connsiteX48" fmla="*/ 2284927 w 2495375"/>
              <a:gd name="connsiteY48" fmla="*/ 1447986 h 2068843"/>
              <a:gd name="connsiteX49" fmla="*/ 2297840 w 2495375"/>
              <a:gd name="connsiteY49" fmla="*/ 1441518 h 2068843"/>
              <a:gd name="connsiteX50" fmla="*/ 2355949 w 2495375"/>
              <a:gd name="connsiteY50" fmla="*/ 1583798 h 2068843"/>
              <a:gd name="connsiteX51" fmla="*/ 2381776 w 2495375"/>
              <a:gd name="connsiteY51" fmla="*/ 1629069 h 2068843"/>
              <a:gd name="connsiteX52" fmla="*/ 2394689 w 2495375"/>
              <a:gd name="connsiteY52" fmla="*/ 1642004 h 2068843"/>
              <a:gd name="connsiteX53" fmla="*/ 2439885 w 2495375"/>
              <a:gd name="connsiteY53" fmla="*/ 1654938 h 2068843"/>
              <a:gd name="connsiteX54" fmla="*/ 2452797 w 2495375"/>
              <a:gd name="connsiteY54" fmla="*/ 1674340 h 2068843"/>
              <a:gd name="connsiteX55" fmla="*/ 2452797 w 2495375"/>
              <a:gd name="connsiteY55" fmla="*/ 1687274 h 2068843"/>
              <a:gd name="connsiteX56" fmla="*/ 2485081 w 2495375"/>
              <a:gd name="connsiteY56" fmla="*/ 1784283 h 2068843"/>
              <a:gd name="connsiteX57" fmla="*/ 2452797 w 2495375"/>
              <a:gd name="connsiteY57" fmla="*/ 1855423 h 2068843"/>
              <a:gd name="connsiteX58" fmla="*/ 2420515 w 2495375"/>
              <a:gd name="connsiteY58" fmla="*/ 1933030 h 2068843"/>
              <a:gd name="connsiteX59" fmla="*/ 2401145 w 2495375"/>
              <a:gd name="connsiteY59" fmla="*/ 1958900 h 2068843"/>
              <a:gd name="connsiteX60" fmla="*/ 2343036 w 2495375"/>
              <a:gd name="connsiteY60" fmla="*/ 2068843 h 2068843"/>
              <a:gd name="connsiteX61" fmla="*/ 2310754 w 2495375"/>
              <a:gd name="connsiteY61" fmla="*/ 2068843 h 2068843"/>
              <a:gd name="connsiteX62" fmla="*/ 2317211 w 2495375"/>
              <a:gd name="connsiteY62" fmla="*/ 2062377 h 2068843"/>
              <a:gd name="connsiteX63" fmla="*/ 2310754 w 2495375"/>
              <a:gd name="connsiteY63" fmla="*/ 2068843 h 2068843"/>
              <a:gd name="connsiteX64" fmla="*/ 2226819 w 2495375"/>
              <a:gd name="connsiteY64" fmla="*/ 2068843 h 2068843"/>
              <a:gd name="connsiteX65" fmla="*/ 2142884 w 2495375"/>
              <a:gd name="connsiteY65" fmla="*/ 2068843 h 2068843"/>
              <a:gd name="connsiteX66" fmla="*/ 2046036 w 2495375"/>
              <a:gd name="connsiteY66" fmla="*/ 2068843 h 2068843"/>
              <a:gd name="connsiteX67" fmla="*/ 1858797 w 2495375"/>
              <a:gd name="connsiteY67" fmla="*/ 2068843 h 2068843"/>
              <a:gd name="connsiteX68" fmla="*/ 1749035 w 2495375"/>
              <a:gd name="connsiteY68" fmla="*/ 2068843 h 2068843"/>
              <a:gd name="connsiteX69" fmla="*/ 1393925 w 2495375"/>
              <a:gd name="connsiteY69" fmla="*/ 2068843 h 2068843"/>
              <a:gd name="connsiteX70" fmla="*/ 1372134 w 2495375"/>
              <a:gd name="connsiteY70" fmla="*/ 2043783 h 2068843"/>
              <a:gd name="connsiteX71" fmla="*/ 1364098 w 2495375"/>
              <a:gd name="connsiteY71" fmla="*/ 2037935 h 2068843"/>
              <a:gd name="connsiteX72" fmla="*/ 1355186 w 2495375"/>
              <a:gd name="connsiteY72" fmla="*/ 2017105 h 2068843"/>
              <a:gd name="connsiteX73" fmla="*/ 1355186 w 2495375"/>
              <a:gd name="connsiteY73" fmla="*/ 2023573 h 2068843"/>
              <a:gd name="connsiteX74" fmla="*/ 1360331 w 2495375"/>
              <a:gd name="connsiteY74" fmla="*/ 2035194 h 2068843"/>
              <a:gd name="connsiteX75" fmla="*/ 1364098 w 2495375"/>
              <a:gd name="connsiteY75" fmla="*/ 2037935 h 2068843"/>
              <a:gd name="connsiteX76" fmla="*/ 1367292 w 2495375"/>
              <a:gd name="connsiteY76" fmla="*/ 2045400 h 2068843"/>
              <a:gd name="connsiteX77" fmla="*/ 1393925 w 2495375"/>
              <a:gd name="connsiteY77" fmla="*/ 2068843 h 2068843"/>
              <a:gd name="connsiteX78" fmla="*/ 1206686 w 2495375"/>
              <a:gd name="connsiteY78" fmla="*/ 2068843 h 2068843"/>
              <a:gd name="connsiteX79" fmla="*/ 1155033 w 2495375"/>
              <a:gd name="connsiteY79" fmla="*/ 2068843 h 2068843"/>
              <a:gd name="connsiteX80" fmla="*/ 1135664 w 2495375"/>
              <a:gd name="connsiteY80" fmla="*/ 2068843 h 2068843"/>
              <a:gd name="connsiteX81" fmla="*/ 1096924 w 2495375"/>
              <a:gd name="connsiteY81" fmla="*/ 2068843 h 2068843"/>
              <a:gd name="connsiteX82" fmla="*/ 1084012 w 2495375"/>
              <a:gd name="connsiteY82" fmla="*/ 2068843 h 2068843"/>
              <a:gd name="connsiteX83" fmla="*/ 1064641 w 2495375"/>
              <a:gd name="connsiteY83" fmla="*/ 2068843 h 2068843"/>
              <a:gd name="connsiteX84" fmla="*/ 1051728 w 2495375"/>
              <a:gd name="connsiteY84" fmla="*/ 2068843 h 2068843"/>
              <a:gd name="connsiteX85" fmla="*/ 1025903 w 2495375"/>
              <a:gd name="connsiteY85" fmla="*/ 2068843 h 2068843"/>
              <a:gd name="connsiteX86" fmla="*/ 993620 w 2495375"/>
              <a:gd name="connsiteY86" fmla="*/ 2068843 h 2068843"/>
              <a:gd name="connsiteX87" fmla="*/ 968601 w 2495375"/>
              <a:gd name="connsiteY87" fmla="*/ 2033274 h 2068843"/>
              <a:gd name="connsiteX88" fmla="*/ 937628 w 2495375"/>
              <a:gd name="connsiteY88" fmla="*/ 2020611 h 2068843"/>
              <a:gd name="connsiteX89" fmla="*/ 929054 w 2495375"/>
              <a:gd name="connsiteY89" fmla="*/ 2010638 h 2068843"/>
              <a:gd name="connsiteX90" fmla="*/ 929054 w 2495375"/>
              <a:gd name="connsiteY90" fmla="*/ 2017105 h 2068843"/>
              <a:gd name="connsiteX91" fmla="*/ 937628 w 2495375"/>
              <a:gd name="connsiteY91" fmla="*/ 2020611 h 2068843"/>
              <a:gd name="connsiteX92" fmla="*/ 954074 w 2495375"/>
              <a:gd name="connsiteY92" fmla="*/ 2039740 h 2068843"/>
              <a:gd name="connsiteX93" fmla="*/ 993620 w 2495375"/>
              <a:gd name="connsiteY93" fmla="*/ 2068843 h 2068843"/>
              <a:gd name="connsiteX94" fmla="*/ 515836 w 2495375"/>
              <a:gd name="connsiteY94" fmla="*/ 2068843 h 2068843"/>
              <a:gd name="connsiteX95" fmla="*/ 360879 w 2495375"/>
              <a:gd name="connsiteY95" fmla="*/ 2068843 h 2068843"/>
              <a:gd name="connsiteX96" fmla="*/ 302770 w 2495375"/>
              <a:gd name="connsiteY96" fmla="*/ 2068843 h 2068843"/>
              <a:gd name="connsiteX97" fmla="*/ 289856 w 2495375"/>
              <a:gd name="connsiteY97" fmla="*/ 2068843 h 2068843"/>
              <a:gd name="connsiteX98" fmla="*/ 289856 w 2495375"/>
              <a:gd name="connsiteY98" fmla="*/ 2049441 h 2068843"/>
              <a:gd name="connsiteX99" fmla="*/ 251118 w 2495375"/>
              <a:gd name="connsiteY99" fmla="*/ 2023573 h 2068843"/>
              <a:gd name="connsiteX100" fmla="*/ 205922 w 2495375"/>
              <a:gd name="connsiteY100" fmla="*/ 1978302 h 2068843"/>
              <a:gd name="connsiteX101" fmla="*/ 205922 w 2495375"/>
              <a:gd name="connsiteY101" fmla="*/ 1984769 h 2068843"/>
              <a:gd name="connsiteX102" fmla="*/ 193009 w 2495375"/>
              <a:gd name="connsiteY102" fmla="*/ 1965367 h 2068843"/>
              <a:gd name="connsiteX103" fmla="*/ 180095 w 2495375"/>
              <a:gd name="connsiteY103" fmla="*/ 1952432 h 2068843"/>
              <a:gd name="connsiteX104" fmla="*/ 167182 w 2495375"/>
              <a:gd name="connsiteY104" fmla="*/ 1933030 h 2068843"/>
              <a:gd name="connsiteX105" fmla="*/ 147813 w 2495375"/>
              <a:gd name="connsiteY105" fmla="*/ 1920096 h 2068843"/>
              <a:gd name="connsiteX106" fmla="*/ 154269 w 2495375"/>
              <a:gd name="connsiteY106" fmla="*/ 1920096 h 2068843"/>
              <a:gd name="connsiteX107" fmla="*/ 109073 w 2495375"/>
              <a:gd name="connsiteY107" fmla="*/ 1861891 h 2068843"/>
              <a:gd name="connsiteX108" fmla="*/ 109073 w 2495375"/>
              <a:gd name="connsiteY108" fmla="*/ 1868358 h 2068843"/>
              <a:gd name="connsiteX109" fmla="*/ 89704 w 2495375"/>
              <a:gd name="connsiteY109" fmla="*/ 1842489 h 2068843"/>
              <a:gd name="connsiteX110" fmla="*/ 83248 w 2495375"/>
              <a:gd name="connsiteY110" fmla="*/ 1810153 h 2068843"/>
              <a:gd name="connsiteX111" fmla="*/ 76791 w 2495375"/>
              <a:gd name="connsiteY111" fmla="*/ 1803685 h 2068843"/>
              <a:gd name="connsiteX112" fmla="*/ 76791 w 2495375"/>
              <a:gd name="connsiteY112" fmla="*/ 1797219 h 2068843"/>
              <a:gd name="connsiteX113" fmla="*/ 115530 w 2495375"/>
              <a:gd name="connsiteY113" fmla="*/ 1680808 h 2068843"/>
              <a:gd name="connsiteX114" fmla="*/ 115530 w 2495375"/>
              <a:gd name="connsiteY114" fmla="*/ 1687274 h 2068843"/>
              <a:gd name="connsiteX115" fmla="*/ 115530 w 2495375"/>
              <a:gd name="connsiteY115" fmla="*/ 1680808 h 2068843"/>
              <a:gd name="connsiteX116" fmla="*/ 134900 w 2495375"/>
              <a:gd name="connsiteY116" fmla="*/ 1635536 h 2068843"/>
              <a:gd name="connsiteX117" fmla="*/ 121986 w 2495375"/>
              <a:gd name="connsiteY117" fmla="*/ 1596733 h 2068843"/>
              <a:gd name="connsiteX118" fmla="*/ 76791 w 2495375"/>
              <a:gd name="connsiteY118" fmla="*/ 1486789 h 2068843"/>
              <a:gd name="connsiteX119" fmla="*/ 83248 w 2495375"/>
              <a:gd name="connsiteY119" fmla="*/ 1486789 h 2068843"/>
              <a:gd name="connsiteX120" fmla="*/ 50964 w 2495375"/>
              <a:gd name="connsiteY120" fmla="*/ 1428584 h 2068843"/>
              <a:gd name="connsiteX121" fmla="*/ 38052 w 2495375"/>
              <a:gd name="connsiteY121" fmla="*/ 1344510 h 2068843"/>
              <a:gd name="connsiteX122" fmla="*/ 12225 w 2495375"/>
              <a:gd name="connsiteY122" fmla="*/ 1312173 h 2068843"/>
              <a:gd name="connsiteX123" fmla="*/ 12225 w 2495375"/>
              <a:gd name="connsiteY123" fmla="*/ 1286304 h 2068843"/>
              <a:gd name="connsiteX124" fmla="*/ 12225 w 2495375"/>
              <a:gd name="connsiteY124" fmla="*/ 1292771 h 2068843"/>
              <a:gd name="connsiteX125" fmla="*/ 25139 w 2495375"/>
              <a:gd name="connsiteY125" fmla="*/ 1260435 h 2068843"/>
              <a:gd name="connsiteX126" fmla="*/ 31595 w 2495375"/>
              <a:gd name="connsiteY126" fmla="*/ 1241033 h 2068843"/>
              <a:gd name="connsiteX127" fmla="*/ 38052 w 2495375"/>
              <a:gd name="connsiteY127" fmla="*/ 1221631 h 2068843"/>
              <a:gd name="connsiteX128" fmla="*/ 44508 w 2495375"/>
              <a:gd name="connsiteY128" fmla="*/ 1221631 h 2068843"/>
              <a:gd name="connsiteX129" fmla="*/ 44508 w 2495375"/>
              <a:gd name="connsiteY129" fmla="*/ 1202229 h 2068843"/>
              <a:gd name="connsiteX130" fmla="*/ 115530 w 2495375"/>
              <a:gd name="connsiteY130" fmla="*/ 1202229 h 2068843"/>
              <a:gd name="connsiteX131" fmla="*/ 121986 w 2495375"/>
              <a:gd name="connsiteY131" fmla="*/ 1202229 h 2068843"/>
              <a:gd name="connsiteX132" fmla="*/ 160726 w 2495375"/>
              <a:gd name="connsiteY132" fmla="*/ 1215164 h 2068843"/>
              <a:gd name="connsiteX133" fmla="*/ 218834 w 2495375"/>
              <a:gd name="connsiteY133" fmla="*/ 1228099 h 2068843"/>
              <a:gd name="connsiteX134" fmla="*/ 276943 w 2495375"/>
              <a:gd name="connsiteY134" fmla="*/ 1144024 h 2068843"/>
              <a:gd name="connsiteX135" fmla="*/ 264031 w 2495375"/>
              <a:gd name="connsiteY135" fmla="*/ 1131090 h 2068843"/>
              <a:gd name="connsiteX136" fmla="*/ 244661 w 2495375"/>
              <a:gd name="connsiteY136" fmla="*/ 1085818 h 2068843"/>
              <a:gd name="connsiteX137" fmla="*/ 231747 w 2495375"/>
              <a:gd name="connsiteY137" fmla="*/ 1047015 h 2068843"/>
              <a:gd name="connsiteX138" fmla="*/ 218834 w 2495375"/>
              <a:gd name="connsiteY138" fmla="*/ 1021146 h 2068843"/>
              <a:gd name="connsiteX139" fmla="*/ 205922 w 2495375"/>
              <a:gd name="connsiteY139" fmla="*/ 1008211 h 2068843"/>
              <a:gd name="connsiteX140" fmla="*/ 186552 w 2495375"/>
              <a:gd name="connsiteY140" fmla="*/ 975875 h 2068843"/>
              <a:gd name="connsiteX141" fmla="*/ 173638 w 2495375"/>
              <a:gd name="connsiteY141" fmla="*/ 950005 h 2068843"/>
              <a:gd name="connsiteX142" fmla="*/ 160726 w 2495375"/>
              <a:gd name="connsiteY142" fmla="*/ 937071 h 2068843"/>
              <a:gd name="connsiteX143" fmla="*/ 167182 w 2495375"/>
              <a:gd name="connsiteY143" fmla="*/ 930604 h 2068843"/>
              <a:gd name="connsiteX144" fmla="*/ 160726 w 2495375"/>
              <a:gd name="connsiteY144" fmla="*/ 937071 h 2068843"/>
              <a:gd name="connsiteX145" fmla="*/ 115530 w 2495375"/>
              <a:gd name="connsiteY145" fmla="*/ 891801 h 2068843"/>
              <a:gd name="connsiteX146" fmla="*/ 115530 w 2495375"/>
              <a:gd name="connsiteY146" fmla="*/ 833596 h 2068843"/>
              <a:gd name="connsiteX147" fmla="*/ 121986 w 2495375"/>
              <a:gd name="connsiteY147" fmla="*/ 833596 h 2068843"/>
              <a:gd name="connsiteX148" fmla="*/ 109073 w 2495375"/>
              <a:gd name="connsiteY148" fmla="*/ 788324 h 2068843"/>
              <a:gd name="connsiteX149" fmla="*/ 89704 w 2495375"/>
              <a:gd name="connsiteY149" fmla="*/ 762455 h 2068843"/>
              <a:gd name="connsiteX150" fmla="*/ 76791 w 2495375"/>
              <a:gd name="connsiteY150" fmla="*/ 749521 h 2068843"/>
              <a:gd name="connsiteX151" fmla="*/ 70334 w 2495375"/>
              <a:gd name="connsiteY151" fmla="*/ 736586 h 2068843"/>
              <a:gd name="connsiteX152" fmla="*/ 63877 w 2495375"/>
              <a:gd name="connsiteY152" fmla="*/ 736586 h 2068843"/>
              <a:gd name="connsiteX153" fmla="*/ 63877 w 2495375"/>
              <a:gd name="connsiteY153" fmla="*/ 684847 h 2068843"/>
              <a:gd name="connsiteX154" fmla="*/ 115530 w 2495375"/>
              <a:gd name="connsiteY154" fmla="*/ 484363 h 2068843"/>
              <a:gd name="connsiteX155" fmla="*/ 173638 w 2495375"/>
              <a:gd name="connsiteY155" fmla="*/ 361485 h 2068843"/>
              <a:gd name="connsiteX156" fmla="*/ 231747 w 2495375"/>
              <a:gd name="connsiteY156" fmla="*/ 309746 h 2068843"/>
              <a:gd name="connsiteX157" fmla="*/ 257574 w 2495375"/>
              <a:gd name="connsiteY157" fmla="*/ 296812 h 2068843"/>
              <a:gd name="connsiteX158" fmla="*/ 438357 w 2495375"/>
              <a:gd name="connsiteY158" fmla="*/ 251540 h 2068843"/>
              <a:gd name="connsiteX159" fmla="*/ 509379 w 2495375"/>
              <a:gd name="connsiteY159" fmla="*/ 219204 h 2068843"/>
              <a:gd name="connsiteX160" fmla="*/ 593314 w 2495375"/>
              <a:gd name="connsiteY160" fmla="*/ 180401 h 2068843"/>
              <a:gd name="connsiteX161" fmla="*/ 741815 w 2495375"/>
              <a:gd name="connsiteY161" fmla="*/ 96327 h 2068843"/>
              <a:gd name="connsiteX162" fmla="*/ 703075 w 2495375"/>
              <a:gd name="connsiteY162" fmla="*/ 89859 h 2068843"/>
              <a:gd name="connsiteX163" fmla="*/ 696619 w 2495375"/>
              <a:gd name="connsiteY163" fmla="*/ 70457 h 2068843"/>
              <a:gd name="connsiteX164" fmla="*/ 774097 w 2495375"/>
              <a:gd name="connsiteY164" fmla="*/ 38121 h 2068843"/>
              <a:gd name="connsiteX165" fmla="*/ 819293 w 2495375"/>
              <a:gd name="connsiteY165" fmla="*/ 38121 h 2068843"/>
              <a:gd name="connsiteX166" fmla="*/ 980707 w 2495375"/>
              <a:gd name="connsiteY166" fmla="*/ 25186 h 2068843"/>
              <a:gd name="connsiteX167" fmla="*/ 1077555 w 2495375"/>
              <a:gd name="connsiteY167" fmla="*/ 12252 h 2068843"/>
              <a:gd name="connsiteX168" fmla="*/ 1096924 w 2495375"/>
              <a:gd name="connsiteY168" fmla="*/ 12252 h 2068843"/>
              <a:gd name="connsiteX169" fmla="*/ 1109837 w 2495375"/>
              <a:gd name="connsiteY169" fmla="*/ 5784 h 2068843"/>
              <a:gd name="connsiteX170" fmla="*/ 1164718 w 2495375"/>
              <a:gd name="connsiteY170" fmla="*/ 126 h 206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Lst>
            <a:rect l="l" t="t" r="r" b="b"/>
            <a:pathLst>
              <a:path w="2495375" h="2068843">
                <a:moveTo>
                  <a:pt x="1164718" y="126"/>
                </a:moveTo>
                <a:cubicBezTo>
                  <a:pt x="1184088" y="934"/>
                  <a:pt x="1203457" y="5785"/>
                  <a:pt x="1219598" y="18720"/>
                </a:cubicBezTo>
                <a:cubicBezTo>
                  <a:pt x="1219598" y="18720"/>
                  <a:pt x="1219598" y="18720"/>
                  <a:pt x="1219598" y="12252"/>
                </a:cubicBezTo>
                <a:cubicBezTo>
                  <a:pt x="1232511" y="18720"/>
                  <a:pt x="1238969" y="18720"/>
                  <a:pt x="1251882" y="25186"/>
                </a:cubicBezTo>
                <a:cubicBezTo>
                  <a:pt x="1251882" y="25186"/>
                  <a:pt x="1251882" y="25186"/>
                  <a:pt x="1258338" y="31654"/>
                </a:cubicBezTo>
                <a:cubicBezTo>
                  <a:pt x="1258338" y="31654"/>
                  <a:pt x="1258338" y="31654"/>
                  <a:pt x="1264794" y="25186"/>
                </a:cubicBezTo>
                <a:cubicBezTo>
                  <a:pt x="1277707" y="25186"/>
                  <a:pt x="1284164" y="25186"/>
                  <a:pt x="1297078" y="38121"/>
                </a:cubicBezTo>
                <a:cubicBezTo>
                  <a:pt x="1303534" y="38121"/>
                  <a:pt x="1316447" y="44588"/>
                  <a:pt x="1322903" y="57523"/>
                </a:cubicBezTo>
                <a:cubicBezTo>
                  <a:pt x="1348729" y="63990"/>
                  <a:pt x="1381012" y="63990"/>
                  <a:pt x="1406839" y="83392"/>
                </a:cubicBezTo>
                <a:cubicBezTo>
                  <a:pt x="1445577" y="83392"/>
                  <a:pt x="1477860" y="89859"/>
                  <a:pt x="1503686" y="109261"/>
                </a:cubicBezTo>
                <a:cubicBezTo>
                  <a:pt x="1568251" y="115729"/>
                  <a:pt x="1626360" y="148065"/>
                  <a:pt x="1678013" y="180401"/>
                </a:cubicBezTo>
                <a:cubicBezTo>
                  <a:pt x="1697383" y="180401"/>
                  <a:pt x="1710296" y="193336"/>
                  <a:pt x="1716752" y="206270"/>
                </a:cubicBezTo>
                <a:cubicBezTo>
                  <a:pt x="1729665" y="212737"/>
                  <a:pt x="1742579" y="212737"/>
                  <a:pt x="1749035" y="225672"/>
                </a:cubicBezTo>
                <a:cubicBezTo>
                  <a:pt x="1761948" y="225672"/>
                  <a:pt x="1768405" y="225672"/>
                  <a:pt x="1774861" y="238606"/>
                </a:cubicBezTo>
                <a:cubicBezTo>
                  <a:pt x="1787774" y="238606"/>
                  <a:pt x="1800688" y="245074"/>
                  <a:pt x="1800688" y="251540"/>
                </a:cubicBezTo>
                <a:cubicBezTo>
                  <a:pt x="1858797" y="258008"/>
                  <a:pt x="1897535" y="290344"/>
                  <a:pt x="1929818" y="322681"/>
                </a:cubicBezTo>
                <a:cubicBezTo>
                  <a:pt x="1975014" y="342083"/>
                  <a:pt x="2013753" y="367951"/>
                  <a:pt x="2046036" y="406755"/>
                </a:cubicBezTo>
                <a:cubicBezTo>
                  <a:pt x="2039579" y="406755"/>
                  <a:pt x="2039579" y="413223"/>
                  <a:pt x="2039579" y="413223"/>
                </a:cubicBezTo>
                <a:cubicBezTo>
                  <a:pt x="2046036" y="406755"/>
                  <a:pt x="2046036" y="406755"/>
                  <a:pt x="2046036" y="406755"/>
                </a:cubicBezTo>
                <a:cubicBezTo>
                  <a:pt x="2104145" y="432625"/>
                  <a:pt x="2142884" y="490830"/>
                  <a:pt x="2188080" y="536100"/>
                </a:cubicBezTo>
                <a:cubicBezTo>
                  <a:pt x="2181623" y="536100"/>
                  <a:pt x="2181623" y="542568"/>
                  <a:pt x="2181623" y="542568"/>
                </a:cubicBezTo>
                <a:cubicBezTo>
                  <a:pt x="2181623" y="542568"/>
                  <a:pt x="2181623" y="542568"/>
                  <a:pt x="2188080" y="536100"/>
                </a:cubicBezTo>
                <a:cubicBezTo>
                  <a:pt x="2200993" y="542568"/>
                  <a:pt x="2207449" y="549036"/>
                  <a:pt x="2213906" y="568438"/>
                </a:cubicBezTo>
                <a:cubicBezTo>
                  <a:pt x="2220362" y="568438"/>
                  <a:pt x="2220362" y="574904"/>
                  <a:pt x="2226819" y="581372"/>
                </a:cubicBezTo>
                <a:cubicBezTo>
                  <a:pt x="2239731" y="581372"/>
                  <a:pt x="2252645" y="581372"/>
                  <a:pt x="2259102" y="594306"/>
                </a:cubicBezTo>
                <a:cubicBezTo>
                  <a:pt x="2259102" y="594306"/>
                  <a:pt x="2265558" y="600774"/>
                  <a:pt x="2272015" y="607241"/>
                </a:cubicBezTo>
                <a:cubicBezTo>
                  <a:pt x="2284927" y="633110"/>
                  <a:pt x="2317211" y="646045"/>
                  <a:pt x="2343036" y="665447"/>
                </a:cubicBezTo>
                <a:cubicBezTo>
                  <a:pt x="2355949" y="665447"/>
                  <a:pt x="2368863" y="671913"/>
                  <a:pt x="2368863" y="691315"/>
                </a:cubicBezTo>
                <a:cubicBezTo>
                  <a:pt x="2388232" y="710717"/>
                  <a:pt x="2388232" y="736586"/>
                  <a:pt x="2401145" y="762455"/>
                </a:cubicBezTo>
                <a:cubicBezTo>
                  <a:pt x="2420515" y="801258"/>
                  <a:pt x="2420515" y="840062"/>
                  <a:pt x="2394689" y="878866"/>
                </a:cubicBezTo>
                <a:cubicBezTo>
                  <a:pt x="2381776" y="924137"/>
                  <a:pt x="2381776" y="975875"/>
                  <a:pt x="2381776" y="1027613"/>
                </a:cubicBezTo>
                <a:cubicBezTo>
                  <a:pt x="2381776" y="1059950"/>
                  <a:pt x="2375319" y="1085818"/>
                  <a:pt x="2343036" y="1092286"/>
                </a:cubicBezTo>
                <a:cubicBezTo>
                  <a:pt x="2323667" y="1098754"/>
                  <a:pt x="2317211" y="1079352"/>
                  <a:pt x="2304298" y="1072884"/>
                </a:cubicBezTo>
                <a:cubicBezTo>
                  <a:pt x="2297840" y="1072884"/>
                  <a:pt x="2297840" y="1072884"/>
                  <a:pt x="2297840" y="1072884"/>
                </a:cubicBezTo>
                <a:cubicBezTo>
                  <a:pt x="2291384" y="1072884"/>
                  <a:pt x="2278471" y="1066417"/>
                  <a:pt x="2272015" y="1053482"/>
                </a:cubicBezTo>
                <a:cubicBezTo>
                  <a:pt x="2246189" y="1047015"/>
                  <a:pt x="2252645" y="1079352"/>
                  <a:pt x="2239731" y="1085818"/>
                </a:cubicBezTo>
                <a:cubicBezTo>
                  <a:pt x="2239731" y="1098754"/>
                  <a:pt x="2233275" y="1105220"/>
                  <a:pt x="2239731" y="1111688"/>
                </a:cubicBezTo>
                <a:cubicBezTo>
                  <a:pt x="2233275" y="1124622"/>
                  <a:pt x="2233275" y="1137557"/>
                  <a:pt x="2226819" y="1144024"/>
                </a:cubicBezTo>
                <a:cubicBezTo>
                  <a:pt x="2226819" y="1156958"/>
                  <a:pt x="2226819" y="1176360"/>
                  <a:pt x="2226819" y="1189295"/>
                </a:cubicBezTo>
                <a:cubicBezTo>
                  <a:pt x="2233275" y="1195762"/>
                  <a:pt x="2233275" y="1208697"/>
                  <a:pt x="2239731" y="1215164"/>
                </a:cubicBezTo>
                <a:cubicBezTo>
                  <a:pt x="2246189" y="1228099"/>
                  <a:pt x="2246189" y="1241033"/>
                  <a:pt x="2252645" y="1247501"/>
                </a:cubicBezTo>
                <a:cubicBezTo>
                  <a:pt x="2265558" y="1253967"/>
                  <a:pt x="2265558" y="1266903"/>
                  <a:pt x="2265558" y="1273369"/>
                </a:cubicBezTo>
                <a:cubicBezTo>
                  <a:pt x="2278471" y="1279837"/>
                  <a:pt x="2278471" y="1292771"/>
                  <a:pt x="2284927" y="1305706"/>
                </a:cubicBezTo>
                <a:cubicBezTo>
                  <a:pt x="2291384" y="1312173"/>
                  <a:pt x="2291384" y="1325108"/>
                  <a:pt x="2297840" y="1331575"/>
                </a:cubicBezTo>
                <a:cubicBezTo>
                  <a:pt x="2297840" y="1338042"/>
                  <a:pt x="2297840" y="1338042"/>
                  <a:pt x="2297840" y="1344510"/>
                </a:cubicBezTo>
                <a:cubicBezTo>
                  <a:pt x="2310754" y="1370378"/>
                  <a:pt x="2310754" y="1402714"/>
                  <a:pt x="2297840" y="1428584"/>
                </a:cubicBezTo>
                <a:cubicBezTo>
                  <a:pt x="2297840" y="1435051"/>
                  <a:pt x="2291384" y="1435051"/>
                  <a:pt x="2297840" y="1441518"/>
                </a:cubicBezTo>
                <a:cubicBezTo>
                  <a:pt x="2291384" y="1441518"/>
                  <a:pt x="2291384" y="1441518"/>
                  <a:pt x="2284927" y="1441518"/>
                </a:cubicBezTo>
                <a:cubicBezTo>
                  <a:pt x="2284927" y="1441518"/>
                  <a:pt x="2284927" y="1441518"/>
                  <a:pt x="2284927" y="1447986"/>
                </a:cubicBezTo>
                <a:cubicBezTo>
                  <a:pt x="2291384" y="1441518"/>
                  <a:pt x="2291384" y="1441518"/>
                  <a:pt x="2297840" y="1441518"/>
                </a:cubicBezTo>
                <a:cubicBezTo>
                  <a:pt x="2291384" y="1499723"/>
                  <a:pt x="2310754" y="1544995"/>
                  <a:pt x="2355949" y="1583798"/>
                </a:cubicBezTo>
                <a:cubicBezTo>
                  <a:pt x="2368863" y="1590266"/>
                  <a:pt x="2381776" y="1609668"/>
                  <a:pt x="2381776" y="1629069"/>
                </a:cubicBezTo>
                <a:cubicBezTo>
                  <a:pt x="2388232" y="1629069"/>
                  <a:pt x="2394689" y="1635536"/>
                  <a:pt x="2394689" y="1642004"/>
                </a:cubicBezTo>
                <a:cubicBezTo>
                  <a:pt x="2414059" y="1642004"/>
                  <a:pt x="2426972" y="1642004"/>
                  <a:pt x="2439885" y="1654938"/>
                </a:cubicBezTo>
                <a:cubicBezTo>
                  <a:pt x="2446341" y="1661406"/>
                  <a:pt x="2452797" y="1667872"/>
                  <a:pt x="2452797" y="1674340"/>
                </a:cubicBezTo>
                <a:cubicBezTo>
                  <a:pt x="2452797" y="1680808"/>
                  <a:pt x="2452797" y="1680808"/>
                  <a:pt x="2452797" y="1687274"/>
                </a:cubicBezTo>
                <a:cubicBezTo>
                  <a:pt x="2497993" y="1706676"/>
                  <a:pt x="2504450" y="1745480"/>
                  <a:pt x="2485081" y="1784283"/>
                </a:cubicBezTo>
                <a:cubicBezTo>
                  <a:pt x="2478624" y="1810153"/>
                  <a:pt x="2478624" y="1836022"/>
                  <a:pt x="2452797" y="1855423"/>
                </a:cubicBezTo>
                <a:cubicBezTo>
                  <a:pt x="2452797" y="1887760"/>
                  <a:pt x="2459254" y="1920096"/>
                  <a:pt x="2420515" y="1933030"/>
                </a:cubicBezTo>
                <a:cubicBezTo>
                  <a:pt x="2407601" y="1939498"/>
                  <a:pt x="2407601" y="1952432"/>
                  <a:pt x="2401145" y="1958900"/>
                </a:cubicBezTo>
                <a:cubicBezTo>
                  <a:pt x="2394689" y="2004171"/>
                  <a:pt x="2362407" y="2030040"/>
                  <a:pt x="2343036" y="2068843"/>
                </a:cubicBezTo>
                <a:cubicBezTo>
                  <a:pt x="2330123" y="2068843"/>
                  <a:pt x="2323667" y="2068843"/>
                  <a:pt x="2310754" y="2068843"/>
                </a:cubicBezTo>
                <a:cubicBezTo>
                  <a:pt x="2310754" y="2068843"/>
                  <a:pt x="2310754" y="2068843"/>
                  <a:pt x="2317211" y="2062377"/>
                </a:cubicBezTo>
                <a:cubicBezTo>
                  <a:pt x="2317211" y="2062377"/>
                  <a:pt x="2310754" y="2068843"/>
                  <a:pt x="2310754" y="2068843"/>
                </a:cubicBezTo>
                <a:cubicBezTo>
                  <a:pt x="2284927" y="2068843"/>
                  <a:pt x="2252645" y="2068843"/>
                  <a:pt x="2226819" y="2068843"/>
                </a:cubicBezTo>
                <a:cubicBezTo>
                  <a:pt x="2200993" y="2068843"/>
                  <a:pt x="2168710" y="2068843"/>
                  <a:pt x="2142884" y="2068843"/>
                </a:cubicBezTo>
                <a:cubicBezTo>
                  <a:pt x="2110601" y="2068843"/>
                  <a:pt x="2078319" y="2068843"/>
                  <a:pt x="2046036" y="2068843"/>
                </a:cubicBezTo>
                <a:cubicBezTo>
                  <a:pt x="1981471" y="2068843"/>
                  <a:pt x="1916905" y="2068843"/>
                  <a:pt x="1858797" y="2068843"/>
                </a:cubicBezTo>
                <a:cubicBezTo>
                  <a:pt x="1820057" y="2068843"/>
                  <a:pt x="1781317" y="2068843"/>
                  <a:pt x="1749035" y="2068843"/>
                </a:cubicBezTo>
                <a:cubicBezTo>
                  <a:pt x="1626360" y="2068843"/>
                  <a:pt x="1510143" y="2068843"/>
                  <a:pt x="1393925" y="2068843"/>
                </a:cubicBezTo>
                <a:cubicBezTo>
                  <a:pt x="1390697" y="2055909"/>
                  <a:pt x="1381012" y="2049441"/>
                  <a:pt x="1372134" y="2043783"/>
                </a:cubicBezTo>
                <a:lnTo>
                  <a:pt x="1364098" y="2037935"/>
                </a:lnTo>
                <a:lnTo>
                  <a:pt x="1355186" y="2017105"/>
                </a:lnTo>
                <a:cubicBezTo>
                  <a:pt x="1355186" y="2017105"/>
                  <a:pt x="1355186" y="2017105"/>
                  <a:pt x="1355186" y="2023573"/>
                </a:cubicBezTo>
                <a:cubicBezTo>
                  <a:pt x="1355186" y="2028423"/>
                  <a:pt x="1357203" y="2032061"/>
                  <a:pt x="1360331" y="2035194"/>
                </a:cubicBezTo>
                <a:lnTo>
                  <a:pt x="1364098" y="2037935"/>
                </a:lnTo>
                <a:lnTo>
                  <a:pt x="1367292" y="2045400"/>
                </a:lnTo>
                <a:cubicBezTo>
                  <a:pt x="1372941" y="2054292"/>
                  <a:pt x="1381012" y="2062377"/>
                  <a:pt x="1393925" y="2068843"/>
                </a:cubicBezTo>
                <a:cubicBezTo>
                  <a:pt x="1329360" y="2068843"/>
                  <a:pt x="1271251" y="2068843"/>
                  <a:pt x="1206686" y="2068843"/>
                </a:cubicBezTo>
                <a:cubicBezTo>
                  <a:pt x="1187316" y="2068843"/>
                  <a:pt x="1167946" y="2068843"/>
                  <a:pt x="1155033" y="2068843"/>
                </a:cubicBezTo>
                <a:cubicBezTo>
                  <a:pt x="1148577" y="2068843"/>
                  <a:pt x="1142120" y="2068843"/>
                  <a:pt x="1135664" y="2068843"/>
                </a:cubicBezTo>
                <a:cubicBezTo>
                  <a:pt x="1122750" y="2068843"/>
                  <a:pt x="1109837" y="2068843"/>
                  <a:pt x="1096924" y="2068843"/>
                </a:cubicBezTo>
                <a:cubicBezTo>
                  <a:pt x="1090468" y="2068843"/>
                  <a:pt x="1084012" y="2068843"/>
                  <a:pt x="1084012" y="2068843"/>
                </a:cubicBezTo>
                <a:cubicBezTo>
                  <a:pt x="1077555" y="2068843"/>
                  <a:pt x="1071098" y="2068843"/>
                  <a:pt x="1064641" y="2068843"/>
                </a:cubicBezTo>
                <a:cubicBezTo>
                  <a:pt x="1064641" y="2068843"/>
                  <a:pt x="1058185" y="2068843"/>
                  <a:pt x="1051728" y="2068843"/>
                </a:cubicBezTo>
                <a:cubicBezTo>
                  <a:pt x="1045272" y="2068843"/>
                  <a:pt x="1032359" y="2068843"/>
                  <a:pt x="1025903" y="2068843"/>
                </a:cubicBezTo>
                <a:cubicBezTo>
                  <a:pt x="1012989" y="2068843"/>
                  <a:pt x="1006532" y="2068843"/>
                  <a:pt x="993620" y="2068843"/>
                </a:cubicBezTo>
                <a:cubicBezTo>
                  <a:pt x="990392" y="2049441"/>
                  <a:pt x="980707" y="2039740"/>
                  <a:pt x="968601" y="2033274"/>
                </a:cubicBezTo>
                <a:lnTo>
                  <a:pt x="937628" y="2020611"/>
                </a:lnTo>
                <a:lnTo>
                  <a:pt x="929054" y="2010638"/>
                </a:lnTo>
                <a:cubicBezTo>
                  <a:pt x="929054" y="2010638"/>
                  <a:pt x="929054" y="2010638"/>
                  <a:pt x="929054" y="2017105"/>
                </a:cubicBezTo>
                <a:lnTo>
                  <a:pt x="937628" y="2020611"/>
                </a:lnTo>
                <a:lnTo>
                  <a:pt x="954074" y="2039740"/>
                </a:lnTo>
                <a:cubicBezTo>
                  <a:pt x="964565" y="2049441"/>
                  <a:pt x="977478" y="2059142"/>
                  <a:pt x="993620" y="2068843"/>
                </a:cubicBezTo>
                <a:cubicBezTo>
                  <a:pt x="838662" y="2068843"/>
                  <a:pt x="677249" y="2068843"/>
                  <a:pt x="515836" y="2068843"/>
                </a:cubicBezTo>
                <a:cubicBezTo>
                  <a:pt x="464184" y="2068843"/>
                  <a:pt x="412531" y="2068843"/>
                  <a:pt x="360879" y="2068843"/>
                </a:cubicBezTo>
                <a:cubicBezTo>
                  <a:pt x="341509" y="2068843"/>
                  <a:pt x="322139" y="2068843"/>
                  <a:pt x="302770" y="2068843"/>
                </a:cubicBezTo>
                <a:cubicBezTo>
                  <a:pt x="296314" y="2068843"/>
                  <a:pt x="296314" y="2068843"/>
                  <a:pt x="289856" y="2068843"/>
                </a:cubicBezTo>
                <a:cubicBezTo>
                  <a:pt x="289856" y="2062377"/>
                  <a:pt x="289856" y="2055909"/>
                  <a:pt x="289856" y="2049441"/>
                </a:cubicBezTo>
                <a:cubicBezTo>
                  <a:pt x="276943" y="2042975"/>
                  <a:pt x="257574" y="2036507"/>
                  <a:pt x="251118" y="2023573"/>
                </a:cubicBezTo>
                <a:cubicBezTo>
                  <a:pt x="225291" y="2017105"/>
                  <a:pt x="212378" y="1997703"/>
                  <a:pt x="205922" y="1978302"/>
                </a:cubicBezTo>
                <a:cubicBezTo>
                  <a:pt x="205922" y="1978302"/>
                  <a:pt x="205922" y="1978302"/>
                  <a:pt x="205922" y="1984769"/>
                </a:cubicBezTo>
                <a:cubicBezTo>
                  <a:pt x="199465" y="1978302"/>
                  <a:pt x="193009" y="1971834"/>
                  <a:pt x="193009" y="1965367"/>
                </a:cubicBezTo>
                <a:cubicBezTo>
                  <a:pt x="186552" y="1965367"/>
                  <a:pt x="180095" y="1958900"/>
                  <a:pt x="180095" y="1952432"/>
                </a:cubicBezTo>
                <a:cubicBezTo>
                  <a:pt x="173638" y="1952432"/>
                  <a:pt x="167182" y="1945966"/>
                  <a:pt x="167182" y="1933030"/>
                </a:cubicBezTo>
                <a:cubicBezTo>
                  <a:pt x="154269" y="1933030"/>
                  <a:pt x="154269" y="1933030"/>
                  <a:pt x="147813" y="1920096"/>
                </a:cubicBezTo>
                <a:cubicBezTo>
                  <a:pt x="147813" y="1920096"/>
                  <a:pt x="147813" y="1920096"/>
                  <a:pt x="154269" y="1920096"/>
                </a:cubicBezTo>
                <a:cubicBezTo>
                  <a:pt x="134900" y="1907162"/>
                  <a:pt x="115530" y="1887760"/>
                  <a:pt x="109073" y="1861891"/>
                </a:cubicBezTo>
                <a:cubicBezTo>
                  <a:pt x="109073" y="1861891"/>
                  <a:pt x="109073" y="1861891"/>
                  <a:pt x="109073" y="1868358"/>
                </a:cubicBezTo>
                <a:cubicBezTo>
                  <a:pt x="96160" y="1861891"/>
                  <a:pt x="96160" y="1848956"/>
                  <a:pt x="89704" y="1842489"/>
                </a:cubicBezTo>
                <a:cubicBezTo>
                  <a:pt x="83248" y="1829555"/>
                  <a:pt x="83248" y="1823087"/>
                  <a:pt x="83248" y="1810153"/>
                </a:cubicBezTo>
                <a:cubicBezTo>
                  <a:pt x="83248" y="1810153"/>
                  <a:pt x="83248" y="1810153"/>
                  <a:pt x="76791" y="1803685"/>
                </a:cubicBezTo>
                <a:cubicBezTo>
                  <a:pt x="83248" y="1803685"/>
                  <a:pt x="83248" y="1797219"/>
                  <a:pt x="76791" y="1797219"/>
                </a:cubicBezTo>
                <a:cubicBezTo>
                  <a:pt x="63877" y="1751947"/>
                  <a:pt x="63877" y="1706676"/>
                  <a:pt x="115530" y="1680808"/>
                </a:cubicBezTo>
                <a:cubicBezTo>
                  <a:pt x="115530" y="1680808"/>
                  <a:pt x="115530" y="1687274"/>
                  <a:pt x="115530" y="1687274"/>
                </a:cubicBezTo>
                <a:cubicBezTo>
                  <a:pt x="115530" y="1687274"/>
                  <a:pt x="121986" y="1680808"/>
                  <a:pt x="115530" y="1680808"/>
                </a:cubicBezTo>
                <a:cubicBezTo>
                  <a:pt x="121986" y="1667872"/>
                  <a:pt x="128442" y="1648470"/>
                  <a:pt x="134900" y="1635536"/>
                </a:cubicBezTo>
                <a:cubicBezTo>
                  <a:pt x="128442" y="1622602"/>
                  <a:pt x="128442" y="1609668"/>
                  <a:pt x="121986" y="1596733"/>
                </a:cubicBezTo>
                <a:cubicBezTo>
                  <a:pt x="109073" y="1557929"/>
                  <a:pt x="102617" y="1519125"/>
                  <a:pt x="76791" y="1486789"/>
                </a:cubicBezTo>
                <a:cubicBezTo>
                  <a:pt x="76791" y="1486789"/>
                  <a:pt x="76791" y="1486789"/>
                  <a:pt x="83248" y="1486789"/>
                </a:cubicBezTo>
                <a:cubicBezTo>
                  <a:pt x="63877" y="1467387"/>
                  <a:pt x="63877" y="1447986"/>
                  <a:pt x="50964" y="1428584"/>
                </a:cubicBezTo>
                <a:cubicBezTo>
                  <a:pt x="31595" y="1402714"/>
                  <a:pt x="57421" y="1370378"/>
                  <a:pt x="38052" y="1344510"/>
                </a:cubicBezTo>
                <a:cubicBezTo>
                  <a:pt x="25139" y="1331575"/>
                  <a:pt x="18682" y="1325108"/>
                  <a:pt x="12225" y="1312173"/>
                </a:cubicBezTo>
                <a:cubicBezTo>
                  <a:pt x="-7144" y="1305706"/>
                  <a:pt x="-688" y="1299239"/>
                  <a:pt x="12225" y="1286304"/>
                </a:cubicBezTo>
                <a:cubicBezTo>
                  <a:pt x="12225" y="1286304"/>
                  <a:pt x="12225" y="1286304"/>
                  <a:pt x="12225" y="1292771"/>
                </a:cubicBezTo>
                <a:cubicBezTo>
                  <a:pt x="12225" y="1279837"/>
                  <a:pt x="18682" y="1273369"/>
                  <a:pt x="25139" y="1260435"/>
                </a:cubicBezTo>
                <a:cubicBezTo>
                  <a:pt x="25139" y="1253967"/>
                  <a:pt x="25139" y="1247501"/>
                  <a:pt x="31595" y="1241033"/>
                </a:cubicBezTo>
                <a:cubicBezTo>
                  <a:pt x="31595" y="1234565"/>
                  <a:pt x="31595" y="1228099"/>
                  <a:pt x="38052" y="1221631"/>
                </a:cubicBezTo>
                <a:cubicBezTo>
                  <a:pt x="38052" y="1221631"/>
                  <a:pt x="38052" y="1221631"/>
                  <a:pt x="44508" y="1221631"/>
                </a:cubicBezTo>
                <a:cubicBezTo>
                  <a:pt x="44508" y="1215164"/>
                  <a:pt x="38052" y="1208697"/>
                  <a:pt x="44508" y="1202229"/>
                </a:cubicBezTo>
                <a:cubicBezTo>
                  <a:pt x="70334" y="1195762"/>
                  <a:pt x="96160" y="1202229"/>
                  <a:pt x="115530" y="1202229"/>
                </a:cubicBezTo>
                <a:cubicBezTo>
                  <a:pt x="115530" y="1202229"/>
                  <a:pt x="115530" y="1202229"/>
                  <a:pt x="121986" y="1202229"/>
                </a:cubicBezTo>
                <a:cubicBezTo>
                  <a:pt x="134900" y="1202229"/>
                  <a:pt x="154269" y="1202229"/>
                  <a:pt x="160726" y="1215164"/>
                </a:cubicBezTo>
                <a:cubicBezTo>
                  <a:pt x="180095" y="1221631"/>
                  <a:pt x="205922" y="1208697"/>
                  <a:pt x="218834" y="1228099"/>
                </a:cubicBezTo>
                <a:cubicBezTo>
                  <a:pt x="270487" y="1208697"/>
                  <a:pt x="270487" y="1208697"/>
                  <a:pt x="276943" y="1144024"/>
                </a:cubicBezTo>
                <a:cubicBezTo>
                  <a:pt x="270487" y="1144024"/>
                  <a:pt x="264031" y="1137557"/>
                  <a:pt x="264031" y="1131090"/>
                </a:cubicBezTo>
                <a:cubicBezTo>
                  <a:pt x="244661" y="1124622"/>
                  <a:pt x="244661" y="1105220"/>
                  <a:pt x="244661" y="1085818"/>
                </a:cubicBezTo>
                <a:cubicBezTo>
                  <a:pt x="231747" y="1079352"/>
                  <a:pt x="231747" y="1059950"/>
                  <a:pt x="231747" y="1047015"/>
                </a:cubicBezTo>
                <a:cubicBezTo>
                  <a:pt x="218834" y="1040548"/>
                  <a:pt x="218834" y="1034080"/>
                  <a:pt x="218834" y="1021146"/>
                </a:cubicBezTo>
                <a:cubicBezTo>
                  <a:pt x="212378" y="1014679"/>
                  <a:pt x="205922" y="1008211"/>
                  <a:pt x="205922" y="1008211"/>
                </a:cubicBezTo>
                <a:cubicBezTo>
                  <a:pt x="193009" y="1001744"/>
                  <a:pt x="193009" y="988809"/>
                  <a:pt x="186552" y="975875"/>
                </a:cubicBezTo>
                <a:cubicBezTo>
                  <a:pt x="180095" y="969407"/>
                  <a:pt x="173638" y="956473"/>
                  <a:pt x="173638" y="950005"/>
                </a:cubicBezTo>
                <a:cubicBezTo>
                  <a:pt x="173638" y="943539"/>
                  <a:pt x="167182" y="937071"/>
                  <a:pt x="160726" y="937071"/>
                </a:cubicBezTo>
                <a:cubicBezTo>
                  <a:pt x="160726" y="937071"/>
                  <a:pt x="160726" y="937071"/>
                  <a:pt x="167182" y="930604"/>
                </a:cubicBezTo>
                <a:cubicBezTo>
                  <a:pt x="160726" y="930604"/>
                  <a:pt x="160726" y="930604"/>
                  <a:pt x="160726" y="937071"/>
                </a:cubicBezTo>
                <a:cubicBezTo>
                  <a:pt x="134900" y="930604"/>
                  <a:pt x="121986" y="917669"/>
                  <a:pt x="115530" y="891801"/>
                </a:cubicBezTo>
                <a:cubicBezTo>
                  <a:pt x="96160" y="872399"/>
                  <a:pt x="121986" y="852997"/>
                  <a:pt x="115530" y="833596"/>
                </a:cubicBezTo>
                <a:cubicBezTo>
                  <a:pt x="115530" y="833596"/>
                  <a:pt x="121986" y="833596"/>
                  <a:pt x="121986" y="833596"/>
                </a:cubicBezTo>
                <a:cubicBezTo>
                  <a:pt x="121986" y="820660"/>
                  <a:pt x="121986" y="801258"/>
                  <a:pt x="109073" y="788324"/>
                </a:cubicBezTo>
                <a:cubicBezTo>
                  <a:pt x="109073" y="781857"/>
                  <a:pt x="102617" y="768922"/>
                  <a:pt x="89704" y="762455"/>
                </a:cubicBezTo>
                <a:cubicBezTo>
                  <a:pt x="89704" y="755988"/>
                  <a:pt x="83248" y="749521"/>
                  <a:pt x="76791" y="749521"/>
                </a:cubicBezTo>
                <a:cubicBezTo>
                  <a:pt x="76791" y="743053"/>
                  <a:pt x="70334" y="736586"/>
                  <a:pt x="70334" y="736586"/>
                </a:cubicBezTo>
                <a:cubicBezTo>
                  <a:pt x="63877" y="736586"/>
                  <a:pt x="63877" y="736586"/>
                  <a:pt x="63877" y="736586"/>
                </a:cubicBezTo>
                <a:cubicBezTo>
                  <a:pt x="44508" y="723651"/>
                  <a:pt x="50964" y="704249"/>
                  <a:pt x="63877" y="684847"/>
                </a:cubicBezTo>
                <a:cubicBezTo>
                  <a:pt x="102617" y="626643"/>
                  <a:pt x="115530" y="555502"/>
                  <a:pt x="115530" y="484363"/>
                </a:cubicBezTo>
                <a:cubicBezTo>
                  <a:pt x="121986" y="432625"/>
                  <a:pt x="134900" y="393821"/>
                  <a:pt x="173638" y="361485"/>
                </a:cubicBezTo>
                <a:cubicBezTo>
                  <a:pt x="193009" y="342083"/>
                  <a:pt x="212378" y="322681"/>
                  <a:pt x="231747" y="309746"/>
                </a:cubicBezTo>
                <a:cubicBezTo>
                  <a:pt x="238205" y="296812"/>
                  <a:pt x="251118" y="296812"/>
                  <a:pt x="257574" y="296812"/>
                </a:cubicBezTo>
                <a:cubicBezTo>
                  <a:pt x="315683" y="277410"/>
                  <a:pt x="373792" y="251540"/>
                  <a:pt x="438357" y="251540"/>
                </a:cubicBezTo>
                <a:cubicBezTo>
                  <a:pt x="464184" y="251540"/>
                  <a:pt x="496466" y="245074"/>
                  <a:pt x="509379" y="219204"/>
                </a:cubicBezTo>
                <a:cubicBezTo>
                  <a:pt x="528749" y="180401"/>
                  <a:pt x="561031" y="180401"/>
                  <a:pt x="593314" y="180401"/>
                </a:cubicBezTo>
                <a:cubicBezTo>
                  <a:pt x="664336" y="193336"/>
                  <a:pt x="709532" y="154532"/>
                  <a:pt x="741815" y="96327"/>
                </a:cubicBezTo>
                <a:cubicBezTo>
                  <a:pt x="728901" y="96327"/>
                  <a:pt x="715988" y="96327"/>
                  <a:pt x="703075" y="89859"/>
                </a:cubicBezTo>
                <a:cubicBezTo>
                  <a:pt x="696619" y="83392"/>
                  <a:pt x="690163" y="76925"/>
                  <a:pt x="696619" y="70457"/>
                </a:cubicBezTo>
                <a:cubicBezTo>
                  <a:pt x="722445" y="51056"/>
                  <a:pt x="735358" y="12252"/>
                  <a:pt x="774097" y="38121"/>
                </a:cubicBezTo>
                <a:cubicBezTo>
                  <a:pt x="787010" y="44588"/>
                  <a:pt x="806380" y="44588"/>
                  <a:pt x="819293" y="38121"/>
                </a:cubicBezTo>
                <a:cubicBezTo>
                  <a:pt x="877402" y="18720"/>
                  <a:pt x="929054" y="25186"/>
                  <a:pt x="980707" y="25186"/>
                </a:cubicBezTo>
                <a:cubicBezTo>
                  <a:pt x="1012989" y="25186"/>
                  <a:pt x="1045272" y="18720"/>
                  <a:pt x="1077555" y="12252"/>
                </a:cubicBezTo>
                <a:cubicBezTo>
                  <a:pt x="1084012" y="5784"/>
                  <a:pt x="1090468" y="12252"/>
                  <a:pt x="1096924" y="12252"/>
                </a:cubicBezTo>
                <a:cubicBezTo>
                  <a:pt x="1096924" y="12252"/>
                  <a:pt x="1103381" y="12252"/>
                  <a:pt x="1109837" y="5784"/>
                </a:cubicBezTo>
                <a:cubicBezTo>
                  <a:pt x="1125979" y="2551"/>
                  <a:pt x="1145348" y="-682"/>
                  <a:pt x="1164718" y="126"/>
                </a:cubicBezTo>
                <a:close/>
              </a:path>
            </a:pathLst>
          </a:custGeom>
          <a:blipFill rotWithShape="1">
            <a:blip r:embed="rId4" cstate="screen">
              <a:extLst>
                <a:ext uri="{28A0092B-C50C-407E-A947-70E740481C1C}">
                  <a14:useLocalDpi xmlns:a14="http://schemas.microsoft.com/office/drawing/2010/main"/>
                </a:ext>
              </a:extLst>
            </a:blip>
            <a:stretch>
              <a:fillRect/>
            </a:stretch>
          </a:blipFill>
        </p:spPr>
        <p:txBody>
          <a:bodyPr/>
          <a:lstStyle/>
          <a:p>
            <a:endParaRPr lang="zh-CN" altLang="en-US">
              <a:cs typeface="+mn-ea"/>
              <a:sym typeface="+mn-lt"/>
            </a:endParaRPr>
          </a:p>
        </p:txBody>
      </p:sp>
      <p:sp>
        <p:nvSpPr>
          <p:cNvPr id="63" name="深度视觉·原创设计 https://www.docer.com/works?userid=22383862"/>
          <p:cNvSpPr txBox="1"/>
          <p:nvPr/>
        </p:nvSpPr>
        <p:spPr>
          <a:xfrm>
            <a:off x="4848312" y="2106372"/>
            <a:ext cx="2495375" cy="2068843"/>
          </a:xfrm>
          <a:custGeom>
            <a:avLst/>
            <a:gdLst>
              <a:gd name="connsiteX0" fmla="*/ 1164718 w 2495375"/>
              <a:gd name="connsiteY0" fmla="*/ 126 h 2068843"/>
              <a:gd name="connsiteX1" fmla="*/ 1219598 w 2495375"/>
              <a:gd name="connsiteY1" fmla="*/ 18720 h 2068843"/>
              <a:gd name="connsiteX2" fmla="*/ 1219598 w 2495375"/>
              <a:gd name="connsiteY2" fmla="*/ 12252 h 2068843"/>
              <a:gd name="connsiteX3" fmla="*/ 1251882 w 2495375"/>
              <a:gd name="connsiteY3" fmla="*/ 25186 h 2068843"/>
              <a:gd name="connsiteX4" fmla="*/ 1258338 w 2495375"/>
              <a:gd name="connsiteY4" fmla="*/ 31654 h 2068843"/>
              <a:gd name="connsiteX5" fmla="*/ 1264794 w 2495375"/>
              <a:gd name="connsiteY5" fmla="*/ 25186 h 2068843"/>
              <a:gd name="connsiteX6" fmla="*/ 1297078 w 2495375"/>
              <a:gd name="connsiteY6" fmla="*/ 38121 h 2068843"/>
              <a:gd name="connsiteX7" fmla="*/ 1322903 w 2495375"/>
              <a:gd name="connsiteY7" fmla="*/ 57523 h 2068843"/>
              <a:gd name="connsiteX8" fmla="*/ 1406839 w 2495375"/>
              <a:gd name="connsiteY8" fmla="*/ 83392 h 2068843"/>
              <a:gd name="connsiteX9" fmla="*/ 1503686 w 2495375"/>
              <a:gd name="connsiteY9" fmla="*/ 109261 h 2068843"/>
              <a:gd name="connsiteX10" fmla="*/ 1678013 w 2495375"/>
              <a:gd name="connsiteY10" fmla="*/ 180401 h 2068843"/>
              <a:gd name="connsiteX11" fmla="*/ 1716752 w 2495375"/>
              <a:gd name="connsiteY11" fmla="*/ 206270 h 2068843"/>
              <a:gd name="connsiteX12" fmla="*/ 1749035 w 2495375"/>
              <a:gd name="connsiteY12" fmla="*/ 225672 h 2068843"/>
              <a:gd name="connsiteX13" fmla="*/ 1774861 w 2495375"/>
              <a:gd name="connsiteY13" fmla="*/ 238606 h 2068843"/>
              <a:gd name="connsiteX14" fmla="*/ 1800688 w 2495375"/>
              <a:gd name="connsiteY14" fmla="*/ 251540 h 2068843"/>
              <a:gd name="connsiteX15" fmla="*/ 1929818 w 2495375"/>
              <a:gd name="connsiteY15" fmla="*/ 322681 h 2068843"/>
              <a:gd name="connsiteX16" fmla="*/ 2046036 w 2495375"/>
              <a:gd name="connsiteY16" fmla="*/ 406755 h 2068843"/>
              <a:gd name="connsiteX17" fmla="*/ 2039579 w 2495375"/>
              <a:gd name="connsiteY17" fmla="*/ 413223 h 2068843"/>
              <a:gd name="connsiteX18" fmla="*/ 2046036 w 2495375"/>
              <a:gd name="connsiteY18" fmla="*/ 406755 h 2068843"/>
              <a:gd name="connsiteX19" fmla="*/ 2188080 w 2495375"/>
              <a:gd name="connsiteY19" fmla="*/ 536100 h 2068843"/>
              <a:gd name="connsiteX20" fmla="*/ 2181623 w 2495375"/>
              <a:gd name="connsiteY20" fmla="*/ 542568 h 2068843"/>
              <a:gd name="connsiteX21" fmla="*/ 2188080 w 2495375"/>
              <a:gd name="connsiteY21" fmla="*/ 536100 h 2068843"/>
              <a:gd name="connsiteX22" fmla="*/ 2213906 w 2495375"/>
              <a:gd name="connsiteY22" fmla="*/ 568438 h 2068843"/>
              <a:gd name="connsiteX23" fmla="*/ 2226819 w 2495375"/>
              <a:gd name="connsiteY23" fmla="*/ 581372 h 2068843"/>
              <a:gd name="connsiteX24" fmla="*/ 2259102 w 2495375"/>
              <a:gd name="connsiteY24" fmla="*/ 594306 h 2068843"/>
              <a:gd name="connsiteX25" fmla="*/ 2272015 w 2495375"/>
              <a:gd name="connsiteY25" fmla="*/ 607241 h 2068843"/>
              <a:gd name="connsiteX26" fmla="*/ 2343036 w 2495375"/>
              <a:gd name="connsiteY26" fmla="*/ 665447 h 2068843"/>
              <a:gd name="connsiteX27" fmla="*/ 2368863 w 2495375"/>
              <a:gd name="connsiteY27" fmla="*/ 691315 h 2068843"/>
              <a:gd name="connsiteX28" fmla="*/ 2401145 w 2495375"/>
              <a:gd name="connsiteY28" fmla="*/ 762455 h 2068843"/>
              <a:gd name="connsiteX29" fmla="*/ 2394689 w 2495375"/>
              <a:gd name="connsiteY29" fmla="*/ 878866 h 2068843"/>
              <a:gd name="connsiteX30" fmla="*/ 2381776 w 2495375"/>
              <a:gd name="connsiteY30" fmla="*/ 1027613 h 2068843"/>
              <a:gd name="connsiteX31" fmla="*/ 2343036 w 2495375"/>
              <a:gd name="connsiteY31" fmla="*/ 1092286 h 2068843"/>
              <a:gd name="connsiteX32" fmla="*/ 2304298 w 2495375"/>
              <a:gd name="connsiteY32" fmla="*/ 1072884 h 2068843"/>
              <a:gd name="connsiteX33" fmla="*/ 2297840 w 2495375"/>
              <a:gd name="connsiteY33" fmla="*/ 1072884 h 2068843"/>
              <a:gd name="connsiteX34" fmla="*/ 2272015 w 2495375"/>
              <a:gd name="connsiteY34" fmla="*/ 1053482 h 2068843"/>
              <a:gd name="connsiteX35" fmla="*/ 2239731 w 2495375"/>
              <a:gd name="connsiteY35" fmla="*/ 1085818 h 2068843"/>
              <a:gd name="connsiteX36" fmla="*/ 2239731 w 2495375"/>
              <a:gd name="connsiteY36" fmla="*/ 1111688 h 2068843"/>
              <a:gd name="connsiteX37" fmla="*/ 2226819 w 2495375"/>
              <a:gd name="connsiteY37" fmla="*/ 1144024 h 2068843"/>
              <a:gd name="connsiteX38" fmla="*/ 2226819 w 2495375"/>
              <a:gd name="connsiteY38" fmla="*/ 1189295 h 2068843"/>
              <a:gd name="connsiteX39" fmla="*/ 2239731 w 2495375"/>
              <a:gd name="connsiteY39" fmla="*/ 1215164 h 2068843"/>
              <a:gd name="connsiteX40" fmla="*/ 2252645 w 2495375"/>
              <a:gd name="connsiteY40" fmla="*/ 1247501 h 2068843"/>
              <a:gd name="connsiteX41" fmla="*/ 2265558 w 2495375"/>
              <a:gd name="connsiteY41" fmla="*/ 1273369 h 2068843"/>
              <a:gd name="connsiteX42" fmla="*/ 2284927 w 2495375"/>
              <a:gd name="connsiteY42" fmla="*/ 1305706 h 2068843"/>
              <a:gd name="connsiteX43" fmla="*/ 2297840 w 2495375"/>
              <a:gd name="connsiteY43" fmla="*/ 1331575 h 2068843"/>
              <a:gd name="connsiteX44" fmla="*/ 2297840 w 2495375"/>
              <a:gd name="connsiteY44" fmla="*/ 1344510 h 2068843"/>
              <a:gd name="connsiteX45" fmla="*/ 2297840 w 2495375"/>
              <a:gd name="connsiteY45" fmla="*/ 1428584 h 2068843"/>
              <a:gd name="connsiteX46" fmla="*/ 2297840 w 2495375"/>
              <a:gd name="connsiteY46" fmla="*/ 1441518 h 2068843"/>
              <a:gd name="connsiteX47" fmla="*/ 2284927 w 2495375"/>
              <a:gd name="connsiteY47" fmla="*/ 1441518 h 2068843"/>
              <a:gd name="connsiteX48" fmla="*/ 2284927 w 2495375"/>
              <a:gd name="connsiteY48" fmla="*/ 1447986 h 2068843"/>
              <a:gd name="connsiteX49" fmla="*/ 2297840 w 2495375"/>
              <a:gd name="connsiteY49" fmla="*/ 1441518 h 2068843"/>
              <a:gd name="connsiteX50" fmla="*/ 2355949 w 2495375"/>
              <a:gd name="connsiteY50" fmla="*/ 1583798 h 2068843"/>
              <a:gd name="connsiteX51" fmla="*/ 2381776 w 2495375"/>
              <a:gd name="connsiteY51" fmla="*/ 1629069 h 2068843"/>
              <a:gd name="connsiteX52" fmla="*/ 2394689 w 2495375"/>
              <a:gd name="connsiteY52" fmla="*/ 1642004 h 2068843"/>
              <a:gd name="connsiteX53" fmla="*/ 2439885 w 2495375"/>
              <a:gd name="connsiteY53" fmla="*/ 1654938 h 2068843"/>
              <a:gd name="connsiteX54" fmla="*/ 2452797 w 2495375"/>
              <a:gd name="connsiteY54" fmla="*/ 1674340 h 2068843"/>
              <a:gd name="connsiteX55" fmla="*/ 2452797 w 2495375"/>
              <a:gd name="connsiteY55" fmla="*/ 1687274 h 2068843"/>
              <a:gd name="connsiteX56" fmla="*/ 2485081 w 2495375"/>
              <a:gd name="connsiteY56" fmla="*/ 1784283 h 2068843"/>
              <a:gd name="connsiteX57" fmla="*/ 2452797 w 2495375"/>
              <a:gd name="connsiteY57" fmla="*/ 1855423 h 2068843"/>
              <a:gd name="connsiteX58" fmla="*/ 2420515 w 2495375"/>
              <a:gd name="connsiteY58" fmla="*/ 1933030 h 2068843"/>
              <a:gd name="connsiteX59" fmla="*/ 2401145 w 2495375"/>
              <a:gd name="connsiteY59" fmla="*/ 1958900 h 2068843"/>
              <a:gd name="connsiteX60" fmla="*/ 2343036 w 2495375"/>
              <a:gd name="connsiteY60" fmla="*/ 2068843 h 2068843"/>
              <a:gd name="connsiteX61" fmla="*/ 2310754 w 2495375"/>
              <a:gd name="connsiteY61" fmla="*/ 2068843 h 2068843"/>
              <a:gd name="connsiteX62" fmla="*/ 2317211 w 2495375"/>
              <a:gd name="connsiteY62" fmla="*/ 2062377 h 2068843"/>
              <a:gd name="connsiteX63" fmla="*/ 2310754 w 2495375"/>
              <a:gd name="connsiteY63" fmla="*/ 2068843 h 2068843"/>
              <a:gd name="connsiteX64" fmla="*/ 2226819 w 2495375"/>
              <a:gd name="connsiteY64" fmla="*/ 2068843 h 2068843"/>
              <a:gd name="connsiteX65" fmla="*/ 2142884 w 2495375"/>
              <a:gd name="connsiteY65" fmla="*/ 2068843 h 2068843"/>
              <a:gd name="connsiteX66" fmla="*/ 2046036 w 2495375"/>
              <a:gd name="connsiteY66" fmla="*/ 2068843 h 2068843"/>
              <a:gd name="connsiteX67" fmla="*/ 1858797 w 2495375"/>
              <a:gd name="connsiteY67" fmla="*/ 2068843 h 2068843"/>
              <a:gd name="connsiteX68" fmla="*/ 1749035 w 2495375"/>
              <a:gd name="connsiteY68" fmla="*/ 2068843 h 2068843"/>
              <a:gd name="connsiteX69" fmla="*/ 1393925 w 2495375"/>
              <a:gd name="connsiteY69" fmla="*/ 2068843 h 2068843"/>
              <a:gd name="connsiteX70" fmla="*/ 1372134 w 2495375"/>
              <a:gd name="connsiteY70" fmla="*/ 2043783 h 2068843"/>
              <a:gd name="connsiteX71" fmla="*/ 1364098 w 2495375"/>
              <a:gd name="connsiteY71" fmla="*/ 2037935 h 2068843"/>
              <a:gd name="connsiteX72" fmla="*/ 1355186 w 2495375"/>
              <a:gd name="connsiteY72" fmla="*/ 2017105 h 2068843"/>
              <a:gd name="connsiteX73" fmla="*/ 1355186 w 2495375"/>
              <a:gd name="connsiteY73" fmla="*/ 2023573 h 2068843"/>
              <a:gd name="connsiteX74" fmla="*/ 1360331 w 2495375"/>
              <a:gd name="connsiteY74" fmla="*/ 2035194 h 2068843"/>
              <a:gd name="connsiteX75" fmla="*/ 1364098 w 2495375"/>
              <a:gd name="connsiteY75" fmla="*/ 2037935 h 2068843"/>
              <a:gd name="connsiteX76" fmla="*/ 1367292 w 2495375"/>
              <a:gd name="connsiteY76" fmla="*/ 2045400 h 2068843"/>
              <a:gd name="connsiteX77" fmla="*/ 1393925 w 2495375"/>
              <a:gd name="connsiteY77" fmla="*/ 2068843 h 2068843"/>
              <a:gd name="connsiteX78" fmla="*/ 1206686 w 2495375"/>
              <a:gd name="connsiteY78" fmla="*/ 2068843 h 2068843"/>
              <a:gd name="connsiteX79" fmla="*/ 1155033 w 2495375"/>
              <a:gd name="connsiteY79" fmla="*/ 2068843 h 2068843"/>
              <a:gd name="connsiteX80" fmla="*/ 1135664 w 2495375"/>
              <a:gd name="connsiteY80" fmla="*/ 2068843 h 2068843"/>
              <a:gd name="connsiteX81" fmla="*/ 1096924 w 2495375"/>
              <a:gd name="connsiteY81" fmla="*/ 2068843 h 2068843"/>
              <a:gd name="connsiteX82" fmla="*/ 1084012 w 2495375"/>
              <a:gd name="connsiteY82" fmla="*/ 2068843 h 2068843"/>
              <a:gd name="connsiteX83" fmla="*/ 1064641 w 2495375"/>
              <a:gd name="connsiteY83" fmla="*/ 2068843 h 2068843"/>
              <a:gd name="connsiteX84" fmla="*/ 1051728 w 2495375"/>
              <a:gd name="connsiteY84" fmla="*/ 2068843 h 2068843"/>
              <a:gd name="connsiteX85" fmla="*/ 1025903 w 2495375"/>
              <a:gd name="connsiteY85" fmla="*/ 2068843 h 2068843"/>
              <a:gd name="connsiteX86" fmla="*/ 993620 w 2495375"/>
              <a:gd name="connsiteY86" fmla="*/ 2068843 h 2068843"/>
              <a:gd name="connsiteX87" fmla="*/ 968601 w 2495375"/>
              <a:gd name="connsiteY87" fmla="*/ 2033274 h 2068843"/>
              <a:gd name="connsiteX88" fmla="*/ 937628 w 2495375"/>
              <a:gd name="connsiteY88" fmla="*/ 2020611 h 2068843"/>
              <a:gd name="connsiteX89" fmla="*/ 929054 w 2495375"/>
              <a:gd name="connsiteY89" fmla="*/ 2010638 h 2068843"/>
              <a:gd name="connsiteX90" fmla="*/ 929054 w 2495375"/>
              <a:gd name="connsiteY90" fmla="*/ 2017105 h 2068843"/>
              <a:gd name="connsiteX91" fmla="*/ 937628 w 2495375"/>
              <a:gd name="connsiteY91" fmla="*/ 2020611 h 2068843"/>
              <a:gd name="connsiteX92" fmla="*/ 954074 w 2495375"/>
              <a:gd name="connsiteY92" fmla="*/ 2039740 h 2068843"/>
              <a:gd name="connsiteX93" fmla="*/ 993620 w 2495375"/>
              <a:gd name="connsiteY93" fmla="*/ 2068843 h 2068843"/>
              <a:gd name="connsiteX94" fmla="*/ 515836 w 2495375"/>
              <a:gd name="connsiteY94" fmla="*/ 2068843 h 2068843"/>
              <a:gd name="connsiteX95" fmla="*/ 360879 w 2495375"/>
              <a:gd name="connsiteY95" fmla="*/ 2068843 h 2068843"/>
              <a:gd name="connsiteX96" fmla="*/ 302770 w 2495375"/>
              <a:gd name="connsiteY96" fmla="*/ 2068843 h 2068843"/>
              <a:gd name="connsiteX97" fmla="*/ 289856 w 2495375"/>
              <a:gd name="connsiteY97" fmla="*/ 2068843 h 2068843"/>
              <a:gd name="connsiteX98" fmla="*/ 289856 w 2495375"/>
              <a:gd name="connsiteY98" fmla="*/ 2049441 h 2068843"/>
              <a:gd name="connsiteX99" fmla="*/ 251118 w 2495375"/>
              <a:gd name="connsiteY99" fmla="*/ 2023573 h 2068843"/>
              <a:gd name="connsiteX100" fmla="*/ 205922 w 2495375"/>
              <a:gd name="connsiteY100" fmla="*/ 1978302 h 2068843"/>
              <a:gd name="connsiteX101" fmla="*/ 205922 w 2495375"/>
              <a:gd name="connsiteY101" fmla="*/ 1984769 h 2068843"/>
              <a:gd name="connsiteX102" fmla="*/ 193009 w 2495375"/>
              <a:gd name="connsiteY102" fmla="*/ 1965367 h 2068843"/>
              <a:gd name="connsiteX103" fmla="*/ 180095 w 2495375"/>
              <a:gd name="connsiteY103" fmla="*/ 1952432 h 2068843"/>
              <a:gd name="connsiteX104" fmla="*/ 167182 w 2495375"/>
              <a:gd name="connsiteY104" fmla="*/ 1933030 h 2068843"/>
              <a:gd name="connsiteX105" fmla="*/ 147813 w 2495375"/>
              <a:gd name="connsiteY105" fmla="*/ 1920096 h 2068843"/>
              <a:gd name="connsiteX106" fmla="*/ 154269 w 2495375"/>
              <a:gd name="connsiteY106" fmla="*/ 1920096 h 2068843"/>
              <a:gd name="connsiteX107" fmla="*/ 109073 w 2495375"/>
              <a:gd name="connsiteY107" fmla="*/ 1861891 h 2068843"/>
              <a:gd name="connsiteX108" fmla="*/ 109073 w 2495375"/>
              <a:gd name="connsiteY108" fmla="*/ 1868358 h 2068843"/>
              <a:gd name="connsiteX109" fmla="*/ 89704 w 2495375"/>
              <a:gd name="connsiteY109" fmla="*/ 1842489 h 2068843"/>
              <a:gd name="connsiteX110" fmla="*/ 83248 w 2495375"/>
              <a:gd name="connsiteY110" fmla="*/ 1810153 h 2068843"/>
              <a:gd name="connsiteX111" fmla="*/ 76791 w 2495375"/>
              <a:gd name="connsiteY111" fmla="*/ 1803685 h 2068843"/>
              <a:gd name="connsiteX112" fmla="*/ 76791 w 2495375"/>
              <a:gd name="connsiteY112" fmla="*/ 1797219 h 2068843"/>
              <a:gd name="connsiteX113" fmla="*/ 115530 w 2495375"/>
              <a:gd name="connsiteY113" fmla="*/ 1680808 h 2068843"/>
              <a:gd name="connsiteX114" fmla="*/ 115530 w 2495375"/>
              <a:gd name="connsiteY114" fmla="*/ 1687274 h 2068843"/>
              <a:gd name="connsiteX115" fmla="*/ 115530 w 2495375"/>
              <a:gd name="connsiteY115" fmla="*/ 1680808 h 2068843"/>
              <a:gd name="connsiteX116" fmla="*/ 134900 w 2495375"/>
              <a:gd name="connsiteY116" fmla="*/ 1635536 h 2068843"/>
              <a:gd name="connsiteX117" fmla="*/ 121986 w 2495375"/>
              <a:gd name="connsiteY117" fmla="*/ 1596733 h 2068843"/>
              <a:gd name="connsiteX118" fmla="*/ 76791 w 2495375"/>
              <a:gd name="connsiteY118" fmla="*/ 1486789 h 2068843"/>
              <a:gd name="connsiteX119" fmla="*/ 83248 w 2495375"/>
              <a:gd name="connsiteY119" fmla="*/ 1486789 h 2068843"/>
              <a:gd name="connsiteX120" fmla="*/ 50964 w 2495375"/>
              <a:gd name="connsiteY120" fmla="*/ 1428584 h 2068843"/>
              <a:gd name="connsiteX121" fmla="*/ 38052 w 2495375"/>
              <a:gd name="connsiteY121" fmla="*/ 1344510 h 2068843"/>
              <a:gd name="connsiteX122" fmla="*/ 12225 w 2495375"/>
              <a:gd name="connsiteY122" fmla="*/ 1312173 h 2068843"/>
              <a:gd name="connsiteX123" fmla="*/ 12225 w 2495375"/>
              <a:gd name="connsiteY123" fmla="*/ 1286304 h 2068843"/>
              <a:gd name="connsiteX124" fmla="*/ 12225 w 2495375"/>
              <a:gd name="connsiteY124" fmla="*/ 1292771 h 2068843"/>
              <a:gd name="connsiteX125" fmla="*/ 25139 w 2495375"/>
              <a:gd name="connsiteY125" fmla="*/ 1260435 h 2068843"/>
              <a:gd name="connsiteX126" fmla="*/ 31595 w 2495375"/>
              <a:gd name="connsiteY126" fmla="*/ 1241033 h 2068843"/>
              <a:gd name="connsiteX127" fmla="*/ 38052 w 2495375"/>
              <a:gd name="connsiteY127" fmla="*/ 1221631 h 2068843"/>
              <a:gd name="connsiteX128" fmla="*/ 44508 w 2495375"/>
              <a:gd name="connsiteY128" fmla="*/ 1221631 h 2068843"/>
              <a:gd name="connsiteX129" fmla="*/ 44508 w 2495375"/>
              <a:gd name="connsiteY129" fmla="*/ 1202229 h 2068843"/>
              <a:gd name="connsiteX130" fmla="*/ 115530 w 2495375"/>
              <a:gd name="connsiteY130" fmla="*/ 1202229 h 2068843"/>
              <a:gd name="connsiteX131" fmla="*/ 121986 w 2495375"/>
              <a:gd name="connsiteY131" fmla="*/ 1202229 h 2068843"/>
              <a:gd name="connsiteX132" fmla="*/ 160726 w 2495375"/>
              <a:gd name="connsiteY132" fmla="*/ 1215164 h 2068843"/>
              <a:gd name="connsiteX133" fmla="*/ 218834 w 2495375"/>
              <a:gd name="connsiteY133" fmla="*/ 1228099 h 2068843"/>
              <a:gd name="connsiteX134" fmla="*/ 276943 w 2495375"/>
              <a:gd name="connsiteY134" fmla="*/ 1144024 h 2068843"/>
              <a:gd name="connsiteX135" fmla="*/ 264031 w 2495375"/>
              <a:gd name="connsiteY135" fmla="*/ 1131090 h 2068843"/>
              <a:gd name="connsiteX136" fmla="*/ 244661 w 2495375"/>
              <a:gd name="connsiteY136" fmla="*/ 1085818 h 2068843"/>
              <a:gd name="connsiteX137" fmla="*/ 231747 w 2495375"/>
              <a:gd name="connsiteY137" fmla="*/ 1047015 h 2068843"/>
              <a:gd name="connsiteX138" fmla="*/ 218834 w 2495375"/>
              <a:gd name="connsiteY138" fmla="*/ 1021146 h 2068843"/>
              <a:gd name="connsiteX139" fmla="*/ 205922 w 2495375"/>
              <a:gd name="connsiteY139" fmla="*/ 1008211 h 2068843"/>
              <a:gd name="connsiteX140" fmla="*/ 186552 w 2495375"/>
              <a:gd name="connsiteY140" fmla="*/ 975875 h 2068843"/>
              <a:gd name="connsiteX141" fmla="*/ 173638 w 2495375"/>
              <a:gd name="connsiteY141" fmla="*/ 950005 h 2068843"/>
              <a:gd name="connsiteX142" fmla="*/ 160726 w 2495375"/>
              <a:gd name="connsiteY142" fmla="*/ 937071 h 2068843"/>
              <a:gd name="connsiteX143" fmla="*/ 167182 w 2495375"/>
              <a:gd name="connsiteY143" fmla="*/ 930604 h 2068843"/>
              <a:gd name="connsiteX144" fmla="*/ 160726 w 2495375"/>
              <a:gd name="connsiteY144" fmla="*/ 937071 h 2068843"/>
              <a:gd name="connsiteX145" fmla="*/ 115530 w 2495375"/>
              <a:gd name="connsiteY145" fmla="*/ 891801 h 2068843"/>
              <a:gd name="connsiteX146" fmla="*/ 115530 w 2495375"/>
              <a:gd name="connsiteY146" fmla="*/ 833596 h 2068843"/>
              <a:gd name="connsiteX147" fmla="*/ 121986 w 2495375"/>
              <a:gd name="connsiteY147" fmla="*/ 833596 h 2068843"/>
              <a:gd name="connsiteX148" fmla="*/ 109073 w 2495375"/>
              <a:gd name="connsiteY148" fmla="*/ 788324 h 2068843"/>
              <a:gd name="connsiteX149" fmla="*/ 89704 w 2495375"/>
              <a:gd name="connsiteY149" fmla="*/ 762455 h 2068843"/>
              <a:gd name="connsiteX150" fmla="*/ 76791 w 2495375"/>
              <a:gd name="connsiteY150" fmla="*/ 749521 h 2068843"/>
              <a:gd name="connsiteX151" fmla="*/ 70334 w 2495375"/>
              <a:gd name="connsiteY151" fmla="*/ 736586 h 2068843"/>
              <a:gd name="connsiteX152" fmla="*/ 63877 w 2495375"/>
              <a:gd name="connsiteY152" fmla="*/ 736586 h 2068843"/>
              <a:gd name="connsiteX153" fmla="*/ 63877 w 2495375"/>
              <a:gd name="connsiteY153" fmla="*/ 684847 h 2068843"/>
              <a:gd name="connsiteX154" fmla="*/ 115530 w 2495375"/>
              <a:gd name="connsiteY154" fmla="*/ 484363 h 2068843"/>
              <a:gd name="connsiteX155" fmla="*/ 173638 w 2495375"/>
              <a:gd name="connsiteY155" fmla="*/ 361485 h 2068843"/>
              <a:gd name="connsiteX156" fmla="*/ 231747 w 2495375"/>
              <a:gd name="connsiteY156" fmla="*/ 309746 h 2068843"/>
              <a:gd name="connsiteX157" fmla="*/ 257574 w 2495375"/>
              <a:gd name="connsiteY157" fmla="*/ 296812 h 2068843"/>
              <a:gd name="connsiteX158" fmla="*/ 438357 w 2495375"/>
              <a:gd name="connsiteY158" fmla="*/ 251540 h 2068843"/>
              <a:gd name="connsiteX159" fmla="*/ 509379 w 2495375"/>
              <a:gd name="connsiteY159" fmla="*/ 219204 h 2068843"/>
              <a:gd name="connsiteX160" fmla="*/ 593314 w 2495375"/>
              <a:gd name="connsiteY160" fmla="*/ 180401 h 2068843"/>
              <a:gd name="connsiteX161" fmla="*/ 741815 w 2495375"/>
              <a:gd name="connsiteY161" fmla="*/ 96327 h 2068843"/>
              <a:gd name="connsiteX162" fmla="*/ 703075 w 2495375"/>
              <a:gd name="connsiteY162" fmla="*/ 89859 h 2068843"/>
              <a:gd name="connsiteX163" fmla="*/ 696619 w 2495375"/>
              <a:gd name="connsiteY163" fmla="*/ 70457 h 2068843"/>
              <a:gd name="connsiteX164" fmla="*/ 774097 w 2495375"/>
              <a:gd name="connsiteY164" fmla="*/ 38121 h 2068843"/>
              <a:gd name="connsiteX165" fmla="*/ 819293 w 2495375"/>
              <a:gd name="connsiteY165" fmla="*/ 38121 h 2068843"/>
              <a:gd name="connsiteX166" fmla="*/ 980707 w 2495375"/>
              <a:gd name="connsiteY166" fmla="*/ 25186 h 2068843"/>
              <a:gd name="connsiteX167" fmla="*/ 1077555 w 2495375"/>
              <a:gd name="connsiteY167" fmla="*/ 12252 h 2068843"/>
              <a:gd name="connsiteX168" fmla="*/ 1096924 w 2495375"/>
              <a:gd name="connsiteY168" fmla="*/ 12252 h 2068843"/>
              <a:gd name="connsiteX169" fmla="*/ 1109837 w 2495375"/>
              <a:gd name="connsiteY169" fmla="*/ 5784 h 2068843"/>
              <a:gd name="connsiteX170" fmla="*/ 1164718 w 2495375"/>
              <a:gd name="connsiteY170" fmla="*/ 126 h 206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Lst>
            <a:rect l="l" t="t" r="r" b="b"/>
            <a:pathLst>
              <a:path w="2495375" h="2068843">
                <a:moveTo>
                  <a:pt x="1164718" y="126"/>
                </a:moveTo>
                <a:cubicBezTo>
                  <a:pt x="1184088" y="934"/>
                  <a:pt x="1203457" y="5785"/>
                  <a:pt x="1219598" y="18720"/>
                </a:cubicBezTo>
                <a:cubicBezTo>
                  <a:pt x="1219598" y="18720"/>
                  <a:pt x="1219598" y="18720"/>
                  <a:pt x="1219598" y="12252"/>
                </a:cubicBezTo>
                <a:cubicBezTo>
                  <a:pt x="1232511" y="18720"/>
                  <a:pt x="1238969" y="18720"/>
                  <a:pt x="1251882" y="25186"/>
                </a:cubicBezTo>
                <a:cubicBezTo>
                  <a:pt x="1251882" y="25186"/>
                  <a:pt x="1251882" y="25186"/>
                  <a:pt x="1258338" y="31654"/>
                </a:cubicBezTo>
                <a:cubicBezTo>
                  <a:pt x="1258338" y="31654"/>
                  <a:pt x="1258338" y="31654"/>
                  <a:pt x="1264794" y="25186"/>
                </a:cubicBezTo>
                <a:cubicBezTo>
                  <a:pt x="1277707" y="25186"/>
                  <a:pt x="1284164" y="25186"/>
                  <a:pt x="1297078" y="38121"/>
                </a:cubicBezTo>
                <a:cubicBezTo>
                  <a:pt x="1303534" y="38121"/>
                  <a:pt x="1316447" y="44588"/>
                  <a:pt x="1322903" y="57523"/>
                </a:cubicBezTo>
                <a:cubicBezTo>
                  <a:pt x="1348729" y="63990"/>
                  <a:pt x="1381012" y="63990"/>
                  <a:pt x="1406839" y="83392"/>
                </a:cubicBezTo>
                <a:cubicBezTo>
                  <a:pt x="1445577" y="83392"/>
                  <a:pt x="1477860" y="89859"/>
                  <a:pt x="1503686" y="109261"/>
                </a:cubicBezTo>
                <a:cubicBezTo>
                  <a:pt x="1568251" y="115729"/>
                  <a:pt x="1626360" y="148065"/>
                  <a:pt x="1678013" y="180401"/>
                </a:cubicBezTo>
                <a:cubicBezTo>
                  <a:pt x="1697383" y="180401"/>
                  <a:pt x="1710296" y="193336"/>
                  <a:pt x="1716752" y="206270"/>
                </a:cubicBezTo>
                <a:cubicBezTo>
                  <a:pt x="1729665" y="212737"/>
                  <a:pt x="1742579" y="212737"/>
                  <a:pt x="1749035" y="225672"/>
                </a:cubicBezTo>
                <a:cubicBezTo>
                  <a:pt x="1761948" y="225672"/>
                  <a:pt x="1768405" y="225672"/>
                  <a:pt x="1774861" y="238606"/>
                </a:cubicBezTo>
                <a:cubicBezTo>
                  <a:pt x="1787774" y="238606"/>
                  <a:pt x="1800688" y="245074"/>
                  <a:pt x="1800688" y="251540"/>
                </a:cubicBezTo>
                <a:cubicBezTo>
                  <a:pt x="1858797" y="258008"/>
                  <a:pt x="1897535" y="290344"/>
                  <a:pt x="1929818" y="322681"/>
                </a:cubicBezTo>
                <a:cubicBezTo>
                  <a:pt x="1975014" y="342083"/>
                  <a:pt x="2013753" y="367951"/>
                  <a:pt x="2046036" y="406755"/>
                </a:cubicBezTo>
                <a:cubicBezTo>
                  <a:pt x="2039579" y="406755"/>
                  <a:pt x="2039579" y="413223"/>
                  <a:pt x="2039579" y="413223"/>
                </a:cubicBezTo>
                <a:cubicBezTo>
                  <a:pt x="2046036" y="406755"/>
                  <a:pt x="2046036" y="406755"/>
                  <a:pt x="2046036" y="406755"/>
                </a:cubicBezTo>
                <a:cubicBezTo>
                  <a:pt x="2104145" y="432625"/>
                  <a:pt x="2142884" y="490830"/>
                  <a:pt x="2188080" y="536100"/>
                </a:cubicBezTo>
                <a:cubicBezTo>
                  <a:pt x="2181623" y="536100"/>
                  <a:pt x="2181623" y="542568"/>
                  <a:pt x="2181623" y="542568"/>
                </a:cubicBezTo>
                <a:cubicBezTo>
                  <a:pt x="2181623" y="542568"/>
                  <a:pt x="2181623" y="542568"/>
                  <a:pt x="2188080" y="536100"/>
                </a:cubicBezTo>
                <a:cubicBezTo>
                  <a:pt x="2200993" y="542568"/>
                  <a:pt x="2207449" y="549036"/>
                  <a:pt x="2213906" y="568438"/>
                </a:cubicBezTo>
                <a:cubicBezTo>
                  <a:pt x="2220362" y="568438"/>
                  <a:pt x="2220362" y="574904"/>
                  <a:pt x="2226819" y="581372"/>
                </a:cubicBezTo>
                <a:cubicBezTo>
                  <a:pt x="2239731" y="581372"/>
                  <a:pt x="2252645" y="581372"/>
                  <a:pt x="2259102" y="594306"/>
                </a:cubicBezTo>
                <a:cubicBezTo>
                  <a:pt x="2259102" y="594306"/>
                  <a:pt x="2265558" y="600774"/>
                  <a:pt x="2272015" y="607241"/>
                </a:cubicBezTo>
                <a:cubicBezTo>
                  <a:pt x="2284927" y="633110"/>
                  <a:pt x="2317211" y="646045"/>
                  <a:pt x="2343036" y="665447"/>
                </a:cubicBezTo>
                <a:cubicBezTo>
                  <a:pt x="2355949" y="665447"/>
                  <a:pt x="2368863" y="671913"/>
                  <a:pt x="2368863" y="691315"/>
                </a:cubicBezTo>
                <a:cubicBezTo>
                  <a:pt x="2388232" y="710717"/>
                  <a:pt x="2388232" y="736586"/>
                  <a:pt x="2401145" y="762455"/>
                </a:cubicBezTo>
                <a:cubicBezTo>
                  <a:pt x="2420515" y="801258"/>
                  <a:pt x="2420515" y="840062"/>
                  <a:pt x="2394689" y="878866"/>
                </a:cubicBezTo>
                <a:cubicBezTo>
                  <a:pt x="2381776" y="924137"/>
                  <a:pt x="2381776" y="975875"/>
                  <a:pt x="2381776" y="1027613"/>
                </a:cubicBezTo>
                <a:cubicBezTo>
                  <a:pt x="2381776" y="1059950"/>
                  <a:pt x="2375319" y="1085818"/>
                  <a:pt x="2343036" y="1092286"/>
                </a:cubicBezTo>
                <a:cubicBezTo>
                  <a:pt x="2323667" y="1098754"/>
                  <a:pt x="2317211" y="1079352"/>
                  <a:pt x="2304298" y="1072884"/>
                </a:cubicBezTo>
                <a:cubicBezTo>
                  <a:pt x="2297840" y="1072884"/>
                  <a:pt x="2297840" y="1072884"/>
                  <a:pt x="2297840" y="1072884"/>
                </a:cubicBezTo>
                <a:cubicBezTo>
                  <a:pt x="2291384" y="1072884"/>
                  <a:pt x="2278471" y="1066417"/>
                  <a:pt x="2272015" y="1053482"/>
                </a:cubicBezTo>
                <a:cubicBezTo>
                  <a:pt x="2246189" y="1047015"/>
                  <a:pt x="2252645" y="1079352"/>
                  <a:pt x="2239731" y="1085818"/>
                </a:cubicBezTo>
                <a:cubicBezTo>
                  <a:pt x="2239731" y="1098754"/>
                  <a:pt x="2233275" y="1105220"/>
                  <a:pt x="2239731" y="1111688"/>
                </a:cubicBezTo>
                <a:cubicBezTo>
                  <a:pt x="2233275" y="1124622"/>
                  <a:pt x="2233275" y="1137557"/>
                  <a:pt x="2226819" y="1144024"/>
                </a:cubicBezTo>
                <a:cubicBezTo>
                  <a:pt x="2226819" y="1156958"/>
                  <a:pt x="2226819" y="1176360"/>
                  <a:pt x="2226819" y="1189295"/>
                </a:cubicBezTo>
                <a:cubicBezTo>
                  <a:pt x="2233275" y="1195762"/>
                  <a:pt x="2233275" y="1208697"/>
                  <a:pt x="2239731" y="1215164"/>
                </a:cubicBezTo>
                <a:cubicBezTo>
                  <a:pt x="2246189" y="1228099"/>
                  <a:pt x="2246189" y="1241033"/>
                  <a:pt x="2252645" y="1247501"/>
                </a:cubicBezTo>
                <a:cubicBezTo>
                  <a:pt x="2265558" y="1253967"/>
                  <a:pt x="2265558" y="1266903"/>
                  <a:pt x="2265558" y="1273369"/>
                </a:cubicBezTo>
                <a:cubicBezTo>
                  <a:pt x="2278471" y="1279837"/>
                  <a:pt x="2278471" y="1292771"/>
                  <a:pt x="2284927" y="1305706"/>
                </a:cubicBezTo>
                <a:cubicBezTo>
                  <a:pt x="2291384" y="1312173"/>
                  <a:pt x="2291384" y="1325108"/>
                  <a:pt x="2297840" y="1331575"/>
                </a:cubicBezTo>
                <a:cubicBezTo>
                  <a:pt x="2297840" y="1338042"/>
                  <a:pt x="2297840" y="1338042"/>
                  <a:pt x="2297840" y="1344510"/>
                </a:cubicBezTo>
                <a:cubicBezTo>
                  <a:pt x="2310754" y="1370378"/>
                  <a:pt x="2310754" y="1402714"/>
                  <a:pt x="2297840" y="1428584"/>
                </a:cubicBezTo>
                <a:cubicBezTo>
                  <a:pt x="2297840" y="1435051"/>
                  <a:pt x="2291384" y="1435051"/>
                  <a:pt x="2297840" y="1441518"/>
                </a:cubicBezTo>
                <a:cubicBezTo>
                  <a:pt x="2291384" y="1441518"/>
                  <a:pt x="2291384" y="1441518"/>
                  <a:pt x="2284927" y="1441518"/>
                </a:cubicBezTo>
                <a:cubicBezTo>
                  <a:pt x="2284927" y="1441518"/>
                  <a:pt x="2284927" y="1441518"/>
                  <a:pt x="2284927" y="1447986"/>
                </a:cubicBezTo>
                <a:cubicBezTo>
                  <a:pt x="2291384" y="1441518"/>
                  <a:pt x="2291384" y="1441518"/>
                  <a:pt x="2297840" y="1441518"/>
                </a:cubicBezTo>
                <a:cubicBezTo>
                  <a:pt x="2291384" y="1499723"/>
                  <a:pt x="2310754" y="1544995"/>
                  <a:pt x="2355949" y="1583798"/>
                </a:cubicBezTo>
                <a:cubicBezTo>
                  <a:pt x="2368863" y="1590266"/>
                  <a:pt x="2381776" y="1609668"/>
                  <a:pt x="2381776" y="1629069"/>
                </a:cubicBezTo>
                <a:cubicBezTo>
                  <a:pt x="2388232" y="1629069"/>
                  <a:pt x="2394689" y="1635536"/>
                  <a:pt x="2394689" y="1642004"/>
                </a:cubicBezTo>
                <a:cubicBezTo>
                  <a:pt x="2414059" y="1642004"/>
                  <a:pt x="2426972" y="1642004"/>
                  <a:pt x="2439885" y="1654938"/>
                </a:cubicBezTo>
                <a:cubicBezTo>
                  <a:pt x="2446341" y="1661406"/>
                  <a:pt x="2452797" y="1667872"/>
                  <a:pt x="2452797" y="1674340"/>
                </a:cubicBezTo>
                <a:cubicBezTo>
                  <a:pt x="2452797" y="1680808"/>
                  <a:pt x="2452797" y="1680808"/>
                  <a:pt x="2452797" y="1687274"/>
                </a:cubicBezTo>
                <a:cubicBezTo>
                  <a:pt x="2497993" y="1706676"/>
                  <a:pt x="2504450" y="1745480"/>
                  <a:pt x="2485081" y="1784283"/>
                </a:cubicBezTo>
                <a:cubicBezTo>
                  <a:pt x="2478624" y="1810153"/>
                  <a:pt x="2478624" y="1836022"/>
                  <a:pt x="2452797" y="1855423"/>
                </a:cubicBezTo>
                <a:cubicBezTo>
                  <a:pt x="2452797" y="1887760"/>
                  <a:pt x="2459254" y="1920096"/>
                  <a:pt x="2420515" y="1933030"/>
                </a:cubicBezTo>
                <a:cubicBezTo>
                  <a:pt x="2407601" y="1939498"/>
                  <a:pt x="2407601" y="1952432"/>
                  <a:pt x="2401145" y="1958900"/>
                </a:cubicBezTo>
                <a:cubicBezTo>
                  <a:pt x="2394689" y="2004171"/>
                  <a:pt x="2362407" y="2030040"/>
                  <a:pt x="2343036" y="2068843"/>
                </a:cubicBezTo>
                <a:cubicBezTo>
                  <a:pt x="2330123" y="2068843"/>
                  <a:pt x="2323667" y="2068843"/>
                  <a:pt x="2310754" y="2068843"/>
                </a:cubicBezTo>
                <a:cubicBezTo>
                  <a:pt x="2310754" y="2068843"/>
                  <a:pt x="2310754" y="2068843"/>
                  <a:pt x="2317211" y="2062377"/>
                </a:cubicBezTo>
                <a:cubicBezTo>
                  <a:pt x="2317211" y="2062377"/>
                  <a:pt x="2310754" y="2068843"/>
                  <a:pt x="2310754" y="2068843"/>
                </a:cubicBezTo>
                <a:cubicBezTo>
                  <a:pt x="2284927" y="2068843"/>
                  <a:pt x="2252645" y="2068843"/>
                  <a:pt x="2226819" y="2068843"/>
                </a:cubicBezTo>
                <a:cubicBezTo>
                  <a:pt x="2200993" y="2068843"/>
                  <a:pt x="2168710" y="2068843"/>
                  <a:pt x="2142884" y="2068843"/>
                </a:cubicBezTo>
                <a:cubicBezTo>
                  <a:pt x="2110601" y="2068843"/>
                  <a:pt x="2078319" y="2068843"/>
                  <a:pt x="2046036" y="2068843"/>
                </a:cubicBezTo>
                <a:cubicBezTo>
                  <a:pt x="1981471" y="2068843"/>
                  <a:pt x="1916905" y="2068843"/>
                  <a:pt x="1858797" y="2068843"/>
                </a:cubicBezTo>
                <a:cubicBezTo>
                  <a:pt x="1820057" y="2068843"/>
                  <a:pt x="1781317" y="2068843"/>
                  <a:pt x="1749035" y="2068843"/>
                </a:cubicBezTo>
                <a:cubicBezTo>
                  <a:pt x="1626360" y="2068843"/>
                  <a:pt x="1510143" y="2068843"/>
                  <a:pt x="1393925" y="2068843"/>
                </a:cubicBezTo>
                <a:cubicBezTo>
                  <a:pt x="1390697" y="2055909"/>
                  <a:pt x="1381012" y="2049441"/>
                  <a:pt x="1372134" y="2043783"/>
                </a:cubicBezTo>
                <a:lnTo>
                  <a:pt x="1364098" y="2037935"/>
                </a:lnTo>
                <a:lnTo>
                  <a:pt x="1355186" y="2017105"/>
                </a:lnTo>
                <a:cubicBezTo>
                  <a:pt x="1355186" y="2017105"/>
                  <a:pt x="1355186" y="2017105"/>
                  <a:pt x="1355186" y="2023573"/>
                </a:cubicBezTo>
                <a:cubicBezTo>
                  <a:pt x="1355186" y="2028423"/>
                  <a:pt x="1357203" y="2032061"/>
                  <a:pt x="1360331" y="2035194"/>
                </a:cubicBezTo>
                <a:lnTo>
                  <a:pt x="1364098" y="2037935"/>
                </a:lnTo>
                <a:lnTo>
                  <a:pt x="1367292" y="2045400"/>
                </a:lnTo>
                <a:cubicBezTo>
                  <a:pt x="1372941" y="2054292"/>
                  <a:pt x="1381012" y="2062377"/>
                  <a:pt x="1393925" y="2068843"/>
                </a:cubicBezTo>
                <a:cubicBezTo>
                  <a:pt x="1329360" y="2068843"/>
                  <a:pt x="1271251" y="2068843"/>
                  <a:pt x="1206686" y="2068843"/>
                </a:cubicBezTo>
                <a:cubicBezTo>
                  <a:pt x="1187316" y="2068843"/>
                  <a:pt x="1167946" y="2068843"/>
                  <a:pt x="1155033" y="2068843"/>
                </a:cubicBezTo>
                <a:cubicBezTo>
                  <a:pt x="1148577" y="2068843"/>
                  <a:pt x="1142120" y="2068843"/>
                  <a:pt x="1135664" y="2068843"/>
                </a:cubicBezTo>
                <a:cubicBezTo>
                  <a:pt x="1122750" y="2068843"/>
                  <a:pt x="1109837" y="2068843"/>
                  <a:pt x="1096924" y="2068843"/>
                </a:cubicBezTo>
                <a:cubicBezTo>
                  <a:pt x="1090468" y="2068843"/>
                  <a:pt x="1084012" y="2068843"/>
                  <a:pt x="1084012" y="2068843"/>
                </a:cubicBezTo>
                <a:cubicBezTo>
                  <a:pt x="1077555" y="2068843"/>
                  <a:pt x="1071098" y="2068843"/>
                  <a:pt x="1064641" y="2068843"/>
                </a:cubicBezTo>
                <a:cubicBezTo>
                  <a:pt x="1064641" y="2068843"/>
                  <a:pt x="1058185" y="2068843"/>
                  <a:pt x="1051728" y="2068843"/>
                </a:cubicBezTo>
                <a:cubicBezTo>
                  <a:pt x="1045272" y="2068843"/>
                  <a:pt x="1032359" y="2068843"/>
                  <a:pt x="1025903" y="2068843"/>
                </a:cubicBezTo>
                <a:cubicBezTo>
                  <a:pt x="1012989" y="2068843"/>
                  <a:pt x="1006532" y="2068843"/>
                  <a:pt x="993620" y="2068843"/>
                </a:cubicBezTo>
                <a:cubicBezTo>
                  <a:pt x="990392" y="2049441"/>
                  <a:pt x="980707" y="2039740"/>
                  <a:pt x="968601" y="2033274"/>
                </a:cubicBezTo>
                <a:lnTo>
                  <a:pt x="937628" y="2020611"/>
                </a:lnTo>
                <a:lnTo>
                  <a:pt x="929054" y="2010638"/>
                </a:lnTo>
                <a:cubicBezTo>
                  <a:pt x="929054" y="2010638"/>
                  <a:pt x="929054" y="2010638"/>
                  <a:pt x="929054" y="2017105"/>
                </a:cubicBezTo>
                <a:lnTo>
                  <a:pt x="937628" y="2020611"/>
                </a:lnTo>
                <a:lnTo>
                  <a:pt x="954074" y="2039740"/>
                </a:lnTo>
                <a:cubicBezTo>
                  <a:pt x="964565" y="2049441"/>
                  <a:pt x="977478" y="2059142"/>
                  <a:pt x="993620" y="2068843"/>
                </a:cubicBezTo>
                <a:cubicBezTo>
                  <a:pt x="838662" y="2068843"/>
                  <a:pt x="677249" y="2068843"/>
                  <a:pt x="515836" y="2068843"/>
                </a:cubicBezTo>
                <a:cubicBezTo>
                  <a:pt x="464184" y="2068843"/>
                  <a:pt x="412531" y="2068843"/>
                  <a:pt x="360879" y="2068843"/>
                </a:cubicBezTo>
                <a:cubicBezTo>
                  <a:pt x="341509" y="2068843"/>
                  <a:pt x="322139" y="2068843"/>
                  <a:pt x="302770" y="2068843"/>
                </a:cubicBezTo>
                <a:cubicBezTo>
                  <a:pt x="296314" y="2068843"/>
                  <a:pt x="296314" y="2068843"/>
                  <a:pt x="289856" y="2068843"/>
                </a:cubicBezTo>
                <a:cubicBezTo>
                  <a:pt x="289856" y="2062377"/>
                  <a:pt x="289856" y="2055909"/>
                  <a:pt x="289856" y="2049441"/>
                </a:cubicBezTo>
                <a:cubicBezTo>
                  <a:pt x="276943" y="2042975"/>
                  <a:pt x="257574" y="2036507"/>
                  <a:pt x="251118" y="2023573"/>
                </a:cubicBezTo>
                <a:cubicBezTo>
                  <a:pt x="225291" y="2017105"/>
                  <a:pt x="212378" y="1997703"/>
                  <a:pt x="205922" y="1978302"/>
                </a:cubicBezTo>
                <a:cubicBezTo>
                  <a:pt x="205922" y="1978302"/>
                  <a:pt x="205922" y="1978302"/>
                  <a:pt x="205922" y="1984769"/>
                </a:cubicBezTo>
                <a:cubicBezTo>
                  <a:pt x="199465" y="1978302"/>
                  <a:pt x="193009" y="1971834"/>
                  <a:pt x="193009" y="1965367"/>
                </a:cubicBezTo>
                <a:cubicBezTo>
                  <a:pt x="186552" y="1965367"/>
                  <a:pt x="180095" y="1958900"/>
                  <a:pt x="180095" y="1952432"/>
                </a:cubicBezTo>
                <a:cubicBezTo>
                  <a:pt x="173638" y="1952432"/>
                  <a:pt x="167182" y="1945966"/>
                  <a:pt x="167182" y="1933030"/>
                </a:cubicBezTo>
                <a:cubicBezTo>
                  <a:pt x="154269" y="1933030"/>
                  <a:pt x="154269" y="1933030"/>
                  <a:pt x="147813" y="1920096"/>
                </a:cubicBezTo>
                <a:cubicBezTo>
                  <a:pt x="147813" y="1920096"/>
                  <a:pt x="147813" y="1920096"/>
                  <a:pt x="154269" y="1920096"/>
                </a:cubicBezTo>
                <a:cubicBezTo>
                  <a:pt x="134900" y="1907162"/>
                  <a:pt x="115530" y="1887760"/>
                  <a:pt x="109073" y="1861891"/>
                </a:cubicBezTo>
                <a:cubicBezTo>
                  <a:pt x="109073" y="1861891"/>
                  <a:pt x="109073" y="1861891"/>
                  <a:pt x="109073" y="1868358"/>
                </a:cubicBezTo>
                <a:cubicBezTo>
                  <a:pt x="96160" y="1861891"/>
                  <a:pt x="96160" y="1848956"/>
                  <a:pt x="89704" y="1842489"/>
                </a:cubicBezTo>
                <a:cubicBezTo>
                  <a:pt x="83248" y="1829555"/>
                  <a:pt x="83248" y="1823087"/>
                  <a:pt x="83248" y="1810153"/>
                </a:cubicBezTo>
                <a:cubicBezTo>
                  <a:pt x="83248" y="1810153"/>
                  <a:pt x="83248" y="1810153"/>
                  <a:pt x="76791" y="1803685"/>
                </a:cubicBezTo>
                <a:cubicBezTo>
                  <a:pt x="83248" y="1803685"/>
                  <a:pt x="83248" y="1797219"/>
                  <a:pt x="76791" y="1797219"/>
                </a:cubicBezTo>
                <a:cubicBezTo>
                  <a:pt x="63877" y="1751947"/>
                  <a:pt x="63877" y="1706676"/>
                  <a:pt x="115530" y="1680808"/>
                </a:cubicBezTo>
                <a:cubicBezTo>
                  <a:pt x="115530" y="1680808"/>
                  <a:pt x="115530" y="1687274"/>
                  <a:pt x="115530" y="1687274"/>
                </a:cubicBezTo>
                <a:cubicBezTo>
                  <a:pt x="115530" y="1687274"/>
                  <a:pt x="121986" y="1680808"/>
                  <a:pt x="115530" y="1680808"/>
                </a:cubicBezTo>
                <a:cubicBezTo>
                  <a:pt x="121986" y="1667872"/>
                  <a:pt x="128442" y="1648470"/>
                  <a:pt x="134900" y="1635536"/>
                </a:cubicBezTo>
                <a:cubicBezTo>
                  <a:pt x="128442" y="1622602"/>
                  <a:pt x="128442" y="1609668"/>
                  <a:pt x="121986" y="1596733"/>
                </a:cubicBezTo>
                <a:cubicBezTo>
                  <a:pt x="109073" y="1557929"/>
                  <a:pt x="102617" y="1519125"/>
                  <a:pt x="76791" y="1486789"/>
                </a:cubicBezTo>
                <a:cubicBezTo>
                  <a:pt x="76791" y="1486789"/>
                  <a:pt x="76791" y="1486789"/>
                  <a:pt x="83248" y="1486789"/>
                </a:cubicBezTo>
                <a:cubicBezTo>
                  <a:pt x="63877" y="1467387"/>
                  <a:pt x="63877" y="1447986"/>
                  <a:pt x="50964" y="1428584"/>
                </a:cubicBezTo>
                <a:cubicBezTo>
                  <a:pt x="31595" y="1402714"/>
                  <a:pt x="57421" y="1370378"/>
                  <a:pt x="38052" y="1344510"/>
                </a:cubicBezTo>
                <a:cubicBezTo>
                  <a:pt x="25139" y="1331575"/>
                  <a:pt x="18682" y="1325108"/>
                  <a:pt x="12225" y="1312173"/>
                </a:cubicBezTo>
                <a:cubicBezTo>
                  <a:pt x="-7144" y="1305706"/>
                  <a:pt x="-688" y="1299239"/>
                  <a:pt x="12225" y="1286304"/>
                </a:cubicBezTo>
                <a:cubicBezTo>
                  <a:pt x="12225" y="1286304"/>
                  <a:pt x="12225" y="1286304"/>
                  <a:pt x="12225" y="1292771"/>
                </a:cubicBezTo>
                <a:cubicBezTo>
                  <a:pt x="12225" y="1279837"/>
                  <a:pt x="18682" y="1273369"/>
                  <a:pt x="25139" y="1260435"/>
                </a:cubicBezTo>
                <a:cubicBezTo>
                  <a:pt x="25139" y="1253967"/>
                  <a:pt x="25139" y="1247501"/>
                  <a:pt x="31595" y="1241033"/>
                </a:cubicBezTo>
                <a:cubicBezTo>
                  <a:pt x="31595" y="1234565"/>
                  <a:pt x="31595" y="1228099"/>
                  <a:pt x="38052" y="1221631"/>
                </a:cubicBezTo>
                <a:cubicBezTo>
                  <a:pt x="38052" y="1221631"/>
                  <a:pt x="38052" y="1221631"/>
                  <a:pt x="44508" y="1221631"/>
                </a:cubicBezTo>
                <a:cubicBezTo>
                  <a:pt x="44508" y="1215164"/>
                  <a:pt x="38052" y="1208697"/>
                  <a:pt x="44508" y="1202229"/>
                </a:cubicBezTo>
                <a:cubicBezTo>
                  <a:pt x="70334" y="1195762"/>
                  <a:pt x="96160" y="1202229"/>
                  <a:pt x="115530" y="1202229"/>
                </a:cubicBezTo>
                <a:cubicBezTo>
                  <a:pt x="115530" y="1202229"/>
                  <a:pt x="115530" y="1202229"/>
                  <a:pt x="121986" y="1202229"/>
                </a:cubicBezTo>
                <a:cubicBezTo>
                  <a:pt x="134900" y="1202229"/>
                  <a:pt x="154269" y="1202229"/>
                  <a:pt x="160726" y="1215164"/>
                </a:cubicBezTo>
                <a:cubicBezTo>
                  <a:pt x="180095" y="1221631"/>
                  <a:pt x="205922" y="1208697"/>
                  <a:pt x="218834" y="1228099"/>
                </a:cubicBezTo>
                <a:cubicBezTo>
                  <a:pt x="270487" y="1208697"/>
                  <a:pt x="270487" y="1208697"/>
                  <a:pt x="276943" y="1144024"/>
                </a:cubicBezTo>
                <a:cubicBezTo>
                  <a:pt x="270487" y="1144024"/>
                  <a:pt x="264031" y="1137557"/>
                  <a:pt x="264031" y="1131090"/>
                </a:cubicBezTo>
                <a:cubicBezTo>
                  <a:pt x="244661" y="1124622"/>
                  <a:pt x="244661" y="1105220"/>
                  <a:pt x="244661" y="1085818"/>
                </a:cubicBezTo>
                <a:cubicBezTo>
                  <a:pt x="231747" y="1079352"/>
                  <a:pt x="231747" y="1059950"/>
                  <a:pt x="231747" y="1047015"/>
                </a:cubicBezTo>
                <a:cubicBezTo>
                  <a:pt x="218834" y="1040548"/>
                  <a:pt x="218834" y="1034080"/>
                  <a:pt x="218834" y="1021146"/>
                </a:cubicBezTo>
                <a:cubicBezTo>
                  <a:pt x="212378" y="1014679"/>
                  <a:pt x="205922" y="1008211"/>
                  <a:pt x="205922" y="1008211"/>
                </a:cubicBezTo>
                <a:cubicBezTo>
                  <a:pt x="193009" y="1001744"/>
                  <a:pt x="193009" y="988809"/>
                  <a:pt x="186552" y="975875"/>
                </a:cubicBezTo>
                <a:cubicBezTo>
                  <a:pt x="180095" y="969407"/>
                  <a:pt x="173638" y="956473"/>
                  <a:pt x="173638" y="950005"/>
                </a:cubicBezTo>
                <a:cubicBezTo>
                  <a:pt x="173638" y="943539"/>
                  <a:pt x="167182" y="937071"/>
                  <a:pt x="160726" y="937071"/>
                </a:cubicBezTo>
                <a:cubicBezTo>
                  <a:pt x="160726" y="937071"/>
                  <a:pt x="160726" y="937071"/>
                  <a:pt x="167182" y="930604"/>
                </a:cubicBezTo>
                <a:cubicBezTo>
                  <a:pt x="160726" y="930604"/>
                  <a:pt x="160726" y="930604"/>
                  <a:pt x="160726" y="937071"/>
                </a:cubicBezTo>
                <a:cubicBezTo>
                  <a:pt x="134900" y="930604"/>
                  <a:pt x="121986" y="917669"/>
                  <a:pt x="115530" y="891801"/>
                </a:cubicBezTo>
                <a:cubicBezTo>
                  <a:pt x="96160" y="872399"/>
                  <a:pt x="121986" y="852997"/>
                  <a:pt x="115530" y="833596"/>
                </a:cubicBezTo>
                <a:cubicBezTo>
                  <a:pt x="115530" y="833596"/>
                  <a:pt x="121986" y="833596"/>
                  <a:pt x="121986" y="833596"/>
                </a:cubicBezTo>
                <a:cubicBezTo>
                  <a:pt x="121986" y="820660"/>
                  <a:pt x="121986" y="801258"/>
                  <a:pt x="109073" y="788324"/>
                </a:cubicBezTo>
                <a:cubicBezTo>
                  <a:pt x="109073" y="781857"/>
                  <a:pt x="102617" y="768922"/>
                  <a:pt x="89704" y="762455"/>
                </a:cubicBezTo>
                <a:cubicBezTo>
                  <a:pt x="89704" y="755988"/>
                  <a:pt x="83248" y="749521"/>
                  <a:pt x="76791" y="749521"/>
                </a:cubicBezTo>
                <a:cubicBezTo>
                  <a:pt x="76791" y="743053"/>
                  <a:pt x="70334" y="736586"/>
                  <a:pt x="70334" y="736586"/>
                </a:cubicBezTo>
                <a:cubicBezTo>
                  <a:pt x="63877" y="736586"/>
                  <a:pt x="63877" y="736586"/>
                  <a:pt x="63877" y="736586"/>
                </a:cubicBezTo>
                <a:cubicBezTo>
                  <a:pt x="44508" y="723651"/>
                  <a:pt x="50964" y="704249"/>
                  <a:pt x="63877" y="684847"/>
                </a:cubicBezTo>
                <a:cubicBezTo>
                  <a:pt x="102617" y="626643"/>
                  <a:pt x="115530" y="555502"/>
                  <a:pt x="115530" y="484363"/>
                </a:cubicBezTo>
                <a:cubicBezTo>
                  <a:pt x="121986" y="432625"/>
                  <a:pt x="134900" y="393821"/>
                  <a:pt x="173638" y="361485"/>
                </a:cubicBezTo>
                <a:cubicBezTo>
                  <a:pt x="193009" y="342083"/>
                  <a:pt x="212378" y="322681"/>
                  <a:pt x="231747" y="309746"/>
                </a:cubicBezTo>
                <a:cubicBezTo>
                  <a:pt x="238205" y="296812"/>
                  <a:pt x="251118" y="296812"/>
                  <a:pt x="257574" y="296812"/>
                </a:cubicBezTo>
                <a:cubicBezTo>
                  <a:pt x="315683" y="277410"/>
                  <a:pt x="373792" y="251540"/>
                  <a:pt x="438357" y="251540"/>
                </a:cubicBezTo>
                <a:cubicBezTo>
                  <a:pt x="464184" y="251540"/>
                  <a:pt x="496466" y="245074"/>
                  <a:pt x="509379" y="219204"/>
                </a:cubicBezTo>
                <a:cubicBezTo>
                  <a:pt x="528749" y="180401"/>
                  <a:pt x="561031" y="180401"/>
                  <a:pt x="593314" y="180401"/>
                </a:cubicBezTo>
                <a:cubicBezTo>
                  <a:pt x="664336" y="193336"/>
                  <a:pt x="709532" y="154532"/>
                  <a:pt x="741815" y="96327"/>
                </a:cubicBezTo>
                <a:cubicBezTo>
                  <a:pt x="728901" y="96327"/>
                  <a:pt x="715988" y="96327"/>
                  <a:pt x="703075" y="89859"/>
                </a:cubicBezTo>
                <a:cubicBezTo>
                  <a:pt x="696619" y="83392"/>
                  <a:pt x="690163" y="76925"/>
                  <a:pt x="696619" y="70457"/>
                </a:cubicBezTo>
                <a:cubicBezTo>
                  <a:pt x="722445" y="51056"/>
                  <a:pt x="735358" y="12252"/>
                  <a:pt x="774097" y="38121"/>
                </a:cubicBezTo>
                <a:cubicBezTo>
                  <a:pt x="787010" y="44588"/>
                  <a:pt x="806380" y="44588"/>
                  <a:pt x="819293" y="38121"/>
                </a:cubicBezTo>
                <a:cubicBezTo>
                  <a:pt x="877402" y="18720"/>
                  <a:pt x="929054" y="25186"/>
                  <a:pt x="980707" y="25186"/>
                </a:cubicBezTo>
                <a:cubicBezTo>
                  <a:pt x="1012989" y="25186"/>
                  <a:pt x="1045272" y="18720"/>
                  <a:pt x="1077555" y="12252"/>
                </a:cubicBezTo>
                <a:cubicBezTo>
                  <a:pt x="1084012" y="5784"/>
                  <a:pt x="1090468" y="12252"/>
                  <a:pt x="1096924" y="12252"/>
                </a:cubicBezTo>
                <a:cubicBezTo>
                  <a:pt x="1096924" y="12252"/>
                  <a:pt x="1103381" y="12252"/>
                  <a:pt x="1109837" y="5784"/>
                </a:cubicBezTo>
                <a:cubicBezTo>
                  <a:pt x="1125979" y="2551"/>
                  <a:pt x="1145348" y="-682"/>
                  <a:pt x="1164718" y="126"/>
                </a:cubicBezTo>
                <a:close/>
              </a:path>
            </a:pathLst>
          </a:custGeom>
          <a:blipFill rotWithShape="1">
            <a:blip r:embed="rId5" cstate="screen">
              <a:extLst>
                <a:ext uri="{28A0092B-C50C-407E-A947-70E740481C1C}">
                  <a14:useLocalDpi xmlns:a14="http://schemas.microsoft.com/office/drawing/2010/main"/>
                </a:ext>
              </a:extLst>
            </a:blip>
            <a:stretch>
              <a:fillRect/>
            </a:stretch>
          </a:blipFill>
        </p:spPr>
        <p:txBody>
          <a:bodyPr/>
          <a:lstStyle/>
          <a:p>
            <a:endParaRPr lang="zh-CN" altLang="en-US">
              <a:cs typeface="+mn-ea"/>
              <a:sym typeface="+mn-lt"/>
            </a:endParaRPr>
          </a:p>
        </p:txBody>
      </p:sp>
      <p:sp>
        <p:nvSpPr>
          <p:cNvPr id="64" name="深度视觉·原创设计 https://www.docer.com/works?userid=22383862"/>
          <p:cNvSpPr txBox="1"/>
          <p:nvPr/>
        </p:nvSpPr>
        <p:spPr>
          <a:xfrm>
            <a:off x="7673466" y="2106372"/>
            <a:ext cx="2495375" cy="2068843"/>
          </a:xfrm>
          <a:custGeom>
            <a:avLst/>
            <a:gdLst>
              <a:gd name="connsiteX0" fmla="*/ 1164718 w 2495375"/>
              <a:gd name="connsiteY0" fmla="*/ 126 h 2068843"/>
              <a:gd name="connsiteX1" fmla="*/ 1219598 w 2495375"/>
              <a:gd name="connsiteY1" fmla="*/ 18720 h 2068843"/>
              <a:gd name="connsiteX2" fmla="*/ 1219598 w 2495375"/>
              <a:gd name="connsiteY2" fmla="*/ 12252 h 2068843"/>
              <a:gd name="connsiteX3" fmla="*/ 1251882 w 2495375"/>
              <a:gd name="connsiteY3" fmla="*/ 25186 h 2068843"/>
              <a:gd name="connsiteX4" fmla="*/ 1258338 w 2495375"/>
              <a:gd name="connsiteY4" fmla="*/ 31654 h 2068843"/>
              <a:gd name="connsiteX5" fmla="*/ 1264794 w 2495375"/>
              <a:gd name="connsiteY5" fmla="*/ 25186 h 2068843"/>
              <a:gd name="connsiteX6" fmla="*/ 1297078 w 2495375"/>
              <a:gd name="connsiteY6" fmla="*/ 38121 h 2068843"/>
              <a:gd name="connsiteX7" fmla="*/ 1322903 w 2495375"/>
              <a:gd name="connsiteY7" fmla="*/ 57523 h 2068843"/>
              <a:gd name="connsiteX8" fmla="*/ 1406839 w 2495375"/>
              <a:gd name="connsiteY8" fmla="*/ 83392 h 2068843"/>
              <a:gd name="connsiteX9" fmla="*/ 1503686 w 2495375"/>
              <a:gd name="connsiteY9" fmla="*/ 109261 h 2068843"/>
              <a:gd name="connsiteX10" fmla="*/ 1678013 w 2495375"/>
              <a:gd name="connsiteY10" fmla="*/ 180401 h 2068843"/>
              <a:gd name="connsiteX11" fmla="*/ 1716752 w 2495375"/>
              <a:gd name="connsiteY11" fmla="*/ 206270 h 2068843"/>
              <a:gd name="connsiteX12" fmla="*/ 1749035 w 2495375"/>
              <a:gd name="connsiteY12" fmla="*/ 225672 h 2068843"/>
              <a:gd name="connsiteX13" fmla="*/ 1774861 w 2495375"/>
              <a:gd name="connsiteY13" fmla="*/ 238606 h 2068843"/>
              <a:gd name="connsiteX14" fmla="*/ 1800688 w 2495375"/>
              <a:gd name="connsiteY14" fmla="*/ 251540 h 2068843"/>
              <a:gd name="connsiteX15" fmla="*/ 1929818 w 2495375"/>
              <a:gd name="connsiteY15" fmla="*/ 322681 h 2068843"/>
              <a:gd name="connsiteX16" fmla="*/ 2046036 w 2495375"/>
              <a:gd name="connsiteY16" fmla="*/ 406755 h 2068843"/>
              <a:gd name="connsiteX17" fmla="*/ 2039579 w 2495375"/>
              <a:gd name="connsiteY17" fmla="*/ 413223 h 2068843"/>
              <a:gd name="connsiteX18" fmla="*/ 2046036 w 2495375"/>
              <a:gd name="connsiteY18" fmla="*/ 406755 h 2068843"/>
              <a:gd name="connsiteX19" fmla="*/ 2188080 w 2495375"/>
              <a:gd name="connsiteY19" fmla="*/ 536100 h 2068843"/>
              <a:gd name="connsiteX20" fmla="*/ 2181623 w 2495375"/>
              <a:gd name="connsiteY20" fmla="*/ 542568 h 2068843"/>
              <a:gd name="connsiteX21" fmla="*/ 2188080 w 2495375"/>
              <a:gd name="connsiteY21" fmla="*/ 536100 h 2068843"/>
              <a:gd name="connsiteX22" fmla="*/ 2213906 w 2495375"/>
              <a:gd name="connsiteY22" fmla="*/ 568438 h 2068843"/>
              <a:gd name="connsiteX23" fmla="*/ 2226819 w 2495375"/>
              <a:gd name="connsiteY23" fmla="*/ 581372 h 2068843"/>
              <a:gd name="connsiteX24" fmla="*/ 2259102 w 2495375"/>
              <a:gd name="connsiteY24" fmla="*/ 594306 h 2068843"/>
              <a:gd name="connsiteX25" fmla="*/ 2272015 w 2495375"/>
              <a:gd name="connsiteY25" fmla="*/ 607241 h 2068843"/>
              <a:gd name="connsiteX26" fmla="*/ 2343036 w 2495375"/>
              <a:gd name="connsiteY26" fmla="*/ 665447 h 2068843"/>
              <a:gd name="connsiteX27" fmla="*/ 2368863 w 2495375"/>
              <a:gd name="connsiteY27" fmla="*/ 691315 h 2068843"/>
              <a:gd name="connsiteX28" fmla="*/ 2401145 w 2495375"/>
              <a:gd name="connsiteY28" fmla="*/ 762455 h 2068843"/>
              <a:gd name="connsiteX29" fmla="*/ 2394689 w 2495375"/>
              <a:gd name="connsiteY29" fmla="*/ 878866 h 2068843"/>
              <a:gd name="connsiteX30" fmla="*/ 2381776 w 2495375"/>
              <a:gd name="connsiteY30" fmla="*/ 1027613 h 2068843"/>
              <a:gd name="connsiteX31" fmla="*/ 2343036 w 2495375"/>
              <a:gd name="connsiteY31" fmla="*/ 1092286 h 2068843"/>
              <a:gd name="connsiteX32" fmla="*/ 2304298 w 2495375"/>
              <a:gd name="connsiteY32" fmla="*/ 1072884 h 2068843"/>
              <a:gd name="connsiteX33" fmla="*/ 2297840 w 2495375"/>
              <a:gd name="connsiteY33" fmla="*/ 1072884 h 2068843"/>
              <a:gd name="connsiteX34" fmla="*/ 2272015 w 2495375"/>
              <a:gd name="connsiteY34" fmla="*/ 1053482 h 2068843"/>
              <a:gd name="connsiteX35" fmla="*/ 2239731 w 2495375"/>
              <a:gd name="connsiteY35" fmla="*/ 1085818 h 2068843"/>
              <a:gd name="connsiteX36" fmla="*/ 2239731 w 2495375"/>
              <a:gd name="connsiteY36" fmla="*/ 1111688 h 2068843"/>
              <a:gd name="connsiteX37" fmla="*/ 2226819 w 2495375"/>
              <a:gd name="connsiteY37" fmla="*/ 1144024 h 2068843"/>
              <a:gd name="connsiteX38" fmla="*/ 2226819 w 2495375"/>
              <a:gd name="connsiteY38" fmla="*/ 1189295 h 2068843"/>
              <a:gd name="connsiteX39" fmla="*/ 2239731 w 2495375"/>
              <a:gd name="connsiteY39" fmla="*/ 1215164 h 2068843"/>
              <a:gd name="connsiteX40" fmla="*/ 2252645 w 2495375"/>
              <a:gd name="connsiteY40" fmla="*/ 1247501 h 2068843"/>
              <a:gd name="connsiteX41" fmla="*/ 2265558 w 2495375"/>
              <a:gd name="connsiteY41" fmla="*/ 1273369 h 2068843"/>
              <a:gd name="connsiteX42" fmla="*/ 2284927 w 2495375"/>
              <a:gd name="connsiteY42" fmla="*/ 1305706 h 2068843"/>
              <a:gd name="connsiteX43" fmla="*/ 2297840 w 2495375"/>
              <a:gd name="connsiteY43" fmla="*/ 1331575 h 2068843"/>
              <a:gd name="connsiteX44" fmla="*/ 2297840 w 2495375"/>
              <a:gd name="connsiteY44" fmla="*/ 1344510 h 2068843"/>
              <a:gd name="connsiteX45" fmla="*/ 2297840 w 2495375"/>
              <a:gd name="connsiteY45" fmla="*/ 1428584 h 2068843"/>
              <a:gd name="connsiteX46" fmla="*/ 2297840 w 2495375"/>
              <a:gd name="connsiteY46" fmla="*/ 1441518 h 2068843"/>
              <a:gd name="connsiteX47" fmla="*/ 2284927 w 2495375"/>
              <a:gd name="connsiteY47" fmla="*/ 1441518 h 2068843"/>
              <a:gd name="connsiteX48" fmla="*/ 2284927 w 2495375"/>
              <a:gd name="connsiteY48" fmla="*/ 1447986 h 2068843"/>
              <a:gd name="connsiteX49" fmla="*/ 2297840 w 2495375"/>
              <a:gd name="connsiteY49" fmla="*/ 1441518 h 2068843"/>
              <a:gd name="connsiteX50" fmla="*/ 2355949 w 2495375"/>
              <a:gd name="connsiteY50" fmla="*/ 1583798 h 2068843"/>
              <a:gd name="connsiteX51" fmla="*/ 2381776 w 2495375"/>
              <a:gd name="connsiteY51" fmla="*/ 1629069 h 2068843"/>
              <a:gd name="connsiteX52" fmla="*/ 2394689 w 2495375"/>
              <a:gd name="connsiteY52" fmla="*/ 1642004 h 2068843"/>
              <a:gd name="connsiteX53" fmla="*/ 2439885 w 2495375"/>
              <a:gd name="connsiteY53" fmla="*/ 1654938 h 2068843"/>
              <a:gd name="connsiteX54" fmla="*/ 2452797 w 2495375"/>
              <a:gd name="connsiteY54" fmla="*/ 1674340 h 2068843"/>
              <a:gd name="connsiteX55" fmla="*/ 2452797 w 2495375"/>
              <a:gd name="connsiteY55" fmla="*/ 1687274 h 2068843"/>
              <a:gd name="connsiteX56" fmla="*/ 2485081 w 2495375"/>
              <a:gd name="connsiteY56" fmla="*/ 1784283 h 2068843"/>
              <a:gd name="connsiteX57" fmla="*/ 2452797 w 2495375"/>
              <a:gd name="connsiteY57" fmla="*/ 1855423 h 2068843"/>
              <a:gd name="connsiteX58" fmla="*/ 2420515 w 2495375"/>
              <a:gd name="connsiteY58" fmla="*/ 1933030 h 2068843"/>
              <a:gd name="connsiteX59" fmla="*/ 2401145 w 2495375"/>
              <a:gd name="connsiteY59" fmla="*/ 1958900 h 2068843"/>
              <a:gd name="connsiteX60" fmla="*/ 2343036 w 2495375"/>
              <a:gd name="connsiteY60" fmla="*/ 2068843 h 2068843"/>
              <a:gd name="connsiteX61" fmla="*/ 2310754 w 2495375"/>
              <a:gd name="connsiteY61" fmla="*/ 2068843 h 2068843"/>
              <a:gd name="connsiteX62" fmla="*/ 2317211 w 2495375"/>
              <a:gd name="connsiteY62" fmla="*/ 2062377 h 2068843"/>
              <a:gd name="connsiteX63" fmla="*/ 2310754 w 2495375"/>
              <a:gd name="connsiteY63" fmla="*/ 2068843 h 2068843"/>
              <a:gd name="connsiteX64" fmla="*/ 2226819 w 2495375"/>
              <a:gd name="connsiteY64" fmla="*/ 2068843 h 2068843"/>
              <a:gd name="connsiteX65" fmla="*/ 2142884 w 2495375"/>
              <a:gd name="connsiteY65" fmla="*/ 2068843 h 2068843"/>
              <a:gd name="connsiteX66" fmla="*/ 2046036 w 2495375"/>
              <a:gd name="connsiteY66" fmla="*/ 2068843 h 2068843"/>
              <a:gd name="connsiteX67" fmla="*/ 1858797 w 2495375"/>
              <a:gd name="connsiteY67" fmla="*/ 2068843 h 2068843"/>
              <a:gd name="connsiteX68" fmla="*/ 1749035 w 2495375"/>
              <a:gd name="connsiteY68" fmla="*/ 2068843 h 2068843"/>
              <a:gd name="connsiteX69" fmla="*/ 1393925 w 2495375"/>
              <a:gd name="connsiteY69" fmla="*/ 2068843 h 2068843"/>
              <a:gd name="connsiteX70" fmla="*/ 1372134 w 2495375"/>
              <a:gd name="connsiteY70" fmla="*/ 2043783 h 2068843"/>
              <a:gd name="connsiteX71" fmla="*/ 1364098 w 2495375"/>
              <a:gd name="connsiteY71" fmla="*/ 2037935 h 2068843"/>
              <a:gd name="connsiteX72" fmla="*/ 1355186 w 2495375"/>
              <a:gd name="connsiteY72" fmla="*/ 2017105 h 2068843"/>
              <a:gd name="connsiteX73" fmla="*/ 1355186 w 2495375"/>
              <a:gd name="connsiteY73" fmla="*/ 2023573 h 2068843"/>
              <a:gd name="connsiteX74" fmla="*/ 1360331 w 2495375"/>
              <a:gd name="connsiteY74" fmla="*/ 2035194 h 2068843"/>
              <a:gd name="connsiteX75" fmla="*/ 1364098 w 2495375"/>
              <a:gd name="connsiteY75" fmla="*/ 2037935 h 2068843"/>
              <a:gd name="connsiteX76" fmla="*/ 1367292 w 2495375"/>
              <a:gd name="connsiteY76" fmla="*/ 2045400 h 2068843"/>
              <a:gd name="connsiteX77" fmla="*/ 1393925 w 2495375"/>
              <a:gd name="connsiteY77" fmla="*/ 2068843 h 2068843"/>
              <a:gd name="connsiteX78" fmla="*/ 1206686 w 2495375"/>
              <a:gd name="connsiteY78" fmla="*/ 2068843 h 2068843"/>
              <a:gd name="connsiteX79" fmla="*/ 1155033 w 2495375"/>
              <a:gd name="connsiteY79" fmla="*/ 2068843 h 2068843"/>
              <a:gd name="connsiteX80" fmla="*/ 1135664 w 2495375"/>
              <a:gd name="connsiteY80" fmla="*/ 2068843 h 2068843"/>
              <a:gd name="connsiteX81" fmla="*/ 1096924 w 2495375"/>
              <a:gd name="connsiteY81" fmla="*/ 2068843 h 2068843"/>
              <a:gd name="connsiteX82" fmla="*/ 1084012 w 2495375"/>
              <a:gd name="connsiteY82" fmla="*/ 2068843 h 2068843"/>
              <a:gd name="connsiteX83" fmla="*/ 1064641 w 2495375"/>
              <a:gd name="connsiteY83" fmla="*/ 2068843 h 2068843"/>
              <a:gd name="connsiteX84" fmla="*/ 1051728 w 2495375"/>
              <a:gd name="connsiteY84" fmla="*/ 2068843 h 2068843"/>
              <a:gd name="connsiteX85" fmla="*/ 1025903 w 2495375"/>
              <a:gd name="connsiteY85" fmla="*/ 2068843 h 2068843"/>
              <a:gd name="connsiteX86" fmla="*/ 993620 w 2495375"/>
              <a:gd name="connsiteY86" fmla="*/ 2068843 h 2068843"/>
              <a:gd name="connsiteX87" fmla="*/ 968601 w 2495375"/>
              <a:gd name="connsiteY87" fmla="*/ 2033274 h 2068843"/>
              <a:gd name="connsiteX88" fmla="*/ 937628 w 2495375"/>
              <a:gd name="connsiteY88" fmla="*/ 2020611 h 2068843"/>
              <a:gd name="connsiteX89" fmla="*/ 929054 w 2495375"/>
              <a:gd name="connsiteY89" fmla="*/ 2010638 h 2068843"/>
              <a:gd name="connsiteX90" fmla="*/ 929054 w 2495375"/>
              <a:gd name="connsiteY90" fmla="*/ 2017105 h 2068843"/>
              <a:gd name="connsiteX91" fmla="*/ 937628 w 2495375"/>
              <a:gd name="connsiteY91" fmla="*/ 2020611 h 2068843"/>
              <a:gd name="connsiteX92" fmla="*/ 954074 w 2495375"/>
              <a:gd name="connsiteY92" fmla="*/ 2039740 h 2068843"/>
              <a:gd name="connsiteX93" fmla="*/ 993620 w 2495375"/>
              <a:gd name="connsiteY93" fmla="*/ 2068843 h 2068843"/>
              <a:gd name="connsiteX94" fmla="*/ 515836 w 2495375"/>
              <a:gd name="connsiteY94" fmla="*/ 2068843 h 2068843"/>
              <a:gd name="connsiteX95" fmla="*/ 360879 w 2495375"/>
              <a:gd name="connsiteY95" fmla="*/ 2068843 h 2068843"/>
              <a:gd name="connsiteX96" fmla="*/ 302770 w 2495375"/>
              <a:gd name="connsiteY96" fmla="*/ 2068843 h 2068843"/>
              <a:gd name="connsiteX97" fmla="*/ 289856 w 2495375"/>
              <a:gd name="connsiteY97" fmla="*/ 2068843 h 2068843"/>
              <a:gd name="connsiteX98" fmla="*/ 289856 w 2495375"/>
              <a:gd name="connsiteY98" fmla="*/ 2049441 h 2068843"/>
              <a:gd name="connsiteX99" fmla="*/ 251118 w 2495375"/>
              <a:gd name="connsiteY99" fmla="*/ 2023573 h 2068843"/>
              <a:gd name="connsiteX100" fmla="*/ 205922 w 2495375"/>
              <a:gd name="connsiteY100" fmla="*/ 1978302 h 2068843"/>
              <a:gd name="connsiteX101" fmla="*/ 205922 w 2495375"/>
              <a:gd name="connsiteY101" fmla="*/ 1984769 h 2068843"/>
              <a:gd name="connsiteX102" fmla="*/ 193009 w 2495375"/>
              <a:gd name="connsiteY102" fmla="*/ 1965367 h 2068843"/>
              <a:gd name="connsiteX103" fmla="*/ 180095 w 2495375"/>
              <a:gd name="connsiteY103" fmla="*/ 1952432 h 2068843"/>
              <a:gd name="connsiteX104" fmla="*/ 167182 w 2495375"/>
              <a:gd name="connsiteY104" fmla="*/ 1933030 h 2068843"/>
              <a:gd name="connsiteX105" fmla="*/ 147813 w 2495375"/>
              <a:gd name="connsiteY105" fmla="*/ 1920096 h 2068843"/>
              <a:gd name="connsiteX106" fmla="*/ 154269 w 2495375"/>
              <a:gd name="connsiteY106" fmla="*/ 1920096 h 2068843"/>
              <a:gd name="connsiteX107" fmla="*/ 109073 w 2495375"/>
              <a:gd name="connsiteY107" fmla="*/ 1861891 h 2068843"/>
              <a:gd name="connsiteX108" fmla="*/ 109073 w 2495375"/>
              <a:gd name="connsiteY108" fmla="*/ 1868358 h 2068843"/>
              <a:gd name="connsiteX109" fmla="*/ 89704 w 2495375"/>
              <a:gd name="connsiteY109" fmla="*/ 1842489 h 2068843"/>
              <a:gd name="connsiteX110" fmla="*/ 83248 w 2495375"/>
              <a:gd name="connsiteY110" fmla="*/ 1810153 h 2068843"/>
              <a:gd name="connsiteX111" fmla="*/ 76791 w 2495375"/>
              <a:gd name="connsiteY111" fmla="*/ 1803685 h 2068843"/>
              <a:gd name="connsiteX112" fmla="*/ 76791 w 2495375"/>
              <a:gd name="connsiteY112" fmla="*/ 1797219 h 2068843"/>
              <a:gd name="connsiteX113" fmla="*/ 115530 w 2495375"/>
              <a:gd name="connsiteY113" fmla="*/ 1680808 h 2068843"/>
              <a:gd name="connsiteX114" fmla="*/ 115530 w 2495375"/>
              <a:gd name="connsiteY114" fmla="*/ 1687274 h 2068843"/>
              <a:gd name="connsiteX115" fmla="*/ 115530 w 2495375"/>
              <a:gd name="connsiteY115" fmla="*/ 1680808 h 2068843"/>
              <a:gd name="connsiteX116" fmla="*/ 134900 w 2495375"/>
              <a:gd name="connsiteY116" fmla="*/ 1635536 h 2068843"/>
              <a:gd name="connsiteX117" fmla="*/ 121986 w 2495375"/>
              <a:gd name="connsiteY117" fmla="*/ 1596733 h 2068843"/>
              <a:gd name="connsiteX118" fmla="*/ 76791 w 2495375"/>
              <a:gd name="connsiteY118" fmla="*/ 1486789 h 2068843"/>
              <a:gd name="connsiteX119" fmla="*/ 83248 w 2495375"/>
              <a:gd name="connsiteY119" fmla="*/ 1486789 h 2068843"/>
              <a:gd name="connsiteX120" fmla="*/ 50964 w 2495375"/>
              <a:gd name="connsiteY120" fmla="*/ 1428584 h 2068843"/>
              <a:gd name="connsiteX121" fmla="*/ 38052 w 2495375"/>
              <a:gd name="connsiteY121" fmla="*/ 1344510 h 2068843"/>
              <a:gd name="connsiteX122" fmla="*/ 12225 w 2495375"/>
              <a:gd name="connsiteY122" fmla="*/ 1312173 h 2068843"/>
              <a:gd name="connsiteX123" fmla="*/ 12225 w 2495375"/>
              <a:gd name="connsiteY123" fmla="*/ 1286304 h 2068843"/>
              <a:gd name="connsiteX124" fmla="*/ 12225 w 2495375"/>
              <a:gd name="connsiteY124" fmla="*/ 1292771 h 2068843"/>
              <a:gd name="connsiteX125" fmla="*/ 25139 w 2495375"/>
              <a:gd name="connsiteY125" fmla="*/ 1260435 h 2068843"/>
              <a:gd name="connsiteX126" fmla="*/ 31595 w 2495375"/>
              <a:gd name="connsiteY126" fmla="*/ 1241033 h 2068843"/>
              <a:gd name="connsiteX127" fmla="*/ 38052 w 2495375"/>
              <a:gd name="connsiteY127" fmla="*/ 1221631 h 2068843"/>
              <a:gd name="connsiteX128" fmla="*/ 44508 w 2495375"/>
              <a:gd name="connsiteY128" fmla="*/ 1221631 h 2068843"/>
              <a:gd name="connsiteX129" fmla="*/ 44508 w 2495375"/>
              <a:gd name="connsiteY129" fmla="*/ 1202229 h 2068843"/>
              <a:gd name="connsiteX130" fmla="*/ 115530 w 2495375"/>
              <a:gd name="connsiteY130" fmla="*/ 1202229 h 2068843"/>
              <a:gd name="connsiteX131" fmla="*/ 121986 w 2495375"/>
              <a:gd name="connsiteY131" fmla="*/ 1202229 h 2068843"/>
              <a:gd name="connsiteX132" fmla="*/ 160726 w 2495375"/>
              <a:gd name="connsiteY132" fmla="*/ 1215164 h 2068843"/>
              <a:gd name="connsiteX133" fmla="*/ 218834 w 2495375"/>
              <a:gd name="connsiteY133" fmla="*/ 1228099 h 2068843"/>
              <a:gd name="connsiteX134" fmla="*/ 276943 w 2495375"/>
              <a:gd name="connsiteY134" fmla="*/ 1144024 h 2068843"/>
              <a:gd name="connsiteX135" fmla="*/ 264031 w 2495375"/>
              <a:gd name="connsiteY135" fmla="*/ 1131090 h 2068843"/>
              <a:gd name="connsiteX136" fmla="*/ 244661 w 2495375"/>
              <a:gd name="connsiteY136" fmla="*/ 1085818 h 2068843"/>
              <a:gd name="connsiteX137" fmla="*/ 231747 w 2495375"/>
              <a:gd name="connsiteY137" fmla="*/ 1047015 h 2068843"/>
              <a:gd name="connsiteX138" fmla="*/ 218834 w 2495375"/>
              <a:gd name="connsiteY138" fmla="*/ 1021146 h 2068843"/>
              <a:gd name="connsiteX139" fmla="*/ 205922 w 2495375"/>
              <a:gd name="connsiteY139" fmla="*/ 1008211 h 2068843"/>
              <a:gd name="connsiteX140" fmla="*/ 186552 w 2495375"/>
              <a:gd name="connsiteY140" fmla="*/ 975875 h 2068843"/>
              <a:gd name="connsiteX141" fmla="*/ 173638 w 2495375"/>
              <a:gd name="connsiteY141" fmla="*/ 950005 h 2068843"/>
              <a:gd name="connsiteX142" fmla="*/ 160726 w 2495375"/>
              <a:gd name="connsiteY142" fmla="*/ 937071 h 2068843"/>
              <a:gd name="connsiteX143" fmla="*/ 167182 w 2495375"/>
              <a:gd name="connsiteY143" fmla="*/ 930604 h 2068843"/>
              <a:gd name="connsiteX144" fmla="*/ 160726 w 2495375"/>
              <a:gd name="connsiteY144" fmla="*/ 937071 h 2068843"/>
              <a:gd name="connsiteX145" fmla="*/ 115530 w 2495375"/>
              <a:gd name="connsiteY145" fmla="*/ 891801 h 2068843"/>
              <a:gd name="connsiteX146" fmla="*/ 115530 w 2495375"/>
              <a:gd name="connsiteY146" fmla="*/ 833596 h 2068843"/>
              <a:gd name="connsiteX147" fmla="*/ 121986 w 2495375"/>
              <a:gd name="connsiteY147" fmla="*/ 833596 h 2068843"/>
              <a:gd name="connsiteX148" fmla="*/ 109073 w 2495375"/>
              <a:gd name="connsiteY148" fmla="*/ 788324 h 2068843"/>
              <a:gd name="connsiteX149" fmla="*/ 89704 w 2495375"/>
              <a:gd name="connsiteY149" fmla="*/ 762455 h 2068843"/>
              <a:gd name="connsiteX150" fmla="*/ 76791 w 2495375"/>
              <a:gd name="connsiteY150" fmla="*/ 749521 h 2068843"/>
              <a:gd name="connsiteX151" fmla="*/ 70334 w 2495375"/>
              <a:gd name="connsiteY151" fmla="*/ 736586 h 2068843"/>
              <a:gd name="connsiteX152" fmla="*/ 63877 w 2495375"/>
              <a:gd name="connsiteY152" fmla="*/ 736586 h 2068843"/>
              <a:gd name="connsiteX153" fmla="*/ 63877 w 2495375"/>
              <a:gd name="connsiteY153" fmla="*/ 684847 h 2068843"/>
              <a:gd name="connsiteX154" fmla="*/ 115530 w 2495375"/>
              <a:gd name="connsiteY154" fmla="*/ 484363 h 2068843"/>
              <a:gd name="connsiteX155" fmla="*/ 173638 w 2495375"/>
              <a:gd name="connsiteY155" fmla="*/ 361485 h 2068843"/>
              <a:gd name="connsiteX156" fmla="*/ 231747 w 2495375"/>
              <a:gd name="connsiteY156" fmla="*/ 309746 h 2068843"/>
              <a:gd name="connsiteX157" fmla="*/ 257574 w 2495375"/>
              <a:gd name="connsiteY157" fmla="*/ 296812 h 2068843"/>
              <a:gd name="connsiteX158" fmla="*/ 438357 w 2495375"/>
              <a:gd name="connsiteY158" fmla="*/ 251540 h 2068843"/>
              <a:gd name="connsiteX159" fmla="*/ 509379 w 2495375"/>
              <a:gd name="connsiteY159" fmla="*/ 219204 h 2068843"/>
              <a:gd name="connsiteX160" fmla="*/ 593314 w 2495375"/>
              <a:gd name="connsiteY160" fmla="*/ 180401 h 2068843"/>
              <a:gd name="connsiteX161" fmla="*/ 741815 w 2495375"/>
              <a:gd name="connsiteY161" fmla="*/ 96327 h 2068843"/>
              <a:gd name="connsiteX162" fmla="*/ 703075 w 2495375"/>
              <a:gd name="connsiteY162" fmla="*/ 89859 h 2068843"/>
              <a:gd name="connsiteX163" fmla="*/ 696619 w 2495375"/>
              <a:gd name="connsiteY163" fmla="*/ 70457 h 2068843"/>
              <a:gd name="connsiteX164" fmla="*/ 774097 w 2495375"/>
              <a:gd name="connsiteY164" fmla="*/ 38121 h 2068843"/>
              <a:gd name="connsiteX165" fmla="*/ 819293 w 2495375"/>
              <a:gd name="connsiteY165" fmla="*/ 38121 h 2068843"/>
              <a:gd name="connsiteX166" fmla="*/ 980707 w 2495375"/>
              <a:gd name="connsiteY166" fmla="*/ 25186 h 2068843"/>
              <a:gd name="connsiteX167" fmla="*/ 1077555 w 2495375"/>
              <a:gd name="connsiteY167" fmla="*/ 12252 h 2068843"/>
              <a:gd name="connsiteX168" fmla="*/ 1096924 w 2495375"/>
              <a:gd name="connsiteY168" fmla="*/ 12252 h 2068843"/>
              <a:gd name="connsiteX169" fmla="*/ 1109837 w 2495375"/>
              <a:gd name="connsiteY169" fmla="*/ 5784 h 2068843"/>
              <a:gd name="connsiteX170" fmla="*/ 1164718 w 2495375"/>
              <a:gd name="connsiteY170" fmla="*/ 126 h 206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Lst>
            <a:rect l="l" t="t" r="r" b="b"/>
            <a:pathLst>
              <a:path w="2495375" h="2068843">
                <a:moveTo>
                  <a:pt x="1164718" y="126"/>
                </a:moveTo>
                <a:cubicBezTo>
                  <a:pt x="1184088" y="934"/>
                  <a:pt x="1203457" y="5785"/>
                  <a:pt x="1219598" y="18720"/>
                </a:cubicBezTo>
                <a:cubicBezTo>
                  <a:pt x="1219598" y="18720"/>
                  <a:pt x="1219598" y="18720"/>
                  <a:pt x="1219598" y="12252"/>
                </a:cubicBezTo>
                <a:cubicBezTo>
                  <a:pt x="1232511" y="18720"/>
                  <a:pt x="1238969" y="18720"/>
                  <a:pt x="1251882" y="25186"/>
                </a:cubicBezTo>
                <a:cubicBezTo>
                  <a:pt x="1251882" y="25186"/>
                  <a:pt x="1251882" y="25186"/>
                  <a:pt x="1258338" y="31654"/>
                </a:cubicBezTo>
                <a:cubicBezTo>
                  <a:pt x="1258338" y="31654"/>
                  <a:pt x="1258338" y="31654"/>
                  <a:pt x="1264794" y="25186"/>
                </a:cubicBezTo>
                <a:cubicBezTo>
                  <a:pt x="1277707" y="25186"/>
                  <a:pt x="1284164" y="25186"/>
                  <a:pt x="1297078" y="38121"/>
                </a:cubicBezTo>
                <a:cubicBezTo>
                  <a:pt x="1303534" y="38121"/>
                  <a:pt x="1316447" y="44588"/>
                  <a:pt x="1322903" y="57523"/>
                </a:cubicBezTo>
                <a:cubicBezTo>
                  <a:pt x="1348729" y="63990"/>
                  <a:pt x="1381012" y="63990"/>
                  <a:pt x="1406839" y="83392"/>
                </a:cubicBezTo>
                <a:cubicBezTo>
                  <a:pt x="1445577" y="83392"/>
                  <a:pt x="1477860" y="89859"/>
                  <a:pt x="1503686" y="109261"/>
                </a:cubicBezTo>
                <a:cubicBezTo>
                  <a:pt x="1568251" y="115729"/>
                  <a:pt x="1626360" y="148065"/>
                  <a:pt x="1678013" y="180401"/>
                </a:cubicBezTo>
                <a:cubicBezTo>
                  <a:pt x="1697383" y="180401"/>
                  <a:pt x="1710296" y="193336"/>
                  <a:pt x="1716752" y="206270"/>
                </a:cubicBezTo>
                <a:cubicBezTo>
                  <a:pt x="1729665" y="212737"/>
                  <a:pt x="1742579" y="212737"/>
                  <a:pt x="1749035" y="225672"/>
                </a:cubicBezTo>
                <a:cubicBezTo>
                  <a:pt x="1761948" y="225672"/>
                  <a:pt x="1768405" y="225672"/>
                  <a:pt x="1774861" y="238606"/>
                </a:cubicBezTo>
                <a:cubicBezTo>
                  <a:pt x="1787774" y="238606"/>
                  <a:pt x="1800688" y="245074"/>
                  <a:pt x="1800688" y="251540"/>
                </a:cubicBezTo>
                <a:cubicBezTo>
                  <a:pt x="1858797" y="258008"/>
                  <a:pt x="1897535" y="290344"/>
                  <a:pt x="1929818" y="322681"/>
                </a:cubicBezTo>
                <a:cubicBezTo>
                  <a:pt x="1975014" y="342083"/>
                  <a:pt x="2013753" y="367951"/>
                  <a:pt x="2046036" y="406755"/>
                </a:cubicBezTo>
                <a:cubicBezTo>
                  <a:pt x="2039579" y="406755"/>
                  <a:pt x="2039579" y="413223"/>
                  <a:pt x="2039579" y="413223"/>
                </a:cubicBezTo>
                <a:cubicBezTo>
                  <a:pt x="2046036" y="406755"/>
                  <a:pt x="2046036" y="406755"/>
                  <a:pt x="2046036" y="406755"/>
                </a:cubicBezTo>
                <a:cubicBezTo>
                  <a:pt x="2104145" y="432625"/>
                  <a:pt x="2142884" y="490830"/>
                  <a:pt x="2188080" y="536100"/>
                </a:cubicBezTo>
                <a:cubicBezTo>
                  <a:pt x="2181623" y="536100"/>
                  <a:pt x="2181623" y="542568"/>
                  <a:pt x="2181623" y="542568"/>
                </a:cubicBezTo>
                <a:cubicBezTo>
                  <a:pt x="2181623" y="542568"/>
                  <a:pt x="2181623" y="542568"/>
                  <a:pt x="2188080" y="536100"/>
                </a:cubicBezTo>
                <a:cubicBezTo>
                  <a:pt x="2200993" y="542568"/>
                  <a:pt x="2207449" y="549036"/>
                  <a:pt x="2213906" y="568438"/>
                </a:cubicBezTo>
                <a:cubicBezTo>
                  <a:pt x="2220362" y="568438"/>
                  <a:pt x="2220362" y="574904"/>
                  <a:pt x="2226819" y="581372"/>
                </a:cubicBezTo>
                <a:cubicBezTo>
                  <a:pt x="2239731" y="581372"/>
                  <a:pt x="2252645" y="581372"/>
                  <a:pt x="2259102" y="594306"/>
                </a:cubicBezTo>
                <a:cubicBezTo>
                  <a:pt x="2259102" y="594306"/>
                  <a:pt x="2265558" y="600774"/>
                  <a:pt x="2272015" y="607241"/>
                </a:cubicBezTo>
                <a:cubicBezTo>
                  <a:pt x="2284927" y="633110"/>
                  <a:pt x="2317211" y="646045"/>
                  <a:pt x="2343036" y="665447"/>
                </a:cubicBezTo>
                <a:cubicBezTo>
                  <a:pt x="2355949" y="665447"/>
                  <a:pt x="2368863" y="671913"/>
                  <a:pt x="2368863" y="691315"/>
                </a:cubicBezTo>
                <a:cubicBezTo>
                  <a:pt x="2388232" y="710717"/>
                  <a:pt x="2388232" y="736586"/>
                  <a:pt x="2401145" y="762455"/>
                </a:cubicBezTo>
                <a:cubicBezTo>
                  <a:pt x="2420515" y="801258"/>
                  <a:pt x="2420515" y="840062"/>
                  <a:pt x="2394689" y="878866"/>
                </a:cubicBezTo>
                <a:cubicBezTo>
                  <a:pt x="2381776" y="924137"/>
                  <a:pt x="2381776" y="975875"/>
                  <a:pt x="2381776" y="1027613"/>
                </a:cubicBezTo>
                <a:cubicBezTo>
                  <a:pt x="2381776" y="1059950"/>
                  <a:pt x="2375319" y="1085818"/>
                  <a:pt x="2343036" y="1092286"/>
                </a:cubicBezTo>
                <a:cubicBezTo>
                  <a:pt x="2323667" y="1098754"/>
                  <a:pt x="2317211" y="1079352"/>
                  <a:pt x="2304298" y="1072884"/>
                </a:cubicBezTo>
                <a:cubicBezTo>
                  <a:pt x="2297840" y="1072884"/>
                  <a:pt x="2297840" y="1072884"/>
                  <a:pt x="2297840" y="1072884"/>
                </a:cubicBezTo>
                <a:cubicBezTo>
                  <a:pt x="2291384" y="1072884"/>
                  <a:pt x="2278471" y="1066417"/>
                  <a:pt x="2272015" y="1053482"/>
                </a:cubicBezTo>
                <a:cubicBezTo>
                  <a:pt x="2246189" y="1047015"/>
                  <a:pt x="2252645" y="1079352"/>
                  <a:pt x="2239731" y="1085818"/>
                </a:cubicBezTo>
                <a:cubicBezTo>
                  <a:pt x="2239731" y="1098754"/>
                  <a:pt x="2233275" y="1105220"/>
                  <a:pt x="2239731" y="1111688"/>
                </a:cubicBezTo>
                <a:cubicBezTo>
                  <a:pt x="2233275" y="1124622"/>
                  <a:pt x="2233275" y="1137557"/>
                  <a:pt x="2226819" y="1144024"/>
                </a:cubicBezTo>
                <a:cubicBezTo>
                  <a:pt x="2226819" y="1156958"/>
                  <a:pt x="2226819" y="1176360"/>
                  <a:pt x="2226819" y="1189295"/>
                </a:cubicBezTo>
                <a:cubicBezTo>
                  <a:pt x="2233275" y="1195762"/>
                  <a:pt x="2233275" y="1208697"/>
                  <a:pt x="2239731" y="1215164"/>
                </a:cubicBezTo>
                <a:cubicBezTo>
                  <a:pt x="2246189" y="1228099"/>
                  <a:pt x="2246189" y="1241033"/>
                  <a:pt x="2252645" y="1247501"/>
                </a:cubicBezTo>
                <a:cubicBezTo>
                  <a:pt x="2265558" y="1253967"/>
                  <a:pt x="2265558" y="1266903"/>
                  <a:pt x="2265558" y="1273369"/>
                </a:cubicBezTo>
                <a:cubicBezTo>
                  <a:pt x="2278471" y="1279837"/>
                  <a:pt x="2278471" y="1292771"/>
                  <a:pt x="2284927" y="1305706"/>
                </a:cubicBezTo>
                <a:cubicBezTo>
                  <a:pt x="2291384" y="1312173"/>
                  <a:pt x="2291384" y="1325108"/>
                  <a:pt x="2297840" y="1331575"/>
                </a:cubicBezTo>
                <a:cubicBezTo>
                  <a:pt x="2297840" y="1338042"/>
                  <a:pt x="2297840" y="1338042"/>
                  <a:pt x="2297840" y="1344510"/>
                </a:cubicBezTo>
                <a:cubicBezTo>
                  <a:pt x="2310754" y="1370378"/>
                  <a:pt x="2310754" y="1402714"/>
                  <a:pt x="2297840" y="1428584"/>
                </a:cubicBezTo>
                <a:cubicBezTo>
                  <a:pt x="2297840" y="1435051"/>
                  <a:pt x="2291384" y="1435051"/>
                  <a:pt x="2297840" y="1441518"/>
                </a:cubicBezTo>
                <a:cubicBezTo>
                  <a:pt x="2291384" y="1441518"/>
                  <a:pt x="2291384" y="1441518"/>
                  <a:pt x="2284927" y="1441518"/>
                </a:cubicBezTo>
                <a:cubicBezTo>
                  <a:pt x="2284927" y="1441518"/>
                  <a:pt x="2284927" y="1441518"/>
                  <a:pt x="2284927" y="1447986"/>
                </a:cubicBezTo>
                <a:cubicBezTo>
                  <a:pt x="2291384" y="1441518"/>
                  <a:pt x="2291384" y="1441518"/>
                  <a:pt x="2297840" y="1441518"/>
                </a:cubicBezTo>
                <a:cubicBezTo>
                  <a:pt x="2291384" y="1499723"/>
                  <a:pt x="2310754" y="1544995"/>
                  <a:pt x="2355949" y="1583798"/>
                </a:cubicBezTo>
                <a:cubicBezTo>
                  <a:pt x="2368863" y="1590266"/>
                  <a:pt x="2381776" y="1609668"/>
                  <a:pt x="2381776" y="1629069"/>
                </a:cubicBezTo>
                <a:cubicBezTo>
                  <a:pt x="2388232" y="1629069"/>
                  <a:pt x="2394689" y="1635536"/>
                  <a:pt x="2394689" y="1642004"/>
                </a:cubicBezTo>
                <a:cubicBezTo>
                  <a:pt x="2414059" y="1642004"/>
                  <a:pt x="2426972" y="1642004"/>
                  <a:pt x="2439885" y="1654938"/>
                </a:cubicBezTo>
                <a:cubicBezTo>
                  <a:pt x="2446341" y="1661406"/>
                  <a:pt x="2452797" y="1667872"/>
                  <a:pt x="2452797" y="1674340"/>
                </a:cubicBezTo>
                <a:cubicBezTo>
                  <a:pt x="2452797" y="1680808"/>
                  <a:pt x="2452797" y="1680808"/>
                  <a:pt x="2452797" y="1687274"/>
                </a:cubicBezTo>
                <a:cubicBezTo>
                  <a:pt x="2497993" y="1706676"/>
                  <a:pt x="2504450" y="1745480"/>
                  <a:pt x="2485081" y="1784283"/>
                </a:cubicBezTo>
                <a:cubicBezTo>
                  <a:pt x="2478624" y="1810153"/>
                  <a:pt x="2478624" y="1836022"/>
                  <a:pt x="2452797" y="1855423"/>
                </a:cubicBezTo>
                <a:cubicBezTo>
                  <a:pt x="2452797" y="1887760"/>
                  <a:pt x="2459254" y="1920096"/>
                  <a:pt x="2420515" y="1933030"/>
                </a:cubicBezTo>
                <a:cubicBezTo>
                  <a:pt x="2407601" y="1939498"/>
                  <a:pt x="2407601" y="1952432"/>
                  <a:pt x="2401145" y="1958900"/>
                </a:cubicBezTo>
                <a:cubicBezTo>
                  <a:pt x="2394689" y="2004171"/>
                  <a:pt x="2362407" y="2030040"/>
                  <a:pt x="2343036" y="2068843"/>
                </a:cubicBezTo>
                <a:cubicBezTo>
                  <a:pt x="2330123" y="2068843"/>
                  <a:pt x="2323667" y="2068843"/>
                  <a:pt x="2310754" y="2068843"/>
                </a:cubicBezTo>
                <a:cubicBezTo>
                  <a:pt x="2310754" y="2068843"/>
                  <a:pt x="2310754" y="2068843"/>
                  <a:pt x="2317211" y="2062377"/>
                </a:cubicBezTo>
                <a:cubicBezTo>
                  <a:pt x="2317211" y="2062377"/>
                  <a:pt x="2310754" y="2068843"/>
                  <a:pt x="2310754" y="2068843"/>
                </a:cubicBezTo>
                <a:cubicBezTo>
                  <a:pt x="2284927" y="2068843"/>
                  <a:pt x="2252645" y="2068843"/>
                  <a:pt x="2226819" y="2068843"/>
                </a:cubicBezTo>
                <a:cubicBezTo>
                  <a:pt x="2200993" y="2068843"/>
                  <a:pt x="2168710" y="2068843"/>
                  <a:pt x="2142884" y="2068843"/>
                </a:cubicBezTo>
                <a:cubicBezTo>
                  <a:pt x="2110601" y="2068843"/>
                  <a:pt x="2078319" y="2068843"/>
                  <a:pt x="2046036" y="2068843"/>
                </a:cubicBezTo>
                <a:cubicBezTo>
                  <a:pt x="1981471" y="2068843"/>
                  <a:pt x="1916905" y="2068843"/>
                  <a:pt x="1858797" y="2068843"/>
                </a:cubicBezTo>
                <a:cubicBezTo>
                  <a:pt x="1820057" y="2068843"/>
                  <a:pt x="1781317" y="2068843"/>
                  <a:pt x="1749035" y="2068843"/>
                </a:cubicBezTo>
                <a:cubicBezTo>
                  <a:pt x="1626360" y="2068843"/>
                  <a:pt x="1510143" y="2068843"/>
                  <a:pt x="1393925" y="2068843"/>
                </a:cubicBezTo>
                <a:cubicBezTo>
                  <a:pt x="1390697" y="2055909"/>
                  <a:pt x="1381012" y="2049441"/>
                  <a:pt x="1372134" y="2043783"/>
                </a:cubicBezTo>
                <a:lnTo>
                  <a:pt x="1364098" y="2037935"/>
                </a:lnTo>
                <a:lnTo>
                  <a:pt x="1355186" y="2017105"/>
                </a:lnTo>
                <a:cubicBezTo>
                  <a:pt x="1355186" y="2017105"/>
                  <a:pt x="1355186" y="2017105"/>
                  <a:pt x="1355186" y="2023573"/>
                </a:cubicBezTo>
                <a:cubicBezTo>
                  <a:pt x="1355186" y="2028423"/>
                  <a:pt x="1357203" y="2032061"/>
                  <a:pt x="1360331" y="2035194"/>
                </a:cubicBezTo>
                <a:lnTo>
                  <a:pt x="1364098" y="2037935"/>
                </a:lnTo>
                <a:lnTo>
                  <a:pt x="1367292" y="2045400"/>
                </a:lnTo>
                <a:cubicBezTo>
                  <a:pt x="1372941" y="2054292"/>
                  <a:pt x="1381012" y="2062377"/>
                  <a:pt x="1393925" y="2068843"/>
                </a:cubicBezTo>
                <a:cubicBezTo>
                  <a:pt x="1329360" y="2068843"/>
                  <a:pt x="1271251" y="2068843"/>
                  <a:pt x="1206686" y="2068843"/>
                </a:cubicBezTo>
                <a:cubicBezTo>
                  <a:pt x="1187316" y="2068843"/>
                  <a:pt x="1167946" y="2068843"/>
                  <a:pt x="1155033" y="2068843"/>
                </a:cubicBezTo>
                <a:cubicBezTo>
                  <a:pt x="1148577" y="2068843"/>
                  <a:pt x="1142120" y="2068843"/>
                  <a:pt x="1135664" y="2068843"/>
                </a:cubicBezTo>
                <a:cubicBezTo>
                  <a:pt x="1122750" y="2068843"/>
                  <a:pt x="1109837" y="2068843"/>
                  <a:pt x="1096924" y="2068843"/>
                </a:cubicBezTo>
                <a:cubicBezTo>
                  <a:pt x="1090468" y="2068843"/>
                  <a:pt x="1084012" y="2068843"/>
                  <a:pt x="1084012" y="2068843"/>
                </a:cubicBezTo>
                <a:cubicBezTo>
                  <a:pt x="1077555" y="2068843"/>
                  <a:pt x="1071098" y="2068843"/>
                  <a:pt x="1064641" y="2068843"/>
                </a:cubicBezTo>
                <a:cubicBezTo>
                  <a:pt x="1064641" y="2068843"/>
                  <a:pt x="1058185" y="2068843"/>
                  <a:pt x="1051728" y="2068843"/>
                </a:cubicBezTo>
                <a:cubicBezTo>
                  <a:pt x="1045272" y="2068843"/>
                  <a:pt x="1032359" y="2068843"/>
                  <a:pt x="1025903" y="2068843"/>
                </a:cubicBezTo>
                <a:cubicBezTo>
                  <a:pt x="1012989" y="2068843"/>
                  <a:pt x="1006532" y="2068843"/>
                  <a:pt x="993620" y="2068843"/>
                </a:cubicBezTo>
                <a:cubicBezTo>
                  <a:pt x="990392" y="2049441"/>
                  <a:pt x="980707" y="2039740"/>
                  <a:pt x="968601" y="2033274"/>
                </a:cubicBezTo>
                <a:lnTo>
                  <a:pt x="937628" y="2020611"/>
                </a:lnTo>
                <a:lnTo>
                  <a:pt x="929054" y="2010638"/>
                </a:lnTo>
                <a:cubicBezTo>
                  <a:pt x="929054" y="2010638"/>
                  <a:pt x="929054" y="2010638"/>
                  <a:pt x="929054" y="2017105"/>
                </a:cubicBezTo>
                <a:lnTo>
                  <a:pt x="937628" y="2020611"/>
                </a:lnTo>
                <a:lnTo>
                  <a:pt x="954074" y="2039740"/>
                </a:lnTo>
                <a:cubicBezTo>
                  <a:pt x="964565" y="2049441"/>
                  <a:pt x="977478" y="2059142"/>
                  <a:pt x="993620" y="2068843"/>
                </a:cubicBezTo>
                <a:cubicBezTo>
                  <a:pt x="838662" y="2068843"/>
                  <a:pt x="677249" y="2068843"/>
                  <a:pt x="515836" y="2068843"/>
                </a:cubicBezTo>
                <a:cubicBezTo>
                  <a:pt x="464184" y="2068843"/>
                  <a:pt x="412531" y="2068843"/>
                  <a:pt x="360879" y="2068843"/>
                </a:cubicBezTo>
                <a:cubicBezTo>
                  <a:pt x="341509" y="2068843"/>
                  <a:pt x="322139" y="2068843"/>
                  <a:pt x="302770" y="2068843"/>
                </a:cubicBezTo>
                <a:cubicBezTo>
                  <a:pt x="296314" y="2068843"/>
                  <a:pt x="296314" y="2068843"/>
                  <a:pt x="289856" y="2068843"/>
                </a:cubicBezTo>
                <a:cubicBezTo>
                  <a:pt x="289856" y="2062377"/>
                  <a:pt x="289856" y="2055909"/>
                  <a:pt x="289856" y="2049441"/>
                </a:cubicBezTo>
                <a:cubicBezTo>
                  <a:pt x="276943" y="2042975"/>
                  <a:pt x="257574" y="2036507"/>
                  <a:pt x="251118" y="2023573"/>
                </a:cubicBezTo>
                <a:cubicBezTo>
                  <a:pt x="225291" y="2017105"/>
                  <a:pt x="212378" y="1997703"/>
                  <a:pt x="205922" y="1978302"/>
                </a:cubicBezTo>
                <a:cubicBezTo>
                  <a:pt x="205922" y="1978302"/>
                  <a:pt x="205922" y="1978302"/>
                  <a:pt x="205922" y="1984769"/>
                </a:cubicBezTo>
                <a:cubicBezTo>
                  <a:pt x="199465" y="1978302"/>
                  <a:pt x="193009" y="1971834"/>
                  <a:pt x="193009" y="1965367"/>
                </a:cubicBezTo>
                <a:cubicBezTo>
                  <a:pt x="186552" y="1965367"/>
                  <a:pt x="180095" y="1958900"/>
                  <a:pt x="180095" y="1952432"/>
                </a:cubicBezTo>
                <a:cubicBezTo>
                  <a:pt x="173638" y="1952432"/>
                  <a:pt x="167182" y="1945966"/>
                  <a:pt x="167182" y="1933030"/>
                </a:cubicBezTo>
                <a:cubicBezTo>
                  <a:pt x="154269" y="1933030"/>
                  <a:pt x="154269" y="1933030"/>
                  <a:pt x="147813" y="1920096"/>
                </a:cubicBezTo>
                <a:cubicBezTo>
                  <a:pt x="147813" y="1920096"/>
                  <a:pt x="147813" y="1920096"/>
                  <a:pt x="154269" y="1920096"/>
                </a:cubicBezTo>
                <a:cubicBezTo>
                  <a:pt x="134900" y="1907162"/>
                  <a:pt x="115530" y="1887760"/>
                  <a:pt x="109073" y="1861891"/>
                </a:cubicBezTo>
                <a:cubicBezTo>
                  <a:pt x="109073" y="1861891"/>
                  <a:pt x="109073" y="1861891"/>
                  <a:pt x="109073" y="1868358"/>
                </a:cubicBezTo>
                <a:cubicBezTo>
                  <a:pt x="96160" y="1861891"/>
                  <a:pt x="96160" y="1848956"/>
                  <a:pt x="89704" y="1842489"/>
                </a:cubicBezTo>
                <a:cubicBezTo>
                  <a:pt x="83248" y="1829555"/>
                  <a:pt x="83248" y="1823087"/>
                  <a:pt x="83248" y="1810153"/>
                </a:cubicBezTo>
                <a:cubicBezTo>
                  <a:pt x="83248" y="1810153"/>
                  <a:pt x="83248" y="1810153"/>
                  <a:pt x="76791" y="1803685"/>
                </a:cubicBezTo>
                <a:cubicBezTo>
                  <a:pt x="83248" y="1803685"/>
                  <a:pt x="83248" y="1797219"/>
                  <a:pt x="76791" y="1797219"/>
                </a:cubicBezTo>
                <a:cubicBezTo>
                  <a:pt x="63877" y="1751947"/>
                  <a:pt x="63877" y="1706676"/>
                  <a:pt x="115530" y="1680808"/>
                </a:cubicBezTo>
                <a:cubicBezTo>
                  <a:pt x="115530" y="1680808"/>
                  <a:pt x="115530" y="1687274"/>
                  <a:pt x="115530" y="1687274"/>
                </a:cubicBezTo>
                <a:cubicBezTo>
                  <a:pt x="115530" y="1687274"/>
                  <a:pt x="121986" y="1680808"/>
                  <a:pt x="115530" y="1680808"/>
                </a:cubicBezTo>
                <a:cubicBezTo>
                  <a:pt x="121986" y="1667872"/>
                  <a:pt x="128442" y="1648470"/>
                  <a:pt x="134900" y="1635536"/>
                </a:cubicBezTo>
                <a:cubicBezTo>
                  <a:pt x="128442" y="1622602"/>
                  <a:pt x="128442" y="1609668"/>
                  <a:pt x="121986" y="1596733"/>
                </a:cubicBezTo>
                <a:cubicBezTo>
                  <a:pt x="109073" y="1557929"/>
                  <a:pt x="102617" y="1519125"/>
                  <a:pt x="76791" y="1486789"/>
                </a:cubicBezTo>
                <a:cubicBezTo>
                  <a:pt x="76791" y="1486789"/>
                  <a:pt x="76791" y="1486789"/>
                  <a:pt x="83248" y="1486789"/>
                </a:cubicBezTo>
                <a:cubicBezTo>
                  <a:pt x="63877" y="1467387"/>
                  <a:pt x="63877" y="1447986"/>
                  <a:pt x="50964" y="1428584"/>
                </a:cubicBezTo>
                <a:cubicBezTo>
                  <a:pt x="31595" y="1402714"/>
                  <a:pt x="57421" y="1370378"/>
                  <a:pt x="38052" y="1344510"/>
                </a:cubicBezTo>
                <a:cubicBezTo>
                  <a:pt x="25139" y="1331575"/>
                  <a:pt x="18682" y="1325108"/>
                  <a:pt x="12225" y="1312173"/>
                </a:cubicBezTo>
                <a:cubicBezTo>
                  <a:pt x="-7144" y="1305706"/>
                  <a:pt x="-688" y="1299239"/>
                  <a:pt x="12225" y="1286304"/>
                </a:cubicBezTo>
                <a:cubicBezTo>
                  <a:pt x="12225" y="1286304"/>
                  <a:pt x="12225" y="1286304"/>
                  <a:pt x="12225" y="1292771"/>
                </a:cubicBezTo>
                <a:cubicBezTo>
                  <a:pt x="12225" y="1279837"/>
                  <a:pt x="18682" y="1273369"/>
                  <a:pt x="25139" y="1260435"/>
                </a:cubicBezTo>
                <a:cubicBezTo>
                  <a:pt x="25139" y="1253967"/>
                  <a:pt x="25139" y="1247501"/>
                  <a:pt x="31595" y="1241033"/>
                </a:cubicBezTo>
                <a:cubicBezTo>
                  <a:pt x="31595" y="1234565"/>
                  <a:pt x="31595" y="1228099"/>
                  <a:pt x="38052" y="1221631"/>
                </a:cubicBezTo>
                <a:cubicBezTo>
                  <a:pt x="38052" y="1221631"/>
                  <a:pt x="38052" y="1221631"/>
                  <a:pt x="44508" y="1221631"/>
                </a:cubicBezTo>
                <a:cubicBezTo>
                  <a:pt x="44508" y="1215164"/>
                  <a:pt x="38052" y="1208697"/>
                  <a:pt x="44508" y="1202229"/>
                </a:cubicBezTo>
                <a:cubicBezTo>
                  <a:pt x="70334" y="1195762"/>
                  <a:pt x="96160" y="1202229"/>
                  <a:pt x="115530" y="1202229"/>
                </a:cubicBezTo>
                <a:cubicBezTo>
                  <a:pt x="115530" y="1202229"/>
                  <a:pt x="115530" y="1202229"/>
                  <a:pt x="121986" y="1202229"/>
                </a:cubicBezTo>
                <a:cubicBezTo>
                  <a:pt x="134900" y="1202229"/>
                  <a:pt x="154269" y="1202229"/>
                  <a:pt x="160726" y="1215164"/>
                </a:cubicBezTo>
                <a:cubicBezTo>
                  <a:pt x="180095" y="1221631"/>
                  <a:pt x="205922" y="1208697"/>
                  <a:pt x="218834" y="1228099"/>
                </a:cubicBezTo>
                <a:cubicBezTo>
                  <a:pt x="270487" y="1208697"/>
                  <a:pt x="270487" y="1208697"/>
                  <a:pt x="276943" y="1144024"/>
                </a:cubicBezTo>
                <a:cubicBezTo>
                  <a:pt x="270487" y="1144024"/>
                  <a:pt x="264031" y="1137557"/>
                  <a:pt x="264031" y="1131090"/>
                </a:cubicBezTo>
                <a:cubicBezTo>
                  <a:pt x="244661" y="1124622"/>
                  <a:pt x="244661" y="1105220"/>
                  <a:pt x="244661" y="1085818"/>
                </a:cubicBezTo>
                <a:cubicBezTo>
                  <a:pt x="231747" y="1079352"/>
                  <a:pt x="231747" y="1059950"/>
                  <a:pt x="231747" y="1047015"/>
                </a:cubicBezTo>
                <a:cubicBezTo>
                  <a:pt x="218834" y="1040548"/>
                  <a:pt x="218834" y="1034080"/>
                  <a:pt x="218834" y="1021146"/>
                </a:cubicBezTo>
                <a:cubicBezTo>
                  <a:pt x="212378" y="1014679"/>
                  <a:pt x="205922" y="1008211"/>
                  <a:pt x="205922" y="1008211"/>
                </a:cubicBezTo>
                <a:cubicBezTo>
                  <a:pt x="193009" y="1001744"/>
                  <a:pt x="193009" y="988809"/>
                  <a:pt x="186552" y="975875"/>
                </a:cubicBezTo>
                <a:cubicBezTo>
                  <a:pt x="180095" y="969407"/>
                  <a:pt x="173638" y="956473"/>
                  <a:pt x="173638" y="950005"/>
                </a:cubicBezTo>
                <a:cubicBezTo>
                  <a:pt x="173638" y="943539"/>
                  <a:pt x="167182" y="937071"/>
                  <a:pt x="160726" y="937071"/>
                </a:cubicBezTo>
                <a:cubicBezTo>
                  <a:pt x="160726" y="937071"/>
                  <a:pt x="160726" y="937071"/>
                  <a:pt x="167182" y="930604"/>
                </a:cubicBezTo>
                <a:cubicBezTo>
                  <a:pt x="160726" y="930604"/>
                  <a:pt x="160726" y="930604"/>
                  <a:pt x="160726" y="937071"/>
                </a:cubicBezTo>
                <a:cubicBezTo>
                  <a:pt x="134900" y="930604"/>
                  <a:pt x="121986" y="917669"/>
                  <a:pt x="115530" y="891801"/>
                </a:cubicBezTo>
                <a:cubicBezTo>
                  <a:pt x="96160" y="872399"/>
                  <a:pt x="121986" y="852997"/>
                  <a:pt x="115530" y="833596"/>
                </a:cubicBezTo>
                <a:cubicBezTo>
                  <a:pt x="115530" y="833596"/>
                  <a:pt x="121986" y="833596"/>
                  <a:pt x="121986" y="833596"/>
                </a:cubicBezTo>
                <a:cubicBezTo>
                  <a:pt x="121986" y="820660"/>
                  <a:pt x="121986" y="801258"/>
                  <a:pt x="109073" y="788324"/>
                </a:cubicBezTo>
                <a:cubicBezTo>
                  <a:pt x="109073" y="781857"/>
                  <a:pt x="102617" y="768922"/>
                  <a:pt x="89704" y="762455"/>
                </a:cubicBezTo>
                <a:cubicBezTo>
                  <a:pt x="89704" y="755988"/>
                  <a:pt x="83248" y="749521"/>
                  <a:pt x="76791" y="749521"/>
                </a:cubicBezTo>
                <a:cubicBezTo>
                  <a:pt x="76791" y="743053"/>
                  <a:pt x="70334" y="736586"/>
                  <a:pt x="70334" y="736586"/>
                </a:cubicBezTo>
                <a:cubicBezTo>
                  <a:pt x="63877" y="736586"/>
                  <a:pt x="63877" y="736586"/>
                  <a:pt x="63877" y="736586"/>
                </a:cubicBezTo>
                <a:cubicBezTo>
                  <a:pt x="44508" y="723651"/>
                  <a:pt x="50964" y="704249"/>
                  <a:pt x="63877" y="684847"/>
                </a:cubicBezTo>
                <a:cubicBezTo>
                  <a:pt x="102617" y="626643"/>
                  <a:pt x="115530" y="555502"/>
                  <a:pt x="115530" y="484363"/>
                </a:cubicBezTo>
                <a:cubicBezTo>
                  <a:pt x="121986" y="432625"/>
                  <a:pt x="134900" y="393821"/>
                  <a:pt x="173638" y="361485"/>
                </a:cubicBezTo>
                <a:cubicBezTo>
                  <a:pt x="193009" y="342083"/>
                  <a:pt x="212378" y="322681"/>
                  <a:pt x="231747" y="309746"/>
                </a:cubicBezTo>
                <a:cubicBezTo>
                  <a:pt x="238205" y="296812"/>
                  <a:pt x="251118" y="296812"/>
                  <a:pt x="257574" y="296812"/>
                </a:cubicBezTo>
                <a:cubicBezTo>
                  <a:pt x="315683" y="277410"/>
                  <a:pt x="373792" y="251540"/>
                  <a:pt x="438357" y="251540"/>
                </a:cubicBezTo>
                <a:cubicBezTo>
                  <a:pt x="464184" y="251540"/>
                  <a:pt x="496466" y="245074"/>
                  <a:pt x="509379" y="219204"/>
                </a:cubicBezTo>
                <a:cubicBezTo>
                  <a:pt x="528749" y="180401"/>
                  <a:pt x="561031" y="180401"/>
                  <a:pt x="593314" y="180401"/>
                </a:cubicBezTo>
                <a:cubicBezTo>
                  <a:pt x="664336" y="193336"/>
                  <a:pt x="709532" y="154532"/>
                  <a:pt x="741815" y="96327"/>
                </a:cubicBezTo>
                <a:cubicBezTo>
                  <a:pt x="728901" y="96327"/>
                  <a:pt x="715988" y="96327"/>
                  <a:pt x="703075" y="89859"/>
                </a:cubicBezTo>
                <a:cubicBezTo>
                  <a:pt x="696619" y="83392"/>
                  <a:pt x="690163" y="76925"/>
                  <a:pt x="696619" y="70457"/>
                </a:cubicBezTo>
                <a:cubicBezTo>
                  <a:pt x="722445" y="51056"/>
                  <a:pt x="735358" y="12252"/>
                  <a:pt x="774097" y="38121"/>
                </a:cubicBezTo>
                <a:cubicBezTo>
                  <a:pt x="787010" y="44588"/>
                  <a:pt x="806380" y="44588"/>
                  <a:pt x="819293" y="38121"/>
                </a:cubicBezTo>
                <a:cubicBezTo>
                  <a:pt x="877402" y="18720"/>
                  <a:pt x="929054" y="25186"/>
                  <a:pt x="980707" y="25186"/>
                </a:cubicBezTo>
                <a:cubicBezTo>
                  <a:pt x="1012989" y="25186"/>
                  <a:pt x="1045272" y="18720"/>
                  <a:pt x="1077555" y="12252"/>
                </a:cubicBezTo>
                <a:cubicBezTo>
                  <a:pt x="1084012" y="5784"/>
                  <a:pt x="1090468" y="12252"/>
                  <a:pt x="1096924" y="12252"/>
                </a:cubicBezTo>
                <a:cubicBezTo>
                  <a:pt x="1096924" y="12252"/>
                  <a:pt x="1103381" y="12252"/>
                  <a:pt x="1109837" y="5784"/>
                </a:cubicBezTo>
                <a:cubicBezTo>
                  <a:pt x="1125979" y="2551"/>
                  <a:pt x="1145348" y="-682"/>
                  <a:pt x="1164718" y="126"/>
                </a:cubicBezTo>
                <a:close/>
              </a:path>
            </a:pathLst>
          </a:custGeom>
          <a:blipFill rotWithShape="1">
            <a:blip r:embed="rId6" cstate="screen">
              <a:extLst>
                <a:ext uri="{28A0092B-C50C-407E-A947-70E740481C1C}">
                  <a14:useLocalDpi xmlns:a14="http://schemas.microsoft.com/office/drawing/2010/main"/>
                </a:ext>
              </a:extLst>
            </a:blip>
            <a:stretch>
              <a:fillRect/>
            </a:stretch>
          </a:blipFill>
        </p:spPr>
        <p:txBody>
          <a:bodyPr/>
          <a:lstStyle/>
          <a:p>
            <a:endParaRPr lang="zh-CN" altLang="en-US">
              <a:cs typeface="+mn-ea"/>
              <a:sym typeface="+mn-lt"/>
            </a:endParaRPr>
          </a:p>
        </p:txBody>
      </p:sp>
      <p:sp>
        <p:nvSpPr>
          <p:cNvPr id="20" name="深度视觉·原创设计 https://www.docer.com/works?userid=22383862"/>
          <p:cNvSpPr/>
          <p:nvPr/>
        </p:nvSpPr>
        <p:spPr>
          <a:xfrm>
            <a:off x="1610917" y="2344521"/>
            <a:ext cx="941669" cy="919890"/>
          </a:xfrm>
          <a:prstGeom prst="ellipse">
            <a:avLst/>
          </a:prstGeom>
          <a:solidFill>
            <a:schemeClr val="accent2"/>
          </a:solidFill>
          <a:ln>
            <a:noFill/>
          </a:ln>
          <a:effectLst>
            <a:outerShdw blurRad="330200" dist="38100" dir="2700000" algn="tl" rotWithShape="0">
              <a:srgbClr val="012FA7">
                <a:alpha val="18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cs typeface="+mn-ea"/>
              <a:sym typeface="+mn-lt"/>
            </a:endParaRPr>
          </a:p>
        </p:txBody>
      </p:sp>
      <p:sp>
        <p:nvSpPr>
          <p:cNvPr id="21" name="深度视觉·原创设计 https://www.docer.com/works?userid=22383862"/>
          <p:cNvSpPr/>
          <p:nvPr/>
        </p:nvSpPr>
        <p:spPr bwMode="auto">
          <a:xfrm>
            <a:off x="4408834" y="2344521"/>
            <a:ext cx="941669" cy="919890"/>
          </a:xfrm>
          <a:prstGeom prst="ellipse">
            <a:avLst/>
          </a:prstGeom>
          <a:solidFill>
            <a:srgbClr val="3FA4DE"/>
          </a:solidFill>
          <a:ln>
            <a:noFill/>
          </a:ln>
          <a:effectLst>
            <a:outerShdw blurRad="127000" dist="1270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p>
            <a:pPr lvl="0" algn="ctr">
              <a:buClrTx/>
              <a:buSzTx/>
              <a:buFontTx/>
            </a:pPr>
            <a:endParaRPr lang="zh-CN" altLang="en-US" sz="3600">
              <a:solidFill>
                <a:schemeClr val="bg1">
                  <a:lumMod val="95000"/>
                </a:schemeClr>
              </a:solidFill>
              <a:cs typeface="+mn-ea"/>
              <a:sym typeface="+mn-lt"/>
            </a:endParaRPr>
          </a:p>
        </p:txBody>
      </p:sp>
      <p:sp>
        <p:nvSpPr>
          <p:cNvPr id="22" name="深度视觉·原创设计 https://www.docer.com/works?userid=22383862"/>
          <p:cNvSpPr/>
          <p:nvPr/>
        </p:nvSpPr>
        <p:spPr>
          <a:xfrm>
            <a:off x="7287579" y="2310437"/>
            <a:ext cx="941669" cy="919890"/>
          </a:xfrm>
          <a:prstGeom prst="ellipse">
            <a:avLst/>
          </a:prstGeom>
          <a:solidFill>
            <a:schemeClr val="accent2"/>
          </a:solidFill>
          <a:ln>
            <a:noFill/>
          </a:ln>
          <a:effectLst>
            <a:outerShdw blurRad="330200" dist="38100" dir="2700000" algn="tl" rotWithShape="0">
              <a:srgbClr val="012FA7">
                <a:alpha val="18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cs typeface="+mn-ea"/>
              <a:sym typeface="+mn-lt"/>
            </a:endParaRPr>
          </a:p>
        </p:txBody>
      </p:sp>
      <p:grpSp>
        <p:nvGrpSpPr>
          <p:cNvPr id="23" name="深度视觉·原创设计 https://www.docer.com/works?userid=22383862"/>
          <p:cNvGrpSpPr/>
          <p:nvPr/>
        </p:nvGrpSpPr>
        <p:grpSpPr>
          <a:xfrm>
            <a:off x="7613674" y="2580604"/>
            <a:ext cx="312877" cy="378950"/>
            <a:chOff x="10387014" y="2925763"/>
            <a:chExt cx="255588" cy="309563"/>
          </a:xfrm>
          <a:solidFill>
            <a:schemeClr val="bg1"/>
          </a:solidFill>
        </p:grpSpPr>
        <p:sp>
          <p:nvSpPr>
            <p:cNvPr id="24" name="深度视觉·原创设计 https://www.docer.com/works?userid=22383862"/>
            <p:cNvSpPr>
              <a:spLocks noEditPoints="1"/>
            </p:cNvSpPr>
            <p:nvPr/>
          </p:nvSpPr>
          <p:spPr bwMode="auto">
            <a:xfrm>
              <a:off x="10387014" y="2925763"/>
              <a:ext cx="255588" cy="309563"/>
            </a:xfrm>
            <a:custGeom>
              <a:avLst/>
              <a:gdLst>
                <a:gd name="T0" fmla="*/ 84 w 96"/>
                <a:gd name="T1" fmla="*/ 44 h 116"/>
                <a:gd name="T2" fmla="*/ 72 w 96"/>
                <a:gd name="T3" fmla="*/ 44 h 116"/>
                <a:gd name="T4" fmla="*/ 72 w 96"/>
                <a:gd name="T5" fmla="*/ 25 h 116"/>
                <a:gd name="T6" fmla="*/ 48 w 96"/>
                <a:gd name="T7" fmla="*/ 0 h 116"/>
                <a:gd name="T8" fmla="*/ 24 w 96"/>
                <a:gd name="T9" fmla="*/ 25 h 116"/>
                <a:gd name="T10" fmla="*/ 24 w 96"/>
                <a:gd name="T11" fmla="*/ 44 h 116"/>
                <a:gd name="T12" fmla="*/ 12 w 96"/>
                <a:gd name="T13" fmla="*/ 44 h 116"/>
                <a:gd name="T14" fmla="*/ 0 w 96"/>
                <a:gd name="T15" fmla="*/ 56 h 116"/>
                <a:gd name="T16" fmla="*/ 0 w 96"/>
                <a:gd name="T17" fmla="*/ 104 h 116"/>
                <a:gd name="T18" fmla="*/ 12 w 96"/>
                <a:gd name="T19" fmla="*/ 116 h 116"/>
                <a:gd name="T20" fmla="*/ 84 w 96"/>
                <a:gd name="T21" fmla="*/ 116 h 116"/>
                <a:gd name="T22" fmla="*/ 96 w 96"/>
                <a:gd name="T23" fmla="*/ 104 h 116"/>
                <a:gd name="T24" fmla="*/ 96 w 96"/>
                <a:gd name="T25" fmla="*/ 56 h 116"/>
                <a:gd name="T26" fmla="*/ 84 w 96"/>
                <a:gd name="T27" fmla="*/ 44 h 116"/>
                <a:gd name="T28" fmla="*/ 32 w 96"/>
                <a:gd name="T29" fmla="*/ 25 h 116"/>
                <a:gd name="T30" fmla="*/ 48 w 96"/>
                <a:gd name="T31" fmla="*/ 8 h 116"/>
                <a:gd name="T32" fmla="*/ 64 w 96"/>
                <a:gd name="T33" fmla="*/ 25 h 116"/>
                <a:gd name="T34" fmla="*/ 64 w 96"/>
                <a:gd name="T35" fmla="*/ 44 h 116"/>
                <a:gd name="T36" fmla="*/ 32 w 96"/>
                <a:gd name="T37" fmla="*/ 44 h 116"/>
                <a:gd name="T38" fmla="*/ 32 w 96"/>
                <a:gd name="T39" fmla="*/ 25 h 116"/>
                <a:gd name="T40" fmla="*/ 88 w 96"/>
                <a:gd name="T41" fmla="*/ 104 h 116"/>
                <a:gd name="T42" fmla="*/ 84 w 96"/>
                <a:gd name="T43" fmla="*/ 108 h 116"/>
                <a:gd name="T44" fmla="*/ 12 w 96"/>
                <a:gd name="T45" fmla="*/ 108 h 116"/>
                <a:gd name="T46" fmla="*/ 8 w 96"/>
                <a:gd name="T47" fmla="*/ 104 h 116"/>
                <a:gd name="T48" fmla="*/ 8 w 96"/>
                <a:gd name="T49" fmla="*/ 56 h 116"/>
                <a:gd name="T50" fmla="*/ 12 w 96"/>
                <a:gd name="T51" fmla="*/ 52 h 116"/>
                <a:gd name="T52" fmla="*/ 84 w 96"/>
                <a:gd name="T53" fmla="*/ 52 h 116"/>
                <a:gd name="T54" fmla="*/ 88 w 96"/>
                <a:gd name="T55" fmla="*/ 56 h 116"/>
                <a:gd name="T56" fmla="*/ 88 w 96"/>
                <a:gd name="T57" fmla="*/ 104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6" h="116">
                  <a:moveTo>
                    <a:pt x="84" y="44"/>
                  </a:moveTo>
                  <a:cubicBezTo>
                    <a:pt x="72" y="44"/>
                    <a:pt x="72" y="44"/>
                    <a:pt x="72" y="44"/>
                  </a:cubicBezTo>
                  <a:cubicBezTo>
                    <a:pt x="72" y="25"/>
                    <a:pt x="72" y="25"/>
                    <a:pt x="72" y="25"/>
                  </a:cubicBezTo>
                  <a:cubicBezTo>
                    <a:pt x="72" y="11"/>
                    <a:pt x="61" y="0"/>
                    <a:pt x="48" y="0"/>
                  </a:cubicBezTo>
                  <a:cubicBezTo>
                    <a:pt x="35" y="0"/>
                    <a:pt x="24" y="11"/>
                    <a:pt x="24" y="25"/>
                  </a:cubicBezTo>
                  <a:cubicBezTo>
                    <a:pt x="24" y="44"/>
                    <a:pt x="24" y="44"/>
                    <a:pt x="24" y="44"/>
                  </a:cubicBezTo>
                  <a:cubicBezTo>
                    <a:pt x="12" y="44"/>
                    <a:pt x="12" y="44"/>
                    <a:pt x="12" y="44"/>
                  </a:cubicBezTo>
                  <a:cubicBezTo>
                    <a:pt x="5" y="44"/>
                    <a:pt x="0" y="49"/>
                    <a:pt x="0" y="56"/>
                  </a:cubicBezTo>
                  <a:cubicBezTo>
                    <a:pt x="0" y="104"/>
                    <a:pt x="0" y="104"/>
                    <a:pt x="0" y="104"/>
                  </a:cubicBezTo>
                  <a:cubicBezTo>
                    <a:pt x="0" y="111"/>
                    <a:pt x="5" y="116"/>
                    <a:pt x="12" y="116"/>
                  </a:cubicBezTo>
                  <a:cubicBezTo>
                    <a:pt x="84" y="116"/>
                    <a:pt x="84" y="116"/>
                    <a:pt x="84" y="116"/>
                  </a:cubicBezTo>
                  <a:cubicBezTo>
                    <a:pt x="91" y="116"/>
                    <a:pt x="96" y="111"/>
                    <a:pt x="96" y="104"/>
                  </a:cubicBezTo>
                  <a:cubicBezTo>
                    <a:pt x="96" y="56"/>
                    <a:pt x="96" y="56"/>
                    <a:pt x="96" y="56"/>
                  </a:cubicBezTo>
                  <a:cubicBezTo>
                    <a:pt x="96" y="49"/>
                    <a:pt x="91" y="44"/>
                    <a:pt x="84" y="44"/>
                  </a:cubicBezTo>
                  <a:close/>
                  <a:moveTo>
                    <a:pt x="32" y="25"/>
                  </a:moveTo>
                  <a:cubicBezTo>
                    <a:pt x="32" y="15"/>
                    <a:pt x="39" y="8"/>
                    <a:pt x="48" y="8"/>
                  </a:cubicBezTo>
                  <a:cubicBezTo>
                    <a:pt x="57" y="8"/>
                    <a:pt x="64" y="15"/>
                    <a:pt x="64" y="25"/>
                  </a:cubicBezTo>
                  <a:cubicBezTo>
                    <a:pt x="64" y="44"/>
                    <a:pt x="64" y="44"/>
                    <a:pt x="64" y="44"/>
                  </a:cubicBezTo>
                  <a:cubicBezTo>
                    <a:pt x="32" y="44"/>
                    <a:pt x="32" y="44"/>
                    <a:pt x="32" y="44"/>
                  </a:cubicBezTo>
                  <a:lnTo>
                    <a:pt x="32" y="25"/>
                  </a:lnTo>
                  <a:close/>
                  <a:moveTo>
                    <a:pt x="88" y="104"/>
                  </a:moveTo>
                  <a:cubicBezTo>
                    <a:pt x="88" y="106"/>
                    <a:pt x="86" y="108"/>
                    <a:pt x="84" y="108"/>
                  </a:cubicBezTo>
                  <a:cubicBezTo>
                    <a:pt x="12" y="108"/>
                    <a:pt x="12" y="108"/>
                    <a:pt x="12" y="108"/>
                  </a:cubicBezTo>
                  <a:cubicBezTo>
                    <a:pt x="10" y="108"/>
                    <a:pt x="8" y="106"/>
                    <a:pt x="8" y="104"/>
                  </a:cubicBezTo>
                  <a:cubicBezTo>
                    <a:pt x="8" y="56"/>
                    <a:pt x="8" y="56"/>
                    <a:pt x="8" y="56"/>
                  </a:cubicBezTo>
                  <a:cubicBezTo>
                    <a:pt x="8" y="54"/>
                    <a:pt x="10" y="52"/>
                    <a:pt x="12" y="52"/>
                  </a:cubicBezTo>
                  <a:cubicBezTo>
                    <a:pt x="84" y="52"/>
                    <a:pt x="84" y="52"/>
                    <a:pt x="84" y="52"/>
                  </a:cubicBezTo>
                  <a:cubicBezTo>
                    <a:pt x="86" y="52"/>
                    <a:pt x="88" y="54"/>
                    <a:pt x="88" y="56"/>
                  </a:cubicBezTo>
                  <a:lnTo>
                    <a:pt x="88" y="10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25" name="深度视觉·原创设计 https://www.docer.com/works?userid=22383862"/>
            <p:cNvSpPr>
              <a:spLocks noEditPoints="1"/>
            </p:cNvSpPr>
            <p:nvPr/>
          </p:nvSpPr>
          <p:spPr bwMode="auto">
            <a:xfrm>
              <a:off x="10488614" y="3100388"/>
              <a:ext cx="52388" cy="79375"/>
            </a:xfrm>
            <a:custGeom>
              <a:avLst/>
              <a:gdLst>
                <a:gd name="T0" fmla="*/ 10 w 20"/>
                <a:gd name="T1" fmla="*/ 0 h 30"/>
                <a:gd name="T2" fmla="*/ 0 w 20"/>
                <a:gd name="T3" fmla="*/ 10 h 30"/>
                <a:gd name="T4" fmla="*/ 4 w 20"/>
                <a:gd name="T5" fmla="*/ 18 h 30"/>
                <a:gd name="T6" fmla="*/ 4 w 20"/>
                <a:gd name="T7" fmla="*/ 24 h 30"/>
                <a:gd name="T8" fmla="*/ 10 w 20"/>
                <a:gd name="T9" fmla="*/ 30 h 30"/>
                <a:gd name="T10" fmla="*/ 16 w 20"/>
                <a:gd name="T11" fmla="*/ 24 h 30"/>
                <a:gd name="T12" fmla="*/ 16 w 20"/>
                <a:gd name="T13" fmla="*/ 18 h 30"/>
                <a:gd name="T14" fmla="*/ 20 w 20"/>
                <a:gd name="T15" fmla="*/ 10 h 30"/>
                <a:gd name="T16" fmla="*/ 10 w 20"/>
                <a:gd name="T17" fmla="*/ 0 h 30"/>
                <a:gd name="T18" fmla="*/ 12 w 20"/>
                <a:gd name="T19" fmla="*/ 16 h 30"/>
                <a:gd name="T20" fmla="*/ 12 w 20"/>
                <a:gd name="T21" fmla="*/ 24 h 30"/>
                <a:gd name="T22" fmla="*/ 10 w 20"/>
                <a:gd name="T23" fmla="*/ 26 h 30"/>
                <a:gd name="T24" fmla="*/ 8 w 20"/>
                <a:gd name="T25" fmla="*/ 24 h 30"/>
                <a:gd name="T26" fmla="*/ 8 w 20"/>
                <a:gd name="T27" fmla="*/ 16 h 30"/>
                <a:gd name="T28" fmla="*/ 4 w 20"/>
                <a:gd name="T29" fmla="*/ 10 h 30"/>
                <a:gd name="T30" fmla="*/ 10 w 20"/>
                <a:gd name="T31" fmla="*/ 4 h 30"/>
                <a:gd name="T32" fmla="*/ 16 w 20"/>
                <a:gd name="T33" fmla="*/ 10 h 30"/>
                <a:gd name="T34" fmla="*/ 12 w 20"/>
                <a:gd name="T35" fmla="*/ 1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 h="30">
                  <a:moveTo>
                    <a:pt x="10" y="0"/>
                  </a:moveTo>
                  <a:cubicBezTo>
                    <a:pt x="4" y="0"/>
                    <a:pt x="0" y="4"/>
                    <a:pt x="0" y="10"/>
                  </a:cubicBezTo>
                  <a:cubicBezTo>
                    <a:pt x="0" y="13"/>
                    <a:pt x="2" y="16"/>
                    <a:pt x="4" y="18"/>
                  </a:cubicBezTo>
                  <a:cubicBezTo>
                    <a:pt x="4" y="24"/>
                    <a:pt x="4" y="24"/>
                    <a:pt x="4" y="24"/>
                  </a:cubicBezTo>
                  <a:cubicBezTo>
                    <a:pt x="4" y="27"/>
                    <a:pt x="7" y="30"/>
                    <a:pt x="10" y="30"/>
                  </a:cubicBezTo>
                  <a:cubicBezTo>
                    <a:pt x="13" y="30"/>
                    <a:pt x="16" y="27"/>
                    <a:pt x="16" y="24"/>
                  </a:cubicBezTo>
                  <a:cubicBezTo>
                    <a:pt x="16" y="18"/>
                    <a:pt x="16" y="18"/>
                    <a:pt x="16" y="18"/>
                  </a:cubicBezTo>
                  <a:cubicBezTo>
                    <a:pt x="18" y="16"/>
                    <a:pt x="20" y="13"/>
                    <a:pt x="20" y="10"/>
                  </a:cubicBezTo>
                  <a:cubicBezTo>
                    <a:pt x="20" y="4"/>
                    <a:pt x="16" y="0"/>
                    <a:pt x="10" y="0"/>
                  </a:cubicBezTo>
                  <a:close/>
                  <a:moveTo>
                    <a:pt x="12" y="16"/>
                  </a:moveTo>
                  <a:cubicBezTo>
                    <a:pt x="12" y="24"/>
                    <a:pt x="12" y="24"/>
                    <a:pt x="12" y="24"/>
                  </a:cubicBezTo>
                  <a:cubicBezTo>
                    <a:pt x="12" y="25"/>
                    <a:pt x="11" y="26"/>
                    <a:pt x="10" y="26"/>
                  </a:cubicBezTo>
                  <a:cubicBezTo>
                    <a:pt x="9" y="26"/>
                    <a:pt x="8" y="25"/>
                    <a:pt x="8" y="24"/>
                  </a:cubicBezTo>
                  <a:cubicBezTo>
                    <a:pt x="8" y="16"/>
                    <a:pt x="8" y="16"/>
                    <a:pt x="8" y="16"/>
                  </a:cubicBezTo>
                  <a:cubicBezTo>
                    <a:pt x="6" y="15"/>
                    <a:pt x="4" y="13"/>
                    <a:pt x="4" y="10"/>
                  </a:cubicBezTo>
                  <a:cubicBezTo>
                    <a:pt x="4" y="7"/>
                    <a:pt x="7" y="4"/>
                    <a:pt x="10" y="4"/>
                  </a:cubicBezTo>
                  <a:cubicBezTo>
                    <a:pt x="13" y="4"/>
                    <a:pt x="16" y="7"/>
                    <a:pt x="16" y="10"/>
                  </a:cubicBezTo>
                  <a:cubicBezTo>
                    <a:pt x="16" y="13"/>
                    <a:pt x="14" y="15"/>
                    <a:pt x="12"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grpSp>
      <p:sp>
        <p:nvSpPr>
          <p:cNvPr id="26" name="深度视觉·原创设计 https://www.docer.com/works?userid=22383862"/>
          <p:cNvSpPr>
            <a:spLocks noEditPoints="1"/>
          </p:cNvSpPr>
          <p:nvPr/>
        </p:nvSpPr>
        <p:spPr bwMode="auto">
          <a:xfrm>
            <a:off x="1908414" y="2634688"/>
            <a:ext cx="338951" cy="338951"/>
          </a:xfrm>
          <a:custGeom>
            <a:avLst/>
            <a:gdLst>
              <a:gd name="T0" fmla="*/ 60 w 64"/>
              <a:gd name="T1" fmla="*/ 5 h 64"/>
              <a:gd name="T2" fmla="*/ 32 w 64"/>
              <a:gd name="T3" fmla="*/ 0 h 64"/>
              <a:gd name="T4" fmla="*/ 4 w 64"/>
              <a:gd name="T5" fmla="*/ 5 h 64"/>
              <a:gd name="T6" fmla="*/ 0 w 64"/>
              <a:gd name="T7" fmla="*/ 10 h 64"/>
              <a:gd name="T8" fmla="*/ 0 w 64"/>
              <a:gd name="T9" fmla="*/ 54 h 64"/>
              <a:gd name="T10" fmla="*/ 4 w 64"/>
              <a:gd name="T11" fmla="*/ 59 h 64"/>
              <a:gd name="T12" fmla="*/ 32 w 64"/>
              <a:gd name="T13" fmla="*/ 64 h 64"/>
              <a:gd name="T14" fmla="*/ 60 w 64"/>
              <a:gd name="T15" fmla="*/ 59 h 64"/>
              <a:gd name="T16" fmla="*/ 64 w 64"/>
              <a:gd name="T17" fmla="*/ 54 h 64"/>
              <a:gd name="T18" fmla="*/ 64 w 64"/>
              <a:gd name="T19" fmla="*/ 10 h 64"/>
              <a:gd name="T20" fmla="*/ 60 w 64"/>
              <a:gd name="T21" fmla="*/ 5 h 64"/>
              <a:gd name="T22" fmla="*/ 32 w 64"/>
              <a:gd name="T23" fmla="*/ 4 h 64"/>
              <a:gd name="T24" fmla="*/ 60 w 64"/>
              <a:gd name="T25" fmla="*/ 10 h 64"/>
              <a:gd name="T26" fmla="*/ 32 w 64"/>
              <a:gd name="T27" fmla="*/ 16 h 64"/>
              <a:gd name="T28" fmla="*/ 4 w 64"/>
              <a:gd name="T29" fmla="*/ 10 h 64"/>
              <a:gd name="T30" fmla="*/ 32 w 64"/>
              <a:gd name="T31" fmla="*/ 4 h 64"/>
              <a:gd name="T32" fmla="*/ 32 w 64"/>
              <a:gd name="T33" fmla="*/ 20 h 64"/>
              <a:gd name="T34" fmla="*/ 60 w 64"/>
              <a:gd name="T35" fmla="*/ 15 h 64"/>
              <a:gd name="T36" fmla="*/ 60 w 64"/>
              <a:gd name="T37" fmla="*/ 24 h 64"/>
              <a:gd name="T38" fmla="*/ 60 w 64"/>
              <a:gd name="T39" fmla="*/ 24 h 64"/>
              <a:gd name="T40" fmla="*/ 32 w 64"/>
              <a:gd name="T41" fmla="*/ 30 h 64"/>
              <a:gd name="T42" fmla="*/ 4 w 64"/>
              <a:gd name="T43" fmla="*/ 24 h 64"/>
              <a:gd name="T44" fmla="*/ 4 w 64"/>
              <a:gd name="T45" fmla="*/ 24 h 64"/>
              <a:gd name="T46" fmla="*/ 4 w 64"/>
              <a:gd name="T47" fmla="*/ 15 h 64"/>
              <a:gd name="T48" fmla="*/ 32 w 64"/>
              <a:gd name="T49" fmla="*/ 20 h 64"/>
              <a:gd name="T50" fmla="*/ 60 w 64"/>
              <a:gd name="T51" fmla="*/ 54 h 64"/>
              <a:gd name="T52" fmla="*/ 60 w 64"/>
              <a:gd name="T53" fmla="*/ 54 h 64"/>
              <a:gd name="T54" fmla="*/ 32 w 64"/>
              <a:gd name="T55" fmla="*/ 60 h 64"/>
              <a:gd name="T56" fmla="*/ 4 w 64"/>
              <a:gd name="T57" fmla="*/ 54 h 64"/>
              <a:gd name="T58" fmla="*/ 4 w 64"/>
              <a:gd name="T59" fmla="*/ 54 h 64"/>
              <a:gd name="T60" fmla="*/ 4 w 64"/>
              <a:gd name="T61" fmla="*/ 43 h 64"/>
              <a:gd name="T62" fmla="*/ 32 w 64"/>
              <a:gd name="T63" fmla="*/ 48 h 64"/>
              <a:gd name="T64" fmla="*/ 60 w 64"/>
              <a:gd name="T65" fmla="*/ 43 h 64"/>
              <a:gd name="T66" fmla="*/ 60 w 64"/>
              <a:gd name="T67" fmla="*/ 54 h 64"/>
              <a:gd name="T68" fmla="*/ 60 w 64"/>
              <a:gd name="T69" fmla="*/ 38 h 64"/>
              <a:gd name="T70" fmla="*/ 60 w 64"/>
              <a:gd name="T71" fmla="*/ 38 h 64"/>
              <a:gd name="T72" fmla="*/ 32 w 64"/>
              <a:gd name="T73" fmla="*/ 44 h 64"/>
              <a:gd name="T74" fmla="*/ 4 w 64"/>
              <a:gd name="T75" fmla="*/ 38 h 64"/>
              <a:gd name="T76" fmla="*/ 4 w 64"/>
              <a:gd name="T77" fmla="*/ 38 h 64"/>
              <a:gd name="T78" fmla="*/ 4 w 64"/>
              <a:gd name="T79" fmla="*/ 29 h 64"/>
              <a:gd name="T80" fmla="*/ 32 w 64"/>
              <a:gd name="T81" fmla="*/ 34 h 64"/>
              <a:gd name="T82" fmla="*/ 60 w 64"/>
              <a:gd name="T83" fmla="*/ 29 h 64"/>
              <a:gd name="T84" fmla="*/ 60 w 64"/>
              <a:gd name="T85" fmla="*/ 3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4" h="64">
                <a:moveTo>
                  <a:pt x="60" y="5"/>
                </a:moveTo>
                <a:cubicBezTo>
                  <a:pt x="55" y="2"/>
                  <a:pt x="44" y="0"/>
                  <a:pt x="32" y="0"/>
                </a:cubicBezTo>
                <a:cubicBezTo>
                  <a:pt x="20" y="0"/>
                  <a:pt x="9" y="2"/>
                  <a:pt x="4" y="5"/>
                </a:cubicBezTo>
                <a:cubicBezTo>
                  <a:pt x="1" y="7"/>
                  <a:pt x="0" y="8"/>
                  <a:pt x="0" y="10"/>
                </a:cubicBezTo>
                <a:cubicBezTo>
                  <a:pt x="0" y="54"/>
                  <a:pt x="0" y="54"/>
                  <a:pt x="0" y="54"/>
                </a:cubicBezTo>
                <a:cubicBezTo>
                  <a:pt x="0" y="56"/>
                  <a:pt x="1" y="57"/>
                  <a:pt x="4" y="59"/>
                </a:cubicBezTo>
                <a:cubicBezTo>
                  <a:pt x="9" y="62"/>
                  <a:pt x="20" y="64"/>
                  <a:pt x="32" y="64"/>
                </a:cubicBezTo>
                <a:cubicBezTo>
                  <a:pt x="44" y="64"/>
                  <a:pt x="55" y="62"/>
                  <a:pt x="60" y="59"/>
                </a:cubicBezTo>
                <a:cubicBezTo>
                  <a:pt x="63" y="57"/>
                  <a:pt x="64" y="56"/>
                  <a:pt x="64" y="54"/>
                </a:cubicBezTo>
                <a:cubicBezTo>
                  <a:pt x="64" y="10"/>
                  <a:pt x="64" y="10"/>
                  <a:pt x="64" y="10"/>
                </a:cubicBezTo>
                <a:cubicBezTo>
                  <a:pt x="64" y="8"/>
                  <a:pt x="63" y="7"/>
                  <a:pt x="60" y="5"/>
                </a:cubicBezTo>
                <a:close/>
                <a:moveTo>
                  <a:pt x="32" y="4"/>
                </a:moveTo>
                <a:cubicBezTo>
                  <a:pt x="49" y="4"/>
                  <a:pt x="58" y="8"/>
                  <a:pt x="60" y="10"/>
                </a:cubicBezTo>
                <a:cubicBezTo>
                  <a:pt x="58" y="12"/>
                  <a:pt x="49" y="16"/>
                  <a:pt x="32" y="16"/>
                </a:cubicBezTo>
                <a:cubicBezTo>
                  <a:pt x="15" y="16"/>
                  <a:pt x="6" y="12"/>
                  <a:pt x="4" y="10"/>
                </a:cubicBezTo>
                <a:cubicBezTo>
                  <a:pt x="6" y="8"/>
                  <a:pt x="15" y="4"/>
                  <a:pt x="32" y="4"/>
                </a:cubicBezTo>
                <a:close/>
                <a:moveTo>
                  <a:pt x="32" y="20"/>
                </a:moveTo>
                <a:cubicBezTo>
                  <a:pt x="44" y="20"/>
                  <a:pt x="55" y="18"/>
                  <a:pt x="60" y="15"/>
                </a:cubicBezTo>
                <a:cubicBezTo>
                  <a:pt x="60" y="24"/>
                  <a:pt x="60" y="24"/>
                  <a:pt x="60" y="24"/>
                </a:cubicBezTo>
                <a:cubicBezTo>
                  <a:pt x="60" y="24"/>
                  <a:pt x="60" y="24"/>
                  <a:pt x="60" y="24"/>
                </a:cubicBezTo>
                <a:cubicBezTo>
                  <a:pt x="58" y="26"/>
                  <a:pt x="49" y="30"/>
                  <a:pt x="32" y="30"/>
                </a:cubicBezTo>
                <a:cubicBezTo>
                  <a:pt x="15" y="30"/>
                  <a:pt x="6" y="26"/>
                  <a:pt x="4" y="24"/>
                </a:cubicBezTo>
                <a:cubicBezTo>
                  <a:pt x="4" y="24"/>
                  <a:pt x="4" y="24"/>
                  <a:pt x="4" y="24"/>
                </a:cubicBezTo>
                <a:cubicBezTo>
                  <a:pt x="4" y="15"/>
                  <a:pt x="4" y="15"/>
                  <a:pt x="4" y="15"/>
                </a:cubicBezTo>
                <a:cubicBezTo>
                  <a:pt x="9" y="18"/>
                  <a:pt x="20" y="20"/>
                  <a:pt x="32" y="20"/>
                </a:cubicBezTo>
                <a:close/>
                <a:moveTo>
                  <a:pt x="60" y="54"/>
                </a:moveTo>
                <a:cubicBezTo>
                  <a:pt x="60" y="54"/>
                  <a:pt x="60" y="54"/>
                  <a:pt x="60" y="54"/>
                </a:cubicBezTo>
                <a:cubicBezTo>
                  <a:pt x="58" y="56"/>
                  <a:pt x="49" y="60"/>
                  <a:pt x="32" y="60"/>
                </a:cubicBezTo>
                <a:cubicBezTo>
                  <a:pt x="15" y="60"/>
                  <a:pt x="6" y="56"/>
                  <a:pt x="4" y="54"/>
                </a:cubicBezTo>
                <a:cubicBezTo>
                  <a:pt x="4" y="54"/>
                  <a:pt x="4" y="54"/>
                  <a:pt x="4" y="54"/>
                </a:cubicBezTo>
                <a:cubicBezTo>
                  <a:pt x="4" y="43"/>
                  <a:pt x="4" y="43"/>
                  <a:pt x="4" y="43"/>
                </a:cubicBezTo>
                <a:cubicBezTo>
                  <a:pt x="9" y="46"/>
                  <a:pt x="20" y="48"/>
                  <a:pt x="32" y="48"/>
                </a:cubicBezTo>
                <a:cubicBezTo>
                  <a:pt x="44" y="48"/>
                  <a:pt x="55" y="46"/>
                  <a:pt x="60" y="43"/>
                </a:cubicBezTo>
                <a:lnTo>
                  <a:pt x="60" y="54"/>
                </a:lnTo>
                <a:close/>
                <a:moveTo>
                  <a:pt x="60" y="38"/>
                </a:moveTo>
                <a:cubicBezTo>
                  <a:pt x="60" y="38"/>
                  <a:pt x="60" y="38"/>
                  <a:pt x="60" y="38"/>
                </a:cubicBezTo>
                <a:cubicBezTo>
                  <a:pt x="58" y="40"/>
                  <a:pt x="49" y="44"/>
                  <a:pt x="32" y="44"/>
                </a:cubicBezTo>
                <a:cubicBezTo>
                  <a:pt x="15" y="44"/>
                  <a:pt x="6" y="40"/>
                  <a:pt x="4" y="38"/>
                </a:cubicBezTo>
                <a:cubicBezTo>
                  <a:pt x="4" y="38"/>
                  <a:pt x="4" y="38"/>
                  <a:pt x="4" y="38"/>
                </a:cubicBezTo>
                <a:cubicBezTo>
                  <a:pt x="4" y="29"/>
                  <a:pt x="4" y="29"/>
                  <a:pt x="4" y="29"/>
                </a:cubicBezTo>
                <a:cubicBezTo>
                  <a:pt x="9" y="32"/>
                  <a:pt x="20" y="34"/>
                  <a:pt x="32" y="34"/>
                </a:cubicBezTo>
                <a:cubicBezTo>
                  <a:pt x="44" y="34"/>
                  <a:pt x="55" y="32"/>
                  <a:pt x="60" y="29"/>
                </a:cubicBezTo>
                <a:lnTo>
                  <a:pt x="60" y="38"/>
                </a:lnTo>
                <a:close/>
              </a:path>
            </a:pathLst>
          </a:custGeom>
          <a:solidFill>
            <a:schemeClr val="bg1"/>
          </a:solidFill>
          <a:ln>
            <a:noFill/>
          </a:ln>
        </p:spPr>
        <p:txBody>
          <a:bodyPr vert="horz" wrap="square" lIns="91440" tIns="45720" rIns="91440" bIns="45720" numCol="1" anchor="t" anchorCtr="0" compatLnSpc="1"/>
          <a:lstStyle/>
          <a:p>
            <a:endParaRPr lang="id-ID">
              <a:cs typeface="+mn-ea"/>
              <a:sym typeface="+mn-lt"/>
            </a:endParaRPr>
          </a:p>
        </p:txBody>
      </p:sp>
      <p:grpSp>
        <p:nvGrpSpPr>
          <p:cNvPr id="27" name="深度视觉·原创设计 https://www.docer.com/works?userid=22383862"/>
          <p:cNvGrpSpPr/>
          <p:nvPr/>
        </p:nvGrpSpPr>
        <p:grpSpPr>
          <a:xfrm>
            <a:off x="4733575" y="2631354"/>
            <a:ext cx="323770" cy="345619"/>
            <a:chOff x="8342313" y="10972800"/>
            <a:chExt cx="1293813" cy="1381125"/>
          </a:xfrm>
          <a:solidFill>
            <a:schemeClr val="bg1"/>
          </a:solidFill>
        </p:grpSpPr>
        <p:sp>
          <p:nvSpPr>
            <p:cNvPr id="28" name="深度视觉·原创设计 https://www.docer.com/works?userid=22383862"/>
            <p:cNvSpPr>
              <a:spLocks noEditPoints="1"/>
            </p:cNvSpPr>
            <p:nvPr/>
          </p:nvSpPr>
          <p:spPr bwMode="auto">
            <a:xfrm>
              <a:off x="8342313" y="10972800"/>
              <a:ext cx="1293813" cy="1381125"/>
            </a:xfrm>
            <a:custGeom>
              <a:avLst/>
              <a:gdLst>
                <a:gd name="T0" fmla="*/ 299 w 345"/>
                <a:gd name="T1" fmla="*/ 0 h 368"/>
                <a:gd name="T2" fmla="*/ 46 w 345"/>
                <a:gd name="T3" fmla="*/ 0 h 368"/>
                <a:gd name="T4" fmla="*/ 0 w 345"/>
                <a:gd name="T5" fmla="*/ 46 h 368"/>
                <a:gd name="T6" fmla="*/ 0 w 345"/>
                <a:gd name="T7" fmla="*/ 322 h 368"/>
                <a:gd name="T8" fmla="*/ 46 w 345"/>
                <a:gd name="T9" fmla="*/ 368 h 368"/>
                <a:gd name="T10" fmla="*/ 299 w 345"/>
                <a:gd name="T11" fmla="*/ 368 h 368"/>
                <a:gd name="T12" fmla="*/ 345 w 345"/>
                <a:gd name="T13" fmla="*/ 322 h 368"/>
                <a:gd name="T14" fmla="*/ 345 w 345"/>
                <a:gd name="T15" fmla="*/ 46 h 368"/>
                <a:gd name="T16" fmla="*/ 299 w 345"/>
                <a:gd name="T17" fmla="*/ 0 h 368"/>
                <a:gd name="T18" fmla="*/ 322 w 345"/>
                <a:gd name="T19" fmla="*/ 322 h 368"/>
                <a:gd name="T20" fmla="*/ 299 w 345"/>
                <a:gd name="T21" fmla="*/ 345 h 368"/>
                <a:gd name="T22" fmla="*/ 46 w 345"/>
                <a:gd name="T23" fmla="*/ 345 h 368"/>
                <a:gd name="T24" fmla="*/ 23 w 345"/>
                <a:gd name="T25" fmla="*/ 322 h 368"/>
                <a:gd name="T26" fmla="*/ 23 w 345"/>
                <a:gd name="T27" fmla="*/ 46 h 368"/>
                <a:gd name="T28" fmla="*/ 46 w 345"/>
                <a:gd name="T29" fmla="*/ 23 h 368"/>
                <a:gd name="T30" fmla="*/ 299 w 345"/>
                <a:gd name="T31" fmla="*/ 23 h 368"/>
                <a:gd name="T32" fmla="*/ 322 w 345"/>
                <a:gd name="T33" fmla="*/ 46 h 368"/>
                <a:gd name="T34" fmla="*/ 322 w 345"/>
                <a:gd name="T35" fmla="*/ 322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5" h="368">
                  <a:moveTo>
                    <a:pt x="299" y="0"/>
                  </a:moveTo>
                  <a:cubicBezTo>
                    <a:pt x="46" y="0"/>
                    <a:pt x="46" y="0"/>
                    <a:pt x="46" y="0"/>
                  </a:cubicBezTo>
                  <a:cubicBezTo>
                    <a:pt x="20" y="0"/>
                    <a:pt x="0" y="21"/>
                    <a:pt x="0" y="46"/>
                  </a:cubicBezTo>
                  <a:cubicBezTo>
                    <a:pt x="0" y="322"/>
                    <a:pt x="0" y="322"/>
                    <a:pt x="0" y="322"/>
                  </a:cubicBezTo>
                  <a:cubicBezTo>
                    <a:pt x="0" y="348"/>
                    <a:pt x="20" y="368"/>
                    <a:pt x="46" y="368"/>
                  </a:cubicBezTo>
                  <a:cubicBezTo>
                    <a:pt x="299" y="368"/>
                    <a:pt x="299" y="368"/>
                    <a:pt x="299" y="368"/>
                  </a:cubicBezTo>
                  <a:cubicBezTo>
                    <a:pt x="324" y="368"/>
                    <a:pt x="345" y="348"/>
                    <a:pt x="345" y="322"/>
                  </a:cubicBezTo>
                  <a:cubicBezTo>
                    <a:pt x="345" y="46"/>
                    <a:pt x="345" y="46"/>
                    <a:pt x="345" y="46"/>
                  </a:cubicBezTo>
                  <a:cubicBezTo>
                    <a:pt x="345" y="21"/>
                    <a:pt x="324" y="0"/>
                    <a:pt x="299" y="0"/>
                  </a:cubicBezTo>
                  <a:close/>
                  <a:moveTo>
                    <a:pt x="322" y="322"/>
                  </a:moveTo>
                  <a:cubicBezTo>
                    <a:pt x="322" y="335"/>
                    <a:pt x="312" y="345"/>
                    <a:pt x="299" y="345"/>
                  </a:cubicBezTo>
                  <a:cubicBezTo>
                    <a:pt x="46" y="345"/>
                    <a:pt x="46" y="345"/>
                    <a:pt x="46" y="345"/>
                  </a:cubicBezTo>
                  <a:cubicBezTo>
                    <a:pt x="33" y="345"/>
                    <a:pt x="23" y="335"/>
                    <a:pt x="23" y="322"/>
                  </a:cubicBezTo>
                  <a:cubicBezTo>
                    <a:pt x="23" y="46"/>
                    <a:pt x="23" y="46"/>
                    <a:pt x="23" y="46"/>
                  </a:cubicBezTo>
                  <a:cubicBezTo>
                    <a:pt x="23" y="33"/>
                    <a:pt x="33" y="23"/>
                    <a:pt x="46" y="23"/>
                  </a:cubicBezTo>
                  <a:cubicBezTo>
                    <a:pt x="299" y="23"/>
                    <a:pt x="299" y="23"/>
                    <a:pt x="299" y="23"/>
                  </a:cubicBezTo>
                  <a:cubicBezTo>
                    <a:pt x="312" y="23"/>
                    <a:pt x="322" y="33"/>
                    <a:pt x="322" y="46"/>
                  </a:cubicBezTo>
                  <a:lnTo>
                    <a:pt x="322" y="322"/>
                  </a:lnTo>
                  <a:close/>
                </a:path>
              </a:pathLst>
            </a:custGeom>
            <a:grpFill/>
            <a:ln>
              <a:noFill/>
            </a:ln>
          </p:spPr>
          <p:txBody>
            <a:bodyPr vert="horz" wrap="square" lIns="91440" tIns="45720" rIns="91440" bIns="45720" numCol="1" anchor="t" anchorCtr="0" compatLnSpc="1"/>
            <a:lstStyle/>
            <a:p>
              <a:endParaRPr lang="id-ID">
                <a:cs typeface="+mn-ea"/>
                <a:sym typeface="+mn-lt"/>
              </a:endParaRPr>
            </a:p>
          </p:txBody>
        </p:sp>
        <p:sp>
          <p:nvSpPr>
            <p:cNvPr id="29" name="深度视觉·原创设计 https://www.docer.com/works?userid=22383862"/>
            <p:cNvSpPr>
              <a:spLocks noEditPoints="1"/>
            </p:cNvSpPr>
            <p:nvPr/>
          </p:nvSpPr>
          <p:spPr bwMode="auto">
            <a:xfrm>
              <a:off x="8513763" y="11145838"/>
              <a:ext cx="949325" cy="863600"/>
            </a:xfrm>
            <a:custGeom>
              <a:avLst/>
              <a:gdLst>
                <a:gd name="T0" fmla="*/ 241 w 253"/>
                <a:gd name="T1" fmla="*/ 0 h 230"/>
                <a:gd name="T2" fmla="*/ 11 w 253"/>
                <a:gd name="T3" fmla="*/ 0 h 230"/>
                <a:gd name="T4" fmla="*/ 0 w 253"/>
                <a:gd name="T5" fmla="*/ 11 h 230"/>
                <a:gd name="T6" fmla="*/ 0 w 253"/>
                <a:gd name="T7" fmla="*/ 219 h 230"/>
                <a:gd name="T8" fmla="*/ 11 w 253"/>
                <a:gd name="T9" fmla="*/ 230 h 230"/>
                <a:gd name="T10" fmla="*/ 241 w 253"/>
                <a:gd name="T11" fmla="*/ 230 h 230"/>
                <a:gd name="T12" fmla="*/ 253 w 253"/>
                <a:gd name="T13" fmla="*/ 219 h 230"/>
                <a:gd name="T14" fmla="*/ 253 w 253"/>
                <a:gd name="T15" fmla="*/ 11 h 230"/>
                <a:gd name="T16" fmla="*/ 241 w 253"/>
                <a:gd name="T17" fmla="*/ 0 h 230"/>
                <a:gd name="T18" fmla="*/ 241 w 253"/>
                <a:gd name="T19" fmla="*/ 11 h 230"/>
                <a:gd name="T20" fmla="*/ 241 w 253"/>
                <a:gd name="T21" fmla="*/ 171 h 230"/>
                <a:gd name="T22" fmla="*/ 204 w 253"/>
                <a:gd name="T23" fmla="*/ 130 h 230"/>
                <a:gd name="T24" fmla="*/ 195 w 253"/>
                <a:gd name="T25" fmla="*/ 127 h 230"/>
                <a:gd name="T26" fmla="*/ 187 w 253"/>
                <a:gd name="T27" fmla="*/ 130 h 230"/>
                <a:gd name="T28" fmla="*/ 157 w 253"/>
                <a:gd name="T29" fmla="*/ 164 h 230"/>
                <a:gd name="T30" fmla="*/ 66 w 253"/>
                <a:gd name="T31" fmla="*/ 61 h 230"/>
                <a:gd name="T32" fmla="*/ 57 w 253"/>
                <a:gd name="T33" fmla="*/ 57 h 230"/>
                <a:gd name="T34" fmla="*/ 49 w 253"/>
                <a:gd name="T35" fmla="*/ 61 h 230"/>
                <a:gd name="T36" fmla="*/ 11 w 253"/>
                <a:gd name="T37" fmla="*/ 105 h 230"/>
                <a:gd name="T38" fmla="*/ 11 w 253"/>
                <a:gd name="T39" fmla="*/ 11 h 230"/>
                <a:gd name="T40" fmla="*/ 241 w 253"/>
                <a:gd name="T41" fmla="*/ 11 h 230"/>
                <a:gd name="T42" fmla="*/ 11 w 253"/>
                <a:gd name="T43" fmla="*/ 122 h 230"/>
                <a:gd name="T44" fmla="*/ 57 w 253"/>
                <a:gd name="T45" fmla="*/ 69 h 230"/>
                <a:gd name="T46" fmla="*/ 150 w 253"/>
                <a:gd name="T47" fmla="*/ 174 h 230"/>
                <a:gd name="T48" fmla="*/ 157 w 253"/>
                <a:gd name="T49" fmla="*/ 182 h 230"/>
                <a:gd name="T50" fmla="*/ 189 w 253"/>
                <a:gd name="T51" fmla="*/ 219 h 230"/>
                <a:gd name="T52" fmla="*/ 11 w 253"/>
                <a:gd name="T53" fmla="*/ 219 h 230"/>
                <a:gd name="T54" fmla="*/ 11 w 253"/>
                <a:gd name="T55" fmla="*/ 122 h 230"/>
                <a:gd name="T56" fmla="*/ 204 w 253"/>
                <a:gd name="T57" fmla="*/ 219 h 230"/>
                <a:gd name="T58" fmla="*/ 165 w 253"/>
                <a:gd name="T59" fmla="*/ 173 h 230"/>
                <a:gd name="T60" fmla="*/ 195 w 253"/>
                <a:gd name="T61" fmla="*/ 138 h 230"/>
                <a:gd name="T62" fmla="*/ 241 w 253"/>
                <a:gd name="T63" fmla="*/ 188 h 230"/>
                <a:gd name="T64" fmla="*/ 241 w 253"/>
                <a:gd name="T65" fmla="*/ 219 h 230"/>
                <a:gd name="T66" fmla="*/ 204 w 253"/>
                <a:gd name="T67" fmla="*/ 219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3" h="230">
                  <a:moveTo>
                    <a:pt x="241" y="0"/>
                  </a:moveTo>
                  <a:cubicBezTo>
                    <a:pt x="11" y="0"/>
                    <a:pt x="11" y="0"/>
                    <a:pt x="11" y="0"/>
                  </a:cubicBezTo>
                  <a:cubicBezTo>
                    <a:pt x="5" y="0"/>
                    <a:pt x="0" y="5"/>
                    <a:pt x="0" y="11"/>
                  </a:cubicBezTo>
                  <a:cubicBezTo>
                    <a:pt x="0" y="219"/>
                    <a:pt x="0" y="219"/>
                    <a:pt x="0" y="219"/>
                  </a:cubicBezTo>
                  <a:cubicBezTo>
                    <a:pt x="0" y="225"/>
                    <a:pt x="5" y="230"/>
                    <a:pt x="11" y="230"/>
                  </a:cubicBezTo>
                  <a:cubicBezTo>
                    <a:pt x="241" y="230"/>
                    <a:pt x="241" y="230"/>
                    <a:pt x="241" y="230"/>
                  </a:cubicBezTo>
                  <a:cubicBezTo>
                    <a:pt x="248" y="230"/>
                    <a:pt x="253" y="225"/>
                    <a:pt x="253" y="219"/>
                  </a:cubicBezTo>
                  <a:cubicBezTo>
                    <a:pt x="253" y="11"/>
                    <a:pt x="253" y="11"/>
                    <a:pt x="253" y="11"/>
                  </a:cubicBezTo>
                  <a:cubicBezTo>
                    <a:pt x="253" y="5"/>
                    <a:pt x="248" y="0"/>
                    <a:pt x="241" y="0"/>
                  </a:cubicBezTo>
                  <a:close/>
                  <a:moveTo>
                    <a:pt x="241" y="11"/>
                  </a:moveTo>
                  <a:cubicBezTo>
                    <a:pt x="241" y="171"/>
                    <a:pt x="241" y="171"/>
                    <a:pt x="241" y="171"/>
                  </a:cubicBezTo>
                  <a:cubicBezTo>
                    <a:pt x="204" y="130"/>
                    <a:pt x="204" y="130"/>
                    <a:pt x="204" y="130"/>
                  </a:cubicBezTo>
                  <a:cubicBezTo>
                    <a:pt x="202" y="128"/>
                    <a:pt x="199" y="127"/>
                    <a:pt x="195" y="127"/>
                  </a:cubicBezTo>
                  <a:cubicBezTo>
                    <a:pt x="192" y="127"/>
                    <a:pt x="189" y="128"/>
                    <a:pt x="187" y="130"/>
                  </a:cubicBezTo>
                  <a:cubicBezTo>
                    <a:pt x="157" y="164"/>
                    <a:pt x="157" y="164"/>
                    <a:pt x="157" y="164"/>
                  </a:cubicBezTo>
                  <a:cubicBezTo>
                    <a:pt x="66" y="61"/>
                    <a:pt x="66" y="61"/>
                    <a:pt x="66" y="61"/>
                  </a:cubicBezTo>
                  <a:cubicBezTo>
                    <a:pt x="64" y="59"/>
                    <a:pt x="61" y="57"/>
                    <a:pt x="57" y="57"/>
                  </a:cubicBezTo>
                  <a:cubicBezTo>
                    <a:pt x="54" y="57"/>
                    <a:pt x="51" y="59"/>
                    <a:pt x="49" y="61"/>
                  </a:cubicBezTo>
                  <a:cubicBezTo>
                    <a:pt x="11" y="105"/>
                    <a:pt x="11" y="105"/>
                    <a:pt x="11" y="105"/>
                  </a:cubicBezTo>
                  <a:cubicBezTo>
                    <a:pt x="11" y="11"/>
                    <a:pt x="11" y="11"/>
                    <a:pt x="11" y="11"/>
                  </a:cubicBezTo>
                  <a:lnTo>
                    <a:pt x="241" y="11"/>
                  </a:lnTo>
                  <a:close/>
                  <a:moveTo>
                    <a:pt x="11" y="122"/>
                  </a:moveTo>
                  <a:cubicBezTo>
                    <a:pt x="57" y="69"/>
                    <a:pt x="57" y="69"/>
                    <a:pt x="57" y="69"/>
                  </a:cubicBezTo>
                  <a:cubicBezTo>
                    <a:pt x="150" y="174"/>
                    <a:pt x="150" y="174"/>
                    <a:pt x="150" y="174"/>
                  </a:cubicBezTo>
                  <a:cubicBezTo>
                    <a:pt x="157" y="182"/>
                    <a:pt x="157" y="182"/>
                    <a:pt x="157" y="182"/>
                  </a:cubicBezTo>
                  <a:cubicBezTo>
                    <a:pt x="189" y="219"/>
                    <a:pt x="189" y="219"/>
                    <a:pt x="189" y="219"/>
                  </a:cubicBezTo>
                  <a:cubicBezTo>
                    <a:pt x="11" y="219"/>
                    <a:pt x="11" y="219"/>
                    <a:pt x="11" y="219"/>
                  </a:cubicBezTo>
                  <a:lnTo>
                    <a:pt x="11" y="122"/>
                  </a:lnTo>
                  <a:close/>
                  <a:moveTo>
                    <a:pt x="204" y="219"/>
                  </a:moveTo>
                  <a:cubicBezTo>
                    <a:pt x="165" y="173"/>
                    <a:pt x="165" y="173"/>
                    <a:pt x="165" y="173"/>
                  </a:cubicBezTo>
                  <a:cubicBezTo>
                    <a:pt x="195" y="138"/>
                    <a:pt x="195" y="138"/>
                    <a:pt x="195" y="138"/>
                  </a:cubicBezTo>
                  <a:cubicBezTo>
                    <a:pt x="241" y="188"/>
                    <a:pt x="241" y="188"/>
                    <a:pt x="241" y="188"/>
                  </a:cubicBezTo>
                  <a:cubicBezTo>
                    <a:pt x="241" y="219"/>
                    <a:pt x="241" y="219"/>
                    <a:pt x="241" y="219"/>
                  </a:cubicBezTo>
                  <a:lnTo>
                    <a:pt x="204" y="219"/>
                  </a:lnTo>
                  <a:close/>
                </a:path>
              </a:pathLst>
            </a:custGeom>
            <a:grpFill/>
            <a:ln>
              <a:noFill/>
            </a:ln>
          </p:spPr>
          <p:txBody>
            <a:bodyPr vert="horz" wrap="square" lIns="91440" tIns="45720" rIns="91440" bIns="45720" numCol="1" anchor="t" anchorCtr="0" compatLnSpc="1"/>
            <a:lstStyle/>
            <a:p>
              <a:endParaRPr lang="id-ID">
                <a:cs typeface="+mn-ea"/>
                <a:sym typeface="+mn-lt"/>
              </a:endParaRPr>
            </a:p>
          </p:txBody>
        </p:sp>
        <p:sp>
          <p:nvSpPr>
            <p:cNvPr id="30" name="深度视觉·原创设计 https://www.docer.com/works?userid=22383862"/>
            <p:cNvSpPr>
              <a:spLocks noEditPoints="1"/>
            </p:cNvSpPr>
            <p:nvPr/>
          </p:nvSpPr>
          <p:spPr bwMode="auto">
            <a:xfrm>
              <a:off x="9032875" y="11272838"/>
              <a:ext cx="258763" cy="263525"/>
            </a:xfrm>
            <a:custGeom>
              <a:avLst/>
              <a:gdLst>
                <a:gd name="T0" fmla="*/ 34 w 69"/>
                <a:gd name="T1" fmla="*/ 70 h 70"/>
                <a:gd name="T2" fmla="*/ 69 w 69"/>
                <a:gd name="T3" fmla="*/ 35 h 70"/>
                <a:gd name="T4" fmla="*/ 34 w 69"/>
                <a:gd name="T5" fmla="*/ 0 h 70"/>
                <a:gd name="T6" fmla="*/ 0 w 69"/>
                <a:gd name="T7" fmla="*/ 35 h 70"/>
                <a:gd name="T8" fmla="*/ 34 w 69"/>
                <a:gd name="T9" fmla="*/ 70 h 70"/>
                <a:gd name="T10" fmla="*/ 34 w 69"/>
                <a:gd name="T11" fmla="*/ 12 h 70"/>
                <a:gd name="T12" fmla="*/ 57 w 69"/>
                <a:gd name="T13" fmla="*/ 35 h 70"/>
                <a:gd name="T14" fmla="*/ 34 w 69"/>
                <a:gd name="T15" fmla="*/ 58 h 70"/>
                <a:gd name="T16" fmla="*/ 11 w 69"/>
                <a:gd name="T17" fmla="*/ 35 h 70"/>
                <a:gd name="T18" fmla="*/ 34 w 69"/>
                <a:gd name="T19" fmla="*/ 1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70">
                  <a:moveTo>
                    <a:pt x="34" y="70"/>
                  </a:moveTo>
                  <a:cubicBezTo>
                    <a:pt x="53" y="70"/>
                    <a:pt x="69" y="54"/>
                    <a:pt x="69" y="35"/>
                  </a:cubicBezTo>
                  <a:cubicBezTo>
                    <a:pt x="69" y="16"/>
                    <a:pt x="53" y="0"/>
                    <a:pt x="34" y="0"/>
                  </a:cubicBezTo>
                  <a:cubicBezTo>
                    <a:pt x="15" y="0"/>
                    <a:pt x="0" y="16"/>
                    <a:pt x="0" y="35"/>
                  </a:cubicBezTo>
                  <a:cubicBezTo>
                    <a:pt x="0" y="54"/>
                    <a:pt x="15" y="70"/>
                    <a:pt x="34" y="70"/>
                  </a:cubicBezTo>
                  <a:close/>
                  <a:moveTo>
                    <a:pt x="34" y="12"/>
                  </a:moveTo>
                  <a:cubicBezTo>
                    <a:pt x="47" y="12"/>
                    <a:pt x="57" y="22"/>
                    <a:pt x="57" y="35"/>
                  </a:cubicBezTo>
                  <a:cubicBezTo>
                    <a:pt x="57" y="48"/>
                    <a:pt x="47" y="58"/>
                    <a:pt x="34" y="58"/>
                  </a:cubicBezTo>
                  <a:cubicBezTo>
                    <a:pt x="22" y="58"/>
                    <a:pt x="11" y="48"/>
                    <a:pt x="11" y="35"/>
                  </a:cubicBezTo>
                  <a:cubicBezTo>
                    <a:pt x="11" y="22"/>
                    <a:pt x="22" y="12"/>
                    <a:pt x="34" y="12"/>
                  </a:cubicBezTo>
                  <a:close/>
                </a:path>
              </a:pathLst>
            </a:custGeom>
            <a:grpFill/>
            <a:ln>
              <a:noFill/>
            </a:ln>
          </p:spPr>
          <p:txBody>
            <a:bodyPr vert="horz" wrap="square" lIns="91440" tIns="45720" rIns="91440" bIns="45720" numCol="1" anchor="t" anchorCtr="0" compatLnSpc="1"/>
            <a:lstStyle/>
            <a:p>
              <a:endParaRPr lang="id-ID">
                <a:cs typeface="+mn-ea"/>
                <a:sym typeface="+mn-lt"/>
              </a:endParaRPr>
            </a:p>
          </p:txBody>
        </p:sp>
      </p:grpSp>
      <p:sp>
        <p:nvSpPr>
          <p:cNvPr id="49" name="文本框 48"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txBox="1"/>
          <p:nvPr/>
        </p:nvSpPr>
        <p:spPr>
          <a:xfrm>
            <a:off x="1858010" y="4383405"/>
            <a:ext cx="2665730" cy="368300"/>
          </a:xfrm>
          <a:prstGeom prst="rect">
            <a:avLst/>
          </a:prstGeom>
          <a:noFill/>
        </p:spPr>
        <p:txBody>
          <a:bodyPr wrap="square" rtlCol="0">
            <a:spAutoFit/>
          </a:bodyPr>
          <a:lstStyle>
            <a:defPPr>
              <a:defRPr lang="en-US"/>
            </a:defPPr>
            <a:lvl1pPr>
              <a:defRPr b="1">
                <a:solidFill>
                  <a:schemeClr val="accent1"/>
                </a:solidFill>
                <a:latin typeface="Century Gothic" panose="020B0502020202020204" pitchFamily="34" charset="0"/>
                <a:ea typeface="+mj-ea"/>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kern="0" noProof="0" dirty="0">
                <a:ln w="0">
                  <a:noFill/>
                </a:ln>
                <a:solidFill>
                  <a:schemeClr val="tx1">
                    <a:lumMod val="75000"/>
                    <a:lumOff val="25000"/>
                  </a:schemeClr>
                </a:solidFill>
                <a:effectLst/>
                <a:uLnTx/>
                <a:uFillTx/>
                <a:latin typeface="+mn-lt"/>
                <a:ea typeface="+mn-ea"/>
                <a:cs typeface="+mn-ea"/>
                <a:sym typeface="+mn-lt"/>
              </a:rPr>
              <a:t>请输入关键字</a:t>
            </a:r>
            <a:endParaRPr kumimoji="0" lang="zh-CN" altLang="en-US" b="1" i="0" u="none" strike="noStrike" kern="1200" cap="none" spc="0" normalizeH="0" baseline="0" noProof="0">
              <a:ln>
                <a:noFill/>
              </a:ln>
              <a:solidFill>
                <a:prstClr val="black">
                  <a:lumMod val="75000"/>
                  <a:lumOff val="25000"/>
                </a:prstClr>
              </a:solidFill>
              <a:effectLst/>
              <a:uLnTx/>
              <a:uFillTx/>
              <a:latin typeface="+mn-lt"/>
              <a:ea typeface="+mn-ea"/>
              <a:cs typeface="+mn-ea"/>
              <a:sym typeface="+mn-lt"/>
            </a:endParaRPr>
          </a:p>
        </p:txBody>
      </p:sp>
      <p:sp>
        <p:nvSpPr>
          <p:cNvPr id="50" name="矩形 49"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p:nvPr/>
        </p:nvSpPr>
        <p:spPr>
          <a:xfrm>
            <a:off x="1911985" y="4726305"/>
            <a:ext cx="2557780" cy="613694"/>
          </a:xfrm>
          <a:prstGeom prst="rect">
            <a:avLst/>
          </a:prstGeom>
        </p:spPr>
        <p:txBody>
          <a:bodyPr wrap="square">
            <a:spAutoFit/>
          </a:bodyPr>
          <a:lstStyle/>
          <a:p>
            <a:pPr algn="ctr">
              <a:lnSpc>
                <a:spcPct val="150000"/>
              </a:lnSpc>
              <a:spcBef>
                <a:spcPts val="0"/>
              </a:spcBef>
              <a:spcAft>
                <a:spcPts val="0"/>
              </a:spcAft>
              <a:defRPr sz="1200">
                <a:solidFill>
                  <a:schemeClr val="accent1"/>
                </a:solidFill>
              </a:defRPr>
            </a:pPr>
            <a:r>
              <a:rPr dirty="0">
                <a:solidFill>
                  <a:schemeClr val="tx1">
                    <a:lumMod val="50000"/>
                    <a:lumOff val="50000"/>
                  </a:schemeClr>
                </a:solidFill>
                <a:cs typeface="+mn-ea"/>
                <a:sym typeface="+mn-lt"/>
              </a:rPr>
              <a:t>单击此处输入你的正文，以便观者可以准确理解您所传达的信息。</a:t>
            </a:r>
            <a:endParaRPr kumimoji="0" lang="en-US" altLang="zh-CN" sz="1200" b="0" i="0" u="none" strike="noStrike" kern="1200" cap="none" spc="0" normalizeH="0" baseline="0" noProof="0">
              <a:ln>
                <a:noFill/>
              </a:ln>
              <a:solidFill>
                <a:prstClr val="black">
                  <a:lumMod val="50000"/>
                  <a:lumOff val="50000"/>
                </a:prstClr>
              </a:solidFill>
              <a:effectLst/>
              <a:uLnTx/>
              <a:uFillTx/>
              <a:cs typeface="+mn-ea"/>
              <a:sym typeface="+mn-lt"/>
            </a:endParaRPr>
          </a:p>
        </p:txBody>
      </p:sp>
      <p:sp>
        <p:nvSpPr>
          <p:cNvPr id="3" name="文本框 2"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txBox="1"/>
          <p:nvPr/>
        </p:nvSpPr>
        <p:spPr>
          <a:xfrm>
            <a:off x="4799965" y="4364990"/>
            <a:ext cx="2665730" cy="368300"/>
          </a:xfrm>
          <a:prstGeom prst="rect">
            <a:avLst/>
          </a:prstGeom>
          <a:noFill/>
        </p:spPr>
        <p:txBody>
          <a:bodyPr wrap="square" rtlCol="0">
            <a:spAutoFit/>
          </a:bodyPr>
          <a:lstStyle>
            <a:defPPr>
              <a:defRPr lang="en-US"/>
            </a:defPPr>
            <a:lvl1pPr>
              <a:defRPr b="1">
                <a:solidFill>
                  <a:schemeClr val="accent1"/>
                </a:solidFill>
                <a:latin typeface="Century Gothic" panose="020B0502020202020204" pitchFamily="34" charset="0"/>
                <a:ea typeface="+mj-ea"/>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kern="0" noProof="0" dirty="0">
                <a:ln w="0">
                  <a:noFill/>
                </a:ln>
                <a:solidFill>
                  <a:schemeClr val="tx1">
                    <a:lumMod val="75000"/>
                    <a:lumOff val="25000"/>
                  </a:schemeClr>
                </a:solidFill>
                <a:effectLst/>
                <a:uLnTx/>
                <a:uFillTx/>
                <a:latin typeface="+mn-lt"/>
                <a:ea typeface="+mn-ea"/>
                <a:cs typeface="+mn-ea"/>
                <a:sym typeface="+mn-lt"/>
              </a:rPr>
              <a:t>请输入关键字</a:t>
            </a:r>
            <a:endParaRPr kumimoji="0" lang="zh-CN" altLang="en-US" b="1" i="0" u="none" strike="noStrike" kern="1200" cap="none" spc="0" normalizeH="0" baseline="0" noProof="0">
              <a:ln>
                <a:noFill/>
              </a:ln>
              <a:solidFill>
                <a:prstClr val="black">
                  <a:lumMod val="75000"/>
                  <a:lumOff val="25000"/>
                </a:prstClr>
              </a:solidFill>
              <a:effectLst/>
              <a:uLnTx/>
              <a:uFillTx/>
              <a:latin typeface="+mn-lt"/>
              <a:ea typeface="+mn-ea"/>
              <a:cs typeface="+mn-ea"/>
              <a:sym typeface="+mn-lt"/>
            </a:endParaRPr>
          </a:p>
        </p:txBody>
      </p:sp>
      <p:sp>
        <p:nvSpPr>
          <p:cNvPr id="4" name="矩形 3"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p:nvPr/>
        </p:nvSpPr>
        <p:spPr>
          <a:xfrm>
            <a:off x="4853940" y="4707890"/>
            <a:ext cx="2557780" cy="613694"/>
          </a:xfrm>
          <a:prstGeom prst="rect">
            <a:avLst/>
          </a:prstGeom>
        </p:spPr>
        <p:txBody>
          <a:bodyPr wrap="square">
            <a:spAutoFit/>
          </a:bodyPr>
          <a:lstStyle/>
          <a:p>
            <a:pPr algn="ctr">
              <a:lnSpc>
                <a:spcPct val="150000"/>
              </a:lnSpc>
              <a:spcBef>
                <a:spcPts val="0"/>
              </a:spcBef>
              <a:spcAft>
                <a:spcPts val="0"/>
              </a:spcAft>
              <a:defRPr sz="1200">
                <a:solidFill>
                  <a:schemeClr val="accent1"/>
                </a:solidFill>
              </a:defRPr>
            </a:pPr>
            <a:r>
              <a:rPr dirty="0">
                <a:solidFill>
                  <a:schemeClr val="tx1">
                    <a:lumMod val="50000"/>
                    <a:lumOff val="50000"/>
                  </a:schemeClr>
                </a:solidFill>
                <a:cs typeface="+mn-ea"/>
                <a:sym typeface="+mn-lt"/>
              </a:rPr>
              <a:t>单击此处输入你的正文，以便观者可以准确理解您所传达的信息。</a:t>
            </a:r>
            <a:endParaRPr kumimoji="0" lang="en-US" altLang="zh-CN" sz="1200" b="0" i="0" u="none" strike="noStrike" kern="1200" cap="none" spc="0" normalizeH="0" baseline="0" noProof="0">
              <a:ln>
                <a:noFill/>
              </a:ln>
              <a:solidFill>
                <a:prstClr val="black">
                  <a:lumMod val="50000"/>
                  <a:lumOff val="50000"/>
                </a:prstClr>
              </a:solidFill>
              <a:effectLst/>
              <a:uLnTx/>
              <a:uFillTx/>
              <a:cs typeface="+mn-ea"/>
              <a:sym typeface="+mn-lt"/>
            </a:endParaRPr>
          </a:p>
        </p:txBody>
      </p:sp>
      <p:sp>
        <p:nvSpPr>
          <p:cNvPr id="5" name="文本框 4"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txBox="1"/>
          <p:nvPr/>
        </p:nvSpPr>
        <p:spPr>
          <a:xfrm>
            <a:off x="7536180" y="4364990"/>
            <a:ext cx="2665730" cy="368300"/>
          </a:xfrm>
          <a:prstGeom prst="rect">
            <a:avLst/>
          </a:prstGeom>
          <a:noFill/>
        </p:spPr>
        <p:txBody>
          <a:bodyPr wrap="square" rtlCol="0">
            <a:spAutoFit/>
          </a:bodyPr>
          <a:lstStyle>
            <a:defPPr>
              <a:defRPr lang="en-US"/>
            </a:defPPr>
            <a:lvl1pPr>
              <a:defRPr b="1">
                <a:solidFill>
                  <a:schemeClr val="accent1"/>
                </a:solidFill>
                <a:latin typeface="Century Gothic" panose="020B0502020202020204" pitchFamily="34" charset="0"/>
                <a:ea typeface="+mj-ea"/>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kern="0" noProof="0" dirty="0">
                <a:ln w="0">
                  <a:noFill/>
                </a:ln>
                <a:solidFill>
                  <a:schemeClr val="tx1">
                    <a:lumMod val="75000"/>
                    <a:lumOff val="25000"/>
                  </a:schemeClr>
                </a:solidFill>
                <a:effectLst/>
                <a:uLnTx/>
                <a:uFillTx/>
                <a:latin typeface="+mn-lt"/>
                <a:ea typeface="+mn-ea"/>
                <a:cs typeface="+mn-ea"/>
                <a:sym typeface="+mn-lt"/>
              </a:rPr>
              <a:t>请输入关键字</a:t>
            </a:r>
            <a:endParaRPr kumimoji="0" lang="zh-CN" altLang="en-US" b="1" i="0" u="none" strike="noStrike" kern="1200" cap="none" spc="0" normalizeH="0" baseline="0" noProof="0">
              <a:ln>
                <a:noFill/>
              </a:ln>
              <a:solidFill>
                <a:prstClr val="black">
                  <a:lumMod val="75000"/>
                  <a:lumOff val="25000"/>
                </a:prstClr>
              </a:solidFill>
              <a:effectLst/>
              <a:uLnTx/>
              <a:uFillTx/>
              <a:latin typeface="+mn-lt"/>
              <a:ea typeface="+mn-ea"/>
              <a:cs typeface="+mn-ea"/>
              <a:sym typeface="+mn-lt"/>
            </a:endParaRPr>
          </a:p>
        </p:txBody>
      </p:sp>
      <p:sp>
        <p:nvSpPr>
          <p:cNvPr id="6" name="矩形 5"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p:nvPr/>
        </p:nvSpPr>
        <p:spPr>
          <a:xfrm>
            <a:off x="7590155" y="4707890"/>
            <a:ext cx="2557780" cy="613694"/>
          </a:xfrm>
          <a:prstGeom prst="rect">
            <a:avLst/>
          </a:prstGeom>
        </p:spPr>
        <p:txBody>
          <a:bodyPr wrap="square">
            <a:spAutoFit/>
          </a:bodyPr>
          <a:lstStyle/>
          <a:p>
            <a:pPr algn="ctr">
              <a:lnSpc>
                <a:spcPct val="150000"/>
              </a:lnSpc>
              <a:spcBef>
                <a:spcPts val="0"/>
              </a:spcBef>
              <a:spcAft>
                <a:spcPts val="0"/>
              </a:spcAft>
              <a:defRPr sz="1200">
                <a:solidFill>
                  <a:schemeClr val="accent1"/>
                </a:solidFill>
              </a:defRPr>
            </a:pPr>
            <a:r>
              <a:rPr dirty="0">
                <a:solidFill>
                  <a:schemeClr val="tx1">
                    <a:lumMod val="50000"/>
                    <a:lumOff val="50000"/>
                  </a:schemeClr>
                </a:solidFill>
                <a:cs typeface="+mn-ea"/>
                <a:sym typeface="+mn-lt"/>
              </a:rPr>
              <a:t>单击此处输入你的正文，以便观者可以准确理解您所传达的信息。</a:t>
            </a:r>
            <a:endParaRPr kumimoji="0" lang="en-US" altLang="zh-CN" sz="1200" b="0" i="0" u="none" strike="noStrike" kern="1200" cap="none" spc="0" normalizeH="0" baseline="0" noProof="0">
              <a:ln>
                <a:noFill/>
              </a:ln>
              <a:solidFill>
                <a:prstClr val="black">
                  <a:lumMod val="50000"/>
                  <a:lumOff val="50000"/>
                </a:prstClr>
              </a:solidFill>
              <a:effectLst/>
              <a:uLnTx/>
              <a:uFillTx/>
              <a:cs typeface="+mn-ea"/>
              <a:sym typeface="+mn-l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699">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rot="10800000" flipH="1">
            <a:off x="275809" y="327218"/>
            <a:ext cx="355381" cy="88900"/>
            <a:chOff x="4381719" y="-1168400"/>
            <a:chExt cx="355381" cy="88900"/>
          </a:xfrm>
        </p:grpSpPr>
        <p:cxnSp>
          <p:nvCxnSpPr>
            <p:cNvPr id="32" name="直接连接符 31"/>
            <p:cNvCxnSpPr/>
            <p:nvPr/>
          </p:nvCxnSpPr>
          <p:spPr>
            <a:xfrm>
              <a:off x="4483100" y="-1168400"/>
              <a:ext cx="254000" cy="0"/>
            </a:xfrm>
            <a:prstGeom prst="line">
              <a:avLst/>
            </a:prstGeom>
            <a:ln w="28575" cap="rnd">
              <a:solidFill>
                <a:srgbClr val="3FA4DE"/>
              </a:solidFill>
              <a:round/>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4381719" y="-1079500"/>
              <a:ext cx="355381" cy="0"/>
            </a:xfrm>
            <a:prstGeom prst="line">
              <a:avLst/>
            </a:prstGeom>
            <a:ln w="28575" cap="rnd">
              <a:solidFill>
                <a:srgbClr val="3FA4DE"/>
              </a:solidFill>
              <a:round/>
            </a:ln>
          </p:spPr>
          <p:style>
            <a:lnRef idx="1">
              <a:schemeClr val="accent1"/>
            </a:lnRef>
            <a:fillRef idx="0">
              <a:schemeClr val="accent1"/>
            </a:fillRef>
            <a:effectRef idx="0">
              <a:schemeClr val="accent1"/>
            </a:effectRef>
            <a:fontRef idx="minor">
              <a:schemeClr val="tx1"/>
            </a:fontRef>
          </p:style>
        </p:cxnSp>
      </p:grpSp>
      <p:sp>
        <p:nvSpPr>
          <p:cNvPr id="153" name="文本框 152"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txBox="1"/>
          <p:nvPr/>
        </p:nvSpPr>
        <p:spPr>
          <a:xfrm>
            <a:off x="757555" y="147320"/>
            <a:ext cx="3264535" cy="460375"/>
          </a:xfrm>
          <a:prstGeom prst="rect">
            <a:avLst/>
          </a:prstGeom>
          <a:noFill/>
        </p:spPr>
        <p:txBody>
          <a:bodyPr wrap="square" rtlCol="0">
            <a:spAutoFit/>
          </a:bodyPr>
          <a:lstStyle>
            <a:defPPr>
              <a:defRPr lang="en-US"/>
            </a:defPPr>
            <a:lvl1pPr>
              <a:defRPr sz="2000" b="1">
                <a:solidFill>
                  <a:schemeClr val="accent1"/>
                </a:solidFill>
                <a:latin typeface="+mj-lt"/>
                <a:ea typeface="+mj-ea"/>
              </a:defRPr>
            </a:lvl1p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zh-CN" sz="2400" b="0" i="0" u="none" strike="noStrike" kern="1200" cap="none" spc="0" normalizeH="0" baseline="0" noProof="0">
                <a:ln>
                  <a:noFill/>
                </a:ln>
                <a:solidFill>
                  <a:schemeClr val="tx1">
                    <a:lumMod val="75000"/>
                    <a:lumOff val="25000"/>
                  </a:schemeClr>
                </a:solidFill>
                <a:effectLst/>
                <a:uLnTx/>
                <a:uFillTx/>
                <a:latin typeface="+mn-lt"/>
                <a:ea typeface="+mn-ea"/>
                <a:cs typeface="+mn-ea"/>
                <a:sym typeface="+mn-lt"/>
              </a:rPr>
              <a:t>请输入你的标题</a:t>
            </a:r>
          </a:p>
        </p:txBody>
      </p:sp>
      <p:sp>
        <p:nvSpPr>
          <p:cNvPr id="66" name="椭圆 65"/>
          <p:cNvSpPr/>
          <p:nvPr/>
        </p:nvSpPr>
        <p:spPr>
          <a:xfrm>
            <a:off x="4295458" y="1895793"/>
            <a:ext cx="3401695" cy="3401695"/>
          </a:xfrm>
          <a:prstGeom prst="ellipse">
            <a:avLst/>
          </a:prstGeom>
          <a:noFill/>
          <a:ln w="31750">
            <a:solidFill>
              <a:srgbClr val="3FA4DE"/>
            </a:solidFill>
          </a:ln>
        </p:spPr>
        <p:style>
          <a:lnRef idx="2">
            <a:schemeClr val="accent1">
              <a:shade val="50000"/>
            </a:schemeClr>
          </a:lnRef>
          <a:fillRef idx="1">
            <a:schemeClr val="accent1"/>
          </a:fillRef>
          <a:effectRef idx="0">
            <a:schemeClr val="accent1"/>
          </a:effectRef>
          <a:fontRef idx="minor">
            <a:schemeClr val="lt1"/>
          </a:fontRef>
        </p:style>
        <p:txBody>
          <a:bodyPr rot="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14" name="椭圆 13"/>
          <p:cNvSpPr/>
          <p:nvPr/>
        </p:nvSpPr>
        <p:spPr>
          <a:xfrm>
            <a:off x="4929188" y="2529523"/>
            <a:ext cx="2134235" cy="2134235"/>
          </a:xfrm>
          <a:prstGeom prst="ellipse">
            <a:avLst/>
          </a:prstGeom>
          <a:solidFill>
            <a:schemeClr val="bg1"/>
          </a:solidFill>
          <a:ln>
            <a:noFill/>
          </a:ln>
          <a:effectLst>
            <a:outerShdw blurRad="368300" dist="38100" dir="2700000" algn="tl" rotWithShape="0">
              <a:srgbClr val="2362BA">
                <a:alpha val="1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6" name="椭圆 45"/>
          <p:cNvSpPr/>
          <p:nvPr/>
        </p:nvSpPr>
        <p:spPr>
          <a:xfrm>
            <a:off x="4404360" y="2038985"/>
            <a:ext cx="720090" cy="720090"/>
          </a:xfrm>
          <a:prstGeom prst="ellipse">
            <a:avLst/>
          </a:prstGeom>
          <a:solidFill>
            <a:schemeClr val="accent2"/>
          </a:solidFill>
          <a:ln>
            <a:noFill/>
          </a:ln>
          <a:effectLst>
            <a:outerShdw blurRad="330200" dist="38100" dir="2700000" algn="tl" rotWithShape="0">
              <a:srgbClr val="012FA7">
                <a:alpha val="18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cs typeface="+mn-ea"/>
              <a:sym typeface="+mn-lt"/>
            </a:endParaRPr>
          </a:p>
        </p:txBody>
      </p:sp>
      <p:sp>
        <p:nvSpPr>
          <p:cNvPr id="47" name="图标"/>
          <p:cNvSpPr>
            <a:spLocks noChangeAspect="1"/>
          </p:cNvSpPr>
          <p:nvPr/>
        </p:nvSpPr>
        <p:spPr bwMode="auto">
          <a:xfrm>
            <a:off x="4584700" y="2219325"/>
            <a:ext cx="360045" cy="359410"/>
          </a:xfrm>
          <a:custGeom>
            <a:avLst/>
            <a:gdLst>
              <a:gd name="connsiteX0" fmla="*/ 137602 w 609614"/>
              <a:gd name="connsiteY0" fmla="*/ 589080 h 608697"/>
              <a:gd name="connsiteX1" fmla="*/ 157360 w 609614"/>
              <a:gd name="connsiteY1" fmla="*/ 589080 h 608697"/>
              <a:gd name="connsiteX2" fmla="*/ 157360 w 609614"/>
              <a:gd name="connsiteY2" fmla="*/ 608697 h 608697"/>
              <a:gd name="connsiteX3" fmla="*/ 137602 w 609614"/>
              <a:gd name="connsiteY3" fmla="*/ 608697 h 608697"/>
              <a:gd name="connsiteX4" fmla="*/ 175331 w 609614"/>
              <a:gd name="connsiteY4" fmla="*/ 573555 h 608697"/>
              <a:gd name="connsiteX5" fmla="*/ 189186 w 609614"/>
              <a:gd name="connsiteY5" fmla="*/ 587457 h 608697"/>
              <a:gd name="connsiteX6" fmla="*/ 175331 w 609614"/>
              <a:gd name="connsiteY6" fmla="*/ 601358 h 608697"/>
              <a:gd name="connsiteX7" fmla="*/ 161383 w 609614"/>
              <a:gd name="connsiteY7" fmla="*/ 587457 h 608697"/>
              <a:gd name="connsiteX8" fmla="*/ 119750 w 609614"/>
              <a:gd name="connsiteY8" fmla="*/ 573555 h 608697"/>
              <a:gd name="connsiteX9" fmla="*/ 133651 w 609614"/>
              <a:gd name="connsiteY9" fmla="*/ 587457 h 608697"/>
              <a:gd name="connsiteX10" fmla="*/ 119750 w 609614"/>
              <a:gd name="connsiteY10" fmla="*/ 601358 h 608697"/>
              <a:gd name="connsiteX11" fmla="*/ 105848 w 609614"/>
              <a:gd name="connsiteY11" fmla="*/ 587457 h 608697"/>
              <a:gd name="connsiteX12" fmla="*/ 531004 w 609614"/>
              <a:gd name="connsiteY12" fmla="*/ 569463 h 608697"/>
              <a:gd name="connsiteX13" fmla="*/ 550621 w 609614"/>
              <a:gd name="connsiteY13" fmla="*/ 569463 h 608697"/>
              <a:gd name="connsiteX14" fmla="*/ 550621 w 609614"/>
              <a:gd name="connsiteY14" fmla="*/ 589080 h 608697"/>
              <a:gd name="connsiteX15" fmla="*/ 531004 w 609614"/>
              <a:gd name="connsiteY15" fmla="*/ 589080 h 608697"/>
              <a:gd name="connsiteX16" fmla="*/ 568581 w 609614"/>
              <a:gd name="connsiteY16" fmla="*/ 553938 h 608697"/>
              <a:gd name="connsiteX17" fmla="*/ 582517 w 609614"/>
              <a:gd name="connsiteY17" fmla="*/ 567758 h 608697"/>
              <a:gd name="connsiteX18" fmla="*/ 568581 w 609614"/>
              <a:gd name="connsiteY18" fmla="*/ 581670 h 608697"/>
              <a:gd name="connsiteX19" fmla="*/ 554644 w 609614"/>
              <a:gd name="connsiteY19" fmla="*/ 567758 h 608697"/>
              <a:gd name="connsiteX20" fmla="*/ 513011 w 609614"/>
              <a:gd name="connsiteY20" fmla="*/ 553938 h 608697"/>
              <a:gd name="connsiteX21" fmla="*/ 526912 w 609614"/>
              <a:gd name="connsiteY21" fmla="*/ 567850 h 608697"/>
              <a:gd name="connsiteX22" fmla="*/ 513011 w 609614"/>
              <a:gd name="connsiteY22" fmla="*/ 581670 h 608697"/>
              <a:gd name="connsiteX23" fmla="*/ 499109 w 609614"/>
              <a:gd name="connsiteY23" fmla="*/ 567850 h 608697"/>
              <a:gd name="connsiteX24" fmla="*/ 176978 w 609614"/>
              <a:gd name="connsiteY24" fmla="*/ 549775 h 608697"/>
              <a:gd name="connsiteX25" fmla="*/ 196595 w 609614"/>
              <a:gd name="connsiteY25" fmla="*/ 549775 h 608697"/>
              <a:gd name="connsiteX26" fmla="*/ 196595 w 609614"/>
              <a:gd name="connsiteY26" fmla="*/ 569463 h 608697"/>
              <a:gd name="connsiteX27" fmla="*/ 176978 w 609614"/>
              <a:gd name="connsiteY27" fmla="*/ 569463 h 608697"/>
              <a:gd name="connsiteX28" fmla="*/ 98368 w 609614"/>
              <a:gd name="connsiteY28" fmla="*/ 549775 h 608697"/>
              <a:gd name="connsiteX29" fmla="*/ 117985 w 609614"/>
              <a:gd name="connsiteY29" fmla="*/ 549775 h 608697"/>
              <a:gd name="connsiteX30" fmla="*/ 117985 w 609614"/>
              <a:gd name="connsiteY30" fmla="*/ 569463 h 608697"/>
              <a:gd name="connsiteX31" fmla="*/ 98368 w 609614"/>
              <a:gd name="connsiteY31" fmla="*/ 569463 h 608697"/>
              <a:gd name="connsiteX32" fmla="*/ 570309 w 609614"/>
              <a:gd name="connsiteY32" fmla="*/ 530158 h 608697"/>
              <a:gd name="connsiteX33" fmla="*/ 589997 w 609614"/>
              <a:gd name="connsiteY33" fmla="*/ 530158 h 608697"/>
              <a:gd name="connsiteX34" fmla="*/ 589997 w 609614"/>
              <a:gd name="connsiteY34" fmla="*/ 549775 h 608697"/>
              <a:gd name="connsiteX35" fmla="*/ 570309 w 609614"/>
              <a:gd name="connsiteY35" fmla="*/ 549775 h 608697"/>
              <a:gd name="connsiteX36" fmla="*/ 491629 w 609614"/>
              <a:gd name="connsiteY36" fmla="*/ 530158 h 608697"/>
              <a:gd name="connsiteX37" fmla="*/ 511317 w 609614"/>
              <a:gd name="connsiteY37" fmla="*/ 530158 h 608697"/>
              <a:gd name="connsiteX38" fmla="*/ 511317 w 609614"/>
              <a:gd name="connsiteY38" fmla="*/ 549775 h 608697"/>
              <a:gd name="connsiteX39" fmla="*/ 491629 w 609614"/>
              <a:gd name="connsiteY39" fmla="*/ 549775 h 608697"/>
              <a:gd name="connsiteX40" fmla="*/ 19617 w 609614"/>
              <a:gd name="connsiteY40" fmla="*/ 530158 h 608697"/>
              <a:gd name="connsiteX41" fmla="*/ 39375 w 609614"/>
              <a:gd name="connsiteY41" fmla="*/ 530158 h 608697"/>
              <a:gd name="connsiteX42" fmla="*/ 39375 w 609614"/>
              <a:gd name="connsiteY42" fmla="*/ 549775 h 608697"/>
              <a:gd name="connsiteX43" fmla="*/ 19617 w 609614"/>
              <a:gd name="connsiteY43" fmla="*/ 549775 h 608697"/>
              <a:gd name="connsiteX44" fmla="*/ 175238 w 609614"/>
              <a:gd name="connsiteY44" fmla="*/ 517950 h 608697"/>
              <a:gd name="connsiteX45" fmla="*/ 189186 w 609614"/>
              <a:gd name="connsiteY45" fmla="*/ 531852 h 608697"/>
              <a:gd name="connsiteX46" fmla="*/ 175238 w 609614"/>
              <a:gd name="connsiteY46" fmla="*/ 545753 h 608697"/>
              <a:gd name="connsiteX47" fmla="*/ 161383 w 609614"/>
              <a:gd name="connsiteY47" fmla="*/ 531852 h 608697"/>
              <a:gd name="connsiteX48" fmla="*/ 119750 w 609614"/>
              <a:gd name="connsiteY48" fmla="*/ 517950 h 608697"/>
              <a:gd name="connsiteX49" fmla="*/ 133651 w 609614"/>
              <a:gd name="connsiteY49" fmla="*/ 531852 h 608697"/>
              <a:gd name="connsiteX50" fmla="*/ 119750 w 609614"/>
              <a:gd name="connsiteY50" fmla="*/ 545753 h 608697"/>
              <a:gd name="connsiteX51" fmla="*/ 105848 w 609614"/>
              <a:gd name="connsiteY51" fmla="*/ 531852 h 608697"/>
              <a:gd name="connsiteX52" fmla="*/ 137602 w 609614"/>
              <a:gd name="connsiteY52" fmla="*/ 510611 h 608697"/>
              <a:gd name="connsiteX53" fmla="*/ 157360 w 609614"/>
              <a:gd name="connsiteY53" fmla="*/ 510611 h 608697"/>
              <a:gd name="connsiteX54" fmla="*/ 157360 w 609614"/>
              <a:gd name="connsiteY54" fmla="*/ 530158 h 608697"/>
              <a:gd name="connsiteX55" fmla="*/ 137602 w 609614"/>
              <a:gd name="connsiteY55" fmla="*/ 530158 h 608697"/>
              <a:gd name="connsiteX56" fmla="*/ 39375 w 609614"/>
              <a:gd name="connsiteY56" fmla="*/ 510611 h 608697"/>
              <a:gd name="connsiteX57" fmla="*/ 58992 w 609614"/>
              <a:gd name="connsiteY57" fmla="*/ 510611 h 608697"/>
              <a:gd name="connsiteX58" fmla="*/ 58992 w 609614"/>
              <a:gd name="connsiteY58" fmla="*/ 530158 h 608697"/>
              <a:gd name="connsiteX59" fmla="*/ 39375 w 609614"/>
              <a:gd name="connsiteY59" fmla="*/ 530158 h 608697"/>
              <a:gd name="connsiteX60" fmla="*/ 0 w 609614"/>
              <a:gd name="connsiteY60" fmla="*/ 510611 h 608697"/>
              <a:gd name="connsiteX61" fmla="*/ 19617 w 609614"/>
              <a:gd name="connsiteY61" fmla="*/ 510611 h 608697"/>
              <a:gd name="connsiteX62" fmla="*/ 19617 w 609614"/>
              <a:gd name="connsiteY62" fmla="*/ 530158 h 608697"/>
              <a:gd name="connsiteX63" fmla="*/ 0 w 609614"/>
              <a:gd name="connsiteY63" fmla="*/ 530158 h 608697"/>
              <a:gd name="connsiteX64" fmla="*/ 568581 w 609614"/>
              <a:gd name="connsiteY64" fmla="*/ 498333 h 608697"/>
              <a:gd name="connsiteX65" fmla="*/ 582517 w 609614"/>
              <a:gd name="connsiteY65" fmla="*/ 512245 h 608697"/>
              <a:gd name="connsiteX66" fmla="*/ 568581 w 609614"/>
              <a:gd name="connsiteY66" fmla="*/ 526065 h 608697"/>
              <a:gd name="connsiteX67" fmla="*/ 554644 w 609614"/>
              <a:gd name="connsiteY67" fmla="*/ 512245 h 608697"/>
              <a:gd name="connsiteX68" fmla="*/ 513011 w 609614"/>
              <a:gd name="connsiteY68" fmla="*/ 498333 h 608697"/>
              <a:gd name="connsiteX69" fmla="*/ 526912 w 609614"/>
              <a:gd name="connsiteY69" fmla="*/ 512234 h 608697"/>
              <a:gd name="connsiteX70" fmla="*/ 513011 w 609614"/>
              <a:gd name="connsiteY70" fmla="*/ 526136 h 608697"/>
              <a:gd name="connsiteX71" fmla="*/ 499109 w 609614"/>
              <a:gd name="connsiteY71" fmla="*/ 512234 h 608697"/>
              <a:gd name="connsiteX72" fmla="*/ 363850 w 609614"/>
              <a:gd name="connsiteY72" fmla="*/ 490879 h 608697"/>
              <a:gd name="connsiteX73" fmla="*/ 334352 w 609614"/>
              <a:gd name="connsiteY73" fmla="*/ 520333 h 608697"/>
              <a:gd name="connsiteX74" fmla="*/ 363850 w 609614"/>
              <a:gd name="connsiteY74" fmla="*/ 549788 h 608697"/>
              <a:gd name="connsiteX75" fmla="*/ 393348 w 609614"/>
              <a:gd name="connsiteY75" fmla="*/ 520333 h 608697"/>
              <a:gd name="connsiteX76" fmla="*/ 363850 w 609614"/>
              <a:gd name="connsiteY76" fmla="*/ 490879 h 608697"/>
              <a:gd name="connsiteX77" fmla="*/ 531004 w 609614"/>
              <a:gd name="connsiteY77" fmla="*/ 490853 h 608697"/>
              <a:gd name="connsiteX78" fmla="*/ 550621 w 609614"/>
              <a:gd name="connsiteY78" fmla="*/ 490853 h 608697"/>
              <a:gd name="connsiteX79" fmla="*/ 550621 w 609614"/>
              <a:gd name="connsiteY79" fmla="*/ 510611 h 608697"/>
              <a:gd name="connsiteX80" fmla="*/ 531004 w 609614"/>
              <a:gd name="connsiteY80" fmla="*/ 510611 h 608697"/>
              <a:gd name="connsiteX81" fmla="*/ 19617 w 609614"/>
              <a:gd name="connsiteY81" fmla="*/ 490853 h 608697"/>
              <a:gd name="connsiteX82" fmla="*/ 39375 w 609614"/>
              <a:gd name="connsiteY82" fmla="*/ 490853 h 608697"/>
              <a:gd name="connsiteX83" fmla="*/ 39375 w 609614"/>
              <a:gd name="connsiteY83" fmla="*/ 510611 h 608697"/>
              <a:gd name="connsiteX84" fmla="*/ 19617 w 609614"/>
              <a:gd name="connsiteY84" fmla="*/ 510611 h 608697"/>
              <a:gd name="connsiteX85" fmla="*/ 304853 w 609614"/>
              <a:gd name="connsiteY85" fmla="*/ 415861 h 608697"/>
              <a:gd name="connsiteX86" fmla="*/ 237191 w 609614"/>
              <a:gd name="connsiteY86" fmla="*/ 446328 h 608697"/>
              <a:gd name="connsiteX87" fmla="*/ 304853 w 609614"/>
              <a:gd name="connsiteY87" fmla="*/ 589092 h 608697"/>
              <a:gd name="connsiteX88" fmla="*/ 336840 w 609614"/>
              <a:gd name="connsiteY88" fmla="*/ 561294 h 608697"/>
              <a:gd name="connsiteX89" fmla="*/ 314625 w 609614"/>
              <a:gd name="connsiteY89" fmla="*/ 520333 h 608697"/>
              <a:gd name="connsiteX90" fmla="*/ 363850 w 609614"/>
              <a:gd name="connsiteY90" fmla="*/ 471273 h 608697"/>
              <a:gd name="connsiteX91" fmla="*/ 367537 w 609614"/>
              <a:gd name="connsiteY91" fmla="*/ 471641 h 608697"/>
              <a:gd name="connsiteX92" fmla="*/ 372331 w 609614"/>
              <a:gd name="connsiteY92" fmla="*/ 446328 h 608697"/>
              <a:gd name="connsiteX93" fmla="*/ 304853 w 609614"/>
              <a:gd name="connsiteY93" fmla="*/ 415861 h 608697"/>
              <a:gd name="connsiteX94" fmla="*/ 380996 w 609614"/>
              <a:gd name="connsiteY94" fmla="*/ 373244 h 608697"/>
              <a:gd name="connsiteX95" fmla="*/ 353986 w 609614"/>
              <a:gd name="connsiteY95" fmla="*/ 389352 h 608697"/>
              <a:gd name="connsiteX96" fmla="*/ 326332 w 609614"/>
              <a:gd name="connsiteY96" fmla="*/ 404632 h 608697"/>
              <a:gd name="connsiteX97" fmla="*/ 375373 w 609614"/>
              <a:gd name="connsiteY97" fmla="*/ 426539 h 608697"/>
              <a:gd name="connsiteX98" fmla="*/ 380996 w 609614"/>
              <a:gd name="connsiteY98" fmla="*/ 373244 h 608697"/>
              <a:gd name="connsiteX99" fmla="*/ 228618 w 609614"/>
              <a:gd name="connsiteY99" fmla="*/ 373152 h 608697"/>
              <a:gd name="connsiteX100" fmla="*/ 234149 w 609614"/>
              <a:gd name="connsiteY100" fmla="*/ 426539 h 608697"/>
              <a:gd name="connsiteX101" fmla="*/ 283282 w 609614"/>
              <a:gd name="connsiteY101" fmla="*/ 404632 h 608697"/>
              <a:gd name="connsiteX102" fmla="*/ 255628 w 609614"/>
              <a:gd name="connsiteY102" fmla="*/ 389352 h 608697"/>
              <a:gd name="connsiteX103" fmla="*/ 228618 w 609614"/>
              <a:gd name="connsiteY103" fmla="*/ 373152 h 608697"/>
              <a:gd name="connsiteX104" fmla="*/ 521113 w 609614"/>
              <a:gd name="connsiteY104" fmla="*/ 333849 h 608697"/>
              <a:gd name="connsiteX105" fmla="*/ 491615 w 609614"/>
              <a:gd name="connsiteY105" fmla="*/ 363303 h 608697"/>
              <a:gd name="connsiteX106" fmla="*/ 521113 w 609614"/>
              <a:gd name="connsiteY106" fmla="*/ 392758 h 608697"/>
              <a:gd name="connsiteX107" fmla="*/ 550612 w 609614"/>
              <a:gd name="connsiteY107" fmla="*/ 363303 h 608697"/>
              <a:gd name="connsiteX108" fmla="*/ 521113 w 609614"/>
              <a:gd name="connsiteY108" fmla="*/ 333849 h 608697"/>
              <a:gd name="connsiteX109" fmla="*/ 88501 w 609614"/>
              <a:gd name="connsiteY109" fmla="*/ 324000 h 608697"/>
              <a:gd name="connsiteX110" fmla="*/ 59002 w 609614"/>
              <a:gd name="connsiteY110" fmla="*/ 353455 h 608697"/>
              <a:gd name="connsiteX111" fmla="*/ 88501 w 609614"/>
              <a:gd name="connsiteY111" fmla="*/ 382909 h 608697"/>
              <a:gd name="connsiteX112" fmla="*/ 117999 w 609614"/>
              <a:gd name="connsiteY112" fmla="*/ 353455 h 608697"/>
              <a:gd name="connsiteX113" fmla="*/ 88501 w 609614"/>
              <a:gd name="connsiteY113" fmla="*/ 324000 h 608697"/>
              <a:gd name="connsiteX114" fmla="*/ 461748 w 609614"/>
              <a:gd name="connsiteY114" fmla="*/ 317005 h 608697"/>
              <a:gd name="connsiteX115" fmla="*/ 401553 w 609614"/>
              <a:gd name="connsiteY115" fmla="*/ 360174 h 608697"/>
              <a:gd name="connsiteX116" fmla="*/ 394178 w 609614"/>
              <a:gd name="connsiteY116" fmla="*/ 433810 h 608697"/>
              <a:gd name="connsiteX117" fmla="*/ 551718 w 609614"/>
              <a:gd name="connsiteY117" fmla="*/ 446697 h 608697"/>
              <a:gd name="connsiteX118" fmla="*/ 544343 w 609614"/>
              <a:gd name="connsiteY118" fmla="*/ 406289 h 608697"/>
              <a:gd name="connsiteX119" fmla="*/ 521113 w 609614"/>
              <a:gd name="connsiteY119" fmla="*/ 412364 h 608697"/>
              <a:gd name="connsiteX120" fmla="*/ 471980 w 609614"/>
              <a:gd name="connsiteY120" fmla="*/ 363303 h 608697"/>
              <a:gd name="connsiteX121" fmla="*/ 481751 w 609614"/>
              <a:gd name="connsiteY121" fmla="*/ 334217 h 608697"/>
              <a:gd name="connsiteX122" fmla="*/ 461748 w 609614"/>
              <a:gd name="connsiteY122" fmla="*/ 317005 h 608697"/>
              <a:gd name="connsiteX123" fmla="*/ 147959 w 609614"/>
              <a:gd name="connsiteY123" fmla="*/ 317005 h 608697"/>
              <a:gd name="connsiteX124" fmla="*/ 131827 w 609614"/>
              <a:gd name="connsiteY124" fmla="*/ 330719 h 608697"/>
              <a:gd name="connsiteX125" fmla="*/ 137634 w 609614"/>
              <a:gd name="connsiteY125" fmla="*/ 353455 h 608697"/>
              <a:gd name="connsiteX126" fmla="*/ 88501 w 609614"/>
              <a:gd name="connsiteY126" fmla="*/ 402515 h 608697"/>
              <a:gd name="connsiteX127" fmla="*/ 69880 w 609614"/>
              <a:gd name="connsiteY127" fmla="*/ 398833 h 608697"/>
              <a:gd name="connsiteX128" fmla="*/ 57896 w 609614"/>
              <a:gd name="connsiteY128" fmla="*/ 446697 h 608697"/>
              <a:gd name="connsiteX129" fmla="*/ 215528 w 609614"/>
              <a:gd name="connsiteY129" fmla="*/ 433810 h 608697"/>
              <a:gd name="connsiteX130" fmla="*/ 208154 w 609614"/>
              <a:gd name="connsiteY130" fmla="*/ 360174 h 608697"/>
              <a:gd name="connsiteX131" fmla="*/ 147959 w 609614"/>
              <a:gd name="connsiteY131" fmla="*/ 317005 h 608697"/>
              <a:gd name="connsiteX132" fmla="*/ 304878 w 609614"/>
              <a:gd name="connsiteY132" fmla="*/ 274932 h 608697"/>
              <a:gd name="connsiteX133" fmla="*/ 275378 w 609614"/>
              <a:gd name="connsiteY133" fmla="*/ 304394 h 608697"/>
              <a:gd name="connsiteX134" fmla="*/ 304878 w 609614"/>
              <a:gd name="connsiteY134" fmla="*/ 333857 h 608697"/>
              <a:gd name="connsiteX135" fmla="*/ 334378 w 609614"/>
              <a:gd name="connsiteY135" fmla="*/ 304394 h 608697"/>
              <a:gd name="connsiteX136" fmla="*/ 304878 w 609614"/>
              <a:gd name="connsiteY136" fmla="*/ 274932 h 608697"/>
              <a:gd name="connsiteX137" fmla="*/ 402567 w 609614"/>
              <a:gd name="connsiteY137" fmla="*/ 272915 h 608697"/>
              <a:gd name="connsiteX138" fmla="*/ 403120 w 609614"/>
              <a:gd name="connsiteY138" fmla="*/ 304394 h 608697"/>
              <a:gd name="connsiteX139" fmla="*/ 402567 w 609614"/>
              <a:gd name="connsiteY139" fmla="*/ 335782 h 608697"/>
              <a:gd name="connsiteX140" fmla="*/ 445985 w 609614"/>
              <a:gd name="connsiteY140" fmla="*/ 304394 h 608697"/>
              <a:gd name="connsiteX141" fmla="*/ 402567 w 609614"/>
              <a:gd name="connsiteY141" fmla="*/ 272915 h 608697"/>
              <a:gd name="connsiteX142" fmla="*/ 207048 w 609614"/>
              <a:gd name="connsiteY142" fmla="*/ 272915 h 608697"/>
              <a:gd name="connsiteX143" fmla="*/ 163722 w 609614"/>
              <a:gd name="connsiteY143" fmla="*/ 304394 h 608697"/>
              <a:gd name="connsiteX144" fmla="*/ 207048 w 609614"/>
              <a:gd name="connsiteY144" fmla="*/ 335782 h 608697"/>
              <a:gd name="connsiteX145" fmla="*/ 206494 w 609614"/>
              <a:gd name="connsiteY145" fmla="*/ 304394 h 608697"/>
              <a:gd name="connsiteX146" fmla="*/ 207048 w 609614"/>
              <a:gd name="connsiteY146" fmla="*/ 272915 h 608697"/>
              <a:gd name="connsiteX147" fmla="*/ 295014 w 609614"/>
              <a:gd name="connsiteY147" fmla="*/ 235618 h 608697"/>
              <a:gd name="connsiteX148" fmla="*/ 314650 w 609614"/>
              <a:gd name="connsiteY148" fmla="*/ 235618 h 608697"/>
              <a:gd name="connsiteX149" fmla="*/ 314650 w 609614"/>
              <a:gd name="connsiteY149" fmla="*/ 256242 h 608697"/>
              <a:gd name="connsiteX150" fmla="*/ 341477 w 609614"/>
              <a:gd name="connsiteY150" fmla="*/ 271893 h 608697"/>
              <a:gd name="connsiteX151" fmla="*/ 359546 w 609614"/>
              <a:gd name="connsiteY151" fmla="*/ 261490 h 608697"/>
              <a:gd name="connsiteX152" fmla="*/ 369410 w 609614"/>
              <a:gd name="connsiteY152" fmla="*/ 278523 h 608697"/>
              <a:gd name="connsiteX153" fmla="*/ 351249 w 609614"/>
              <a:gd name="connsiteY153" fmla="*/ 288926 h 608697"/>
              <a:gd name="connsiteX154" fmla="*/ 354015 w 609614"/>
              <a:gd name="connsiteY154" fmla="*/ 304394 h 608697"/>
              <a:gd name="connsiteX155" fmla="*/ 351249 w 609614"/>
              <a:gd name="connsiteY155" fmla="*/ 319770 h 608697"/>
              <a:gd name="connsiteX156" fmla="*/ 369410 w 609614"/>
              <a:gd name="connsiteY156" fmla="*/ 330266 h 608697"/>
              <a:gd name="connsiteX157" fmla="*/ 359546 w 609614"/>
              <a:gd name="connsiteY157" fmla="*/ 347207 h 608697"/>
              <a:gd name="connsiteX158" fmla="*/ 341477 w 609614"/>
              <a:gd name="connsiteY158" fmla="*/ 336803 h 608697"/>
              <a:gd name="connsiteX159" fmla="*/ 314650 w 609614"/>
              <a:gd name="connsiteY159" fmla="*/ 352455 h 608697"/>
              <a:gd name="connsiteX160" fmla="*/ 314650 w 609614"/>
              <a:gd name="connsiteY160" fmla="*/ 373079 h 608697"/>
              <a:gd name="connsiteX161" fmla="*/ 295014 w 609614"/>
              <a:gd name="connsiteY161" fmla="*/ 373079 h 608697"/>
              <a:gd name="connsiteX162" fmla="*/ 295014 w 609614"/>
              <a:gd name="connsiteY162" fmla="*/ 352455 h 608697"/>
              <a:gd name="connsiteX163" fmla="*/ 268279 w 609614"/>
              <a:gd name="connsiteY163" fmla="*/ 336803 h 608697"/>
              <a:gd name="connsiteX164" fmla="*/ 250118 w 609614"/>
              <a:gd name="connsiteY164" fmla="*/ 347207 h 608697"/>
              <a:gd name="connsiteX165" fmla="*/ 240346 w 609614"/>
              <a:gd name="connsiteY165" fmla="*/ 330266 h 608697"/>
              <a:gd name="connsiteX166" fmla="*/ 258415 w 609614"/>
              <a:gd name="connsiteY166" fmla="*/ 319770 h 608697"/>
              <a:gd name="connsiteX167" fmla="*/ 255649 w 609614"/>
              <a:gd name="connsiteY167" fmla="*/ 304394 h 608697"/>
              <a:gd name="connsiteX168" fmla="*/ 258415 w 609614"/>
              <a:gd name="connsiteY168" fmla="*/ 288926 h 608697"/>
              <a:gd name="connsiteX169" fmla="*/ 240346 w 609614"/>
              <a:gd name="connsiteY169" fmla="*/ 278523 h 608697"/>
              <a:gd name="connsiteX170" fmla="*/ 250118 w 609614"/>
              <a:gd name="connsiteY170" fmla="*/ 261490 h 608697"/>
              <a:gd name="connsiteX171" fmla="*/ 268279 w 609614"/>
              <a:gd name="connsiteY171" fmla="*/ 271893 h 608697"/>
              <a:gd name="connsiteX172" fmla="*/ 295014 w 609614"/>
              <a:gd name="connsiteY172" fmla="*/ 256242 h 608697"/>
              <a:gd name="connsiteX173" fmla="*/ 304761 w 609614"/>
              <a:gd name="connsiteY173" fmla="*/ 214926 h 608697"/>
              <a:gd name="connsiteX174" fmla="*/ 265491 w 609614"/>
              <a:gd name="connsiteY174" fmla="*/ 236373 h 608697"/>
              <a:gd name="connsiteX175" fmla="*/ 227143 w 609614"/>
              <a:gd name="connsiteY175" fmla="*/ 259660 h 608697"/>
              <a:gd name="connsiteX176" fmla="*/ 226129 w 609614"/>
              <a:gd name="connsiteY176" fmla="*/ 304394 h 608697"/>
              <a:gd name="connsiteX177" fmla="*/ 227143 w 609614"/>
              <a:gd name="connsiteY177" fmla="*/ 349036 h 608697"/>
              <a:gd name="connsiteX178" fmla="*/ 265491 w 609614"/>
              <a:gd name="connsiteY178" fmla="*/ 372416 h 608697"/>
              <a:gd name="connsiteX179" fmla="*/ 304853 w 609614"/>
              <a:gd name="connsiteY179" fmla="*/ 393863 h 608697"/>
              <a:gd name="connsiteX180" fmla="*/ 344123 w 609614"/>
              <a:gd name="connsiteY180" fmla="*/ 372416 h 608697"/>
              <a:gd name="connsiteX181" fmla="*/ 382471 w 609614"/>
              <a:gd name="connsiteY181" fmla="*/ 349036 h 608697"/>
              <a:gd name="connsiteX182" fmla="*/ 383485 w 609614"/>
              <a:gd name="connsiteY182" fmla="*/ 304394 h 608697"/>
              <a:gd name="connsiteX183" fmla="*/ 382471 w 609614"/>
              <a:gd name="connsiteY183" fmla="*/ 259660 h 608697"/>
              <a:gd name="connsiteX184" fmla="*/ 344123 w 609614"/>
              <a:gd name="connsiteY184" fmla="*/ 236373 h 608697"/>
              <a:gd name="connsiteX185" fmla="*/ 304761 w 609614"/>
              <a:gd name="connsiteY185" fmla="*/ 214926 h 608697"/>
              <a:gd name="connsiteX186" fmla="*/ 375465 w 609614"/>
              <a:gd name="connsiteY186" fmla="*/ 182250 h 608697"/>
              <a:gd name="connsiteX187" fmla="*/ 326424 w 609614"/>
              <a:gd name="connsiteY187" fmla="*/ 204065 h 608697"/>
              <a:gd name="connsiteX188" fmla="*/ 353986 w 609614"/>
              <a:gd name="connsiteY188" fmla="*/ 219344 h 608697"/>
              <a:gd name="connsiteX189" fmla="*/ 380996 w 609614"/>
              <a:gd name="connsiteY189" fmla="*/ 235544 h 608697"/>
              <a:gd name="connsiteX190" fmla="*/ 375465 w 609614"/>
              <a:gd name="connsiteY190" fmla="*/ 182250 h 608697"/>
              <a:gd name="connsiteX191" fmla="*/ 234149 w 609614"/>
              <a:gd name="connsiteY191" fmla="*/ 182250 h 608697"/>
              <a:gd name="connsiteX192" fmla="*/ 228618 w 609614"/>
              <a:gd name="connsiteY192" fmla="*/ 235544 h 608697"/>
              <a:gd name="connsiteX193" fmla="*/ 255628 w 609614"/>
              <a:gd name="connsiteY193" fmla="*/ 219344 h 608697"/>
              <a:gd name="connsiteX194" fmla="*/ 283098 w 609614"/>
              <a:gd name="connsiteY194" fmla="*/ 204157 h 608697"/>
              <a:gd name="connsiteX195" fmla="*/ 234149 w 609614"/>
              <a:gd name="connsiteY195" fmla="*/ 182250 h 608697"/>
              <a:gd name="connsiteX196" fmla="*/ 80389 w 609614"/>
              <a:gd name="connsiteY196" fmla="*/ 149666 h 608697"/>
              <a:gd name="connsiteX197" fmla="*/ 57896 w 609614"/>
              <a:gd name="connsiteY197" fmla="*/ 162000 h 608697"/>
              <a:gd name="connsiteX198" fmla="*/ 100024 w 609614"/>
              <a:gd name="connsiteY198" fmla="*/ 247602 h 608697"/>
              <a:gd name="connsiteX199" fmla="*/ 147866 w 609614"/>
              <a:gd name="connsiteY199" fmla="*/ 291784 h 608697"/>
              <a:gd name="connsiteX200" fmla="*/ 208154 w 609614"/>
              <a:gd name="connsiteY200" fmla="*/ 248615 h 608697"/>
              <a:gd name="connsiteX201" fmla="*/ 215436 w 609614"/>
              <a:gd name="connsiteY201" fmla="*/ 175070 h 608697"/>
              <a:gd name="connsiteX202" fmla="*/ 171004 w 609614"/>
              <a:gd name="connsiteY202" fmla="*/ 160435 h 608697"/>
              <a:gd name="connsiteX203" fmla="*/ 127863 w 609614"/>
              <a:gd name="connsiteY203" fmla="*/ 186576 h 608697"/>
              <a:gd name="connsiteX204" fmla="*/ 80389 w 609614"/>
              <a:gd name="connsiteY204" fmla="*/ 149666 h 608697"/>
              <a:gd name="connsiteX205" fmla="*/ 511250 w 609614"/>
              <a:gd name="connsiteY205" fmla="*/ 148193 h 608697"/>
              <a:gd name="connsiteX206" fmla="*/ 462116 w 609614"/>
              <a:gd name="connsiteY206" fmla="*/ 196333 h 608697"/>
              <a:gd name="connsiteX207" fmla="*/ 417131 w 609614"/>
              <a:gd name="connsiteY207" fmla="*/ 166970 h 608697"/>
              <a:gd name="connsiteX208" fmla="*/ 394178 w 609614"/>
              <a:gd name="connsiteY208" fmla="*/ 174978 h 608697"/>
              <a:gd name="connsiteX209" fmla="*/ 401553 w 609614"/>
              <a:gd name="connsiteY209" fmla="*/ 248615 h 608697"/>
              <a:gd name="connsiteX210" fmla="*/ 461748 w 609614"/>
              <a:gd name="connsiteY210" fmla="*/ 291784 h 608697"/>
              <a:gd name="connsiteX211" fmla="*/ 509590 w 609614"/>
              <a:gd name="connsiteY211" fmla="*/ 247602 h 608697"/>
              <a:gd name="connsiteX212" fmla="*/ 551718 w 609614"/>
              <a:gd name="connsiteY212" fmla="*/ 162000 h 608697"/>
              <a:gd name="connsiteX213" fmla="*/ 511250 w 609614"/>
              <a:gd name="connsiteY213" fmla="*/ 148193 h 608697"/>
              <a:gd name="connsiteX214" fmla="*/ 294963 w 609614"/>
              <a:gd name="connsiteY214" fmla="*/ 117844 h 608697"/>
              <a:gd name="connsiteX215" fmla="*/ 314651 w 609614"/>
              <a:gd name="connsiteY215" fmla="*/ 117844 h 608697"/>
              <a:gd name="connsiteX216" fmla="*/ 314651 w 609614"/>
              <a:gd name="connsiteY216" fmla="*/ 137461 h 608697"/>
              <a:gd name="connsiteX217" fmla="*/ 294963 w 609614"/>
              <a:gd name="connsiteY217" fmla="*/ 137461 h 608697"/>
              <a:gd name="connsiteX218" fmla="*/ 462116 w 609614"/>
              <a:gd name="connsiteY218" fmla="*/ 117818 h 608697"/>
              <a:gd name="connsiteX219" fmla="*/ 432618 w 609614"/>
              <a:gd name="connsiteY219" fmla="*/ 147273 h 608697"/>
              <a:gd name="connsiteX220" fmla="*/ 462116 w 609614"/>
              <a:gd name="connsiteY220" fmla="*/ 176727 h 608697"/>
              <a:gd name="connsiteX221" fmla="*/ 491615 w 609614"/>
              <a:gd name="connsiteY221" fmla="*/ 147273 h 608697"/>
              <a:gd name="connsiteX222" fmla="*/ 462116 w 609614"/>
              <a:gd name="connsiteY222" fmla="*/ 117818 h 608697"/>
              <a:gd name="connsiteX223" fmla="*/ 127863 w 609614"/>
              <a:gd name="connsiteY223" fmla="*/ 107969 h 608697"/>
              <a:gd name="connsiteX224" fmla="*/ 98364 w 609614"/>
              <a:gd name="connsiteY224" fmla="*/ 137424 h 608697"/>
              <a:gd name="connsiteX225" fmla="*/ 127863 w 609614"/>
              <a:gd name="connsiteY225" fmla="*/ 166878 h 608697"/>
              <a:gd name="connsiteX226" fmla="*/ 157361 w 609614"/>
              <a:gd name="connsiteY226" fmla="*/ 137424 h 608697"/>
              <a:gd name="connsiteX227" fmla="*/ 127863 w 609614"/>
              <a:gd name="connsiteY227" fmla="*/ 107969 h 608697"/>
              <a:gd name="connsiteX228" fmla="*/ 314651 w 609614"/>
              <a:gd name="connsiteY228" fmla="*/ 98227 h 608697"/>
              <a:gd name="connsiteX229" fmla="*/ 334339 w 609614"/>
              <a:gd name="connsiteY229" fmla="*/ 98227 h 608697"/>
              <a:gd name="connsiteX230" fmla="*/ 334339 w 609614"/>
              <a:gd name="connsiteY230" fmla="*/ 117844 h 608697"/>
              <a:gd name="connsiteX231" fmla="*/ 314651 w 609614"/>
              <a:gd name="connsiteY231" fmla="*/ 117844 h 608697"/>
              <a:gd name="connsiteX232" fmla="*/ 275346 w 609614"/>
              <a:gd name="connsiteY232" fmla="*/ 98227 h 608697"/>
              <a:gd name="connsiteX233" fmla="*/ 294963 w 609614"/>
              <a:gd name="connsiteY233" fmla="*/ 98227 h 608697"/>
              <a:gd name="connsiteX234" fmla="*/ 294963 w 609614"/>
              <a:gd name="connsiteY234" fmla="*/ 117844 h 608697"/>
              <a:gd name="connsiteX235" fmla="*/ 275346 w 609614"/>
              <a:gd name="connsiteY235" fmla="*/ 117844 h 608697"/>
              <a:gd name="connsiteX236" fmla="*/ 550621 w 609614"/>
              <a:gd name="connsiteY236" fmla="*/ 78539 h 608697"/>
              <a:gd name="connsiteX237" fmla="*/ 570309 w 609614"/>
              <a:gd name="connsiteY237" fmla="*/ 78539 h 608697"/>
              <a:gd name="connsiteX238" fmla="*/ 570309 w 609614"/>
              <a:gd name="connsiteY238" fmla="*/ 98227 h 608697"/>
              <a:gd name="connsiteX239" fmla="*/ 550621 w 609614"/>
              <a:gd name="connsiteY239" fmla="*/ 98227 h 608697"/>
              <a:gd name="connsiteX240" fmla="*/ 294963 w 609614"/>
              <a:gd name="connsiteY240" fmla="*/ 78539 h 608697"/>
              <a:gd name="connsiteX241" fmla="*/ 314651 w 609614"/>
              <a:gd name="connsiteY241" fmla="*/ 78539 h 608697"/>
              <a:gd name="connsiteX242" fmla="*/ 314651 w 609614"/>
              <a:gd name="connsiteY242" fmla="*/ 98227 h 608697"/>
              <a:gd name="connsiteX243" fmla="*/ 294963 w 609614"/>
              <a:gd name="connsiteY243" fmla="*/ 98227 h 608697"/>
              <a:gd name="connsiteX244" fmla="*/ 588304 w 609614"/>
              <a:gd name="connsiteY244" fmla="*/ 62944 h 608697"/>
              <a:gd name="connsiteX245" fmla="*/ 602205 w 609614"/>
              <a:gd name="connsiteY245" fmla="*/ 76845 h 608697"/>
              <a:gd name="connsiteX246" fmla="*/ 588304 w 609614"/>
              <a:gd name="connsiteY246" fmla="*/ 90747 h 608697"/>
              <a:gd name="connsiteX247" fmla="*/ 574402 w 609614"/>
              <a:gd name="connsiteY247" fmla="*/ 76845 h 608697"/>
              <a:gd name="connsiteX248" fmla="*/ 532628 w 609614"/>
              <a:gd name="connsiteY248" fmla="*/ 62944 h 608697"/>
              <a:gd name="connsiteX249" fmla="*/ 546529 w 609614"/>
              <a:gd name="connsiteY249" fmla="*/ 76845 h 608697"/>
              <a:gd name="connsiteX250" fmla="*/ 532628 w 609614"/>
              <a:gd name="connsiteY250" fmla="*/ 90747 h 608697"/>
              <a:gd name="connsiteX251" fmla="*/ 518726 w 609614"/>
              <a:gd name="connsiteY251" fmla="*/ 76845 h 608697"/>
              <a:gd name="connsiteX252" fmla="*/ 29496 w 609614"/>
              <a:gd name="connsiteY252" fmla="*/ 49043 h 608697"/>
              <a:gd name="connsiteX253" fmla="*/ 49113 w 609614"/>
              <a:gd name="connsiteY253" fmla="*/ 49043 h 608697"/>
              <a:gd name="connsiteX254" fmla="*/ 49113 w 609614"/>
              <a:gd name="connsiteY254" fmla="*/ 78539 h 608697"/>
              <a:gd name="connsiteX255" fmla="*/ 29496 w 609614"/>
              <a:gd name="connsiteY255" fmla="*/ 78539 h 608697"/>
              <a:gd name="connsiteX256" fmla="*/ 589997 w 609614"/>
              <a:gd name="connsiteY256" fmla="*/ 39305 h 608697"/>
              <a:gd name="connsiteX257" fmla="*/ 609614 w 609614"/>
              <a:gd name="connsiteY257" fmla="*/ 39305 h 608697"/>
              <a:gd name="connsiteX258" fmla="*/ 609614 w 609614"/>
              <a:gd name="connsiteY258" fmla="*/ 58922 h 608697"/>
              <a:gd name="connsiteX259" fmla="*/ 589997 w 609614"/>
              <a:gd name="connsiteY259" fmla="*/ 58922 h 608697"/>
              <a:gd name="connsiteX260" fmla="*/ 511316 w 609614"/>
              <a:gd name="connsiteY260" fmla="*/ 39305 h 608697"/>
              <a:gd name="connsiteX261" fmla="*/ 531004 w 609614"/>
              <a:gd name="connsiteY261" fmla="*/ 39305 h 608697"/>
              <a:gd name="connsiteX262" fmla="*/ 531004 w 609614"/>
              <a:gd name="connsiteY262" fmla="*/ 58922 h 608697"/>
              <a:gd name="connsiteX263" fmla="*/ 511316 w 609614"/>
              <a:gd name="connsiteY263" fmla="*/ 58922 h 608697"/>
              <a:gd name="connsiteX264" fmla="*/ 49113 w 609614"/>
              <a:gd name="connsiteY264" fmla="*/ 29426 h 608697"/>
              <a:gd name="connsiteX265" fmla="*/ 78609 w 609614"/>
              <a:gd name="connsiteY265" fmla="*/ 29426 h 608697"/>
              <a:gd name="connsiteX266" fmla="*/ 78609 w 609614"/>
              <a:gd name="connsiteY266" fmla="*/ 49043 h 608697"/>
              <a:gd name="connsiteX267" fmla="*/ 49113 w 609614"/>
              <a:gd name="connsiteY267" fmla="*/ 49043 h 608697"/>
              <a:gd name="connsiteX268" fmla="*/ 0 w 609614"/>
              <a:gd name="connsiteY268" fmla="*/ 29426 h 608697"/>
              <a:gd name="connsiteX269" fmla="*/ 29496 w 609614"/>
              <a:gd name="connsiteY269" fmla="*/ 29426 h 608697"/>
              <a:gd name="connsiteX270" fmla="*/ 29496 w 609614"/>
              <a:gd name="connsiteY270" fmla="*/ 49043 h 608697"/>
              <a:gd name="connsiteX271" fmla="*/ 0 w 609614"/>
              <a:gd name="connsiteY271" fmla="*/ 49043 h 608697"/>
              <a:gd name="connsiteX272" fmla="*/ 304853 w 609614"/>
              <a:gd name="connsiteY272" fmla="*/ 19605 h 608697"/>
              <a:gd name="connsiteX273" fmla="*/ 237191 w 609614"/>
              <a:gd name="connsiteY273" fmla="*/ 162368 h 608697"/>
              <a:gd name="connsiteX274" fmla="*/ 304853 w 609614"/>
              <a:gd name="connsiteY274" fmla="*/ 192835 h 608697"/>
              <a:gd name="connsiteX275" fmla="*/ 372423 w 609614"/>
              <a:gd name="connsiteY275" fmla="*/ 162368 h 608697"/>
              <a:gd name="connsiteX276" fmla="*/ 304853 w 609614"/>
              <a:gd name="connsiteY276" fmla="*/ 19605 h 608697"/>
              <a:gd name="connsiteX277" fmla="*/ 588314 w 609614"/>
              <a:gd name="connsiteY277" fmla="*/ 7480 h 608697"/>
              <a:gd name="connsiteX278" fmla="*/ 602134 w 609614"/>
              <a:gd name="connsiteY278" fmla="*/ 21381 h 608697"/>
              <a:gd name="connsiteX279" fmla="*/ 588314 w 609614"/>
              <a:gd name="connsiteY279" fmla="*/ 35283 h 608697"/>
              <a:gd name="connsiteX280" fmla="*/ 574402 w 609614"/>
              <a:gd name="connsiteY280" fmla="*/ 21381 h 608697"/>
              <a:gd name="connsiteX281" fmla="*/ 532628 w 609614"/>
              <a:gd name="connsiteY281" fmla="*/ 7480 h 608697"/>
              <a:gd name="connsiteX282" fmla="*/ 546529 w 609614"/>
              <a:gd name="connsiteY282" fmla="*/ 21381 h 608697"/>
              <a:gd name="connsiteX283" fmla="*/ 532628 w 609614"/>
              <a:gd name="connsiteY283" fmla="*/ 35283 h 608697"/>
              <a:gd name="connsiteX284" fmla="*/ 518726 w 609614"/>
              <a:gd name="connsiteY284" fmla="*/ 21381 h 608697"/>
              <a:gd name="connsiteX285" fmla="*/ 550621 w 609614"/>
              <a:gd name="connsiteY285" fmla="*/ 0 h 608697"/>
              <a:gd name="connsiteX286" fmla="*/ 570309 w 609614"/>
              <a:gd name="connsiteY286" fmla="*/ 0 h 608697"/>
              <a:gd name="connsiteX287" fmla="*/ 570309 w 609614"/>
              <a:gd name="connsiteY287" fmla="*/ 19617 h 608697"/>
              <a:gd name="connsiteX288" fmla="*/ 550621 w 609614"/>
              <a:gd name="connsiteY288" fmla="*/ 19617 h 608697"/>
              <a:gd name="connsiteX289" fmla="*/ 304853 w 609614"/>
              <a:gd name="connsiteY289" fmla="*/ 0 h 608697"/>
              <a:gd name="connsiteX290" fmla="*/ 391044 w 609614"/>
              <a:gd name="connsiteY290" fmla="*/ 155188 h 608697"/>
              <a:gd name="connsiteX291" fmla="*/ 412983 w 609614"/>
              <a:gd name="connsiteY291" fmla="*/ 147641 h 608697"/>
              <a:gd name="connsiteX292" fmla="*/ 412983 w 609614"/>
              <a:gd name="connsiteY292" fmla="*/ 147273 h 608697"/>
              <a:gd name="connsiteX293" fmla="*/ 462116 w 609614"/>
              <a:gd name="connsiteY293" fmla="*/ 98212 h 608697"/>
              <a:gd name="connsiteX294" fmla="*/ 507562 w 609614"/>
              <a:gd name="connsiteY294" fmla="*/ 128679 h 608697"/>
              <a:gd name="connsiteX295" fmla="*/ 568772 w 609614"/>
              <a:gd name="connsiteY295" fmla="*/ 152151 h 608697"/>
              <a:gd name="connsiteX296" fmla="*/ 523879 w 609614"/>
              <a:gd name="connsiteY296" fmla="*/ 261041 h 608697"/>
              <a:gd name="connsiteX297" fmla="*/ 477234 w 609614"/>
              <a:gd name="connsiteY297" fmla="*/ 304394 h 608697"/>
              <a:gd name="connsiteX298" fmla="*/ 496501 w 609614"/>
              <a:gd name="connsiteY298" fmla="*/ 321055 h 608697"/>
              <a:gd name="connsiteX299" fmla="*/ 521113 w 609614"/>
              <a:gd name="connsiteY299" fmla="*/ 314151 h 608697"/>
              <a:gd name="connsiteX300" fmla="*/ 570339 w 609614"/>
              <a:gd name="connsiteY300" fmla="*/ 363303 h 608697"/>
              <a:gd name="connsiteX301" fmla="*/ 559553 w 609614"/>
              <a:gd name="connsiteY301" fmla="*/ 393586 h 608697"/>
              <a:gd name="connsiteX302" fmla="*/ 568772 w 609614"/>
              <a:gd name="connsiteY302" fmla="*/ 456546 h 608697"/>
              <a:gd name="connsiteX303" fmla="*/ 511250 w 609614"/>
              <a:gd name="connsiteY303" fmla="*/ 480293 h 608697"/>
              <a:gd name="connsiteX304" fmla="*/ 391044 w 609614"/>
              <a:gd name="connsiteY304" fmla="*/ 453508 h 608697"/>
              <a:gd name="connsiteX305" fmla="*/ 386435 w 609614"/>
              <a:gd name="connsiteY305" fmla="*/ 477072 h 608697"/>
              <a:gd name="connsiteX306" fmla="*/ 412983 w 609614"/>
              <a:gd name="connsiteY306" fmla="*/ 520333 h 608697"/>
              <a:gd name="connsiteX307" fmla="*/ 363850 w 609614"/>
              <a:gd name="connsiteY307" fmla="*/ 569486 h 608697"/>
              <a:gd name="connsiteX308" fmla="*/ 355185 w 609614"/>
              <a:gd name="connsiteY308" fmla="*/ 568565 h 608697"/>
              <a:gd name="connsiteX309" fmla="*/ 304853 w 609614"/>
              <a:gd name="connsiteY309" fmla="*/ 608697 h 608697"/>
              <a:gd name="connsiteX310" fmla="*/ 218570 w 609614"/>
              <a:gd name="connsiteY310" fmla="*/ 453508 h 608697"/>
              <a:gd name="connsiteX311" fmla="*/ 98364 w 609614"/>
              <a:gd name="connsiteY311" fmla="*/ 480293 h 608697"/>
              <a:gd name="connsiteX312" fmla="*/ 40843 w 609614"/>
              <a:gd name="connsiteY312" fmla="*/ 456546 h 608697"/>
              <a:gd name="connsiteX313" fmla="*/ 53564 w 609614"/>
              <a:gd name="connsiteY313" fmla="*/ 387972 h 608697"/>
              <a:gd name="connsiteX314" fmla="*/ 39368 w 609614"/>
              <a:gd name="connsiteY314" fmla="*/ 353455 h 608697"/>
              <a:gd name="connsiteX315" fmla="*/ 88501 w 609614"/>
              <a:gd name="connsiteY315" fmla="*/ 304394 h 608697"/>
              <a:gd name="connsiteX316" fmla="*/ 119382 w 609614"/>
              <a:gd name="connsiteY316" fmla="*/ 315532 h 608697"/>
              <a:gd name="connsiteX317" fmla="*/ 132380 w 609614"/>
              <a:gd name="connsiteY317" fmla="*/ 304394 h 608697"/>
              <a:gd name="connsiteX318" fmla="*/ 85735 w 609614"/>
              <a:gd name="connsiteY318" fmla="*/ 261041 h 608697"/>
              <a:gd name="connsiteX319" fmla="*/ 40843 w 609614"/>
              <a:gd name="connsiteY319" fmla="*/ 152151 h 608697"/>
              <a:gd name="connsiteX320" fmla="*/ 79467 w 609614"/>
              <a:gd name="connsiteY320" fmla="*/ 129968 h 608697"/>
              <a:gd name="connsiteX321" fmla="*/ 127863 w 609614"/>
              <a:gd name="connsiteY321" fmla="*/ 88363 h 608697"/>
              <a:gd name="connsiteX322" fmla="*/ 176996 w 609614"/>
              <a:gd name="connsiteY322" fmla="*/ 137424 h 608697"/>
              <a:gd name="connsiteX323" fmla="*/ 176535 w 609614"/>
              <a:gd name="connsiteY323" fmla="*/ 141566 h 608697"/>
              <a:gd name="connsiteX324" fmla="*/ 218570 w 609614"/>
              <a:gd name="connsiteY324" fmla="*/ 155281 h 608697"/>
              <a:gd name="connsiteX325" fmla="*/ 304853 w 609614"/>
              <a:gd name="connsiteY325" fmla="*/ 0 h 608697"/>
              <a:gd name="connsiteX326" fmla="*/ 29496 w 609614"/>
              <a:gd name="connsiteY326" fmla="*/ 0 h 608697"/>
              <a:gd name="connsiteX327" fmla="*/ 49113 w 609614"/>
              <a:gd name="connsiteY327" fmla="*/ 0 h 608697"/>
              <a:gd name="connsiteX328" fmla="*/ 49113 w 609614"/>
              <a:gd name="connsiteY328" fmla="*/ 29426 h 608697"/>
              <a:gd name="connsiteX329" fmla="*/ 29496 w 609614"/>
              <a:gd name="connsiteY329" fmla="*/ 29426 h 608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Lst>
            <a:rect l="l" t="t" r="r" b="b"/>
            <a:pathLst>
              <a:path w="609614" h="608697">
                <a:moveTo>
                  <a:pt x="137602" y="589080"/>
                </a:moveTo>
                <a:lnTo>
                  <a:pt x="157360" y="589080"/>
                </a:lnTo>
                <a:lnTo>
                  <a:pt x="157360" y="608697"/>
                </a:lnTo>
                <a:lnTo>
                  <a:pt x="137602" y="608697"/>
                </a:lnTo>
                <a:close/>
                <a:moveTo>
                  <a:pt x="175331" y="573555"/>
                </a:moveTo>
                <a:lnTo>
                  <a:pt x="189186" y="587457"/>
                </a:lnTo>
                <a:lnTo>
                  <a:pt x="175331" y="601358"/>
                </a:lnTo>
                <a:lnTo>
                  <a:pt x="161383" y="587457"/>
                </a:lnTo>
                <a:close/>
                <a:moveTo>
                  <a:pt x="119750" y="573555"/>
                </a:moveTo>
                <a:lnTo>
                  <a:pt x="133651" y="587457"/>
                </a:lnTo>
                <a:lnTo>
                  <a:pt x="119750" y="601358"/>
                </a:lnTo>
                <a:lnTo>
                  <a:pt x="105848" y="587457"/>
                </a:lnTo>
                <a:close/>
                <a:moveTo>
                  <a:pt x="531004" y="569463"/>
                </a:moveTo>
                <a:lnTo>
                  <a:pt x="550621" y="569463"/>
                </a:lnTo>
                <a:lnTo>
                  <a:pt x="550621" y="589080"/>
                </a:lnTo>
                <a:lnTo>
                  <a:pt x="531004" y="589080"/>
                </a:lnTo>
                <a:close/>
                <a:moveTo>
                  <a:pt x="568581" y="553938"/>
                </a:moveTo>
                <a:lnTo>
                  <a:pt x="582517" y="567758"/>
                </a:lnTo>
                <a:lnTo>
                  <a:pt x="568581" y="581670"/>
                </a:lnTo>
                <a:lnTo>
                  <a:pt x="554644" y="567758"/>
                </a:lnTo>
                <a:close/>
                <a:moveTo>
                  <a:pt x="513011" y="553938"/>
                </a:moveTo>
                <a:lnTo>
                  <a:pt x="526912" y="567850"/>
                </a:lnTo>
                <a:lnTo>
                  <a:pt x="513011" y="581670"/>
                </a:lnTo>
                <a:lnTo>
                  <a:pt x="499109" y="567850"/>
                </a:lnTo>
                <a:close/>
                <a:moveTo>
                  <a:pt x="176978" y="549775"/>
                </a:moveTo>
                <a:lnTo>
                  <a:pt x="196595" y="549775"/>
                </a:lnTo>
                <a:lnTo>
                  <a:pt x="196595" y="569463"/>
                </a:lnTo>
                <a:lnTo>
                  <a:pt x="176978" y="569463"/>
                </a:lnTo>
                <a:close/>
                <a:moveTo>
                  <a:pt x="98368" y="549775"/>
                </a:moveTo>
                <a:lnTo>
                  <a:pt x="117985" y="549775"/>
                </a:lnTo>
                <a:lnTo>
                  <a:pt x="117985" y="569463"/>
                </a:lnTo>
                <a:lnTo>
                  <a:pt x="98368" y="569463"/>
                </a:lnTo>
                <a:close/>
                <a:moveTo>
                  <a:pt x="570309" y="530158"/>
                </a:moveTo>
                <a:lnTo>
                  <a:pt x="589997" y="530158"/>
                </a:lnTo>
                <a:lnTo>
                  <a:pt x="589997" y="549775"/>
                </a:lnTo>
                <a:lnTo>
                  <a:pt x="570309" y="549775"/>
                </a:lnTo>
                <a:close/>
                <a:moveTo>
                  <a:pt x="491629" y="530158"/>
                </a:moveTo>
                <a:lnTo>
                  <a:pt x="511317" y="530158"/>
                </a:lnTo>
                <a:lnTo>
                  <a:pt x="511317" y="549775"/>
                </a:lnTo>
                <a:lnTo>
                  <a:pt x="491629" y="549775"/>
                </a:lnTo>
                <a:close/>
                <a:moveTo>
                  <a:pt x="19617" y="530158"/>
                </a:moveTo>
                <a:lnTo>
                  <a:pt x="39375" y="530158"/>
                </a:lnTo>
                <a:lnTo>
                  <a:pt x="39375" y="549775"/>
                </a:lnTo>
                <a:lnTo>
                  <a:pt x="19617" y="549775"/>
                </a:lnTo>
                <a:close/>
                <a:moveTo>
                  <a:pt x="175238" y="517950"/>
                </a:moveTo>
                <a:lnTo>
                  <a:pt x="189186" y="531852"/>
                </a:lnTo>
                <a:lnTo>
                  <a:pt x="175238" y="545753"/>
                </a:lnTo>
                <a:lnTo>
                  <a:pt x="161383" y="531852"/>
                </a:lnTo>
                <a:close/>
                <a:moveTo>
                  <a:pt x="119750" y="517950"/>
                </a:moveTo>
                <a:lnTo>
                  <a:pt x="133651" y="531852"/>
                </a:lnTo>
                <a:lnTo>
                  <a:pt x="119750" y="545753"/>
                </a:lnTo>
                <a:lnTo>
                  <a:pt x="105848" y="531852"/>
                </a:lnTo>
                <a:close/>
                <a:moveTo>
                  <a:pt x="137602" y="510611"/>
                </a:moveTo>
                <a:lnTo>
                  <a:pt x="157360" y="510611"/>
                </a:lnTo>
                <a:lnTo>
                  <a:pt x="157360" y="530158"/>
                </a:lnTo>
                <a:lnTo>
                  <a:pt x="137602" y="530158"/>
                </a:lnTo>
                <a:close/>
                <a:moveTo>
                  <a:pt x="39375" y="510611"/>
                </a:moveTo>
                <a:lnTo>
                  <a:pt x="58992" y="510611"/>
                </a:lnTo>
                <a:lnTo>
                  <a:pt x="58992" y="530158"/>
                </a:lnTo>
                <a:lnTo>
                  <a:pt x="39375" y="530158"/>
                </a:lnTo>
                <a:close/>
                <a:moveTo>
                  <a:pt x="0" y="510611"/>
                </a:moveTo>
                <a:lnTo>
                  <a:pt x="19617" y="510611"/>
                </a:lnTo>
                <a:lnTo>
                  <a:pt x="19617" y="530158"/>
                </a:lnTo>
                <a:lnTo>
                  <a:pt x="0" y="530158"/>
                </a:lnTo>
                <a:close/>
                <a:moveTo>
                  <a:pt x="568581" y="498333"/>
                </a:moveTo>
                <a:lnTo>
                  <a:pt x="582517" y="512245"/>
                </a:lnTo>
                <a:lnTo>
                  <a:pt x="568581" y="526065"/>
                </a:lnTo>
                <a:lnTo>
                  <a:pt x="554644" y="512245"/>
                </a:lnTo>
                <a:close/>
                <a:moveTo>
                  <a:pt x="513011" y="498333"/>
                </a:moveTo>
                <a:lnTo>
                  <a:pt x="526912" y="512234"/>
                </a:lnTo>
                <a:lnTo>
                  <a:pt x="513011" y="526136"/>
                </a:lnTo>
                <a:lnTo>
                  <a:pt x="499109" y="512234"/>
                </a:lnTo>
                <a:close/>
                <a:moveTo>
                  <a:pt x="363850" y="490879"/>
                </a:moveTo>
                <a:cubicBezTo>
                  <a:pt x="347534" y="490879"/>
                  <a:pt x="334352" y="504133"/>
                  <a:pt x="334352" y="520333"/>
                </a:cubicBezTo>
                <a:cubicBezTo>
                  <a:pt x="334352" y="536626"/>
                  <a:pt x="347534" y="549788"/>
                  <a:pt x="363850" y="549788"/>
                </a:cubicBezTo>
                <a:cubicBezTo>
                  <a:pt x="380074" y="549788"/>
                  <a:pt x="393348" y="536626"/>
                  <a:pt x="393348" y="520333"/>
                </a:cubicBezTo>
                <a:cubicBezTo>
                  <a:pt x="393348" y="504133"/>
                  <a:pt x="380074" y="490879"/>
                  <a:pt x="363850" y="490879"/>
                </a:cubicBezTo>
                <a:close/>
                <a:moveTo>
                  <a:pt x="531004" y="490853"/>
                </a:moveTo>
                <a:lnTo>
                  <a:pt x="550621" y="490853"/>
                </a:lnTo>
                <a:lnTo>
                  <a:pt x="550621" y="510611"/>
                </a:lnTo>
                <a:lnTo>
                  <a:pt x="531004" y="510611"/>
                </a:lnTo>
                <a:close/>
                <a:moveTo>
                  <a:pt x="19617" y="490853"/>
                </a:moveTo>
                <a:lnTo>
                  <a:pt x="39375" y="490853"/>
                </a:lnTo>
                <a:lnTo>
                  <a:pt x="39375" y="510611"/>
                </a:lnTo>
                <a:lnTo>
                  <a:pt x="19617" y="510611"/>
                </a:lnTo>
                <a:close/>
                <a:moveTo>
                  <a:pt x="304853" y="415861"/>
                </a:moveTo>
                <a:cubicBezTo>
                  <a:pt x="282176" y="427183"/>
                  <a:pt x="259407" y="437492"/>
                  <a:pt x="237191" y="446328"/>
                </a:cubicBezTo>
                <a:cubicBezTo>
                  <a:pt x="252033" y="534509"/>
                  <a:pt x="279411" y="589092"/>
                  <a:pt x="304853" y="589092"/>
                </a:cubicBezTo>
                <a:cubicBezTo>
                  <a:pt x="315178" y="589092"/>
                  <a:pt x="326332" y="579335"/>
                  <a:pt x="336840" y="561294"/>
                </a:cubicBezTo>
                <a:cubicBezTo>
                  <a:pt x="323474" y="552549"/>
                  <a:pt x="314625" y="537454"/>
                  <a:pt x="314625" y="520333"/>
                </a:cubicBezTo>
                <a:cubicBezTo>
                  <a:pt x="314625" y="493272"/>
                  <a:pt x="336748" y="471273"/>
                  <a:pt x="363850" y="471273"/>
                </a:cubicBezTo>
                <a:cubicBezTo>
                  <a:pt x="365048" y="471273"/>
                  <a:pt x="366247" y="471549"/>
                  <a:pt x="367537" y="471641"/>
                </a:cubicBezTo>
                <a:cubicBezTo>
                  <a:pt x="369289" y="463449"/>
                  <a:pt x="370856" y="454981"/>
                  <a:pt x="372331" y="446328"/>
                </a:cubicBezTo>
                <a:cubicBezTo>
                  <a:pt x="350115" y="437400"/>
                  <a:pt x="327346" y="427183"/>
                  <a:pt x="304853" y="415861"/>
                </a:cubicBezTo>
                <a:close/>
                <a:moveTo>
                  <a:pt x="380996" y="373244"/>
                </a:moveTo>
                <a:cubicBezTo>
                  <a:pt x="372146" y="378675"/>
                  <a:pt x="363205" y="384106"/>
                  <a:pt x="353986" y="389352"/>
                </a:cubicBezTo>
                <a:cubicBezTo>
                  <a:pt x="344860" y="394599"/>
                  <a:pt x="335642" y="399661"/>
                  <a:pt x="326332" y="404632"/>
                </a:cubicBezTo>
                <a:cubicBezTo>
                  <a:pt x="343293" y="412824"/>
                  <a:pt x="359702" y="420096"/>
                  <a:pt x="375373" y="426539"/>
                </a:cubicBezTo>
                <a:cubicBezTo>
                  <a:pt x="377770" y="409326"/>
                  <a:pt x="379705" y="391561"/>
                  <a:pt x="380996" y="373244"/>
                </a:cubicBezTo>
                <a:close/>
                <a:moveTo>
                  <a:pt x="228618" y="373152"/>
                </a:moveTo>
                <a:cubicBezTo>
                  <a:pt x="230001" y="391930"/>
                  <a:pt x="231845" y="409786"/>
                  <a:pt x="234149" y="426539"/>
                </a:cubicBezTo>
                <a:cubicBezTo>
                  <a:pt x="249912" y="420188"/>
                  <a:pt x="266321" y="412916"/>
                  <a:pt x="283282" y="404632"/>
                </a:cubicBezTo>
                <a:cubicBezTo>
                  <a:pt x="273972" y="399661"/>
                  <a:pt x="264754" y="394599"/>
                  <a:pt x="255628" y="389352"/>
                </a:cubicBezTo>
                <a:cubicBezTo>
                  <a:pt x="246502" y="384106"/>
                  <a:pt x="237468" y="378675"/>
                  <a:pt x="228618" y="373152"/>
                </a:cubicBezTo>
                <a:close/>
                <a:moveTo>
                  <a:pt x="521113" y="333849"/>
                </a:moveTo>
                <a:cubicBezTo>
                  <a:pt x="504889" y="333849"/>
                  <a:pt x="491615" y="347011"/>
                  <a:pt x="491615" y="363303"/>
                </a:cubicBezTo>
                <a:cubicBezTo>
                  <a:pt x="491615" y="379503"/>
                  <a:pt x="504889" y="392758"/>
                  <a:pt x="521113" y="392758"/>
                </a:cubicBezTo>
                <a:cubicBezTo>
                  <a:pt x="537430" y="392758"/>
                  <a:pt x="550612" y="379503"/>
                  <a:pt x="550612" y="363303"/>
                </a:cubicBezTo>
                <a:cubicBezTo>
                  <a:pt x="550612" y="347011"/>
                  <a:pt x="537430" y="333849"/>
                  <a:pt x="521113" y="333849"/>
                </a:cubicBezTo>
                <a:close/>
                <a:moveTo>
                  <a:pt x="88501" y="324000"/>
                </a:moveTo>
                <a:cubicBezTo>
                  <a:pt x="72277" y="324000"/>
                  <a:pt x="59002" y="337255"/>
                  <a:pt x="59002" y="353455"/>
                </a:cubicBezTo>
                <a:cubicBezTo>
                  <a:pt x="59002" y="369655"/>
                  <a:pt x="72277" y="382909"/>
                  <a:pt x="88501" y="382909"/>
                </a:cubicBezTo>
                <a:cubicBezTo>
                  <a:pt x="104725" y="382909"/>
                  <a:pt x="117999" y="369655"/>
                  <a:pt x="117999" y="353455"/>
                </a:cubicBezTo>
                <a:cubicBezTo>
                  <a:pt x="117999" y="337255"/>
                  <a:pt x="104725" y="324000"/>
                  <a:pt x="88501" y="324000"/>
                </a:cubicBezTo>
                <a:close/>
                <a:moveTo>
                  <a:pt x="461748" y="317005"/>
                </a:moveTo>
                <a:cubicBezTo>
                  <a:pt x="443127" y="331548"/>
                  <a:pt x="423031" y="346091"/>
                  <a:pt x="401553" y="360174"/>
                </a:cubicBezTo>
                <a:cubicBezTo>
                  <a:pt x="400078" y="385763"/>
                  <a:pt x="397589" y="410431"/>
                  <a:pt x="394178" y="433810"/>
                </a:cubicBezTo>
                <a:cubicBezTo>
                  <a:pt x="477972" y="465106"/>
                  <a:pt x="539089" y="468696"/>
                  <a:pt x="551718" y="446697"/>
                </a:cubicBezTo>
                <a:cubicBezTo>
                  <a:pt x="556788" y="438044"/>
                  <a:pt x="554115" y="423777"/>
                  <a:pt x="544343" y="406289"/>
                </a:cubicBezTo>
                <a:cubicBezTo>
                  <a:pt x="537337" y="410063"/>
                  <a:pt x="529594" y="412364"/>
                  <a:pt x="521113" y="412364"/>
                </a:cubicBezTo>
                <a:cubicBezTo>
                  <a:pt x="494012" y="412364"/>
                  <a:pt x="471980" y="390365"/>
                  <a:pt x="471980" y="363303"/>
                </a:cubicBezTo>
                <a:cubicBezTo>
                  <a:pt x="471980" y="352350"/>
                  <a:pt x="475667" y="342409"/>
                  <a:pt x="481751" y="334217"/>
                </a:cubicBezTo>
                <a:cubicBezTo>
                  <a:pt x="475299" y="328418"/>
                  <a:pt x="468661" y="322711"/>
                  <a:pt x="461748" y="317005"/>
                </a:cubicBezTo>
                <a:close/>
                <a:moveTo>
                  <a:pt x="147959" y="317005"/>
                </a:moveTo>
                <a:cubicBezTo>
                  <a:pt x="142428" y="321515"/>
                  <a:pt x="136989" y="326117"/>
                  <a:pt x="131827" y="330719"/>
                </a:cubicBezTo>
                <a:cubicBezTo>
                  <a:pt x="135422" y="337531"/>
                  <a:pt x="137634" y="345262"/>
                  <a:pt x="137634" y="353455"/>
                </a:cubicBezTo>
                <a:cubicBezTo>
                  <a:pt x="137634" y="380516"/>
                  <a:pt x="115603" y="402515"/>
                  <a:pt x="88501" y="402515"/>
                </a:cubicBezTo>
                <a:cubicBezTo>
                  <a:pt x="81956" y="402515"/>
                  <a:pt x="75595" y="401226"/>
                  <a:pt x="69880" y="398833"/>
                </a:cubicBezTo>
                <a:cubicBezTo>
                  <a:pt x="56421" y="419819"/>
                  <a:pt x="52089" y="436664"/>
                  <a:pt x="57896" y="446697"/>
                </a:cubicBezTo>
                <a:cubicBezTo>
                  <a:pt x="70617" y="468696"/>
                  <a:pt x="131642" y="465106"/>
                  <a:pt x="215528" y="433810"/>
                </a:cubicBezTo>
                <a:cubicBezTo>
                  <a:pt x="212118" y="410155"/>
                  <a:pt x="209629" y="385302"/>
                  <a:pt x="208154" y="360174"/>
                </a:cubicBezTo>
                <a:cubicBezTo>
                  <a:pt x="186583" y="346091"/>
                  <a:pt x="166487" y="331548"/>
                  <a:pt x="147959" y="317005"/>
                </a:cubicBezTo>
                <a:close/>
                <a:moveTo>
                  <a:pt x="304878" y="274932"/>
                </a:moveTo>
                <a:cubicBezTo>
                  <a:pt x="288561" y="274932"/>
                  <a:pt x="275378" y="288098"/>
                  <a:pt x="275378" y="304394"/>
                </a:cubicBezTo>
                <a:cubicBezTo>
                  <a:pt x="275378" y="320599"/>
                  <a:pt x="288561" y="333857"/>
                  <a:pt x="304878" y="333857"/>
                </a:cubicBezTo>
                <a:cubicBezTo>
                  <a:pt x="321103" y="333857"/>
                  <a:pt x="334378" y="320599"/>
                  <a:pt x="334378" y="304394"/>
                </a:cubicBezTo>
                <a:cubicBezTo>
                  <a:pt x="334378" y="288098"/>
                  <a:pt x="321103" y="274932"/>
                  <a:pt x="304878" y="274932"/>
                </a:cubicBezTo>
                <a:close/>
                <a:moveTo>
                  <a:pt x="402567" y="272915"/>
                </a:moveTo>
                <a:cubicBezTo>
                  <a:pt x="402935" y="283408"/>
                  <a:pt x="403120" y="293901"/>
                  <a:pt x="403120" y="304394"/>
                </a:cubicBezTo>
                <a:cubicBezTo>
                  <a:pt x="403120" y="314980"/>
                  <a:pt x="402935" y="325381"/>
                  <a:pt x="402567" y="335782"/>
                </a:cubicBezTo>
                <a:cubicBezTo>
                  <a:pt x="417869" y="325381"/>
                  <a:pt x="432342" y="314887"/>
                  <a:pt x="445985" y="304394"/>
                </a:cubicBezTo>
                <a:cubicBezTo>
                  <a:pt x="432342" y="293717"/>
                  <a:pt x="417869" y="283224"/>
                  <a:pt x="402567" y="272915"/>
                </a:cubicBezTo>
                <a:close/>
                <a:moveTo>
                  <a:pt x="207048" y="272915"/>
                </a:moveTo>
                <a:cubicBezTo>
                  <a:pt x="191837" y="283224"/>
                  <a:pt x="177365" y="293717"/>
                  <a:pt x="163722" y="304394"/>
                </a:cubicBezTo>
                <a:cubicBezTo>
                  <a:pt x="177273" y="314887"/>
                  <a:pt x="191745" y="325381"/>
                  <a:pt x="207048" y="335782"/>
                </a:cubicBezTo>
                <a:cubicBezTo>
                  <a:pt x="206679" y="325289"/>
                  <a:pt x="206494" y="314795"/>
                  <a:pt x="206494" y="304394"/>
                </a:cubicBezTo>
                <a:cubicBezTo>
                  <a:pt x="206494" y="293901"/>
                  <a:pt x="206679" y="283408"/>
                  <a:pt x="207048" y="272915"/>
                </a:cubicBezTo>
                <a:close/>
                <a:moveTo>
                  <a:pt x="295014" y="235618"/>
                </a:moveTo>
                <a:lnTo>
                  <a:pt x="314650" y="235618"/>
                </a:lnTo>
                <a:lnTo>
                  <a:pt x="314650" y="256242"/>
                </a:lnTo>
                <a:cubicBezTo>
                  <a:pt x="325252" y="258451"/>
                  <a:pt x="334563" y="264160"/>
                  <a:pt x="341477" y="271893"/>
                </a:cubicBezTo>
                <a:lnTo>
                  <a:pt x="359546" y="261490"/>
                </a:lnTo>
                <a:lnTo>
                  <a:pt x="369410" y="278523"/>
                </a:lnTo>
                <a:lnTo>
                  <a:pt x="351249" y="288926"/>
                </a:lnTo>
                <a:cubicBezTo>
                  <a:pt x="352908" y="293806"/>
                  <a:pt x="354015" y="298962"/>
                  <a:pt x="354015" y="304394"/>
                </a:cubicBezTo>
                <a:cubicBezTo>
                  <a:pt x="354015" y="309826"/>
                  <a:pt x="352908" y="314890"/>
                  <a:pt x="351249" y="319770"/>
                </a:cubicBezTo>
                <a:lnTo>
                  <a:pt x="369410" y="330266"/>
                </a:lnTo>
                <a:lnTo>
                  <a:pt x="359546" y="347207"/>
                </a:lnTo>
                <a:lnTo>
                  <a:pt x="341477" y="336803"/>
                </a:lnTo>
                <a:cubicBezTo>
                  <a:pt x="334563" y="344629"/>
                  <a:pt x="325252" y="350337"/>
                  <a:pt x="314650" y="352455"/>
                </a:cubicBezTo>
                <a:lnTo>
                  <a:pt x="314650" y="373079"/>
                </a:lnTo>
                <a:lnTo>
                  <a:pt x="295014" y="373079"/>
                </a:lnTo>
                <a:lnTo>
                  <a:pt x="295014" y="352455"/>
                </a:lnTo>
                <a:cubicBezTo>
                  <a:pt x="284412" y="350337"/>
                  <a:pt x="275193" y="344629"/>
                  <a:pt x="268279" y="336803"/>
                </a:cubicBezTo>
                <a:lnTo>
                  <a:pt x="250118" y="347207"/>
                </a:lnTo>
                <a:lnTo>
                  <a:pt x="240346" y="330266"/>
                </a:lnTo>
                <a:lnTo>
                  <a:pt x="258415" y="319770"/>
                </a:lnTo>
                <a:cubicBezTo>
                  <a:pt x="256756" y="314890"/>
                  <a:pt x="255649" y="309826"/>
                  <a:pt x="255649" y="304394"/>
                </a:cubicBezTo>
                <a:cubicBezTo>
                  <a:pt x="255649" y="298962"/>
                  <a:pt x="256756" y="293806"/>
                  <a:pt x="258415" y="288926"/>
                </a:cubicBezTo>
                <a:lnTo>
                  <a:pt x="240346" y="278523"/>
                </a:lnTo>
                <a:lnTo>
                  <a:pt x="250118" y="261490"/>
                </a:lnTo>
                <a:lnTo>
                  <a:pt x="268279" y="271893"/>
                </a:lnTo>
                <a:cubicBezTo>
                  <a:pt x="275193" y="264160"/>
                  <a:pt x="284412" y="258451"/>
                  <a:pt x="295014" y="256242"/>
                </a:cubicBezTo>
                <a:close/>
                <a:moveTo>
                  <a:pt x="304761" y="214926"/>
                </a:moveTo>
                <a:cubicBezTo>
                  <a:pt x="291671" y="221645"/>
                  <a:pt x="278581" y="228825"/>
                  <a:pt x="265491" y="236373"/>
                </a:cubicBezTo>
                <a:cubicBezTo>
                  <a:pt x="252401" y="243920"/>
                  <a:pt x="239588" y="251652"/>
                  <a:pt x="227143" y="259660"/>
                </a:cubicBezTo>
                <a:cubicBezTo>
                  <a:pt x="226498" y="274111"/>
                  <a:pt x="226129" y="289023"/>
                  <a:pt x="226129" y="304394"/>
                </a:cubicBezTo>
                <a:cubicBezTo>
                  <a:pt x="226129" y="319674"/>
                  <a:pt x="226498" y="334585"/>
                  <a:pt x="227143" y="349036"/>
                </a:cubicBezTo>
                <a:cubicBezTo>
                  <a:pt x="239588" y="356952"/>
                  <a:pt x="252309" y="364776"/>
                  <a:pt x="265491" y="372416"/>
                </a:cubicBezTo>
                <a:cubicBezTo>
                  <a:pt x="278858" y="380056"/>
                  <a:pt x="291948" y="387235"/>
                  <a:pt x="304853" y="393863"/>
                </a:cubicBezTo>
                <a:cubicBezTo>
                  <a:pt x="317667" y="387235"/>
                  <a:pt x="330849" y="380056"/>
                  <a:pt x="344123" y="372416"/>
                </a:cubicBezTo>
                <a:cubicBezTo>
                  <a:pt x="357305" y="364776"/>
                  <a:pt x="370026" y="356952"/>
                  <a:pt x="382471" y="349036"/>
                </a:cubicBezTo>
                <a:cubicBezTo>
                  <a:pt x="383116" y="334401"/>
                  <a:pt x="383485" y="319490"/>
                  <a:pt x="383485" y="304394"/>
                </a:cubicBezTo>
                <a:cubicBezTo>
                  <a:pt x="383485" y="289023"/>
                  <a:pt x="383116" y="274111"/>
                  <a:pt x="382471" y="259660"/>
                </a:cubicBezTo>
                <a:cubicBezTo>
                  <a:pt x="370118" y="251744"/>
                  <a:pt x="357305" y="243920"/>
                  <a:pt x="344123" y="236373"/>
                </a:cubicBezTo>
                <a:cubicBezTo>
                  <a:pt x="331033" y="228825"/>
                  <a:pt x="317851" y="221645"/>
                  <a:pt x="304761" y="214926"/>
                </a:cubicBezTo>
                <a:close/>
                <a:moveTo>
                  <a:pt x="375465" y="182250"/>
                </a:moveTo>
                <a:cubicBezTo>
                  <a:pt x="359425" y="188785"/>
                  <a:pt x="343017" y="196057"/>
                  <a:pt x="326424" y="204065"/>
                </a:cubicBezTo>
                <a:cubicBezTo>
                  <a:pt x="335642" y="208943"/>
                  <a:pt x="344768" y="214006"/>
                  <a:pt x="353986" y="219344"/>
                </a:cubicBezTo>
                <a:cubicBezTo>
                  <a:pt x="363205" y="224683"/>
                  <a:pt x="372146" y="230114"/>
                  <a:pt x="380996" y="235544"/>
                </a:cubicBezTo>
                <a:cubicBezTo>
                  <a:pt x="379705" y="216859"/>
                  <a:pt x="377770" y="199002"/>
                  <a:pt x="375465" y="182250"/>
                </a:cubicBezTo>
                <a:close/>
                <a:moveTo>
                  <a:pt x="234149" y="182250"/>
                </a:moveTo>
                <a:cubicBezTo>
                  <a:pt x="231845" y="199094"/>
                  <a:pt x="230001" y="216859"/>
                  <a:pt x="228618" y="235544"/>
                </a:cubicBezTo>
                <a:cubicBezTo>
                  <a:pt x="237468" y="230114"/>
                  <a:pt x="246502" y="224683"/>
                  <a:pt x="255628" y="219344"/>
                </a:cubicBezTo>
                <a:cubicBezTo>
                  <a:pt x="264846" y="214006"/>
                  <a:pt x="273972" y="209035"/>
                  <a:pt x="283098" y="204157"/>
                </a:cubicBezTo>
                <a:cubicBezTo>
                  <a:pt x="266597" y="196057"/>
                  <a:pt x="250189" y="188785"/>
                  <a:pt x="234149" y="182250"/>
                </a:cubicBezTo>
                <a:close/>
                <a:moveTo>
                  <a:pt x="80389" y="149666"/>
                </a:moveTo>
                <a:cubicBezTo>
                  <a:pt x="71263" y="151323"/>
                  <a:pt x="62045" y="154820"/>
                  <a:pt x="57896" y="162000"/>
                </a:cubicBezTo>
                <a:cubicBezTo>
                  <a:pt x="48678" y="177924"/>
                  <a:pt x="64441" y="209864"/>
                  <a:pt x="100024" y="247602"/>
                </a:cubicBezTo>
                <a:cubicBezTo>
                  <a:pt x="113759" y="262145"/>
                  <a:pt x="129891" y="276965"/>
                  <a:pt x="147866" y="291784"/>
                </a:cubicBezTo>
                <a:cubicBezTo>
                  <a:pt x="166487" y="277149"/>
                  <a:pt x="186675" y="262606"/>
                  <a:pt x="208154" y="248615"/>
                </a:cubicBezTo>
                <a:cubicBezTo>
                  <a:pt x="209536" y="223486"/>
                  <a:pt x="212025" y="198726"/>
                  <a:pt x="215436" y="175070"/>
                </a:cubicBezTo>
                <a:cubicBezTo>
                  <a:pt x="200134" y="169271"/>
                  <a:pt x="185200" y="164393"/>
                  <a:pt x="171004" y="160435"/>
                </a:cubicBezTo>
                <a:cubicBezTo>
                  <a:pt x="162708" y="175899"/>
                  <a:pt x="146576" y="186576"/>
                  <a:pt x="127863" y="186576"/>
                </a:cubicBezTo>
                <a:cubicBezTo>
                  <a:pt x="105002" y="186576"/>
                  <a:pt x="85920" y="170836"/>
                  <a:pt x="80389" y="149666"/>
                </a:cubicBezTo>
                <a:close/>
                <a:moveTo>
                  <a:pt x="511250" y="148193"/>
                </a:moveTo>
                <a:cubicBezTo>
                  <a:pt x="510697" y="174794"/>
                  <a:pt x="488942" y="196333"/>
                  <a:pt x="462116" y="196333"/>
                </a:cubicBezTo>
                <a:cubicBezTo>
                  <a:pt x="442021" y="196333"/>
                  <a:pt x="424783" y="184275"/>
                  <a:pt x="417131" y="166970"/>
                </a:cubicBezTo>
                <a:cubicBezTo>
                  <a:pt x="409572" y="169456"/>
                  <a:pt x="401921" y="172125"/>
                  <a:pt x="394178" y="174978"/>
                </a:cubicBezTo>
                <a:cubicBezTo>
                  <a:pt x="397589" y="198634"/>
                  <a:pt x="400078" y="223486"/>
                  <a:pt x="401553" y="248615"/>
                </a:cubicBezTo>
                <a:cubicBezTo>
                  <a:pt x="422939" y="262606"/>
                  <a:pt x="443127" y="277149"/>
                  <a:pt x="461748" y="291784"/>
                </a:cubicBezTo>
                <a:cubicBezTo>
                  <a:pt x="479723" y="276965"/>
                  <a:pt x="495947" y="262145"/>
                  <a:pt x="509590" y="247602"/>
                </a:cubicBezTo>
                <a:cubicBezTo>
                  <a:pt x="545173" y="209864"/>
                  <a:pt x="560936" y="177924"/>
                  <a:pt x="551718" y="162000"/>
                </a:cubicBezTo>
                <a:cubicBezTo>
                  <a:pt x="546556" y="152979"/>
                  <a:pt x="532267" y="148193"/>
                  <a:pt x="511250" y="148193"/>
                </a:cubicBezTo>
                <a:close/>
                <a:moveTo>
                  <a:pt x="294963" y="117844"/>
                </a:moveTo>
                <a:lnTo>
                  <a:pt x="314651" y="117844"/>
                </a:lnTo>
                <a:lnTo>
                  <a:pt x="314651" y="137461"/>
                </a:lnTo>
                <a:lnTo>
                  <a:pt x="294963" y="137461"/>
                </a:lnTo>
                <a:close/>
                <a:moveTo>
                  <a:pt x="462116" y="117818"/>
                </a:moveTo>
                <a:cubicBezTo>
                  <a:pt x="445892" y="117818"/>
                  <a:pt x="432618" y="131073"/>
                  <a:pt x="432618" y="147273"/>
                </a:cubicBezTo>
                <a:cubicBezTo>
                  <a:pt x="432618" y="163473"/>
                  <a:pt x="445892" y="176727"/>
                  <a:pt x="462116" y="176727"/>
                </a:cubicBezTo>
                <a:cubicBezTo>
                  <a:pt x="478433" y="176727"/>
                  <a:pt x="491615" y="163473"/>
                  <a:pt x="491615" y="147273"/>
                </a:cubicBezTo>
                <a:cubicBezTo>
                  <a:pt x="491615" y="131073"/>
                  <a:pt x="478433" y="117818"/>
                  <a:pt x="462116" y="117818"/>
                </a:cubicBezTo>
                <a:close/>
                <a:moveTo>
                  <a:pt x="127863" y="107969"/>
                </a:moveTo>
                <a:cubicBezTo>
                  <a:pt x="111546" y="107969"/>
                  <a:pt x="98364" y="121224"/>
                  <a:pt x="98364" y="137424"/>
                </a:cubicBezTo>
                <a:cubicBezTo>
                  <a:pt x="98364" y="153716"/>
                  <a:pt x="111546" y="166878"/>
                  <a:pt x="127863" y="166878"/>
                </a:cubicBezTo>
                <a:cubicBezTo>
                  <a:pt x="144087" y="166878"/>
                  <a:pt x="157361" y="153716"/>
                  <a:pt x="157361" y="137424"/>
                </a:cubicBezTo>
                <a:cubicBezTo>
                  <a:pt x="157361" y="121224"/>
                  <a:pt x="144087" y="107969"/>
                  <a:pt x="127863" y="107969"/>
                </a:cubicBezTo>
                <a:close/>
                <a:moveTo>
                  <a:pt x="314651" y="98227"/>
                </a:moveTo>
                <a:lnTo>
                  <a:pt x="334339" y="98227"/>
                </a:lnTo>
                <a:lnTo>
                  <a:pt x="334339" y="117844"/>
                </a:lnTo>
                <a:lnTo>
                  <a:pt x="314651" y="117844"/>
                </a:lnTo>
                <a:close/>
                <a:moveTo>
                  <a:pt x="275346" y="98227"/>
                </a:moveTo>
                <a:lnTo>
                  <a:pt x="294963" y="98227"/>
                </a:lnTo>
                <a:lnTo>
                  <a:pt x="294963" y="117844"/>
                </a:lnTo>
                <a:lnTo>
                  <a:pt x="275346" y="117844"/>
                </a:lnTo>
                <a:close/>
                <a:moveTo>
                  <a:pt x="550621" y="78539"/>
                </a:moveTo>
                <a:lnTo>
                  <a:pt x="570309" y="78539"/>
                </a:lnTo>
                <a:lnTo>
                  <a:pt x="570309" y="98227"/>
                </a:lnTo>
                <a:lnTo>
                  <a:pt x="550621" y="98227"/>
                </a:lnTo>
                <a:close/>
                <a:moveTo>
                  <a:pt x="294963" y="78539"/>
                </a:moveTo>
                <a:lnTo>
                  <a:pt x="314651" y="78539"/>
                </a:lnTo>
                <a:lnTo>
                  <a:pt x="314651" y="98227"/>
                </a:lnTo>
                <a:lnTo>
                  <a:pt x="294963" y="98227"/>
                </a:lnTo>
                <a:close/>
                <a:moveTo>
                  <a:pt x="588304" y="62944"/>
                </a:moveTo>
                <a:lnTo>
                  <a:pt x="602205" y="76845"/>
                </a:lnTo>
                <a:lnTo>
                  <a:pt x="588304" y="90747"/>
                </a:lnTo>
                <a:lnTo>
                  <a:pt x="574402" y="76845"/>
                </a:lnTo>
                <a:close/>
                <a:moveTo>
                  <a:pt x="532628" y="62944"/>
                </a:moveTo>
                <a:lnTo>
                  <a:pt x="546529" y="76845"/>
                </a:lnTo>
                <a:lnTo>
                  <a:pt x="532628" y="90747"/>
                </a:lnTo>
                <a:lnTo>
                  <a:pt x="518726" y="76845"/>
                </a:lnTo>
                <a:close/>
                <a:moveTo>
                  <a:pt x="29496" y="49043"/>
                </a:moveTo>
                <a:lnTo>
                  <a:pt x="49113" y="49043"/>
                </a:lnTo>
                <a:lnTo>
                  <a:pt x="49113" y="78539"/>
                </a:lnTo>
                <a:lnTo>
                  <a:pt x="29496" y="78539"/>
                </a:lnTo>
                <a:close/>
                <a:moveTo>
                  <a:pt x="589997" y="39305"/>
                </a:moveTo>
                <a:lnTo>
                  <a:pt x="609614" y="39305"/>
                </a:lnTo>
                <a:lnTo>
                  <a:pt x="609614" y="58922"/>
                </a:lnTo>
                <a:lnTo>
                  <a:pt x="589997" y="58922"/>
                </a:lnTo>
                <a:close/>
                <a:moveTo>
                  <a:pt x="511316" y="39305"/>
                </a:moveTo>
                <a:lnTo>
                  <a:pt x="531004" y="39305"/>
                </a:lnTo>
                <a:lnTo>
                  <a:pt x="531004" y="58922"/>
                </a:lnTo>
                <a:lnTo>
                  <a:pt x="511316" y="58922"/>
                </a:lnTo>
                <a:close/>
                <a:moveTo>
                  <a:pt x="49113" y="29426"/>
                </a:moveTo>
                <a:lnTo>
                  <a:pt x="78609" y="29426"/>
                </a:lnTo>
                <a:lnTo>
                  <a:pt x="78609" y="49043"/>
                </a:lnTo>
                <a:lnTo>
                  <a:pt x="49113" y="49043"/>
                </a:lnTo>
                <a:close/>
                <a:moveTo>
                  <a:pt x="0" y="29426"/>
                </a:moveTo>
                <a:lnTo>
                  <a:pt x="29496" y="29426"/>
                </a:lnTo>
                <a:lnTo>
                  <a:pt x="29496" y="49043"/>
                </a:lnTo>
                <a:lnTo>
                  <a:pt x="0" y="49043"/>
                </a:lnTo>
                <a:close/>
                <a:moveTo>
                  <a:pt x="304853" y="19605"/>
                </a:moveTo>
                <a:cubicBezTo>
                  <a:pt x="279411" y="19605"/>
                  <a:pt x="252033" y="74280"/>
                  <a:pt x="237191" y="162368"/>
                </a:cubicBezTo>
                <a:cubicBezTo>
                  <a:pt x="259223" y="171112"/>
                  <a:pt x="281900" y="181329"/>
                  <a:pt x="304853" y="192835"/>
                </a:cubicBezTo>
                <a:cubicBezTo>
                  <a:pt x="327807" y="181329"/>
                  <a:pt x="350391" y="171112"/>
                  <a:pt x="372423" y="162368"/>
                </a:cubicBezTo>
                <a:cubicBezTo>
                  <a:pt x="357674" y="74280"/>
                  <a:pt x="330203" y="19605"/>
                  <a:pt x="304853" y="19605"/>
                </a:cubicBezTo>
                <a:close/>
                <a:moveTo>
                  <a:pt x="588314" y="7480"/>
                </a:moveTo>
                <a:lnTo>
                  <a:pt x="602134" y="21381"/>
                </a:lnTo>
                <a:lnTo>
                  <a:pt x="588314" y="35283"/>
                </a:lnTo>
                <a:lnTo>
                  <a:pt x="574402" y="21381"/>
                </a:lnTo>
                <a:close/>
                <a:moveTo>
                  <a:pt x="532628" y="7480"/>
                </a:moveTo>
                <a:lnTo>
                  <a:pt x="546529" y="21381"/>
                </a:lnTo>
                <a:lnTo>
                  <a:pt x="532628" y="35283"/>
                </a:lnTo>
                <a:lnTo>
                  <a:pt x="518726" y="21381"/>
                </a:lnTo>
                <a:close/>
                <a:moveTo>
                  <a:pt x="550621" y="0"/>
                </a:moveTo>
                <a:lnTo>
                  <a:pt x="570309" y="0"/>
                </a:lnTo>
                <a:lnTo>
                  <a:pt x="570309" y="19617"/>
                </a:lnTo>
                <a:lnTo>
                  <a:pt x="550621" y="19617"/>
                </a:lnTo>
                <a:close/>
                <a:moveTo>
                  <a:pt x="304853" y="0"/>
                </a:moveTo>
                <a:cubicBezTo>
                  <a:pt x="346704" y="0"/>
                  <a:pt x="375926" y="67285"/>
                  <a:pt x="391044" y="155188"/>
                </a:cubicBezTo>
                <a:cubicBezTo>
                  <a:pt x="398511" y="152519"/>
                  <a:pt x="405793" y="149942"/>
                  <a:pt x="412983" y="147641"/>
                </a:cubicBezTo>
                <a:cubicBezTo>
                  <a:pt x="412983" y="147549"/>
                  <a:pt x="412983" y="147365"/>
                  <a:pt x="412983" y="147273"/>
                </a:cubicBezTo>
                <a:cubicBezTo>
                  <a:pt x="412983" y="120211"/>
                  <a:pt x="435015" y="98212"/>
                  <a:pt x="462116" y="98212"/>
                </a:cubicBezTo>
                <a:cubicBezTo>
                  <a:pt x="482673" y="98212"/>
                  <a:pt x="500280" y="110823"/>
                  <a:pt x="507562" y="128679"/>
                </a:cubicBezTo>
                <a:cubicBezTo>
                  <a:pt x="538628" y="128035"/>
                  <a:pt x="559369" y="135859"/>
                  <a:pt x="568772" y="152151"/>
                </a:cubicBezTo>
                <a:cubicBezTo>
                  <a:pt x="583152" y="177095"/>
                  <a:pt x="567665" y="214742"/>
                  <a:pt x="523879" y="261041"/>
                </a:cubicBezTo>
                <a:cubicBezTo>
                  <a:pt x="510420" y="275308"/>
                  <a:pt x="494657" y="289851"/>
                  <a:pt x="477234" y="304394"/>
                </a:cubicBezTo>
                <a:cubicBezTo>
                  <a:pt x="483964" y="309917"/>
                  <a:pt x="490324" y="315440"/>
                  <a:pt x="496501" y="321055"/>
                </a:cubicBezTo>
                <a:cubicBezTo>
                  <a:pt x="503783" y="316820"/>
                  <a:pt x="512079" y="314151"/>
                  <a:pt x="521113" y="314151"/>
                </a:cubicBezTo>
                <a:cubicBezTo>
                  <a:pt x="548215" y="314151"/>
                  <a:pt x="570339" y="336242"/>
                  <a:pt x="570339" y="363303"/>
                </a:cubicBezTo>
                <a:cubicBezTo>
                  <a:pt x="570339" y="374717"/>
                  <a:pt x="566191" y="385210"/>
                  <a:pt x="559553" y="393586"/>
                </a:cubicBezTo>
                <a:cubicBezTo>
                  <a:pt x="574856" y="419359"/>
                  <a:pt x="578082" y="440530"/>
                  <a:pt x="568772" y="456546"/>
                </a:cubicBezTo>
                <a:cubicBezTo>
                  <a:pt x="559185" y="473114"/>
                  <a:pt x="538720" y="480293"/>
                  <a:pt x="511250" y="480293"/>
                </a:cubicBezTo>
                <a:cubicBezTo>
                  <a:pt x="478709" y="480293"/>
                  <a:pt x="436490" y="470168"/>
                  <a:pt x="391044" y="453508"/>
                </a:cubicBezTo>
                <a:cubicBezTo>
                  <a:pt x="389661" y="461516"/>
                  <a:pt x="388094" y="469432"/>
                  <a:pt x="386435" y="477072"/>
                </a:cubicBezTo>
                <a:cubicBezTo>
                  <a:pt x="402106" y="485264"/>
                  <a:pt x="412983" y="501464"/>
                  <a:pt x="412983" y="520333"/>
                </a:cubicBezTo>
                <a:cubicBezTo>
                  <a:pt x="412983" y="547395"/>
                  <a:pt x="390952" y="569486"/>
                  <a:pt x="363850" y="569486"/>
                </a:cubicBezTo>
                <a:cubicBezTo>
                  <a:pt x="360900" y="569486"/>
                  <a:pt x="358042" y="569118"/>
                  <a:pt x="355185" y="568565"/>
                </a:cubicBezTo>
                <a:cubicBezTo>
                  <a:pt x="340436" y="595074"/>
                  <a:pt x="323474" y="608697"/>
                  <a:pt x="304853" y="608697"/>
                </a:cubicBezTo>
                <a:cubicBezTo>
                  <a:pt x="263002" y="608697"/>
                  <a:pt x="233780" y="541412"/>
                  <a:pt x="218570" y="453508"/>
                </a:cubicBezTo>
                <a:cubicBezTo>
                  <a:pt x="173124" y="470168"/>
                  <a:pt x="130905" y="480293"/>
                  <a:pt x="98364" y="480293"/>
                </a:cubicBezTo>
                <a:cubicBezTo>
                  <a:pt x="70894" y="480293"/>
                  <a:pt x="50430" y="473114"/>
                  <a:pt x="40843" y="456546"/>
                </a:cubicBezTo>
                <a:cubicBezTo>
                  <a:pt x="30887" y="439333"/>
                  <a:pt x="35312" y="416322"/>
                  <a:pt x="53564" y="387972"/>
                </a:cubicBezTo>
                <a:cubicBezTo>
                  <a:pt x="44806" y="379043"/>
                  <a:pt x="39368" y="366893"/>
                  <a:pt x="39368" y="353455"/>
                </a:cubicBezTo>
                <a:cubicBezTo>
                  <a:pt x="39368" y="326393"/>
                  <a:pt x="61399" y="304394"/>
                  <a:pt x="88501" y="304394"/>
                </a:cubicBezTo>
                <a:cubicBezTo>
                  <a:pt x="100208" y="304394"/>
                  <a:pt x="110901" y="308628"/>
                  <a:pt x="119382" y="315532"/>
                </a:cubicBezTo>
                <a:cubicBezTo>
                  <a:pt x="123622" y="311850"/>
                  <a:pt x="127955" y="308076"/>
                  <a:pt x="132380" y="304394"/>
                </a:cubicBezTo>
                <a:cubicBezTo>
                  <a:pt x="114957" y="289851"/>
                  <a:pt x="99194" y="275308"/>
                  <a:pt x="85735" y="261041"/>
                </a:cubicBezTo>
                <a:cubicBezTo>
                  <a:pt x="41949" y="214742"/>
                  <a:pt x="26462" y="177095"/>
                  <a:pt x="40843" y="152151"/>
                </a:cubicBezTo>
                <a:cubicBezTo>
                  <a:pt x="47756" y="140277"/>
                  <a:pt x="60662" y="132821"/>
                  <a:pt x="79467" y="129968"/>
                </a:cubicBezTo>
                <a:cubicBezTo>
                  <a:pt x="83062" y="106404"/>
                  <a:pt x="103342" y="88363"/>
                  <a:pt x="127863" y="88363"/>
                </a:cubicBezTo>
                <a:cubicBezTo>
                  <a:pt x="154964" y="88363"/>
                  <a:pt x="176996" y="110362"/>
                  <a:pt x="176996" y="137424"/>
                </a:cubicBezTo>
                <a:cubicBezTo>
                  <a:pt x="176996" y="138896"/>
                  <a:pt x="176720" y="140185"/>
                  <a:pt x="176535" y="141566"/>
                </a:cubicBezTo>
                <a:cubicBezTo>
                  <a:pt x="190086" y="145340"/>
                  <a:pt x="204098" y="149942"/>
                  <a:pt x="218570" y="155281"/>
                </a:cubicBezTo>
                <a:cubicBezTo>
                  <a:pt x="233780" y="67285"/>
                  <a:pt x="263002" y="0"/>
                  <a:pt x="304853" y="0"/>
                </a:cubicBezTo>
                <a:close/>
                <a:moveTo>
                  <a:pt x="29496" y="0"/>
                </a:moveTo>
                <a:lnTo>
                  <a:pt x="49113" y="0"/>
                </a:lnTo>
                <a:lnTo>
                  <a:pt x="49113" y="29426"/>
                </a:lnTo>
                <a:lnTo>
                  <a:pt x="29496" y="29426"/>
                </a:lnTo>
                <a:close/>
              </a:path>
            </a:pathLst>
          </a:custGeom>
          <a:solidFill>
            <a:sysClr val="window" lastClr="FFFFFF"/>
          </a:solidFill>
          <a:ln>
            <a:noFill/>
          </a:ln>
        </p:spPr>
        <p:txBody>
          <a:bodyPr/>
          <a:lstStyle/>
          <a:p>
            <a:pPr>
              <a:defRPr/>
            </a:pPr>
            <a:endParaRPr lang="zh-CN" altLang="en-US" kern="0" dirty="0">
              <a:solidFill>
                <a:prstClr val="black">
                  <a:lumMod val="75000"/>
                  <a:lumOff val="25000"/>
                </a:prstClr>
              </a:solidFill>
              <a:cs typeface="+mn-ea"/>
              <a:sym typeface="+mn-lt"/>
            </a:endParaRPr>
          </a:p>
        </p:txBody>
      </p:sp>
      <p:sp>
        <p:nvSpPr>
          <p:cNvPr id="44" name="椭圆 43"/>
          <p:cNvSpPr/>
          <p:nvPr/>
        </p:nvSpPr>
        <p:spPr>
          <a:xfrm>
            <a:off x="4404360" y="4443730"/>
            <a:ext cx="720090" cy="720090"/>
          </a:xfrm>
          <a:prstGeom prst="ellipse">
            <a:avLst/>
          </a:prstGeom>
          <a:solidFill>
            <a:srgbClr val="3FA4DE"/>
          </a:solidFill>
          <a:ln>
            <a:noFill/>
          </a:ln>
          <a:effectLst>
            <a:outerShdw blurRad="330200" dist="38100" dir="2700000" algn="tl" rotWithShape="0">
              <a:srgbClr val="012FA7">
                <a:alpha val="18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cs typeface="+mn-ea"/>
              <a:sym typeface="+mn-lt"/>
            </a:endParaRPr>
          </a:p>
        </p:txBody>
      </p:sp>
      <p:sp>
        <p:nvSpPr>
          <p:cNvPr id="45" name="图标"/>
          <p:cNvSpPr>
            <a:spLocks noChangeAspect="1"/>
          </p:cNvSpPr>
          <p:nvPr/>
        </p:nvSpPr>
        <p:spPr bwMode="auto">
          <a:xfrm>
            <a:off x="4584700" y="4657090"/>
            <a:ext cx="360045" cy="293370"/>
          </a:xfrm>
          <a:custGeom>
            <a:avLst/>
            <a:gdLst>
              <a:gd name="connsiteX0" fmla="*/ 165033 w 609243"/>
              <a:gd name="connsiteY0" fmla="*/ 400904 h 496315"/>
              <a:gd name="connsiteX1" fmla="*/ 303783 w 609243"/>
              <a:gd name="connsiteY1" fmla="*/ 460951 h 496315"/>
              <a:gd name="connsiteX2" fmla="*/ 600145 w 609243"/>
              <a:gd name="connsiteY2" fmla="*/ 431016 h 496315"/>
              <a:gd name="connsiteX3" fmla="*/ 585911 w 609243"/>
              <a:gd name="connsiteY3" fmla="*/ 453751 h 496315"/>
              <a:gd name="connsiteX4" fmla="*/ 316310 w 609243"/>
              <a:gd name="connsiteY4" fmla="*/ 490033 h 496315"/>
              <a:gd name="connsiteX5" fmla="*/ 303783 w 609243"/>
              <a:gd name="connsiteY5" fmla="*/ 496285 h 496315"/>
              <a:gd name="connsiteX6" fmla="*/ 291257 w 609243"/>
              <a:gd name="connsiteY6" fmla="*/ 490033 h 496315"/>
              <a:gd name="connsiteX7" fmla="*/ 21751 w 609243"/>
              <a:gd name="connsiteY7" fmla="*/ 453751 h 496315"/>
              <a:gd name="connsiteX8" fmla="*/ 7422 w 609243"/>
              <a:gd name="connsiteY8" fmla="*/ 431016 h 496315"/>
              <a:gd name="connsiteX9" fmla="*/ 165033 w 609243"/>
              <a:gd name="connsiteY9" fmla="*/ 400904 h 496315"/>
              <a:gd name="connsiteX10" fmla="*/ 155189 w 609243"/>
              <a:gd name="connsiteY10" fmla="*/ 275778 h 496315"/>
              <a:gd name="connsiteX11" fmla="*/ 259126 w 609243"/>
              <a:gd name="connsiteY11" fmla="*/ 295874 h 496315"/>
              <a:gd name="connsiteX12" fmla="*/ 249162 w 609243"/>
              <a:gd name="connsiteY12" fmla="*/ 312936 h 496315"/>
              <a:gd name="connsiteX13" fmla="*/ 65059 w 609243"/>
              <a:gd name="connsiteY13" fmla="*/ 331041 h 496315"/>
              <a:gd name="connsiteX14" fmla="*/ 55095 w 609243"/>
              <a:gd name="connsiteY14" fmla="*/ 313979 h 496315"/>
              <a:gd name="connsiteX15" fmla="*/ 155189 w 609243"/>
              <a:gd name="connsiteY15" fmla="*/ 275778 h 496315"/>
              <a:gd name="connsiteX16" fmla="*/ 443849 w 609243"/>
              <a:gd name="connsiteY16" fmla="*/ 275552 h 496315"/>
              <a:gd name="connsiteX17" fmla="*/ 546751 w 609243"/>
              <a:gd name="connsiteY17" fmla="*/ 305255 h 496315"/>
              <a:gd name="connsiteX18" fmla="*/ 538211 w 609243"/>
              <a:gd name="connsiteY18" fmla="*/ 323074 h 496315"/>
              <a:gd name="connsiteX19" fmla="*/ 353260 w 609243"/>
              <a:gd name="connsiteY19" fmla="*/ 320420 h 496315"/>
              <a:gd name="connsiteX20" fmla="*/ 341872 w 609243"/>
              <a:gd name="connsiteY20" fmla="*/ 304212 h 496315"/>
              <a:gd name="connsiteX21" fmla="*/ 443849 w 609243"/>
              <a:gd name="connsiteY21" fmla="*/ 275552 h 496315"/>
              <a:gd name="connsiteX22" fmla="*/ 155189 w 609243"/>
              <a:gd name="connsiteY22" fmla="*/ 229830 h 496315"/>
              <a:gd name="connsiteX23" fmla="*/ 259126 w 609243"/>
              <a:gd name="connsiteY23" fmla="*/ 249914 h 496315"/>
              <a:gd name="connsiteX24" fmla="*/ 249162 w 609243"/>
              <a:gd name="connsiteY24" fmla="*/ 266966 h 496315"/>
              <a:gd name="connsiteX25" fmla="*/ 65059 w 609243"/>
              <a:gd name="connsiteY25" fmla="*/ 284966 h 496315"/>
              <a:gd name="connsiteX26" fmla="*/ 55095 w 609243"/>
              <a:gd name="connsiteY26" fmla="*/ 268008 h 496315"/>
              <a:gd name="connsiteX27" fmla="*/ 155189 w 609243"/>
              <a:gd name="connsiteY27" fmla="*/ 229830 h 496315"/>
              <a:gd name="connsiteX28" fmla="*/ 439981 w 609243"/>
              <a:gd name="connsiteY28" fmla="*/ 229743 h 496315"/>
              <a:gd name="connsiteX29" fmla="*/ 542897 w 609243"/>
              <a:gd name="connsiteY29" fmla="*/ 259481 h 496315"/>
              <a:gd name="connsiteX30" fmla="*/ 534359 w 609243"/>
              <a:gd name="connsiteY30" fmla="*/ 277206 h 496315"/>
              <a:gd name="connsiteX31" fmla="*/ 349445 w 609243"/>
              <a:gd name="connsiteY31" fmla="*/ 274552 h 496315"/>
              <a:gd name="connsiteX32" fmla="*/ 338060 w 609243"/>
              <a:gd name="connsiteY32" fmla="*/ 258438 h 496315"/>
              <a:gd name="connsiteX33" fmla="*/ 439981 w 609243"/>
              <a:gd name="connsiteY33" fmla="*/ 229743 h 496315"/>
              <a:gd name="connsiteX34" fmla="*/ 436157 w 609243"/>
              <a:gd name="connsiteY34" fmla="*/ 183933 h 496315"/>
              <a:gd name="connsiteX35" fmla="*/ 539058 w 609243"/>
              <a:gd name="connsiteY35" fmla="*/ 213639 h 496315"/>
              <a:gd name="connsiteX36" fmla="*/ 530612 w 609243"/>
              <a:gd name="connsiteY36" fmla="*/ 231439 h 496315"/>
              <a:gd name="connsiteX37" fmla="*/ 345546 w 609243"/>
              <a:gd name="connsiteY37" fmla="*/ 228694 h 496315"/>
              <a:gd name="connsiteX38" fmla="*/ 334252 w 609243"/>
              <a:gd name="connsiteY38" fmla="*/ 212598 h 496315"/>
              <a:gd name="connsiteX39" fmla="*/ 436157 w 609243"/>
              <a:gd name="connsiteY39" fmla="*/ 183933 h 496315"/>
              <a:gd name="connsiteX40" fmla="*/ 155189 w 609243"/>
              <a:gd name="connsiteY40" fmla="*/ 183880 h 496315"/>
              <a:gd name="connsiteX41" fmla="*/ 259126 w 609243"/>
              <a:gd name="connsiteY41" fmla="*/ 203976 h 496315"/>
              <a:gd name="connsiteX42" fmla="*/ 249162 w 609243"/>
              <a:gd name="connsiteY42" fmla="*/ 220933 h 496315"/>
              <a:gd name="connsiteX43" fmla="*/ 65059 w 609243"/>
              <a:gd name="connsiteY43" fmla="*/ 239028 h 496315"/>
              <a:gd name="connsiteX44" fmla="*/ 55095 w 609243"/>
              <a:gd name="connsiteY44" fmla="*/ 221975 h 496315"/>
              <a:gd name="connsiteX45" fmla="*/ 155189 w 609243"/>
              <a:gd name="connsiteY45" fmla="*/ 183880 h 496315"/>
              <a:gd name="connsiteX46" fmla="*/ 439981 w 609243"/>
              <a:gd name="connsiteY46" fmla="*/ 137783 h 496315"/>
              <a:gd name="connsiteX47" fmla="*/ 542897 w 609243"/>
              <a:gd name="connsiteY47" fmla="*/ 167489 h 496315"/>
              <a:gd name="connsiteX48" fmla="*/ 534359 w 609243"/>
              <a:gd name="connsiteY48" fmla="*/ 185289 h 496315"/>
              <a:gd name="connsiteX49" fmla="*/ 349445 w 609243"/>
              <a:gd name="connsiteY49" fmla="*/ 182544 h 496315"/>
              <a:gd name="connsiteX50" fmla="*/ 338060 w 609243"/>
              <a:gd name="connsiteY50" fmla="*/ 166448 h 496315"/>
              <a:gd name="connsiteX51" fmla="*/ 439981 w 609243"/>
              <a:gd name="connsiteY51" fmla="*/ 137783 h 496315"/>
              <a:gd name="connsiteX52" fmla="*/ 209117 w 609243"/>
              <a:gd name="connsiteY52" fmla="*/ 125922 h 496315"/>
              <a:gd name="connsiteX53" fmla="*/ 249230 w 609243"/>
              <a:gd name="connsiteY53" fmla="*/ 141507 h 496315"/>
              <a:gd name="connsiteX54" fmla="*/ 239267 w 609243"/>
              <a:gd name="connsiteY54" fmla="*/ 158561 h 496315"/>
              <a:gd name="connsiteX55" fmla="*/ 171234 w 609243"/>
              <a:gd name="connsiteY55" fmla="*/ 146339 h 496315"/>
              <a:gd name="connsiteX56" fmla="*/ 166015 w 609243"/>
              <a:gd name="connsiteY56" fmla="*/ 127390 h 496315"/>
              <a:gd name="connsiteX57" fmla="*/ 209117 w 609243"/>
              <a:gd name="connsiteY57" fmla="*/ 125922 h 496315"/>
              <a:gd name="connsiteX58" fmla="*/ 114405 w 609243"/>
              <a:gd name="connsiteY58" fmla="*/ 101164 h 496315"/>
              <a:gd name="connsiteX59" fmla="*/ 79658 w 609243"/>
              <a:gd name="connsiteY59" fmla="*/ 112628 h 496315"/>
              <a:gd name="connsiteX60" fmla="*/ 78139 w 609243"/>
              <a:gd name="connsiteY60" fmla="*/ 156871 h 496315"/>
              <a:gd name="connsiteX61" fmla="*/ 114405 w 609243"/>
              <a:gd name="connsiteY61" fmla="*/ 142186 h 496315"/>
              <a:gd name="connsiteX62" fmla="*/ 436157 w 609243"/>
              <a:gd name="connsiteY62" fmla="*/ 91941 h 496315"/>
              <a:gd name="connsiteX63" fmla="*/ 539058 w 609243"/>
              <a:gd name="connsiteY63" fmla="*/ 121643 h 496315"/>
              <a:gd name="connsiteX64" fmla="*/ 530612 w 609243"/>
              <a:gd name="connsiteY64" fmla="*/ 139462 h 496315"/>
              <a:gd name="connsiteX65" fmla="*/ 345546 w 609243"/>
              <a:gd name="connsiteY65" fmla="*/ 136808 h 496315"/>
              <a:gd name="connsiteX66" fmla="*/ 334252 w 609243"/>
              <a:gd name="connsiteY66" fmla="*/ 120601 h 496315"/>
              <a:gd name="connsiteX67" fmla="*/ 436157 w 609243"/>
              <a:gd name="connsiteY67" fmla="*/ 91941 h 496315"/>
              <a:gd name="connsiteX68" fmla="*/ 120956 w 609243"/>
              <a:gd name="connsiteY68" fmla="*/ 81080 h 496315"/>
              <a:gd name="connsiteX69" fmla="*/ 123804 w 609243"/>
              <a:gd name="connsiteY69" fmla="*/ 81459 h 496315"/>
              <a:gd name="connsiteX70" fmla="*/ 134152 w 609243"/>
              <a:gd name="connsiteY70" fmla="*/ 90933 h 496315"/>
              <a:gd name="connsiteX71" fmla="*/ 134152 w 609243"/>
              <a:gd name="connsiteY71" fmla="*/ 146734 h 496315"/>
              <a:gd name="connsiteX72" fmla="*/ 133773 w 609243"/>
              <a:gd name="connsiteY72" fmla="*/ 149292 h 496315"/>
              <a:gd name="connsiteX73" fmla="*/ 126842 w 609243"/>
              <a:gd name="connsiteY73" fmla="*/ 159523 h 496315"/>
              <a:gd name="connsiteX74" fmla="*/ 78234 w 609243"/>
              <a:gd name="connsiteY74" fmla="*/ 179892 h 496315"/>
              <a:gd name="connsiteX75" fmla="*/ 64658 w 609243"/>
              <a:gd name="connsiteY75" fmla="*/ 175439 h 496315"/>
              <a:gd name="connsiteX76" fmla="*/ 58392 w 609243"/>
              <a:gd name="connsiteY76" fmla="*/ 166439 h 496315"/>
              <a:gd name="connsiteX77" fmla="*/ 60101 w 609243"/>
              <a:gd name="connsiteY77" fmla="*/ 110638 h 496315"/>
              <a:gd name="connsiteX78" fmla="*/ 60765 w 609243"/>
              <a:gd name="connsiteY78" fmla="*/ 107796 h 496315"/>
              <a:gd name="connsiteX79" fmla="*/ 64943 w 609243"/>
              <a:gd name="connsiteY79" fmla="*/ 98796 h 496315"/>
              <a:gd name="connsiteX80" fmla="*/ 120956 w 609243"/>
              <a:gd name="connsiteY80" fmla="*/ 81080 h 496315"/>
              <a:gd name="connsiteX81" fmla="*/ 211133 w 609243"/>
              <a:gd name="connsiteY81" fmla="*/ 79659 h 496315"/>
              <a:gd name="connsiteX82" fmla="*/ 252540 w 609243"/>
              <a:gd name="connsiteY82" fmla="*/ 93858 h 496315"/>
              <a:gd name="connsiteX83" fmla="*/ 242574 w 609243"/>
              <a:gd name="connsiteY83" fmla="*/ 110925 h 496315"/>
              <a:gd name="connsiteX84" fmla="*/ 172811 w 609243"/>
              <a:gd name="connsiteY84" fmla="*/ 103719 h 496315"/>
              <a:gd name="connsiteX85" fmla="*/ 167590 w 609243"/>
              <a:gd name="connsiteY85" fmla="*/ 84661 h 496315"/>
              <a:gd name="connsiteX86" fmla="*/ 211133 w 609243"/>
              <a:gd name="connsiteY86" fmla="*/ 79659 h 496315"/>
              <a:gd name="connsiteX87" fmla="*/ 198798 w 609243"/>
              <a:gd name="connsiteY87" fmla="*/ 22403 h 496315"/>
              <a:gd name="connsiteX88" fmla="*/ 27245 w 609243"/>
              <a:gd name="connsiteY88" fmla="*/ 79844 h 496315"/>
              <a:gd name="connsiteX89" fmla="*/ 26012 w 609243"/>
              <a:gd name="connsiteY89" fmla="*/ 387586 h 496315"/>
              <a:gd name="connsiteX90" fmla="*/ 306429 w 609243"/>
              <a:gd name="connsiteY90" fmla="*/ 408620 h 496315"/>
              <a:gd name="connsiteX91" fmla="*/ 586847 w 609243"/>
              <a:gd name="connsiteY91" fmla="*/ 387586 h 496315"/>
              <a:gd name="connsiteX92" fmla="*/ 585614 w 609243"/>
              <a:gd name="connsiteY92" fmla="*/ 79844 h 496315"/>
              <a:gd name="connsiteX93" fmla="*/ 315160 w 609243"/>
              <a:gd name="connsiteY93" fmla="*/ 68664 h 496315"/>
              <a:gd name="connsiteX94" fmla="*/ 306429 w 609243"/>
              <a:gd name="connsiteY94" fmla="*/ 71791 h 496315"/>
              <a:gd name="connsiteX95" fmla="*/ 297699 w 609243"/>
              <a:gd name="connsiteY95" fmla="*/ 68664 h 496315"/>
              <a:gd name="connsiteX96" fmla="*/ 198798 w 609243"/>
              <a:gd name="connsiteY96" fmla="*/ 22403 h 496315"/>
              <a:gd name="connsiteX97" fmla="*/ 197678 w 609243"/>
              <a:gd name="connsiteY97" fmla="*/ 346 h 496315"/>
              <a:gd name="connsiteX98" fmla="*/ 306429 w 609243"/>
              <a:gd name="connsiteY98" fmla="*/ 46209 h 496315"/>
              <a:gd name="connsiteX99" fmla="*/ 602505 w 609243"/>
              <a:gd name="connsiteY99" fmla="*/ 64779 h 496315"/>
              <a:gd name="connsiteX100" fmla="*/ 606016 w 609243"/>
              <a:gd name="connsiteY100" fmla="*/ 68948 h 496315"/>
              <a:gd name="connsiteX101" fmla="*/ 608009 w 609243"/>
              <a:gd name="connsiteY101" fmla="*/ 75581 h 496315"/>
              <a:gd name="connsiteX102" fmla="*/ 609243 w 609243"/>
              <a:gd name="connsiteY102" fmla="*/ 396113 h 496315"/>
              <a:gd name="connsiteX103" fmla="*/ 608199 w 609243"/>
              <a:gd name="connsiteY103" fmla="*/ 400945 h 496315"/>
              <a:gd name="connsiteX104" fmla="*/ 595103 w 609243"/>
              <a:gd name="connsiteY104" fmla="*/ 414210 h 496315"/>
              <a:gd name="connsiteX105" fmla="*/ 317437 w 609243"/>
              <a:gd name="connsiteY105" fmla="*/ 428043 h 496315"/>
              <a:gd name="connsiteX106" fmla="*/ 306429 w 609243"/>
              <a:gd name="connsiteY106" fmla="*/ 434675 h 496315"/>
              <a:gd name="connsiteX107" fmla="*/ 295422 w 609243"/>
              <a:gd name="connsiteY107" fmla="*/ 428043 h 496315"/>
              <a:gd name="connsiteX108" fmla="*/ 17756 w 609243"/>
              <a:gd name="connsiteY108" fmla="*/ 414210 h 496315"/>
              <a:gd name="connsiteX109" fmla="*/ 4660 w 609243"/>
              <a:gd name="connsiteY109" fmla="*/ 400945 h 496315"/>
              <a:gd name="connsiteX110" fmla="*/ 3616 w 609243"/>
              <a:gd name="connsiteY110" fmla="*/ 396113 h 496315"/>
              <a:gd name="connsiteX111" fmla="*/ 4850 w 609243"/>
              <a:gd name="connsiteY111" fmla="*/ 75581 h 496315"/>
              <a:gd name="connsiteX112" fmla="*/ 6843 w 609243"/>
              <a:gd name="connsiteY112" fmla="*/ 68948 h 496315"/>
              <a:gd name="connsiteX113" fmla="*/ 10354 w 609243"/>
              <a:gd name="connsiteY113" fmla="*/ 64779 h 496315"/>
              <a:gd name="connsiteX114" fmla="*/ 197678 w 609243"/>
              <a:gd name="connsiteY114" fmla="*/ 346 h 496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609243" h="496315">
                <a:moveTo>
                  <a:pt x="165033" y="400904"/>
                </a:moveTo>
                <a:cubicBezTo>
                  <a:pt x="218614" y="402858"/>
                  <a:pt x="269051" y="419838"/>
                  <a:pt x="303783" y="460951"/>
                </a:cubicBezTo>
                <a:cubicBezTo>
                  <a:pt x="373248" y="378725"/>
                  <a:pt x="505628" y="393029"/>
                  <a:pt x="600145" y="431016"/>
                </a:cubicBezTo>
                <a:cubicBezTo>
                  <a:pt x="616847" y="437742"/>
                  <a:pt x="602423" y="460382"/>
                  <a:pt x="585911" y="453751"/>
                </a:cubicBezTo>
                <a:cubicBezTo>
                  <a:pt x="500314" y="419364"/>
                  <a:pt x="372583" y="404018"/>
                  <a:pt x="316310" y="490033"/>
                </a:cubicBezTo>
                <a:cubicBezTo>
                  <a:pt x="313178" y="494864"/>
                  <a:pt x="308433" y="496569"/>
                  <a:pt x="303783" y="496285"/>
                </a:cubicBezTo>
                <a:cubicBezTo>
                  <a:pt x="299134" y="496569"/>
                  <a:pt x="294389" y="494864"/>
                  <a:pt x="291257" y="490033"/>
                </a:cubicBezTo>
                <a:cubicBezTo>
                  <a:pt x="234984" y="404018"/>
                  <a:pt x="107253" y="419364"/>
                  <a:pt x="21751" y="453751"/>
                </a:cubicBezTo>
                <a:cubicBezTo>
                  <a:pt x="5144" y="460382"/>
                  <a:pt x="-9280" y="437742"/>
                  <a:pt x="7422" y="431016"/>
                </a:cubicBezTo>
                <a:cubicBezTo>
                  <a:pt x="54728" y="412023"/>
                  <a:pt x="111452" y="398950"/>
                  <a:pt x="165033" y="400904"/>
                </a:cubicBezTo>
                <a:close/>
                <a:moveTo>
                  <a:pt x="155189" y="275778"/>
                </a:moveTo>
                <a:cubicBezTo>
                  <a:pt x="190373" y="271726"/>
                  <a:pt x="226197" y="277389"/>
                  <a:pt x="259126" y="295874"/>
                </a:cubicBezTo>
                <a:cubicBezTo>
                  <a:pt x="270229" y="302130"/>
                  <a:pt x="260265" y="319192"/>
                  <a:pt x="249162" y="312936"/>
                </a:cubicBezTo>
                <a:cubicBezTo>
                  <a:pt x="189186" y="279285"/>
                  <a:pt x="119815" y="294262"/>
                  <a:pt x="65059" y="331041"/>
                </a:cubicBezTo>
                <a:cubicBezTo>
                  <a:pt x="54430" y="338150"/>
                  <a:pt x="44561" y="320993"/>
                  <a:pt x="55095" y="313979"/>
                </a:cubicBezTo>
                <a:cubicBezTo>
                  <a:pt x="85463" y="293599"/>
                  <a:pt x="120006" y="279830"/>
                  <a:pt x="155189" y="275778"/>
                </a:cubicBezTo>
                <a:close/>
                <a:moveTo>
                  <a:pt x="443849" y="275552"/>
                </a:moveTo>
                <a:cubicBezTo>
                  <a:pt x="479257" y="276654"/>
                  <a:pt x="514819" y="287483"/>
                  <a:pt x="546751" y="305255"/>
                </a:cubicBezTo>
                <a:cubicBezTo>
                  <a:pt x="557854" y="311415"/>
                  <a:pt x="549408" y="329329"/>
                  <a:pt x="538211" y="323074"/>
                </a:cubicBezTo>
                <a:cubicBezTo>
                  <a:pt x="480609" y="291037"/>
                  <a:pt x="410197" y="281843"/>
                  <a:pt x="353260" y="320420"/>
                </a:cubicBezTo>
                <a:cubicBezTo>
                  <a:pt x="342726" y="327528"/>
                  <a:pt x="331339" y="311415"/>
                  <a:pt x="341872" y="304212"/>
                </a:cubicBezTo>
                <a:cubicBezTo>
                  <a:pt x="373188" y="283076"/>
                  <a:pt x="408441" y="274451"/>
                  <a:pt x="443849" y="275552"/>
                </a:cubicBezTo>
                <a:close/>
                <a:moveTo>
                  <a:pt x="155189" y="229830"/>
                </a:moveTo>
                <a:cubicBezTo>
                  <a:pt x="190373" y="225780"/>
                  <a:pt x="226197" y="231440"/>
                  <a:pt x="259126" y="249914"/>
                </a:cubicBezTo>
                <a:cubicBezTo>
                  <a:pt x="270229" y="256166"/>
                  <a:pt x="260265" y="273124"/>
                  <a:pt x="249162" y="266966"/>
                </a:cubicBezTo>
                <a:cubicBezTo>
                  <a:pt x="189186" y="233335"/>
                  <a:pt x="119815" y="248303"/>
                  <a:pt x="65059" y="284966"/>
                </a:cubicBezTo>
                <a:cubicBezTo>
                  <a:pt x="54430" y="292071"/>
                  <a:pt x="44561" y="275019"/>
                  <a:pt x="55095" y="268008"/>
                </a:cubicBezTo>
                <a:cubicBezTo>
                  <a:pt x="85463" y="247640"/>
                  <a:pt x="120006" y="233880"/>
                  <a:pt x="155189" y="229830"/>
                </a:cubicBezTo>
                <a:close/>
                <a:moveTo>
                  <a:pt x="439981" y="229743"/>
                </a:moveTo>
                <a:cubicBezTo>
                  <a:pt x="475369" y="230857"/>
                  <a:pt x="510924" y="241709"/>
                  <a:pt x="542897" y="259481"/>
                </a:cubicBezTo>
                <a:cubicBezTo>
                  <a:pt x="553903" y="265642"/>
                  <a:pt x="545554" y="283461"/>
                  <a:pt x="534359" y="277206"/>
                </a:cubicBezTo>
                <a:cubicBezTo>
                  <a:pt x="476674" y="245169"/>
                  <a:pt x="406371" y="235975"/>
                  <a:pt x="349445" y="274552"/>
                </a:cubicBezTo>
                <a:cubicBezTo>
                  <a:pt x="338819" y="281660"/>
                  <a:pt x="327529" y="265547"/>
                  <a:pt x="338060" y="258438"/>
                </a:cubicBezTo>
                <a:cubicBezTo>
                  <a:pt x="369369" y="237255"/>
                  <a:pt x="404592" y="228629"/>
                  <a:pt x="439981" y="229743"/>
                </a:cubicBezTo>
                <a:close/>
                <a:moveTo>
                  <a:pt x="436157" y="183933"/>
                </a:moveTo>
                <a:cubicBezTo>
                  <a:pt x="471557" y="185045"/>
                  <a:pt x="507123" y="195886"/>
                  <a:pt x="539058" y="213639"/>
                </a:cubicBezTo>
                <a:cubicBezTo>
                  <a:pt x="550162" y="219794"/>
                  <a:pt x="541715" y="237594"/>
                  <a:pt x="530612" y="231439"/>
                </a:cubicBezTo>
                <a:cubicBezTo>
                  <a:pt x="472909" y="199342"/>
                  <a:pt x="402584" y="190253"/>
                  <a:pt x="345546" y="228694"/>
                </a:cubicBezTo>
                <a:cubicBezTo>
                  <a:pt x="335012" y="235889"/>
                  <a:pt x="323718" y="219699"/>
                  <a:pt x="334252" y="212598"/>
                </a:cubicBezTo>
                <a:cubicBezTo>
                  <a:pt x="365524" y="191436"/>
                  <a:pt x="400757" y="182820"/>
                  <a:pt x="436157" y="183933"/>
                </a:cubicBezTo>
                <a:close/>
                <a:moveTo>
                  <a:pt x="155189" y="183880"/>
                </a:moveTo>
                <a:cubicBezTo>
                  <a:pt x="190373" y="179842"/>
                  <a:pt x="226197" y="185502"/>
                  <a:pt x="259126" y="203976"/>
                </a:cubicBezTo>
                <a:cubicBezTo>
                  <a:pt x="270229" y="210133"/>
                  <a:pt x="260265" y="227186"/>
                  <a:pt x="249162" y="220933"/>
                </a:cubicBezTo>
                <a:cubicBezTo>
                  <a:pt x="189186" y="187302"/>
                  <a:pt x="119815" y="202270"/>
                  <a:pt x="65059" y="239028"/>
                </a:cubicBezTo>
                <a:cubicBezTo>
                  <a:pt x="54430" y="246133"/>
                  <a:pt x="44561" y="229080"/>
                  <a:pt x="55095" y="221975"/>
                </a:cubicBezTo>
                <a:cubicBezTo>
                  <a:pt x="85463" y="201655"/>
                  <a:pt x="120006" y="187918"/>
                  <a:pt x="155189" y="183880"/>
                </a:cubicBezTo>
                <a:close/>
                <a:moveTo>
                  <a:pt x="439981" y="137783"/>
                </a:moveTo>
                <a:cubicBezTo>
                  <a:pt x="475369" y="138895"/>
                  <a:pt x="510924" y="149736"/>
                  <a:pt x="542897" y="167489"/>
                </a:cubicBezTo>
                <a:cubicBezTo>
                  <a:pt x="553903" y="173644"/>
                  <a:pt x="545554" y="191444"/>
                  <a:pt x="534359" y="185289"/>
                </a:cubicBezTo>
                <a:cubicBezTo>
                  <a:pt x="476674" y="153192"/>
                  <a:pt x="406371" y="144103"/>
                  <a:pt x="349445" y="182544"/>
                </a:cubicBezTo>
                <a:cubicBezTo>
                  <a:pt x="338819" y="189739"/>
                  <a:pt x="327529" y="173549"/>
                  <a:pt x="338060" y="166448"/>
                </a:cubicBezTo>
                <a:cubicBezTo>
                  <a:pt x="369369" y="145286"/>
                  <a:pt x="404592" y="136670"/>
                  <a:pt x="439981" y="137783"/>
                </a:cubicBezTo>
                <a:close/>
                <a:moveTo>
                  <a:pt x="209117" y="125922"/>
                </a:moveTo>
                <a:cubicBezTo>
                  <a:pt x="223089" y="128148"/>
                  <a:pt x="236563" y="133217"/>
                  <a:pt x="249230" y="141507"/>
                </a:cubicBezTo>
                <a:cubicBezTo>
                  <a:pt x="259857" y="148423"/>
                  <a:pt x="249989" y="165477"/>
                  <a:pt x="239267" y="158561"/>
                </a:cubicBezTo>
                <a:cubicBezTo>
                  <a:pt x="218392" y="144918"/>
                  <a:pt x="195619" y="141223"/>
                  <a:pt x="171234" y="146339"/>
                </a:cubicBezTo>
                <a:cubicBezTo>
                  <a:pt x="158804" y="148991"/>
                  <a:pt x="153585" y="130043"/>
                  <a:pt x="166015" y="127390"/>
                </a:cubicBezTo>
                <a:cubicBezTo>
                  <a:pt x="180675" y="124311"/>
                  <a:pt x="195145" y="123695"/>
                  <a:pt x="209117" y="125922"/>
                </a:cubicBezTo>
                <a:close/>
                <a:moveTo>
                  <a:pt x="114405" y="101164"/>
                </a:moveTo>
                <a:cubicBezTo>
                  <a:pt x="101873" y="102206"/>
                  <a:pt x="90291" y="105901"/>
                  <a:pt x="79658" y="112628"/>
                </a:cubicBezTo>
                <a:cubicBezTo>
                  <a:pt x="78519" y="127407"/>
                  <a:pt x="78234" y="142091"/>
                  <a:pt x="78139" y="156871"/>
                </a:cubicBezTo>
                <a:cubicBezTo>
                  <a:pt x="89626" y="150523"/>
                  <a:pt x="101684" y="145407"/>
                  <a:pt x="114405" y="142186"/>
                </a:cubicBezTo>
                <a:close/>
                <a:moveTo>
                  <a:pt x="436157" y="91941"/>
                </a:moveTo>
                <a:cubicBezTo>
                  <a:pt x="471557" y="93043"/>
                  <a:pt x="507123" y="103872"/>
                  <a:pt x="539058" y="121643"/>
                </a:cubicBezTo>
                <a:cubicBezTo>
                  <a:pt x="550162" y="127804"/>
                  <a:pt x="541715" y="145718"/>
                  <a:pt x="530612" y="139462"/>
                </a:cubicBezTo>
                <a:cubicBezTo>
                  <a:pt x="472909" y="107426"/>
                  <a:pt x="402584" y="98232"/>
                  <a:pt x="345546" y="136808"/>
                </a:cubicBezTo>
                <a:cubicBezTo>
                  <a:pt x="335012" y="143917"/>
                  <a:pt x="323718" y="127804"/>
                  <a:pt x="334252" y="120601"/>
                </a:cubicBezTo>
                <a:cubicBezTo>
                  <a:pt x="365524" y="99464"/>
                  <a:pt x="400757" y="90839"/>
                  <a:pt x="436157" y="91941"/>
                </a:cubicBezTo>
                <a:close/>
                <a:moveTo>
                  <a:pt x="120956" y="81080"/>
                </a:moveTo>
                <a:cubicBezTo>
                  <a:pt x="122000" y="81080"/>
                  <a:pt x="122855" y="81174"/>
                  <a:pt x="123804" y="81459"/>
                </a:cubicBezTo>
                <a:cubicBezTo>
                  <a:pt x="128836" y="81269"/>
                  <a:pt x="134152" y="84396"/>
                  <a:pt x="134152" y="90933"/>
                </a:cubicBezTo>
                <a:lnTo>
                  <a:pt x="134152" y="146734"/>
                </a:lnTo>
                <a:cubicBezTo>
                  <a:pt x="134152" y="147681"/>
                  <a:pt x="133962" y="148534"/>
                  <a:pt x="133773" y="149292"/>
                </a:cubicBezTo>
                <a:cubicBezTo>
                  <a:pt x="134532" y="153744"/>
                  <a:pt x="132633" y="158387"/>
                  <a:pt x="126842" y="159523"/>
                </a:cubicBezTo>
                <a:cubicBezTo>
                  <a:pt x="109279" y="163029"/>
                  <a:pt x="93234" y="170134"/>
                  <a:pt x="78234" y="179892"/>
                </a:cubicBezTo>
                <a:cubicBezTo>
                  <a:pt x="72348" y="183682"/>
                  <a:pt x="66841" y="180366"/>
                  <a:pt x="64658" y="175439"/>
                </a:cubicBezTo>
                <a:cubicBezTo>
                  <a:pt x="61145" y="174208"/>
                  <a:pt x="58392" y="171271"/>
                  <a:pt x="58392" y="166439"/>
                </a:cubicBezTo>
                <a:cubicBezTo>
                  <a:pt x="58392" y="147871"/>
                  <a:pt x="58487" y="129207"/>
                  <a:pt x="60101" y="110638"/>
                </a:cubicBezTo>
                <a:cubicBezTo>
                  <a:pt x="60196" y="109596"/>
                  <a:pt x="60386" y="108649"/>
                  <a:pt x="60765" y="107796"/>
                </a:cubicBezTo>
                <a:cubicBezTo>
                  <a:pt x="60576" y="104575"/>
                  <a:pt x="61715" y="101164"/>
                  <a:pt x="64943" y="98796"/>
                </a:cubicBezTo>
                <a:cubicBezTo>
                  <a:pt x="81367" y="86764"/>
                  <a:pt x="100734" y="81459"/>
                  <a:pt x="120956" y="81080"/>
                </a:cubicBezTo>
                <a:close/>
                <a:moveTo>
                  <a:pt x="211133" y="79659"/>
                </a:moveTo>
                <a:cubicBezTo>
                  <a:pt x="225465" y="81224"/>
                  <a:pt x="239442" y="85988"/>
                  <a:pt x="252540" y="93858"/>
                </a:cubicBezTo>
                <a:cubicBezTo>
                  <a:pt x="263455" y="100495"/>
                  <a:pt x="253489" y="117563"/>
                  <a:pt x="242574" y="110925"/>
                </a:cubicBezTo>
                <a:cubicBezTo>
                  <a:pt x="220553" y="97651"/>
                  <a:pt x="197109" y="95375"/>
                  <a:pt x="172811" y="103719"/>
                </a:cubicBezTo>
                <a:cubicBezTo>
                  <a:pt x="160756" y="107796"/>
                  <a:pt x="155631" y="88833"/>
                  <a:pt x="167590" y="84661"/>
                </a:cubicBezTo>
                <a:cubicBezTo>
                  <a:pt x="182112" y="79730"/>
                  <a:pt x="196800" y="78095"/>
                  <a:pt x="211133" y="79659"/>
                </a:cubicBezTo>
                <a:close/>
                <a:moveTo>
                  <a:pt x="198798" y="22403"/>
                </a:moveTo>
                <a:cubicBezTo>
                  <a:pt x="139593" y="17888"/>
                  <a:pt x="76710" y="44314"/>
                  <a:pt x="27245" y="79844"/>
                </a:cubicBezTo>
                <a:cubicBezTo>
                  <a:pt x="29238" y="182456"/>
                  <a:pt x="26296" y="284974"/>
                  <a:pt x="26012" y="387586"/>
                </a:cubicBezTo>
                <a:cubicBezTo>
                  <a:pt x="118725" y="354898"/>
                  <a:pt x="223111" y="351392"/>
                  <a:pt x="306429" y="408620"/>
                </a:cubicBezTo>
                <a:cubicBezTo>
                  <a:pt x="389653" y="351392"/>
                  <a:pt x="494134" y="354898"/>
                  <a:pt x="586847" y="387586"/>
                </a:cubicBezTo>
                <a:cubicBezTo>
                  <a:pt x="586563" y="284974"/>
                  <a:pt x="583621" y="182456"/>
                  <a:pt x="585614" y="79844"/>
                </a:cubicBezTo>
                <a:cubicBezTo>
                  <a:pt x="506470" y="22995"/>
                  <a:pt x="392975" y="-10545"/>
                  <a:pt x="315160" y="68664"/>
                </a:cubicBezTo>
                <a:cubicBezTo>
                  <a:pt x="312503" y="71412"/>
                  <a:pt x="309371" y="72264"/>
                  <a:pt x="306429" y="71791"/>
                </a:cubicBezTo>
                <a:cubicBezTo>
                  <a:pt x="303488" y="72264"/>
                  <a:pt x="300356" y="71412"/>
                  <a:pt x="297699" y="68664"/>
                </a:cubicBezTo>
                <a:cubicBezTo>
                  <a:pt x="268518" y="38960"/>
                  <a:pt x="234320" y="25112"/>
                  <a:pt x="198798" y="22403"/>
                </a:cubicBezTo>
                <a:close/>
                <a:moveTo>
                  <a:pt x="197678" y="346"/>
                </a:moveTo>
                <a:cubicBezTo>
                  <a:pt x="236561" y="2640"/>
                  <a:pt x="274117" y="16470"/>
                  <a:pt x="306429" y="46209"/>
                </a:cubicBezTo>
                <a:cubicBezTo>
                  <a:pt x="392595" y="-33095"/>
                  <a:pt x="516055" y="730"/>
                  <a:pt x="602505" y="64779"/>
                </a:cubicBezTo>
                <a:cubicBezTo>
                  <a:pt x="604118" y="66011"/>
                  <a:pt x="605257" y="67432"/>
                  <a:pt x="606016" y="68948"/>
                </a:cubicBezTo>
                <a:cubicBezTo>
                  <a:pt x="607250" y="70654"/>
                  <a:pt x="608104" y="72833"/>
                  <a:pt x="608009" y="75581"/>
                </a:cubicBezTo>
                <a:cubicBezTo>
                  <a:pt x="605827" y="182456"/>
                  <a:pt x="609053" y="289237"/>
                  <a:pt x="609243" y="396113"/>
                </a:cubicBezTo>
                <a:cubicBezTo>
                  <a:pt x="609243" y="397913"/>
                  <a:pt x="608863" y="399524"/>
                  <a:pt x="608199" y="400945"/>
                </a:cubicBezTo>
                <a:cubicBezTo>
                  <a:pt x="610002" y="408620"/>
                  <a:pt x="604403" y="417810"/>
                  <a:pt x="595103" y="414210"/>
                </a:cubicBezTo>
                <a:cubicBezTo>
                  <a:pt x="503813" y="378679"/>
                  <a:pt x="400661" y="370815"/>
                  <a:pt x="317437" y="428043"/>
                </a:cubicBezTo>
                <a:cubicBezTo>
                  <a:pt x="315540" y="432591"/>
                  <a:pt x="311269" y="435812"/>
                  <a:pt x="306429" y="434675"/>
                </a:cubicBezTo>
                <a:cubicBezTo>
                  <a:pt x="301590" y="435812"/>
                  <a:pt x="297319" y="432591"/>
                  <a:pt x="295422" y="428043"/>
                </a:cubicBezTo>
                <a:cubicBezTo>
                  <a:pt x="212198" y="370815"/>
                  <a:pt x="109046" y="378679"/>
                  <a:pt x="17756" y="414210"/>
                </a:cubicBezTo>
                <a:cubicBezTo>
                  <a:pt x="8456" y="417810"/>
                  <a:pt x="2857" y="408620"/>
                  <a:pt x="4660" y="400945"/>
                </a:cubicBezTo>
                <a:cubicBezTo>
                  <a:pt x="3996" y="399524"/>
                  <a:pt x="3616" y="397913"/>
                  <a:pt x="3616" y="396113"/>
                </a:cubicBezTo>
                <a:cubicBezTo>
                  <a:pt x="3806" y="289237"/>
                  <a:pt x="7032" y="182456"/>
                  <a:pt x="4850" y="75581"/>
                </a:cubicBezTo>
                <a:cubicBezTo>
                  <a:pt x="4755" y="72833"/>
                  <a:pt x="5514" y="70654"/>
                  <a:pt x="6843" y="68948"/>
                </a:cubicBezTo>
                <a:cubicBezTo>
                  <a:pt x="7602" y="67432"/>
                  <a:pt x="8741" y="66011"/>
                  <a:pt x="10354" y="64779"/>
                </a:cubicBezTo>
                <a:cubicBezTo>
                  <a:pt x="64385" y="24748"/>
                  <a:pt x="132874" y="-3476"/>
                  <a:pt x="197678" y="346"/>
                </a:cubicBezTo>
                <a:close/>
              </a:path>
            </a:pathLst>
          </a:custGeom>
          <a:solidFill>
            <a:sysClr val="window" lastClr="FFFFFF"/>
          </a:solidFill>
          <a:ln>
            <a:noFill/>
          </a:ln>
        </p:spPr>
        <p:txBody>
          <a:bodyPr/>
          <a:lstStyle/>
          <a:p>
            <a:pPr>
              <a:defRPr/>
            </a:pPr>
            <a:endParaRPr lang="zh-CN" altLang="en-US" kern="0" dirty="0">
              <a:solidFill>
                <a:prstClr val="black">
                  <a:lumMod val="75000"/>
                  <a:lumOff val="25000"/>
                </a:prstClr>
              </a:solidFill>
              <a:cs typeface="+mn-ea"/>
              <a:sym typeface="+mn-lt"/>
            </a:endParaRPr>
          </a:p>
        </p:txBody>
      </p:sp>
      <p:sp>
        <p:nvSpPr>
          <p:cNvPr id="40" name="椭圆 39"/>
          <p:cNvSpPr/>
          <p:nvPr/>
        </p:nvSpPr>
        <p:spPr>
          <a:xfrm>
            <a:off x="6964680" y="2052320"/>
            <a:ext cx="720090" cy="720090"/>
          </a:xfrm>
          <a:prstGeom prst="ellipse">
            <a:avLst/>
          </a:prstGeom>
          <a:solidFill>
            <a:srgbClr val="3FA4DE"/>
          </a:solidFill>
          <a:ln>
            <a:noFill/>
          </a:ln>
          <a:effectLst>
            <a:outerShdw blurRad="330200" dist="38100" dir="2700000" algn="tl" rotWithShape="0">
              <a:srgbClr val="012FA7">
                <a:alpha val="18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cs typeface="+mn-ea"/>
              <a:sym typeface="+mn-lt"/>
            </a:endParaRPr>
          </a:p>
        </p:txBody>
      </p:sp>
      <p:sp>
        <p:nvSpPr>
          <p:cNvPr id="41" name="图标"/>
          <p:cNvSpPr>
            <a:spLocks noChangeAspect="1"/>
          </p:cNvSpPr>
          <p:nvPr/>
        </p:nvSpPr>
        <p:spPr bwMode="auto">
          <a:xfrm>
            <a:off x="7145020" y="2232660"/>
            <a:ext cx="360045" cy="359410"/>
          </a:xfrm>
          <a:custGeom>
            <a:avLst/>
            <a:gdLst>
              <a:gd name="T0" fmla="*/ 2855 w 3129"/>
              <a:gd name="T1" fmla="*/ 654 h 3129"/>
              <a:gd name="T2" fmla="*/ 2800 w 3129"/>
              <a:gd name="T3" fmla="*/ 0 h 3129"/>
              <a:gd name="T4" fmla="*/ 1532 w 3129"/>
              <a:gd name="T5" fmla="*/ 274 h 3129"/>
              <a:gd name="T6" fmla="*/ 878 w 3129"/>
              <a:gd name="T7" fmla="*/ 329 h 3129"/>
              <a:gd name="T8" fmla="*/ 1153 w 3129"/>
              <a:gd name="T9" fmla="*/ 1153 h 3129"/>
              <a:gd name="T10" fmla="*/ 329 w 3129"/>
              <a:gd name="T11" fmla="*/ 878 h 3129"/>
              <a:gd name="T12" fmla="*/ 274 w 3129"/>
              <a:gd name="T13" fmla="*/ 1532 h 3129"/>
              <a:gd name="T14" fmla="*/ 0 w 3129"/>
              <a:gd name="T15" fmla="*/ 2800 h 3129"/>
              <a:gd name="T16" fmla="*/ 654 w 3129"/>
              <a:gd name="T17" fmla="*/ 2855 h 3129"/>
              <a:gd name="T18" fmla="*/ 1921 w 3129"/>
              <a:gd name="T19" fmla="*/ 3129 h 3129"/>
              <a:gd name="T20" fmla="*/ 1976 w 3129"/>
              <a:gd name="T21" fmla="*/ 2475 h 3129"/>
              <a:gd name="T22" fmla="*/ 2475 w 3129"/>
              <a:gd name="T23" fmla="*/ 1976 h 3129"/>
              <a:gd name="T24" fmla="*/ 3129 w 3129"/>
              <a:gd name="T25" fmla="*/ 1921 h 3129"/>
              <a:gd name="T26" fmla="*/ 2800 w 3129"/>
              <a:gd name="T27" fmla="*/ 110 h 3129"/>
              <a:gd name="T28" fmla="*/ 2800 w 3129"/>
              <a:gd name="T29" fmla="*/ 549 h 3129"/>
              <a:gd name="T30" fmla="*/ 2800 w 3129"/>
              <a:gd name="T31" fmla="*/ 110 h 3129"/>
              <a:gd name="T32" fmla="*/ 1208 w 3129"/>
              <a:gd name="T33" fmla="*/ 110 h 3129"/>
              <a:gd name="T34" fmla="*/ 1208 w 3129"/>
              <a:gd name="T35" fmla="*/ 549 h 3129"/>
              <a:gd name="T36" fmla="*/ 1263 w 3129"/>
              <a:gd name="T37" fmla="*/ 1263 h 3129"/>
              <a:gd name="T38" fmla="*/ 1867 w 3129"/>
              <a:gd name="T39" fmla="*/ 1532 h 3129"/>
              <a:gd name="T40" fmla="*/ 1532 w 3129"/>
              <a:gd name="T41" fmla="*/ 1867 h 3129"/>
              <a:gd name="T42" fmla="*/ 1263 w 3129"/>
              <a:gd name="T43" fmla="*/ 1263 h 3129"/>
              <a:gd name="T44" fmla="*/ 1427 w 3129"/>
              <a:gd name="T45" fmla="*/ 1921 h 3129"/>
              <a:gd name="T46" fmla="*/ 988 w 3129"/>
              <a:gd name="T47" fmla="*/ 1921 h 3129"/>
              <a:gd name="T48" fmla="*/ 110 w 3129"/>
              <a:gd name="T49" fmla="*/ 1208 h 3129"/>
              <a:gd name="T50" fmla="*/ 549 w 3129"/>
              <a:gd name="T51" fmla="*/ 1208 h 3129"/>
              <a:gd name="T52" fmla="*/ 110 w 3129"/>
              <a:gd name="T53" fmla="*/ 1208 h 3129"/>
              <a:gd name="T54" fmla="*/ 110 w 3129"/>
              <a:gd name="T55" fmla="*/ 2800 h 3129"/>
              <a:gd name="T56" fmla="*/ 549 w 3129"/>
              <a:gd name="T57" fmla="*/ 2800 h 3129"/>
              <a:gd name="T58" fmla="*/ 1597 w 3129"/>
              <a:gd name="T59" fmla="*/ 2745 h 3129"/>
              <a:gd name="T60" fmla="*/ 384 w 3129"/>
              <a:gd name="T61" fmla="*/ 2475 h 3129"/>
              <a:gd name="T62" fmla="*/ 654 w 3129"/>
              <a:gd name="T63" fmla="*/ 1263 h 3129"/>
              <a:gd name="T64" fmla="*/ 1153 w 3129"/>
              <a:gd name="T65" fmla="*/ 1597 h 3129"/>
              <a:gd name="T66" fmla="*/ 1208 w 3129"/>
              <a:gd name="T67" fmla="*/ 2251 h 3129"/>
              <a:gd name="T68" fmla="*/ 1867 w 3129"/>
              <a:gd name="T69" fmla="*/ 1976 h 3129"/>
              <a:gd name="T70" fmla="*/ 1867 w 3129"/>
              <a:gd name="T71" fmla="*/ 2475 h 3129"/>
              <a:gd name="T72" fmla="*/ 2141 w 3129"/>
              <a:gd name="T73" fmla="*/ 2800 h 3129"/>
              <a:gd name="T74" fmla="*/ 1702 w 3129"/>
              <a:gd name="T75" fmla="*/ 2800 h 3129"/>
              <a:gd name="T76" fmla="*/ 2141 w 3129"/>
              <a:gd name="T77" fmla="*/ 2800 h 3129"/>
              <a:gd name="T78" fmla="*/ 1702 w 3129"/>
              <a:gd name="T79" fmla="*/ 1208 h 3129"/>
              <a:gd name="T80" fmla="*/ 2141 w 3129"/>
              <a:gd name="T81" fmla="*/ 1208 h 3129"/>
              <a:gd name="T82" fmla="*/ 2475 w 3129"/>
              <a:gd name="T83" fmla="*/ 1867 h 3129"/>
              <a:gd name="T84" fmla="*/ 1976 w 3129"/>
              <a:gd name="T85" fmla="*/ 1532 h 3129"/>
              <a:gd name="T86" fmla="*/ 1921 w 3129"/>
              <a:gd name="T87" fmla="*/ 878 h 3129"/>
              <a:gd name="T88" fmla="*/ 1263 w 3129"/>
              <a:gd name="T89" fmla="*/ 1153 h 3129"/>
              <a:gd name="T90" fmla="*/ 1532 w 3129"/>
              <a:gd name="T91" fmla="*/ 384 h 3129"/>
              <a:gd name="T92" fmla="*/ 2745 w 3129"/>
              <a:gd name="T93" fmla="*/ 654 h 3129"/>
              <a:gd name="T94" fmla="*/ 2475 w 3129"/>
              <a:gd name="T95" fmla="*/ 1867 h 3129"/>
              <a:gd name="T96" fmla="*/ 2580 w 3129"/>
              <a:gd name="T97" fmla="*/ 1921 h 3129"/>
              <a:gd name="T98" fmla="*/ 3019 w 3129"/>
              <a:gd name="T99" fmla="*/ 1921 h 3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29" h="3129">
                <a:moveTo>
                  <a:pt x="2855" y="1597"/>
                </a:moveTo>
                <a:lnTo>
                  <a:pt x="2855" y="654"/>
                </a:lnTo>
                <a:cubicBezTo>
                  <a:pt x="3010" y="628"/>
                  <a:pt x="3129" y="492"/>
                  <a:pt x="3129" y="329"/>
                </a:cubicBezTo>
                <a:cubicBezTo>
                  <a:pt x="3129" y="148"/>
                  <a:pt x="2981" y="0"/>
                  <a:pt x="2800" y="0"/>
                </a:cubicBezTo>
                <a:cubicBezTo>
                  <a:pt x="2637" y="0"/>
                  <a:pt x="2502" y="119"/>
                  <a:pt x="2475" y="274"/>
                </a:cubicBezTo>
                <a:lnTo>
                  <a:pt x="1532" y="274"/>
                </a:lnTo>
                <a:cubicBezTo>
                  <a:pt x="1506" y="119"/>
                  <a:pt x="1371" y="0"/>
                  <a:pt x="1208" y="0"/>
                </a:cubicBezTo>
                <a:cubicBezTo>
                  <a:pt x="1026" y="0"/>
                  <a:pt x="878" y="148"/>
                  <a:pt x="878" y="329"/>
                </a:cubicBezTo>
                <a:cubicBezTo>
                  <a:pt x="878" y="492"/>
                  <a:pt x="997" y="628"/>
                  <a:pt x="1153" y="654"/>
                </a:cubicBezTo>
                <a:lnTo>
                  <a:pt x="1153" y="1153"/>
                </a:lnTo>
                <a:lnTo>
                  <a:pt x="654" y="1153"/>
                </a:lnTo>
                <a:cubicBezTo>
                  <a:pt x="628" y="997"/>
                  <a:pt x="492" y="878"/>
                  <a:pt x="329" y="878"/>
                </a:cubicBezTo>
                <a:cubicBezTo>
                  <a:pt x="148" y="878"/>
                  <a:pt x="0" y="1026"/>
                  <a:pt x="0" y="1208"/>
                </a:cubicBezTo>
                <a:cubicBezTo>
                  <a:pt x="0" y="1371"/>
                  <a:pt x="119" y="1506"/>
                  <a:pt x="274" y="1532"/>
                </a:cubicBezTo>
                <a:lnTo>
                  <a:pt x="274" y="2475"/>
                </a:lnTo>
                <a:cubicBezTo>
                  <a:pt x="119" y="2502"/>
                  <a:pt x="0" y="2637"/>
                  <a:pt x="0" y="2800"/>
                </a:cubicBezTo>
                <a:cubicBezTo>
                  <a:pt x="0" y="2981"/>
                  <a:pt x="148" y="3129"/>
                  <a:pt x="329" y="3129"/>
                </a:cubicBezTo>
                <a:cubicBezTo>
                  <a:pt x="492" y="3129"/>
                  <a:pt x="628" y="3010"/>
                  <a:pt x="654" y="2855"/>
                </a:cubicBezTo>
                <a:lnTo>
                  <a:pt x="1597" y="2855"/>
                </a:lnTo>
                <a:cubicBezTo>
                  <a:pt x="1623" y="3010"/>
                  <a:pt x="1759" y="3129"/>
                  <a:pt x="1921" y="3129"/>
                </a:cubicBezTo>
                <a:cubicBezTo>
                  <a:pt x="2103" y="3129"/>
                  <a:pt x="2251" y="2981"/>
                  <a:pt x="2251" y="2800"/>
                </a:cubicBezTo>
                <a:cubicBezTo>
                  <a:pt x="2251" y="2637"/>
                  <a:pt x="2132" y="2502"/>
                  <a:pt x="1976" y="2475"/>
                </a:cubicBezTo>
                <a:lnTo>
                  <a:pt x="1976" y="1976"/>
                </a:lnTo>
                <a:lnTo>
                  <a:pt x="2475" y="1976"/>
                </a:lnTo>
                <a:cubicBezTo>
                  <a:pt x="2502" y="2132"/>
                  <a:pt x="2637" y="2251"/>
                  <a:pt x="2800" y="2251"/>
                </a:cubicBezTo>
                <a:cubicBezTo>
                  <a:pt x="2981" y="2251"/>
                  <a:pt x="3129" y="2103"/>
                  <a:pt x="3129" y="1921"/>
                </a:cubicBezTo>
                <a:cubicBezTo>
                  <a:pt x="3129" y="1759"/>
                  <a:pt x="3010" y="1623"/>
                  <a:pt x="2855" y="1597"/>
                </a:cubicBezTo>
                <a:close/>
                <a:moveTo>
                  <a:pt x="2800" y="110"/>
                </a:moveTo>
                <a:cubicBezTo>
                  <a:pt x="2921" y="110"/>
                  <a:pt x="3019" y="208"/>
                  <a:pt x="3019" y="329"/>
                </a:cubicBezTo>
                <a:cubicBezTo>
                  <a:pt x="3019" y="450"/>
                  <a:pt x="2921" y="549"/>
                  <a:pt x="2800" y="549"/>
                </a:cubicBezTo>
                <a:cubicBezTo>
                  <a:pt x="2679" y="549"/>
                  <a:pt x="2580" y="450"/>
                  <a:pt x="2580" y="329"/>
                </a:cubicBezTo>
                <a:cubicBezTo>
                  <a:pt x="2580" y="208"/>
                  <a:pt x="2679" y="110"/>
                  <a:pt x="2800" y="110"/>
                </a:cubicBezTo>
                <a:close/>
                <a:moveTo>
                  <a:pt x="988" y="329"/>
                </a:moveTo>
                <a:cubicBezTo>
                  <a:pt x="988" y="208"/>
                  <a:pt x="1087" y="110"/>
                  <a:pt x="1208" y="110"/>
                </a:cubicBezTo>
                <a:cubicBezTo>
                  <a:pt x="1329" y="110"/>
                  <a:pt x="1427" y="208"/>
                  <a:pt x="1427" y="329"/>
                </a:cubicBezTo>
                <a:cubicBezTo>
                  <a:pt x="1427" y="450"/>
                  <a:pt x="1329" y="549"/>
                  <a:pt x="1208" y="549"/>
                </a:cubicBezTo>
                <a:cubicBezTo>
                  <a:pt x="1087" y="549"/>
                  <a:pt x="988" y="450"/>
                  <a:pt x="988" y="329"/>
                </a:cubicBezTo>
                <a:close/>
                <a:moveTo>
                  <a:pt x="1263" y="1263"/>
                </a:moveTo>
                <a:lnTo>
                  <a:pt x="1597" y="1263"/>
                </a:lnTo>
                <a:cubicBezTo>
                  <a:pt x="1620" y="1400"/>
                  <a:pt x="1729" y="1509"/>
                  <a:pt x="1867" y="1532"/>
                </a:cubicBezTo>
                <a:lnTo>
                  <a:pt x="1867" y="1867"/>
                </a:lnTo>
                <a:lnTo>
                  <a:pt x="1532" y="1867"/>
                </a:lnTo>
                <a:cubicBezTo>
                  <a:pt x="1509" y="1729"/>
                  <a:pt x="1400" y="1620"/>
                  <a:pt x="1263" y="1597"/>
                </a:cubicBezTo>
                <a:lnTo>
                  <a:pt x="1263" y="1263"/>
                </a:lnTo>
                <a:close/>
                <a:moveTo>
                  <a:pt x="1208" y="1702"/>
                </a:moveTo>
                <a:cubicBezTo>
                  <a:pt x="1329" y="1702"/>
                  <a:pt x="1427" y="1800"/>
                  <a:pt x="1427" y="1921"/>
                </a:cubicBezTo>
                <a:cubicBezTo>
                  <a:pt x="1427" y="2042"/>
                  <a:pt x="1329" y="2141"/>
                  <a:pt x="1208" y="2141"/>
                </a:cubicBezTo>
                <a:cubicBezTo>
                  <a:pt x="1087" y="2141"/>
                  <a:pt x="988" y="2042"/>
                  <a:pt x="988" y="1921"/>
                </a:cubicBezTo>
                <a:cubicBezTo>
                  <a:pt x="988" y="1800"/>
                  <a:pt x="1087" y="1702"/>
                  <a:pt x="1208" y="1702"/>
                </a:cubicBezTo>
                <a:close/>
                <a:moveTo>
                  <a:pt x="110" y="1208"/>
                </a:moveTo>
                <a:cubicBezTo>
                  <a:pt x="110" y="1087"/>
                  <a:pt x="208" y="988"/>
                  <a:pt x="329" y="988"/>
                </a:cubicBezTo>
                <a:cubicBezTo>
                  <a:pt x="450" y="988"/>
                  <a:pt x="549" y="1087"/>
                  <a:pt x="549" y="1208"/>
                </a:cubicBezTo>
                <a:cubicBezTo>
                  <a:pt x="549" y="1329"/>
                  <a:pt x="450" y="1427"/>
                  <a:pt x="329" y="1427"/>
                </a:cubicBezTo>
                <a:cubicBezTo>
                  <a:pt x="208" y="1427"/>
                  <a:pt x="110" y="1329"/>
                  <a:pt x="110" y="1208"/>
                </a:cubicBezTo>
                <a:close/>
                <a:moveTo>
                  <a:pt x="329" y="3019"/>
                </a:moveTo>
                <a:cubicBezTo>
                  <a:pt x="208" y="3019"/>
                  <a:pt x="110" y="2921"/>
                  <a:pt x="110" y="2800"/>
                </a:cubicBezTo>
                <a:cubicBezTo>
                  <a:pt x="110" y="2679"/>
                  <a:pt x="208" y="2580"/>
                  <a:pt x="329" y="2580"/>
                </a:cubicBezTo>
                <a:cubicBezTo>
                  <a:pt x="450" y="2580"/>
                  <a:pt x="549" y="2679"/>
                  <a:pt x="549" y="2800"/>
                </a:cubicBezTo>
                <a:cubicBezTo>
                  <a:pt x="549" y="2921"/>
                  <a:pt x="450" y="3019"/>
                  <a:pt x="329" y="3019"/>
                </a:cubicBezTo>
                <a:close/>
                <a:moveTo>
                  <a:pt x="1597" y="2745"/>
                </a:moveTo>
                <a:lnTo>
                  <a:pt x="654" y="2745"/>
                </a:lnTo>
                <a:cubicBezTo>
                  <a:pt x="631" y="2607"/>
                  <a:pt x="522" y="2499"/>
                  <a:pt x="384" y="2475"/>
                </a:cubicBezTo>
                <a:lnTo>
                  <a:pt x="384" y="1532"/>
                </a:lnTo>
                <a:cubicBezTo>
                  <a:pt x="522" y="1509"/>
                  <a:pt x="631" y="1400"/>
                  <a:pt x="654" y="1263"/>
                </a:cubicBezTo>
                <a:lnTo>
                  <a:pt x="1153" y="1263"/>
                </a:lnTo>
                <a:lnTo>
                  <a:pt x="1153" y="1597"/>
                </a:lnTo>
                <a:cubicBezTo>
                  <a:pt x="997" y="1623"/>
                  <a:pt x="878" y="1759"/>
                  <a:pt x="878" y="1921"/>
                </a:cubicBezTo>
                <a:cubicBezTo>
                  <a:pt x="878" y="2103"/>
                  <a:pt x="1026" y="2251"/>
                  <a:pt x="1208" y="2251"/>
                </a:cubicBezTo>
                <a:cubicBezTo>
                  <a:pt x="1371" y="2251"/>
                  <a:pt x="1506" y="2132"/>
                  <a:pt x="1532" y="1976"/>
                </a:cubicBezTo>
                <a:lnTo>
                  <a:pt x="1867" y="1976"/>
                </a:lnTo>
                <a:lnTo>
                  <a:pt x="1867" y="2475"/>
                </a:lnTo>
                <a:lnTo>
                  <a:pt x="1867" y="2475"/>
                </a:lnTo>
                <a:cubicBezTo>
                  <a:pt x="1729" y="2499"/>
                  <a:pt x="1620" y="2607"/>
                  <a:pt x="1597" y="2745"/>
                </a:cubicBezTo>
                <a:close/>
                <a:moveTo>
                  <a:pt x="2141" y="2800"/>
                </a:moveTo>
                <a:cubicBezTo>
                  <a:pt x="2141" y="2921"/>
                  <a:pt x="2043" y="3019"/>
                  <a:pt x="1921" y="3019"/>
                </a:cubicBezTo>
                <a:cubicBezTo>
                  <a:pt x="1800" y="3019"/>
                  <a:pt x="1702" y="2921"/>
                  <a:pt x="1702" y="2800"/>
                </a:cubicBezTo>
                <a:cubicBezTo>
                  <a:pt x="1702" y="2679"/>
                  <a:pt x="1800" y="2580"/>
                  <a:pt x="1921" y="2580"/>
                </a:cubicBezTo>
                <a:cubicBezTo>
                  <a:pt x="2043" y="2580"/>
                  <a:pt x="2141" y="2679"/>
                  <a:pt x="2141" y="2800"/>
                </a:cubicBezTo>
                <a:close/>
                <a:moveTo>
                  <a:pt x="1921" y="1427"/>
                </a:moveTo>
                <a:cubicBezTo>
                  <a:pt x="1800" y="1427"/>
                  <a:pt x="1702" y="1329"/>
                  <a:pt x="1702" y="1208"/>
                </a:cubicBezTo>
                <a:cubicBezTo>
                  <a:pt x="1702" y="1087"/>
                  <a:pt x="1800" y="988"/>
                  <a:pt x="1921" y="988"/>
                </a:cubicBezTo>
                <a:cubicBezTo>
                  <a:pt x="2043" y="988"/>
                  <a:pt x="2141" y="1087"/>
                  <a:pt x="2141" y="1208"/>
                </a:cubicBezTo>
                <a:cubicBezTo>
                  <a:pt x="2141" y="1329"/>
                  <a:pt x="2043" y="1427"/>
                  <a:pt x="1921" y="1427"/>
                </a:cubicBezTo>
                <a:close/>
                <a:moveTo>
                  <a:pt x="2475" y="1867"/>
                </a:moveTo>
                <a:lnTo>
                  <a:pt x="1976" y="1867"/>
                </a:lnTo>
                <a:lnTo>
                  <a:pt x="1976" y="1532"/>
                </a:lnTo>
                <a:cubicBezTo>
                  <a:pt x="2132" y="1506"/>
                  <a:pt x="2251" y="1371"/>
                  <a:pt x="2251" y="1208"/>
                </a:cubicBezTo>
                <a:cubicBezTo>
                  <a:pt x="2251" y="1026"/>
                  <a:pt x="2103" y="878"/>
                  <a:pt x="1921" y="878"/>
                </a:cubicBezTo>
                <a:cubicBezTo>
                  <a:pt x="1759" y="878"/>
                  <a:pt x="1623" y="997"/>
                  <a:pt x="1597" y="1153"/>
                </a:cubicBezTo>
                <a:lnTo>
                  <a:pt x="1263" y="1153"/>
                </a:lnTo>
                <a:lnTo>
                  <a:pt x="1263" y="654"/>
                </a:lnTo>
                <a:cubicBezTo>
                  <a:pt x="1400" y="631"/>
                  <a:pt x="1509" y="522"/>
                  <a:pt x="1532" y="384"/>
                </a:cubicBezTo>
                <a:lnTo>
                  <a:pt x="2475" y="384"/>
                </a:lnTo>
                <a:cubicBezTo>
                  <a:pt x="2499" y="522"/>
                  <a:pt x="2607" y="631"/>
                  <a:pt x="2745" y="654"/>
                </a:cubicBezTo>
                <a:lnTo>
                  <a:pt x="2745" y="1597"/>
                </a:lnTo>
                <a:cubicBezTo>
                  <a:pt x="2607" y="1620"/>
                  <a:pt x="2499" y="1729"/>
                  <a:pt x="2475" y="1867"/>
                </a:cubicBezTo>
                <a:close/>
                <a:moveTo>
                  <a:pt x="2800" y="2141"/>
                </a:moveTo>
                <a:cubicBezTo>
                  <a:pt x="2679" y="2141"/>
                  <a:pt x="2580" y="2042"/>
                  <a:pt x="2580" y="1921"/>
                </a:cubicBezTo>
                <a:cubicBezTo>
                  <a:pt x="2580" y="1800"/>
                  <a:pt x="2679" y="1702"/>
                  <a:pt x="2800" y="1702"/>
                </a:cubicBezTo>
                <a:cubicBezTo>
                  <a:pt x="2921" y="1702"/>
                  <a:pt x="3019" y="1800"/>
                  <a:pt x="3019" y="1921"/>
                </a:cubicBezTo>
                <a:cubicBezTo>
                  <a:pt x="3019" y="2042"/>
                  <a:pt x="2921" y="2141"/>
                  <a:pt x="2800" y="2141"/>
                </a:cubicBezTo>
                <a:close/>
              </a:path>
            </a:pathLst>
          </a:custGeom>
          <a:solidFill>
            <a:sysClr val="window" lastClr="FFFFFF"/>
          </a:solidFill>
          <a:ln>
            <a:noFill/>
          </a:ln>
        </p:spPr>
        <p:txBody>
          <a:bodyPr/>
          <a:lstStyle/>
          <a:p>
            <a:pPr>
              <a:defRPr/>
            </a:pPr>
            <a:endParaRPr lang="zh-CN" altLang="en-US" kern="0" dirty="0">
              <a:solidFill>
                <a:prstClr val="black">
                  <a:lumMod val="75000"/>
                  <a:lumOff val="25000"/>
                </a:prstClr>
              </a:solidFill>
              <a:cs typeface="+mn-ea"/>
              <a:sym typeface="+mn-lt"/>
            </a:endParaRPr>
          </a:p>
        </p:txBody>
      </p:sp>
      <p:sp>
        <p:nvSpPr>
          <p:cNvPr id="38" name="椭圆 37"/>
          <p:cNvSpPr/>
          <p:nvPr/>
        </p:nvSpPr>
        <p:spPr>
          <a:xfrm>
            <a:off x="6964680" y="4443730"/>
            <a:ext cx="720090" cy="720090"/>
          </a:xfrm>
          <a:prstGeom prst="ellipse">
            <a:avLst/>
          </a:prstGeom>
          <a:solidFill>
            <a:schemeClr val="accent2"/>
          </a:solidFill>
          <a:ln>
            <a:noFill/>
          </a:ln>
          <a:effectLst>
            <a:outerShdw blurRad="330200" dist="38100" dir="2700000" algn="tl" rotWithShape="0">
              <a:srgbClr val="012FA7">
                <a:alpha val="18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cs typeface="+mn-ea"/>
              <a:sym typeface="+mn-lt"/>
            </a:endParaRPr>
          </a:p>
        </p:txBody>
      </p:sp>
      <p:sp>
        <p:nvSpPr>
          <p:cNvPr id="39" name="图标"/>
          <p:cNvSpPr>
            <a:spLocks noChangeAspect="1"/>
          </p:cNvSpPr>
          <p:nvPr/>
        </p:nvSpPr>
        <p:spPr bwMode="auto">
          <a:xfrm>
            <a:off x="7197090" y="4641850"/>
            <a:ext cx="254635" cy="323850"/>
          </a:xfrm>
          <a:custGeom>
            <a:avLst/>
            <a:gdLst>
              <a:gd name="connsiteX0" fmla="*/ 388744 w 476951"/>
              <a:gd name="connsiteY0" fmla="*/ 528324 h 606722"/>
              <a:gd name="connsiteX1" fmla="*/ 414853 w 476951"/>
              <a:gd name="connsiteY1" fmla="*/ 528324 h 606722"/>
              <a:gd name="connsiteX2" fmla="*/ 414853 w 476951"/>
              <a:gd name="connsiteY2" fmla="*/ 548012 h 606722"/>
              <a:gd name="connsiteX3" fmla="*/ 388744 w 476951"/>
              <a:gd name="connsiteY3" fmla="*/ 548012 h 606722"/>
              <a:gd name="connsiteX4" fmla="*/ 336385 w 476951"/>
              <a:gd name="connsiteY4" fmla="*/ 528324 h 606722"/>
              <a:gd name="connsiteX5" fmla="*/ 362565 w 476951"/>
              <a:gd name="connsiteY5" fmla="*/ 528324 h 606722"/>
              <a:gd name="connsiteX6" fmla="*/ 362565 w 476951"/>
              <a:gd name="connsiteY6" fmla="*/ 548012 h 606722"/>
              <a:gd name="connsiteX7" fmla="*/ 336385 w 476951"/>
              <a:gd name="connsiteY7" fmla="*/ 548012 h 606722"/>
              <a:gd name="connsiteX8" fmla="*/ 62027 w 476951"/>
              <a:gd name="connsiteY8" fmla="*/ 528324 h 606722"/>
              <a:gd name="connsiteX9" fmla="*/ 310346 w 476951"/>
              <a:gd name="connsiteY9" fmla="*/ 528324 h 606722"/>
              <a:gd name="connsiteX10" fmla="*/ 310346 w 476951"/>
              <a:gd name="connsiteY10" fmla="*/ 548012 h 606722"/>
              <a:gd name="connsiteX11" fmla="*/ 62027 w 476951"/>
              <a:gd name="connsiteY11" fmla="*/ 548012 h 606722"/>
              <a:gd name="connsiteX12" fmla="*/ 153550 w 476951"/>
              <a:gd name="connsiteY12" fmla="*/ 476176 h 606722"/>
              <a:gd name="connsiteX13" fmla="*/ 414853 w 476951"/>
              <a:gd name="connsiteY13" fmla="*/ 476176 h 606722"/>
              <a:gd name="connsiteX14" fmla="*/ 414853 w 476951"/>
              <a:gd name="connsiteY14" fmla="*/ 495793 h 606722"/>
              <a:gd name="connsiteX15" fmla="*/ 153550 w 476951"/>
              <a:gd name="connsiteY15" fmla="*/ 495793 h 606722"/>
              <a:gd name="connsiteX16" fmla="*/ 62027 w 476951"/>
              <a:gd name="connsiteY16" fmla="*/ 476176 h 606722"/>
              <a:gd name="connsiteX17" fmla="*/ 107753 w 476951"/>
              <a:gd name="connsiteY17" fmla="*/ 476176 h 606722"/>
              <a:gd name="connsiteX18" fmla="*/ 107753 w 476951"/>
              <a:gd name="connsiteY18" fmla="*/ 495793 h 606722"/>
              <a:gd name="connsiteX19" fmla="*/ 62027 w 476951"/>
              <a:gd name="connsiteY19" fmla="*/ 495793 h 606722"/>
              <a:gd name="connsiteX20" fmla="*/ 225456 w 476951"/>
              <a:gd name="connsiteY20" fmla="*/ 371810 h 606722"/>
              <a:gd name="connsiteX21" fmla="*/ 251495 w 476951"/>
              <a:gd name="connsiteY21" fmla="*/ 371810 h 606722"/>
              <a:gd name="connsiteX22" fmla="*/ 251495 w 476951"/>
              <a:gd name="connsiteY22" fmla="*/ 391427 h 606722"/>
              <a:gd name="connsiteX23" fmla="*/ 225456 w 476951"/>
              <a:gd name="connsiteY23" fmla="*/ 391427 h 606722"/>
              <a:gd name="connsiteX24" fmla="*/ 213345 w 476951"/>
              <a:gd name="connsiteY24" fmla="*/ 307147 h 606722"/>
              <a:gd name="connsiteX25" fmla="*/ 157010 w 476951"/>
              <a:gd name="connsiteY25" fmla="*/ 400635 h 606722"/>
              <a:gd name="connsiteX26" fmla="*/ 238442 w 476951"/>
              <a:gd name="connsiteY26" fmla="*/ 424006 h 606722"/>
              <a:gd name="connsiteX27" fmla="*/ 319963 w 476951"/>
              <a:gd name="connsiteY27" fmla="*/ 400635 h 606722"/>
              <a:gd name="connsiteX28" fmla="*/ 263539 w 476951"/>
              <a:gd name="connsiteY28" fmla="*/ 307147 h 606722"/>
              <a:gd name="connsiteX29" fmla="*/ 248320 w 476951"/>
              <a:gd name="connsiteY29" fmla="*/ 312301 h 606722"/>
              <a:gd name="connsiteX30" fmla="*/ 248320 w 476951"/>
              <a:gd name="connsiteY30" fmla="*/ 355579 h 606722"/>
              <a:gd name="connsiteX31" fmla="*/ 228652 w 476951"/>
              <a:gd name="connsiteY31" fmla="*/ 355579 h 606722"/>
              <a:gd name="connsiteX32" fmla="*/ 228652 w 476951"/>
              <a:gd name="connsiteY32" fmla="*/ 312301 h 606722"/>
              <a:gd name="connsiteX33" fmla="*/ 213345 w 476951"/>
              <a:gd name="connsiteY33" fmla="*/ 307147 h 606722"/>
              <a:gd name="connsiteX34" fmla="*/ 346201 w 476951"/>
              <a:gd name="connsiteY34" fmla="*/ 270689 h 606722"/>
              <a:gd name="connsiteX35" fmla="*/ 365881 w 476951"/>
              <a:gd name="connsiteY35" fmla="*/ 270689 h 606722"/>
              <a:gd name="connsiteX36" fmla="*/ 351722 w 476951"/>
              <a:gd name="connsiteY36" fmla="*/ 329117 h 606722"/>
              <a:gd name="connsiteX37" fmla="*/ 334268 w 476951"/>
              <a:gd name="connsiteY37" fmla="*/ 320135 h 606722"/>
              <a:gd name="connsiteX38" fmla="*/ 346201 w 476951"/>
              <a:gd name="connsiteY38" fmla="*/ 270689 h 606722"/>
              <a:gd name="connsiteX39" fmla="*/ 233458 w 476951"/>
              <a:gd name="connsiteY39" fmla="*/ 224857 h 606722"/>
              <a:gd name="connsiteX40" fmla="*/ 202576 w 476951"/>
              <a:gd name="connsiteY40" fmla="*/ 238098 h 606722"/>
              <a:gd name="connsiteX41" fmla="*/ 202576 w 476951"/>
              <a:gd name="connsiteY41" fmla="*/ 257737 h 606722"/>
              <a:gd name="connsiteX42" fmla="*/ 213078 w 476951"/>
              <a:gd name="connsiteY42" fmla="*/ 282975 h 606722"/>
              <a:gd name="connsiteX43" fmla="*/ 218684 w 476951"/>
              <a:gd name="connsiteY43" fmla="*/ 287596 h 606722"/>
              <a:gd name="connsiteX44" fmla="*/ 238442 w 476951"/>
              <a:gd name="connsiteY44" fmla="*/ 293550 h 606722"/>
              <a:gd name="connsiteX45" fmla="*/ 258377 w 476951"/>
              <a:gd name="connsiteY45" fmla="*/ 287508 h 606722"/>
              <a:gd name="connsiteX46" fmla="*/ 274396 w 476951"/>
              <a:gd name="connsiteY46" fmla="*/ 257737 h 606722"/>
              <a:gd name="connsiteX47" fmla="*/ 274396 w 476951"/>
              <a:gd name="connsiteY47" fmla="*/ 241119 h 606722"/>
              <a:gd name="connsiteX48" fmla="*/ 233458 w 476951"/>
              <a:gd name="connsiteY48" fmla="*/ 224857 h 606722"/>
              <a:gd name="connsiteX49" fmla="*/ 150398 w 476951"/>
              <a:gd name="connsiteY49" fmla="*/ 178813 h 606722"/>
              <a:gd name="connsiteX50" fmla="*/ 163923 w 476951"/>
              <a:gd name="connsiteY50" fmla="*/ 193030 h 606722"/>
              <a:gd name="connsiteX51" fmla="*/ 130645 w 476951"/>
              <a:gd name="connsiteY51" fmla="*/ 270689 h 606722"/>
              <a:gd name="connsiteX52" fmla="*/ 111070 w 476951"/>
              <a:gd name="connsiteY52" fmla="*/ 270689 h 606722"/>
              <a:gd name="connsiteX53" fmla="*/ 150398 w 476951"/>
              <a:gd name="connsiteY53" fmla="*/ 178813 h 606722"/>
              <a:gd name="connsiteX54" fmla="*/ 238442 w 476951"/>
              <a:gd name="connsiteY54" fmla="*/ 156607 h 606722"/>
              <a:gd name="connsiteX55" fmla="*/ 202576 w 476951"/>
              <a:gd name="connsiteY55" fmla="*/ 175536 h 606722"/>
              <a:gd name="connsiteX56" fmla="*/ 202576 w 476951"/>
              <a:gd name="connsiteY56" fmla="*/ 216770 h 606722"/>
              <a:gd name="connsiteX57" fmla="*/ 248320 w 476951"/>
              <a:gd name="connsiteY57" fmla="*/ 197130 h 606722"/>
              <a:gd name="connsiteX58" fmla="*/ 248320 w 476951"/>
              <a:gd name="connsiteY58" fmla="*/ 211438 h 606722"/>
              <a:gd name="connsiteX59" fmla="*/ 274396 w 476951"/>
              <a:gd name="connsiteY59" fmla="*/ 221480 h 606722"/>
              <a:gd name="connsiteX60" fmla="*/ 274396 w 476951"/>
              <a:gd name="connsiteY60" fmla="*/ 175536 h 606722"/>
              <a:gd name="connsiteX61" fmla="*/ 238442 w 476951"/>
              <a:gd name="connsiteY61" fmla="*/ 156607 h 606722"/>
              <a:gd name="connsiteX62" fmla="*/ 238442 w 476951"/>
              <a:gd name="connsiteY62" fmla="*/ 136968 h 606722"/>
              <a:gd name="connsiteX63" fmla="*/ 292997 w 476951"/>
              <a:gd name="connsiteY63" fmla="*/ 168515 h 606722"/>
              <a:gd name="connsiteX64" fmla="*/ 293976 w 476951"/>
              <a:gd name="connsiteY64" fmla="*/ 170559 h 606722"/>
              <a:gd name="connsiteX65" fmla="*/ 293976 w 476951"/>
              <a:gd name="connsiteY65" fmla="*/ 257737 h 606722"/>
              <a:gd name="connsiteX66" fmla="*/ 280270 w 476951"/>
              <a:gd name="connsiteY66" fmla="*/ 294084 h 606722"/>
              <a:gd name="connsiteX67" fmla="*/ 304032 w 476951"/>
              <a:gd name="connsiteY67" fmla="*/ 313279 h 606722"/>
              <a:gd name="connsiteX68" fmla="*/ 338474 w 476951"/>
              <a:gd name="connsiteY68" fmla="*/ 387038 h 606722"/>
              <a:gd name="connsiteX69" fmla="*/ 379235 w 476951"/>
              <a:gd name="connsiteY69" fmla="*/ 332030 h 606722"/>
              <a:gd name="connsiteX70" fmla="*/ 397212 w 476951"/>
              <a:gd name="connsiteY70" fmla="*/ 339850 h 606722"/>
              <a:gd name="connsiteX71" fmla="*/ 335448 w 476951"/>
              <a:gd name="connsiteY71" fmla="*/ 413964 h 606722"/>
              <a:gd name="connsiteX72" fmla="*/ 238442 w 476951"/>
              <a:gd name="connsiteY72" fmla="*/ 443646 h 606722"/>
              <a:gd name="connsiteX73" fmla="*/ 141524 w 476951"/>
              <a:gd name="connsiteY73" fmla="*/ 414053 h 606722"/>
              <a:gd name="connsiteX74" fmla="*/ 65343 w 476951"/>
              <a:gd name="connsiteY74" fmla="*/ 270712 h 606722"/>
              <a:gd name="connsiteX75" fmla="*/ 85011 w 476951"/>
              <a:gd name="connsiteY75" fmla="*/ 270712 h 606722"/>
              <a:gd name="connsiteX76" fmla="*/ 138498 w 476951"/>
              <a:gd name="connsiteY76" fmla="*/ 387038 h 606722"/>
              <a:gd name="connsiteX77" fmla="*/ 172940 w 476951"/>
              <a:gd name="connsiteY77" fmla="*/ 313279 h 606722"/>
              <a:gd name="connsiteX78" fmla="*/ 196702 w 476951"/>
              <a:gd name="connsiteY78" fmla="*/ 294084 h 606722"/>
              <a:gd name="connsiteX79" fmla="*/ 182908 w 476951"/>
              <a:gd name="connsiteY79" fmla="*/ 257737 h 606722"/>
              <a:gd name="connsiteX80" fmla="*/ 182908 w 476951"/>
              <a:gd name="connsiteY80" fmla="*/ 170559 h 606722"/>
              <a:gd name="connsiteX81" fmla="*/ 183976 w 476951"/>
              <a:gd name="connsiteY81" fmla="*/ 168515 h 606722"/>
              <a:gd name="connsiteX82" fmla="*/ 238442 w 476951"/>
              <a:gd name="connsiteY82" fmla="*/ 136968 h 606722"/>
              <a:gd name="connsiteX83" fmla="*/ 238408 w 476951"/>
              <a:gd name="connsiteY83" fmla="*/ 97874 h 606722"/>
              <a:gd name="connsiteX84" fmla="*/ 411607 w 476951"/>
              <a:gd name="connsiteY84" fmla="*/ 270689 h 606722"/>
              <a:gd name="connsiteX85" fmla="*/ 391937 w 476951"/>
              <a:gd name="connsiteY85" fmla="*/ 270689 h 606722"/>
              <a:gd name="connsiteX86" fmla="*/ 238408 w 476951"/>
              <a:gd name="connsiteY86" fmla="*/ 117510 h 606722"/>
              <a:gd name="connsiteX87" fmla="*/ 115673 w 476951"/>
              <a:gd name="connsiteY87" fmla="*/ 178817 h 606722"/>
              <a:gd name="connsiteX88" fmla="*/ 99920 w 476951"/>
              <a:gd name="connsiteY88" fmla="*/ 167000 h 606722"/>
              <a:gd name="connsiteX89" fmla="*/ 238408 w 476951"/>
              <a:gd name="connsiteY89" fmla="*/ 97874 h 606722"/>
              <a:gd name="connsiteX90" fmla="*/ 55535 w 476951"/>
              <a:gd name="connsiteY90" fmla="*/ 91382 h 606722"/>
              <a:gd name="connsiteX91" fmla="*/ 120878 w 476951"/>
              <a:gd name="connsiteY91" fmla="*/ 91382 h 606722"/>
              <a:gd name="connsiteX92" fmla="*/ 120878 w 476951"/>
              <a:gd name="connsiteY92" fmla="*/ 110929 h 606722"/>
              <a:gd name="connsiteX93" fmla="*/ 55535 w 476951"/>
              <a:gd name="connsiteY93" fmla="*/ 110929 h 606722"/>
              <a:gd name="connsiteX94" fmla="*/ 127441 w 476951"/>
              <a:gd name="connsiteY94" fmla="*/ 45656 h 606722"/>
              <a:gd name="connsiteX95" fmla="*/ 153550 w 476951"/>
              <a:gd name="connsiteY95" fmla="*/ 45656 h 606722"/>
              <a:gd name="connsiteX96" fmla="*/ 153550 w 476951"/>
              <a:gd name="connsiteY96" fmla="*/ 65203 h 606722"/>
              <a:gd name="connsiteX97" fmla="*/ 127441 w 476951"/>
              <a:gd name="connsiteY97" fmla="*/ 65203 h 606722"/>
              <a:gd name="connsiteX98" fmla="*/ 55535 w 476951"/>
              <a:gd name="connsiteY98" fmla="*/ 45656 h 606722"/>
              <a:gd name="connsiteX99" fmla="*/ 107753 w 476951"/>
              <a:gd name="connsiteY99" fmla="*/ 45656 h 606722"/>
              <a:gd name="connsiteX100" fmla="*/ 107753 w 476951"/>
              <a:gd name="connsiteY100" fmla="*/ 65203 h 606722"/>
              <a:gd name="connsiteX101" fmla="*/ 55535 w 476951"/>
              <a:gd name="connsiteY101" fmla="*/ 65203 h 606722"/>
              <a:gd name="connsiteX102" fmla="*/ 385459 w 476951"/>
              <a:gd name="connsiteY102" fmla="*/ 33504 h 606722"/>
              <a:gd name="connsiteX103" fmla="*/ 385459 w 476951"/>
              <a:gd name="connsiteY103" fmla="*/ 91359 h 606722"/>
              <a:gd name="connsiteX104" fmla="*/ 443398 w 476951"/>
              <a:gd name="connsiteY104" fmla="*/ 91359 h 606722"/>
              <a:gd name="connsiteX105" fmla="*/ 0 w 476951"/>
              <a:gd name="connsiteY105" fmla="*/ 0 h 606722"/>
              <a:gd name="connsiteX106" fmla="*/ 379674 w 476951"/>
              <a:gd name="connsiteY106" fmla="*/ 0 h 606722"/>
              <a:gd name="connsiteX107" fmla="*/ 476951 w 476951"/>
              <a:gd name="connsiteY107" fmla="*/ 97047 h 606722"/>
              <a:gd name="connsiteX108" fmla="*/ 476951 w 476951"/>
              <a:gd name="connsiteY108" fmla="*/ 606722 h 606722"/>
              <a:gd name="connsiteX109" fmla="*/ 421415 w 476951"/>
              <a:gd name="connsiteY109" fmla="*/ 606722 h 606722"/>
              <a:gd name="connsiteX110" fmla="*/ 421415 w 476951"/>
              <a:gd name="connsiteY110" fmla="*/ 587082 h 606722"/>
              <a:gd name="connsiteX111" fmla="*/ 457282 w 476951"/>
              <a:gd name="connsiteY111" fmla="*/ 587082 h 606722"/>
              <a:gd name="connsiteX112" fmla="*/ 457282 w 476951"/>
              <a:gd name="connsiteY112" fmla="*/ 110911 h 606722"/>
              <a:gd name="connsiteX113" fmla="*/ 365790 w 476951"/>
              <a:gd name="connsiteY113" fmla="*/ 110911 h 606722"/>
              <a:gd name="connsiteX114" fmla="*/ 365790 w 476951"/>
              <a:gd name="connsiteY114" fmla="*/ 19640 h 606722"/>
              <a:gd name="connsiteX115" fmla="*/ 19669 w 476951"/>
              <a:gd name="connsiteY115" fmla="*/ 19640 h 606722"/>
              <a:gd name="connsiteX116" fmla="*/ 19669 w 476951"/>
              <a:gd name="connsiteY116" fmla="*/ 587082 h 606722"/>
              <a:gd name="connsiteX117" fmla="*/ 369083 w 476951"/>
              <a:gd name="connsiteY117" fmla="*/ 587082 h 606722"/>
              <a:gd name="connsiteX118" fmla="*/ 369083 w 476951"/>
              <a:gd name="connsiteY118" fmla="*/ 606722 h 606722"/>
              <a:gd name="connsiteX119" fmla="*/ 0 w 476951"/>
              <a:gd name="connsiteY119" fmla="*/ 606722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476951" h="606722">
                <a:moveTo>
                  <a:pt x="388744" y="528324"/>
                </a:moveTo>
                <a:lnTo>
                  <a:pt x="414853" y="528324"/>
                </a:lnTo>
                <a:lnTo>
                  <a:pt x="414853" y="548012"/>
                </a:lnTo>
                <a:lnTo>
                  <a:pt x="388744" y="548012"/>
                </a:lnTo>
                <a:close/>
                <a:moveTo>
                  <a:pt x="336385" y="528324"/>
                </a:moveTo>
                <a:lnTo>
                  <a:pt x="362565" y="528324"/>
                </a:lnTo>
                <a:lnTo>
                  <a:pt x="362565" y="548012"/>
                </a:lnTo>
                <a:lnTo>
                  <a:pt x="336385" y="548012"/>
                </a:lnTo>
                <a:close/>
                <a:moveTo>
                  <a:pt x="62027" y="528324"/>
                </a:moveTo>
                <a:lnTo>
                  <a:pt x="310346" y="528324"/>
                </a:lnTo>
                <a:lnTo>
                  <a:pt x="310346" y="548012"/>
                </a:lnTo>
                <a:lnTo>
                  <a:pt x="62027" y="548012"/>
                </a:lnTo>
                <a:close/>
                <a:moveTo>
                  <a:pt x="153550" y="476176"/>
                </a:moveTo>
                <a:lnTo>
                  <a:pt x="414853" y="476176"/>
                </a:lnTo>
                <a:lnTo>
                  <a:pt x="414853" y="495793"/>
                </a:lnTo>
                <a:lnTo>
                  <a:pt x="153550" y="495793"/>
                </a:lnTo>
                <a:close/>
                <a:moveTo>
                  <a:pt x="62027" y="476176"/>
                </a:moveTo>
                <a:lnTo>
                  <a:pt x="107753" y="476176"/>
                </a:lnTo>
                <a:lnTo>
                  <a:pt x="107753" y="495793"/>
                </a:lnTo>
                <a:lnTo>
                  <a:pt x="62027" y="495793"/>
                </a:lnTo>
                <a:close/>
                <a:moveTo>
                  <a:pt x="225456" y="371810"/>
                </a:moveTo>
                <a:lnTo>
                  <a:pt x="251495" y="371810"/>
                </a:lnTo>
                <a:lnTo>
                  <a:pt x="251495" y="391427"/>
                </a:lnTo>
                <a:lnTo>
                  <a:pt x="225456" y="391427"/>
                </a:lnTo>
                <a:close/>
                <a:moveTo>
                  <a:pt x="213345" y="307147"/>
                </a:moveTo>
                <a:cubicBezTo>
                  <a:pt x="202131" y="312657"/>
                  <a:pt x="159947" y="337628"/>
                  <a:pt x="157010" y="400635"/>
                </a:cubicBezTo>
                <a:cubicBezTo>
                  <a:pt x="181395" y="415920"/>
                  <a:pt x="209518" y="424006"/>
                  <a:pt x="238442" y="424006"/>
                </a:cubicBezTo>
                <a:cubicBezTo>
                  <a:pt x="267455" y="424006"/>
                  <a:pt x="295489" y="415920"/>
                  <a:pt x="319963" y="400635"/>
                </a:cubicBezTo>
                <a:cubicBezTo>
                  <a:pt x="317026" y="338073"/>
                  <a:pt x="274574" y="312657"/>
                  <a:pt x="263539" y="307147"/>
                </a:cubicBezTo>
                <a:cubicBezTo>
                  <a:pt x="258733" y="309635"/>
                  <a:pt x="253571" y="311324"/>
                  <a:pt x="248320" y="312301"/>
                </a:cubicBezTo>
                <a:lnTo>
                  <a:pt x="248320" y="355579"/>
                </a:lnTo>
                <a:lnTo>
                  <a:pt x="228652" y="355579"/>
                </a:lnTo>
                <a:lnTo>
                  <a:pt x="228652" y="312301"/>
                </a:lnTo>
                <a:cubicBezTo>
                  <a:pt x="223312" y="311324"/>
                  <a:pt x="218150" y="309635"/>
                  <a:pt x="213345" y="307147"/>
                </a:cubicBezTo>
                <a:close/>
                <a:moveTo>
                  <a:pt x="346201" y="270689"/>
                </a:moveTo>
                <a:lnTo>
                  <a:pt x="365881" y="270689"/>
                </a:lnTo>
                <a:cubicBezTo>
                  <a:pt x="365881" y="291321"/>
                  <a:pt x="361072" y="310975"/>
                  <a:pt x="351722" y="329117"/>
                </a:cubicBezTo>
                <a:lnTo>
                  <a:pt x="334268" y="320135"/>
                </a:lnTo>
                <a:cubicBezTo>
                  <a:pt x="342194" y="304750"/>
                  <a:pt x="346201" y="288119"/>
                  <a:pt x="346201" y="270689"/>
                </a:cubicBezTo>
                <a:close/>
                <a:moveTo>
                  <a:pt x="233458" y="224857"/>
                </a:moveTo>
                <a:lnTo>
                  <a:pt x="202576" y="238098"/>
                </a:lnTo>
                <a:lnTo>
                  <a:pt x="202576" y="257737"/>
                </a:lnTo>
                <a:cubicBezTo>
                  <a:pt x="202576" y="267335"/>
                  <a:pt x="206314" y="276222"/>
                  <a:pt x="213078" y="282975"/>
                </a:cubicBezTo>
                <a:cubicBezTo>
                  <a:pt x="214858" y="284664"/>
                  <a:pt x="216727" y="286263"/>
                  <a:pt x="218684" y="287596"/>
                </a:cubicBezTo>
                <a:cubicBezTo>
                  <a:pt x="224469" y="291507"/>
                  <a:pt x="231322" y="293550"/>
                  <a:pt x="238442" y="293550"/>
                </a:cubicBezTo>
                <a:cubicBezTo>
                  <a:pt x="245561" y="293550"/>
                  <a:pt x="252503" y="291507"/>
                  <a:pt x="258377" y="287508"/>
                </a:cubicBezTo>
                <a:cubicBezTo>
                  <a:pt x="268434" y="280843"/>
                  <a:pt x="274396" y="269645"/>
                  <a:pt x="274396" y="257737"/>
                </a:cubicBezTo>
                <a:lnTo>
                  <a:pt x="274396" y="241119"/>
                </a:lnTo>
                <a:cubicBezTo>
                  <a:pt x="250278" y="239431"/>
                  <a:pt x="238887" y="231877"/>
                  <a:pt x="233458" y="224857"/>
                </a:cubicBezTo>
                <a:close/>
                <a:moveTo>
                  <a:pt x="150398" y="178813"/>
                </a:moveTo>
                <a:lnTo>
                  <a:pt x="163923" y="193030"/>
                </a:lnTo>
                <a:cubicBezTo>
                  <a:pt x="142479" y="213466"/>
                  <a:pt x="130645" y="241011"/>
                  <a:pt x="130645" y="270689"/>
                </a:cubicBezTo>
                <a:lnTo>
                  <a:pt x="111070" y="270689"/>
                </a:lnTo>
                <a:cubicBezTo>
                  <a:pt x="111070" y="235591"/>
                  <a:pt x="125040" y="202981"/>
                  <a:pt x="150398" y="178813"/>
                </a:cubicBezTo>
                <a:close/>
                <a:moveTo>
                  <a:pt x="238442" y="156607"/>
                </a:moveTo>
                <a:cubicBezTo>
                  <a:pt x="216816" y="156607"/>
                  <a:pt x="205869" y="170471"/>
                  <a:pt x="202576" y="175536"/>
                </a:cubicBezTo>
                <a:lnTo>
                  <a:pt x="202576" y="216770"/>
                </a:lnTo>
                <a:lnTo>
                  <a:pt x="248320" y="197130"/>
                </a:lnTo>
                <a:lnTo>
                  <a:pt x="248320" y="211438"/>
                </a:lnTo>
                <a:cubicBezTo>
                  <a:pt x="249032" y="214104"/>
                  <a:pt x="255084" y="219969"/>
                  <a:pt x="274396" y="221480"/>
                </a:cubicBezTo>
                <a:lnTo>
                  <a:pt x="274396" y="175536"/>
                </a:lnTo>
                <a:cubicBezTo>
                  <a:pt x="271104" y="170559"/>
                  <a:pt x="260157" y="156607"/>
                  <a:pt x="238442" y="156607"/>
                </a:cubicBezTo>
                <a:close/>
                <a:moveTo>
                  <a:pt x="238442" y="136968"/>
                </a:moveTo>
                <a:cubicBezTo>
                  <a:pt x="276799" y="136968"/>
                  <a:pt x="292374" y="167271"/>
                  <a:pt x="292997" y="168515"/>
                </a:cubicBezTo>
                <a:lnTo>
                  <a:pt x="293976" y="170559"/>
                </a:lnTo>
                <a:lnTo>
                  <a:pt x="293976" y="257737"/>
                </a:lnTo>
                <a:cubicBezTo>
                  <a:pt x="293976" y="271245"/>
                  <a:pt x="288992" y="284131"/>
                  <a:pt x="280270" y="294084"/>
                </a:cubicBezTo>
                <a:cubicBezTo>
                  <a:pt x="286856" y="298172"/>
                  <a:pt x="295489" y="304392"/>
                  <a:pt x="304032" y="313279"/>
                </a:cubicBezTo>
                <a:cubicBezTo>
                  <a:pt x="317738" y="327586"/>
                  <a:pt x="333846" y="351403"/>
                  <a:pt x="338474" y="387038"/>
                </a:cubicBezTo>
                <a:cubicBezTo>
                  <a:pt x="356007" y="372020"/>
                  <a:pt x="369890" y="353269"/>
                  <a:pt x="379235" y="332030"/>
                </a:cubicBezTo>
                <a:lnTo>
                  <a:pt x="397212" y="339850"/>
                </a:lnTo>
                <a:cubicBezTo>
                  <a:pt x="384040" y="369887"/>
                  <a:pt x="362681" y="395569"/>
                  <a:pt x="335448" y="413964"/>
                </a:cubicBezTo>
                <a:cubicBezTo>
                  <a:pt x="306702" y="433337"/>
                  <a:pt x="273150" y="443646"/>
                  <a:pt x="238442" y="443646"/>
                </a:cubicBezTo>
                <a:cubicBezTo>
                  <a:pt x="203733" y="443646"/>
                  <a:pt x="170270" y="433337"/>
                  <a:pt x="141524" y="414053"/>
                </a:cubicBezTo>
                <a:cubicBezTo>
                  <a:pt x="93822" y="381706"/>
                  <a:pt x="65343" y="328208"/>
                  <a:pt x="65343" y="270712"/>
                </a:cubicBezTo>
                <a:lnTo>
                  <a:pt x="85011" y="270712"/>
                </a:lnTo>
                <a:cubicBezTo>
                  <a:pt x="85011" y="315767"/>
                  <a:pt x="104680" y="358068"/>
                  <a:pt x="138498" y="387038"/>
                </a:cubicBezTo>
                <a:cubicBezTo>
                  <a:pt x="143126" y="351314"/>
                  <a:pt x="159235" y="327586"/>
                  <a:pt x="172940" y="313279"/>
                </a:cubicBezTo>
                <a:cubicBezTo>
                  <a:pt x="181484" y="304392"/>
                  <a:pt x="190027" y="298172"/>
                  <a:pt x="196702" y="294084"/>
                </a:cubicBezTo>
                <a:cubicBezTo>
                  <a:pt x="187803" y="284131"/>
                  <a:pt x="182908" y="271334"/>
                  <a:pt x="182908" y="257737"/>
                </a:cubicBezTo>
                <a:lnTo>
                  <a:pt x="182908" y="170559"/>
                </a:lnTo>
                <a:lnTo>
                  <a:pt x="183976" y="168515"/>
                </a:lnTo>
                <a:cubicBezTo>
                  <a:pt x="184599" y="167271"/>
                  <a:pt x="200173" y="136968"/>
                  <a:pt x="238442" y="136968"/>
                </a:cubicBezTo>
                <a:close/>
                <a:moveTo>
                  <a:pt x="238408" y="97874"/>
                </a:moveTo>
                <a:cubicBezTo>
                  <a:pt x="333908" y="97874"/>
                  <a:pt x="411607" y="175441"/>
                  <a:pt x="411607" y="270689"/>
                </a:cubicBezTo>
                <a:lnTo>
                  <a:pt x="391937" y="270689"/>
                </a:lnTo>
                <a:cubicBezTo>
                  <a:pt x="391937" y="186192"/>
                  <a:pt x="323049" y="117510"/>
                  <a:pt x="238408" y="117510"/>
                </a:cubicBezTo>
                <a:cubicBezTo>
                  <a:pt x="189724" y="117510"/>
                  <a:pt x="144955" y="139811"/>
                  <a:pt x="115673" y="178817"/>
                </a:cubicBezTo>
                <a:lnTo>
                  <a:pt x="99920" y="167000"/>
                </a:lnTo>
                <a:cubicBezTo>
                  <a:pt x="133029" y="123108"/>
                  <a:pt x="183493" y="97874"/>
                  <a:pt x="238408" y="97874"/>
                </a:cubicBezTo>
                <a:close/>
                <a:moveTo>
                  <a:pt x="55535" y="91382"/>
                </a:moveTo>
                <a:lnTo>
                  <a:pt x="120878" y="91382"/>
                </a:lnTo>
                <a:lnTo>
                  <a:pt x="120878" y="110929"/>
                </a:lnTo>
                <a:lnTo>
                  <a:pt x="55535" y="110929"/>
                </a:lnTo>
                <a:close/>
                <a:moveTo>
                  <a:pt x="127441" y="45656"/>
                </a:moveTo>
                <a:lnTo>
                  <a:pt x="153550" y="45656"/>
                </a:lnTo>
                <a:lnTo>
                  <a:pt x="153550" y="65203"/>
                </a:lnTo>
                <a:lnTo>
                  <a:pt x="127441" y="65203"/>
                </a:lnTo>
                <a:close/>
                <a:moveTo>
                  <a:pt x="55535" y="45656"/>
                </a:moveTo>
                <a:lnTo>
                  <a:pt x="107753" y="45656"/>
                </a:lnTo>
                <a:lnTo>
                  <a:pt x="107753" y="65203"/>
                </a:lnTo>
                <a:lnTo>
                  <a:pt x="55535" y="65203"/>
                </a:lnTo>
                <a:close/>
                <a:moveTo>
                  <a:pt x="385459" y="33504"/>
                </a:moveTo>
                <a:lnTo>
                  <a:pt x="385459" y="91359"/>
                </a:lnTo>
                <a:lnTo>
                  <a:pt x="443398" y="91359"/>
                </a:lnTo>
                <a:close/>
                <a:moveTo>
                  <a:pt x="0" y="0"/>
                </a:moveTo>
                <a:lnTo>
                  <a:pt x="379674" y="0"/>
                </a:lnTo>
                <a:lnTo>
                  <a:pt x="476951" y="97047"/>
                </a:lnTo>
                <a:lnTo>
                  <a:pt x="476951" y="606722"/>
                </a:lnTo>
                <a:lnTo>
                  <a:pt x="421415" y="606722"/>
                </a:lnTo>
                <a:lnTo>
                  <a:pt x="421415" y="587082"/>
                </a:lnTo>
                <a:lnTo>
                  <a:pt x="457282" y="587082"/>
                </a:lnTo>
                <a:lnTo>
                  <a:pt x="457282" y="110911"/>
                </a:lnTo>
                <a:lnTo>
                  <a:pt x="365790" y="110911"/>
                </a:lnTo>
                <a:lnTo>
                  <a:pt x="365790" y="19640"/>
                </a:lnTo>
                <a:lnTo>
                  <a:pt x="19669" y="19640"/>
                </a:lnTo>
                <a:lnTo>
                  <a:pt x="19669" y="587082"/>
                </a:lnTo>
                <a:lnTo>
                  <a:pt x="369083" y="587082"/>
                </a:lnTo>
                <a:lnTo>
                  <a:pt x="369083" y="606722"/>
                </a:lnTo>
                <a:lnTo>
                  <a:pt x="0" y="606722"/>
                </a:lnTo>
                <a:close/>
              </a:path>
            </a:pathLst>
          </a:custGeom>
          <a:solidFill>
            <a:sysClr val="window" lastClr="FFFFFF"/>
          </a:solidFill>
          <a:ln>
            <a:noFill/>
          </a:ln>
        </p:spPr>
        <p:txBody>
          <a:bodyPr/>
          <a:lstStyle/>
          <a:p>
            <a:pPr>
              <a:defRPr/>
            </a:pPr>
            <a:endParaRPr lang="zh-CN" altLang="en-US" kern="0" dirty="0">
              <a:solidFill>
                <a:prstClr val="black">
                  <a:lumMod val="75000"/>
                  <a:lumOff val="25000"/>
                </a:prstClr>
              </a:solidFill>
              <a:cs typeface="+mn-ea"/>
              <a:sym typeface="+mn-lt"/>
            </a:endParaRPr>
          </a:p>
        </p:txBody>
      </p:sp>
      <p:sp>
        <p:nvSpPr>
          <p:cNvPr id="3" name="文本框 2"/>
          <p:cNvSpPr txBox="1"/>
          <p:nvPr/>
        </p:nvSpPr>
        <p:spPr>
          <a:xfrm>
            <a:off x="5118100" y="3397250"/>
            <a:ext cx="1756410" cy="3987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000" kern="0" noProof="0" dirty="0">
                <a:ln w="0">
                  <a:noFill/>
                </a:ln>
                <a:solidFill>
                  <a:schemeClr val="tx1">
                    <a:lumMod val="75000"/>
                    <a:lumOff val="25000"/>
                  </a:schemeClr>
                </a:solidFill>
                <a:effectLst/>
                <a:uLnTx/>
                <a:uFillTx/>
                <a:cs typeface="+mn-ea"/>
                <a:sym typeface="+mn-lt"/>
              </a:rPr>
              <a:t>请输入关键字</a:t>
            </a:r>
            <a:endParaRPr lang="zh-CN" altLang="en-US" sz="2000" b="1" kern="0" dirty="0">
              <a:solidFill>
                <a:srgbClr val="2362BA"/>
              </a:solidFill>
              <a:cs typeface="+mn-ea"/>
              <a:sym typeface="+mn-lt"/>
            </a:endParaRPr>
          </a:p>
        </p:txBody>
      </p:sp>
      <p:grpSp>
        <p:nvGrpSpPr>
          <p:cNvPr id="11" name="组合 10"/>
          <p:cNvGrpSpPr/>
          <p:nvPr/>
        </p:nvGrpSpPr>
        <p:grpSpPr>
          <a:xfrm>
            <a:off x="548640" y="1670685"/>
            <a:ext cx="3437890" cy="1052195"/>
            <a:chOff x="1025" y="2706"/>
            <a:chExt cx="5414" cy="1657"/>
          </a:xfrm>
        </p:grpSpPr>
        <p:sp>
          <p:nvSpPr>
            <p:cNvPr id="12" name="PA-文本框 223"/>
            <p:cNvSpPr txBox="1"/>
            <p:nvPr>
              <p:custDataLst>
                <p:tags r:id="rId5"/>
              </p:custDataLst>
            </p:nvPr>
          </p:nvSpPr>
          <p:spPr>
            <a:xfrm>
              <a:off x="1025" y="3260"/>
              <a:ext cx="5414" cy="1103"/>
            </a:xfrm>
            <a:prstGeom prst="rect">
              <a:avLst/>
            </a:prstGeom>
            <a:noFill/>
          </p:spPr>
          <p:txBody>
            <a:bodyPr wrap="square" rtlCol="0">
              <a:spAutoFit/>
            </a:bodyPr>
            <a:lstStyle/>
            <a:p>
              <a:pPr algn="r">
                <a:lnSpc>
                  <a:spcPct val="150000"/>
                </a:lnSpc>
                <a:spcBef>
                  <a:spcPts val="0"/>
                </a:spcBef>
                <a:spcAft>
                  <a:spcPts val="0"/>
                </a:spcAft>
                <a:defRPr sz="1200">
                  <a:solidFill>
                    <a:schemeClr val="accent1"/>
                  </a:solidFill>
                </a:defRPr>
              </a:pPr>
              <a:r>
                <a:rPr sz="1400" dirty="0">
                  <a:solidFill>
                    <a:schemeClr val="tx1">
                      <a:lumMod val="50000"/>
                      <a:lumOff val="50000"/>
                    </a:schemeClr>
                  </a:solidFill>
                  <a:cs typeface="+mn-ea"/>
                  <a:sym typeface="+mn-lt"/>
                </a:rPr>
                <a:t>单击此处输入你的正文，以便观者可以准确理解您所传达的信息。</a:t>
              </a:r>
              <a:endParaRPr lang="zh-CN" altLang="en-US" sz="1400" dirty="0">
                <a:solidFill>
                  <a:schemeClr val="tx1"/>
                </a:solidFill>
                <a:cs typeface="+mn-ea"/>
                <a:sym typeface="+mn-lt"/>
              </a:endParaRPr>
            </a:p>
          </p:txBody>
        </p:sp>
        <p:sp>
          <p:nvSpPr>
            <p:cNvPr id="22" name="矩形 21"/>
            <p:cNvSpPr/>
            <p:nvPr/>
          </p:nvSpPr>
          <p:spPr>
            <a:xfrm>
              <a:off x="3940" y="2706"/>
              <a:ext cx="2499" cy="580"/>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i="0" u="none" strike="noStrike" kern="0" cap="none" spc="0" normalizeH="0" baseline="0" noProof="0" dirty="0">
                  <a:ln w="0">
                    <a:noFill/>
                  </a:ln>
                  <a:solidFill>
                    <a:schemeClr val="tx1">
                      <a:lumMod val="85000"/>
                      <a:lumOff val="15000"/>
                    </a:schemeClr>
                  </a:solidFill>
                  <a:effectLst/>
                  <a:uLnTx/>
                  <a:uFillTx/>
                  <a:cs typeface="+mn-ea"/>
                  <a:sym typeface="+mn-lt"/>
                </a:rPr>
                <a:t>请输入关键字</a:t>
              </a:r>
            </a:p>
          </p:txBody>
        </p:sp>
      </p:grpSp>
      <p:grpSp>
        <p:nvGrpSpPr>
          <p:cNvPr id="15" name="组合 14"/>
          <p:cNvGrpSpPr/>
          <p:nvPr/>
        </p:nvGrpSpPr>
        <p:grpSpPr>
          <a:xfrm>
            <a:off x="675640" y="4178300"/>
            <a:ext cx="3437890" cy="1052195"/>
            <a:chOff x="1225" y="6783"/>
            <a:chExt cx="5414" cy="1657"/>
          </a:xfrm>
        </p:grpSpPr>
        <p:sp>
          <p:nvSpPr>
            <p:cNvPr id="4" name="PA-文本框 223"/>
            <p:cNvSpPr txBox="1"/>
            <p:nvPr>
              <p:custDataLst>
                <p:tags r:id="rId4"/>
              </p:custDataLst>
            </p:nvPr>
          </p:nvSpPr>
          <p:spPr>
            <a:xfrm>
              <a:off x="1225" y="7337"/>
              <a:ext cx="5414" cy="1103"/>
            </a:xfrm>
            <a:prstGeom prst="rect">
              <a:avLst/>
            </a:prstGeom>
            <a:noFill/>
          </p:spPr>
          <p:txBody>
            <a:bodyPr wrap="square" rtlCol="0">
              <a:spAutoFit/>
            </a:bodyPr>
            <a:lstStyle/>
            <a:p>
              <a:pPr algn="r">
                <a:lnSpc>
                  <a:spcPct val="150000"/>
                </a:lnSpc>
                <a:spcBef>
                  <a:spcPts val="0"/>
                </a:spcBef>
                <a:spcAft>
                  <a:spcPts val="0"/>
                </a:spcAft>
                <a:defRPr sz="1200">
                  <a:solidFill>
                    <a:schemeClr val="accent1"/>
                  </a:solidFill>
                </a:defRPr>
              </a:pPr>
              <a:r>
                <a:rPr sz="1400" dirty="0">
                  <a:solidFill>
                    <a:schemeClr val="tx1">
                      <a:lumMod val="50000"/>
                      <a:lumOff val="50000"/>
                    </a:schemeClr>
                  </a:solidFill>
                  <a:cs typeface="+mn-ea"/>
                  <a:sym typeface="+mn-lt"/>
                </a:rPr>
                <a:t>单击此处输入你的正文，以便观者可以准确理解您所传达的信息。</a:t>
              </a:r>
              <a:endParaRPr lang="zh-CN" altLang="en-US" sz="1400" dirty="0">
                <a:solidFill>
                  <a:schemeClr val="tx1"/>
                </a:solidFill>
                <a:cs typeface="+mn-ea"/>
                <a:sym typeface="+mn-lt"/>
              </a:endParaRPr>
            </a:p>
          </p:txBody>
        </p:sp>
        <p:sp>
          <p:nvSpPr>
            <p:cNvPr id="5" name="矩形 4"/>
            <p:cNvSpPr/>
            <p:nvPr/>
          </p:nvSpPr>
          <p:spPr>
            <a:xfrm>
              <a:off x="4140" y="6783"/>
              <a:ext cx="2499" cy="580"/>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i="0" u="none" strike="noStrike" kern="0" cap="none" spc="0" normalizeH="0" baseline="0" noProof="0" dirty="0">
                  <a:ln w="0">
                    <a:noFill/>
                  </a:ln>
                  <a:solidFill>
                    <a:schemeClr val="tx1">
                      <a:lumMod val="85000"/>
                      <a:lumOff val="15000"/>
                    </a:schemeClr>
                  </a:solidFill>
                  <a:effectLst/>
                  <a:uLnTx/>
                  <a:uFillTx/>
                  <a:cs typeface="+mn-ea"/>
                  <a:sym typeface="+mn-lt"/>
                </a:rPr>
                <a:t>请输入关键字</a:t>
              </a:r>
            </a:p>
          </p:txBody>
        </p:sp>
      </p:grpSp>
      <p:grpSp>
        <p:nvGrpSpPr>
          <p:cNvPr id="10" name="组合 9"/>
          <p:cNvGrpSpPr/>
          <p:nvPr/>
        </p:nvGrpSpPr>
        <p:grpSpPr>
          <a:xfrm>
            <a:off x="8081010" y="1670685"/>
            <a:ext cx="3437890" cy="1052195"/>
            <a:chOff x="12887" y="2834"/>
            <a:chExt cx="5414" cy="1657"/>
          </a:xfrm>
        </p:grpSpPr>
        <p:sp>
          <p:nvSpPr>
            <p:cNvPr id="6" name="PA-文本框 223"/>
            <p:cNvSpPr txBox="1"/>
            <p:nvPr>
              <p:custDataLst>
                <p:tags r:id="rId3"/>
              </p:custDataLst>
            </p:nvPr>
          </p:nvSpPr>
          <p:spPr>
            <a:xfrm>
              <a:off x="12887" y="3388"/>
              <a:ext cx="5414" cy="1103"/>
            </a:xfrm>
            <a:prstGeom prst="rect">
              <a:avLst/>
            </a:prstGeom>
            <a:noFill/>
          </p:spPr>
          <p:txBody>
            <a:bodyPr wrap="square" rtlCol="0">
              <a:spAutoFit/>
            </a:bodyPr>
            <a:lstStyle/>
            <a:p>
              <a:pPr algn="l">
                <a:lnSpc>
                  <a:spcPct val="150000"/>
                </a:lnSpc>
                <a:spcBef>
                  <a:spcPts val="0"/>
                </a:spcBef>
                <a:spcAft>
                  <a:spcPts val="0"/>
                </a:spcAft>
                <a:defRPr sz="1200">
                  <a:solidFill>
                    <a:schemeClr val="accent1"/>
                  </a:solidFill>
                </a:defRPr>
              </a:pPr>
              <a:r>
                <a:rPr sz="1400" dirty="0">
                  <a:solidFill>
                    <a:schemeClr val="tx1">
                      <a:lumMod val="50000"/>
                      <a:lumOff val="50000"/>
                    </a:schemeClr>
                  </a:solidFill>
                  <a:cs typeface="+mn-ea"/>
                  <a:sym typeface="+mn-lt"/>
                </a:rPr>
                <a:t>单击此处输入你的正文，以便观者可以准确理解您所传达的信息。</a:t>
              </a:r>
              <a:endParaRPr lang="zh-CN" altLang="en-US" sz="1400" dirty="0">
                <a:solidFill>
                  <a:schemeClr val="tx1"/>
                </a:solidFill>
                <a:cs typeface="+mn-ea"/>
                <a:sym typeface="+mn-lt"/>
              </a:endParaRPr>
            </a:p>
          </p:txBody>
        </p:sp>
        <p:sp>
          <p:nvSpPr>
            <p:cNvPr id="7" name="矩形 6"/>
            <p:cNvSpPr/>
            <p:nvPr/>
          </p:nvSpPr>
          <p:spPr>
            <a:xfrm>
              <a:off x="12887" y="2834"/>
              <a:ext cx="2499" cy="58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i="0" u="none" strike="noStrike" kern="0" cap="none" spc="0" normalizeH="0" baseline="0" noProof="0" dirty="0">
                  <a:ln w="0">
                    <a:noFill/>
                  </a:ln>
                  <a:solidFill>
                    <a:schemeClr val="tx1">
                      <a:lumMod val="85000"/>
                      <a:lumOff val="15000"/>
                    </a:schemeClr>
                  </a:solidFill>
                  <a:effectLst/>
                  <a:uLnTx/>
                  <a:uFillTx/>
                  <a:cs typeface="+mn-ea"/>
                  <a:sym typeface="+mn-lt"/>
                </a:rPr>
                <a:t>请输入关键字</a:t>
              </a:r>
            </a:p>
          </p:txBody>
        </p:sp>
      </p:grpSp>
      <p:grpSp>
        <p:nvGrpSpPr>
          <p:cNvPr id="13" name="组合 12"/>
          <p:cNvGrpSpPr/>
          <p:nvPr/>
        </p:nvGrpSpPr>
        <p:grpSpPr>
          <a:xfrm>
            <a:off x="8081010" y="4178300"/>
            <a:ext cx="3437890" cy="1052195"/>
            <a:chOff x="12887" y="6783"/>
            <a:chExt cx="5414" cy="1657"/>
          </a:xfrm>
        </p:grpSpPr>
        <p:sp>
          <p:nvSpPr>
            <p:cNvPr id="8" name="PA-文本框 223"/>
            <p:cNvSpPr txBox="1"/>
            <p:nvPr>
              <p:custDataLst>
                <p:tags r:id="rId2"/>
              </p:custDataLst>
            </p:nvPr>
          </p:nvSpPr>
          <p:spPr>
            <a:xfrm>
              <a:off x="12887" y="7337"/>
              <a:ext cx="5414" cy="1103"/>
            </a:xfrm>
            <a:prstGeom prst="rect">
              <a:avLst/>
            </a:prstGeom>
            <a:noFill/>
          </p:spPr>
          <p:txBody>
            <a:bodyPr wrap="square" rtlCol="0">
              <a:spAutoFit/>
            </a:bodyPr>
            <a:lstStyle/>
            <a:p>
              <a:pPr algn="l">
                <a:lnSpc>
                  <a:spcPct val="150000"/>
                </a:lnSpc>
                <a:spcBef>
                  <a:spcPts val="0"/>
                </a:spcBef>
                <a:spcAft>
                  <a:spcPts val="0"/>
                </a:spcAft>
                <a:defRPr sz="1200">
                  <a:solidFill>
                    <a:schemeClr val="accent1"/>
                  </a:solidFill>
                </a:defRPr>
              </a:pPr>
              <a:r>
                <a:rPr sz="1400" dirty="0">
                  <a:solidFill>
                    <a:schemeClr val="tx1">
                      <a:lumMod val="50000"/>
                      <a:lumOff val="50000"/>
                    </a:schemeClr>
                  </a:solidFill>
                  <a:cs typeface="+mn-ea"/>
                  <a:sym typeface="+mn-lt"/>
                </a:rPr>
                <a:t>单击此处输入你的正文，以便观者可以准确理解您所传达的信息。</a:t>
              </a:r>
              <a:endParaRPr lang="zh-CN" altLang="en-US" sz="1400" dirty="0">
                <a:solidFill>
                  <a:schemeClr val="tx1"/>
                </a:solidFill>
                <a:cs typeface="+mn-ea"/>
                <a:sym typeface="+mn-lt"/>
              </a:endParaRPr>
            </a:p>
          </p:txBody>
        </p:sp>
        <p:sp>
          <p:nvSpPr>
            <p:cNvPr id="9" name="矩形 8"/>
            <p:cNvSpPr/>
            <p:nvPr/>
          </p:nvSpPr>
          <p:spPr>
            <a:xfrm>
              <a:off x="12887" y="6783"/>
              <a:ext cx="2499" cy="58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i="0" u="none" strike="noStrike" kern="0" cap="none" spc="0" normalizeH="0" baseline="0" noProof="0" dirty="0">
                  <a:ln w="0">
                    <a:noFill/>
                  </a:ln>
                  <a:solidFill>
                    <a:schemeClr val="tx1">
                      <a:lumMod val="85000"/>
                      <a:lumOff val="15000"/>
                    </a:schemeClr>
                  </a:solidFill>
                  <a:effectLst/>
                  <a:uLnTx/>
                  <a:uFillTx/>
                  <a:cs typeface="+mn-ea"/>
                  <a:sym typeface="+mn-lt"/>
                </a:rPr>
                <a:t>请输入关键字</a:t>
              </a: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med" p14:dur="699">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0" y="2364740"/>
            <a:ext cx="12192000" cy="6065520"/>
            <a:chOff x="0" y="1883"/>
            <a:chExt cx="19200" cy="9552"/>
          </a:xfrm>
        </p:grpSpPr>
        <p:pic>
          <p:nvPicPr>
            <p:cNvPr id="4" name="图片 3" descr="wave_colorf_spect13"/>
            <p:cNvPicPr>
              <a:picLocks noChangeAspect="1"/>
            </p:cNvPicPr>
            <p:nvPr/>
          </p:nvPicPr>
          <p:blipFill>
            <a:blip r:embed="rId3"/>
            <a:stretch>
              <a:fillRect/>
            </a:stretch>
          </p:blipFill>
          <p:spPr>
            <a:xfrm>
              <a:off x="0" y="1883"/>
              <a:ext cx="19200" cy="9553"/>
            </a:xfrm>
            <a:prstGeom prst="rect">
              <a:avLst/>
            </a:prstGeom>
          </p:spPr>
        </p:pic>
        <p:sp>
          <p:nvSpPr>
            <p:cNvPr id="5" name="矩形 4"/>
            <p:cNvSpPr/>
            <p:nvPr/>
          </p:nvSpPr>
          <p:spPr>
            <a:xfrm>
              <a:off x="11906" y="5546"/>
              <a:ext cx="6023" cy="5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6" name="文本框 15"/>
          <p:cNvSpPr txBox="1"/>
          <p:nvPr/>
        </p:nvSpPr>
        <p:spPr>
          <a:xfrm>
            <a:off x="440055" y="171450"/>
            <a:ext cx="1765935" cy="229870"/>
          </a:xfrm>
          <a:prstGeom prst="rect">
            <a:avLst/>
          </a:prstGeom>
          <a:noFill/>
        </p:spPr>
        <p:txBody>
          <a:bodyPr wrap="square" rtlCol="0">
            <a:spAutoFit/>
          </a:bodyPr>
          <a:lstStyle/>
          <a:p>
            <a:r>
              <a:rPr lang="en-US" altLang="zh-CN" sz="900">
                <a:solidFill>
                  <a:schemeClr val="bg1">
                    <a:lumMod val="50000"/>
                  </a:schemeClr>
                </a:solidFill>
                <a:cs typeface="+mn-ea"/>
                <a:sym typeface="+mn-lt"/>
              </a:rPr>
              <a:t>COMMITTED</a:t>
            </a:r>
          </a:p>
        </p:txBody>
      </p:sp>
      <p:sp>
        <p:nvSpPr>
          <p:cNvPr id="22" name="文本框 21"/>
          <p:cNvSpPr txBox="1"/>
          <p:nvPr/>
        </p:nvSpPr>
        <p:spPr>
          <a:xfrm>
            <a:off x="297865" y="2606675"/>
            <a:ext cx="323165" cy="3019425"/>
          </a:xfrm>
          <a:prstGeom prst="rect">
            <a:avLst/>
          </a:prstGeom>
          <a:noFill/>
        </p:spPr>
        <p:txBody>
          <a:bodyPr vert="eaVert" wrap="square" rtlCol="0">
            <a:spAutoFit/>
          </a:bodyPr>
          <a:lstStyle/>
          <a:p>
            <a:r>
              <a:rPr lang="en-US" altLang="zh-CN" sz="900">
                <a:solidFill>
                  <a:schemeClr val="bg1">
                    <a:lumMod val="50000"/>
                  </a:schemeClr>
                </a:solidFill>
                <a:cs typeface="+mn-ea"/>
                <a:sym typeface="+mn-lt"/>
              </a:rPr>
              <a:t>C  O  M  M  I  T  T  E  D</a:t>
            </a:r>
          </a:p>
        </p:txBody>
      </p:sp>
      <p:sp>
        <p:nvSpPr>
          <p:cNvPr id="23" name="文本框 22"/>
          <p:cNvSpPr txBox="1"/>
          <p:nvPr/>
        </p:nvSpPr>
        <p:spPr>
          <a:xfrm>
            <a:off x="320040" y="6224905"/>
            <a:ext cx="1765935" cy="368300"/>
          </a:xfrm>
          <a:prstGeom prst="rect">
            <a:avLst/>
          </a:prstGeom>
          <a:noFill/>
        </p:spPr>
        <p:txBody>
          <a:bodyPr wrap="square" rtlCol="0">
            <a:spAutoFit/>
          </a:bodyPr>
          <a:lstStyle/>
          <a:p>
            <a:r>
              <a:rPr lang="en-US" altLang="zh-CN" sz="900">
                <a:solidFill>
                  <a:schemeClr val="bg1">
                    <a:lumMod val="50000"/>
                  </a:schemeClr>
                </a:solidFill>
                <a:cs typeface="+mn-ea"/>
                <a:sym typeface="+mn-lt"/>
              </a:rPr>
              <a:t>COMM</a:t>
            </a:r>
          </a:p>
          <a:p>
            <a:r>
              <a:rPr lang="en-US" altLang="zh-CN" sz="900">
                <a:solidFill>
                  <a:schemeClr val="bg1">
                    <a:lumMod val="50000"/>
                  </a:schemeClr>
                </a:solidFill>
                <a:cs typeface="+mn-ea"/>
                <a:sym typeface="+mn-lt"/>
              </a:rPr>
              <a:t>ITTE</a:t>
            </a:r>
          </a:p>
        </p:txBody>
      </p:sp>
      <p:grpSp>
        <p:nvGrpSpPr>
          <p:cNvPr id="7" name="组合 6"/>
          <p:cNvGrpSpPr/>
          <p:nvPr/>
        </p:nvGrpSpPr>
        <p:grpSpPr>
          <a:xfrm>
            <a:off x="11663680" y="2932430"/>
            <a:ext cx="95250" cy="962025"/>
            <a:chOff x="18243" y="5368"/>
            <a:chExt cx="150" cy="1515"/>
          </a:xfrm>
          <a:solidFill>
            <a:schemeClr val="bg1">
              <a:lumMod val="85000"/>
            </a:schemeClr>
          </a:solidFill>
        </p:grpSpPr>
        <p:sp>
          <p:nvSpPr>
            <p:cNvPr id="31" name="椭圆 30"/>
            <p:cNvSpPr/>
            <p:nvPr/>
          </p:nvSpPr>
          <p:spPr>
            <a:xfrm>
              <a:off x="18243" y="5368"/>
              <a:ext cx="151" cy="1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cs typeface="+mn-ea"/>
                <a:sym typeface="+mn-lt"/>
              </a:endParaRPr>
            </a:p>
          </p:txBody>
        </p:sp>
        <p:sp>
          <p:nvSpPr>
            <p:cNvPr id="39" name="椭圆 38"/>
            <p:cNvSpPr/>
            <p:nvPr/>
          </p:nvSpPr>
          <p:spPr>
            <a:xfrm>
              <a:off x="18243" y="5823"/>
              <a:ext cx="151" cy="1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cs typeface="+mn-ea"/>
                <a:sym typeface="+mn-lt"/>
              </a:endParaRPr>
            </a:p>
          </p:txBody>
        </p:sp>
        <p:sp>
          <p:nvSpPr>
            <p:cNvPr id="41" name="椭圆 40"/>
            <p:cNvSpPr/>
            <p:nvPr/>
          </p:nvSpPr>
          <p:spPr>
            <a:xfrm>
              <a:off x="18243" y="6278"/>
              <a:ext cx="151" cy="151"/>
            </a:xfrm>
            <a:prstGeom prst="ellipse">
              <a:avLst/>
            </a:prstGeom>
            <a:grpFill/>
            <a:ln>
              <a:solidFill>
                <a:schemeClr val="bg1"/>
              </a:solid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cs typeface="+mn-ea"/>
                <a:sym typeface="+mn-lt"/>
              </a:endParaRPr>
            </a:p>
          </p:txBody>
        </p:sp>
        <p:sp>
          <p:nvSpPr>
            <p:cNvPr id="42" name="椭圆 41"/>
            <p:cNvSpPr/>
            <p:nvPr/>
          </p:nvSpPr>
          <p:spPr>
            <a:xfrm>
              <a:off x="18243" y="6733"/>
              <a:ext cx="151" cy="1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cs typeface="+mn-ea"/>
                <a:sym typeface="+mn-lt"/>
              </a:endParaRPr>
            </a:p>
          </p:txBody>
        </p:sp>
      </p:grpSp>
      <p:sp>
        <p:nvSpPr>
          <p:cNvPr id="45" name="文本框 44"/>
          <p:cNvSpPr txBox="1"/>
          <p:nvPr/>
        </p:nvSpPr>
        <p:spPr>
          <a:xfrm>
            <a:off x="9992995" y="171450"/>
            <a:ext cx="1765935" cy="368300"/>
          </a:xfrm>
          <a:prstGeom prst="rect">
            <a:avLst/>
          </a:prstGeom>
          <a:noFill/>
        </p:spPr>
        <p:txBody>
          <a:bodyPr wrap="square" rtlCol="0">
            <a:spAutoFit/>
          </a:bodyPr>
          <a:lstStyle/>
          <a:p>
            <a:pPr algn="r"/>
            <a:r>
              <a:rPr lang="en-US" altLang="zh-CN" sz="900">
                <a:solidFill>
                  <a:schemeClr val="bg1">
                    <a:lumMod val="50000"/>
                  </a:schemeClr>
                </a:solidFill>
                <a:cs typeface="+mn-ea"/>
                <a:sym typeface="+mn-lt"/>
              </a:rPr>
              <a:t>COMM</a:t>
            </a:r>
          </a:p>
          <a:p>
            <a:pPr algn="r"/>
            <a:r>
              <a:rPr lang="en-US" altLang="zh-CN" sz="900">
                <a:solidFill>
                  <a:schemeClr val="bg1">
                    <a:lumMod val="50000"/>
                  </a:schemeClr>
                </a:solidFill>
                <a:cs typeface="+mn-ea"/>
                <a:sym typeface="+mn-lt"/>
              </a:rPr>
              <a:t>ITTE</a:t>
            </a:r>
          </a:p>
        </p:txBody>
      </p:sp>
      <p:sp>
        <p:nvSpPr>
          <p:cNvPr id="46" name="文本框 45"/>
          <p:cNvSpPr txBox="1"/>
          <p:nvPr/>
        </p:nvSpPr>
        <p:spPr>
          <a:xfrm>
            <a:off x="10027920" y="6333490"/>
            <a:ext cx="1765935" cy="229870"/>
          </a:xfrm>
          <a:prstGeom prst="rect">
            <a:avLst/>
          </a:prstGeom>
          <a:noFill/>
        </p:spPr>
        <p:txBody>
          <a:bodyPr wrap="square" rtlCol="0">
            <a:spAutoFit/>
          </a:bodyPr>
          <a:lstStyle/>
          <a:p>
            <a:pPr algn="r"/>
            <a:r>
              <a:rPr lang="en-US" altLang="zh-CN" sz="900">
                <a:solidFill>
                  <a:schemeClr val="bg1">
                    <a:lumMod val="50000"/>
                  </a:schemeClr>
                </a:solidFill>
                <a:cs typeface="+mn-ea"/>
                <a:sym typeface="+mn-lt"/>
              </a:rPr>
              <a:t>COMMITTED</a:t>
            </a:r>
          </a:p>
        </p:txBody>
      </p:sp>
      <p:sp>
        <p:nvSpPr>
          <p:cNvPr id="2" name="矩形 1"/>
          <p:cNvSpPr/>
          <p:nvPr/>
        </p:nvSpPr>
        <p:spPr bwMode="auto">
          <a:xfrm>
            <a:off x="3273425" y="2105025"/>
            <a:ext cx="5715635" cy="1106805"/>
          </a:xfrm>
          <a:prstGeom prst="rect">
            <a:avLst/>
          </a:prstGeom>
          <a:noFill/>
          <a:ln>
            <a:noFill/>
          </a:ln>
        </p:spPr>
        <p:txBody>
          <a:bodyPr wrap="square" rtlCol="0">
            <a:spAutoFit/>
          </a:bodyPr>
          <a:lstStyle/>
          <a:p>
            <a:pPr algn="dist" defTabSz="457200"/>
            <a:r>
              <a:rPr lang="zh-CN" altLang="en-US" sz="6600">
                <a:ln w="38100">
                  <a:noFill/>
                </a:ln>
                <a:solidFill>
                  <a:schemeClr val="tx1">
                    <a:lumMod val="75000"/>
                    <a:lumOff val="25000"/>
                  </a:schemeClr>
                </a:solidFill>
                <a:cs typeface="+mn-ea"/>
                <a:sym typeface="+mn-lt"/>
              </a:rPr>
              <a:t>请输入标题</a:t>
            </a:r>
          </a:p>
        </p:txBody>
      </p:sp>
      <p:sp>
        <p:nvSpPr>
          <p:cNvPr id="3" name="矩形 2"/>
          <p:cNvSpPr/>
          <p:nvPr/>
        </p:nvSpPr>
        <p:spPr>
          <a:xfrm>
            <a:off x="4300538" y="1744345"/>
            <a:ext cx="3661410" cy="368300"/>
          </a:xfrm>
          <a:prstGeom prst="rect">
            <a:avLst/>
          </a:prstGeom>
          <a:noFill/>
          <a:ln>
            <a:noFill/>
          </a:ln>
        </p:spPr>
        <p:txBody>
          <a:bodyPr wrap="square" rtlCol="0">
            <a:spAutoFit/>
          </a:bodyPr>
          <a:lstStyle/>
          <a:p>
            <a:pPr algn="ctr" defTabSz="457200"/>
            <a:r>
              <a:rPr lang="en-US" altLang="zh-CN">
                <a:ln w="38100">
                  <a:noFill/>
                </a:ln>
                <a:solidFill>
                  <a:schemeClr val="bg1">
                    <a:lumMod val="65000"/>
                  </a:schemeClr>
                </a:solidFill>
                <a:cs typeface="+mn-ea"/>
                <a:sym typeface="+mn-lt"/>
              </a:rPr>
              <a:t>Work Summary And Review</a:t>
            </a:r>
          </a:p>
        </p:txBody>
      </p:sp>
      <p:sp>
        <p:nvSpPr>
          <p:cNvPr id="8" name="矩形 7"/>
          <p:cNvSpPr/>
          <p:nvPr/>
        </p:nvSpPr>
        <p:spPr>
          <a:xfrm>
            <a:off x="3456623" y="3162300"/>
            <a:ext cx="5349240" cy="700576"/>
          </a:xfrm>
          <a:prstGeom prst="rect">
            <a:avLst/>
          </a:prstGeom>
        </p:spPr>
        <p:txBody>
          <a:bodyPr wrap="square">
            <a:spAutoFit/>
          </a:bodyPr>
          <a:lstStyle/>
          <a:p>
            <a:pPr algn="ctr" defTabSz="685800">
              <a:lnSpc>
                <a:spcPct val="150000"/>
              </a:lnSpc>
            </a:pPr>
            <a:r>
              <a:rPr lang="zh-CN" altLang="en-US" sz="1400">
                <a:solidFill>
                  <a:schemeClr val="tx1">
                    <a:lumMod val="50000"/>
                    <a:lumOff val="50000"/>
                  </a:schemeClr>
                </a:solidFill>
                <a:cs typeface="+mn-ea"/>
                <a:sym typeface="+mn-lt"/>
              </a:rPr>
              <a:t>您的内容打在这里，或者通过复制您的文本后，在此框中选择粘贴，您的内容打在这里您的内容打在这里</a:t>
            </a:r>
          </a:p>
        </p:txBody>
      </p:sp>
      <p:sp>
        <p:nvSpPr>
          <p:cNvPr id="9" name="矩形: 圆角 77"/>
          <p:cNvSpPr/>
          <p:nvPr/>
        </p:nvSpPr>
        <p:spPr>
          <a:xfrm>
            <a:off x="5453380" y="4178935"/>
            <a:ext cx="1355725" cy="382270"/>
          </a:xfrm>
          <a:prstGeom prst="roundRect">
            <a:avLst>
              <a:gd name="adj" fmla="val 50000"/>
            </a:avLst>
          </a:prstGeom>
          <a:solidFill>
            <a:srgbClr val="3FA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cs typeface="+mn-ea"/>
                <a:sym typeface="+mn-lt"/>
              </a:rPr>
              <a:t>第三单元</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699">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rot="10800000" flipH="1">
            <a:off x="275809" y="327218"/>
            <a:ext cx="355381" cy="88900"/>
            <a:chOff x="4381719" y="-1168400"/>
            <a:chExt cx="355381" cy="88900"/>
          </a:xfrm>
        </p:grpSpPr>
        <p:cxnSp>
          <p:nvCxnSpPr>
            <p:cNvPr id="32" name="直接连接符 31"/>
            <p:cNvCxnSpPr/>
            <p:nvPr/>
          </p:nvCxnSpPr>
          <p:spPr>
            <a:xfrm>
              <a:off x="4483100" y="-1168400"/>
              <a:ext cx="254000" cy="0"/>
            </a:xfrm>
            <a:prstGeom prst="line">
              <a:avLst/>
            </a:prstGeom>
            <a:ln w="28575" cap="rnd">
              <a:solidFill>
                <a:srgbClr val="3FA4DE"/>
              </a:solidFill>
              <a:round/>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4381719" y="-1079500"/>
              <a:ext cx="355381" cy="0"/>
            </a:xfrm>
            <a:prstGeom prst="line">
              <a:avLst/>
            </a:prstGeom>
            <a:ln w="28575" cap="rnd">
              <a:solidFill>
                <a:srgbClr val="3FA4DE"/>
              </a:solidFill>
              <a:round/>
            </a:ln>
          </p:spPr>
          <p:style>
            <a:lnRef idx="1">
              <a:schemeClr val="accent1"/>
            </a:lnRef>
            <a:fillRef idx="0">
              <a:schemeClr val="accent1"/>
            </a:fillRef>
            <a:effectRef idx="0">
              <a:schemeClr val="accent1"/>
            </a:effectRef>
            <a:fontRef idx="minor">
              <a:schemeClr val="tx1"/>
            </a:fontRef>
          </p:style>
        </p:cxnSp>
      </p:grpSp>
      <p:sp>
        <p:nvSpPr>
          <p:cNvPr id="153" name="文本框 152"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txBox="1"/>
          <p:nvPr/>
        </p:nvSpPr>
        <p:spPr>
          <a:xfrm>
            <a:off x="757555" y="147320"/>
            <a:ext cx="3264535" cy="460375"/>
          </a:xfrm>
          <a:prstGeom prst="rect">
            <a:avLst/>
          </a:prstGeom>
          <a:noFill/>
        </p:spPr>
        <p:txBody>
          <a:bodyPr wrap="square" rtlCol="0">
            <a:spAutoFit/>
          </a:bodyPr>
          <a:lstStyle>
            <a:defPPr>
              <a:defRPr lang="en-US"/>
            </a:defPPr>
            <a:lvl1pPr>
              <a:defRPr sz="2000" b="1">
                <a:solidFill>
                  <a:schemeClr val="accent1"/>
                </a:solidFill>
                <a:latin typeface="+mj-lt"/>
                <a:ea typeface="+mj-ea"/>
              </a:defRPr>
            </a:lvl1p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zh-CN" sz="2400" b="0" i="0" u="none" strike="noStrike" kern="1200" cap="none" spc="0" normalizeH="0" baseline="0" noProof="0">
                <a:ln>
                  <a:noFill/>
                </a:ln>
                <a:solidFill>
                  <a:schemeClr val="tx1">
                    <a:lumMod val="75000"/>
                    <a:lumOff val="25000"/>
                  </a:schemeClr>
                </a:solidFill>
                <a:effectLst/>
                <a:uLnTx/>
                <a:uFillTx/>
                <a:latin typeface="+mn-lt"/>
                <a:ea typeface="+mn-ea"/>
                <a:cs typeface="+mn-ea"/>
                <a:sym typeface="+mn-lt"/>
              </a:rPr>
              <a:t>请输入你的标题</a:t>
            </a:r>
          </a:p>
        </p:txBody>
      </p:sp>
      <p:sp>
        <p:nvSpPr>
          <p:cNvPr id="3" name="深度视觉·原创设计 https://www.docer.com/works?userid=22383862"/>
          <p:cNvSpPr/>
          <p:nvPr/>
        </p:nvSpPr>
        <p:spPr>
          <a:xfrm>
            <a:off x="516890" y="996315"/>
            <a:ext cx="4507865" cy="3590290"/>
          </a:xfrm>
          <a:prstGeom prst="rect">
            <a:avLst/>
          </a:prstGeom>
          <a:blipFill rotWithShape="1">
            <a:blip r:embed="rId3"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sp>
        <p:nvSpPr>
          <p:cNvPr id="4" name="深度视觉·原创设计 https://www.docer.com/works?userid=22383862"/>
          <p:cNvSpPr/>
          <p:nvPr/>
        </p:nvSpPr>
        <p:spPr>
          <a:xfrm>
            <a:off x="5250815" y="996315"/>
            <a:ext cx="4507865" cy="3590290"/>
          </a:xfrm>
          <a:prstGeom prst="rect">
            <a:avLst/>
          </a:prstGeom>
          <a:blipFill rotWithShape="1">
            <a:blip r:embed="rId4"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sp>
        <p:nvSpPr>
          <p:cNvPr id="5" name="深度视觉·原创设计 https://www.docer.com/works?userid=22383862"/>
          <p:cNvSpPr/>
          <p:nvPr/>
        </p:nvSpPr>
        <p:spPr>
          <a:xfrm rot="5400000">
            <a:off x="9136519" y="1964157"/>
            <a:ext cx="218364" cy="4022891"/>
          </a:xfrm>
          <a:prstGeom prst="rect">
            <a:avLst/>
          </a:prstGeom>
          <a:solidFill>
            <a:schemeClr val="accent2"/>
          </a:solidFill>
          <a:ln>
            <a:noFill/>
          </a:ln>
          <a:effectLst>
            <a:outerShdw blurRad="330200" dist="38100" dir="2700000" algn="tl" rotWithShape="0">
              <a:srgbClr val="012FA7">
                <a:alpha val="18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cs typeface="+mn-ea"/>
              <a:sym typeface="+mn-lt"/>
            </a:endParaRPr>
          </a:p>
        </p:txBody>
      </p:sp>
      <p:sp>
        <p:nvSpPr>
          <p:cNvPr id="6" name="深度视觉·原创设计 https://www.docer.com/works?userid=22383862"/>
          <p:cNvSpPr txBox="1"/>
          <p:nvPr/>
        </p:nvSpPr>
        <p:spPr>
          <a:xfrm>
            <a:off x="8826302" y="4597599"/>
            <a:ext cx="2646878" cy="1077218"/>
          </a:xfrm>
          <a:prstGeom prst="rect">
            <a:avLst/>
          </a:prstGeom>
          <a:noFill/>
        </p:spPr>
        <p:txBody>
          <a:bodyPr wrap="none" rtlCol="0">
            <a:spAutoFit/>
          </a:bodyPr>
          <a:lstStyle/>
          <a:p>
            <a:pPr algn="r"/>
            <a:r>
              <a:rPr lang="zh-CN" altLang="en-US" sz="3200" dirty="0">
                <a:solidFill>
                  <a:schemeClr val="tx1">
                    <a:lumMod val="95000"/>
                    <a:lumOff val="5000"/>
                  </a:schemeClr>
                </a:solidFill>
                <a:cs typeface="+mn-ea"/>
                <a:sym typeface="+mn-lt"/>
              </a:rPr>
              <a:t>在这添加</a:t>
            </a:r>
            <a:endParaRPr lang="en-US" altLang="zh-CN" sz="3200" dirty="0">
              <a:solidFill>
                <a:schemeClr val="tx1">
                  <a:lumMod val="95000"/>
                  <a:lumOff val="5000"/>
                </a:schemeClr>
              </a:solidFill>
              <a:cs typeface="+mn-ea"/>
              <a:sym typeface="+mn-lt"/>
            </a:endParaRPr>
          </a:p>
          <a:p>
            <a:pPr algn="r"/>
            <a:r>
              <a:rPr lang="zh-CN" altLang="en-US" sz="3200" dirty="0">
                <a:solidFill>
                  <a:schemeClr val="tx1">
                    <a:lumMod val="95000"/>
                    <a:lumOff val="5000"/>
                  </a:schemeClr>
                </a:solidFill>
                <a:cs typeface="+mn-ea"/>
                <a:sym typeface="+mn-lt"/>
              </a:rPr>
              <a:t>页面标题内容</a:t>
            </a:r>
          </a:p>
        </p:txBody>
      </p:sp>
      <p:sp>
        <p:nvSpPr>
          <p:cNvPr id="7" name="深度视觉·原创设计 https://www.docer.com/works?userid=22383862"/>
          <p:cNvSpPr txBox="1"/>
          <p:nvPr/>
        </p:nvSpPr>
        <p:spPr>
          <a:xfrm>
            <a:off x="8289526" y="5726426"/>
            <a:ext cx="3183654" cy="310226"/>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2400" b="0" i="0" u="none" strike="noStrike" cap="none">
                <a:solidFill>
                  <a:schemeClr val="tx1">
                    <a:lumMod val="95000"/>
                    <a:lumOff val="5000"/>
                  </a:schemeClr>
                </a:solidFill>
                <a:cs typeface="+mn-ea"/>
                <a:sym typeface="+mn-lt"/>
              </a:rPr>
              <a:t>YOUR TITLE HERE</a:t>
            </a:r>
            <a:endParaRPr sz="2400" b="0" i="0" u="none" strike="noStrike" cap="none">
              <a:solidFill>
                <a:schemeClr val="tx1">
                  <a:lumMod val="95000"/>
                  <a:lumOff val="5000"/>
                </a:schemeClr>
              </a:solidFill>
              <a:cs typeface="+mn-ea"/>
              <a:sym typeface="+mn-lt"/>
            </a:endParaRPr>
          </a:p>
        </p:txBody>
      </p:sp>
      <p:sp>
        <p:nvSpPr>
          <p:cNvPr id="8" name="深度视觉·原创设计 https://www.docer.com/works?userid=22383862"/>
          <p:cNvSpPr/>
          <p:nvPr/>
        </p:nvSpPr>
        <p:spPr>
          <a:xfrm>
            <a:off x="721179" y="4982487"/>
            <a:ext cx="1092141" cy="337185"/>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defRPr/>
            </a:pPr>
            <a:r>
              <a:rPr lang="zh-CN" altLang="en-US" sz="1600" b="1" noProof="0" dirty="0">
                <a:ln>
                  <a:noFill/>
                </a:ln>
                <a:solidFill>
                  <a:schemeClr val="tx1">
                    <a:lumMod val="75000"/>
                    <a:lumOff val="25000"/>
                  </a:schemeClr>
                </a:solidFill>
                <a:effectLst/>
                <a:uLnTx/>
                <a:uFillTx/>
                <a:cs typeface="+mn-ea"/>
                <a:sym typeface="+mn-lt"/>
              </a:rPr>
              <a:t>添加标题</a:t>
            </a:r>
            <a:endParaRPr kumimoji="0" lang="zh-CN" altLang="en-US" sz="1600" b="1" i="0" u="none" strike="noStrike" kern="1200" cap="none" spc="0" normalizeH="0" baseline="0" noProof="0" dirty="0">
              <a:ln>
                <a:noFill/>
              </a:ln>
              <a:solidFill>
                <a:schemeClr val="tx1">
                  <a:lumMod val="75000"/>
                  <a:lumOff val="25000"/>
                </a:schemeClr>
              </a:solidFill>
              <a:effectLst/>
              <a:uLnTx/>
              <a:uFillTx/>
              <a:cs typeface="+mn-ea"/>
              <a:sym typeface="+mn-lt"/>
            </a:endParaRPr>
          </a:p>
        </p:txBody>
      </p:sp>
      <p:sp>
        <p:nvSpPr>
          <p:cNvPr id="9" name="深度视觉·原创设计 https://www.docer.com/works?userid=22383862"/>
          <p:cNvSpPr txBox="1"/>
          <p:nvPr/>
        </p:nvSpPr>
        <p:spPr>
          <a:xfrm>
            <a:off x="721179" y="5354409"/>
            <a:ext cx="3095517" cy="861758"/>
          </a:xfrm>
          <a:prstGeom prst="rect">
            <a:avLst/>
          </a:prstGeom>
          <a:noFill/>
        </p:spPr>
        <p:txBody>
          <a:bodyPr wrap="square" lIns="91423" tIns="45712" rIns="91423" bIns="45712" rtlCol="0">
            <a:spAutoFit/>
          </a:bodyPr>
          <a:lstStyle/>
          <a:p>
            <a:pPr marL="0" marR="0" lvl="0" indent="0" algn="l" defTabSz="1217930" rtl="0" eaLnBrk="1" fontAlgn="auto" latinLnBrk="0" hangingPunct="1">
              <a:lnSpc>
                <a:spcPts val="2000"/>
              </a:lnSpc>
              <a:spcBef>
                <a:spcPts val="0"/>
              </a:spcBef>
              <a:spcAft>
                <a:spcPts val="0"/>
              </a:spcAft>
              <a:buClrTx/>
              <a:buSzTx/>
              <a:buFontTx/>
              <a:buNone/>
              <a:defRPr/>
            </a:pPr>
            <a:r>
              <a:rPr lang="zh-CN" altLang="en-US" sz="1200" dirty="0">
                <a:solidFill>
                  <a:schemeClr val="bg1">
                    <a:lumMod val="50000"/>
                  </a:schemeClr>
                </a:solidFill>
                <a:cs typeface="+mn-ea"/>
                <a:sym typeface="+mn-lt"/>
              </a:rPr>
              <a:t>请在此处添加具体内容，文字尽量言简意赅，简单说明即可，不必过于繁琐，注意板面美观度。请在此处添加具体内容</a:t>
            </a:r>
            <a:endParaRPr kumimoji="0" lang="zh-CN" altLang="en-US" sz="1200" b="0" i="0" u="none" strike="noStrike" kern="1200" cap="none" spc="0" normalizeH="0" baseline="0" noProof="0" dirty="0">
              <a:ln>
                <a:noFill/>
              </a:ln>
              <a:solidFill>
                <a:schemeClr val="bg1">
                  <a:lumMod val="50000"/>
                </a:schemeClr>
              </a:solidFill>
              <a:effectLst/>
              <a:uLnTx/>
              <a:uFillTx/>
              <a:cs typeface="+mn-ea"/>
              <a:sym typeface="+mn-lt"/>
            </a:endParaRPr>
          </a:p>
        </p:txBody>
      </p:sp>
      <p:sp>
        <p:nvSpPr>
          <p:cNvPr id="10" name="深度视觉·原创设计 https://www.docer.com/works?userid=22383862"/>
          <p:cNvSpPr/>
          <p:nvPr/>
        </p:nvSpPr>
        <p:spPr>
          <a:xfrm>
            <a:off x="5476059" y="4982487"/>
            <a:ext cx="1092141" cy="337185"/>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defRPr/>
            </a:pPr>
            <a:r>
              <a:rPr lang="zh-CN" altLang="en-US" sz="1600" b="1" noProof="0" dirty="0">
                <a:ln>
                  <a:noFill/>
                </a:ln>
                <a:solidFill>
                  <a:schemeClr val="tx1">
                    <a:lumMod val="75000"/>
                    <a:lumOff val="25000"/>
                  </a:schemeClr>
                </a:solidFill>
                <a:effectLst/>
                <a:uLnTx/>
                <a:uFillTx/>
                <a:cs typeface="+mn-ea"/>
                <a:sym typeface="+mn-lt"/>
              </a:rPr>
              <a:t>添加标题</a:t>
            </a:r>
            <a:endParaRPr kumimoji="0" lang="zh-CN" altLang="en-US" sz="1600" b="1" i="0" u="none" strike="noStrike" kern="1200" cap="none" spc="0" normalizeH="0" baseline="0" noProof="0" dirty="0">
              <a:ln>
                <a:noFill/>
              </a:ln>
              <a:solidFill>
                <a:schemeClr val="tx1">
                  <a:lumMod val="75000"/>
                  <a:lumOff val="25000"/>
                </a:schemeClr>
              </a:solidFill>
              <a:effectLst/>
              <a:uLnTx/>
              <a:uFillTx/>
              <a:cs typeface="+mn-ea"/>
              <a:sym typeface="+mn-lt"/>
            </a:endParaRPr>
          </a:p>
        </p:txBody>
      </p:sp>
      <p:sp>
        <p:nvSpPr>
          <p:cNvPr id="11" name="深度视觉·原创设计 https://www.docer.com/works?userid=22383862"/>
          <p:cNvSpPr txBox="1"/>
          <p:nvPr/>
        </p:nvSpPr>
        <p:spPr>
          <a:xfrm>
            <a:off x="5476059" y="5354409"/>
            <a:ext cx="3095517" cy="861758"/>
          </a:xfrm>
          <a:prstGeom prst="rect">
            <a:avLst/>
          </a:prstGeom>
          <a:noFill/>
        </p:spPr>
        <p:txBody>
          <a:bodyPr wrap="square" lIns="91423" tIns="45712" rIns="91423" bIns="45712" rtlCol="0">
            <a:spAutoFit/>
          </a:bodyPr>
          <a:lstStyle/>
          <a:p>
            <a:pPr marL="0" marR="0" lvl="0" indent="0" algn="l" defTabSz="1217930" rtl="0" eaLnBrk="1" fontAlgn="auto" latinLnBrk="0" hangingPunct="1">
              <a:lnSpc>
                <a:spcPts val="2000"/>
              </a:lnSpc>
              <a:spcBef>
                <a:spcPts val="0"/>
              </a:spcBef>
              <a:spcAft>
                <a:spcPts val="0"/>
              </a:spcAft>
              <a:buClrTx/>
              <a:buSzTx/>
              <a:buFontTx/>
              <a:buNone/>
              <a:defRPr/>
            </a:pPr>
            <a:r>
              <a:rPr lang="zh-CN" altLang="en-US" sz="1200" dirty="0">
                <a:solidFill>
                  <a:schemeClr val="bg1">
                    <a:lumMod val="50000"/>
                  </a:schemeClr>
                </a:solidFill>
                <a:cs typeface="+mn-ea"/>
                <a:sym typeface="+mn-lt"/>
              </a:rPr>
              <a:t>请在此处添加具体内容，文字尽量言简意赅，简单说明即可，不必过于繁琐，注意板面美观度。请在此处添加具体内容</a:t>
            </a:r>
            <a:endParaRPr kumimoji="0" lang="zh-CN" altLang="en-US" sz="1200" b="0" i="0" u="none" strike="noStrike" kern="1200" cap="none" spc="0" normalizeH="0" baseline="0" noProof="0" dirty="0">
              <a:ln>
                <a:noFill/>
              </a:ln>
              <a:solidFill>
                <a:schemeClr val="bg1">
                  <a:lumMod val="50000"/>
                </a:schemeClr>
              </a:solidFill>
              <a:effectLst/>
              <a:uLnTx/>
              <a:uFillTx/>
              <a:cs typeface="+mn-ea"/>
              <a:sym typeface="+mn-l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699">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22" presetClass="entr" presetSubtype="8"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par>
                                <p:cTn id="13" presetID="42"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par>
                                <p:cTn id="18" presetID="22" presetClass="entr" presetSubtype="8"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rot="10800000" flipH="1">
            <a:off x="275809" y="327218"/>
            <a:ext cx="355381" cy="88900"/>
            <a:chOff x="4381719" y="-1168400"/>
            <a:chExt cx="355381" cy="88900"/>
          </a:xfrm>
        </p:grpSpPr>
        <p:cxnSp>
          <p:nvCxnSpPr>
            <p:cNvPr id="32" name="直接连接符 31"/>
            <p:cNvCxnSpPr/>
            <p:nvPr/>
          </p:nvCxnSpPr>
          <p:spPr>
            <a:xfrm>
              <a:off x="4483100" y="-1168400"/>
              <a:ext cx="254000" cy="0"/>
            </a:xfrm>
            <a:prstGeom prst="line">
              <a:avLst/>
            </a:prstGeom>
            <a:ln w="28575" cap="rnd">
              <a:solidFill>
                <a:srgbClr val="3FA4DE"/>
              </a:solidFill>
              <a:round/>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4381719" y="-1079500"/>
              <a:ext cx="355381" cy="0"/>
            </a:xfrm>
            <a:prstGeom prst="line">
              <a:avLst/>
            </a:prstGeom>
            <a:ln w="28575" cap="rnd">
              <a:solidFill>
                <a:srgbClr val="3FA4DE"/>
              </a:solidFill>
              <a:round/>
            </a:ln>
          </p:spPr>
          <p:style>
            <a:lnRef idx="1">
              <a:schemeClr val="accent1"/>
            </a:lnRef>
            <a:fillRef idx="0">
              <a:schemeClr val="accent1"/>
            </a:fillRef>
            <a:effectRef idx="0">
              <a:schemeClr val="accent1"/>
            </a:effectRef>
            <a:fontRef idx="minor">
              <a:schemeClr val="tx1"/>
            </a:fontRef>
          </p:style>
        </p:cxnSp>
      </p:grpSp>
      <p:sp>
        <p:nvSpPr>
          <p:cNvPr id="153" name="文本框 152"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txBox="1"/>
          <p:nvPr/>
        </p:nvSpPr>
        <p:spPr>
          <a:xfrm>
            <a:off x="757555" y="147320"/>
            <a:ext cx="3264535" cy="460375"/>
          </a:xfrm>
          <a:prstGeom prst="rect">
            <a:avLst/>
          </a:prstGeom>
          <a:noFill/>
        </p:spPr>
        <p:txBody>
          <a:bodyPr wrap="square" rtlCol="0">
            <a:spAutoFit/>
          </a:bodyPr>
          <a:lstStyle>
            <a:defPPr>
              <a:defRPr lang="en-US"/>
            </a:defPPr>
            <a:lvl1pPr>
              <a:defRPr sz="2000" b="1">
                <a:solidFill>
                  <a:schemeClr val="accent1"/>
                </a:solidFill>
                <a:latin typeface="+mj-lt"/>
                <a:ea typeface="+mj-ea"/>
              </a:defRPr>
            </a:lvl1p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zh-CN" sz="2400" b="0" i="0" u="none" strike="noStrike" kern="1200" cap="none" spc="0" normalizeH="0" baseline="0" noProof="0">
                <a:ln>
                  <a:noFill/>
                </a:ln>
                <a:solidFill>
                  <a:schemeClr val="tx1">
                    <a:lumMod val="75000"/>
                    <a:lumOff val="25000"/>
                  </a:schemeClr>
                </a:solidFill>
                <a:effectLst/>
                <a:uLnTx/>
                <a:uFillTx/>
                <a:latin typeface="+mn-lt"/>
                <a:ea typeface="+mn-ea"/>
                <a:cs typeface="+mn-ea"/>
                <a:sym typeface="+mn-lt"/>
              </a:rPr>
              <a:t>请输入你的标题</a:t>
            </a:r>
          </a:p>
        </p:txBody>
      </p:sp>
      <p:sp>
        <p:nvSpPr>
          <p:cNvPr id="3" name="箭头: 右 1"/>
          <p:cNvSpPr/>
          <p:nvPr/>
        </p:nvSpPr>
        <p:spPr>
          <a:xfrm>
            <a:off x="399415" y="3422650"/>
            <a:ext cx="11393170" cy="430530"/>
          </a:xfrm>
          <a:prstGeom prst="rightArrow">
            <a:avLst/>
          </a:prstGeom>
          <a:solidFill>
            <a:schemeClr val="accent2"/>
          </a:solidFill>
          <a:ln>
            <a:noFill/>
          </a:ln>
          <a:effectLst>
            <a:outerShdw blurRad="127000" dist="1270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cs typeface="+mn-ea"/>
              <a:sym typeface="+mn-lt"/>
            </a:endParaRPr>
          </a:p>
        </p:txBody>
      </p:sp>
      <p:sp>
        <p:nvSpPr>
          <p:cNvPr id="4" name="椭圆 3"/>
          <p:cNvSpPr/>
          <p:nvPr/>
        </p:nvSpPr>
        <p:spPr>
          <a:xfrm>
            <a:off x="1156335" y="1663700"/>
            <a:ext cx="1108710" cy="1108710"/>
          </a:xfrm>
          <a:prstGeom prst="ellipse">
            <a:avLst/>
          </a:prstGeom>
          <a:solidFill>
            <a:srgbClr val="3FA4DE"/>
          </a:solidFill>
          <a:ln>
            <a:noFill/>
          </a:ln>
          <a:effectLst>
            <a:outerShdw blurRad="127000" dist="1270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cs typeface="+mn-ea"/>
              <a:sym typeface="+mn-lt"/>
            </a:endParaRPr>
          </a:p>
        </p:txBody>
      </p:sp>
      <p:cxnSp>
        <p:nvCxnSpPr>
          <p:cNvPr id="5" name="直接连接符 4"/>
          <p:cNvCxnSpPr/>
          <p:nvPr/>
        </p:nvCxnSpPr>
        <p:spPr>
          <a:xfrm>
            <a:off x="1724025" y="2780030"/>
            <a:ext cx="5080" cy="865505"/>
          </a:xfrm>
          <a:prstGeom prst="line">
            <a:avLst/>
          </a:prstGeom>
          <a:ln>
            <a:solidFill>
              <a:schemeClr val="tx1">
                <a:lumMod val="75000"/>
                <a:lumOff val="2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98" name="椭圆 197"/>
          <p:cNvSpPr/>
          <p:nvPr/>
        </p:nvSpPr>
        <p:spPr>
          <a:xfrm>
            <a:off x="3926840" y="1663700"/>
            <a:ext cx="1108710" cy="1108710"/>
          </a:xfrm>
          <a:prstGeom prst="ellipse">
            <a:avLst/>
          </a:prstGeom>
          <a:solidFill>
            <a:schemeClr val="accent2"/>
          </a:solidFill>
          <a:ln>
            <a:noFill/>
          </a:ln>
          <a:effectLst>
            <a:outerShdw blurRad="127000" dist="1270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cs typeface="+mn-ea"/>
              <a:sym typeface="+mn-lt"/>
            </a:endParaRPr>
          </a:p>
        </p:txBody>
      </p:sp>
      <p:cxnSp>
        <p:nvCxnSpPr>
          <p:cNvPr id="199" name="直接连接符 198"/>
          <p:cNvCxnSpPr>
            <a:stCxn id="198" idx="4"/>
          </p:cNvCxnSpPr>
          <p:nvPr/>
        </p:nvCxnSpPr>
        <p:spPr>
          <a:xfrm>
            <a:off x="4481195" y="2772410"/>
            <a:ext cx="5080" cy="865505"/>
          </a:xfrm>
          <a:prstGeom prst="line">
            <a:avLst/>
          </a:prstGeom>
          <a:ln>
            <a:solidFill>
              <a:schemeClr val="tx1">
                <a:lumMod val="75000"/>
                <a:lumOff val="2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01" name="椭圆 200"/>
          <p:cNvSpPr/>
          <p:nvPr/>
        </p:nvSpPr>
        <p:spPr>
          <a:xfrm>
            <a:off x="6626225" y="1663700"/>
            <a:ext cx="1108710" cy="1108710"/>
          </a:xfrm>
          <a:prstGeom prst="ellipse">
            <a:avLst/>
          </a:prstGeom>
          <a:solidFill>
            <a:srgbClr val="3FA4DE"/>
          </a:solidFill>
          <a:ln>
            <a:noFill/>
          </a:ln>
          <a:effectLst>
            <a:outerShdw blurRad="127000" dist="1270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cs typeface="+mn-ea"/>
              <a:sym typeface="+mn-lt"/>
            </a:endParaRPr>
          </a:p>
        </p:txBody>
      </p:sp>
      <p:cxnSp>
        <p:nvCxnSpPr>
          <p:cNvPr id="202" name="直接连接符 201"/>
          <p:cNvCxnSpPr>
            <a:stCxn id="201" idx="4"/>
          </p:cNvCxnSpPr>
          <p:nvPr/>
        </p:nvCxnSpPr>
        <p:spPr>
          <a:xfrm>
            <a:off x="7180580" y="2772410"/>
            <a:ext cx="0" cy="860425"/>
          </a:xfrm>
          <a:prstGeom prst="line">
            <a:avLst/>
          </a:prstGeom>
          <a:ln>
            <a:solidFill>
              <a:schemeClr val="tx1">
                <a:lumMod val="75000"/>
                <a:lumOff val="2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04" name="椭圆 203"/>
          <p:cNvSpPr/>
          <p:nvPr/>
        </p:nvSpPr>
        <p:spPr>
          <a:xfrm>
            <a:off x="9380220" y="1663700"/>
            <a:ext cx="1108710" cy="1108710"/>
          </a:xfrm>
          <a:prstGeom prst="ellipse">
            <a:avLst/>
          </a:prstGeom>
          <a:solidFill>
            <a:schemeClr val="accent2"/>
          </a:solidFill>
          <a:ln>
            <a:noFill/>
          </a:ln>
          <a:effectLst>
            <a:outerShdw blurRad="127000" dist="1270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cs typeface="+mn-ea"/>
              <a:sym typeface="+mn-lt"/>
            </a:endParaRPr>
          </a:p>
        </p:txBody>
      </p:sp>
      <p:cxnSp>
        <p:nvCxnSpPr>
          <p:cNvPr id="205" name="直接连接符 204"/>
          <p:cNvCxnSpPr>
            <a:stCxn id="204" idx="4"/>
          </p:cNvCxnSpPr>
          <p:nvPr/>
        </p:nvCxnSpPr>
        <p:spPr>
          <a:xfrm flipH="1">
            <a:off x="9921875" y="2772410"/>
            <a:ext cx="12700" cy="865505"/>
          </a:xfrm>
          <a:prstGeom prst="line">
            <a:avLst/>
          </a:prstGeom>
          <a:ln>
            <a:solidFill>
              <a:schemeClr val="tx1">
                <a:lumMod val="75000"/>
                <a:lumOff val="2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06" name="文本框 205"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txBox="1"/>
          <p:nvPr/>
        </p:nvSpPr>
        <p:spPr>
          <a:xfrm>
            <a:off x="309880" y="3999230"/>
            <a:ext cx="2801620" cy="368300"/>
          </a:xfrm>
          <a:prstGeom prst="rect">
            <a:avLst/>
          </a:prstGeom>
          <a:noFill/>
        </p:spPr>
        <p:txBody>
          <a:bodyPr wrap="square" rtlCol="0">
            <a:spAutoFit/>
          </a:bodyPr>
          <a:lstStyle>
            <a:defPPr>
              <a:defRPr lang="en-US"/>
            </a:defPPr>
            <a:lvl1pPr>
              <a:defRPr b="1">
                <a:solidFill>
                  <a:schemeClr val="accent1"/>
                </a:solidFill>
                <a:latin typeface="Century Gothic" panose="020B0502020202020204" pitchFamily="34" charset="0"/>
                <a:ea typeface="+mj-ea"/>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b="0" kern="0" noProof="0" dirty="0">
                <a:ln w="0">
                  <a:noFill/>
                </a:ln>
                <a:solidFill>
                  <a:schemeClr val="tx1">
                    <a:lumMod val="75000"/>
                    <a:lumOff val="25000"/>
                  </a:schemeClr>
                </a:solidFill>
                <a:effectLst/>
                <a:uLnTx/>
                <a:uFillTx/>
                <a:latin typeface="+mn-lt"/>
                <a:ea typeface="+mn-ea"/>
                <a:cs typeface="+mn-ea"/>
                <a:sym typeface="+mn-lt"/>
              </a:rPr>
              <a:t>请输入关键字</a:t>
            </a:r>
            <a:endParaRPr kumimoji="0" lang="zh-CN" altLang="en-US" b="0" i="0" u="none" strike="noStrike" kern="0" cap="none" spc="0" normalizeH="0" baseline="0" noProof="0" dirty="0">
              <a:ln w="0">
                <a:noFill/>
              </a:ln>
              <a:solidFill>
                <a:schemeClr val="tx1">
                  <a:lumMod val="75000"/>
                  <a:lumOff val="25000"/>
                </a:schemeClr>
              </a:solidFill>
              <a:effectLst/>
              <a:uLnTx/>
              <a:uFillTx/>
              <a:latin typeface="+mn-lt"/>
              <a:ea typeface="+mn-ea"/>
              <a:cs typeface="+mn-ea"/>
              <a:sym typeface="+mn-lt"/>
            </a:endParaRPr>
          </a:p>
        </p:txBody>
      </p:sp>
      <p:sp>
        <p:nvSpPr>
          <p:cNvPr id="207" name="矩形 206"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p:nvPr/>
        </p:nvSpPr>
        <p:spPr>
          <a:xfrm>
            <a:off x="494665" y="4345305"/>
            <a:ext cx="2432050" cy="1116965"/>
          </a:xfrm>
          <a:prstGeom prst="rect">
            <a:avLst/>
          </a:prstGeom>
        </p:spPr>
        <p:txBody>
          <a:bodyPr wrap="square">
            <a:spAutoFit/>
          </a:bodyPr>
          <a:lstStyle/>
          <a:p>
            <a:pPr marL="0" marR="0" lvl="0" indent="0" algn="l" defTabSz="1217930" rtl="0" eaLnBrk="1" fontAlgn="auto" latinLnBrk="0" hangingPunct="1">
              <a:lnSpc>
                <a:spcPts val="2000"/>
              </a:lnSpc>
              <a:spcBef>
                <a:spcPts val="0"/>
              </a:spcBef>
              <a:spcAft>
                <a:spcPts val="0"/>
              </a:spcAft>
              <a:buClrTx/>
              <a:buSzTx/>
              <a:buFontTx/>
              <a:buNone/>
              <a:defRPr/>
            </a:pPr>
            <a:r>
              <a:rPr lang="zh-CN" altLang="en-US" sz="1200" dirty="0">
                <a:solidFill>
                  <a:schemeClr val="bg1">
                    <a:lumMod val="50000"/>
                  </a:schemeClr>
                </a:solidFill>
                <a:cs typeface="+mn-ea"/>
                <a:sym typeface="+mn-lt"/>
              </a:rPr>
              <a:t>请在此处添加具体内容，文字尽量言简意赅，简单说明即可，不必过于繁琐，注意板面美观度。请在此处添加具体内容</a:t>
            </a:r>
            <a:endParaRPr kumimoji="0" lang="zh-CN" altLang="en-US" sz="1200" b="0" i="0" u="none" strike="noStrike" kern="1200" cap="none" spc="0" normalizeH="0" baseline="0" noProof="0" dirty="0">
              <a:ln>
                <a:noFill/>
              </a:ln>
              <a:solidFill>
                <a:schemeClr val="bg1">
                  <a:lumMod val="50000"/>
                </a:schemeClr>
              </a:solidFill>
              <a:effectLst/>
              <a:uLnTx/>
              <a:uFillTx/>
              <a:cs typeface="+mn-ea"/>
              <a:sym typeface="+mn-lt"/>
            </a:endParaRPr>
          </a:p>
        </p:txBody>
      </p:sp>
      <p:sp>
        <p:nvSpPr>
          <p:cNvPr id="208" name="文本框 207"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txBox="1"/>
          <p:nvPr/>
        </p:nvSpPr>
        <p:spPr>
          <a:xfrm>
            <a:off x="3056255" y="3999230"/>
            <a:ext cx="2801620" cy="368300"/>
          </a:xfrm>
          <a:prstGeom prst="rect">
            <a:avLst/>
          </a:prstGeom>
          <a:noFill/>
        </p:spPr>
        <p:txBody>
          <a:bodyPr wrap="square" rtlCol="0">
            <a:spAutoFit/>
          </a:bodyPr>
          <a:lstStyle>
            <a:defPPr>
              <a:defRPr lang="en-US"/>
            </a:defPPr>
            <a:lvl1pPr>
              <a:defRPr b="1">
                <a:solidFill>
                  <a:schemeClr val="accent1"/>
                </a:solidFill>
                <a:latin typeface="Century Gothic" panose="020B0502020202020204" pitchFamily="34" charset="0"/>
                <a:ea typeface="+mj-ea"/>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b="0" kern="0" noProof="0" dirty="0">
                <a:ln w="0">
                  <a:noFill/>
                </a:ln>
                <a:solidFill>
                  <a:schemeClr val="tx1">
                    <a:lumMod val="75000"/>
                    <a:lumOff val="25000"/>
                  </a:schemeClr>
                </a:solidFill>
                <a:effectLst/>
                <a:uLnTx/>
                <a:uFillTx/>
                <a:latin typeface="+mn-lt"/>
                <a:ea typeface="+mn-ea"/>
                <a:cs typeface="+mn-ea"/>
                <a:sym typeface="+mn-lt"/>
              </a:rPr>
              <a:t>请输入关键字</a:t>
            </a:r>
            <a:endParaRPr kumimoji="0" lang="zh-CN" altLang="en-US" b="0" i="0" u="none" strike="noStrike" kern="0" cap="none" spc="0" normalizeH="0" baseline="0" noProof="0" dirty="0">
              <a:ln w="0">
                <a:noFill/>
              </a:ln>
              <a:solidFill>
                <a:schemeClr val="tx1">
                  <a:lumMod val="75000"/>
                  <a:lumOff val="25000"/>
                </a:schemeClr>
              </a:solidFill>
              <a:effectLst/>
              <a:uLnTx/>
              <a:uFillTx/>
              <a:latin typeface="+mn-lt"/>
              <a:ea typeface="+mn-ea"/>
              <a:cs typeface="+mn-ea"/>
              <a:sym typeface="+mn-lt"/>
            </a:endParaRPr>
          </a:p>
        </p:txBody>
      </p:sp>
      <p:sp>
        <p:nvSpPr>
          <p:cNvPr id="209" name="矩形 208"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p:nvPr/>
        </p:nvSpPr>
        <p:spPr>
          <a:xfrm>
            <a:off x="3241040" y="4345305"/>
            <a:ext cx="2432050" cy="1116965"/>
          </a:xfrm>
          <a:prstGeom prst="rect">
            <a:avLst/>
          </a:prstGeom>
        </p:spPr>
        <p:txBody>
          <a:bodyPr wrap="square">
            <a:spAutoFit/>
          </a:bodyPr>
          <a:lstStyle/>
          <a:p>
            <a:pPr marL="0" marR="0" lvl="0" indent="0" algn="l" defTabSz="1217930" rtl="0" eaLnBrk="1" fontAlgn="auto" latinLnBrk="0" hangingPunct="1">
              <a:lnSpc>
                <a:spcPts val="2000"/>
              </a:lnSpc>
              <a:spcBef>
                <a:spcPts val="0"/>
              </a:spcBef>
              <a:spcAft>
                <a:spcPts val="0"/>
              </a:spcAft>
              <a:buClrTx/>
              <a:buSzTx/>
              <a:buFontTx/>
              <a:buNone/>
              <a:defRPr/>
            </a:pPr>
            <a:r>
              <a:rPr lang="zh-CN" altLang="en-US" sz="1200" dirty="0">
                <a:solidFill>
                  <a:schemeClr val="bg1">
                    <a:lumMod val="50000"/>
                  </a:schemeClr>
                </a:solidFill>
                <a:cs typeface="+mn-ea"/>
                <a:sym typeface="+mn-lt"/>
              </a:rPr>
              <a:t>请在此处添加具体内容，文字尽量言简意赅，简单说明即可，不必过于繁琐，注意板面美观度。请在此处添加具体内容</a:t>
            </a:r>
            <a:endParaRPr kumimoji="0" lang="zh-CN" altLang="en-US" sz="1200" b="0" i="0" u="none" strike="noStrike" kern="1200" cap="none" spc="0" normalizeH="0" baseline="0" noProof="0" dirty="0">
              <a:ln>
                <a:noFill/>
              </a:ln>
              <a:solidFill>
                <a:schemeClr val="bg1">
                  <a:lumMod val="50000"/>
                </a:schemeClr>
              </a:solidFill>
              <a:effectLst/>
              <a:uLnTx/>
              <a:uFillTx/>
              <a:cs typeface="+mn-ea"/>
              <a:sym typeface="+mn-lt"/>
            </a:endParaRPr>
          </a:p>
        </p:txBody>
      </p:sp>
      <p:sp>
        <p:nvSpPr>
          <p:cNvPr id="210" name="文本框 209"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txBox="1"/>
          <p:nvPr/>
        </p:nvSpPr>
        <p:spPr>
          <a:xfrm>
            <a:off x="5779770" y="3999230"/>
            <a:ext cx="2801620" cy="368300"/>
          </a:xfrm>
          <a:prstGeom prst="rect">
            <a:avLst/>
          </a:prstGeom>
          <a:noFill/>
        </p:spPr>
        <p:txBody>
          <a:bodyPr wrap="square" rtlCol="0">
            <a:spAutoFit/>
          </a:bodyPr>
          <a:lstStyle>
            <a:defPPr>
              <a:defRPr lang="en-US"/>
            </a:defPPr>
            <a:lvl1pPr>
              <a:defRPr b="1">
                <a:solidFill>
                  <a:schemeClr val="accent1"/>
                </a:solidFill>
                <a:latin typeface="Century Gothic" panose="020B0502020202020204" pitchFamily="34" charset="0"/>
                <a:ea typeface="+mj-ea"/>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b="0" kern="0" noProof="0" dirty="0">
                <a:ln w="0">
                  <a:noFill/>
                </a:ln>
                <a:solidFill>
                  <a:schemeClr val="tx1">
                    <a:lumMod val="75000"/>
                    <a:lumOff val="25000"/>
                  </a:schemeClr>
                </a:solidFill>
                <a:effectLst/>
                <a:uLnTx/>
                <a:uFillTx/>
                <a:latin typeface="+mn-lt"/>
                <a:ea typeface="+mn-ea"/>
                <a:cs typeface="+mn-ea"/>
                <a:sym typeface="+mn-lt"/>
              </a:rPr>
              <a:t>请输入关键字</a:t>
            </a:r>
            <a:endParaRPr kumimoji="0" lang="zh-CN" altLang="en-US" b="0" i="0" u="none" strike="noStrike" kern="0" cap="none" spc="0" normalizeH="0" baseline="0" noProof="0" dirty="0">
              <a:ln w="0">
                <a:noFill/>
              </a:ln>
              <a:solidFill>
                <a:schemeClr val="tx1">
                  <a:lumMod val="75000"/>
                  <a:lumOff val="25000"/>
                </a:schemeClr>
              </a:solidFill>
              <a:effectLst/>
              <a:uLnTx/>
              <a:uFillTx/>
              <a:latin typeface="+mn-lt"/>
              <a:ea typeface="+mn-ea"/>
              <a:cs typeface="+mn-ea"/>
              <a:sym typeface="+mn-lt"/>
            </a:endParaRPr>
          </a:p>
        </p:txBody>
      </p:sp>
      <p:sp>
        <p:nvSpPr>
          <p:cNvPr id="211" name="矩形 210"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p:nvPr/>
        </p:nvSpPr>
        <p:spPr>
          <a:xfrm>
            <a:off x="5964555" y="4345305"/>
            <a:ext cx="2432050" cy="1116965"/>
          </a:xfrm>
          <a:prstGeom prst="rect">
            <a:avLst/>
          </a:prstGeom>
        </p:spPr>
        <p:txBody>
          <a:bodyPr wrap="square">
            <a:spAutoFit/>
          </a:bodyPr>
          <a:lstStyle/>
          <a:p>
            <a:pPr marL="0" marR="0" lvl="0" indent="0" algn="l" defTabSz="1217930" rtl="0" eaLnBrk="1" fontAlgn="auto" latinLnBrk="0" hangingPunct="1">
              <a:lnSpc>
                <a:spcPts val="2000"/>
              </a:lnSpc>
              <a:spcBef>
                <a:spcPts val="0"/>
              </a:spcBef>
              <a:spcAft>
                <a:spcPts val="0"/>
              </a:spcAft>
              <a:buClrTx/>
              <a:buSzTx/>
              <a:buFontTx/>
              <a:buNone/>
              <a:defRPr/>
            </a:pPr>
            <a:r>
              <a:rPr lang="zh-CN" altLang="en-US" sz="1200" dirty="0">
                <a:solidFill>
                  <a:schemeClr val="bg1">
                    <a:lumMod val="50000"/>
                  </a:schemeClr>
                </a:solidFill>
                <a:cs typeface="+mn-ea"/>
                <a:sym typeface="+mn-lt"/>
              </a:rPr>
              <a:t>请在此处添加具体内容，文字尽量言简意赅，简单说明即可，不必过于繁琐，注意板面美观度。请在此处添加具体内容</a:t>
            </a:r>
            <a:endParaRPr kumimoji="0" lang="zh-CN" altLang="en-US" sz="1200" b="0" i="0" u="none" strike="noStrike" kern="1200" cap="none" spc="0" normalizeH="0" baseline="0" noProof="0" dirty="0">
              <a:ln>
                <a:noFill/>
              </a:ln>
              <a:solidFill>
                <a:schemeClr val="bg1">
                  <a:lumMod val="50000"/>
                </a:schemeClr>
              </a:solidFill>
              <a:effectLst/>
              <a:uLnTx/>
              <a:uFillTx/>
              <a:cs typeface="+mn-ea"/>
              <a:sym typeface="+mn-lt"/>
            </a:endParaRPr>
          </a:p>
        </p:txBody>
      </p:sp>
      <p:sp>
        <p:nvSpPr>
          <p:cNvPr id="212" name="文本框 211"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txBox="1"/>
          <p:nvPr/>
        </p:nvSpPr>
        <p:spPr>
          <a:xfrm>
            <a:off x="8534400" y="3999230"/>
            <a:ext cx="2801620" cy="368300"/>
          </a:xfrm>
          <a:prstGeom prst="rect">
            <a:avLst/>
          </a:prstGeom>
          <a:noFill/>
        </p:spPr>
        <p:txBody>
          <a:bodyPr wrap="square" rtlCol="0">
            <a:spAutoFit/>
          </a:bodyPr>
          <a:lstStyle>
            <a:defPPr>
              <a:defRPr lang="en-US"/>
            </a:defPPr>
            <a:lvl1pPr>
              <a:defRPr b="1">
                <a:solidFill>
                  <a:schemeClr val="accent1"/>
                </a:solidFill>
                <a:latin typeface="Century Gothic" panose="020B0502020202020204" pitchFamily="34" charset="0"/>
                <a:ea typeface="+mj-ea"/>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b="0" kern="0" noProof="0" dirty="0">
                <a:ln w="0">
                  <a:noFill/>
                </a:ln>
                <a:solidFill>
                  <a:schemeClr val="tx1">
                    <a:lumMod val="75000"/>
                    <a:lumOff val="25000"/>
                  </a:schemeClr>
                </a:solidFill>
                <a:effectLst/>
                <a:uLnTx/>
                <a:uFillTx/>
                <a:latin typeface="+mn-lt"/>
                <a:ea typeface="+mn-ea"/>
                <a:cs typeface="+mn-ea"/>
                <a:sym typeface="+mn-lt"/>
              </a:rPr>
              <a:t>请输入关键字</a:t>
            </a:r>
            <a:endParaRPr kumimoji="0" lang="zh-CN" altLang="en-US" b="0" i="0" u="none" strike="noStrike" kern="0" cap="none" spc="0" normalizeH="0" baseline="0" noProof="0" dirty="0">
              <a:ln w="0">
                <a:noFill/>
              </a:ln>
              <a:solidFill>
                <a:schemeClr val="tx1">
                  <a:lumMod val="75000"/>
                  <a:lumOff val="25000"/>
                </a:schemeClr>
              </a:solidFill>
              <a:effectLst/>
              <a:uLnTx/>
              <a:uFillTx/>
              <a:latin typeface="+mn-lt"/>
              <a:ea typeface="+mn-ea"/>
              <a:cs typeface="+mn-ea"/>
              <a:sym typeface="+mn-lt"/>
            </a:endParaRPr>
          </a:p>
        </p:txBody>
      </p:sp>
      <p:sp>
        <p:nvSpPr>
          <p:cNvPr id="213" name="矩形 212"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p:nvPr/>
        </p:nvSpPr>
        <p:spPr>
          <a:xfrm>
            <a:off x="8719185" y="4345305"/>
            <a:ext cx="2432050" cy="1116965"/>
          </a:xfrm>
          <a:prstGeom prst="rect">
            <a:avLst/>
          </a:prstGeom>
        </p:spPr>
        <p:txBody>
          <a:bodyPr wrap="square">
            <a:spAutoFit/>
          </a:bodyPr>
          <a:lstStyle/>
          <a:p>
            <a:pPr marL="0" marR="0" lvl="0" indent="0" algn="l" defTabSz="1217930" rtl="0" eaLnBrk="1" fontAlgn="auto" latinLnBrk="0" hangingPunct="1">
              <a:lnSpc>
                <a:spcPts val="2000"/>
              </a:lnSpc>
              <a:spcBef>
                <a:spcPts val="0"/>
              </a:spcBef>
              <a:spcAft>
                <a:spcPts val="0"/>
              </a:spcAft>
              <a:buClrTx/>
              <a:buSzTx/>
              <a:buFontTx/>
              <a:buNone/>
              <a:defRPr/>
            </a:pPr>
            <a:r>
              <a:rPr lang="zh-CN" altLang="en-US" sz="1200" dirty="0">
                <a:solidFill>
                  <a:schemeClr val="bg1">
                    <a:lumMod val="50000"/>
                  </a:schemeClr>
                </a:solidFill>
                <a:cs typeface="+mn-ea"/>
                <a:sym typeface="+mn-lt"/>
              </a:rPr>
              <a:t>请在此处添加具体内容，文字尽量言简意赅，简单说明即可，不必过于繁琐，注意板面美观度。请在此处添加具体内容</a:t>
            </a:r>
            <a:endParaRPr kumimoji="0" lang="zh-CN" altLang="en-US" sz="1200" b="0" i="0" u="none" strike="noStrike" kern="1200" cap="none" spc="0" normalizeH="0" baseline="0" noProof="0" dirty="0">
              <a:ln>
                <a:noFill/>
              </a:ln>
              <a:solidFill>
                <a:schemeClr val="bg1">
                  <a:lumMod val="50000"/>
                </a:schemeClr>
              </a:solidFill>
              <a:effectLst/>
              <a:uLnTx/>
              <a:uFillTx/>
              <a:cs typeface="+mn-ea"/>
              <a:sym typeface="+mn-lt"/>
            </a:endParaRPr>
          </a:p>
        </p:txBody>
      </p:sp>
      <p:sp>
        <p:nvSpPr>
          <p:cNvPr id="47" name="图标"/>
          <p:cNvSpPr>
            <a:spLocks noChangeAspect="1"/>
          </p:cNvSpPr>
          <p:nvPr/>
        </p:nvSpPr>
        <p:spPr bwMode="auto">
          <a:xfrm>
            <a:off x="4183380" y="1917700"/>
            <a:ext cx="601345" cy="600075"/>
          </a:xfrm>
          <a:custGeom>
            <a:avLst/>
            <a:gdLst>
              <a:gd name="connsiteX0" fmla="*/ 137602 w 609614"/>
              <a:gd name="connsiteY0" fmla="*/ 589080 h 608697"/>
              <a:gd name="connsiteX1" fmla="*/ 157360 w 609614"/>
              <a:gd name="connsiteY1" fmla="*/ 589080 h 608697"/>
              <a:gd name="connsiteX2" fmla="*/ 157360 w 609614"/>
              <a:gd name="connsiteY2" fmla="*/ 608697 h 608697"/>
              <a:gd name="connsiteX3" fmla="*/ 137602 w 609614"/>
              <a:gd name="connsiteY3" fmla="*/ 608697 h 608697"/>
              <a:gd name="connsiteX4" fmla="*/ 175331 w 609614"/>
              <a:gd name="connsiteY4" fmla="*/ 573555 h 608697"/>
              <a:gd name="connsiteX5" fmla="*/ 189186 w 609614"/>
              <a:gd name="connsiteY5" fmla="*/ 587457 h 608697"/>
              <a:gd name="connsiteX6" fmla="*/ 175331 w 609614"/>
              <a:gd name="connsiteY6" fmla="*/ 601358 h 608697"/>
              <a:gd name="connsiteX7" fmla="*/ 161383 w 609614"/>
              <a:gd name="connsiteY7" fmla="*/ 587457 h 608697"/>
              <a:gd name="connsiteX8" fmla="*/ 119750 w 609614"/>
              <a:gd name="connsiteY8" fmla="*/ 573555 h 608697"/>
              <a:gd name="connsiteX9" fmla="*/ 133651 w 609614"/>
              <a:gd name="connsiteY9" fmla="*/ 587457 h 608697"/>
              <a:gd name="connsiteX10" fmla="*/ 119750 w 609614"/>
              <a:gd name="connsiteY10" fmla="*/ 601358 h 608697"/>
              <a:gd name="connsiteX11" fmla="*/ 105848 w 609614"/>
              <a:gd name="connsiteY11" fmla="*/ 587457 h 608697"/>
              <a:gd name="connsiteX12" fmla="*/ 531004 w 609614"/>
              <a:gd name="connsiteY12" fmla="*/ 569463 h 608697"/>
              <a:gd name="connsiteX13" fmla="*/ 550621 w 609614"/>
              <a:gd name="connsiteY13" fmla="*/ 569463 h 608697"/>
              <a:gd name="connsiteX14" fmla="*/ 550621 w 609614"/>
              <a:gd name="connsiteY14" fmla="*/ 589080 h 608697"/>
              <a:gd name="connsiteX15" fmla="*/ 531004 w 609614"/>
              <a:gd name="connsiteY15" fmla="*/ 589080 h 608697"/>
              <a:gd name="connsiteX16" fmla="*/ 568581 w 609614"/>
              <a:gd name="connsiteY16" fmla="*/ 553938 h 608697"/>
              <a:gd name="connsiteX17" fmla="*/ 582517 w 609614"/>
              <a:gd name="connsiteY17" fmla="*/ 567758 h 608697"/>
              <a:gd name="connsiteX18" fmla="*/ 568581 w 609614"/>
              <a:gd name="connsiteY18" fmla="*/ 581670 h 608697"/>
              <a:gd name="connsiteX19" fmla="*/ 554644 w 609614"/>
              <a:gd name="connsiteY19" fmla="*/ 567758 h 608697"/>
              <a:gd name="connsiteX20" fmla="*/ 513011 w 609614"/>
              <a:gd name="connsiteY20" fmla="*/ 553938 h 608697"/>
              <a:gd name="connsiteX21" fmla="*/ 526912 w 609614"/>
              <a:gd name="connsiteY21" fmla="*/ 567850 h 608697"/>
              <a:gd name="connsiteX22" fmla="*/ 513011 w 609614"/>
              <a:gd name="connsiteY22" fmla="*/ 581670 h 608697"/>
              <a:gd name="connsiteX23" fmla="*/ 499109 w 609614"/>
              <a:gd name="connsiteY23" fmla="*/ 567850 h 608697"/>
              <a:gd name="connsiteX24" fmla="*/ 176978 w 609614"/>
              <a:gd name="connsiteY24" fmla="*/ 549775 h 608697"/>
              <a:gd name="connsiteX25" fmla="*/ 196595 w 609614"/>
              <a:gd name="connsiteY25" fmla="*/ 549775 h 608697"/>
              <a:gd name="connsiteX26" fmla="*/ 196595 w 609614"/>
              <a:gd name="connsiteY26" fmla="*/ 569463 h 608697"/>
              <a:gd name="connsiteX27" fmla="*/ 176978 w 609614"/>
              <a:gd name="connsiteY27" fmla="*/ 569463 h 608697"/>
              <a:gd name="connsiteX28" fmla="*/ 98368 w 609614"/>
              <a:gd name="connsiteY28" fmla="*/ 549775 h 608697"/>
              <a:gd name="connsiteX29" fmla="*/ 117985 w 609614"/>
              <a:gd name="connsiteY29" fmla="*/ 549775 h 608697"/>
              <a:gd name="connsiteX30" fmla="*/ 117985 w 609614"/>
              <a:gd name="connsiteY30" fmla="*/ 569463 h 608697"/>
              <a:gd name="connsiteX31" fmla="*/ 98368 w 609614"/>
              <a:gd name="connsiteY31" fmla="*/ 569463 h 608697"/>
              <a:gd name="connsiteX32" fmla="*/ 570309 w 609614"/>
              <a:gd name="connsiteY32" fmla="*/ 530158 h 608697"/>
              <a:gd name="connsiteX33" fmla="*/ 589997 w 609614"/>
              <a:gd name="connsiteY33" fmla="*/ 530158 h 608697"/>
              <a:gd name="connsiteX34" fmla="*/ 589997 w 609614"/>
              <a:gd name="connsiteY34" fmla="*/ 549775 h 608697"/>
              <a:gd name="connsiteX35" fmla="*/ 570309 w 609614"/>
              <a:gd name="connsiteY35" fmla="*/ 549775 h 608697"/>
              <a:gd name="connsiteX36" fmla="*/ 491629 w 609614"/>
              <a:gd name="connsiteY36" fmla="*/ 530158 h 608697"/>
              <a:gd name="connsiteX37" fmla="*/ 511317 w 609614"/>
              <a:gd name="connsiteY37" fmla="*/ 530158 h 608697"/>
              <a:gd name="connsiteX38" fmla="*/ 511317 w 609614"/>
              <a:gd name="connsiteY38" fmla="*/ 549775 h 608697"/>
              <a:gd name="connsiteX39" fmla="*/ 491629 w 609614"/>
              <a:gd name="connsiteY39" fmla="*/ 549775 h 608697"/>
              <a:gd name="connsiteX40" fmla="*/ 19617 w 609614"/>
              <a:gd name="connsiteY40" fmla="*/ 530158 h 608697"/>
              <a:gd name="connsiteX41" fmla="*/ 39375 w 609614"/>
              <a:gd name="connsiteY41" fmla="*/ 530158 h 608697"/>
              <a:gd name="connsiteX42" fmla="*/ 39375 w 609614"/>
              <a:gd name="connsiteY42" fmla="*/ 549775 h 608697"/>
              <a:gd name="connsiteX43" fmla="*/ 19617 w 609614"/>
              <a:gd name="connsiteY43" fmla="*/ 549775 h 608697"/>
              <a:gd name="connsiteX44" fmla="*/ 175238 w 609614"/>
              <a:gd name="connsiteY44" fmla="*/ 517950 h 608697"/>
              <a:gd name="connsiteX45" fmla="*/ 189186 w 609614"/>
              <a:gd name="connsiteY45" fmla="*/ 531852 h 608697"/>
              <a:gd name="connsiteX46" fmla="*/ 175238 w 609614"/>
              <a:gd name="connsiteY46" fmla="*/ 545753 h 608697"/>
              <a:gd name="connsiteX47" fmla="*/ 161383 w 609614"/>
              <a:gd name="connsiteY47" fmla="*/ 531852 h 608697"/>
              <a:gd name="connsiteX48" fmla="*/ 119750 w 609614"/>
              <a:gd name="connsiteY48" fmla="*/ 517950 h 608697"/>
              <a:gd name="connsiteX49" fmla="*/ 133651 w 609614"/>
              <a:gd name="connsiteY49" fmla="*/ 531852 h 608697"/>
              <a:gd name="connsiteX50" fmla="*/ 119750 w 609614"/>
              <a:gd name="connsiteY50" fmla="*/ 545753 h 608697"/>
              <a:gd name="connsiteX51" fmla="*/ 105848 w 609614"/>
              <a:gd name="connsiteY51" fmla="*/ 531852 h 608697"/>
              <a:gd name="connsiteX52" fmla="*/ 137602 w 609614"/>
              <a:gd name="connsiteY52" fmla="*/ 510611 h 608697"/>
              <a:gd name="connsiteX53" fmla="*/ 157360 w 609614"/>
              <a:gd name="connsiteY53" fmla="*/ 510611 h 608697"/>
              <a:gd name="connsiteX54" fmla="*/ 157360 w 609614"/>
              <a:gd name="connsiteY54" fmla="*/ 530158 h 608697"/>
              <a:gd name="connsiteX55" fmla="*/ 137602 w 609614"/>
              <a:gd name="connsiteY55" fmla="*/ 530158 h 608697"/>
              <a:gd name="connsiteX56" fmla="*/ 39375 w 609614"/>
              <a:gd name="connsiteY56" fmla="*/ 510611 h 608697"/>
              <a:gd name="connsiteX57" fmla="*/ 58992 w 609614"/>
              <a:gd name="connsiteY57" fmla="*/ 510611 h 608697"/>
              <a:gd name="connsiteX58" fmla="*/ 58992 w 609614"/>
              <a:gd name="connsiteY58" fmla="*/ 530158 h 608697"/>
              <a:gd name="connsiteX59" fmla="*/ 39375 w 609614"/>
              <a:gd name="connsiteY59" fmla="*/ 530158 h 608697"/>
              <a:gd name="connsiteX60" fmla="*/ 0 w 609614"/>
              <a:gd name="connsiteY60" fmla="*/ 510611 h 608697"/>
              <a:gd name="connsiteX61" fmla="*/ 19617 w 609614"/>
              <a:gd name="connsiteY61" fmla="*/ 510611 h 608697"/>
              <a:gd name="connsiteX62" fmla="*/ 19617 w 609614"/>
              <a:gd name="connsiteY62" fmla="*/ 530158 h 608697"/>
              <a:gd name="connsiteX63" fmla="*/ 0 w 609614"/>
              <a:gd name="connsiteY63" fmla="*/ 530158 h 608697"/>
              <a:gd name="connsiteX64" fmla="*/ 568581 w 609614"/>
              <a:gd name="connsiteY64" fmla="*/ 498333 h 608697"/>
              <a:gd name="connsiteX65" fmla="*/ 582517 w 609614"/>
              <a:gd name="connsiteY65" fmla="*/ 512245 h 608697"/>
              <a:gd name="connsiteX66" fmla="*/ 568581 w 609614"/>
              <a:gd name="connsiteY66" fmla="*/ 526065 h 608697"/>
              <a:gd name="connsiteX67" fmla="*/ 554644 w 609614"/>
              <a:gd name="connsiteY67" fmla="*/ 512245 h 608697"/>
              <a:gd name="connsiteX68" fmla="*/ 513011 w 609614"/>
              <a:gd name="connsiteY68" fmla="*/ 498333 h 608697"/>
              <a:gd name="connsiteX69" fmla="*/ 526912 w 609614"/>
              <a:gd name="connsiteY69" fmla="*/ 512234 h 608697"/>
              <a:gd name="connsiteX70" fmla="*/ 513011 w 609614"/>
              <a:gd name="connsiteY70" fmla="*/ 526136 h 608697"/>
              <a:gd name="connsiteX71" fmla="*/ 499109 w 609614"/>
              <a:gd name="connsiteY71" fmla="*/ 512234 h 608697"/>
              <a:gd name="connsiteX72" fmla="*/ 363850 w 609614"/>
              <a:gd name="connsiteY72" fmla="*/ 490879 h 608697"/>
              <a:gd name="connsiteX73" fmla="*/ 334352 w 609614"/>
              <a:gd name="connsiteY73" fmla="*/ 520333 h 608697"/>
              <a:gd name="connsiteX74" fmla="*/ 363850 w 609614"/>
              <a:gd name="connsiteY74" fmla="*/ 549788 h 608697"/>
              <a:gd name="connsiteX75" fmla="*/ 393348 w 609614"/>
              <a:gd name="connsiteY75" fmla="*/ 520333 h 608697"/>
              <a:gd name="connsiteX76" fmla="*/ 363850 w 609614"/>
              <a:gd name="connsiteY76" fmla="*/ 490879 h 608697"/>
              <a:gd name="connsiteX77" fmla="*/ 531004 w 609614"/>
              <a:gd name="connsiteY77" fmla="*/ 490853 h 608697"/>
              <a:gd name="connsiteX78" fmla="*/ 550621 w 609614"/>
              <a:gd name="connsiteY78" fmla="*/ 490853 h 608697"/>
              <a:gd name="connsiteX79" fmla="*/ 550621 w 609614"/>
              <a:gd name="connsiteY79" fmla="*/ 510611 h 608697"/>
              <a:gd name="connsiteX80" fmla="*/ 531004 w 609614"/>
              <a:gd name="connsiteY80" fmla="*/ 510611 h 608697"/>
              <a:gd name="connsiteX81" fmla="*/ 19617 w 609614"/>
              <a:gd name="connsiteY81" fmla="*/ 490853 h 608697"/>
              <a:gd name="connsiteX82" fmla="*/ 39375 w 609614"/>
              <a:gd name="connsiteY82" fmla="*/ 490853 h 608697"/>
              <a:gd name="connsiteX83" fmla="*/ 39375 w 609614"/>
              <a:gd name="connsiteY83" fmla="*/ 510611 h 608697"/>
              <a:gd name="connsiteX84" fmla="*/ 19617 w 609614"/>
              <a:gd name="connsiteY84" fmla="*/ 510611 h 608697"/>
              <a:gd name="connsiteX85" fmla="*/ 304853 w 609614"/>
              <a:gd name="connsiteY85" fmla="*/ 415861 h 608697"/>
              <a:gd name="connsiteX86" fmla="*/ 237191 w 609614"/>
              <a:gd name="connsiteY86" fmla="*/ 446328 h 608697"/>
              <a:gd name="connsiteX87" fmla="*/ 304853 w 609614"/>
              <a:gd name="connsiteY87" fmla="*/ 589092 h 608697"/>
              <a:gd name="connsiteX88" fmla="*/ 336840 w 609614"/>
              <a:gd name="connsiteY88" fmla="*/ 561294 h 608697"/>
              <a:gd name="connsiteX89" fmla="*/ 314625 w 609614"/>
              <a:gd name="connsiteY89" fmla="*/ 520333 h 608697"/>
              <a:gd name="connsiteX90" fmla="*/ 363850 w 609614"/>
              <a:gd name="connsiteY90" fmla="*/ 471273 h 608697"/>
              <a:gd name="connsiteX91" fmla="*/ 367537 w 609614"/>
              <a:gd name="connsiteY91" fmla="*/ 471641 h 608697"/>
              <a:gd name="connsiteX92" fmla="*/ 372331 w 609614"/>
              <a:gd name="connsiteY92" fmla="*/ 446328 h 608697"/>
              <a:gd name="connsiteX93" fmla="*/ 304853 w 609614"/>
              <a:gd name="connsiteY93" fmla="*/ 415861 h 608697"/>
              <a:gd name="connsiteX94" fmla="*/ 380996 w 609614"/>
              <a:gd name="connsiteY94" fmla="*/ 373244 h 608697"/>
              <a:gd name="connsiteX95" fmla="*/ 353986 w 609614"/>
              <a:gd name="connsiteY95" fmla="*/ 389352 h 608697"/>
              <a:gd name="connsiteX96" fmla="*/ 326332 w 609614"/>
              <a:gd name="connsiteY96" fmla="*/ 404632 h 608697"/>
              <a:gd name="connsiteX97" fmla="*/ 375373 w 609614"/>
              <a:gd name="connsiteY97" fmla="*/ 426539 h 608697"/>
              <a:gd name="connsiteX98" fmla="*/ 380996 w 609614"/>
              <a:gd name="connsiteY98" fmla="*/ 373244 h 608697"/>
              <a:gd name="connsiteX99" fmla="*/ 228618 w 609614"/>
              <a:gd name="connsiteY99" fmla="*/ 373152 h 608697"/>
              <a:gd name="connsiteX100" fmla="*/ 234149 w 609614"/>
              <a:gd name="connsiteY100" fmla="*/ 426539 h 608697"/>
              <a:gd name="connsiteX101" fmla="*/ 283282 w 609614"/>
              <a:gd name="connsiteY101" fmla="*/ 404632 h 608697"/>
              <a:gd name="connsiteX102" fmla="*/ 255628 w 609614"/>
              <a:gd name="connsiteY102" fmla="*/ 389352 h 608697"/>
              <a:gd name="connsiteX103" fmla="*/ 228618 w 609614"/>
              <a:gd name="connsiteY103" fmla="*/ 373152 h 608697"/>
              <a:gd name="connsiteX104" fmla="*/ 521113 w 609614"/>
              <a:gd name="connsiteY104" fmla="*/ 333849 h 608697"/>
              <a:gd name="connsiteX105" fmla="*/ 491615 w 609614"/>
              <a:gd name="connsiteY105" fmla="*/ 363303 h 608697"/>
              <a:gd name="connsiteX106" fmla="*/ 521113 w 609614"/>
              <a:gd name="connsiteY106" fmla="*/ 392758 h 608697"/>
              <a:gd name="connsiteX107" fmla="*/ 550612 w 609614"/>
              <a:gd name="connsiteY107" fmla="*/ 363303 h 608697"/>
              <a:gd name="connsiteX108" fmla="*/ 521113 w 609614"/>
              <a:gd name="connsiteY108" fmla="*/ 333849 h 608697"/>
              <a:gd name="connsiteX109" fmla="*/ 88501 w 609614"/>
              <a:gd name="connsiteY109" fmla="*/ 324000 h 608697"/>
              <a:gd name="connsiteX110" fmla="*/ 59002 w 609614"/>
              <a:gd name="connsiteY110" fmla="*/ 353455 h 608697"/>
              <a:gd name="connsiteX111" fmla="*/ 88501 w 609614"/>
              <a:gd name="connsiteY111" fmla="*/ 382909 h 608697"/>
              <a:gd name="connsiteX112" fmla="*/ 117999 w 609614"/>
              <a:gd name="connsiteY112" fmla="*/ 353455 h 608697"/>
              <a:gd name="connsiteX113" fmla="*/ 88501 w 609614"/>
              <a:gd name="connsiteY113" fmla="*/ 324000 h 608697"/>
              <a:gd name="connsiteX114" fmla="*/ 461748 w 609614"/>
              <a:gd name="connsiteY114" fmla="*/ 317005 h 608697"/>
              <a:gd name="connsiteX115" fmla="*/ 401553 w 609614"/>
              <a:gd name="connsiteY115" fmla="*/ 360174 h 608697"/>
              <a:gd name="connsiteX116" fmla="*/ 394178 w 609614"/>
              <a:gd name="connsiteY116" fmla="*/ 433810 h 608697"/>
              <a:gd name="connsiteX117" fmla="*/ 551718 w 609614"/>
              <a:gd name="connsiteY117" fmla="*/ 446697 h 608697"/>
              <a:gd name="connsiteX118" fmla="*/ 544343 w 609614"/>
              <a:gd name="connsiteY118" fmla="*/ 406289 h 608697"/>
              <a:gd name="connsiteX119" fmla="*/ 521113 w 609614"/>
              <a:gd name="connsiteY119" fmla="*/ 412364 h 608697"/>
              <a:gd name="connsiteX120" fmla="*/ 471980 w 609614"/>
              <a:gd name="connsiteY120" fmla="*/ 363303 h 608697"/>
              <a:gd name="connsiteX121" fmla="*/ 481751 w 609614"/>
              <a:gd name="connsiteY121" fmla="*/ 334217 h 608697"/>
              <a:gd name="connsiteX122" fmla="*/ 461748 w 609614"/>
              <a:gd name="connsiteY122" fmla="*/ 317005 h 608697"/>
              <a:gd name="connsiteX123" fmla="*/ 147959 w 609614"/>
              <a:gd name="connsiteY123" fmla="*/ 317005 h 608697"/>
              <a:gd name="connsiteX124" fmla="*/ 131827 w 609614"/>
              <a:gd name="connsiteY124" fmla="*/ 330719 h 608697"/>
              <a:gd name="connsiteX125" fmla="*/ 137634 w 609614"/>
              <a:gd name="connsiteY125" fmla="*/ 353455 h 608697"/>
              <a:gd name="connsiteX126" fmla="*/ 88501 w 609614"/>
              <a:gd name="connsiteY126" fmla="*/ 402515 h 608697"/>
              <a:gd name="connsiteX127" fmla="*/ 69880 w 609614"/>
              <a:gd name="connsiteY127" fmla="*/ 398833 h 608697"/>
              <a:gd name="connsiteX128" fmla="*/ 57896 w 609614"/>
              <a:gd name="connsiteY128" fmla="*/ 446697 h 608697"/>
              <a:gd name="connsiteX129" fmla="*/ 215528 w 609614"/>
              <a:gd name="connsiteY129" fmla="*/ 433810 h 608697"/>
              <a:gd name="connsiteX130" fmla="*/ 208154 w 609614"/>
              <a:gd name="connsiteY130" fmla="*/ 360174 h 608697"/>
              <a:gd name="connsiteX131" fmla="*/ 147959 w 609614"/>
              <a:gd name="connsiteY131" fmla="*/ 317005 h 608697"/>
              <a:gd name="connsiteX132" fmla="*/ 304878 w 609614"/>
              <a:gd name="connsiteY132" fmla="*/ 274932 h 608697"/>
              <a:gd name="connsiteX133" fmla="*/ 275378 w 609614"/>
              <a:gd name="connsiteY133" fmla="*/ 304394 h 608697"/>
              <a:gd name="connsiteX134" fmla="*/ 304878 w 609614"/>
              <a:gd name="connsiteY134" fmla="*/ 333857 h 608697"/>
              <a:gd name="connsiteX135" fmla="*/ 334378 w 609614"/>
              <a:gd name="connsiteY135" fmla="*/ 304394 h 608697"/>
              <a:gd name="connsiteX136" fmla="*/ 304878 w 609614"/>
              <a:gd name="connsiteY136" fmla="*/ 274932 h 608697"/>
              <a:gd name="connsiteX137" fmla="*/ 402567 w 609614"/>
              <a:gd name="connsiteY137" fmla="*/ 272915 h 608697"/>
              <a:gd name="connsiteX138" fmla="*/ 403120 w 609614"/>
              <a:gd name="connsiteY138" fmla="*/ 304394 h 608697"/>
              <a:gd name="connsiteX139" fmla="*/ 402567 w 609614"/>
              <a:gd name="connsiteY139" fmla="*/ 335782 h 608697"/>
              <a:gd name="connsiteX140" fmla="*/ 445985 w 609614"/>
              <a:gd name="connsiteY140" fmla="*/ 304394 h 608697"/>
              <a:gd name="connsiteX141" fmla="*/ 402567 w 609614"/>
              <a:gd name="connsiteY141" fmla="*/ 272915 h 608697"/>
              <a:gd name="connsiteX142" fmla="*/ 207048 w 609614"/>
              <a:gd name="connsiteY142" fmla="*/ 272915 h 608697"/>
              <a:gd name="connsiteX143" fmla="*/ 163722 w 609614"/>
              <a:gd name="connsiteY143" fmla="*/ 304394 h 608697"/>
              <a:gd name="connsiteX144" fmla="*/ 207048 w 609614"/>
              <a:gd name="connsiteY144" fmla="*/ 335782 h 608697"/>
              <a:gd name="connsiteX145" fmla="*/ 206494 w 609614"/>
              <a:gd name="connsiteY145" fmla="*/ 304394 h 608697"/>
              <a:gd name="connsiteX146" fmla="*/ 207048 w 609614"/>
              <a:gd name="connsiteY146" fmla="*/ 272915 h 608697"/>
              <a:gd name="connsiteX147" fmla="*/ 295014 w 609614"/>
              <a:gd name="connsiteY147" fmla="*/ 235618 h 608697"/>
              <a:gd name="connsiteX148" fmla="*/ 314650 w 609614"/>
              <a:gd name="connsiteY148" fmla="*/ 235618 h 608697"/>
              <a:gd name="connsiteX149" fmla="*/ 314650 w 609614"/>
              <a:gd name="connsiteY149" fmla="*/ 256242 h 608697"/>
              <a:gd name="connsiteX150" fmla="*/ 341477 w 609614"/>
              <a:gd name="connsiteY150" fmla="*/ 271893 h 608697"/>
              <a:gd name="connsiteX151" fmla="*/ 359546 w 609614"/>
              <a:gd name="connsiteY151" fmla="*/ 261490 h 608697"/>
              <a:gd name="connsiteX152" fmla="*/ 369410 w 609614"/>
              <a:gd name="connsiteY152" fmla="*/ 278523 h 608697"/>
              <a:gd name="connsiteX153" fmla="*/ 351249 w 609614"/>
              <a:gd name="connsiteY153" fmla="*/ 288926 h 608697"/>
              <a:gd name="connsiteX154" fmla="*/ 354015 w 609614"/>
              <a:gd name="connsiteY154" fmla="*/ 304394 h 608697"/>
              <a:gd name="connsiteX155" fmla="*/ 351249 w 609614"/>
              <a:gd name="connsiteY155" fmla="*/ 319770 h 608697"/>
              <a:gd name="connsiteX156" fmla="*/ 369410 w 609614"/>
              <a:gd name="connsiteY156" fmla="*/ 330266 h 608697"/>
              <a:gd name="connsiteX157" fmla="*/ 359546 w 609614"/>
              <a:gd name="connsiteY157" fmla="*/ 347207 h 608697"/>
              <a:gd name="connsiteX158" fmla="*/ 341477 w 609614"/>
              <a:gd name="connsiteY158" fmla="*/ 336803 h 608697"/>
              <a:gd name="connsiteX159" fmla="*/ 314650 w 609614"/>
              <a:gd name="connsiteY159" fmla="*/ 352455 h 608697"/>
              <a:gd name="connsiteX160" fmla="*/ 314650 w 609614"/>
              <a:gd name="connsiteY160" fmla="*/ 373079 h 608697"/>
              <a:gd name="connsiteX161" fmla="*/ 295014 w 609614"/>
              <a:gd name="connsiteY161" fmla="*/ 373079 h 608697"/>
              <a:gd name="connsiteX162" fmla="*/ 295014 w 609614"/>
              <a:gd name="connsiteY162" fmla="*/ 352455 h 608697"/>
              <a:gd name="connsiteX163" fmla="*/ 268279 w 609614"/>
              <a:gd name="connsiteY163" fmla="*/ 336803 h 608697"/>
              <a:gd name="connsiteX164" fmla="*/ 250118 w 609614"/>
              <a:gd name="connsiteY164" fmla="*/ 347207 h 608697"/>
              <a:gd name="connsiteX165" fmla="*/ 240346 w 609614"/>
              <a:gd name="connsiteY165" fmla="*/ 330266 h 608697"/>
              <a:gd name="connsiteX166" fmla="*/ 258415 w 609614"/>
              <a:gd name="connsiteY166" fmla="*/ 319770 h 608697"/>
              <a:gd name="connsiteX167" fmla="*/ 255649 w 609614"/>
              <a:gd name="connsiteY167" fmla="*/ 304394 h 608697"/>
              <a:gd name="connsiteX168" fmla="*/ 258415 w 609614"/>
              <a:gd name="connsiteY168" fmla="*/ 288926 h 608697"/>
              <a:gd name="connsiteX169" fmla="*/ 240346 w 609614"/>
              <a:gd name="connsiteY169" fmla="*/ 278523 h 608697"/>
              <a:gd name="connsiteX170" fmla="*/ 250118 w 609614"/>
              <a:gd name="connsiteY170" fmla="*/ 261490 h 608697"/>
              <a:gd name="connsiteX171" fmla="*/ 268279 w 609614"/>
              <a:gd name="connsiteY171" fmla="*/ 271893 h 608697"/>
              <a:gd name="connsiteX172" fmla="*/ 295014 w 609614"/>
              <a:gd name="connsiteY172" fmla="*/ 256242 h 608697"/>
              <a:gd name="connsiteX173" fmla="*/ 304761 w 609614"/>
              <a:gd name="connsiteY173" fmla="*/ 214926 h 608697"/>
              <a:gd name="connsiteX174" fmla="*/ 265491 w 609614"/>
              <a:gd name="connsiteY174" fmla="*/ 236373 h 608697"/>
              <a:gd name="connsiteX175" fmla="*/ 227143 w 609614"/>
              <a:gd name="connsiteY175" fmla="*/ 259660 h 608697"/>
              <a:gd name="connsiteX176" fmla="*/ 226129 w 609614"/>
              <a:gd name="connsiteY176" fmla="*/ 304394 h 608697"/>
              <a:gd name="connsiteX177" fmla="*/ 227143 w 609614"/>
              <a:gd name="connsiteY177" fmla="*/ 349036 h 608697"/>
              <a:gd name="connsiteX178" fmla="*/ 265491 w 609614"/>
              <a:gd name="connsiteY178" fmla="*/ 372416 h 608697"/>
              <a:gd name="connsiteX179" fmla="*/ 304853 w 609614"/>
              <a:gd name="connsiteY179" fmla="*/ 393863 h 608697"/>
              <a:gd name="connsiteX180" fmla="*/ 344123 w 609614"/>
              <a:gd name="connsiteY180" fmla="*/ 372416 h 608697"/>
              <a:gd name="connsiteX181" fmla="*/ 382471 w 609614"/>
              <a:gd name="connsiteY181" fmla="*/ 349036 h 608697"/>
              <a:gd name="connsiteX182" fmla="*/ 383485 w 609614"/>
              <a:gd name="connsiteY182" fmla="*/ 304394 h 608697"/>
              <a:gd name="connsiteX183" fmla="*/ 382471 w 609614"/>
              <a:gd name="connsiteY183" fmla="*/ 259660 h 608697"/>
              <a:gd name="connsiteX184" fmla="*/ 344123 w 609614"/>
              <a:gd name="connsiteY184" fmla="*/ 236373 h 608697"/>
              <a:gd name="connsiteX185" fmla="*/ 304761 w 609614"/>
              <a:gd name="connsiteY185" fmla="*/ 214926 h 608697"/>
              <a:gd name="connsiteX186" fmla="*/ 375465 w 609614"/>
              <a:gd name="connsiteY186" fmla="*/ 182250 h 608697"/>
              <a:gd name="connsiteX187" fmla="*/ 326424 w 609614"/>
              <a:gd name="connsiteY187" fmla="*/ 204065 h 608697"/>
              <a:gd name="connsiteX188" fmla="*/ 353986 w 609614"/>
              <a:gd name="connsiteY188" fmla="*/ 219344 h 608697"/>
              <a:gd name="connsiteX189" fmla="*/ 380996 w 609614"/>
              <a:gd name="connsiteY189" fmla="*/ 235544 h 608697"/>
              <a:gd name="connsiteX190" fmla="*/ 375465 w 609614"/>
              <a:gd name="connsiteY190" fmla="*/ 182250 h 608697"/>
              <a:gd name="connsiteX191" fmla="*/ 234149 w 609614"/>
              <a:gd name="connsiteY191" fmla="*/ 182250 h 608697"/>
              <a:gd name="connsiteX192" fmla="*/ 228618 w 609614"/>
              <a:gd name="connsiteY192" fmla="*/ 235544 h 608697"/>
              <a:gd name="connsiteX193" fmla="*/ 255628 w 609614"/>
              <a:gd name="connsiteY193" fmla="*/ 219344 h 608697"/>
              <a:gd name="connsiteX194" fmla="*/ 283098 w 609614"/>
              <a:gd name="connsiteY194" fmla="*/ 204157 h 608697"/>
              <a:gd name="connsiteX195" fmla="*/ 234149 w 609614"/>
              <a:gd name="connsiteY195" fmla="*/ 182250 h 608697"/>
              <a:gd name="connsiteX196" fmla="*/ 80389 w 609614"/>
              <a:gd name="connsiteY196" fmla="*/ 149666 h 608697"/>
              <a:gd name="connsiteX197" fmla="*/ 57896 w 609614"/>
              <a:gd name="connsiteY197" fmla="*/ 162000 h 608697"/>
              <a:gd name="connsiteX198" fmla="*/ 100024 w 609614"/>
              <a:gd name="connsiteY198" fmla="*/ 247602 h 608697"/>
              <a:gd name="connsiteX199" fmla="*/ 147866 w 609614"/>
              <a:gd name="connsiteY199" fmla="*/ 291784 h 608697"/>
              <a:gd name="connsiteX200" fmla="*/ 208154 w 609614"/>
              <a:gd name="connsiteY200" fmla="*/ 248615 h 608697"/>
              <a:gd name="connsiteX201" fmla="*/ 215436 w 609614"/>
              <a:gd name="connsiteY201" fmla="*/ 175070 h 608697"/>
              <a:gd name="connsiteX202" fmla="*/ 171004 w 609614"/>
              <a:gd name="connsiteY202" fmla="*/ 160435 h 608697"/>
              <a:gd name="connsiteX203" fmla="*/ 127863 w 609614"/>
              <a:gd name="connsiteY203" fmla="*/ 186576 h 608697"/>
              <a:gd name="connsiteX204" fmla="*/ 80389 w 609614"/>
              <a:gd name="connsiteY204" fmla="*/ 149666 h 608697"/>
              <a:gd name="connsiteX205" fmla="*/ 511250 w 609614"/>
              <a:gd name="connsiteY205" fmla="*/ 148193 h 608697"/>
              <a:gd name="connsiteX206" fmla="*/ 462116 w 609614"/>
              <a:gd name="connsiteY206" fmla="*/ 196333 h 608697"/>
              <a:gd name="connsiteX207" fmla="*/ 417131 w 609614"/>
              <a:gd name="connsiteY207" fmla="*/ 166970 h 608697"/>
              <a:gd name="connsiteX208" fmla="*/ 394178 w 609614"/>
              <a:gd name="connsiteY208" fmla="*/ 174978 h 608697"/>
              <a:gd name="connsiteX209" fmla="*/ 401553 w 609614"/>
              <a:gd name="connsiteY209" fmla="*/ 248615 h 608697"/>
              <a:gd name="connsiteX210" fmla="*/ 461748 w 609614"/>
              <a:gd name="connsiteY210" fmla="*/ 291784 h 608697"/>
              <a:gd name="connsiteX211" fmla="*/ 509590 w 609614"/>
              <a:gd name="connsiteY211" fmla="*/ 247602 h 608697"/>
              <a:gd name="connsiteX212" fmla="*/ 551718 w 609614"/>
              <a:gd name="connsiteY212" fmla="*/ 162000 h 608697"/>
              <a:gd name="connsiteX213" fmla="*/ 511250 w 609614"/>
              <a:gd name="connsiteY213" fmla="*/ 148193 h 608697"/>
              <a:gd name="connsiteX214" fmla="*/ 294963 w 609614"/>
              <a:gd name="connsiteY214" fmla="*/ 117844 h 608697"/>
              <a:gd name="connsiteX215" fmla="*/ 314651 w 609614"/>
              <a:gd name="connsiteY215" fmla="*/ 117844 h 608697"/>
              <a:gd name="connsiteX216" fmla="*/ 314651 w 609614"/>
              <a:gd name="connsiteY216" fmla="*/ 137461 h 608697"/>
              <a:gd name="connsiteX217" fmla="*/ 294963 w 609614"/>
              <a:gd name="connsiteY217" fmla="*/ 137461 h 608697"/>
              <a:gd name="connsiteX218" fmla="*/ 462116 w 609614"/>
              <a:gd name="connsiteY218" fmla="*/ 117818 h 608697"/>
              <a:gd name="connsiteX219" fmla="*/ 432618 w 609614"/>
              <a:gd name="connsiteY219" fmla="*/ 147273 h 608697"/>
              <a:gd name="connsiteX220" fmla="*/ 462116 w 609614"/>
              <a:gd name="connsiteY220" fmla="*/ 176727 h 608697"/>
              <a:gd name="connsiteX221" fmla="*/ 491615 w 609614"/>
              <a:gd name="connsiteY221" fmla="*/ 147273 h 608697"/>
              <a:gd name="connsiteX222" fmla="*/ 462116 w 609614"/>
              <a:gd name="connsiteY222" fmla="*/ 117818 h 608697"/>
              <a:gd name="connsiteX223" fmla="*/ 127863 w 609614"/>
              <a:gd name="connsiteY223" fmla="*/ 107969 h 608697"/>
              <a:gd name="connsiteX224" fmla="*/ 98364 w 609614"/>
              <a:gd name="connsiteY224" fmla="*/ 137424 h 608697"/>
              <a:gd name="connsiteX225" fmla="*/ 127863 w 609614"/>
              <a:gd name="connsiteY225" fmla="*/ 166878 h 608697"/>
              <a:gd name="connsiteX226" fmla="*/ 157361 w 609614"/>
              <a:gd name="connsiteY226" fmla="*/ 137424 h 608697"/>
              <a:gd name="connsiteX227" fmla="*/ 127863 w 609614"/>
              <a:gd name="connsiteY227" fmla="*/ 107969 h 608697"/>
              <a:gd name="connsiteX228" fmla="*/ 314651 w 609614"/>
              <a:gd name="connsiteY228" fmla="*/ 98227 h 608697"/>
              <a:gd name="connsiteX229" fmla="*/ 334339 w 609614"/>
              <a:gd name="connsiteY229" fmla="*/ 98227 h 608697"/>
              <a:gd name="connsiteX230" fmla="*/ 334339 w 609614"/>
              <a:gd name="connsiteY230" fmla="*/ 117844 h 608697"/>
              <a:gd name="connsiteX231" fmla="*/ 314651 w 609614"/>
              <a:gd name="connsiteY231" fmla="*/ 117844 h 608697"/>
              <a:gd name="connsiteX232" fmla="*/ 275346 w 609614"/>
              <a:gd name="connsiteY232" fmla="*/ 98227 h 608697"/>
              <a:gd name="connsiteX233" fmla="*/ 294963 w 609614"/>
              <a:gd name="connsiteY233" fmla="*/ 98227 h 608697"/>
              <a:gd name="connsiteX234" fmla="*/ 294963 w 609614"/>
              <a:gd name="connsiteY234" fmla="*/ 117844 h 608697"/>
              <a:gd name="connsiteX235" fmla="*/ 275346 w 609614"/>
              <a:gd name="connsiteY235" fmla="*/ 117844 h 608697"/>
              <a:gd name="connsiteX236" fmla="*/ 550621 w 609614"/>
              <a:gd name="connsiteY236" fmla="*/ 78539 h 608697"/>
              <a:gd name="connsiteX237" fmla="*/ 570309 w 609614"/>
              <a:gd name="connsiteY237" fmla="*/ 78539 h 608697"/>
              <a:gd name="connsiteX238" fmla="*/ 570309 w 609614"/>
              <a:gd name="connsiteY238" fmla="*/ 98227 h 608697"/>
              <a:gd name="connsiteX239" fmla="*/ 550621 w 609614"/>
              <a:gd name="connsiteY239" fmla="*/ 98227 h 608697"/>
              <a:gd name="connsiteX240" fmla="*/ 294963 w 609614"/>
              <a:gd name="connsiteY240" fmla="*/ 78539 h 608697"/>
              <a:gd name="connsiteX241" fmla="*/ 314651 w 609614"/>
              <a:gd name="connsiteY241" fmla="*/ 78539 h 608697"/>
              <a:gd name="connsiteX242" fmla="*/ 314651 w 609614"/>
              <a:gd name="connsiteY242" fmla="*/ 98227 h 608697"/>
              <a:gd name="connsiteX243" fmla="*/ 294963 w 609614"/>
              <a:gd name="connsiteY243" fmla="*/ 98227 h 608697"/>
              <a:gd name="connsiteX244" fmla="*/ 588304 w 609614"/>
              <a:gd name="connsiteY244" fmla="*/ 62944 h 608697"/>
              <a:gd name="connsiteX245" fmla="*/ 602205 w 609614"/>
              <a:gd name="connsiteY245" fmla="*/ 76845 h 608697"/>
              <a:gd name="connsiteX246" fmla="*/ 588304 w 609614"/>
              <a:gd name="connsiteY246" fmla="*/ 90747 h 608697"/>
              <a:gd name="connsiteX247" fmla="*/ 574402 w 609614"/>
              <a:gd name="connsiteY247" fmla="*/ 76845 h 608697"/>
              <a:gd name="connsiteX248" fmla="*/ 532628 w 609614"/>
              <a:gd name="connsiteY248" fmla="*/ 62944 h 608697"/>
              <a:gd name="connsiteX249" fmla="*/ 546529 w 609614"/>
              <a:gd name="connsiteY249" fmla="*/ 76845 h 608697"/>
              <a:gd name="connsiteX250" fmla="*/ 532628 w 609614"/>
              <a:gd name="connsiteY250" fmla="*/ 90747 h 608697"/>
              <a:gd name="connsiteX251" fmla="*/ 518726 w 609614"/>
              <a:gd name="connsiteY251" fmla="*/ 76845 h 608697"/>
              <a:gd name="connsiteX252" fmla="*/ 29496 w 609614"/>
              <a:gd name="connsiteY252" fmla="*/ 49043 h 608697"/>
              <a:gd name="connsiteX253" fmla="*/ 49113 w 609614"/>
              <a:gd name="connsiteY253" fmla="*/ 49043 h 608697"/>
              <a:gd name="connsiteX254" fmla="*/ 49113 w 609614"/>
              <a:gd name="connsiteY254" fmla="*/ 78539 h 608697"/>
              <a:gd name="connsiteX255" fmla="*/ 29496 w 609614"/>
              <a:gd name="connsiteY255" fmla="*/ 78539 h 608697"/>
              <a:gd name="connsiteX256" fmla="*/ 589997 w 609614"/>
              <a:gd name="connsiteY256" fmla="*/ 39305 h 608697"/>
              <a:gd name="connsiteX257" fmla="*/ 609614 w 609614"/>
              <a:gd name="connsiteY257" fmla="*/ 39305 h 608697"/>
              <a:gd name="connsiteX258" fmla="*/ 609614 w 609614"/>
              <a:gd name="connsiteY258" fmla="*/ 58922 h 608697"/>
              <a:gd name="connsiteX259" fmla="*/ 589997 w 609614"/>
              <a:gd name="connsiteY259" fmla="*/ 58922 h 608697"/>
              <a:gd name="connsiteX260" fmla="*/ 511316 w 609614"/>
              <a:gd name="connsiteY260" fmla="*/ 39305 h 608697"/>
              <a:gd name="connsiteX261" fmla="*/ 531004 w 609614"/>
              <a:gd name="connsiteY261" fmla="*/ 39305 h 608697"/>
              <a:gd name="connsiteX262" fmla="*/ 531004 w 609614"/>
              <a:gd name="connsiteY262" fmla="*/ 58922 h 608697"/>
              <a:gd name="connsiteX263" fmla="*/ 511316 w 609614"/>
              <a:gd name="connsiteY263" fmla="*/ 58922 h 608697"/>
              <a:gd name="connsiteX264" fmla="*/ 49113 w 609614"/>
              <a:gd name="connsiteY264" fmla="*/ 29426 h 608697"/>
              <a:gd name="connsiteX265" fmla="*/ 78609 w 609614"/>
              <a:gd name="connsiteY265" fmla="*/ 29426 h 608697"/>
              <a:gd name="connsiteX266" fmla="*/ 78609 w 609614"/>
              <a:gd name="connsiteY266" fmla="*/ 49043 h 608697"/>
              <a:gd name="connsiteX267" fmla="*/ 49113 w 609614"/>
              <a:gd name="connsiteY267" fmla="*/ 49043 h 608697"/>
              <a:gd name="connsiteX268" fmla="*/ 0 w 609614"/>
              <a:gd name="connsiteY268" fmla="*/ 29426 h 608697"/>
              <a:gd name="connsiteX269" fmla="*/ 29496 w 609614"/>
              <a:gd name="connsiteY269" fmla="*/ 29426 h 608697"/>
              <a:gd name="connsiteX270" fmla="*/ 29496 w 609614"/>
              <a:gd name="connsiteY270" fmla="*/ 49043 h 608697"/>
              <a:gd name="connsiteX271" fmla="*/ 0 w 609614"/>
              <a:gd name="connsiteY271" fmla="*/ 49043 h 608697"/>
              <a:gd name="connsiteX272" fmla="*/ 304853 w 609614"/>
              <a:gd name="connsiteY272" fmla="*/ 19605 h 608697"/>
              <a:gd name="connsiteX273" fmla="*/ 237191 w 609614"/>
              <a:gd name="connsiteY273" fmla="*/ 162368 h 608697"/>
              <a:gd name="connsiteX274" fmla="*/ 304853 w 609614"/>
              <a:gd name="connsiteY274" fmla="*/ 192835 h 608697"/>
              <a:gd name="connsiteX275" fmla="*/ 372423 w 609614"/>
              <a:gd name="connsiteY275" fmla="*/ 162368 h 608697"/>
              <a:gd name="connsiteX276" fmla="*/ 304853 w 609614"/>
              <a:gd name="connsiteY276" fmla="*/ 19605 h 608697"/>
              <a:gd name="connsiteX277" fmla="*/ 588314 w 609614"/>
              <a:gd name="connsiteY277" fmla="*/ 7480 h 608697"/>
              <a:gd name="connsiteX278" fmla="*/ 602134 w 609614"/>
              <a:gd name="connsiteY278" fmla="*/ 21381 h 608697"/>
              <a:gd name="connsiteX279" fmla="*/ 588314 w 609614"/>
              <a:gd name="connsiteY279" fmla="*/ 35283 h 608697"/>
              <a:gd name="connsiteX280" fmla="*/ 574402 w 609614"/>
              <a:gd name="connsiteY280" fmla="*/ 21381 h 608697"/>
              <a:gd name="connsiteX281" fmla="*/ 532628 w 609614"/>
              <a:gd name="connsiteY281" fmla="*/ 7480 h 608697"/>
              <a:gd name="connsiteX282" fmla="*/ 546529 w 609614"/>
              <a:gd name="connsiteY282" fmla="*/ 21381 h 608697"/>
              <a:gd name="connsiteX283" fmla="*/ 532628 w 609614"/>
              <a:gd name="connsiteY283" fmla="*/ 35283 h 608697"/>
              <a:gd name="connsiteX284" fmla="*/ 518726 w 609614"/>
              <a:gd name="connsiteY284" fmla="*/ 21381 h 608697"/>
              <a:gd name="connsiteX285" fmla="*/ 550621 w 609614"/>
              <a:gd name="connsiteY285" fmla="*/ 0 h 608697"/>
              <a:gd name="connsiteX286" fmla="*/ 570309 w 609614"/>
              <a:gd name="connsiteY286" fmla="*/ 0 h 608697"/>
              <a:gd name="connsiteX287" fmla="*/ 570309 w 609614"/>
              <a:gd name="connsiteY287" fmla="*/ 19617 h 608697"/>
              <a:gd name="connsiteX288" fmla="*/ 550621 w 609614"/>
              <a:gd name="connsiteY288" fmla="*/ 19617 h 608697"/>
              <a:gd name="connsiteX289" fmla="*/ 304853 w 609614"/>
              <a:gd name="connsiteY289" fmla="*/ 0 h 608697"/>
              <a:gd name="connsiteX290" fmla="*/ 391044 w 609614"/>
              <a:gd name="connsiteY290" fmla="*/ 155188 h 608697"/>
              <a:gd name="connsiteX291" fmla="*/ 412983 w 609614"/>
              <a:gd name="connsiteY291" fmla="*/ 147641 h 608697"/>
              <a:gd name="connsiteX292" fmla="*/ 412983 w 609614"/>
              <a:gd name="connsiteY292" fmla="*/ 147273 h 608697"/>
              <a:gd name="connsiteX293" fmla="*/ 462116 w 609614"/>
              <a:gd name="connsiteY293" fmla="*/ 98212 h 608697"/>
              <a:gd name="connsiteX294" fmla="*/ 507562 w 609614"/>
              <a:gd name="connsiteY294" fmla="*/ 128679 h 608697"/>
              <a:gd name="connsiteX295" fmla="*/ 568772 w 609614"/>
              <a:gd name="connsiteY295" fmla="*/ 152151 h 608697"/>
              <a:gd name="connsiteX296" fmla="*/ 523879 w 609614"/>
              <a:gd name="connsiteY296" fmla="*/ 261041 h 608697"/>
              <a:gd name="connsiteX297" fmla="*/ 477234 w 609614"/>
              <a:gd name="connsiteY297" fmla="*/ 304394 h 608697"/>
              <a:gd name="connsiteX298" fmla="*/ 496501 w 609614"/>
              <a:gd name="connsiteY298" fmla="*/ 321055 h 608697"/>
              <a:gd name="connsiteX299" fmla="*/ 521113 w 609614"/>
              <a:gd name="connsiteY299" fmla="*/ 314151 h 608697"/>
              <a:gd name="connsiteX300" fmla="*/ 570339 w 609614"/>
              <a:gd name="connsiteY300" fmla="*/ 363303 h 608697"/>
              <a:gd name="connsiteX301" fmla="*/ 559553 w 609614"/>
              <a:gd name="connsiteY301" fmla="*/ 393586 h 608697"/>
              <a:gd name="connsiteX302" fmla="*/ 568772 w 609614"/>
              <a:gd name="connsiteY302" fmla="*/ 456546 h 608697"/>
              <a:gd name="connsiteX303" fmla="*/ 511250 w 609614"/>
              <a:gd name="connsiteY303" fmla="*/ 480293 h 608697"/>
              <a:gd name="connsiteX304" fmla="*/ 391044 w 609614"/>
              <a:gd name="connsiteY304" fmla="*/ 453508 h 608697"/>
              <a:gd name="connsiteX305" fmla="*/ 386435 w 609614"/>
              <a:gd name="connsiteY305" fmla="*/ 477072 h 608697"/>
              <a:gd name="connsiteX306" fmla="*/ 412983 w 609614"/>
              <a:gd name="connsiteY306" fmla="*/ 520333 h 608697"/>
              <a:gd name="connsiteX307" fmla="*/ 363850 w 609614"/>
              <a:gd name="connsiteY307" fmla="*/ 569486 h 608697"/>
              <a:gd name="connsiteX308" fmla="*/ 355185 w 609614"/>
              <a:gd name="connsiteY308" fmla="*/ 568565 h 608697"/>
              <a:gd name="connsiteX309" fmla="*/ 304853 w 609614"/>
              <a:gd name="connsiteY309" fmla="*/ 608697 h 608697"/>
              <a:gd name="connsiteX310" fmla="*/ 218570 w 609614"/>
              <a:gd name="connsiteY310" fmla="*/ 453508 h 608697"/>
              <a:gd name="connsiteX311" fmla="*/ 98364 w 609614"/>
              <a:gd name="connsiteY311" fmla="*/ 480293 h 608697"/>
              <a:gd name="connsiteX312" fmla="*/ 40843 w 609614"/>
              <a:gd name="connsiteY312" fmla="*/ 456546 h 608697"/>
              <a:gd name="connsiteX313" fmla="*/ 53564 w 609614"/>
              <a:gd name="connsiteY313" fmla="*/ 387972 h 608697"/>
              <a:gd name="connsiteX314" fmla="*/ 39368 w 609614"/>
              <a:gd name="connsiteY314" fmla="*/ 353455 h 608697"/>
              <a:gd name="connsiteX315" fmla="*/ 88501 w 609614"/>
              <a:gd name="connsiteY315" fmla="*/ 304394 h 608697"/>
              <a:gd name="connsiteX316" fmla="*/ 119382 w 609614"/>
              <a:gd name="connsiteY316" fmla="*/ 315532 h 608697"/>
              <a:gd name="connsiteX317" fmla="*/ 132380 w 609614"/>
              <a:gd name="connsiteY317" fmla="*/ 304394 h 608697"/>
              <a:gd name="connsiteX318" fmla="*/ 85735 w 609614"/>
              <a:gd name="connsiteY318" fmla="*/ 261041 h 608697"/>
              <a:gd name="connsiteX319" fmla="*/ 40843 w 609614"/>
              <a:gd name="connsiteY319" fmla="*/ 152151 h 608697"/>
              <a:gd name="connsiteX320" fmla="*/ 79467 w 609614"/>
              <a:gd name="connsiteY320" fmla="*/ 129968 h 608697"/>
              <a:gd name="connsiteX321" fmla="*/ 127863 w 609614"/>
              <a:gd name="connsiteY321" fmla="*/ 88363 h 608697"/>
              <a:gd name="connsiteX322" fmla="*/ 176996 w 609614"/>
              <a:gd name="connsiteY322" fmla="*/ 137424 h 608697"/>
              <a:gd name="connsiteX323" fmla="*/ 176535 w 609614"/>
              <a:gd name="connsiteY323" fmla="*/ 141566 h 608697"/>
              <a:gd name="connsiteX324" fmla="*/ 218570 w 609614"/>
              <a:gd name="connsiteY324" fmla="*/ 155281 h 608697"/>
              <a:gd name="connsiteX325" fmla="*/ 304853 w 609614"/>
              <a:gd name="connsiteY325" fmla="*/ 0 h 608697"/>
              <a:gd name="connsiteX326" fmla="*/ 29496 w 609614"/>
              <a:gd name="connsiteY326" fmla="*/ 0 h 608697"/>
              <a:gd name="connsiteX327" fmla="*/ 49113 w 609614"/>
              <a:gd name="connsiteY327" fmla="*/ 0 h 608697"/>
              <a:gd name="connsiteX328" fmla="*/ 49113 w 609614"/>
              <a:gd name="connsiteY328" fmla="*/ 29426 h 608697"/>
              <a:gd name="connsiteX329" fmla="*/ 29496 w 609614"/>
              <a:gd name="connsiteY329" fmla="*/ 29426 h 608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Lst>
            <a:rect l="l" t="t" r="r" b="b"/>
            <a:pathLst>
              <a:path w="609614" h="608697">
                <a:moveTo>
                  <a:pt x="137602" y="589080"/>
                </a:moveTo>
                <a:lnTo>
                  <a:pt x="157360" y="589080"/>
                </a:lnTo>
                <a:lnTo>
                  <a:pt x="157360" y="608697"/>
                </a:lnTo>
                <a:lnTo>
                  <a:pt x="137602" y="608697"/>
                </a:lnTo>
                <a:close/>
                <a:moveTo>
                  <a:pt x="175331" y="573555"/>
                </a:moveTo>
                <a:lnTo>
                  <a:pt x="189186" y="587457"/>
                </a:lnTo>
                <a:lnTo>
                  <a:pt x="175331" y="601358"/>
                </a:lnTo>
                <a:lnTo>
                  <a:pt x="161383" y="587457"/>
                </a:lnTo>
                <a:close/>
                <a:moveTo>
                  <a:pt x="119750" y="573555"/>
                </a:moveTo>
                <a:lnTo>
                  <a:pt x="133651" y="587457"/>
                </a:lnTo>
                <a:lnTo>
                  <a:pt x="119750" y="601358"/>
                </a:lnTo>
                <a:lnTo>
                  <a:pt x="105848" y="587457"/>
                </a:lnTo>
                <a:close/>
                <a:moveTo>
                  <a:pt x="531004" y="569463"/>
                </a:moveTo>
                <a:lnTo>
                  <a:pt x="550621" y="569463"/>
                </a:lnTo>
                <a:lnTo>
                  <a:pt x="550621" y="589080"/>
                </a:lnTo>
                <a:lnTo>
                  <a:pt x="531004" y="589080"/>
                </a:lnTo>
                <a:close/>
                <a:moveTo>
                  <a:pt x="568581" y="553938"/>
                </a:moveTo>
                <a:lnTo>
                  <a:pt x="582517" y="567758"/>
                </a:lnTo>
                <a:lnTo>
                  <a:pt x="568581" y="581670"/>
                </a:lnTo>
                <a:lnTo>
                  <a:pt x="554644" y="567758"/>
                </a:lnTo>
                <a:close/>
                <a:moveTo>
                  <a:pt x="513011" y="553938"/>
                </a:moveTo>
                <a:lnTo>
                  <a:pt x="526912" y="567850"/>
                </a:lnTo>
                <a:lnTo>
                  <a:pt x="513011" y="581670"/>
                </a:lnTo>
                <a:lnTo>
                  <a:pt x="499109" y="567850"/>
                </a:lnTo>
                <a:close/>
                <a:moveTo>
                  <a:pt x="176978" y="549775"/>
                </a:moveTo>
                <a:lnTo>
                  <a:pt x="196595" y="549775"/>
                </a:lnTo>
                <a:lnTo>
                  <a:pt x="196595" y="569463"/>
                </a:lnTo>
                <a:lnTo>
                  <a:pt x="176978" y="569463"/>
                </a:lnTo>
                <a:close/>
                <a:moveTo>
                  <a:pt x="98368" y="549775"/>
                </a:moveTo>
                <a:lnTo>
                  <a:pt x="117985" y="549775"/>
                </a:lnTo>
                <a:lnTo>
                  <a:pt x="117985" y="569463"/>
                </a:lnTo>
                <a:lnTo>
                  <a:pt x="98368" y="569463"/>
                </a:lnTo>
                <a:close/>
                <a:moveTo>
                  <a:pt x="570309" y="530158"/>
                </a:moveTo>
                <a:lnTo>
                  <a:pt x="589997" y="530158"/>
                </a:lnTo>
                <a:lnTo>
                  <a:pt x="589997" y="549775"/>
                </a:lnTo>
                <a:lnTo>
                  <a:pt x="570309" y="549775"/>
                </a:lnTo>
                <a:close/>
                <a:moveTo>
                  <a:pt x="491629" y="530158"/>
                </a:moveTo>
                <a:lnTo>
                  <a:pt x="511317" y="530158"/>
                </a:lnTo>
                <a:lnTo>
                  <a:pt x="511317" y="549775"/>
                </a:lnTo>
                <a:lnTo>
                  <a:pt x="491629" y="549775"/>
                </a:lnTo>
                <a:close/>
                <a:moveTo>
                  <a:pt x="19617" y="530158"/>
                </a:moveTo>
                <a:lnTo>
                  <a:pt x="39375" y="530158"/>
                </a:lnTo>
                <a:lnTo>
                  <a:pt x="39375" y="549775"/>
                </a:lnTo>
                <a:lnTo>
                  <a:pt x="19617" y="549775"/>
                </a:lnTo>
                <a:close/>
                <a:moveTo>
                  <a:pt x="175238" y="517950"/>
                </a:moveTo>
                <a:lnTo>
                  <a:pt x="189186" y="531852"/>
                </a:lnTo>
                <a:lnTo>
                  <a:pt x="175238" y="545753"/>
                </a:lnTo>
                <a:lnTo>
                  <a:pt x="161383" y="531852"/>
                </a:lnTo>
                <a:close/>
                <a:moveTo>
                  <a:pt x="119750" y="517950"/>
                </a:moveTo>
                <a:lnTo>
                  <a:pt x="133651" y="531852"/>
                </a:lnTo>
                <a:lnTo>
                  <a:pt x="119750" y="545753"/>
                </a:lnTo>
                <a:lnTo>
                  <a:pt x="105848" y="531852"/>
                </a:lnTo>
                <a:close/>
                <a:moveTo>
                  <a:pt x="137602" y="510611"/>
                </a:moveTo>
                <a:lnTo>
                  <a:pt x="157360" y="510611"/>
                </a:lnTo>
                <a:lnTo>
                  <a:pt x="157360" y="530158"/>
                </a:lnTo>
                <a:lnTo>
                  <a:pt x="137602" y="530158"/>
                </a:lnTo>
                <a:close/>
                <a:moveTo>
                  <a:pt x="39375" y="510611"/>
                </a:moveTo>
                <a:lnTo>
                  <a:pt x="58992" y="510611"/>
                </a:lnTo>
                <a:lnTo>
                  <a:pt x="58992" y="530158"/>
                </a:lnTo>
                <a:lnTo>
                  <a:pt x="39375" y="530158"/>
                </a:lnTo>
                <a:close/>
                <a:moveTo>
                  <a:pt x="0" y="510611"/>
                </a:moveTo>
                <a:lnTo>
                  <a:pt x="19617" y="510611"/>
                </a:lnTo>
                <a:lnTo>
                  <a:pt x="19617" y="530158"/>
                </a:lnTo>
                <a:lnTo>
                  <a:pt x="0" y="530158"/>
                </a:lnTo>
                <a:close/>
                <a:moveTo>
                  <a:pt x="568581" y="498333"/>
                </a:moveTo>
                <a:lnTo>
                  <a:pt x="582517" y="512245"/>
                </a:lnTo>
                <a:lnTo>
                  <a:pt x="568581" y="526065"/>
                </a:lnTo>
                <a:lnTo>
                  <a:pt x="554644" y="512245"/>
                </a:lnTo>
                <a:close/>
                <a:moveTo>
                  <a:pt x="513011" y="498333"/>
                </a:moveTo>
                <a:lnTo>
                  <a:pt x="526912" y="512234"/>
                </a:lnTo>
                <a:lnTo>
                  <a:pt x="513011" y="526136"/>
                </a:lnTo>
                <a:lnTo>
                  <a:pt x="499109" y="512234"/>
                </a:lnTo>
                <a:close/>
                <a:moveTo>
                  <a:pt x="363850" y="490879"/>
                </a:moveTo>
                <a:cubicBezTo>
                  <a:pt x="347534" y="490879"/>
                  <a:pt x="334352" y="504133"/>
                  <a:pt x="334352" y="520333"/>
                </a:cubicBezTo>
                <a:cubicBezTo>
                  <a:pt x="334352" y="536626"/>
                  <a:pt x="347534" y="549788"/>
                  <a:pt x="363850" y="549788"/>
                </a:cubicBezTo>
                <a:cubicBezTo>
                  <a:pt x="380074" y="549788"/>
                  <a:pt x="393348" y="536626"/>
                  <a:pt x="393348" y="520333"/>
                </a:cubicBezTo>
                <a:cubicBezTo>
                  <a:pt x="393348" y="504133"/>
                  <a:pt x="380074" y="490879"/>
                  <a:pt x="363850" y="490879"/>
                </a:cubicBezTo>
                <a:close/>
                <a:moveTo>
                  <a:pt x="531004" y="490853"/>
                </a:moveTo>
                <a:lnTo>
                  <a:pt x="550621" y="490853"/>
                </a:lnTo>
                <a:lnTo>
                  <a:pt x="550621" y="510611"/>
                </a:lnTo>
                <a:lnTo>
                  <a:pt x="531004" y="510611"/>
                </a:lnTo>
                <a:close/>
                <a:moveTo>
                  <a:pt x="19617" y="490853"/>
                </a:moveTo>
                <a:lnTo>
                  <a:pt x="39375" y="490853"/>
                </a:lnTo>
                <a:lnTo>
                  <a:pt x="39375" y="510611"/>
                </a:lnTo>
                <a:lnTo>
                  <a:pt x="19617" y="510611"/>
                </a:lnTo>
                <a:close/>
                <a:moveTo>
                  <a:pt x="304853" y="415861"/>
                </a:moveTo>
                <a:cubicBezTo>
                  <a:pt x="282176" y="427183"/>
                  <a:pt x="259407" y="437492"/>
                  <a:pt x="237191" y="446328"/>
                </a:cubicBezTo>
                <a:cubicBezTo>
                  <a:pt x="252033" y="534509"/>
                  <a:pt x="279411" y="589092"/>
                  <a:pt x="304853" y="589092"/>
                </a:cubicBezTo>
                <a:cubicBezTo>
                  <a:pt x="315178" y="589092"/>
                  <a:pt x="326332" y="579335"/>
                  <a:pt x="336840" y="561294"/>
                </a:cubicBezTo>
                <a:cubicBezTo>
                  <a:pt x="323474" y="552549"/>
                  <a:pt x="314625" y="537454"/>
                  <a:pt x="314625" y="520333"/>
                </a:cubicBezTo>
                <a:cubicBezTo>
                  <a:pt x="314625" y="493272"/>
                  <a:pt x="336748" y="471273"/>
                  <a:pt x="363850" y="471273"/>
                </a:cubicBezTo>
                <a:cubicBezTo>
                  <a:pt x="365048" y="471273"/>
                  <a:pt x="366247" y="471549"/>
                  <a:pt x="367537" y="471641"/>
                </a:cubicBezTo>
                <a:cubicBezTo>
                  <a:pt x="369289" y="463449"/>
                  <a:pt x="370856" y="454981"/>
                  <a:pt x="372331" y="446328"/>
                </a:cubicBezTo>
                <a:cubicBezTo>
                  <a:pt x="350115" y="437400"/>
                  <a:pt x="327346" y="427183"/>
                  <a:pt x="304853" y="415861"/>
                </a:cubicBezTo>
                <a:close/>
                <a:moveTo>
                  <a:pt x="380996" y="373244"/>
                </a:moveTo>
                <a:cubicBezTo>
                  <a:pt x="372146" y="378675"/>
                  <a:pt x="363205" y="384106"/>
                  <a:pt x="353986" y="389352"/>
                </a:cubicBezTo>
                <a:cubicBezTo>
                  <a:pt x="344860" y="394599"/>
                  <a:pt x="335642" y="399661"/>
                  <a:pt x="326332" y="404632"/>
                </a:cubicBezTo>
                <a:cubicBezTo>
                  <a:pt x="343293" y="412824"/>
                  <a:pt x="359702" y="420096"/>
                  <a:pt x="375373" y="426539"/>
                </a:cubicBezTo>
                <a:cubicBezTo>
                  <a:pt x="377770" y="409326"/>
                  <a:pt x="379705" y="391561"/>
                  <a:pt x="380996" y="373244"/>
                </a:cubicBezTo>
                <a:close/>
                <a:moveTo>
                  <a:pt x="228618" y="373152"/>
                </a:moveTo>
                <a:cubicBezTo>
                  <a:pt x="230001" y="391930"/>
                  <a:pt x="231845" y="409786"/>
                  <a:pt x="234149" y="426539"/>
                </a:cubicBezTo>
                <a:cubicBezTo>
                  <a:pt x="249912" y="420188"/>
                  <a:pt x="266321" y="412916"/>
                  <a:pt x="283282" y="404632"/>
                </a:cubicBezTo>
                <a:cubicBezTo>
                  <a:pt x="273972" y="399661"/>
                  <a:pt x="264754" y="394599"/>
                  <a:pt x="255628" y="389352"/>
                </a:cubicBezTo>
                <a:cubicBezTo>
                  <a:pt x="246502" y="384106"/>
                  <a:pt x="237468" y="378675"/>
                  <a:pt x="228618" y="373152"/>
                </a:cubicBezTo>
                <a:close/>
                <a:moveTo>
                  <a:pt x="521113" y="333849"/>
                </a:moveTo>
                <a:cubicBezTo>
                  <a:pt x="504889" y="333849"/>
                  <a:pt x="491615" y="347011"/>
                  <a:pt x="491615" y="363303"/>
                </a:cubicBezTo>
                <a:cubicBezTo>
                  <a:pt x="491615" y="379503"/>
                  <a:pt x="504889" y="392758"/>
                  <a:pt x="521113" y="392758"/>
                </a:cubicBezTo>
                <a:cubicBezTo>
                  <a:pt x="537430" y="392758"/>
                  <a:pt x="550612" y="379503"/>
                  <a:pt x="550612" y="363303"/>
                </a:cubicBezTo>
                <a:cubicBezTo>
                  <a:pt x="550612" y="347011"/>
                  <a:pt x="537430" y="333849"/>
                  <a:pt x="521113" y="333849"/>
                </a:cubicBezTo>
                <a:close/>
                <a:moveTo>
                  <a:pt x="88501" y="324000"/>
                </a:moveTo>
                <a:cubicBezTo>
                  <a:pt x="72277" y="324000"/>
                  <a:pt x="59002" y="337255"/>
                  <a:pt x="59002" y="353455"/>
                </a:cubicBezTo>
                <a:cubicBezTo>
                  <a:pt x="59002" y="369655"/>
                  <a:pt x="72277" y="382909"/>
                  <a:pt x="88501" y="382909"/>
                </a:cubicBezTo>
                <a:cubicBezTo>
                  <a:pt x="104725" y="382909"/>
                  <a:pt x="117999" y="369655"/>
                  <a:pt x="117999" y="353455"/>
                </a:cubicBezTo>
                <a:cubicBezTo>
                  <a:pt x="117999" y="337255"/>
                  <a:pt x="104725" y="324000"/>
                  <a:pt x="88501" y="324000"/>
                </a:cubicBezTo>
                <a:close/>
                <a:moveTo>
                  <a:pt x="461748" y="317005"/>
                </a:moveTo>
                <a:cubicBezTo>
                  <a:pt x="443127" y="331548"/>
                  <a:pt x="423031" y="346091"/>
                  <a:pt x="401553" y="360174"/>
                </a:cubicBezTo>
                <a:cubicBezTo>
                  <a:pt x="400078" y="385763"/>
                  <a:pt x="397589" y="410431"/>
                  <a:pt x="394178" y="433810"/>
                </a:cubicBezTo>
                <a:cubicBezTo>
                  <a:pt x="477972" y="465106"/>
                  <a:pt x="539089" y="468696"/>
                  <a:pt x="551718" y="446697"/>
                </a:cubicBezTo>
                <a:cubicBezTo>
                  <a:pt x="556788" y="438044"/>
                  <a:pt x="554115" y="423777"/>
                  <a:pt x="544343" y="406289"/>
                </a:cubicBezTo>
                <a:cubicBezTo>
                  <a:pt x="537337" y="410063"/>
                  <a:pt x="529594" y="412364"/>
                  <a:pt x="521113" y="412364"/>
                </a:cubicBezTo>
                <a:cubicBezTo>
                  <a:pt x="494012" y="412364"/>
                  <a:pt x="471980" y="390365"/>
                  <a:pt x="471980" y="363303"/>
                </a:cubicBezTo>
                <a:cubicBezTo>
                  <a:pt x="471980" y="352350"/>
                  <a:pt x="475667" y="342409"/>
                  <a:pt x="481751" y="334217"/>
                </a:cubicBezTo>
                <a:cubicBezTo>
                  <a:pt x="475299" y="328418"/>
                  <a:pt x="468661" y="322711"/>
                  <a:pt x="461748" y="317005"/>
                </a:cubicBezTo>
                <a:close/>
                <a:moveTo>
                  <a:pt x="147959" y="317005"/>
                </a:moveTo>
                <a:cubicBezTo>
                  <a:pt x="142428" y="321515"/>
                  <a:pt x="136989" y="326117"/>
                  <a:pt x="131827" y="330719"/>
                </a:cubicBezTo>
                <a:cubicBezTo>
                  <a:pt x="135422" y="337531"/>
                  <a:pt x="137634" y="345262"/>
                  <a:pt x="137634" y="353455"/>
                </a:cubicBezTo>
                <a:cubicBezTo>
                  <a:pt x="137634" y="380516"/>
                  <a:pt x="115603" y="402515"/>
                  <a:pt x="88501" y="402515"/>
                </a:cubicBezTo>
                <a:cubicBezTo>
                  <a:pt x="81956" y="402515"/>
                  <a:pt x="75595" y="401226"/>
                  <a:pt x="69880" y="398833"/>
                </a:cubicBezTo>
                <a:cubicBezTo>
                  <a:pt x="56421" y="419819"/>
                  <a:pt x="52089" y="436664"/>
                  <a:pt x="57896" y="446697"/>
                </a:cubicBezTo>
                <a:cubicBezTo>
                  <a:pt x="70617" y="468696"/>
                  <a:pt x="131642" y="465106"/>
                  <a:pt x="215528" y="433810"/>
                </a:cubicBezTo>
                <a:cubicBezTo>
                  <a:pt x="212118" y="410155"/>
                  <a:pt x="209629" y="385302"/>
                  <a:pt x="208154" y="360174"/>
                </a:cubicBezTo>
                <a:cubicBezTo>
                  <a:pt x="186583" y="346091"/>
                  <a:pt x="166487" y="331548"/>
                  <a:pt x="147959" y="317005"/>
                </a:cubicBezTo>
                <a:close/>
                <a:moveTo>
                  <a:pt x="304878" y="274932"/>
                </a:moveTo>
                <a:cubicBezTo>
                  <a:pt x="288561" y="274932"/>
                  <a:pt x="275378" y="288098"/>
                  <a:pt x="275378" y="304394"/>
                </a:cubicBezTo>
                <a:cubicBezTo>
                  <a:pt x="275378" y="320599"/>
                  <a:pt x="288561" y="333857"/>
                  <a:pt x="304878" y="333857"/>
                </a:cubicBezTo>
                <a:cubicBezTo>
                  <a:pt x="321103" y="333857"/>
                  <a:pt x="334378" y="320599"/>
                  <a:pt x="334378" y="304394"/>
                </a:cubicBezTo>
                <a:cubicBezTo>
                  <a:pt x="334378" y="288098"/>
                  <a:pt x="321103" y="274932"/>
                  <a:pt x="304878" y="274932"/>
                </a:cubicBezTo>
                <a:close/>
                <a:moveTo>
                  <a:pt x="402567" y="272915"/>
                </a:moveTo>
                <a:cubicBezTo>
                  <a:pt x="402935" y="283408"/>
                  <a:pt x="403120" y="293901"/>
                  <a:pt x="403120" y="304394"/>
                </a:cubicBezTo>
                <a:cubicBezTo>
                  <a:pt x="403120" y="314980"/>
                  <a:pt x="402935" y="325381"/>
                  <a:pt x="402567" y="335782"/>
                </a:cubicBezTo>
                <a:cubicBezTo>
                  <a:pt x="417869" y="325381"/>
                  <a:pt x="432342" y="314887"/>
                  <a:pt x="445985" y="304394"/>
                </a:cubicBezTo>
                <a:cubicBezTo>
                  <a:pt x="432342" y="293717"/>
                  <a:pt x="417869" y="283224"/>
                  <a:pt x="402567" y="272915"/>
                </a:cubicBezTo>
                <a:close/>
                <a:moveTo>
                  <a:pt x="207048" y="272915"/>
                </a:moveTo>
                <a:cubicBezTo>
                  <a:pt x="191837" y="283224"/>
                  <a:pt x="177365" y="293717"/>
                  <a:pt x="163722" y="304394"/>
                </a:cubicBezTo>
                <a:cubicBezTo>
                  <a:pt x="177273" y="314887"/>
                  <a:pt x="191745" y="325381"/>
                  <a:pt x="207048" y="335782"/>
                </a:cubicBezTo>
                <a:cubicBezTo>
                  <a:pt x="206679" y="325289"/>
                  <a:pt x="206494" y="314795"/>
                  <a:pt x="206494" y="304394"/>
                </a:cubicBezTo>
                <a:cubicBezTo>
                  <a:pt x="206494" y="293901"/>
                  <a:pt x="206679" y="283408"/>
                  <a:pt x="207048" y="272915"/>
                </a:cubicBezTo>
                <a:close/>
                <a:moveTo>
                  <a:pt x="295014" y="235618"/>
                </a:moveTo>
                <a:lnTo>
                  <a:pt x="314650" y="235618"/>
                </a:lnTo>
                <a:lnTo>
                  <a:pt x="314650" y="256242"/>
                </a:lnTo>
                <a:cubicBezTo>
                  <a:pt x="325252" y="258451"/>
                  <a:pt x="334563" y="264160"/>
                  <a:pt x="341477" y="271893"/>
                </a:cubicBezTo>
                <a:lnTo>
                  <a:pt x="359546" y="261490"/>
                </a:lnTo>
                <a:lnTo>
                  <a:pt x="369410" y="278523"/>
                </a:lnTo>
                <a:lnTo>
                  <a:pt x="351249" y="288926"/>
                </a:lnTo>
                <a:cubicBezTo>
                  <a:pt x="352908" y="293806"/>
                  <a:pt x="354015" y="298962"/>
                  <a:pt x="354015" y="304394"/>
                </a:cubicBezTo>
                <a:cubicBezTo>
                  <a:pt x="354015" y="309826"/>
                  <a:pt x="352908" y="314890"/>
                  <a:pt x="351249" y="319770"/>
                </a:cubicBezTo>
                <a:lnTo>
                  <a:pt x="369410" y="330266"/>
                </a:lnTo>
                <a:lnTo>
                  <a:pt x="359546" y="347207"/>
                </a:lnTo>
                <a:lnTo>
                  <a:pt x="341477" y="336803"/>
                </a:lnTo>
                <a:cubicBezTo>
                  <a:pt x="334563" y="344629"/>
                  <a:pt x="325252" y="350337"/>
                  <a:pt x="314650" y="352455"/>
                </a:cubicBezTo>
                <a:lnTo>
                  <a:pt x="314650" y="373079"/>
                </a:lnTo>
                <a:lnTo>
                  <a:pt x="295014" y="373079"/>
                </a:lnTo>
                <a:lnTo>
                  <a:pt x="295014" y="352455"/>
                </a:lnTo>
                <a:cubicBezTo>
                  <a:pt x="284412" y="350337"/>
                  <a:pt x="275193" y="344629"/>
                  <a:pt x="268279" y="336803"/>
                </a:cubicBezTo>
                <a:lnTo>
                  <a:pt x="250118" y="347207"/>
                </a:lnTo>
                <a:lnTo>
                  <a:pt x="240346" y="330266"/>
                </a:lnTo>
                <a:lnTo>
                  <a:pt x="258415" y="319770"/>
                </a:lnTo>
                <a:cubicBezTo>
                  <a:pt x="256756" y="314890"/>
                  <a:pt x="255649" y="309826"/>
                  <a:pt x="255649" y="304394"/>
                </a:cubicBezTo>
                <a:cubicBezTo>
                  <a:pt x="255649" y="298962"/>
                  <a:pt x="256756" y="293806"/>
                  <a:pt x="258415" y="288926"/>
                </a:cubicBezTo>
                <a:lnTo>
                  <a:pt x="240346" y="278523"/>
                </a:lnTo>
                <a:lnTo>
                  <a:pt x="250118" y="261490"/>
                </a:lnTo>
                <a:lnTo>
                  <a:pt x="268279" y="271893"/>
                </a:lnTo>
                <a:cubicBezTo>
                  <a:pt x="275193" y="264160"/>
                  <a:pt x="284412" y="258451"/>
                  <a:pt x="295014" y="256242"/>
                </a:cubicBezTo>
                <a:close/>
                <a:moveTo>
                  <a:pt x="304761" y="214926"/>
                </a:moveTo>
                <a:cubicBezTo>
                  <a:pt x="291671" y="221645"/>
                  <a:pt x="278581" y="228825"/>
                  <a:pt x="265491" y="236373"/>
                </a:cubicBezTo>
                <a:cubicBezTo>
                  <a:pt x="252401" y="243920"/>
                  <a:pt x="239588" y="251652"/>
                  <a:pt x="227143" y="259660"/>
                </a:cubicBezTo>
                <a:cubicBezTo>
                  <a:pt x="226498" y="274111"/>
                  <a:pt x="226129" y="289023"/>
                  <a:pt x="226129" y="304394"/>
                </a:cubicBezTo>
                <a:cubicBezTo>
                  <a:pt x="226129" y="319674"/>
                  <a:pt x="226498" y="334585"/>
                  <a:pt x="227143" y="349036"/>
                </a:cubicBezTo>
                <a:cubicBezTo>
                  <a:pt x="239588" y="356952"/>
                  <a:pt x="252309" y="364776"/>
                  <a:pt x="265491" y="372416"/>
                </a:cubicBezTo>
                <a:cubicBezTo>
                  <a:pt x="278858" y="380056"/>
                  <a:pt x="291948" y="387235"/>
                  <a:pt x="304853" y="393863"/>
                </a:cubicBezTo>
                <a:cubicBezTo>
                  <a:pt x="317667" y="387235"/>
                  <a:pt x="330849" y="380056"/>
                  <a:pt x="344123" y="372416"/>
                </a:cubicBezTo>
                <a:cubicBezTo>
                  <a:pt x="357305" y="364776"/>
                  <a:pt x="370026" y="356952"/>
                  <a:pt x="382471" y="349036"/>
                </a:cubicBezTo>
                <a:cubicBezTo>
                  <a:pt x="383116" y="334401"/>
                  <a:pt x="383485" y="319490"/>
                  <a:pt x="383485" y="304394"/>
                </a:cubicBezTo>
                <a:cubicBezTo>
                  <a:pt x="383485" y="289023"/>
                  <a:pt x="383116" y="274111"/>
                  <a:pt x="382471" y="259660"/>
                </a:cubicBezTo>
                <a:cubicBezTo>
                  <a:pt x="370118" y="251744"/>
                  <a:pt x="357305" y="243920"/>
                  <a:pt x="344123" y="236373"/>
                </a:cubicBezTo>
                <a:cubicBezTo>
                  <a:pt x="331033" y="228825"/>
                  <a:pt x="317851" y="221645"/>
                  <a:pt x="304761" y="214926"/>
                </a:cubicBezTo>
                <a:close/>
                <a:moveTo>
                  <a:pt x="375465" y="182250"/>
                </a:moveTo>
                <a:cubicBezTo>
                  <a:pt x="359425" y="188785"/>
                  <a:pt x="343017" y="196057"/>
                  <a:pt x="326424" y="204065"/>
                </a:cubicBezTo>
                <a:cubicBezTo>
                  <a:pt x="335642" y="208943"/>
                  <a:pt x="344768" y="214006"/>
                  <a:pt x="353986" y="219344"/>
                </a:cubicBezTo>
                <a:cubicBezTo>
                  <a:pt x="363205" y="224683"/>
                  <a:pt x="372146" y="230114"/>
                  <a:pt x="380996" y="235544"/>
                </a:cubicBezTo>
                <a:cubicBezTo>
                  <a:pt x="379705" y="216859"/>
                  <a:pt x="377770" y="199002"/>
                  <a:pt x="375465" y="182250"/>
                </a:cubicBezTo>
                <a:close/>
                <a:moveTo>
                  <a:pt x="234149" y="182250"/>
                </a:moveTo>
                <a:cubicBezTo>
                  <a:pt x="231845" y="199094"/>
                  <a:pt x="230001" y="216859"/>
                  <a:pt x="228618" y="235544"/>
                </a:cubicBezTo>
                <a:cubicBezTo>
                  <a:pt x="237468" y="230114"/>
                  <a:pt x="246502" y="224683"/>
                  <a:pt x="255628" y="219344"/>
                </a:cubicBezTo>
                <a:cubicBezTo>
                  <a:pt x="264846" y="214006"/>
                  <a:pt x="273972" y="209035"/>
                  <a:pt x="283098" y="204157"/>
                </a:cubicBezTo>
                <a:cubicBezTo>
                  <a:pt x="266597" y="196057"/>
                  <a:pt x="250189" y="188785"/>
                  <a:pt x="234149" y="182250"/>
                </a:cubicBezTo>
                <a:close/>
                <a:moveTo>
                  <a:pt x="80389" y="149666"/>
                </a:moveTo>
                <a:cubicBezTo>
                  <a:pt x="71263" y="151323"/>
                  <a:pt x="62045" y="154820"/>
                  <a:pt x="57896" y="162000"/>
                </a:cubicBezTo>
                <a:cubicBezTo>
                  <a:pt x="48678" y="177924"/>
                  <a:pt x="64441" y="209864"/>
                  <a:pt x="100024" y="247602"/>
                </a:cubicBezTo>
                <a:cubicBezTo>
                  <a:pt x="113759" y="262145"/>
                  <a:pt x="129891" y="276965"/>
                  <a:pt x="147866" y="291784"/>
                </a:cubicBezTo>
                <a:cubicBezTo>
                  <a:pt x="166487" y="277149"/>
                  <a:pt x="186675" y="262606"/>
                  <a:pt x="208154" y="248615"/>
                </a:cubicBezTo>
                <a:cubicBezTo>
                  <a:pt x="209536" y="223486"/>
                  <a:pt x="212025" y="198726"/>
                  <a:pt x="215436" y="175070"/>
                </a:cubicBezTo>
                <a:cubicBezTo>
                  <a:pt x="200134" y="169271"/>
                  <a:pt x="185200" y="164393"/>
                  <a:pt x="171004" y="160435"/>
                </a:cubicBezTo>
                <a:cubicBezTo>
                  <a:pt x="162708" y="175899"/>
                  <a:pt x="146576" y="186576"/>
                  <a:pt x="127863" y="186576"/>
                </a:cubicBezTo>
                <a:cubicBezTo>
                  <a:pt x="105002" y="186576"/>
                  <a:pt x="85920" y="170836"/>
                  <a:pt x="80389" y="149666"/>
                </a:cubicBezTo>
                <a:close/>
                <a:moveTo>
                  <a:pt x="511250" y="148193"/>
                </a:moveTo>
                <a:cubicBezTo>
                  <a:pt x="510697" y="174794"/>
                  <a:pt x="488942" y="196333"/>
                  <a:pt x="462116" y="196333"/>
                </a:cubicBezTo>
                <a:cubicBezTo>
                  <a:pt x="442021" y="196333"/>
                  <a:pt x="424783" y="184275"/>
                  <a:pt x="417131" y="166970"/>
                </a:cubicBezTo>
                <a:cubicBezTo>
                  <a:pt x="409572" y="169456"/>
                  <a:pt x="401921" y="172125"/>
                  <a:pt x="394178" y="174978"/>
                </a:cubicBezTo>
                <a:cubicBezTo>
                  <a:pt x="397589" y="198634"/>
                  <a:pt x="400078" y="223486"/>
                  <a:pt x="401553" y="248615"/>
                </a:cubicBezTo>
                <a:cubicBezTo>
                  <a:pt x="422939" y="262606"/>
                  <a:pt x="443127" y="277149"/>
                  <a:pt x="461748" y="291784"/>
                </a:cubicBezTo>
                <a:cubicBezTo>
                  <a:pt x="479723" y="276965"/>
                  <a:pt x="495947" y="262145"/>
                  <a:pt x="509590" y="247602"/>
                </a:cubicBezTo>
                <a:cubicBezTo>
                  <a:pt x="545173" y="209864"/>
                  <a:pt x="560936" y="177924"/>
                  <a:pt x="551718" y="162000"/>
                </a:cubicBezTo>
                <a:cubicBezTo>
                  <a:pt x="546556" y="152979"/>
                  <a:pt x="532267" y="148193"/>
                  <a:pt x="511250" y="148193"/>
                </a:cubicBezTo>
                <a:close/>
                <a:moveTo>
                  <a:pt x="294963" y="117844"/>
                </a:moveTo>
                <a:lnTo>
                  <a:pt x="314651" y="117844"/>
                </a:lnTo>
                <a:lnTo>
                  <a:pt x="314651" y="137461"/>
                </a:lnTo>
                <a:lnTo>
                  <a:pt x="294963" y="137461"/>
                </a:lnTo>
                <a:close/>
                <a:moveTo>
                  <a:pt x="462116" y="117818"/>
                </a:moveTo>
                <a:cubicBezTo>
                  <a:pt x="445892" y="117818"/>
                  <a:pt x="432618" y="131073"/>
                  <a:pt x="432618" y="147273"/>
                </a:cubicBezTo>
                <a:cubicBezTo>
                  <a:pt x="432618" y="163473"/>
                  <a:pt x="445892" y="176727"/>
                  <a:pt x="462116" y="176727"/>
                </a:cubicBezTo>
                <a:cubicBezTo>
                  <a:pt x="478433" y="176727"/>
                  <a:pt x="491615" y="163473"/>
                  <a:pt x="491615" y="147273"/>
                </a:cubicBezTo>
                <a:cubicBezTo>
                  <a:pt x="491615" y="131073"/>
                  <a:pt x="478433" y="117818"/>
                  <a:pt x="462116" y="117818"/>
                </a:cubicBezTo>
                <a:close/>
                <a:moveTo>
                  <a:pt x="127863" y="107969"/>
                </a:moveTo>
                <a:cubicBezTo>
                  <a:pt x="111546" y="107969"/>
                  <a:pt x="98364" y="121224"/>
                  <a:pt x="98364" y="137424"/>
                </a:cubicBezTo>
                <a:cubicBezTo>
                  <a:pt x="98364" y="153716"/>
                  <a:pt x="111546" y="166878"/>
                  <a:pt x="127863" y="166878"/>
                </a:cubicBezTo>
                <a:cubicBezTo>
                  <a:pt x="144087" y="166878"/>
                  <a:pt x="157361" y="153716"/>
                  <a:pt x="157361" y="137424"/>
                </a:cubicBezTo>
                <a:cubicBezTo>
                  <a:pt x="157361" y="121224"/>
                  <a:pt x="144087" y="107969"/>
                  <a:pt x="127863" y="107969"/>
                </a:cubicBezTo>
                <a:close/>
                <a:moveTo>
                  <a:pt x="314651" y="98227"/>
                </a:moveTo>
                <a:lnTo>
                  <a:pt x="334339" y="98227"/>
                </a:lnTo>
                <a:lnTo>
                  <a:pt x="334339" y="117844"/>
                </a:lnTo>
                <a:lnTo>
                  <a:pt x="314651" y="117844"/>
                </a:lnTo>
                <a:close/>
                <a:moveTo>
                  <a:pt x="275346" y="98227"/>
                </a:moveTo>
                <a:lnTo>
                  <a:pt x="294963" y="98227"/>
                </a:lnTo>
                <a:lnTo>
                  <a:pt x="294963" y="117844"/>
                </a:lnTo>
                <a:lnTo>
                  <a:pt x="275346" y="117844"/>
                </a:lnTo>
                <a:close/>
                <a:moveTo>
                  <a:pt x="550621" y="78539"/>
                </a:moveTo>
                <a:lnTo>
                  <a:pt x="570309" y="78539"/>
                </a:lnTo>
                <a:lnTo>
                  <a:pt x="570309" y="98227"/>
                </a:lnTo>
                <a:lnTo>
                  <a:pt x="550621" y="98227"/>
                </a:lnTo>
                <a:close/>
                <a:moveTo>
                  <a:pt x="294963" y="78539"/>
                </a:moveTo>
                <a:lnTo>
                  <a:pt x="314651" y="78539"/>
                </a:lnTo>
                <a:lnTo>
                  <a:pt x="314651" y="98227"/>
                </a:lnTo>
                <a:lnTo>
                  <a:pt x="294963" y="98227"/>
                </a:lnTo>
                <a:close/>
                <a:moveTo>
                  <a:pt x="588304" y="62944"/>
                </a:moveTo>
                <a:lnTo>
                  <a:pt x="602205" y="76845"/>
                </a:lnTo>
                <a:lnTo>
                  <a:pt x="588304" y="90747"/>
                </a:lnTo>
                <a:lnTo>
                  <a:pt x="574402" y="76845"/>
                </a:lnTo>
                <a:close/>
                <a:moveTo>
                  <a:pt x="532628" y="62944"/>
                </a:moveTo>
                <a:lnTo>
                  <a:pt x="546529" y="76845"/>
                </a:lnTo>
                <a:lnTo>
                  <a:pt x="532628" y="90747"/>
                </a:lnTo>
                <a:lnTo>
                  <a:pt x="518726" y="76845"/>
                </a:lnTo>
                <a:close/>
                <a:moveTo>
                  <a:pt x="29496" y="49043"/>
                </a:moveTo>
                <a:lnTo>
                  <a:pt x="49113" y="49043"/>
                </a:lnTo>
                <a:lnTo>
                  <a:pt x="49113" y="78539"/>
                </a:lnTo>
                <a:lnTo>
                  <a:pt x="29496" y="78539"/>
                </a:lnTo>
                <a:close/>
                <a:moveTo>
                  <a:pt x="589997" y="39305"/>
                </a:moveTo>
                <a:lnTo>
                  <a:pt x="609614" y="39305"/>
                </a:lnTo>
                <a:lnTo>
                  <a:pt x="609614" y="58922"/>
                </a:lnTo>
                <a:lnTo>
                  <a:pt x="589997" y="58922"/>
                </a:lnTo>
                <a:close/>
                <a:moveTo>
                  <a:pt x="511316" y="39305"/>
                </a:moveTo>
                <a:lnTo>
                  <a:pt x="531004" y="39305"/>
                </a:lnTo>
                <a:lnTo>
                  <a:pt x="531004" y="58922"/>
                </a:lnTo>
                <a:lnTo>
                  <a:pt x="511316" y="58922"/>
                </a:lnTo>
                <a:close/>
                <a:moveTo>
                  <a:pt x="49113" y="29426"/>
                </a:moveTo>
                <a:lnTo>
                  <a:pt x="78609" y="29426"/>
                </a:lnTo>
                <a:lnTo>
                  <a:pt x="78609" y="49043"/>
                </a:lnTo>
                <a:lnTo>
                  <a:pt x="49113" y="49043"/>
                </a:lnTo>
                <a:close/>
                <a:moveTo>
                  <a:pt x="0" y="29426"/>
                </a:moveTo>
                <a:lnTo>
                  <a:pt x="29496" y="29426"/>
                </a:lnTo>
                <a:lnTo>
                  <a:pt x="29496" y="49043"/>
                </a:lnTo>
                <a:lnTo>
                  <a:pt x="0" y="49043"/>
                </a:lnTo>
                <a:close/>
                <a:moveTo>
                  <a:pt x="304853" y="19605"/>
                </a:moveTo>
                <a:cubicBezTo>
                  <a:pt x="279411" y="19605"/>
                  <a:pt x="252033" y="74280"/>
                  <a:pt x="237191" y="162368"/>
                </a:cubicBezTo>
                <a:cubicBezTo>
                  <a:pt x="259223" y="171112"/>
                  <a:pt x="281900" y="181329"/>
                  <a:pt x="304853" y="192835"/>
                </a:cubicBezTo>
                <a:cubicBezTo>
                  <a:pt x="327807" y="181329"/>
                  <a:pt x="350391" y="171112"/>
                  <a:pt x="372423" y="162368"/>
                </a:cubicBezTo>
                <a:cubicBezTo>
                  <a:pt x="357674" y="74280"/>
                  <a:pt x="330203" y="19605"/>
                  <a:pt x="304853" y="19605"/>
                </a:cubicBezTo>
                <a:close/>
                <a:moveTo>
                  <a:pt x="588314" y="7480"/>
                </a:moveTo>
                <a:lnTo>
                  <a:pt x="602134" y="21381"/>
                </a:lnTo>
                <a:lnTo>
                  <a:pt x="588314" y="35283"/>
                </a:lnTo>
                <a:lnTo>
                  <a:pt x="574402" y="21381"/>
                </a:lnTo>
                <a:close/>
                <a:moveTo>
                  <a:pt x="532628" y="7480"/>
                </a:moveTo>
                <a:lnTo>
                  <a:pt x="546529" y="21381"/>
                </a:lnTo>
                <a:lnTo>
                  <a:pt x="532628" y="35283"/>
                </a:lnTo>
                <a:lnTo>
                  <a:pt x="518726" y="21381"/>
                </a:lnTo>
                <a:close/>
                <a:moveTo>
                  <a:pt x="550621" y="0"/>
                </a:moveTo>
                <a:lnTo>
                  <a:pt x="570309" y="0"/>
                </a:lnTo>
                <a:lnTo>
                  <a:pt x="570309" y="19617"/>
                </a:lnTo>
                <a:lnTo>
                  <a:pt x="550621" y="19617"/>
                </a:lnTo>
                <a:close/>
                <a:moveTo>
                  <a:pt x="304853" y="0"/>
                </a:moveTo>
                <a:cubicBezTo>
                  <a:pt x="346704" y="0"/>
                  <a:pt x="375926" y="67285"/>
                  <a:pt x="391044" y="155188"/>
                </a:cubicBezTo>
                <a:cubicBezTo>
                  <a:pt x="398511" y="152519"/>
                  <a:pt x="405793" y="149942"/>
                  <a:pt x="412983" y="147641"/>
                </a:cubicBezTo>
                <a:cubicBezTo>
                  <a:pt x="412983" y="147549"/>
                  <a:pt x="412983" y="147365"/>
                  <a:pt x="412983" y="147273"/>
                </a:cubicBezTo>
                <a:cubicBezTo>
                  <a:pt x="412983" y="120211"/>
                  <a:pt x="435015" y="98212"/>
                  <a:pt x="462116" y="98212"/>
                </a:cubicBezTo>
                <a:cubicBezTo>
                  <a:pt x="482673" y="98212"/>
                  <a:pt x="500280" y="110823"/>
                  <a:pt x="507562" y="128679"/>
                </a:cubicBezTo>
                <a:cubicBezTo>
                  <a:pt x="538628" y="128035"/>
                  <a:pt x="559369" y="135859"/>
                  <a:pt x="568772" y="152151"/>
                </a:cubicBezTo>
                <a:cubicBezTo>
                  <a:pt x="583152" y="177095"/>
                  <a:pt x="567665" y="214742"/>
                  <a:pt x="523879" y="261041"/>
                </a:cubicBezTo>
                <a:cubicBezTo>
                  <a:pt x="510420" y="275308"/>
                  <a:pt x="494657" y="289851"/>
                  <a:pt x="477234" y="304394"/>
                </a:cubicBezTo>
                <a:cubicBezTo>
                  <a:pt x="483964" y="309917"/>
                  <a:pt x="490324" y="315440"/>
                  <a:pt x="496501" y="321055"/>
                </a:cubicBezTo>
                <a:cubicBezTo>
                  <a:pt x="503783" y="316820"/>
                  <a:pt x="512079" y="314151"/>
                  <a:pt x="521113" y="314151"/>
                </a:cubicBezTo>
                <a:cubicBezTo>
                  <a:pt x="548215" y="314151"/>
                  <a:pt x="570339" y="336242"/>
                  <a:pt x="570339" y="363303"/>
                </a:cubicBezTo>
                <a:cubicBezTo>
                  <a:pt x="570339" y="374717"/>
                  <a:pt x="566191" y="385210"/>
                  <a:pt x="559553" y="393586"/>
                </a:cubicBezTo>
                <a:cubicBezTo>
                  <a:pt x="574856" y="419359"/>
                  <a:pt x="578082" y="440530"/>
                  <a:pt x="568772" y="456546"/>
                </a:cubicBezTo>
                <a:cubicBezTo>
                  <a:pt x="559185" y="473114"/>
                  <a:pt x="538720" y="480293"/>
                  <a:pt x="511250" y="480293"/>
                </a:cubicBezTo>
                <a:cubicBezTo>
                  <a:pt x="478709" y="480293"/>
                  <a:pt x="436490" y="470168"/>
                  <a:pt x="391044" y="453508"/>
                </a:cubicBezTo>
                <a:cubicBezTo>
                  <a:pt x="389661" y="461516"/>
                  <a:pt x="388094" y="469432"/>
                  <a:pt x="386435" y="477072"/>
                </a:cubicBezTo>
                <a:cubicBezTo>
                  <a:pt x="402106" y="485264"/>
                  <a:pt x="412983" y="501464"/>
                  <a:pt x="412983" y="520333"/>
                </a:cubicBezTo>
                <a:cubicBezTo>
                  <a:pt x="412983" y="547395"/>
                  <a:pt x="390952" y="569486"/>
                  <a:pt x="363850" y="569486"/>
                </a:cubicBezTo>
                <a:cubicBezTo>
                  <a:pt x="360900" y="569486"/>
                  <a:pt x="358042" y="569118"/>
                  <a:pt x="355185" y="568565"/>
                </a:cubicBezTo>
                <a:cubicBezTo>
                  <a:pt x="340436" y="595074"/>
                  <a:pt x="323474" y="608697"/>
                  <a:pt x="304853" y="608697"/>
                </a:cubicBezTo>
                <a:cubicBezTo>
                  <a:pt x="263002" y="608697"/>
                  <a:pt x="233780" y="541412"/>
                  <a:pt x="218570" y="453508"/>
                </a:cubicBezTo>
                <a:cubicBezTo>
                  <a:pt x="173124" y="470168"/>
                  <a:pt x="130905" y="480293"/>
                  <a:pt x="98364" y="480293"/>
                </a:cubicBezTo>
                <a:cubicBezTo>
                  <a:pt x="70894" y="480293"/>
                  <a:pt x="50430" y="473114"/>
                  <a:pt x="40843" y="456546"/>
                </a:cubicBezTo>
                <a:cubicBezTo>
                  <a:pt x="30887" y="439333"/>
                  <a:pt x="35312" y="416322"/>
                  <a:pt x="53564" y="387972"/>
                </a:cubicBezTo>
                <a:cubicBezTo>
                  <a:pt x="44806" y="379043"/>
                  <a:pt x="39368" y="366893"/>
                  <a:pt x="39368" y="353455"/>
                </a:cubicBezTo>
                <a:cubicBezTo>
                  <a:pt x="39368" y="326393"/>
                  <a:pt x="61399" y="304394"/>
                  <a:pt x="88501" y="304394"/>
                </a:cubicBezTo>
                <a:cubicBezTo>
                  <a:pt x="100208" y="304394"/>
                  <a:pt x="110901" y="308628"/>
                  <a:pt x="119382" y="315532"/>
                </a:cubicBezTo>
                <a:cubicBezTo>
                  <a:pt x="123622" y="311850"/>
                  <a:pt x="127955" y="308076"/>
                  <a:pt x="132380" y="304394"/>
                </a:cubicBezTo>
                <a:cubicBezTo>
                  <a:pt x="114957" y="289851"/>
                  <a:pt x="99194" y="275308"/>
                  <a:pt x="85735" y="261041"/>
                </a:cubicBezTo>
                <a:cubicBezTo>
                  <a:pt x="41949" y="214742"/>
                  <a:pt x="26462" y="177095"/>
                  <a:pt x="40843" y="152151"/>
                </a:cubicBezTo>
                <a:cubicBezTo>
                  <a:pt x="47756" y="140277"/>
                  <a:pt x="60662" y="132821"/>
                  <a:pt x="79467" y="129968"/>
                </a:cubicBezTo>
                <a:cubicBezTo>
                  <a:pt x="83062" y="106404"/>
                  <a:pt x="103342" y="88363"/>
                  <a:pt x="127863" y="88363"/>
                </a:cubicBezTo>
                <a:cubicBezTo>
                  <a:pt x="154964" y="88363"/>
                  <a:pt x="176996" y="110362"/>
                  <a:pt x="176996" y="137424"/>
                </a:cubicBezTo>
                <a:cubicBezTo>
                  <a:pt x="176996" y="138896"/>
                  <a:pt x="176720" y="140185"/>
                  <a:pt x="176535" y="141566"/>
                </a:cubicBezTo>
                <a:cubicBezTo>
                  <a:pt x="190086" y="145340"/>
                  <a:pt x="204098" y="149942"/>
                  <a:pt x="218570" y="155281"/>
                </a:cubicBezTo>
                <a:cubicBezTo>
                  <a:pt x="233780" y="67285"/>
                  <a:pt x="263002" y="0"/>
                  <a:pt x="304853" y="0"/>
                </a:cubicBezTo>
                <a:close/>
                <a:moveTo>
                  <a:pt x="29496" y="0"/>
                </a:moveTo>
                <a:lnTo>
                  <a:pt x="49113" y="0"/>
                </a:lnTo>
                <a:lnTo>
                  <a:pt x="49113" y="29426"/>
                </a:lnTo>
                <a:lnTo>
                  <a:pt x="29496" y="29426"/>
                </a:lnTo>
                <a:close/>
              </a:path>
            </a:pathLst>
          </a:custGeom>
          <a:solidFill>
            <a:sysClr val="window" lastClr="FFFFFF"/>
          </a:solidFill>
          <a:ln>
            <a:noFill/>
          </a:ln>
        </p:spPr>
        <p:txBody>
          <a:bodyPr/>
          <a:lstStyle/>
          <a:p>
            <a:pPr>
              <a:defRPr/>
            </a:pPr>
            <a:endParaRPr lang="zh-CN" altLang="en-US" kern="0" dirty="0">
              <a:solidFill>
                <a:prstClr val="black">
                  <a:lumMod val="75000"/>
                  <a:lumOff val="25000"/>
                </a:prstClr>
              </a:solidFill>
              <a:cs typeface="+mn-ea"/>
              <a:sym typeface="+mn-lt"/>
            </a:endParaRPr>
          </a:p>
        </p:txBody>
      </p:sp>
      <p:sp>
        <p:nvSpPr>
          <p:cNvPr id="8" name="深度视觉·原创设计 https://www.docer.com/works?userid=22383862"/>
          <p:cNvSpPr>
            <a:spLocks noEditPoints="1"/>
          </p:cNvSpPr>
          <p:nvPr/>
        </p:nvSpPr>
        <p:spPr bwMode="auto">
          <a:xfrm>
            <a:off x="1439545" y="1991360"/>
            <a:ext cx="542290" cy="478790"/>
          </a:xfrm>
          <a:custGeom>
            <a:avLst/>
            <a:gdLst>
              <a:gd name="T0" fmla="*/ 112 w 128"/>
              <a:gd name="T1" fmla="*/ 60 h 112"/>
              <a:gd name="T2" fmla="*/ 104 w 128"/>
              <a:gd name="T3" fmla="*/ 60 h 112"/>
              <a:gd name="T4" fmla="*/ 104 w 128"/>
              <a:gd name="T5" fmla="*/ 16 h 112"/>
              <a:gd name="T6" fmla="*/ 88 w 128"/>
              <a:gd name="T7" fmla="*/ 0 h 112"/>
              <a:gd name="T8" fmla="*/ 40 w 128"/>
              <a:gd name="T9" fmla="*/ 0 h 112"/>
              <a:gd name="T10" fmla="*/ 24 w 128"/>
              <a:gd name="T11" fmla="*/ 16 h 112"/>
              <a:gd name="T12" fmla="*/ 24 w 128"/>
              <a:gd name="T13" fmla="*/ 60 h 112"/>
              <a:gd name="T14" fmla="*/ 16 w 128"/>
              <a:gd name="T15" fmla="*/ 60 h 112"/>
              <a:gd name="T16" fmla="*/ 0 w 128"/>
              <a:gd name="T17" fmla="*/ 76 h 112"/>
              <a:gd name="T18" fmla="*/ 0 w 128"/>
              <a:gd name="T19" fmla="*/ 84 h 112"/>
              <a:gd name="T20" fmla="*/ 16 w 128"/>
              <a:gd name="T21" fmla="*/ 100 h 112"/>
              <a:gd name="T22" fmla="*/ 25 w 128"/>
              <a:gd name="T23" fmla="*/ 100 h 112"/>
              <a:gd name="T24" fmla="*/ 40 w 128"/>
              <a:gd name="T25" fmla="*/ 112 h 112"/>
              <a:gd name="T26" fmla="*/ 88 w 128"/>
              <a:gd name="T27" fmla="*/ 112 h 112"/>
              <a:gd name="T28" fmla="*/ 103 w 128"/>
              <a:gd name="T29" fmla="*/ 100 h 112"/>
              <a:gd name="T30" fmla="*/ 112 w 128"/>
              <a:gd name="T31" fmla="*/ 100 h 112"/>
              <a:gd name="T32" fmla="*/ 128 w 128"/>
              <a:gd name="T33" fmla="*/ 84 h 112"/>
              <a:gd name="T34" fmla="*/ 128 w 128"/>
              <a:gd name="T35" fmla="*/ 76 h 112"/>
              <a:gd name="T36" fmla="*/ 112 w 128"/>
              <a:gd name="T37" fmla="*/ 60 h 112"/>
              <a:gd name="T38" fmla="*/ 32 w 128"/>
              <a:gd name="T39" fmla="*/ 16 h 112"/>
              <a:gd name="T40" fmla="*/ 40 w 128"/>
              <a:gd name="T41" fmla="*/ 8 h 112"/>
              <a:gd name="T42" fmla="*/ 88 w 128"/>
              <a:gd name="T43" fmla="*/ 8 h 112"/>
              <a:gd name="T44" fmla="*/ 96 w 128"/>
              <a:gd name="T45" fmla="*/ 16 h 112"/>
              <a:gd name="T46" fmla="*/ 96 w 128"/>
              <a:gd name="T47" fmla="*/ 60 h 112"/>
              <a:gd name="T48" fmla="*/ 32 w 128"/>
              <a:gd name="T49" fmla="*/ 60 h 112"/>
              <a:gd name="T50" fmla="*/ 32 w 128"/>
              <a:gd name="T51" fmla="*/ 16 h 112"/>
              <a:gd name="T52" fmla="*/ 88 w 128"/>
              <a:gd name="T53" fmla="*/ 104 h 112"/>
              <a:gd name="T54" fmla="*/ 40 w 128"/>
              <a:gd name="T55" fmla="*/ 104 h 112"/>
              <a:gd name="T56" fmla="*/ 32 w 128"/>
              <a:gd name="T57" fmla="*/ 96 h 112"/>
              <a:gd name="T58" fmla="*/ 40 w 128"/>
              <a:gd name="T59" fmla="*/ 88 h 112"/>
              <a:gd name="T60" fmla="*/ 88 w 128"/>
              <a:gd name="T61" fmla="*/ 88 h 112"/>
              <a:gd name="T62" fmla="*/ 96 w 128"/>
              <a:gd name="T63" fmla="*/ 96 h 112"/>
              <a:gd name="T64" fmla="*/ 88 w 128"/>
              <a:gd name="T65" fmla="*/ 104 h 112"/>
              <a:gd name="T66" fmla="*/ 120 w 128"/>
              <a:gd name="T67" fmla="*/ 84 h 112"/>
              <a:gd name="T68" fmla="*/ 112 w 128"/>
              <a:gd name="T69" fmla="*/ 92 h 112"/>
              <a:gd name="T70" fmla="*/ 103 w 128"/>
              <a:gd name="T71" fmla="*/ 92 h 112"/>
              <a:gd name="T72" fmla="*/ 88 w 128"/>
              <a:gd name="T73" fmla="*/ 80 h 112"/>
              <a:gd name="T74" fmla="*/ 40 w 128"/>
              <a:gd name="T75" fmla="*/ 80 h 112"/>
              <a:gd name="T76" fmla="*/ 25 w 128"/>
              <a:gd name="T77" fmla="*/ 92 h 112"/>
              <a:gd name="T78" fmla="*/ 16 w 128"/>
              <a:gd name="T79" fmla="*/ 92 h 112"/>
              <a:gd name="T80" fmla="*/ 8 w 128"/>
              <a:gd name="T81" fmla="*/ 84 h 112"/>
              <a:gd name="T82" fmla="*/ 8 w 128"/>
              <a:gd name="T83" fmla="*/ 76 h 112"/>
              <a:gd name="T84" fmla="*/ 16 w 128"/>
              <a:gd name="T85" fmla="*/ 68 h 112"/>
              <a:gd name="T86" fmla="*/ 112 w 128"/>
              <a:gd name="T87" fmla="*/ 68 h 112"/>
              <a:gd name="T88" fmla="*/ 120 w 128"/>
              <a:gd name="T89" fmla="*/ 76 h 112"/>
              <a:gd name="T90" fmla="*/ 120 w 128"/>
              <a:gd name="T91" fmla="*/ 8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8" h="112">
                <a:moveTo>
                  <a:pt x="112" y="60"/>
                </a:moveTo>
                <a:cubicBezTo>
                  <a:pt x="104" y="60"/>
                  <a:pt x="104" y="60"/>
                  <a:pt x="104" y="60"/>
                </a:cubicBezTo>
                <a:cubicBezTo>
                  <a:pt x="104" y="16"/>
                  <a:pt x="104" y="16"/>
                  <a:pt x="104" y="16"/>
                </a:cubicBezTo>
                <a:cubicBezTo>
                  <a:pt x="104" y="7"/>
                  <a:pt x="97" y="0"/>
                  <a:pt x="88" y="0"/>
                </a:cubicBezTo>
                <a:cubicBezTo>
                  <a:pt x="40" y="0"/>
                  <a:pt x="40" y="0"/>
                  <a:pt x="40" y="0"/>
                </a:cubicBezTo>
                <a:cubicBezTo>
                  <a:pt x="31" y="0"/>
                  <a:pt x="24" y="7"/>
                  <a:pt x="24" y="16"/>
                </a:cubicBezTo>
                <a:cubicBezTo>
                  <a:pt x="24" y="16"/>
                  <a:pt x="24" y="57"/>
                  <a:pt x="24" y="60"/>
                </a:cubicBezTo>
                <a:cubicBezTo>
                  <a:pt x="16" y="60"/>
                  <a:pt x="16" y="60"/>
                  <a:pt x="16" y="60"/>
                </a:cubicBezTo>
                <a:cubicBezTo>
                  <a:pt x="7" y="60"/>
                  <a:pt x="0" y="67"/>
                  <a:pt x="0" y="76"/>
                </a:cubicBezTo>
                <a:cubicBezTo>
                  <a:pt x="0" y="84"/>
                  <a:pt x="0" y="84"/>
                  <a:pt x="0" y="84"/>
                </a:cubicBezTo>
                <a:cubicBezTo>
                  <a:pt x="0" y="93"/>
                  <a:pt x="7" y="100"/>
                  <a:pt x="16" y="100"/>
                </a:cubicBezTo>
                <a:cubicBezTo>
                  <a:pt x="25" y="100"/>
                  <a:pt x="25" y="100"/>
                  <a:pt x="25" y="100"/>
                </a:cubicBezTo>
                <a:cubicBezTo>
                  <a:pt x="26" y="107"/>
                  <a:pt x="33" y="112"/>
                  <a:pt x="40" y="112"/>
                </a:cubicBezTo>
                <a:cubicBezTo>
                  <a:pt x="88" y="112"/>
                  <a:pt x="88" y="112"/>
                  <a:pt x="88" y="112"/>
                </a:cubicBezTo>
                <a:cubicBezTo>
                  <a:pt x="95" y="112"/>
                  <a:pt x="102" y="107"/>
                  <a:pt x="103" y="100"/>
                </a:cubicBezTo>
                <a:cubicBezTo>
                  <a:pt x="112" y="100"/>
                  <a:pt x="112" y="100"/>
                  <a:pt x="112" y="100"/>
                </a:cubicBezTo>
                <a:cubicBezTo>
                  <a:pt x="121" y="100"/>
                  <a:pt x="128" y="93"/>
                  <a:pt x="128" y="84"/>
                </a:cubicBezTo>
                <a:cubicBezTo>
                  <a:pt x="128" y="76"/>
                  <a:pt x="128" y="76"/>
                  <a:pt x="128" y="76"/>
                </a:cubicBezTo>
                <a:cubicBezTo>
                  <a:pt x="128" y="67"/>
                  <a:pt x="121" y="60"/>
                  <a:pt x="112" y="60"/>
                </a:cubicBezTo>
                <a:close/>
                <a:moveTo>
                  <a:pt x="32" y="16"/>
                </a:moveTo>
                <a:cubicBezTo>
                  <a:pt x="32" y="12"/>
                  <a:pt x="36" y="8"/>
                  <a:pt x="40" y="8"/>
                </a:cubicBezTo>
                <a:cubicBezTo>
                  <a:pt x="88" y="8"/>
                  <a:pt x="88" y="8"/>
                  <a:pt x="88" y="8"/>
                </a:cubicBezTo>
                <a:cubicBezTo>
                  <a:pt x="92" y="8"/>
                  <a:pt x="96" y="12"/>
                  <a:pt x="96" y="16"/>
                </a:cubicBezTo>
                <a:cubicBezTo>
                  <a:pt x="96" y="60"/>
                  <a:pt x="96" y="60"/>
                  <a:pt x="96" y="60"/>
                </a:cubicBezTo>
                <a:cubicBezTo>
                  <a:pt x="32" y="60"/>
                  <a:pt x="32" y="60"/>
                  <a:pt x="32" y="60"/>
                </a:cubicBezTo>
                <a:lnTo>
                  <a:pt x="32" y="16"/>
                </a:lnTo>
                <a:close/>
                <a:moveTo>
                  <a:pt x="88" y="104"/>
                </a:moveTo>
                <a:cubicBezTo>
                  <a:pt x="40" y="104"/>
                  <a:pt x="40" y="104"/>
                  <a:pt x="40" y="104"/>
                </a:cubicBezTo>
                <a:cubicBezTo>
                  <a:pt x="36" y="104"/>
                  <a:pt x="32" y="100"/>
                  <a:pt x="32" y="96"/>
                </a:cubicBezTo>
                <a:cubicBezTo>
                  <a:pt x="32" y="92"/>
                  <a:pt x="36" y="88"/>
                  <a:pt x="40" y="88"/>
                </a:cubicBezTo>
                <a:cubicBezTo>
                  <a:pt x="88" y="88"/>
                  <a:pt x="88" y="88"/>
                  <a:pt x="88" y="88"/>
                </a:cubicBezTo>
                <a:cubicBezTo>
                  <a:pt x="92" y="88"/>
                  <a:pt x="96" y="92"/>
                  <a:pt x="96" y="96"/>
                </a:cubicBezTo>
                <a:cubicBezTo>
                  <a:pt x="96" y="100"/>
                  <a:pt x="92" y="104"/>
                  <a:pt x="88" y="104"/>
                </a:cubicBezTo>
                <a:close/>
                <a:moveTo>
                  <a:pt x="120" y="84"/>
                </a:moveTo>
                <a:cubicBezTo>
                  <a:pt x="120" y="88"/>
                  <a:pt x="116" y="92"/>
                  <a:pt x="112" y="92"/>
                </a:cubicBezTo>
                <a:cubicBezTo>
                  <a:pt x="103" y="92"/>
                  <a:pt x="103" y="92"/>
                  <a:pt x="103" y="92"/>
                </a:cubicBezTo>
                <a:cubicBezTo>
                  <a:pt x="102" y="85"/>
                  <a:pt x="95" y="80"/>
                  <a:pt x="88" y="80"/>
                </a:cubicBezTo>
                <a:cubicBezTo>
                  <a:pt x="40" y="80"/>
                  <a:pt x="40" y="80"/>
                  <a:pt x="40" y="80"/>
                </a:cubicBezTo>
                <a:cubicBezTo>
                  <a:pt x="33" y="80"/>
                  <a:pt x="26" y="85"/>
                  <a:pt x="25" y="92"/>
                </a:cubicBezTo>
                <a:cubicBezTo>
                  <a:pt x="16" y="92"/>
                  <a:pt x="16" y="92"/>
                  <a:pt x="16" y="92"/>
                </a:cubicBezTo>
                <a:cubicBezTo>
                  <a:pt x="12" y="92"/>
                  <a:pt x="8" y="88"/>
                  <a:pt x="8" y="84"/>
                </a:cubicBezTo>
                <a:cubicBezTo>
                  <a:pt x="8" y="76"/>
                  <a:pt x="8" y="76"/>
                  <a:pt x="8" y="76"/>
                </a:cubicBezTo>
                <a:cubicBezTo>
                  <a:pt x="8" y="72"/>
                  <a:pt x="12" y="68"/>
                  <a:pt x="16" y="68"/>
                </a:cubicBezTo>
                <a:cubicBezTo>
                  <a:pt x="112" y="68"/>
                  <a:pt x="112" y="68"/>
                  <a:pt x="112" y="68"/>
                </a:cubicBezTo>
                <a:cubicBezTo>
                  <a:pt x="116" y="68"/>
                  <a:pt x="120" y="72"/>
                  <a:pt x="120" y="76"/>
                </a:cubicBezTo>
                <a:lnTo>
                  <a:pt x="120" y="84"/>
                </a:lnTo>
                <a:close/>
              </a:path>
            </a:pathLst>
          </a:custGeom>
          <a:solidFill>
            <a:schemeClr val="bg1"/>
          </a:solidFill>
          <a:ln>
            <a:noFill/>
          </a:ln>
        </p:spPr>
        <p:txBody>
          <a:bodyPr vert="horz" wrap="square" lIns="91440" tIns="45720" rIns="91440" bIns="45720" numCol="1" anchor="t" anchorCtr="0" compatLnSpc="1"/>
          <a:lstStyle/>
          <a:p>
            <a:endParaRPr lang="en-US">
              <a:cs typeface="+mn-ea"/>
              <a:sym typeface="+mn-lt"/>
            </a:endParaRPr>
          </a:p>
        </p:txBody>
      </p:sp>
      <p:sp>
        <p:nvSpPr>
          <p:cNvPr id="39" name="图标"/>
          <p:cNvSpPr>
            <a:spLocks noChangeAspect="1"/>
          </p:cNvSpPr>
          <p:nvPr/>
        </p:nvSpPr>
        <p:spPr bwMode="auto">
          <a:xfrm>
            <a:off x="6962140" y="1905635"/>
            <a:ext cx="491490" cy="624840"/>
          </a:xfrm>
          <a:custGeom>
            <a:avLst/>
            <a:gdLst>
              <a:gd name="connsiteX0" fmla="*/ 388744 w 476951"/>
              <a:gd name="connsiteY0" fmla="*/ 528324 h 606722"/>
              <a:gd name="connsiteX1" fmla="*/ 414853 w 476951"/>
              <a:gd name="connsiteY1" fmla="*/ 528324 h 606722"/>
              <a:gd name="connsiteX2" fmla="*/ 414853 w 476951"/>
              <a:gd name="connsiteY2" fmla="*/ 548012 h 606722"/>
              <a:gd name="connsiteX3" fmla="*/ 388744 w 476951"/>
              <a:gd name="connsiteY3" fmla="*/ 548012 h 606722"/>
              <a:gd name="connsiteX4" fmla="*/ 336385 w 476951"/>
              <a:gd name="connsiteY4" fmla="*/ 528324 h 606722"/>
              <a:gd name="connsiteX5" fmla="*/ 362565 w 476951"/>
              <a:gd name="connsiteY5" fmla="*/ 528324 h 606722"/>
              <a:gd name="connsiteX6" fmla="*/ 362565 w 476951"/>
              <a:gd name="connsiteY6" fmla="*/ 548012 h 606722"/>
              <a:gd name="connsiteX7" fmla="*/ 336385 w 476951"/>
              <a:gd name="connsiteY7" fmla="*/ 548012 h 606722"/>
              <a:gd name="connsiteX8" fmla="*/ 62027 w 476951"/>
              <a:gd name="connsiteY8" fmla="*/ 528324 h 606722"/>
              <a:gd name="connsiteX9" fmla="*/ 310346 w 476951"/>
              <a:gd name="connsiteY9" fmla="*/ 528324 h 606722"/>
              <a:gd name="connsiteX10" fmla="*/ 310346 w 476951"/>
              <a:gd name="connsiteY10" fmla="*/ 548012 h 606722"/>
              <a:gd name="connsiteX11" fmla="*/ 62027 w 476951"/>
              <a:gd name="connsiteY11" fmla="*/ 548012 h 606722"/>
              <a:gd name="connsiteX12" fmla="*/ 153550 w 476951"/>
              <a:gd name="connsiteY12" fmla="*/ 476176 h 606722"/>
              <a:gd name="connsiteX13" fmla="*/ 414853 w 476951"/>
              <a:gd name="connsiteY13" fmla="*/ 476176 h 606722"/>
              <a:gd name="connsiteX14" fmla="*/ 414853 w 476951"/>
              <a:gd name="connsiteY14" fmla="*/ 495793 h 606722"/>
              <a:gd name="connsiteX15" fmla="*/ 153550 w 476951"/>
              <a:gd name="connsiteY15" fmla="*/ 495793 h 606722"/>
              <a:gd name="connsiteX16" fmla="*/ 62027 w 476951"/>
              <a:gd name="connsiteY16" fmla="*/ 476176 h 606722"/>
              <a:gd name="connsiteX17" fmla="*/ 107753 w 476951"/>
              <a:gd name="connsiteY17" fmla="*/ 476176 h 606722"/>
              <a:gd name="connsiteX18" fmla="*/ 107753 w 476951"/>
              <a:gd name="connsiteY18" fmla="*/ 495793 h 606722"/>
              <a:gd name="connsiteX19" fmla="*/ 62027 w 476951"/>
              <a:gd name="connsiteY19" fmla="*/ 495793 h 606722"/>
              <a:gd name="connsiteX20" fmla="*/ 225456 w 476951"/>
              <a:gd name="connsiteY20" fmla="*/ 371810 h 606722"/>
              <a:gd name="connsiteX21" fmla="*/ 251495 w 476951"/>
              <a:gd name="connsiteY21" fmla="*/ 371810 h 606722"/>
              <a:gd name="connsiteX22" fmla="*/ 251495 w 476951"/>
              <a:gd name="connsiteY22" fmla="*/ 391427 h 606722"/>
              <a:gd name="connsiteX23" fmla="*/ 225456 w 476951"/>
              <a:gd name="connsiteY23" fmla="*/ 391427 h 606722"/>
              <a:gd name="connsiteX24" fmla="*/ 213345 w 476951"/>
              <a:gd name="connsiteY24" fmla="*/ 307147 h 606722"/>
              <a:gd name="connsiteX25" fmla="*/ 157010 w 476951"/>
              <a:gd name="connsiteY25" fmla="*/ 400635 h 606722"/>
              <a:gd name="connsiteX26" fmla="*/ 238442 w 476951"/>
              <a:gd name="connsiteY26" fmla="*/ 424006 h 606722"/>
              <a:gd name="connsiteX27" fmla="*/ 319963 w 476951"/>
              <a:gd name="connsiteY27" fmla="*/ 400635 h 606722"/>
              <a:gd name="connsiteX28" fmla="*/ 263539 w 476951"/>
              <a:gd name="connsiteY28" fmla="*/ 307147 h 606722"/>
              <a:gd name="connsiteX29" fmla="*/ 248320 w 476951"/>
              <a:gd name="connsiteY29" fmla="*/ 312301 h 606722"/>
              <a:gd name="connsiteX30" fmla="*/ 248320 w 476951"/>
              <a:gd name="connsiteY30" fmla="*/ 355579 h 606722"/>
              <a:gd name="connsiteX31" fmla="*/ 228652 w 476951"/>
              <a:gd name="connsiteY31" fmla="*/ 355579 h 606722"/>
              <a:gd name="connsiteX32" fmla="*/ 228652 w 476951"/>
              <a:gd name="connsiteY32" fmla="*/ 312301 h 606722"/>
              <a:gd name="connsiteX33" fmla="*/ 213345 w 476951"/>
              <a:gd name="connsiteY33" fmla="*/ 307147 h 606722"/>
              <a:gd name="connsiteX34" fmla="*/ 346201 w 476951"/>
              <a:gd name="connsiteY34" fmla="*/ 270689 h 606722"/>
              <a:gd name="connsiteX35" fmla="*/ 365881 w 476951"/>
              <a:gd name="connsiteY35" fmla="*/ 270689 h 606722"/>
              <a:gd name="connsiteX36" fmla="*/ 351722 w 476951"/>
              <a:gd name="connsiteY36" fmla="*/ 329117 h 606722"/>
              <a:gd name="connsiteX37" fmla="*/ 334268 w 476951"/>
              <a:gd name="connsiteY37" fmla="*/ 320135 h 606722"/>
              <a:gd name="connsiteX38" fmla="*/ 346201 w 476951"/>
              <a:gd name="connsiteY38" fmla="*/ 270689 h 606722"/>
              <a:gd name="connsiteX39" fmla="*/ 233458 w 476951"/>
              <a:gd name="connsiteY39" fmla="*/ 224857 h 606722"/>
              <a:gd name="connsiteX40" fmla="*/ 202576 w 476951"/>
              <a:gd name="connsiteY40" fmla="*/ 238098 h 606722"/>
              <a:gd name="connsiteX41" fmla="*/ 202576 w 476951"/>
              <a:gd name="connsiteY41" fmla="*/ 257737 h 606722"/>
              <a:gd name="connsiteX42" fmla="*/ 213078 w 476951"/>
              <a:gd name="connsiteY42" fmla="*/ 282975 h 606722"/>
              <a:gd name="connsiteX43" fmla="*/ 218684 w 476951"/>
              <a:gd name="connsiteY43" fmla="*/ 287596 h 606722"/>
              <a:gd name="connsiteX44" fmla="*/ 238442 w 476951"/>
              <a:gd name="connsiteY44" fmla="*/ 293550 h 606722"/>
              <a:gd name="connsiteX45" fmla="*/ 258377 w 476951"/>
              <a:gd name="connsiteY45" fmla="*/ 287508 h 606722"/>
              <a:gd name="connsiteX46" fmla="*/ 274396 w 476951"/>
              <a:gd name="connsiteY46" fmla="*/ 257737 h 606722"/>
              <a:gd name="connsiteX47" fmla="*/ 274396 w 476951"/>
              <a:gd name="connsiteY47" fmla="*/ 241119 h 606722"/>
              <a:gd name="connsiteX48" fmla="*/ 233458 w 476951"/>
              <a:gd name="connsiteY48" fmla="*/ 224857 h 606722"/>
              <a:gd name="connsiteX49" fmla="*/ 150398 w 476951"/>
              <a:gd name="connsiteY49" fmla="*/ 178813 h 606722"/>
              <a:gd name="connsiteX50" fmla="*/ 163923 w 476951"/>
              <a:gd name="connsiteY50" fmla="*/ 193030 h 606722"/>
              <a:gd name="connsiteX51" fmla="*/ 130645 w 476951"/>
              <a:gd name="connsiteY51" fmla="*/ 270689 h 606722"/>
              <a:gd name="connsiteX52" fmla="*/ 111070 w 476951"/>
              <a:gd name="connsiteY52" fmla="*/ 270689 h 606722"/>
              <a:gd name="connsiteX53" fmla="*/ 150398 w 476951"/>
              <a:gd name="connsiteY53" fmla="*/ 178813 h 606722"/>
              <a:gd name="connsiteX54" fmla="*/ 238442 w 476951"/>
              <a:gd name="connsiteY54" fmla="*/ 156607 h 606722"/>
              <a:gd name="connsiteX55" fmla="*/ 202576 w 476951"/>
              <a:gd name="connsiteY55" fmla="*/ 175536 h 606722"/>
              <a:gd name="connsiteX56" fmla="*/ 202576 w 476951"/>
              <a:gd name="connsiteY56" fmla="*/ 216770 h 606722"/>
              <a:gd name="connsiteX57" fmla="*/ 248320 w 476951"/>
              <a:gd name="connsiteY57" fmla="*/ 197130 h 606722"/>
              <a:gd name="connsiteX58" fmla="*/ 248320 w 476951"/>
              <a:gd name="connsiteY58" fmla="*/ 211438 h 606722"/>
              <a:gd name="connsiteX59" fmla="*/ 274396 w 476951"/>
              <a:gd name="connsiteY59" fmla="*/ 221480 h 606722"/>
              <a:gd name="connsiteX60" fmla="*/ 274396 w 476951"/>
              <a:gd name="connsiteY60" fmla="*/ 175536 h 606722"/>
              <a:gd name="connsiteX61" fmla="*/ 238442 w 476951"/>
              <a:gd name="connsiteY61" fmla="*/ 156607 h 606722"/>
              <a:gd name="connsiteX62" fmla="*/ 238442 w 476951"/>
              <a:gd name="connsiteY62" fmla="*/ 136968 h 606722"/>
              <a:gd name="connsiteX63" fmla="*/ 292997 w 476951"/>
              <a:gd name="connsiteY63" fmla="*/ 168515 h 606722"/>
              <a:gd name="connsiteX64" fmla="*/ 293976 w 476951"/>
              <a:gd name="connsiteY64" fmla="*/ 170559 h 606722"/>
              <a:gd name="connsiteX65" fmla="*/ 293976 w 476951"/>
              <a:gd name="connsiteY65" fmla="*/ 257737 h 606722"/>
              <a:gd name="connsiteX66" fmla="*/ 280270 w 476951"/>
              <a:gd name="connsiteY66" fmla="*/ 294084 h 606722"/>
              <a:gd name="connsiteX67" fmla="*/ 304032 w 476951"/>
              <a:gd name="connsiteY67" fmla="*/ 313279 h 606722"/>
              <a:gd name="connsiteX68" fmla="*/ 338474 w 476951"/>
              <a:gd name="connsiteY68" fmla="*/ 387038 h 606722"/>
              <a:gd name="connsiteX69" fmla="*/ 379235 w 476951"/>
              <a:gd name="connsiteY69" fmla="*/ 332030 h 606722"/>
              <a:gd name="connsiteX70" fmla="*/ 397212 w 476951"/>
              <a:gd name="connsiteY70" fmla="*/ 339850 h 606722"/>
              <a:gd name="connsiteX71" fmla="*/ 335448 w 476951"/>
              <a:gd name="connsiteY71" fmla="*/ 413964 h 606722"/>
              <a:gd name="connsiteX72" fmla="*/ 238442 w 476951"/>
              <a:gd name="connsiteY72" fmla="*/ 443646 h 606722"/>
              <a:gd name="connsiteX73" fmla="*/ 141524 w 476951"/>
              <a:gd name="connsiteY73" fmla="*/ 414053 h 606722"/>
              <a:gd name="connsiteX74" fmla="*/ 65343 w 476951"/>
              <a:gd name="connsiteY74" fmla="*/ 270712 h 606722"/>
              <a:gd name="connsiteX75" fmla="*/ 85011 w 476951"/>
              <a:gd name="connsiteY75" fmla="*/ 270712 h 606722"/>
              <a:gd name="connsiteX76" fmla="*/ 138498 w 476951"/>
              <a:gd name="connsiteY76" fmla="*/ 387038 h 606722"/>
              <a:gd name="connsiteX77" fmla="*/ 172940 w 476951"/>
              <a:gd name="connsiteY77" fmla="*/ 313279 h 606722"/>
              <a:gd name="connsiteX78" fmla="*/ 196702 w 476951"/>
              <a:gd name="connsiteY78" fmla="*/ 294084 h 606722"/>
              <a:gd name="connsiteX79" fmla="*/ 182908 w 476951"/>
              <a:gd name="connsiteY79" fmla="*/ 257737 h 606722"/>
              <a:gd name="connsiteX80" fmla="*/ 182908 w 476951"/>
              <a:gd name="connsiteY80" fmla="*/ 170559 h 606722"/>
              <a:gd name="connsiteX81" fmla="*/ 183976 w 476951"/>
              <a:gd name="connsiteY81" fmla="*/ 168515 h 606722"/>
              <a:gd name="connsiteX82" fmla="*/ 238442 w 476951"/>
              <a:gd name="connsiteY82" fmla="*/ 136968 h 606722"/>
              <a:gd name="connsiteX83" fmla="*/ 238408 w 476951"/>
              <a:gd name="connsiteY83" fmla="*/ 97874 h 606722"/>
              <a:gd name="connsiteX84" fmla="*/ 411607 w 476951"/>
              <a:gd name="connsiteY84" fmla="*/ 270689 h 606722"/>
              <a:gd name="connsiteX85" fmla="*/ 391937 w 476951"/>
              <a:gd name="connsiteY85" fmla="*/ 270689 h 606722"/>
              <a:gd name="connsiteX86" fmla="*/ 238408 w 476951"/>
              <a:gd name="connsiteY86" fmla="*/ 117510 h 606722"/>
              <a:gd name="connsiteX87" fmla="*/ 115673 w 476951"/>
              <a:gd name="connsiteY87" fmla="*/ 178817 h 606722"/>
              <a:gd name="connsiteX88" fmla="*/ 99920 w 476951"/>
              <a:gd name="connsiteY88" fmla="*/ 167000 h 606722"/>
              <a:gd name="connsiteX89" fmla="*/ 238408 w 476951"/>
              <a:gd name="connsiteY89" fmla="*/ 97874 h 606722"/>
              <a:gd name="connsiteX90" fmla="*/ 55535 w 476951"/>
              <a:gd name="connsiteY90" fmla="*/ 91382 h 606722"/>
              <a:gd name="connsiteX91" fmla="*/ 120878 w 476951"/>
              <a:gd name="connsiteY91" fmla="*/ 91382 h 606722"/>
              <a:gd name="connsiteX92" fmla="*/ 120878 w 476951"/>
              <a:gd name="connsiteY92" fmla="*/ 110929 h 606722"/>
              <a:gd name="connsiteX93" fmla="*/ 55535 w 476951"/>
              <a:gd name="connsiteY93" fmla="*/ 110929 h 606722"/>
              <a:gd name="connsiteX94" fmla="*/ 127441 w 476951"/>
              <a:gd name="connsiteY94" fmla="*/ 45656 h 606722"/>
              <a:gd name="connsiteX95" fmla="*/ 153550 w 476951"/>
              <a:gd name="connsiteY95" fmla="*/ 45656 h 606722"/>
              <a:gd name="connsiteX96" fmla="*/ 153550 w 476951"/>
              <a:gd name="connsiteY96" fmla="*/ 65203 h 606722"/>
              <a:gd name="connsiteX97" fmla="*/ 127441 w 476951"/>
              <a:gd name="connsiteY97" fmla="*/ 65203 h 606722"/>
              <a:gd name="connsiteX98" fmla="*/ 55535 w 476951"/>
              <a:gd name="connsiteY98" fmla="*/ 45656 h 606722"/>
              <a:gd name="connsiteX99" fmla="*/ 107753 w 476951"/>
              <a:gd name="connsiteY99" fmla="*/ 45656 h 606722"/>
              <a:gd name="connsiteX100" fmla="*/ 107753 w 476951"/>
              <a:gd name="connsiteY100" fmla="*/ 65203 h 606722"/>
              <a:gd name="connsiteX101" fmla="*/ 55535 w 476951"/>
              <a:gd name="connsiteY101" fmla="*/ 65203 h 606722"/>
              <a:gd name="connsiteX102" fmla="*/ 385459 w 476951"/>
              <a:gd name="connsiteY102" fmla="*/ 33504 h 606722"/>
              <a:gd name="connsiteX103" fmla="*/ 385459 w 476951"/>
              <a:gd name="connsiteY103" fmla="*/ 91359 h 606722"/>
              <a:gd name="connsiteX104" fmla="*/ 443398 w 476951"/>
              <a:gd name="connsiteY104" fmla="*/ 91359 h 606722"/>
              <a:gd name="connsiteX105" fmla="*/ 0 w 476951"/>
              <a:gd name="connsiteY105" fmla="*/ 0 h 606722"/>
              <a:gd name="connsiteX106" fmla="*/ 379674 w 476951"/>
              <a:gd name="connsiteY106" fmla="*/ 0 h 606722"/>
              <a:gd name="connsiteX107" fmla="*/ 476951 w 476951"/>
              <a:gd name="connsiteY107" fmla="*/ 97047 h 606722"/>
              <a:gd name="connsiteX108" fmla="*/ 476951 w 476951"/>
              <a:gd name="connsiteY108" fmla="*/ 606722 h 606722"/>
              <a:gd name="connsiteX109" fmla="*/ 421415 w 476951"/>
              <a:gd name="connsiteY109" fmla="*/ 606722 h 606722"/>
              <a:gd name="connsiteX110" fmla="*/ 421415 w 476951"/>
              <a:gd name="connsiteY110" fmla="*/ 587082 h 606722"/>
              <a:gd name="connsiteX111" fmla="*/ 457282 w 476951"/>
              <a:gd name="connsiteY111" fmla="*/ 587082 h 606722"/>
              <a:gd name="connsiteX112" fmla="*/ 457282 w 476951"/>
              <a:gd name="connsiteY112" fmla="*/ 110911 h 606722"/>
              <a:gd name="connsiteX113" fmla="*/ 365790 w 476951"/>
              <a:gd name="connsiteY113" fmla="*/ 110911 h 606722"/>
              <a:gd name="connsiteX114" fmla="*/ 365790 w 476951"/>
              <a:gd name="connsiteY114" fmla="*/ 19640 h 606722"/>
              <a:gd name="connsiteX115" fmla="*/ 19669 w 476951"/>
              <a:gd name="connsiteY115" fmla="*/ 19640 h 606722"/>
              <a:gd name="connsiteX116" fmla="*/ 19669 w 476951"/>
              <a:gd name="connsiteY116" fmla="*/ 587082 h 606722"/>
              <a:gd name="connsiteX117" fmla="*/ 369083 w 476951"/>
              <a:gd name="connsiteY117" fmla="*/ 587082 h 606722"/>
              <a:gd name="connsiteX118" fmla="*/ 369083 w 476951"/>
              <a:gd name="connsiteY118" fmla="*/ 606722 h 606722"/>
              <a:gd name="connsiteX119" fmla="*/ 0 w 476951"/>
              <a:gd name="connsiteY119" fmla="*/ 606722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476951" h="606722">
                <a:moveTo>
                  <a:pt x="388744" y="528324"/>
                </a:moveTo>
                <a:lnTo>
                  <a:pt x="414853" y="528324"/>
                </a:lnTo>
                <a:lnTo>
                  <a:pt x="414853" y="548012"/>
                </a:lnTo>
                <a:lnTo>
                  <a:pt x="388744" y="548012"/>
                </a:lnTo>
                <a:close/>
                <a:moveTo>
                  <a:pt x="336385" y="528324"/>
                </a:moveTo>
                <a:lnTo>
                  <a:pt x="362565" y="528324"/>
                </a:lnTo>
                <a:lnTo>
                  <a:pt x="362565" y="548012"/>
                </a:lnTo>
                <a:lnTo>
                  <a:pt x="336385" y="548012"/>
                </a:lnTo>
                <a:close/>
                <a:moveTo>
                  <a:pt x="62027" y="528324"/>
                </a:moveTo>
                <a:lnTo>
                  <a:pt x="310346" y="528324"/>
                </a:lnTo>
                <a:lnTo>
                  <a:pt x="310346" y="548012"/>
                </a:lnTo>
                <a:lnTo>
                  <a:pt x="62027" y="548012"/>
                </a:lnTo>
                <a:close/>
                <a:moveTo>
                  <a:pt x="153550" y="476176"/>
                </a:moveTo>
                <a:lnTo>
                  <a:pt x="414853" y="476176"/>
                </a:lnTo>
                <a:lnTo>
                  <a:pt x="414853" y="495793"/>
                </a:lnTo>
                <a:lnTo>
                  <a:pt x="153550" y="495793"/>
                </a:lnTo>
                <a:close/>
                <a:moveTo>
                  <a:pt x="62027" y="476176"/>
                </a:moveTo>
                <a:lnTo>
                  <a:pt x="107753" y="476176"/>
                </a:lnTo>
                <a:lnTo>
                  <a:pt x="107753" y="495793"/>
                </a:lnTo>
                <a:lnTo>
                  <a:pt x="62027" y="495793"/>
                </a:lnTo>
                <a:close/>
                <a:moveTo>
                  <a:pt x="225456" y="371810"/>
                </a:moveTo>
                <a:lnTo>
                  <a:pt x="251495" y="371810"/>
                </a:lnTo>
                <a:lnTo>
                  <a:pt x="251495" y="391427"/>
                </a:lnTo>
                <a:lnTo>
                  <a:pt x="225456" y="391427"/>
                </a:lnTo>
                <a:close/>
                <a:moveTo>
                  <a:pt x="213345" y="307147"/>
                </a:moveTo>
                <a:cubicBezTo>
                  <a:pt x="202131" y="312657"/>
                  <a:pt x="159947" y="337628"/>
                  <a:pt x="157010" y="400635"/>
                </a:cubicBezTo>
                <a:cubicBezTo>
                  <a:pt x="181395" y="415920"/>
                  <a:pt x="209518" y="424006"/>
                  <a:pt x="238442" y="424006"/>
                </a:cubicBezTo>
                <a:cubicBezTo>
                  <a:pt x="267455" y="424006"/>
                  <a:pt x="295489" y="415920"/>
                  <a:pt x="319963" y="400635"/>
                </a:cubicBezTo>
                <a:cubicBezTo>
                  <a:pt x="317026" y="338073"/>
                  <a:pt x="274574" y="312657"/>
                  <a:pt x="263539" y="307147"/>
                </a:cubicBezTo>
                <a:cubicBezTo>
                  <a:pt x="258733" y="309635"/>
                  <a:pt x="253571" y="311324"/>
                  <a:pt x="248320" y="312301"/>
                </a:cubicBezTo>
                <a:lnTo>
                  <a:pt x="248320" y="355579"/>
                </a:lnTo>
                <a:lnTo>
                  <a:pt x="228652" y="355579"/>
                </a:lnTo>
                <a:lnTo>
                  <a:pt x="228652" y="312301"/>
                </a:lnTo>
                <a:cubicBezTo>
                  <a:pt x="223312" y="311324"/>
                  <a:pt x="218150" y="309635"/>
                  <a:pt x="213345" y="307147"/>
                </a:cubicBezTo>
                <a:close/>
                <a:moveTo>
                  <a:pt x="346201" y="270689"/>
                </a:moveTo>
                <a:lnTo>
                  <a:pt x="365881" y="270689"/>
                </a:lnTo>
                <a:cubicBezTo>
                  <a:pt x="365881" y="291321"/>
                  <a:pt x="361072" y="310975"/>
                  <a:pt x="351722" y="329117"/>
                </a:cubicBezTo>
                <a:lnTo>
                  <a:pt x="334268" y="320135"/>
                </a:lnTo>
                <a:cubicBezTo>
                  <a:pt x="342194" y="304750"/>
                  <a:pt x="346201" y="288119"/>
                  <a:pt x="346201" y="270689"/>
                </a:cubicBezTo>
                <a:close/>
                <a:moveTo>
                  <a:pt x="233458" y="224857"/>
                </a:moveTo>
                <a:lnTo>
                  <a:pt x="202576" y="238098"/>
                </a:lnTo>
                <a:lnTo>
                  <a:pt x="202576" y="257737"/>
                </a:lnTo>
                <a:cubicBezTo>
                  <a:pt x="202576" y="267335"/>
                  <a:pt x="206314" y="276222"/>
                  <a:pt x="213078" y="282975"/>
                </a:cubicBezTo>
                <a:cubicBezTo>
                  <a:pt x="214858" y="284664"/>
                  <a:pt x="216727" y="286263"/>
                  <a:pt x="218684" y="287596"/>
                </a:cubicBezTo>
                <a:cubicBezTo>
                  <a:pt x="224469" y="291507"/>
                  <a:pt x="231322" y="293550"/>
                  <a:pt x="238442" y="293550"/>
                </a:cubicBezTo>
                <a:cubicBezTo>
                  <a:pt x="245561" y="293550"/>
                  <a:pt x="252503" y="291507"/>
                  <a:pt x="258377" y="287508"/>
                </a:cubicBezTo>
                <a:cubicBezTo>
                  <a:pt x="268434" y="280843"/>
                  <a:pt x="274396" y="269645"/>
                  <a:pt x="274396" y="257737"/>
                </a:cubicBezTo>
                <a:lnTo>
                  <a:pt x="274396" y="241119"/>
                </a:lnTo>
                <a:cubicBezTo>
                  <a:pt x="250278" y="239431"/>
                  <a:pt x="238887" y="231877"/>
                  <a:pt x="233458" y="224857"/>
                </a:cubicBezTo>
                <a:close/>
                <a:moveTo>
                  <a:pt x="150398" y="178813"/>
                </a:moveTo>
                <a:lnTo>
                  <a:pt x="163923" y="193030"/>
                </a:lnTo>
                <a:cubicBezTo>
                  <a:pt x="142479" y="213466"/>
                  <a:pt x="130645" y="241011"/>
                  <a:pt x="130645" y="270689"/>
                </a:cubicBezTo>
                <a:lnTo>
                  <a:pt x="111070" y="270689"/>
                </a:lnTo>
                <a:cubicBezTo>
                  <a:pt x="111070" y="235591"/>
                  <a:pt x="125040" y="202981"/>
                  <a:pt x="150398" y="178813"/>
                </a:cubicBezTo>
                <a:close/>
                <a:moveTo>
                  <a:pt x="238442" y="156607"/>
                </a:moveTo>
                <a:cubicBezTo>
                  <a:pt x="216816" y="156607"/>
                  <a:pt x="205869" y="170471"/>
                  <a:pt x="202576" y="175536"/>
                </a:cubicBezTo>
                <a:lnTo>
                  <a:pt x="202576" y="216770"/>
                </a:lnTo>
                <a:lnTo>
                  <a:pt x="248320" y="197130"/>
                </a:lnTo>
                <a:lnTo>
                  <a:pt x="248320" y="211438"/>
                </a:lnTo>
                <a:cubicBezTo>
                  <a:pt x="249032" y="214104"/>
                  <a:pt x="255084" y="219969"/>
                  <a:pt x="274396" y="221480"/>
                </a:cubicBezTo>
                <a:lnTo>
                  <a:pt x="274396" y="175536"/>
                </a:lnTo>
                <a:cubicBezTo>
                  <a:pt x="271104" y="170559"/>
                  <a:pt x="260157" y="156607"/>
                  <a:pt x="238442" y="156607"/>
                </a:cubicBezTo>
                <a:close/>
                <a:moveTo>
                  <a:pt x="238442" y="136968"/>
                </a:moveTo>
                <a:cubicBezTo>
                  <a:pt x="276799" y="136968"/>
                  <a:pt x="292374" y="167271"/>
                  <a:pt x="292997" y="168515"/>
                </a:cubicBezTo>
                <a:lnTo>
                  <a:pt x="293976" y="170559"/>
                </a:lnTo>
                <a:lnTo>
                  <a:pt x="293976" y="257737"/>
                </a:lnTo>
                <a:cubicBezTo>
                  <a:pt x="293976" y="271245"/>
                  <a:pt x="288992" y="284131"/>
                  <a:pt x="280270" y="294084"/>
                </a:cubicBezTo>
                <a:cubicBezTo>
                  <a:pt x="286856" y="298172"/>
                  <a:pt x="295489" y="304392"/>
                  <a:pt x="304032" y="313279"/>
                </a:cubicBezTo>
                <a:cubicBezTo>
                  <a:pt x="317738" y="327586"/>
                  <a:pt x="333846" y="351403"/>
                  <a:pt x="338474" y="387038"/>
                </a:cubicBezTo>
                <a:cubicBezTo>
                  <a:pt x="356007" y="372020"/>
                  <a:pt x="369890" y="353269"/>
                  <a:pt x="379235" y="332030"/>
                </a:cubicBezTo>
                <a:lnTo>
                  <a:pt x="397212" y="339850"/>
                </a:lnTo>
                <a:cubicBezTo>
                  <a:pt x="384040" y="369887"/>
                  <a:pt x="362681" y="395569"/>
                  <a:pt x="335448" y="413964"/>
                </a:cubicBezTo>
                <a:cubicBezTo>
                  <a:pt x="306702" y="433337"/>
                  <a:pt x="273150" y="443646"/>
                  <a:pt x="238442" y="443646"/>
                </a:cubicBezTo>
                <a:cubicBezTo>
                  <a:pt x="203733" y="443646"/>
                  <a:pt x="170270" y="433337"/>
                  <a:pt x="141524" y="414053"/>
                </a:cubicBezTo>
                <a:cubicBezTo>
                  <a:pt x="93822" y="381706"/>
                  <a:pt x="65343" y="328208"/>
                  <a:pt x="65343" y="270712"/>
                </a:cubicBezTo>
                <a:lnTo>
                  <a:pt x="85011" y="270712"/>
                </a:lnTo>
                <a:cubicBezTo>
                  <a:pt x="85011" y="315767"/>
                  <a:pt x="104680" y="358068"/>
                  <a:pt x="138498" y="387038"/>
                </a:cubicBezTo>
                <a:cubicBezTo>
                  <a:pt x="143126" y="351314"/>
                  <a:pt x="159235" y="327586"/>
                  <a:pt x="172940" y="313279"/>
                </a:cubicBezTo>
                <a:cubicBezTo>
                  <a:pt x="181484" y="304392"/>
                  <a:pt x="190027" y="298172"/>
                  <a:pt x="196702" y="294084"/>
                </a:cubicBezTo>
                <a:cubicBezTo>
                  <a:pt x="187803" y="284131"/>
                  <a:pt x="182908" y="271334"/>
                  <a:pt x="182908" y="257737"/>
                </a:cubicBezTo>
                <a:lnTo>
                  <a:pt x="182908" y="170559"/>
                </a:lnTo>
                <a:lnTo>
                  <a:pt x="183976" y="168515"/>
                </a:lnTo>
                <a:cubicBezTo>
                  <a:pt x="184599" y="167271"/>
                  <a:pt x="200173" y="136968"/>
                  <a:pt x="238442" y="136968"/>
                </a:cubicBezTo>
                <a:close/>
                <a:moveTo>
                  <a:pt x="238408" y="97874"/>
                </a:moveTo>
                <a:cubicBezTo>
                  <a:pt x="333908" y="97874"/>
                  <a:pt x="411607" y="175441"/>
                  <a:pt x="411607" y="270689"/>
                </a:cubicBezTo>
                <a:lnTo>
                  <a:pt x="391937" y="270689"/>
                </a:lnTo>
                <a:cubicBezTo>
                  <a:pt x="391937" y="186192"/>
                  <a:pt x="323049" y="117510"/>
                  <a:pt x="238408" y="117510"/>
                </a:cubicBezTo>
                <a:cubicBezTo>
                  <a:pt x="189724" y="117510"/>
                  <a:pt x="144955" y="139811"/>
                  <a:pt x="115673" y="178817"/>
                </a:cubicBezTo>
                <a:lnTo>
                  <a:pt x="99920" y="167000"/>
                </a:lnTo>
                <a:cubicBezTo>
                  <a:pt x="133029" y="123108"/>
                  <a:pt x="183493" y="97874"/>
                  <a:pt x="238408" y="97874"/>
                </a:cubicBezTo>
                <a:close/>
                <a:moveTo>
                  <a:pt x="55535" y="91382"/>
                </a:moveTo>
                <a:lnTo>
                  <a:pt x="120878" y="91382"/>
                </a:lnTo>
                <a:lnTo>
                  <a:pt x="120878" y="110929"/>
                </a:lnTo>
                <a:lnTo>
                  <a:pt x="55535" y="110929"/>
                </a:lnTo>
                <a:close/>
                <a:moveTo>
                  <a:pt x="127441" y="45656"/>
                </a:moveTo>
                <a:lnTo>
                  <a:pt x="153550" y="45656"/>
                </a:lnTo>
                <a:lnTo>
                  <a:pt x="153550" y="65203"/>
                </a:lnTo>
                <a:lnTo>
                  <a:pt x="127441" y="65203"/>
                </a:lnTo>
                <a:close/>
                <a:moveTo>
                  <a:pt x="55535" y="45656"/>
                </a:moveTo>
                <a:lnTo>
                  <a:pt x="107753" y="45656"/>
                </a:lnTo>
                <a:lnTo>
                  <a:pt x="107753" y="65203"/>
                </a:lnTo>
                <a:lnTo>
                  <a:pt x="55535" y="65203"/>
                </a:lnTo>
                <a:close/>
                <a:moveTo>
                  <a:pt x="385459" y="33504"/>
                </a:moveTo>
                <a:lnTo>
                  <a:pt x="385459" y="91359"/>
                </a:lnTo>
                <a:lnTo>
                  <a:pt x="443398" y="91359"/>
                </a:lnTo>
                <a:close/>
                <a:moveTo>
                  <a:pt x="0" y="0"/>
                </a:moveTo>
                <a:lnTo>
                  <a:pt x="379674" y="0"/>
                </a:lnTo>
                <a:lnTo>
                  <a:pt x="476951" y="97047"/>
                </a:lnTo>
                <a:lnTo>
                  <a:pt x="476951" y="606722"/>
                </a:lnTo>
                <a:lnTo>
                  <a:pt x="421415" y="606722"/>
                </a:lnTo>
                <a:lnTo>
                  <a:pt x="421415" y="587082"/>
                </a:lnTo>
                <a:lnTo>
                  <a:pt x="457282" y="587082"/>
                </a:lnTo>
                <a:lnTo>
                  <a:pt x="457282" y="110911"/>
                </a:lnTo>
                <a:lnTo>
                  <a:pt x="365790" y="110911"/>
                </a:lnTo>
                <a:lnTo>
                  <a:pt x="365790" y="19640"/>
                </a:lnTo>
                <a:lnTo>
                  <a:pt x="19669" y="19640"/>
                </a:lnTo>
                <a:lnTo>
                  <a:pt x="19669" y="587082"/>
                </a:lnTo>
                <a:lnTo>
                  <a:pt x="369083" y="587082"/>
                </a:lnTo>
                <a:lnTo>
                  <a:pt x="369083" y="606722"/>
                </a:lnTo>
                <a:lnTo>
                  <a:pt x="0" y="606722"/>
                </a:lnTo>
                <a:close/>
              </a:path>
            </a:pathLst>
          </a:custGeom>
          <a:solidFill>
            <a:sysClr val="window" lastClr="FFFFFF"/>
          </a:solidFill>
          <a:ln>
            <a:noFill/>
          </a:ln>
        </p:spPr>
        <p:txBody>
          <a:bodyPr/>
          <a:lstStyle/>
          <a:p>
            <a:pPr>
              <a:defRPr/>
            </a:pPr>
            <a:endParaRPr lang="zh-CN" altLang="en-US" kern="0" dirty="0">
              <a:solidFill>
                <a:prstClr val="black">
                  <a:lumMod val="75000"/>
                  <a:lumOff val="25000"/>
                </a:prstClr>
              </a:solidFill>
              <a:cs typeface="+mn-ea"/>
              <a:sym typeface="+mn-lt"/>
            </a:endParaRPr>
          </a:p>
        </p:txBody>
      </p:sp>
      <p:sp>
        <p:nvSpPr>
          <p:cNvPr id="45" name="图标"/>
          <p:cNvSpPr>
            <a:spLocks noChangeAspect="1"/>
          </p:cNvSpPr>
          <p:nvPr/>
        </p:nvSpPr>
        <p:spPr bwMode="auto">
          <a:xfrm>
            <a:off x="9601200" y="1970405"/>
            <a:ext cx="638810" cy="520700"/>
          </a:xfrm>
          <a:custGeom>
            <a:avLst/>
            <a:gdLst>
              <a:gd name="connsiteX0" fmla="*/ 165033 w 609243"/>
              <a:gd name="connsiteY0" fmla="*/ 400904 h 496315"/>
              <a:gd name="connsiteX1" fmla="*/ 303783 w 609243"/>
              <a:gd name="connsiteY1" fmla="*/ 460951 h 496315"/>
              <a:gd name="connsiteX2" fmla="*/ 600145 w 609243"/>
              <a:gd name="connsiteY2" fmla="*/ 431016 h 496315"/>
              <a:gd name="connsiteX3" fmla="*/ 585911 w 609243"/>
              <a:gd name="connsiteY3" fmla="*/ 453751 h 496315"/>
              <a:gd name="connsiteX4" fmla="*/ 316310 w 609243"/>
              <a:gd name="connsiteY4" fmla="*/ 490033 h 496315"/>
              <a:gd name="connsiteX5" fmla="*/ 303783 w 609243"/>
              <a:gd name="connsiteY5" fmla="*/ 496285 h 496315"/>
              <a:gd name="connsiteX6" fmla="*/ 291257 w 609243"/>
              <a:gd name="connsiteY6" fmla="*/ 490033 h 496315"/>
              <a:gd name="connsiteX7" fmla="*/ 21751 w 609243"/>
              <a:gd name="connsiteY7" fmla="*/ 453751 h 496315"/>
              <a:gd name="connsiteX8" fmla="*/ 7422 w 609243"/>
              <a:gd name="connsiteY8" fmla="*/ 431016 h 496315"/>
              <a:gd name="connsiteX9" fmla="*/ 165033 w 609243"/>
              <a:gd name="connsiteY9" fmla="*/ 400904 h 496315"/>
              <a:gd name="connsiteX10" fmla="*/ 155189 w 609243"/>
              <a:gd name="connsiteY10" fmla="*/ 275778 h 496315"/>
              <a:gd name="connsiteX11" fmla="*/ 259126 w 609243"/>
              <a:gd name="connsiteY11" fmla="*/ 295874 h 496315"/>
              <a:gd name="connsiteX12" fmla="*/ 249162 w 609243"/>
              <a:gd name="connsiteY12" fmla="*/ 312936 h 496315"/>
              <a:gd name="connsiteX13" fmla="*/ 65059 w 609243"/>
              <a:gd name="connsiteY13" fmla="*/ 331041 h 496315"/>
              <a:gd name="connsiteX14" fmla="*/ 55095 w 609243"/>
              <a:gd name="connsiteY14" fmla="*/ 313979 h 496315"/>
              <a:gd name="connsiteX15" fmla="*/ 155189 w 609243"/>
              <a:gd name="connsiteY15" fmla="*/ 275778 h 496315"/>
              <a:gd name="connsiteX16" fmla="*/ 443849 w 609243"/>
              <a:gd name="connsiteY16" fmla="*/ 275552 h 496315"/>
              <a:gd name="connsiteX17" fmla="*/ 546751 w 609243"/>
              <a:gd name="connsiteY17" fmla="*/ 305255 h 496315"/>
              <a:gd name="connsiteX18" fmla="*/ 538211 w 609243"/>
              <a:gd name="connsiteY18" fmla="*/ 323074 h 496315"/>
              <a:gd name="connsiteX19" fmla="*/ 353260 w 609243"/>
              <a:gd name="connsiteY19" fmla="*/ 320420 h 496315"/>
              <a:gd name="connsiteX20" fmla="*/ 341872 w 609243"/>
              <a:gd name="connsiteY20" fmla="*/ 304212 h 496315"/>
              <a:gd name="connsiteX21" fmla="*/ 443849 w 609243"/>
              <a:gd name="connsiteY21" fmla="*/ 275552 h 496315"/>
              <a:gd name="connsiteX22" fmla="*/ 155189 w 609243"/>
              <a:gd name="connsiteY22" fmla="*/ 229830 h 496315"/>
              <a:gd name="connsiteX23" fmla="*/ 259126 w 609243"/>
              <a:gd name="connsiteY23" fmla="*/ 249914 h 496315"/>
              <a:gd name="connsiteX24" fmla="*/ 249162 w 609243"/>
              <a:gd name="connsiteY24" fmla="*/ 266966 h 496315"/>
              <a:gd name="connsiteX25" fmla="*/ 65059 w 609243"/>
              <a:gd name="connsiteY25" fmla="*/ 284966 h 496315"/>
              <a:gd name="connsiteX26" fmla="*/ 55095 w 609243"/>
              <a:gd name="connsiteY26" fmla="*/ 268008 h 496315"/>
              <a:gd name="connsiteX27" fmla="*/ 155189 w 609243"/>
              <a:gd name="connsiteY27" fmla="*/ 229830 h 496315"/>
              <a:gd name="connsiteX28" fmla="*/ 439981 w 609243"/>
              <a:gd name="connsiteY28" fmla="*/ 229743 h 496315"/>
              <a:gd name="connsiteX29" fmla="*/ 542897 w 609243"/>
              <a:gd name="connsiteY29" fmla="*/ 259481 h 496315"/>
              <a:gd name="connsiteX30" fmla="*/ 534359 w 609243"/>
              <a:gd name="connsiteY30" fmla="*/ 277206 h 496315"/>
              <a:gd name="connsiteX31" fmla="*/ 349445 w 609243"/>
              <a:gd name="connsiteY31" fmla="*/ 274552 h 496315"/>
              <a:gd name="connsiteX32" fmla="*/ 338060 w 609243"/>
              <a:gd name="connsiteY32" fmla="*/ 258438 h 496315"/>
              <a:gd name="connsiteX33" fmla="*/ 439981 w 609243"/>
              <a:gd name="connsiteY33" fmla="*/ 229743 h 496315"/>
              <a:gd name="connsiteX34" fmla="*/ 436157 w 609243"/>
              <a:gd name="connsiteY34" fmla="*/ 183933 h 496315"/>
              <a:gd name="connsiteX35" fmla="*/ 539058 w 609243"/>
              <a:gd name="connsiteY35" fmla="*/ 213639 h 496315"/>
              <a:gd name="connsiteX36" fmla="*/ 530612 w 609243"/>
              <a:gd name="connsiteY36" fmla="*/ 231439 h 496315"/>
              <a:gd name="connsiteX37" fmla="*/ 345546 w 609243"/>
              <a:gd name="connsiteY37" fmla="*/ 228694 h 496315"/>
              <a:gd name="connsiteX38" fmla="*/ 334252 w 609243"/>
              <a:gd name="connsiteY38" fmla="*/ 212598 h 496315"/>
              <a:gd name="connsiteX39" fmla="*/ 436157 w 609243"/>
              <a:gd name="connsiteY39" fmla="*/ 183933 h 496315"/>
              <a:gd name="connsiteX40" fmla="*/ 155189 w 609243"/>
              <a:gd name="connsiteY40" fmla="*/ 183880 h 496315"/>
              <a:gd name="connsiteX41" fmla="*/ 259126 w 609243"/>
              <a:gd name="connsiteY41" fmla="*/ 203976 h 496315"/>
              <a:gd name="connsiteX42" fmla="*/ 249162 w 609243"/>
              <a:gd name="connsiteY42" fmla="*/ 220933 h 496315"/>
              <a:gd name="connsiteX43" fmla="*/ 65059 w 609243"/>
              <a:gd name="connsiteY43" fmla="*/ 239028 h 496315"/>
              <a:gd name="connsiteX44" fmla="*/ 55095 w 609243"/>
              <a:gd name="connsiteY44" fmla="*/ 221975 h 496315"/>
              <a:gd name="connsiteX45" fmla="*/ 155189 w 609243"/>
              <a:gd name="connsiteY45" fmla="*/ 183880 h 496315"/>
              <a:gd name="connsiteX46" fmla="*/ 439981 w 609243"/>
              <a:gd name="connsiteY46" fmla="*/ 137783 h 496315"/>
              <a:gd name="connsiteX47" fmla="*/ 542897 w 609243"/>
              <a:gd name="connsiteY47" fmla="*/ 167489 h 496315"/>
              <a:gd name="connsiteX48" fmla="*/ 534359 w 609243"/>
              <a:gd name="connsiteY48" fmla="*/ 185289 h 496315"/>
              <a:gd name="connsiteX49" fmla="*/ 349445 w 609243"/>
              <a:gd name="connsiteY49" fmla="*/ 182544 h 496315"/>
              <a:gd name="connsiteX50" fmla="*/ 338060 w 609243"/>
              <a:gd name="connsiteY50" fmla="*/ 166448 h 496315"/>
              <a:gd name="connsiteX51" fmla="*/ 439981 w 609243"/>
              <a:gd name="connsiteY51" fmla="*/ 137783 h 496315"/>
              <a:gd name="connsiteX52" fmla="*/ 209117 w 609243"/>
              <a:gd name="connsiteY52" fmla="*/ 125922 h 496315"/>
              <a:gd name="connsiteX53" fmla="*/ 249230 w 609243"/>
              <a:gd name="connsiteY53" fmla="*/ 141507 h 496315"/>
              <a:gd name="connsiteX54" fmla="*/ 239267 w 609243"/>
              <a:gd name="connsiteY54" fmla="*/ 158561 h 496315"/>
              <a:gd name="connsiteX55" fmla="*/ 171234 w 609243"/>
              <a:gd name="connsiteY55" fmla="*/ 146339 h 496315"/>
              <a:gd name="connsiteX56" fmla="*/ 166015 w 609243"/>
              <a:gd name="connsiteY56" fmla="*/ 127390 h 496315"/>
              <a:gd name="connsiteX57" fmla="*/ 209117 w 609243"/>
              <a:gd name="connsiteY57" fmla="*/ 125922 h 496315"/>
              <a:gd name="connsiteX58" fmla="*/ 114405 w 609243"/>
              <a:gd name="connsiteY58" fmla="*/ 101164 h 496315"/>
              <a:gd name="connsiteX59" fmla="*/ 79658 w 609243"/>
              <a:gd name="connsiteY59" fmla="*/ 112628 h 496315"/>
              <a:gd name="connsiteX60" fmla="*/ 78139 w 609243"/>
              <a:gd name="connsiteY60" fmla="*/ 156871 h 496315"/>
              <a:gd name="connsiteX61" fmla="*/ 114405 w 609243"/>
              <a:gd name="connsiteY61" fmla="*/ 142186 h 496315"/>
              <a:gd name="connsiteX62" fmla="*/ 436157 w 609243"/>
              <a:gd name="connsiteY62" fmla="*/ 91941 h 496315"/>
              <a:gd name="connsiteX63" fmla="*/ 539058 w 609243"/>
              <a:gd name="connsiteY63" fmla="*/ 121643 h 496315"/>
              <a:gd name="connsiteX64" fmla="*/ 530612 w 609243"/>
              <a:gd name="connsiteY64" fmla="*/ 139462 h 496315"/>
              <a:gd name="connsiteX65" fmla="*/ 345546 w 609243"/>
              <a:gd name="connsiteY65" fmla="*/ 136808 h 496315"/>
              <a:gd name="connsiteX66" fmla="*/ 334252 w 609243"/>
              <a:gd name="connsiteY66" fmla="*/ 120601 h 496315"/>
              <a:gd name="connsiteX67" fmla="*/ 436157 w 609243"/>
              <a:gd name="connsiteY67" fmla="*/ 91941 h 496315"/>
              <a:gd name="connsiteX68" fmla="*/ 120956 w 609243"/>
              <a:gd name="connsiteY68" fmla="*/ 81080 h 496315"/>
              <a:gd name="connsiteX69" fmla="*/ 123804 w 609243"/>
              <a:gd name="connsiteY69" fmla="*/ 81459 h 496315"/>
              <a:gd name="connsiteX70" fmla="*/ 134152 w 609243"/>
              <a:gd name="connsiteY70" fmla="*/ 90933 h 496315"/>
              <a:gd name="connsiteX71" fmla="*/ 134152 w 609243"/>
              <a:gd name="connsiteY71" fmla="*/ 146734 h 496315"/>
              <a:gd name="connsiteX72" fmla="*/ 133773 w 609243"/>
              <a:gd name="connsiteY72" fmla="*/ 149292 h 496315"/>
              <a:gd name="connsiteX73" fmla="*/ 126842 w 609243"/>
              <a:gd name="connsiteY73" fmla="*/ 159523 h 496315"/>
              <a:gd name="connsiteX74" fmla="*/ 78234 w 609243"/>
              <a:gd name="connsiteY74" fmla="*/ 179892 h 496315"/>
              <a:gd name="connsiteX75" fmla="*/ 64658 w 609243"/>
              <a:gd name="connsiteY75" fmla="*/ 175439 h 496315"/>
              <a:gd name="connsiteX76" fmla="*/ 58392 w 609243"/>
              <a:gd name="connsiteY76" fmla="*/ 166439 h 496315"/>
              <a:gd name="connsiteX77" fmla="*/ 60101 w 609243"/>
              <a:gd name="connsiteY77" fmla="*/ 110638 h 496315"/>
              <a:gd name="connsiteX78" fmla="*/ 60765 w 609243"/>
              <a:gd name="connsiteY78" fmla="*/ 107796 h 496315"/>
              <a:gd name="connsiteX79" fmla="*/ 64943 w 609243"/>
              <a:gd name="connsiteY79" fmla="*/ 98796 h 496315"/>
              <a:gd name="connsiteX80" fmla="*/ 120956 w 609243"/>
              <a:gd name="connsiteY80" fmla="*/ 81080 h 496315"/>
              <a:gd name="connsiteX81" fmla="*/ 211133 w 609243"/>
              <a:gd name="connsiteY81" fmla="*/ 79659 h 496315"/>
              <a:gd name="connsiteX82" fmla="*/ 252540 w 609243"/>
              <a:gd name="connsiteY82" fmla="*/ 93858 h 496315"/>
              <a:gd name="connsiteX83" fmla="*/ 242574 w 609243"/>
              <a:gd name="connsiteY83" fmla="*/ 110925 h 496315"/>
              <a:gd name="connsiteX84" fmla="*/ 172811 w 609243"/>
              <a:gd name="connsiteY84" fmla="*/ 103719 h 496315"/>
              <a:gd name="connsiteX85" fmla="*/ 167590 w 609243"/>
              <a:gd name="connsiteY85" fmla="*/ 84661 h 496315"/>
              <a:gd name="connsiteX86" fmla="*/ 211133 w 609243"/>
              <a:gd name="connsiteY86" fmla="*/ 79659 h 496315"/>
              <a:gd name="connsiteX87" fmla="*/ 198798 w 609243"/>
              <a:gd name="connsiteY87" fmla="*/ 22403 h 496315"/>
              <a:gd name="connsiteX88" fmla="*/ 27245 w 609243"/>
              <a:gd name="connsiteY88" fmla="*/ 79844 h 496315"/>
              <a:gd name="connsiteX89" fmla="*/ 26012 w 609243"/>
              <a:gd name="connsiteY89" fmla="*/ 387586 h 496315"/>
              <a:gd name="connsiteX90" fmla="*/ 306429 w 609243"/>
              <a:gd name="connsiteY90" fmla="*/ 408620 h 496315"/>
              <a:gd name="connsiteX91" fmla="*/ 586847 w 609243"/>
              <a:gd name="connsiteY91" fmla="*/ 387586 h 496315"/>
              <a:gd name="connsiteX92" fmla="*/ 585614 w 609243"/>
              <a:gd name="connsiteY92" fmla="*/ 79844 h 496315"/>
              <a:gd name="connsiteX93" fmla="*/ 315160 w 609243"/>
              <a:gd name="connsiteY93" fmla="*/ 68664 h 496315"/>
              <a:gd name="connsiteX94" fmla="*/ 306429 w 609243"/>
              <a:gd name="connsiteY94" fmla="*/ 71791 h 496315"/>
              <a:gd name="connsiteX95" fmla="*/ 297699 w 609243"/>
              <a:gd name="connsiteY95" fmla="*/ 68664 h 496315"/>
              <a:gd name="connsiteX96" fmla="*/ 198798 w 609243"/>
              <a:gd name="connsiteY96" fmla="*/ 22403 h 496315"/>
              <a:gd name="connsiteX97" fmla="*/ 197678 w 609243"/>
              <a:gd name="connsiteY97" fmla="*/ 346 h 496315"/>
              <a:gd name="connsiteX98" fmla="*/ 306429 w 609243"/>
              <a:gd name="connsiteY98" fmla="*/ 46209 h 496315"/>
              <a:gd name="connsiteX99" fmla="*/ 602505 w 609243"/>
              <a:gd name="connsiteY99" fmla="*/ 64779 h 496315"/>
              <a:gd name="connsiteX100" fmla="*/ 606016 w 609243"/>
              <a:gd name="connsiteY100" fmla="*/ 68948 h 496315"/>
              <a:gd name="connsiteX101" fmla="*/ 608009 w 609243"/>
              <a:gd name="connsiteY101" fmla="*/ 75581 h 496315"/>
              <a:gd name="connsiteX102" fmla="*/ 609243 w 609243"/>
              <a:gd name="connsiteY102" fmla="*/ 396113 h 496315"/>
              <a:gd name="connsiteX103" fmla="*/ 608199 w 609243"/>
              <a:gd name="connsiteY103" fmla="*/ 400945 h 496315"/>
              <a:gd name="connsiteX104" fmla="*/ 595103 w 609243"/>
              <a:gd name="connsiteY104" fmla="*/ 414210 h 496315"/>
              <a:gd name="connsiteX105" fmla="*/ 317437 w 609243"/>
              <a:gd name="connsiteY105" fmla="*/ 428043 h 496315"/>
              <a:gd name="connsiteX106" fmla="*/ 306429 w 609243"/>
              <a:gd name="connsiteY106" fmla="*/ 434675 h 496315"/>
              <a:gd name="connsiteX107" fmla="*/ 295422 w 609243"/>
              <a:gd name="connsiteY107" fmla="*/ 428043 h 496315"/>
              <a:gd name="connsiteX108" fmla="*/ 17756 w 609243"/>
              <a:gd name="connsiteY108" fmla="*/ 414210 h 496315"/>
              <a:gd name="connsiteX109" fmla="*/ 4660 w 609243"/>
              <a:gd name="connsiteY109" fmla="*/ 400945 h 496315"/>
              <a:gd name="connsiteX110" fmla="*/ 3616 w 609243"/>
              <a:gd name="connsiteY110" fmla="*/ 396113 h 496315"/>
              <a:gd name="connsiteX111" fmla="*/ 4850 w 609243"/>
              <a:gd name="connsiteY111" fmla="*/ 75581 h 496315"/>
              <a:gd name="connsiteX112" fmla="*/ 6843 w 609243"/>
              <a:gd name="connsiteY112" fmla="*/ 68948 h 496315"/>
              <a:gd name="connsiteX113" fmla="*/ 10354 w 609243"/>
              <a:gd name="connsiteY113" fmla="*/ 64779 h 496315"/>
              <a:gd name="connsiteX114" fmla="*/ 197678 w 609243"/>
              <a:gd name="connsiteY114" fmla="*/ 346 h 496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609243" h="496315">
                <a:moveTo>
                  <a:pt x="165033" y="400904"/>
                </a:moveTo>
                <a:cubicBezTo>
                  <a:pt x="218614" y="402858"/>
                  <a:pt x="269051" y="419838"/>
                  <a:pt x="303783" y="460951"/>
                </a:cubicBezTo>
                <a:cubicBezTo>
                  <a:pt x="373248" y="378725"/>
                  <a:pt x="505628" y="393029"/>
                  <a:pt x="600145" y="431016"/>
                </a:cubicBezTo>
                <a:cubicBezTo>
                  <a:pt x="616847" y="437742"/>
                  <a:pt x="602423" y="460382"/>
                  <a:pt x="585911" y="453751"/>
                </a:cubicBezTo>
                <a:cubicBezTo>
                  <a:pt x="500314" y="419364"/>
                  <a:pt x="372583" y="404018"/>
                  <a:pt x="316310" y="490033"/>
                </a:cubicBezTo>
                <a:cubicBezTo>
                  <a:pt x="313178" y="494864"/>
                  <a:pt x="308433" y="496569"/>
                  <a:pt x="303783" y="496285"/>
                </a:cubicBezTo>
                <a:cubicBezTo>
                  <a:pt x="299134" y="496569"/>
                  <a:pt x="294389" y="494864"/>
                  <a:pt x="291257" y="490033"/>
                </a:cubicBezTo>
                <a:cubicBezTo>
                  <a:pt x="234984" y="404018"/>
                  <a:pt x="107253" y="419364"/>
                  <a:pt x="21751" y="453751"/>
                </a:cubicBezTo>
                <a:cubicBezTo>
                  <a:pt x="5144" y="460382"/>
                  <a:pt x="-9280" y="437742"/>
                  <a:pt x="7422" y="431016"/>
                </a:cubicBezTo>
                <a:cubicBezTo>
                  <a:pt x="54728" y="412023"/>
                  <a:pt x="111452" y="398950"/>
                  <a:pt x="165033" y="400904"/>
                </a:cubicBezTo>
                <a:close/>
                <a:moveTo>
                  <a:pt x="155189" y="275778"/>
                </a:moveTo>
                <a:cubicBezTo>
                  <a:pt x="190373" y="271726"/>
                  <a:pt x="226197" y="277389"/>
                  <a:pt x="259126" y="295874"/>
                </a:cubicBezTo>
                <a:cubicBezTo>
                  <a:pt x="270229" y="302130"/>
                  <a:pt x="260265" y="319192"/>
                  <a:pt x="249162" y="312936"/>
                </a:cubicBezTo>
                <a:cubicBezTo>
                  <a:pt x="189186" y="279285"/>
                  <a:pt x="119815" y="294262"/>
                  <a:pt x="65059" y="331041"/>
                </a:cubicBezTo>
                <a:cubicBezTo>
                  <a:pt x="54430" y="338150"/>
                  <a:pt x="44561" y="320993"/>
                  <a:pt x="55095" y="313979"/>
                </a:cubicBezTo>
                <a:cubicBezTo>
                  <a:pt x="85463" y="293599"/>
                  <a:pt x="120006" y="279830"/>
                  <a:pt x="155189" y="275778"/>
                </a:cubicBezTo>
                <a:close/>
                <a:moveTo>
                  <a:pt x="443849" y="275552"/>
                </a:moveTo>
                <a:cubicBezTo>
                  <a:pt x="479257" y="276654"/>
                  <a:pt x="514819" y="287483"/>
                  <a:pt x="546751" y="305255"/>
                </a:cubicBezTo>
                <a:cubicBezTo>
                  <a:pt x="557854" y="311415"/>
                  <a:pt x="549408" y="329329"/>
                  <a:pt x="538211" y="323074"/>
                </a:cubicBezTo>
                <a:cubicBezTo>
                  <a:pt x="480609" y="291037"/>
                  <a:pt x="410197" y="281843"/>
                  <a:pt x="353260" y="320420"/>
                </a:cubicBezTo>
                <a:cubicBezTo>
                  <a:pt x="342726" y="327528"/>
                  <a:pt x="331339" y="311415"/>
                  <a:pt x="341872" y="304212"/>
                </a:cubicBezTo>
                <a:cubicBezTo>
                  <a:pt x="373188" y="283076"/>
                  <a:pt x="408441" y="274451"/>
                  <a:pt x="443849" y="275552"/>
                </a:cubicBezTo>
                <a:close/>
                <a:moveTo>
                  <a:pt x="155189" y="229830"/>
                </a:moveTo>
                <a:cubicBezTo>
                  <a:pt x="190373" y="225780"/>
                  <a:pt x="226197" y="231440"/>
                  <a:pt x="259126" y="249914"/>
                </a:cubicBezTo>
                <a:cubicBezTo>
                  <a:pt x="270229" y="256166"/>
                  <a:pt x="260265" y="273124"/>
                  <a:pt x="249162" y="266966"/>
                </a:cubicBezTo>
                <a:cubicBezTo>
                  <a:pt x="189186" y="233335"/>
                  <a:pt x="119815" y="248303"/>
                  <a:pt x="65059" y="284966"/>
                </a:cubicBezTo>
                <a:cubicBezTo>
                  <a:pt x="54430" y="292071"/>
                  <a:pt x="44561" y="275019"/>
                  <a:pt x="55095" y="268008"/>
                </a:cubicBezTo>
                <a:cubicBezTo>
                  <a:pt x="85463" y="247640"/>
                  <a:pt x="120006" y="233880"/>
                  <a:pt x="155189" y="229830"/>
                </a:cubicBezTo>
                <a:close/>
                <a:moveTo>
                  <a:pt x="439981" y="229743"/>
                </a:moveTo>
                <a:cubicBezTo>
                  <a:pt x="475369" y="230857"/>
                  <a:pt x="510924" y="241709"/>
                  <a:pt x="542897" y="259481"/>
                </a:cubicBezTo>
                <a:cubicBezTo>
                  <a:pt x="553903" y="265642"/>
                  <a:pt x="545554" y="283461"/>
                  <a:pt x="534359" y="277206"/>
                </a:cubicBezTo>
                <a:cubicBezTo>
                  <a:pt x="476674" y="245169"/>
                  <a:pt x="406371" y="235975"/>
                  <a:pt x="349445" y="274552"/>
                </a:cubicBezTo>
                <a:cubicBezTo>
                  <a:pt x="338819" y="281660"/>
                  <a:pt x="327529" y="265547"/>
                  <a:pt x="338060" y="258438"/>
                </a:cubicBezTo>
                <a:cubicBezTo>
                  <a:pt x="369369" y="237255"/>
                  <a:pt x="404592" y="228629"/>
                  <a:pt x="439981" y="229743"/>
                </a:cubicBezTo>
                <a:close/>
                <a:moveTo>
                  <a:pt x="436157" y="183933"/>
                </a:moveTo>
                <a:cubicBezTo>
                  <a:pt x="471557" y="185045"/>
                  <a:pt x="507123" y="195886"/>
                  <a:pt x="539058" y="213639"/>
                </a:cubicBezTo>
                <a:cubicBezTo>
                  <a:pt x="550162" y="219794"/>
                  <a:pt x="541715" y="237594"/>
                  <a:pt x="530612" y="231439"/>
                </a:cubicBezTo>
                <a:cubicBezTo>
                  <a:pt x="472909" y="199342"/>
                  <a:pt x="402584" y="190253"/>
                  <a:pt x="345546" y="228694"/>
                </a:cubicBezTo>
                <a:cubicBezTo>
                  <a:pt x="335012" y="235889"/>
                  <a:pt x="323718" y="219699"/>
                  <a:pt x="334252" y="212598"/>
                </a:cubicBezTo>
                <a:cubicBezTo>
                  <a:pt x="365524" y="191436"/>
                  <a:pt x="400757" y="182820"/>
                  <a:pt x="436157" y="183933"/>
                </a:cubicBezTo>
                <a:close/>
                <a:moveTo>
                  <a:pt x="155189" y="183880"/>
                </a:moveTo>
                <a:cubicBezTo>
                  <a:pt x="190373" y="179842"/>
                  <a:pt x="226197" y="185502"/>
                  <a:pt x="259126" y="203976"/>
                </a:cubicBezTo>
                <a:cubicBezTo>
                  <a:pt x="270229" y="210133"/>
                  <a:pt x="260265" y="227186"/>
                  <a:pt x="249162" y="220933"/>
                </a:cubicBezTo>
                <a:cubicBezTo>
                  <a:pt x="189186" y="187302"/>
                  <a:pt x="119815" y="202270"/>
                  <a:pt x="65059" y="239028"/>
                </a:cubicBezTo>
                <a:cubicBezTo>
                  <a:pt x="54430" y="246133"/>
                  <a:pt x="44561" y="229080"/>
                  <a:pt x="55095" y="221975"/>
                </a:cubicBezTo>
                <a:cubicBezTo>
                  <a:pt x="85463" y="201655"/>
                  <a:pt x="120006" y="187918"/>
                  <a:pt x="155189" y="183880"/>
                </a:cubicBezTo>
                <a:close/>
                <a:moveTo>
                  <a:pt x="439981" y="137783"/>
                </a:moveTo>
                <a:cubicBezTo>
                  <a:pt x="475369" y="138895"/>
                  <a:pt x="510924" y="149736"/>
                  <a:pt x="542897" y="167489"/>
                </a:cubicBezTo>
                <a:cubicBezTo>
                  <a:pt x="553903" y="173644"/>
                  <a:pt x="545554" y="191444"/>
                  <a:pt x="534359" y="185289"/>
                </a:cubicBezTo>
                <a:cubicBezTo>
                  <a:pt x="476674" y="153192"/>
                  <a:pt x="406371" y="144103"/>
                  <a:pt x="349445" y="182544"/>
                </a:cubicBezTo>
                <a:cubicBezTo>
                  <a:pt x="338819" y="189739"/>
                  <a:pt x="327529" y="173549"/>
                  <a:pt x="338060" y="166448"/>
                </a:cubicBezTo>
                <a:cubicBezTo>
                  <a:pt x="369369" y="145286"/>
                  <a:pt x="404592" y="136670"/>
                  <a:pt x="439981" y="137783"/>
                </a:cubicBezTo>
                <a:close/>
                <a:moveTo>
                  <a:pt x="209117" y="125922"/>
                </a:moveTo>
                <a:cubicBezTo>
                  <a:pt x="223089" y="128148"/>
                  <a:pt x="236563" y="133217"/>
                  <a:pt x="249230" y="141507"/>
                </a:cubicBezTo>
                <a:cubicBezTo>
                  <a:pt x="259857" y="148423"/>
                  <a:pt x="249989" y="165477"/>
                  <a:pt x="239267" y="158561"/>
                </a:cubicBezTo>
                <a:cubicBezTo>
                  <a:pt x="218392" y="144918"/>
                  <a:pt x="195619" y="141223"/>
                  <a:pt x="171234" y="146339"/>
                </a:cubicBezTo>
                <a:cubicBezTo>
                  <a:pt x="158804" y="148991"/>
                  <a:pt x="153585" y="130043"/>
                  <a:pt x="166015" y="127390"/>
                </a:cubicBezTo>
                <a:cubicBezTo>
                  <a:pt x="180675" y="124311"/>
                  <a:pt x="195145" y="123695"/>
                  <a:pt x="209117" y="125922"/>
                </a:cubicBezTo>
                <a:close/>
                <a:moveTo>
                  <a:pt x="114405" y="101164"/>
                </a:moveTo>
                <a:cubicBezTo>
                  <a:pt x="101873" y="102206"/>
                  <a:pt x="90291" y="105901"/>
                  <a:pt x="79658" y="112628"/>
                </a:cubicBezTo>
                <a:cubicBezTo>
                  <a:pt x="78519" y="127407"/>
                  <a:pt x="78234" y="142091"/>
                  <a:pt x="78139" y="156871"/>
                </a:cubicBezTo>
                <a:cubicBezTo>
                  <a:pt x="89626" y="150523"/>
                  <a:pt x="101684" y="145407"/>
                  <a:pt x="114405" y="142186"/>
                </a:cubicBezTo>
                <a:close/>
                <a:moveTo>
                  <a:pt x="436157" y="91941"/>
                </a:moveTo>
                <a:cubicBezTo>
                  <a:pt x="471557" y="93043"/>
                  <a:pt x="507123" y="103872"/>
                  <a:pt x="539058" y="121643"/>
                </a:cubicBezTo>
                <a:cubicBezTo>
                  <a:pt x="550162" y="127804"/>
                  <a:pt x="541715" y="145718"/>
                  <a:pt x="530612" y="139462"/>
                </a:cubicBezTo>
                <a:cubicBezTo>
                  <a:pt x="472909" y="107426"/>
                  <a:pt x="402584" y="98232"/>
                  <a:pt x="345546" y="136808"/>
                </a:cubicBezTo>
                <a:cubicBezTo>
                  <a:pt x="335012" y="143917"/>
                  <a:pt x="323718" y="127804"/>
                  <a:pt x="334252" y="120601"/>
                </a:cubicBezTo>
                <a:cubicBezTo>
                  <a:pt x="365524" y="99464"/>
                  <a:pt x="400757" y="90839"/>
                  <a:pt x="436157" y="91941"/>
                </a:cubicBezTo>
                <a:close/>
                <a:moveTo>
                  <a:pt x="120956" y="81080"/>
                </a:moveTo>
                <a:cubicBezTo>
                  <a:pt x="122000" y="81080"/>
                  <a:pt x="122855" y="81174"/>
                  <a:pt x="123804" y="81459"/>
                </a:cubicBezTo>
                <a:cubicBezTo>
                  <a:pt x="128836" y="81269"/>
                  <a:pt x="134152" y="84396"/>
                  <a:pt x="134152" y="90933"/>
                </a:cubicBezTo>
                <a:lnTo>
                  <a:pt x="134152" y="146734"/>
                </a:lnTo>
                <a:cubicBezTo>
                  <a:pt x="134152" y="147681"/>
                  <a:pt x="133962" y="148534"/>
                  <a:pt x="133773" y="149292"/>
                </a:cubicBezTo>
                <a:cubicBezTo>
                  <a:pt x="134532" y="153744"/>
                  <a:pt x="132633" y="158387"/>
                  <a:pt x="126842" y="159523"/>
                </a:cubicBezTo>
                <a:cubicBezTo>
                  <a:pt x="109279" y="163029"/>
                  <a:pt x="93234" y="170134"/>
                  <a:pt x="78234" y="179892"/>
                </a:cubicBezTo>
                <a:cubicBezTo>
                  <a:pt x="72348" y="183682"/>
                  <a:pt x="66841" y="180366"/>
                  <a:pt x="64658" y="175439"/>
                </a:cubicBezTo>
                <a:cubicBezTo>
                  <a:pt x="61145" y="174208"/>
                  <a:pt x="58392" y="171271"/>
                  <a:pt x="58392" y="166439"/>
                </a:cubicBezTo>
                <a:cubicBezTo>
                  <a:pt x="58392" y="147871"/>
                  <a:pt x="58487" y="129207"/>
                  <a:pt x="60101" y="110638"/>
                </a:cubicBezTo>
                <a:cubicBezTo>
                  <a:pt x="60196" y="109596"/>
                  <a:pt x="60386" y="108649"/>
                  <a:pt x="60765" y="107796"/>
                </a:cubicBezTo>
                <a:cubicBezTo>
                  <a:pt x="60576" y="104575"/>
                  <a:pt x="61715" y="101164"/>
                  <a:pt x="64943" y="98796"/>
                </a:cubicBezTo>
                <a:cubicBezTo>
                  <a:pt x="81367" y="86764"/>
                  <a:pt x="100734" y="81459"/>
                  <a:pt x="120956" y="81080"/>
                </a:cubicBezTo>
                <a:close/>
                <a:moveTo>
                  <a:pt x="211133" y="79659"/>
                </a:moveTo>
                <a:cubicBezTo>
                  <a:pt x="225465" y="81224"/>
                  <a:pt x="239442" y="85988"/>
                  <a:pt x="252540" y="93858"/>
                </a:cubicBezTo>
                <a:cubicBezTo>
                  <a:pt x="263455" y="100495"/>
                  <a:pt x="253489" y="117563"/>
                  <a:pt x="242574" y="110925"/>
                </a:cubicBezTo>
                <a:cubicBezTo>
                  <a:pt x="220553" y="97651"/>
                  <a:pt x="197109" y="95375"/>
                  <a:pt x="172811" y="103719"/>
                </a:cubicBezTo>
                <a:cubicBezTo>
                  <a:pt x="160756" y="107796"/>
                  <a:pt x="155631" y="88833"/>
                  <a:pt x="167590" y="84661"/>
                </a:cubicBezTo>
                <a:cubicBezTo>
                  <a:pt x="182112" y="79730"/>
                  <a:pt x="196800" y="78095"/>
                  <a:pt x="211133" y="79659"/>
                </a:cubicBezTo>
                <a:close/>
                <a:moveTo>
                  <a:pt x="198798" y="22403"/>
                </a:moveTo>
                <a:cubicBezTo>
                  <a:pt x="139593" y="17888"/>
                  <a:pt x="76710" y="44314"/>
                  <a:pt x="27245" y="79844"/>
                </a:cubicBezTo>
                <a:cubicBezTo>
                  <a:pt x="29238" y="182456"/>
                  <a:pt x="26296" y="284974"/>
                  <a:pt x="26012" y="387586"/>
                </a:cubicBezTo>
                <a:cubicBezTo>
                  <a:pt x="118725" y="354898"/>
                  <a:pt x="223111" y="351392"/>
                  <a:pt x="306429" y="408620"/>
                </a:cubicBezTo>
                <a:cubicBezTo>
                  <a:pt x="389653" y="351392"/>
                  <a:pt x="494134" y="354898"/>
                  <a:pt x="586847" y="387586"/>
                </a:cubicBezTo>
                <a:cubicBezTo>
                  <a:pt x="586563" y="284974"/>
                  <a:pt x="583621" y="182456"/>
                  <a:pt x="585614" y="79844"/>
                </a:cubicBezTo>
                <a:cubicBezTo>
                  <a:pt x="506470" y="22995"/>
                  <a:pt x="392975" y="-10545"/>
                  <a:pt x="315160" y="68664"/>
                </a:cubicBezTo>
                <a:cubicBezTo>
                  <a:pt x="312503" y="71412"/>
                  <a:pt x="309371" y="72264"/>
                  <a:pt x="306429" y="71791"/>
                </a:cubicBezTo>
                <a:cubicBezTo>
                  <a:pt x="303488" y="72264"/>
                  <a:pt x="300356" y="71412"/>
                  <a:pt x="297699" y="68664"/>
                </a:cubicBezTo>
                <a:cubicBezTo>
                  <a:pt x="268518" y="38960"/>
                  <a:pt x="234320" y="25112"/>
                  <a:pt x="198798" y="22403"/>
                </a:cubicBezTo>
                <a:close/>
                <a:moveTo>
                  <a:pt x="197678" y="346"/>
                </a:moveTo>
                <a:cubicBezTo>
                  <a:pt x="236561" y="2640"/>
                  <a:pt x="274117" y="16470"/>
                  <a:pt x="306429" y="46209"/>
                </a:cubicBezTo>
                <a:cubicBezTo>
                  <a:pt x="392595" y="-33095"/>
                  <a:pt x="516055" y="730"/>
                  <a:pt x="602505" y="64779"/>
                </a:cubicBezTo>
                <a:cubicBezTo>
                  <a:pt x="604118" y="66011"/>
                  <a:pt x="605257" y="67432"/>
                  <a:pt x="606016" y="68948"/>
                </a:cubicBezTo>
                <a:cubicBezTo>
                  <a:pt x="607250" y="70654"/>
                  <a:pt x="608104" y="72833"/>
                  <a:pt x="608009" y="75581"/>
                </a:cubicBezTo>
                <a:cubicBezTo>
                  <a:pt x="605827" y="182456"/>
                  <a:pt x="609053" y="289237"/>
                  <a:pt x="609243" y="396113"/>
                </a:cubicBezTo>
                <a:cubicBezTo>
                  <a:pt x="609243" y="397913"/>
                  <a:pt x="608863" y="399524"/>
                  <a:pt x="608199" y="400945"/>
                </a:cubicBezTo>
                <a:cubicBezTo>
                  <a:pt x="610002" y="408620"/>
                  <a:pt x="604403" y="417810"/>
                  <a:pt x="595103" y="414210"/>
                </a:cubicBezTo>
                <a:cubicBezTo>
                  <a:pt x="503813" y="378679"/>
                  <a:pt x="400661" y="370815"/>
                  <a:pt x="317437" y="428043"/>
                </a:cubicBezTo>
                <a:cubicBezTo>
                  <a:pt x="315540" y="432591"/>
                  <a:pt x="311269" y="435812"/>
                  <a:pt x="306429" y="434675"/>
                </a:cubicBezTo>
                <a:cubicBezTo>
                  <a:pt x="301590" y="435812"/>
                  <a:pt x="297319" y="432591"/>
                  <a:pt x="295422" y="428043"/>
                </a:cubicBezTo>
                <a:cubicBezTo>
                  <a:pt x="212198" y="370815"/>
                  <a:pt x="109046" y="378679"/>
                  <a:pt x="17756" y="414210"/>
                </a:cubicBezTo>
                <a:cubicBezTo>
                  <a:pt x="8456" y="417810"/>
                  <a:pt x="2857" y="408620"/>
                  <a:pt x="4660" y="400945"/>
                </a:cubicBezTo>
                <a:cubicBezTo>
                  <a:pt x="3996" y="399524"/>
                  <a:pt x="3616" y="397913"/>
                  <a:pt x="3616" y="396113"/>
                </a:cubicBezTo>
                <a:cubicBezTo>
                  <a:pt x="3806" y="289237"/>
                  <a:pt x="7032" y="182456"/>
                  <a:pt x="4850" y="75581"/>
                </a:cubicBezTo>
                <a:cubicBezTo>
                  <a:pt x="4755" y="72833"/>
                  <a:pt x="5514" y="70654"/>
                  <a:pt x="6843" y="68948"/>
                </a:cubicBezTo>
                <a:cubicBezTo>
                  <a:pt x="7602" y="67432"/>
                  <a:pt x="8741" y="66011"/>
                  <a:pt x="10354" y="64779"/>
                </a:cubicBezTo>
                <a:cubicBezTo>
                  <a:pt x="64385" y="24748"/>
                  <a:pt x="132874" y="-3476"/>
                  <a:pt x="197678" y="346"/>
                </a:cubicBezTo>
                <a:close/>
              </a:path>
            </a:pathLst>
          </a:custGeom>
          <a:solidFill>
            <a:sysClr val="window" lastClr="FFFFFF"/>
          </a:solidFill>
          <a:ln>
            <a:noFill/>
          </a:ln>
        </p:spPr>
        <p:txBody>
          <a:bodyPr/>
          <a:lstStyle/>
          <a:p>
            <a:pPr>
              <a:defRPr/>
            </a:pPr>
            <a:endParaRPr lang="zh-CN" altLang="en-US" kern="0" dirty="0">
              <a:solidFill>
                <a:prstClr val="black">
                  <a:lumMod val="75000"/>
                  <a:lumOff val="25000"/>
                </a:prstClr>
              </a:solidFill>
              <a:cs typeface="+mn-ea"/>
              <a:sym typeface="+mn-l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699">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任意多边形 6"/>
          <p:cNvSpPr/>
          <p:nvPr/>
        </p:nvSpPr>
        <p:spPr>
          <a:xfrm flipH="1">
            <a:off x="7576185" y="0"/>
            <a:ext cx="4679950" cy="4340225"/>
          </a:xfrm>
          <a:custGeom>
            <a:avLst/>
            <a:gdLst/>
            <a:ahLst/>
            <a:cxnLst>
              <a:cxn ang="3">
                <a:pos x="hc" y="t"/>
              </a:cxn>
              <a:cxn ang="cd2">
                <a:pos x="l" y="vc"/>
              </a:cxn>
              <a:cxn ang="cd4">
                <a:pos x="hc" y="b"/>
              </a:cxn>
              <a:cxn ang="0">
                <a:pos x="r" y="vc"/>
              </a:cxn>
            </a:cxnLst>
            <a:rect l="l" t="t" r="r" b="b"/>
            <a:pathLst>
              <a:path w="7131" h="6613">
                <a:moveTo>
                  <a:pt x="0" y="0"/>
                </a:moveTo>
                <a:lnTo>
                  <a:pt x="2482" y="0"/>
                </a:lnTo>
                <a:lnTo>
                  <a:pt x="5563" y="1437"/>
                </a:lnTo>
                <a:cubicBezTo>
                  <a:pt x="6922" y="2071"/>
                  <a:pt x="7510" y="3686"/>
                  <a:pt x="6876" y="5045"/>
                </a:cubicBezTo>
                <a:cubicBezTo>
                  <a:pt x="6242" y="6404"/>
                  <a:pt x="4627" y="6992"/>
                  <a:pt x="3268" y="6358"/>
                </a:cubicBezTo>
                <a:lnTo>
                  <a:pt x="0" y="4834"/>
                </a:lnTo>
                <a:lnTo>
                  <a:pt x="0" y="0"/>
                </a:lnTo>
                <a:close/>
              </a:path>
            </a:pathLst>
          </a:custGeom>
          <a:blipFill rotWithShape="1">
            <a:blip r:embed="rId3"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11" name="椭圆 10"/>
          <p:cNvSpPr/>
          <p:nvPr/>
        </p:nvSpPr>
        <p:spPr>
          <a:xfrm>
            <a:off x="7113905" y="2038350"/>
            <a:ext cx="742950" cy="742950"/>
          </a:xfrm>
          <a:prstGeom prst="ellipse">
            <a:avLst/>
          </a:prstGeom>
          <a:solidFill>
            <a:schemeClr val="accent2"/>
          </a:solidFill>
          <a:ln>
            <a:noFill/>
          </a:ln>
          <a:effectLst>
            <a:outerShdw blurRad="330200" dist="38100" dir="2700000" algn="tl" rotWithShape="0">
              <a:srgbClr val="012FA7">
                <a:alpha val="18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a:cs typeface="+mn-ea"/>
                <a:sym typeface="+mn-lt"/>
              </a:rPr>
              <a:t>01</a:t>
            </a:r>
          </a:p>
        </p:txBody>
      </p:sp>
      <p:grpSp>
        <p:nvGrpSpPr>
          <p:cNvPr id="12" name="组合 11"/>
          <p:cNvGrpSpPr/>
          <p:nvPr/>
        </p:nvGrpSpPr>
        <p:grpSpPr>
          <a:xfrm>
            <a:off x="1623695" y="1645920"/>
            <a:ext cx="5123180" cy="1474470"/>
            <a:chOff x="561" y="3265"/>
            <a:chExt cx="8068" cy="2322"/>
          </a:xfrm>
        </p:grpSpPr>
        <p:sp>
          <p:nvSpPr>
            <p:cNvPr id="3" name="文本框 2"/>
            <p:cNvSpPr txBox="1"/>
            <p:nvPr/>
          </p:nvSpPr>
          <p:spPr>
            <a:xfrm>
              <a:off x="561" y="3265"/>
              <a:ext cx="2487" cy="582"/>
            </a:xfrm>
            <a:prstGeom prst="rect">
              <a:avLst/>
            </a:prstGeom>
            <a:noFill/>
          </p:spPr>
          <p:txBody>
            <a:bodyPr wrap="none" rtlCol="0" anchor="t">
              <a:spAutoFit/>
            </a:bodyPr>
            <a:lstStyle/>
            <a:p>
              <a:pPr algn="l"/>
              <a:r>
                <a:rPr lang="zh-CN" b="1">
                  <a:solidFill>
                    <a:schemeClr val="tx1">
                      <a:lumMod val="75000"/>
                      <a:lumOff val="25000"/>
                    </a:schemeClr>
                  </a:solidFill>
                  <a:cs typeface="+mn-ea"/>
                  <a:sym typeface="+mn-lt"/>
                </a:rPr>
                <a:t>输入你的标题</a:t>
              </a:r>
            </a:p>
          </p:txBody>
        </p:sp>
        <p:sp>
          <p:nvSpPr>
            <p:cNvPr id="4" name="文本框 3"/>
            <p:cNvSpPr txBox="1"/>
            <p:nvPr/>
          </p:nvSpPr>
          <p:spPr>
            <a:xfrm>
              <a:off x="561" y="3784"/>
              <a:ext cx="8068" cy="1803"/>
            </a:xfrm>
            <a:prstGeom prst="rect">
              <a:avLst/>
            </a:prstGeom>
            <a:noFill/>
          </p:spPr>
          <p:txBody>
            <a:bodyPr wrap="square" rtlCol="0">
              <a:spAutoFit/>
            </a:bodyPr>
            <a:lstStyle/>
            <a:p>
              <a:pPr algn="l">
                <a:lnSpc>
                  <a:spcPct val="200000"/>
                </a:lnSpc>
              </a:pPr>
              <a:r>
                <a:rPr lang="zh-CN" altLang="en-US" sz="1200">
                  <a:solidFill>
                    <a:schemeClr val="tx1">
                      <a:lumMod val="50000"/>
                      <a:lumOff val="50000"/>
                    </a:schemeClr>
                  </a:solidFill>
                  <a:cs typeface="+mn-ea"/>
                  <a:sym typeface="+mn-lt"/>
                </a:rPr>
                <a:t>在这里输入你需要的文本内容在这里输入你需要的文本内容在这里输入你需要的文本内容在这里输入你需要的文本内容在这里输入你需要的文本内容在这里输入你需要的文本内容</a:t>
              </a:r>
            </a:p>
          </p:txBody>
        </p:sp>
      </p:grpSp>
      <p:sp>
        <p:nvSpPr>
          <p:cNvPr id="5" name="椭圆 4"/>
          <p:cNvSpPr/>
          <p:nvPr/>
        </p:nvSpPr>
        <p:spPr>
          <a:xfrm>
            <a:off x="6457315" y="4081145"/>
            <a:ext cx="742950" cy="742950"/>
          </a:xfrm>
          <a:prstGeom prst="ellipse">
            <a:avLst/>
          </a:prstGeom>
          <a:solidFill>
            <a:schemeClr val="accent2"/>
          </a:solidFill>
          <a:ln>
            <a:noFill/>
          </a:ln>
          <a:effectLst>
            <a:outerShdw blurRad="330200" dist="38100" dir="2700000" algn="tl" rotWithShape="0">
              <a:srgbClr val="012FA7">
                <a:alpha val="18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a:cs typeface="+mn-ea"/>
                <a:sym typeface="+mn-lt"/>
              </a:rPr>
              <a:t>02</a:t>
            </a:r>
          </a:p>
        </p:txBody>
      </p:sp>
      <p:grpSp>
        <p:nvGrpSpPr>
          <p:cNvPr id="6" name="组合 5"/>
          <p:cNvGrpSpPr/>
          <p:nvPr/>
        </p:nvGrpSpPr>
        <p:grpSpPr>
          <a:xfrm>
            <a:off x="920115" y="3977005"/>
            <a:ext cx="5161280" cy="1474470"/>
            <a:chOff x="561" y="3265"/>
            <a:chExt cx="8128" cy="2322"/>
          </a:xfrm>
        </p:grpSpPr>
        <p:sp>
          <p:nvSpPr>
            <p:cNvPr id="16" name="文本框 15"/>
            <p:cNvSpPr txBox="1"/>
            <p:nvPr/>
          </p:nvSpPr>
          <p:spPr>
            <a:xfrm>
              <a:off x="561" y="3265"/>
              <a:ext cx="2487" cy="582"/>
            </a:xfrm>
            <a:prstGeom prst="rect">
              <a:avLst/>
            </a:prstGeom>
            <a:noFill/>
          </p:spPr>
          <p:txBody>
            <a:bodyPr wrap="none" rtlCol="0" anchor="t">
              <a:spAutoFit/>
            </a:bodyPr>
            <a:lstStyle/>
            <a:p>
              <a:pPr algn="l"/>
              <a:r>
                <a:rPr lang="zh-CN" b="1">
                  <a:solidFill>
                    <a:schemeClr val="tx1">
                      <a:lumMod val="75000"/>
                      <a:lumOff val="25000"/>
                    </a:schemeClr>
                  </a:solidFill>
                  <a:cs typeface="+mn-ea"/>
                  <a:sym typeface="+mn-lt"/>
                </a:rPr>
                <a:t>输入你的标题</a:t>
              </a:r>
            </a:p>
          </p:txBody>
        </p:sp>
        <p:sp>
          <p:nvSpPr>
            <p:cNvPr id="8" name="文本框 7"/>
            <p:cNvSpPr txBox="1"/>
            <p:nvPr/>
          </p:nvSpPr>
          <p:spPr>
            <a:xfrm>
              <a:off x="561" y="3784"/>
              <a:ext cx="8128" cy="1803"/>
            </a:xfrm>
            <a:prstGeom prst="rect">
              <a:avLst/>
            </a:prstGeom>
            <a:noFill/>
          </p:spPr>
          <p:txBody>
            <a:bodyPr wrap="square" rtlCol="0">
              <a:spAutoFit/>
            </a:bodyPr>
            <a:lstStyle/>
            <a:p>
              <a:pPr algn="l">
                <a:lnSpc>
                  <a:spcPct val="200000"/>
                </a:lnSpc>
              </a:pPr>
              <a:r>
                <a:rPr lang="zh-CN" altLang="en-US" sz="1200">
                  <a:solidFill>
                    <a:schemeClr val="tx1">
                      <a:lumMod val="50000"/>
                      <a:lumOff val="50000"/>
                    </a:schemeClr>
                  </a:solidFill>
                  <a:cs typeface="+mn-ea"/>
                  <a:sym typeface="+mn-lt"/>
                </a:rPr>
                <a:t>在这里输入你需要的文本内容在这里输入你需要的文本内容在这里输入你需要的文本内容在这里输入你需要的文本内容在这里输入你需要的文本内容在这里输入你需要的文本内容</a:t>
              </a:r>
            </a:p>
          </p:txBody>
        </p:sp>
      </p:grpSp>
      <p:grpSp>
        <p:nvGrpSpPr>
          <p:cNvPr id="2" name="组合 1"/>
          <p:cNvGrpSpPr/>
          <p:nvPr/>
        </p:nvGrpSpPr>
        <p:grpSpPr>
          <a:xfrm rot="10800000" flipH="1">
            <a:off x="275809" y="327218"/>
            <a:ext cx="355381" cy="88900"/>
            <a:chOff x="4381719" y="-1168400"/>
            <a:chExt cx="355381" cy="88900"/>
          </a:xfrm>
        </p:grpSpPr>
        <p:cxnSp>
          <p:nvCxnSpPr>
            <p:cNvPr id="32" name="直接连接符 31"/>
            <p:cNvCxnSpPr/>
            <p:nvPr/>
          </p:nvCxnSpPr>
          <p:spPr>
            <a:xfrm>
              <a:off x="4483100" y="-1168400"/>
              <a:ext cx="254000" cy="0"/>
            </a:xfrm>
            <a:prstGeom prst="line">
              <a:avLst/>
            </a:prstGeom>
            <a:ln w="28575" cap="rnd">
              <a:solidFill>
                <a:srgbClr val="3FA4DE"/>
              </a:solidFill>
              <a:round/>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4381719" y="-1079500"/>
              <a:ext cx="355381" cy="0"/>
            </a:xfrm>
            <a:prstGeom prst="line">
              <a:avLst/>
            </a:prstGeom>
            <a:ln w="28575" cap="rnd">
              <a:solidFill>
                <a:srgbClr val="3FA4DE"/>
              </a:solidFill>
              <a:round/>
            </a:ln>
          </p:spPr>
          <p:style>
            <a:lnRef idx="1">
              <a:schemeClr val="accent1"/>
            </a:lnRef>
            <a:fillRef idx="0">
              <a:schemeClr val="accent1"/>
            </a:fillRef>
            <a:effectRef idx="0">
              <a:schemeClr val="accent1"/>
            </a:effectRef>
            <a:fontRef idx="minor">
              <a:schemeClr val="tx1"/>
            </a:fontRef>
          </p:style>
        </p:cxnSp>
      </p:grpSp>
      <p:sp>
        <p:nvSpPr>
          <p:cNvPr id="153" name="文本框 152"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txBox="1"/>
          <p:nvPr/>
        </p:nvSpPr>
        <p:spPr>
          <a:xfrm>
            <a:off x="757555" y="147320"/>
            <a:ext cx="3264535" cy="460375"/>
          </a:xfrm>
          <a:prstGeom prst="rect">
            <a:avLst/>
          </a:prstGeom>
          <a:noFill/>
        </p:spPr>
        <p:txBody>
          <a:bodyPr wrap="square" rtlCol="0">
            <a:spAutoFit/>
          </a:bodyPr>
          <a:lstStyle>
            <a:defPPr>
              <a:defRPr lang="en-US"/>
            </a:defPPr>
            <a:lvl1pPr>
              <a:defRPr sz="2000" b="1">
                <a:solidFill>
                  <a:schemeClr val="accent1"/>
                </a:solidFill>
                <a:latin typeface="+mj-lt"/>
                <a:ea typeface="+mj-ea"/>
              </a:defRPr>
            </a:lvl1p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zh-CN" sz="2400" b="0" i="0" u="none" strike="noStrike" kern="1200" cap="none" spc="0" normalizeH="0" baseline="0" noProof="0">
                <a:ln>
                  <a:noFill/>
                </a:ln>
                <a:solidFill>
                  <a:schemeClr val="tx1">
                    <a:lumMod val="75000"/>
                    <a:lumOff val="25000"/>
                  </a:schemeClr>
                </a:solidFill>
                <a:effectLst/>
                <a:uLnTx/>
                <a:uFillTx/>
                <a:latin typeface="+mn-lt"/>
                <a:ea typeface="+mn-ea"/>
                <a:cs typeface="+mn-ea"/>
                <a:sym typeface="+mn-lt"/>
              </a:rPr>
              <a:t>请输入你的标题</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699">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rot="10800000" flipH="1">
            <a:off x="275809" y="327218"/>
            <a:ext cx="355381" cy="88900"/>
            <a:chOff x="4381719" y="-1168400"/>
            <a:chExt cx="355381" cy="88900"/>
          </a:xfrm>
        </p:grpSpPr>
        <p:cxnSp>
          <p:nvCxnSpPr>
            <p:cNvPr id="32" name="直接连接符 31"/>
            <p:cNvCxnSpPr/>
            <p:nvPr/>
          </p:nvCxnSpPr>
          <p:spPr>
            <a:xfrm>
              <a:off x="4483100" y="-1168400"/>
              <a:ext cx="254000" cy="0"/>
            </a:xfrm>
            <a:prstGeom prst="line">
              <a:avLst/>
            </a:prstGeom>
            <a:ln w="28575" cap="rnd">
              <a:solidFill>
                <a:srgbClr val="3FA4DE"/>
              </a:solidFill>
              <a:round/>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4381719" y="-1079500"/>
              <a:ext cx="355381" cy="0"/>
            </a:xfrm>
            <a:prstGeom prst="line">
              <a:avLst/>
            </a:prstGeom>
            <a:ln w="28575" cap="rnd">
              <a:solidFill>
                <a:srgbClr val="3FA4DE"/>
              </a:solidFill>
              <a:round/>
            </a:ln>
          </p:spPr>
          <p:style>
            <a:lnRef idx="1">
              <a:schemeClr val="accent1"/>
            </a:lnRef>
            <a:fillRef idx="0">
              <a:schemeClr val="accent1"/>
            </a:fillRef>
            <a:effectRef idx="0">
              <a:schemeClr val="accent1"/>
            </a:effectRef>
            <a:fontRef idx="minor">
              <a:schemeClr val="tx1"/>
            </a:fontRef>
          </p:style>
        </p:cxnSp>
      </p:grpSp>
      <p:sp>
        <p:nvSpPr>
          <p:cNvPr id="153" name="文本框 152"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txBox="1"/>
          <p:nvPr/>
        </p:nvSpPr>
        <p:spPr>
          <a:xfrm>
            <a:off x="757555" y="147320"/>
            <a:ext cx="3264535" cy="460375"/>
          </a:xfrm>
          <a:prstGeom prst="rect">
            <a:avLst/>
          </a:prstGeom>
          <a:noFill/>
        </p:spPr>
        <p:txBody>
          <a:bodyPr wrap="square" rtlCol="0">
            <a:spAutoFit/>
          </a:bodyPr>
          <a:lstStyle>
            <a:defPPr>
              <a:defRPr lang="en-US"/>
            </a:defPPr>
            <a:lvl1pPr>
              <a:defRPr sz="2000" b="1">
                <a:solidFill>
                  <a:schemeClr val="accent1"/>
                </a:solidFill>
                <a:latin typeface="+mj-lt"/>
                <a:ea typeface="+mj-ea"/>
              </a:defRPr>
            </a:lvl1p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zh-CN" sz="2400" b="0" i="0" u="none" strike="noStrike" kern="1200" cap="none" spc="0" normalizeH="0" baseline="0" noProof="0">
                <a:ln>
                  <a:noFill/>
                </a:ln>
                <a:solidFill>
                  <a:schemeClr val="tx1">
                    <a:lumMod val="75000"/>
                    <a:lumOff val="25000"/>
                  </a:schemeClr>
                </a:solidFill>
                <a:effectLst/>
                <a:uLnTx/>
                <a:uFillTx/>
                <a:latin typeface="+mn-lt"/>
                <a:ea typeface="+mn-ea"/>
                <a:cs typeface="+mn-ea"/>
                <a:sym typeface="+mn-lt"/>
              </a:rPr>
              <a:t>请输入你的标题</a:t>
            </a:r>
          </a:p>
        </p:txBody>
      </p:sp>
      <p:sp>
        <p:nvSpPr>
          <p:cNvPr id="8" name="Freeform 1"/>
          <p:cNvSpPr/>
          <p:nvPr/>
        </p:nvSpPr>
        <p:spPr bwMode="auto">
          <a:xfrm>
            <a:off x="939800" y="4836160"/>
            <a:ext cx="1122680" cy="1603375"/>
          </a:xfrm>
          <a:custGeom>
            <a:avLst/>
            <a:gdLst>
              <a:gd name="T0" fmla="*/ 140 w 140"/>
              <a:gd name="T1" fmla="*/ 0 h 210"/>
              <a:gd name="T2" fmla="*/ 140 w 140"/>
              <a:gd name="T3" fmla="*/ 210 h 210"/>
              <a:gd name="T4" fmla="*/ 0 w 140"/>
              <a:gd name="T5" fmla="*/ 210 h 210"/>
              <a:gd name="T6" fmla="*/ 0 w 140"/>
              <a:gd name="T7" fmla="*/ 148 h 210"/>
              <a:gd name="T8" fmla="*/ 140 w 140"/>
              <a:gd name="T9" fmla="*/ 0 h 210"/>
            </a:gdLst>
            <a:ahLst/>
            <a:cxnLst>
              <a:cxn ang="0">
                <a:pos x="T0" y="T1"/>
              </a:cxn>
              <a:cxn ang="0">
                <a:pos x="T2" y="T3"/>
              </a:cxn>
              <a:cxn ang="0">
                <a:pos x="T4" y="T5"/>
              </a:cxn>
              <a:cxn ang="0">
                <a:pos x="T6" y="T7"/>
              </a:cxn>
              <a:cxn ang="0">
                <a:pos x="T8" y="T9"/>
              </a:cxn>
            </a:cxnLst>
            <a:rect l="0" t="0" r="r" b="b"/>
            <a:pathLst>
              <a:path w="140" h="210">
                <a:moveTo>
                  <a:pt x="140" y="0"/>
                </a:moveTo>
                <a:lnTo>
                  <a:pt x="140" y="210"/>
                </a:lnTo>
                <a:lnTo>
                  <a:pt x="0" y="210"/>
                </a:lnTo>
                <a:lnTo>
                  <a:pt x="0" y="148"/>
                </a:lnTo>
                <a:lnTo>
                  <a:pt x="140" y="0"/>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sz="1600">
              <a:noFill/>
              <a:cs typeface="+mn-ea"/>
              <a:sym typeface="+mn-lt"/>
            </a:endParaRPr>
          </a:p>
        </p:txBody>
      </p:sp>
      <p:sp>
        <p:nvSpPr>
          <p:cNvPr id="9" name="Freeform 2"/>
          <p:cNvSpPr/>
          <p:nvPr/>
        </p:nvSpPr>
        <p:spPr bwMode="auto">
          <a:xfrm>
            <a:off x="707390" y="6022975"/>
            <a:ext cx="232410" cy="513080"/>
          </a:xfrm>
          <a:custGeom>
            <a:avLst/>
            <a:gdLst>
              <a:gd name="T0" fmla="*/ 29 w 29"/>
              <a:gd name="T1" fmla="*/ 64 h 64"/>
              <a:gd name="T2" fmla="*/ 0 w 29"/>
              <a:gd name="T3" fmla="*/ 31 h 64"/>
              <a:gd name="T4" fmla="*/ 29 w 29"/>
              <a:gd name="T5" fmla="*/ 0 h 64"/>
              <a:gd name="T6" fmla="*/ 29 w 29"/>
              <a:gd name="T7" fmla="*/ 64 h 64"/>
            </a:gdLst>
            <a:ahLst/>
            <a:cxnLst>
              <a:cxn ang="0">
                <a:pos x="T0" y="T1"/>
              </a:cxn>
              <a:cxn ang="0">
                <a:pos x="T2" y="T3"/>
              </a:cxn>
              <a:cxn ang="0">
                <a:pos x="T4" y="T5"/>
              </a:cxn>
              <a:cxn ang="0">
                <a:pos x="T6" y="T7"/>
              </a:cxn>
            </a:cxnLst>
            <a:rect l="0" t="0" r="r" b="b"/>
            <a:pathLst>
              <a:path w="29" h="64">
                <a:moveTo>
                  <a:pt x="29" y="64"/>
                </a:moveTo>
                <a:lnTo>
                  <a:pt x="0" y="31"/>
                </a:lnTo>
                <a:lnTo>
                  <a:pt x="29" y="0"/>
                </a:lnTo>
                <a:lnTo>
                  <a:pt x="29" y="6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sz="1600">
              <a:cs typeface="+mn-ea"/>
              <a:sym typeface="+mn-lt"/>
            </a:endParaRPr>
          </a:p>
        </p:txBody>
      </p:sp>
      <p:sp>
        <p:nvSpPr>
          <p:cNvPr id="10" name="Freeform 3"/>
          <p:cNvSpPr/>
          <p:nvPr/>
        </p:nvSpPr>
        <p:spPr bwMode="auto">
          <a:xfrm>
            <a:off x="707390" y="3223895"/>
            <a:ext cx="2293620" cy="3047365"/>
          </a:xfrm>
          <a:custGeom>
            <a:avLst/>
            <a:gdLst>
              <a:gd name="T0" fmla="*/ 0 w 286"/>
              <a:gd name="T1" fmla="*/ 380 h 380"/>
              <a:gd name="T2" fmla="*/ 0 w 286"/>
              <a:gd name="T3" fmla="*/ 175 h 380"/>
              <a:gd name="T4" fmla="*/ 141 w 286"/>
              <a:gd name="T5" fmla="*/ 39 h 380"/>
              <a:gd name="T6" fmla="*/ 95 w 286"/>
              <a:gd name="T7" fmla="*/ 0 h 380"/>
              <a:gd name="T8" fmla="*/ 286 w 286"/>
              <a:gd name="T9" fmla="*/ 0 h 380"/>
              <a:gd name="T10" fmla="*/ 286 w 286"/>
              <a:gd name="T11" fmla="*/ 179 h 380"/>
              <a:gd name="T12" fmla="*/ 236 w 286"/>
              <a:gd name="T13" fmla="*/ 134 h 380"/>
              <a:gd name="T14" fmla="*/ 0 w 286"/>
              <a:gd name="T15" fmla="*/ 380 h 3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6" h="380">
                <a:moveTo>
                  <a:pt x="0" y="380"/>
                </a:moveTo>
                <a:lnTo>
                  <a:pt x="0" y="175"/>
                </a:lnTo>
                <a:lnTo>
                  <a:pt x="141" y="39"/>
                </a:lnTo>
                <a:lnTo>
                  <a:pt x="95" y="0"/>
                </a:lnTo>
                <a:lnTo>
                  <a:pt x="286" y="0"/>
                </a:lnTo>
                <a:lnTo>
                  <a:pt x="286" y="179"/>
                </a:lnTo>
                <a:lnTo>
                  <a:pt x="236" y="134"/>
                </a:lnTo>
                <a:lnTo>
                  <a:pt x="0" y="380"/>
                </a:lnTo>
                <a:close/>
              </a:path>
            </a:pathLst>
          </a:custGeom>
          <a:solidFill>
            <a:schemeClr val="accent2"/>
          </a:solidFill>
          <a:ln>
            <a:noFill/>
          </a:ln>
          <a:effectLst>
            <a:outerShdw blurRad="127000" dist="1270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p>
            <a:pPr lvl="0" algn="ctr">
              <a:buClrTx/>
              <a:buSzTx/>
              <a:buFontTx/>
            </a:pPr>
            <a:endParaRPr lang="zh-CN" altLang="en-US" b="1">
              <a:cs typeface="+mn-ea"/>
              <a:sym typeface="+mn-lt"/>
            </a:endParaRPr>
          </a:p>
        </p:txBody>
      </p:sp>
      <p:sp>
        <p:nvSpPr>
          <p:cNvPr id="11" name="Freeform 4"/>
          <p:cNvSpPr/>
          <p:nvPr/>
        </p:nvSpPr>
        <p:spPr bwMode="auto">
          <a:xfrm>
            <a:off x="3594735" y="3953510"/>
            <a:ext cx="1166495" cy="2486660"/>
          </a:xfrm>
          <a:custGeom>
            <a:avLst/>
            <a:gdLst>
              <a:gd name="T0" fmla="*/ 145 w 145"/>
              <a:gd name="T1" fmla="*/ 0 h 320"/>
              <a:gd name="T2" fmla="*/ 140 w 145"/>
              <a:gd name="T3" fmla="*/ 320 h 320"/>
              <a:gd name="T4" fmla="*/ 0 w 145"/>
              <a:gd name="T5" fmla="*/ 320 h 320"/>
              <a:gd name="T6" fmla="*/ 0 w 145"/>
              <a:gd name="T7" fmla="*/ 153 h 320"/>
              <a:gd name="T8" fmla="*/ 145 w 145"/>
              <a:gd name="T9" fmla="*/ 0 h 320"/>
              <a:gd name="connsiteX0" fmla="*/ 10000 w 10029"/>
              <a:gd name="connsiteY0" fmla="*/ 0 h 10000"/>
              <a:gd name="connsiteX1" fmla="*/ 10029 w 10029"/>
              <a:gd name="connsiteY1" fmla="*/ 10000 h 10000"/>
              <a:gd name="connsiteX2" fmla="*/ 0 w 10029"/>
              <a:gd name="connsiteY2" fmla="*/ 10000 h 10000"/>
              <a:gd name="connsiteX3" fmla="*/ 0 w 10029"/>
              <a:gd name="connsiteY3" fmla="*/ 4781 h 10000"/>
              <a:gd name="connsiteX4" fmla="*/ 10000 w 10029"/>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9" h="10000">
                <a:moveTo>
                  <a:pt x="10000" y="0"/>
                </a:moveTo>
                <a:cubicBezTo>
                  <a:pt x="10010" y="3333"/>
                  <a:pt x="10019" y="6667"/>
                  <a:pt x="10029" y="10000"/>
                </a:cubicBezTo>
                <a:lnTo>
                  <a:pt x="0" y="10000"/>
                </a:lnTo>
                <a:lnTo>
                  <a:pt x="0" y="4781"/>
                </a:lnTo>
                <a:lnTo>
                  <a:pt x="10000" y="0"/>
                </a:lnTo>
                <a:close/>
              </a:path>
            </a:pathLst>
          </a:custGeom>
          <a:solidFill>
            <a:schemeClr val="accent2">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sz="1600">
              <a:cs typeface="+mn-ea"/>
              <a:sym typeface="+mn-lt"/>
            </a:endParaRPr>
          </a:p>
        </p:txBody>
      </p:sp>
      <p:sp>
        <p:nvSpPr>
          <p:cNvPr id="13" name="Freeform 5"/>
          <p:cNvSpPr/>
          <p:nvPr/>
        </p:nvSpPr>
        <p:spPr bwMode="auto">
          <a:xfrm>
            <a:off x="6200775" y="3071495"/>
            <a:ext cx="1243330" cy="3368040"/>
          </a:xfrm>
          <a:custGeom>
            <a:avLst/>
            <a:gdLst>
              <a:gd name="T0" fmla="*/ 155 w 155"/>
              <a:gd name="T1" fmla="*/ 0 h 430"/>
              <a:gd name="T2" fmla="*/ 150 w 155"/>
              <a:gd name="T3" fmla="*/ 430 h 430"/>
              <a:gd name="T4" fmla="*/ 0 w 155"/>
              <a:gd name="T5" fmla="*/ 430 h 430"/>
              <a:gd name="T6" fmla="*/ 0 w 155"/>
              <a:gd name="T7" fmla="*/ 160 h 430"/>
              <a:gd name="T8" fmla="*/ 155 w 155"/>
              <a:gd name="T9" fmla="*/ 0 h 430"/>
              <a:gd name="connsiteX0" fmla="*/ 10000 w 10261"/>
              <a:gd name="connsiteY0" fmla="*/ 0 h 10000"/>
              <a:gd name="connsiteX1" fmla="*/ 10261 w 10261"/>
              <a:gd name="connsiteY1" fmla="*/ 10000 h 10000"/>
              <a:gd name="connsiteX2" fmla="*/ 0 w 10261"/>
              <a:gd name="connsiteY2" fmla="*/ 10000 h 10000"/>
              <a:gd name="connsiteX3" fmla="*/ 0 w 10261"/>
              <a:gd name="connsiteY3" fmla="*/ 3721 h 10000"/>
              <a:gd name="connsiteX4" fmla="*/ 10000 w 10261"/>
              <a:gd name="connsiteY4" fmla="*/ 0 h 10000"/>
              <a:gd name="connsiteX0-1" fmla="*/ 10000 w 10144"/>
              <a:gd name="connsiteY0-2" fmla="*/ 0 h 10000"/>
              <a:gd name="connsiteX1-3" fmla="*/ 10144 w 10144"/>
              <a:gd name="connsiteY1-4" fmla="*/ 10000 h 10000"/>
              <a:gd name="connsiteX2-5" fmla="*/ 0 w 10144"/>
              <a:gd name="connsiteY2-6" fmla="*/ 10000 h 10000"/>
              <a:gd name="connsiteX3-7" fmla="*/ 0 w 10144"/>
              <a:gd name="connsiteY3-8" fmla="*/ 3721 h 10000"/>
              <a:gd name="connsiteX4-9" fmla="*/ 10000 w 10144"/>
              <a:gd name="connsiteY4-10" fmla="*/ 0 h 10000"/>
              <a:gd name="connsiteX0-11" fmla="*/ 10000 w 10000"/>
              <a:gd name="connsiteY0-12" fmla="*/ 0 h 10000"/>
              <a:gd name="connsiteX1-13" fmla="*/ 9991 w 10000"/>
              <a:gd name="connsiteY1-14" fmla="*/ 10000 h 10000"/>
              <a:gd name="connsiteX2-15" fmla="*/ 0 w 10000"/>
              <a:gd name="connsiteY2-16" fmla="*/ 10000 h 10000"/>
              <a:gd name="connsiteX3-17" fmla="*/ 0 w 10000"/>
              <a:gd name="connsiteY3-18" fmla="*/ 3721 h 10000"/>
              <a:gd name="connsiteX4-19" fmla="*/ 10000 w 10000"/>
              <a:gd name="connsiteY4-20" fmla="*/ 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00" h="10000">
                <a:moveTo>
                  <a:pt x="10000" y="0"/>
                </a:moveTo>
                <a:cubicBezTo>
                  <a:pt x="9997" y="3333"/>
                  <a:pt x="9994" y="6667"/>
                  <a:pt x="9991" y="10000"/>
                </a:cubicBezTo>
                <a:lnTo>
                  <a:pt x="0" y="10000"/>
                </a:lnTo>
                <a:lnTo>
                  <a:pt x="0" y="3721"/>
                </a:lnTo>
                <a:lnTo>
                  <a:pt x="10000" y="0"/>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sz="1600">
              <a:noFill/>
              <a:cs typeface="+mn-ea"/>
              <a:sym typeface="+mn-lt"/>
            </a:endParaRPr>
          </a:p>
        </p:txBody>
      </p:sp>
      <p:sp>
        <p:nvSpPr>
          <p:cNvPr id="14" name="Freeform 6"/>
          <p:cNvSpPr/>
          <p:nvPr/>
        </p:nvSpPr>
        <p:spPr bwMode="auto">
          <a:xfrm>
            <a:off x="3345815" y="5180965"/>
            <a:ext cx="248920" cy="513080"/>
          </a:xfrm>
          <a:custGeom>
            <a:avLst/>
            <a:gdLst>
              <a:gd name="T0" fmla="*/ 31 w 31"/>
              <a:gd name="T1" fmla="*/ 64 h 64"/>
              <a:gd name="T2" fmla="*/ 0 w 31"/>
              <a:gd name="T3" fmla="*/ 31 h 64"/>
              <a:gd name="T4" fmla="*/ 31 w 31"/>
              <a:gd name="T5" fmla="*/ 0 h 64"/>
              <a:gd name="T6" fmla="*/ 31 w 31"/>
              <a:gd name="T7" fmla="*/ 64 h 64"/>
            </a:gdLst>
            <a:ahLst/>
            <a:cxnLst>
              <a:cxn ang="0">
                <a:pos x="T0" y="T1"/>
              </a:cxn>
              <a:cxn ang="0">
                <a:pos x="T2" y="T3"/>
              </a:cxn>
              <a:cxn ang="0">
                <a:pos x="T4" y="T5"/>
              </a:cxn>
              <a:cxn ang="0">
                <a:pos x="T6" y="T7"/>
              </a:cxn>
            </a:cxnLst>
            <a:rect l="0" t="0" r="r" b="b"/>
            <a:pathLst>
              <a:path w="31" h="64">
                <a:moveTo>
                  <a:pt x="31" y="64"/>
                </a:moveTo>
                <a:lnTo>
                  <a:pt x="0" y="31"/>
                </a:lnTo>
                <a:lnTo>
                  <a:pt x="31" y="0"/>
                </a:lnTo>
                <a:lnTo>
                  <a:pt x="31" y="6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sz="1600">
              <a:cs typeface="+mn-ea"/>
              <a:sym typeface="+mn-lt"/>
            </a:endParaRPr>
          </a:p>
        </p:txBody>
      </p:sp>
      <p:sp>
        <p:nvSpPr>
          <p:cNvPr id="16" name="Freeform 7"/>
          <p:cNvSpPr/>
          <p:nvPr/>
        </p:nvSpPr>
        <p:spPr bwMode="auto">
          <a:xfrm>
            <a:off x="3345815" y="2381885"/>
            <a:ext cx="2285365" cy="3047365"/>
          </a:xfrm>
          <a:custGeom>
            <a:avLst/>
            <a:gdLst>
              <a:gd name="T0" fmla="*/ 0 w 285"/>
              <a:gd name="T1" fmla="*/ 380 h 380"/>
              <a:gd name="T2" fmla="*/ 0 w 285"/>
              <a:gd name="T3" fmla="*/ 175 h 380"/>
              <a:gd name="T4" fmla="*/ 140 w 285"/>
              <a:gd name="T5" fmla="*/ 38 h 380"/>
              <a:gd name="T6" fmla="*/ 95 w 285"/>
              <a:gd name="T7" fmla="*/ 0 h 380"/>
              <a:gd name="T8" fmla="*/ 285 w 285"/>
              <a:gd name="T9" fmla="*/ 0 h 380"/>
              <a:gd name="T10" fmla="*/ 285 w 285"/>
              <a:gd name="T11" fmla="*/ 179 h 380"/>
              <a:gd name="T12" fmla="*/ 237 w 285"/>
              <a:gd name="T13" fmla="*/ 134 h 380"/>
              <a:gd name="T14" fmla="*/ 0 w 285"/>
              <a:gd name="T15" fmla="*/ 380 h 3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5" h="380">
                <a:moveTo>
                  <a:pt x="0" y="380"/>
                </a:moveTo>
                <a:lnTo>
                  <a:pt x="0" y="175"/>
                </a:lnTo>
                <a:lnTo>
                  <a:pt x="140" y="38"/>
                </a:lnTo>
                <a:lnTo>
                  <a:pt x="95" y="0"/>
                </a:lnTo>
                <a:lnTo>
                  <a:pt x="285" y="0"/>
                </a:lnTo>
                <a:lnTo>
                  <a:pt x="285" y="179"/>
                </a:lnTo>
                <a:lnTo>
                  <a:pt x="237" y="134"/>
                </a:lnTo>
                <a:lnTo>
                  <a:pt x="0" y="380"/>
                </a:lnTo>
                <a:close/>
              </a:path>
            </a:pathLst>
          </a:custGeom>
          <a:solidFill>
            <a:srgbClr val="3FA4DE"/>
          </a:solidFill>
          <a:ln>
            <a:noFill/>
          </a:ln>
          <a:effectLst>
            <a:outerShdw blurRad="127000" dist="1270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p>
            <a:pPr lvl="0" algn="ctr">
              <a:buClrTx/>
              <a:buSzTx/>
              <a:buFontTx/>
            </a:pPr>
            <a:endParaRPr lang="zh-CN" altLang="en-US" b="1">
              <a:cs typeface="+mn-ea"/>
              <a:sym typeface="+mn-lt"/>
            </a:endParaRPr>
          </a:p>
        </p:txBody>
      </p:sp>
      <p:sp>
        <p:nvSpPr>
          <p:cNvPr id="17" name="Freeform 8"/>
          <p:cNvSpPr/>
          <p:nvPr/>
        </p:nvSpPr>
        <p:spPr bwMode="auto">
          <a:xfrm>
            <a:off x="5975985" y="4354830"/>
            <a:ext cx="224790" cy="521335"/>
          </a:xfrm>
          <a:custGeom>
            <a:avLst/>
            <a:gdLst>
              <a:gd name="T0" fmla="*/ 28 w 28"/>
              <a:gd name="T1" fmla="*/ 65 h 65"/>
              <a:gd name="T2" fmla="*/ 0 w 28"/>
              <a:gd name="T3" fmla="*/ 31 h 65"/>
              <a:gd name="T4" fmla="*/ 28 w 28"/>
              <a:gd name="T5" fmla="*/ 0 h 65"/>
              <a:gd name="T6" fmla="*/ 28 w 28"/>
              <a:gd name="T7" fmla="*/ 65 h 65"/>
            </a:gdLst>
            <a:ahLst/>
            <a:cxnLst>
              <a:cxn ang="0">
                <a:pos x="T0" y="T1"/>
              </a:cxn>
              <a:cxn ang="0">
                <a:pos x="T2" y="T3"/>
              </a:cxn>
              <a:cxn ang="0">
                <a:pos x="T4" y="T5"/>
              </a:cxn>
              <a:cxn ang="0">
                <a:pos x="T6" y="T7"/>
              </a:cxn>
            </a:cxnLst>
            <a:rect l="0" t="0" r="r" b="b"/>
            <a:pathLst>
              <a:path w="28" h="65">
                <a:moveTo>
                  <a:pt x="28" y="65"/>
                </a:moveTo>
                <a:lnTo>
                  <a:pt x="0" y="31"/>
                </a:lnTo>
                <a:lnTo>
                  <a:pt x="28" y="0"/>
                </a:lnTo>
                <a:lnTo>
                  <a:pt x="28" y="6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sz="1600">
              <a:cs typeface="+mn-ea"/>
              <a:sym typeface="+mn-lt"/>
            </a:endParaRPr>
          </a:p>
        </p:txBody>
      </p:sp>
      <p:sp>
        <p:nvSpPr>
          <p:cNvPr id="18" name="Freeform 9"/>
          <p:cNvSpPr/>
          <p:nvPr/>
        </p:nvSpPr>
        <p:spPr bwMode="auto">
          <a:xfrm>
            <a:off x="5975985" y="1564005"/>
            <a:ext cx="2285365" cy="3039110"/>
          </a:xfrm>
          <a:custGeom>
            <a:avLst/>
            <a:gdLst>
              <a:gd name="T0" fmla="*/ 0 w 285"/>
              <a:gd name="T1" fmla="*/ 379 h 379"/>
              <a:gd name="T2" fmla="*/ 0 w 285"/>
              <a:gd name="T3" fmla="*/ 174 h 379"/>
              <a:gd name="T4" fmla="*/ 140 w 285"/>
              <a:gd name="T5" fmla="*/ 40 h 379"/>
              <a:gd name="T6" fmla="*/ 95 w 285"/>
              <a:gd name="T7" fmla="*/ 0 h 379"/>
              <a:gd name="T8" fmla="*/ 285 w 285"/>
              <a:gd name="T9" fmla="*/ 0 h 379"/>
              <a:gd name="T10" fmla="*/ 285 w 285"/>
              <a:gd name="T11" fmla="*/ 181 h 379"/>
              <a:gd name="T12" fmla="*/ 235 w 285"/>
              <a:gd name="T13" fmla="*/ 133 h 379"/>
              <a:gd name="T14" fmla="*/ 0 w 285"/>
              <a:gd name="T15" fmla="*/ 379 h 3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5" h="379">
                <a:moveTo>
                  <a:pt x="0" y="379"/>
                </a:moveTo>
                <a:lnTo>
                  <a:pt x="0" y="174"/>
                </a:lnTo>
                <a:lnTo>
                  <a:pt x="140" y="40"/>
                </a:lnTo>
                <a:lnTo>
                  <a:pt x="95" y="0"/>
                </a:lnTo>
                <a:lnTo>
                  <a:pt x="285" y="0"/>
                </a:lnTo>
                <a:lnTo>
                  <a:pt x="285" y="181"/>
                </a:lnTo>
                <a:lnTo>
                  <a:pt x="235" y="133"/>
                </a:lnTo>
                <a:lnTo>
                  <a:pt x="0" y="379"/>
                </a:lnTo>
                <a:close/>
              </a:path>
            </a:pathLst>
          </a:custGeom>
          <a:solidFill>
            <a:schemeClr val="accent2"/>
          </a:solidFill>
          <a:ln>
            <a:noFill/>
          </a:ln>
          <a:effectLst>
            <a:outerShdw blurRad="127000" dist="1270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p>
            <a:pPr lvl="0" algn="ctr">
              <a:buClrTx/>
              <a:buSzTx/>
              <a:buFontTx/>
            </a:pPr>
            <a:endParaRPr lang="zh-CN" altLang="en-US" b="1">
              <a:cs typeface="+mn-ea"/>
              <a:sym typeface="+mn-lt"/>
            </a:endParaRPr>
          </a:p>
        </p:txBody>
      </p:sp>
      <p:sp>
        <p:nvSpPr>
          <p:cNvPr id="19" name="TextBox 10"/>
          <p:cNvSpPr txBox="1"/>
          <p:nvPr/>
        </p:nvSpPr>
        <p:spPr>
          <a:xfrm>
            <a:off x="1063828" y="5704840"/>
            <a:ext cx="877164" cy="707886"/>
          </a:xfrm>
          <a:prstGeom prst="rect">
            <a:avLst/>
          </a:prstGeom>
          <a:noFill/>
        </p:spPr>
        <p:txBody>
          <a:bodyPr wrap="none" rtlCol="0">
            <a:spAutoFit/>
          </a:bodyPr>
          <a:lstStyle/>
          <a:p>
            <a:pPr algn="ctr"/>
            <a:r>
              <a:rPr lang="id-ID" sz="4000" spc="300" dirty="0" smtClean="0">
                <a:solidFill>
                  <a:schemeClr val="tx1">
                    <a:lumMod val="75000"/>
                    <a:lumOff val="25000"/>
                  </a:schemeClr>
                </a:solidFill>
                <a:cs typeface="+mn-ea"/>
                <a:sym typeface="+mn-lt"/>
              </a:rPr>
              <a:t>01</a:t>
            </a:r>
          </a:p>
        </p:txBody>
      </p:sp>
      <p:sp>
        <p:nvSpPr>
          <p:cNvPr id="20" name="TextBox 11"/>
          <p:cNvSpPr txBox="1"/>
          <p:nvPr/>
        </p:nvSpPr>
        <p:spPr>
          <a:xfrm>
            <a:off x="3765550" y="5704840"/>
            <a:ext cx="877163" cy="707886"/>
          </a:xfrm>
          <a:prstGeom prst="rect">
            <a:avLst/>
          </a:prstGeom>
          <a:noFill/>
        </p:spPr>
        <p:txBody>
          <a:bodyPr wrap="none" rtlCol="0">
            <a:spAutoFit/>
          </a:bodyPr>
          <a:lstStyle/>
          <a:p>
            <a:r>
              <a:rPr lang="id-ID" sz="4000" spc="300" dirty="0" smtClean="0">
                <a:solidFill>
                  <a:schemeClr val="tx1">
                    <a:lumMod val="75000"/>
                    <a:lumOff val="25000"/>
                  </a:schemeClr>
                </a:solidFill>
                <a:cs typeface="+mn-ea"/>
                <a:sym typeface="+mn-lt"/>
              </a:rPr>
              <a:t>02</a:t>
            </a:r>
          </a:p>
        </p:txBody>
      </p:sp>
      <p:sp>
        <p:nvSpPr>
          <p:cNvPr id="21" name="TextBox 12"/>
          <p:cNvSpPr txBox="1"/>
          <p:nvPr/>
        </p:nvSpPr>
        <p:spPr>
          <a:xfrm>
            <a:off x="6411595" y="5704840"/>
            <a:ext cx="877163" cy="707886"/>
          </a:xfrm>
          <a:prstGeom prst="rect">
            <a:avLst/>
          </a:prstGeom>
          <a:noFill/>
        </p:spPr>
        <p:txBody>
          <a:bodyPr wrap="none" rtlCol="0">
            <a:spAutoFit/>
          </a:bodyPr>
          <a:lstStyle/>
          <a:p>
            <a:r>
              <a:rPr lang="id-ID" sz="4000" spc="300" dirty="0" smtClean="0">
                <a:solidFill>
                  <a:schemeClr val="tx1">
                    <a:lumMod val="75000"/>
                    <a:lumOff val="25000"/>
                  </a:schemeClr>
                </a:solidFill>
                <a:cs typeface="+mn-ea"/>
                <a:sym typeface="+mn-lt"/>
              </a:rPr>
              <a:t>03</a:t>
            </a:r>
          </a:p>
        </p:txBody>
      </p:sp>
      <p:sp>
        <p:nvSpPr>
          <p:cNvPr id="22" name="Rectangle 18"/>
          <p:cNvSpPr/>
          <p:nvPr/>
        </p:nvSpPr>
        <p:spPr>
          <a:xfrm>
            <a:off x="8752840" y="2331085"/>
            <a:ext cx="2366010" cy="613694"/>
          </a:xfrm>
          <a:prstGeom prst="rect">
            <a:avLst/>
          </a:prstGeom>
        </p:spPr>
        <p:txBody>
          <a:bodyPr wrap="square">
            <a:spAutoFit/>
          </a:bodyPr>
          <a:lstStyle/>
          <a:p>
            <a:pPr algn="l">
              <a:lnSpc>
                <a:spcPct val="150000"/>
              </a:lnSpc>
            </a:pPr>
            <a:r>
              <a:rPr lang="en-US" sz="1200">
                <a:solidFill>
                  <a:schemeClr val="tx1">
                    <a:lumMod val="50000"/>
                    <a:lumOff val="50000"/>
                  </a:schemeClr>
                </a:solidFill>
                <a:cs typeface="+mn-ea"/>
                <a:sym typeface="+mn-lt"/>
              </a:rPr>
              <a:t>单击此处输入你的正文，文字是您思想的提炼</a:t>
            </a:r>
            <a:endParaRPr lang="en-US" sz="1200" dirty="0">
              <a:solidFill>
                <a:schemeClr val="tx1">
                  <a:lumMod val="50000"/>
                  <a:lumOff val="50000"/>
                </a:schemeClr>
              </a:solidFill>
              <a:cs typeface="+mn-ea"/>
              <a:sym typeface="+mn-lt"/>
            </a:endParaRPr>
          </a:p>
        </p:txBody>
      </p:sp>
      <p:sp>
        <p:nvSpPr>
          <p:cNvPr id="23" name="TextBox 19"/>
          <p:cNvSpPr txBox="1"/>
          <p:nvPr/>
        </p:nvSpPr>
        <p:spPr>
          <a:xfrm>
            <a:off x="8752840" y="1978025"/>
            <a:ext cx="2366010" cy="368300"/>
          </a:xfrm>
          <a:prstGeom prst="rect">
            <a:avLst/>
          </a:prstGeom>
          <a:noFill/>
        </p:spPr>
        <p:txBody>
          <a:bodyPr wrap="square">
            <a:spAutoFit/>
          </a:bodyPr>
          <a:lstStyle/>
          <a:p>
            <a:pPr marL="0" indent="0" algn="l">
              <a:buNone/>
            </a:pPr>
            <a:r>
              <a:rPr lang="zh-CN" altLang="en-US" dirty="0">
                <a:solidFill>
                  <a:schemeClr val="tx1">
                    <a:lumMod val="75000"/>
                    <a:lumOff val="25000"/>
                  </a:schemeClr>
                </a:solidFill>
                <a:cs typeface="+mn-ea"/>
                <a:sym typeface="+mn-lt"/>
              </a:rPr>
              <a:t>添加标题</a:t>
            </a:r>
            <a:endParaRPr lang="zh-CN" altLang="en-US" spc="300" dirty="0">
              <a:solidFill>
                <a:schemeClr val="tx1">
                  <a:lumMod val="75000"/>
                  <a:lumOff val="25000"/>
                </a:schemeClr>
              </a:solidFill>
              <a:cs typeface="+mn-ea"/>
              <a:sym typeface="+mn-lt"/>
            </a:endParaRPr>
          </a:p>
        </p:txBody>
      </p:sp>
      <p:sp>
        <p:nvSpPr>
          <p:cNvPr id="24" name="Rectangle 20"/>
          <p:cNvSpPr/>
          <p:nvPr/>
        </p:nvSpPr>
        <p:spPr>
          <a:xfrm>
            <a:off x="8752840" y="3838575"/>
            <a:ext cx="2366010" cy="613694"/>
          </a:xfrm>
          <a:prstGeom prst="rect">
            <a:avLst/>
          </a:prstGeom>
        </p:spPr>
        <p:txBody>
          <a:bodyPr wrap="square">
            <a:spAutoFit/>
          </a:bodyPr>
          <a:lstStyle/>
          <a:p>
            <a:pPr algn="l">
              <a:lnSpc>
                <a:spcPct val="150000"/>
              </a:lnSpc>
            </a:pPr>
            <a:r>
              <a:rPr lang="en-US" sz="1200">
                <a:solidFill>
                  <a:schemeClr val="tx1">
                    <a:lumMod val="50000"/>
                    <a:lumOff val="50000"/>
                  </a:schemeClr>
                </a:solidFill>
                <a:cs typeface="+mn-ea"/>
                <a:sym typeface="+mn-lt"/>
              </a:rPr>
              <a:t>单击此处输入你的正文，文字是您思想的提炼</a:t>
            </a:r>
            <a:endParaRPr lang="en-US" sz="1200" dirty="0">
              <a:solidFill>
                <a:schemeClr val="tx1">
                  <a:lumMod val="50000"/>
                  <a:lumOff val="50000"/>
                </a:schemeClr>
              </a:solidFill>
              <a:cs typeface="+mn-ea"/>
              <a:sym typeface="+mn-lt"/>
            </a:endParaRPr>
          </a:p>
        </p:txBody>
      </p:sp>
      <p:sp>
        <p:nvSpPr>
          <p:cNvPr id="25" name="TextBox 21"/>
          <p:cNvSpPr txBox="1"/>
          <p:nvPr/>
        </p:nvSpPr>
        <p:spPr>
          <a:xfrm>
            <a:off x="8752840" y="3456940"/>
            <a:ext cx="2366645" cy="368300"/>
          </a:xfrm>
          <a:prstGeom prst="rect">
            <a:avLst/>
          </a:prstGeom>
          <a:noFill/>
        </p:spPr>
        <p:txBody>
          <a:bodyPr wrap="square">
            <a:spAutoFit/>
          </a:bodyPr>
          <a:lstStyle/>
          <a:p>
            <a:pPr marL="0" indent="0" algn="l">
              <a:buNone/>
            </a:pPr>
            <a:r>
              <a:rPr lang="zh-CN" altLang="en-US" dirty="0">
                <a:solidFill>
                  <a:schemeClr val="tx1">
                    <a:lumMod val="75000"/>
                    <a:lumOff val="25000"/>
                  </a:schemeClr>
                </a:solidFill>
                <a:cs typeface="+mn-ea"/>
                <a:sym typeface="+mn-lt"/>
              </a:rPr>
              <a:t>添加标题</a:t>
            </a:r>
            <a:endParaRPr lang="zh-CN" altLang="en-US" spc="300" dirty="0">
              <a:solidFill>
                <a:schemeClr val="tx1">
                  <a:lumMod val="75000"/>
                  <a:lumOff val="25000"/>
                </a:schemeClr>
              </a:solidFill>
              <a:cs typeface="+mn-ea"/>
              <a:sym typeface="+mn-lt"/>
            </a:endParaRPr>
          </a:p>
        </p:txBody>
      </p:sp>
      <p:sp>
        <p:nvSpPr>
          <p:cNvPr id="26" name="Rectangle 22"/>
          <p:cNvSpPr/>
          <p:nvPr/>
        </p:nvSpPr>
        <p:spPr>
          <a:xfrm>
            <a:off x="8752840" y="5346065"/>
            <a:ext cx="2366645" cy="613694"/>
          </a:xfrm>
          <a:prstGeom prst="rect">
            <a:avLst/>
          </a:prstGeom>
        </p:spPr>
        <p:txBody>
          <a:bodyPr wrap="square">
            <a:spAutoFit/>
          </a:bodyPr>
          <a:lstStyle/>
          <a:p>
            <a:pPr algn="l">
              <a:lnSpc>
                <a:spcPct val="150000"/>
              </a:lnSpc>
            </a:pPr>
            <a:r>
              <a:rPr lang="en-US" sz="1200">
                <a:solidFill>
                  <a:schemeClr val="tx1">
                    <a:lumMod val="50000"/>
                    <a:lumOff val="50000"/>
                  </a:schemeClr>
                </a:solidFill>
                <a:cs typeface="+mn-ea"/>
                <a:sym typeface="+mn-lt"/>
              </a:rPr>
              <a:t>单击此处输入你的正文，文字是您思想的提炼</a:t>
            </a:r>
            <a:endParaRPr lang="en-US" sz="1200" dirty="0">
              <a:solidFill>
                <a:schemeClr val="tx1">
                  <a:lumMod val="50000"/>
                  <a:lumOff val="50000"/>
                </a:schemeClr>
              </a:solidFill>
              <a:cs typeface="+mn-ea"/>
              <a:sym typeface="+mn-lt"/>
            </a:endParaRPr>
          </a:p>
        </p:txBody>
      </p:sp>
      <p:sp>
        <p:nvSpPr>
          <p:cNvPr id="27" name="TextBox 23"/>
          <p:cNvSpPr txBox="1"/>
          <p:nvPr/>
        </p:nvSpPr>
        <p:spPr>
          <a:xfrm>
            <a:off x="8752840" y="4985385"/>
            <a:ext cx="2366645" cy="368300"/>
          </a:xfrm>
          <a:prstGeom prst="rect">
            <a:avLst/>
          </a:prstGeom>
          <a:noFill/>
        </p:spPr>
        <p:txBody>
          <a:bodyPr wrap="square">
            <a:spAutoFit/>
          </a:bodyPr>
          <a:lstStyle/>
          <a:p>
            <a:pPr marL="0" indent="0" algn="l">
              <a:buNone/>
            </a:pPr>
            <a:r>
              <a:rPr lang="zh-CN" altLang="en-US" dirty="0">
                <a:solidFill>
                  <a:schemeClr val="tx1">
                    <a:lumMod val="75000"/>
                    <a:lumOff val="25000"/>
                  </a:schemeClr>
                </a:solidFill>
                <a:cs typeface="+mn-ea"/>
                <a:sym typeface="+mn-lt"/>
              </a:rPr>
              <a:t>添加标题</a:t>
            </a:r>
            <a:endParaRPr lang="zh-CN" altLang="en-US" spc="300" dirty="0">
              <a:solidFill>
                <a:schemeClr val="tx1">
                  <a:lumMod val="75000"/>
                  <a:lumOff val="25000"/>
                </a:schemeClr>
              </a:solidFill>
              <a:cs typeface="+mn-ea"/>
              <a:sym typeface="+mn-lt"/>
            </a:endParaRPr>
          </a:p>
        </p:txBody>
      </p:sp>
      <p:pic>
        <p:nvPicPr>
          <p:cNvPr id="44" name="图片 43" descr="32313538333935363b32313538333935323bd3cabcfe"/>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39633" y="3560445"/>
            <a:ext cx="397510" cy="397510"/>
          </a:xfrm>
          <a:prstGeom prst="rect">
            <a:avLst/>
          </a:prstGeom>
        </p:spPr>
      </p:pic>
      <p:pic>
        <p:nvPicPr>
          <p:cNvPr id="45" name="图片 44" descr="32313538333935363b32313538333934373bcec4bcfebcd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29513" y="1852295"/>
            <a:ext cx="397510" cy="397510"/>
          </a:xfrm>
          <a:prstGeom prst="rect">
            <a:avLst/>
          </a:prstGeom>
        </p:spPr>
      </p:pic>
      <p:pic>
        <p:nvPicPr>
          <p:cNvPr id="46" name="图片 45" descr="32313538333935363b32313538333934333bb6d4bbb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760913" y="2759075"/>
            <a:ext cx="397510" cy="39751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med" p14:dur="699">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0" y="2364740"/>
            <a:ext cx="12192000" cy="6065520"/>
            <a:chOff x="0" y="1883"/>
            <a:chExt cx="19200" cy="9552"/>
          </a:xfrm>
        </p:grpSpPr>
        <p:pic>
          <p:nvPicPr>
            <p:cNvPr id="4" name="图片 3" descr="wave_colorf_spect13"/>
            <p:cNvPicPr>
              <a:picLocks noChangeAspect="1"/>
            </p:cNvPicPr>
            <p:nvPr/>
          </p:nvPicPr>
          <p:blipFill>
            <a:blip r:embed="rId3"/>
            <a:stretch>
              <a:fillRect/>
            </a:stretch>
          </p:blipFill>
          <p:spPr>
            <a:xfrm>
              <a:off x="0" y="1883"/>
              <a:ext cx="19200" cy="9553"/>
            </a:xfrm>
            <a:prstGeom prst="rect">
              <a:avLst/>
            </a:prstGeom>
          </p:spPr>
        </p:pic>
        <p:sp>
          <p:nvSpPr>
            <p:cNvPr id="5" name="矩形 4"/>
            <p:cNvSpPr/>
            <p:nvPr/>
          </p:nvSpPr>
          <p:spPr>
            <a:xfrm>
              <a:off x="11906" y="5546"/>
              <a:ext cx="6023" cy="5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6" name="文本框 15"/>
          <p:cNvSpPr txBox="1"/>
          <p:nvPr/>
        </p:nvSpPr>
        <p:spPr>
          <a:xfrm>
            <a:off x="440055" y="171450"/>
            <a:ext cx="1765935" cy="229870"/>
          </a:xfrm>
          <a:prstGeom prst="rect">
            <a:avLst/>
          </a:prstGeom>
          <a:noFill/>
        </p:spPr>
        <p:txBody>
          <a:bodyPr wrap="square" rtlCol="0">
            <a:spAutoFit/>
          </a:bodyPr>
          <a:lstStyle/>
          <a:p>
            <a:r>
              <a:rPr lang="en-US" altLang="zh-CN" sz="900">
                <a:solidFill>
                  <a:schemeClr val="bg1">
                    <a:lumMod val="50000"/>
                  </a:schemeClr>
                </a:solidFill>
                <a:cs typeface="+mn-ea"/>
                <a:sym typeface="+mn-lt"/>
              </a:rPr>
              <a:t>COMMITTED</a:t>
            </a:r>
          </a:p>
        </p:txBody>
      </p:sp>
      <p:sp>
        <p:nvSpPr>
          <p:cNvPr id="22" name="文本框 21"/>
          <p:cNvSpPr txBox="1"/>
          <p:nvPr/>
        </p:nvSpPr>
        <p:spPr>
          <a:xfrm>
            <a:off x="297865" y="2606675"/>
            <a:ext cx="323165" cy="3019425"/>
          </a:xfrm>
          <a:prstGeom prst="rect">
            <a:avLst/>
          </a:prstGeom>
          <a:noFill/>
        </p:spPr>
        <p:txBody>
          <a:bodyPr vert="eaVert" wrap="square" rtlCol="0">
            <a:spAutoFit/>
          </a:bodyPr>
          <a:lstStyle/>
          <a:p>
            <a:r>
              <a:rPr lang="en-US" altLang="zh-CN" sz="900">
                <a:solidFill>
                  <a:schemeClr val="bg1">
                    <a:lumMod val="50000"/>
                  </a:schemeClr>
                </a:solidFill>
                <a:cs typeface="+mn-ea"/>
                <a:sym typeface="+mn-lt"/>
              </a:rPr>
              <a:t>C  O  M  M  I  T  T  E  D</a:t>
            </a:r>
          </a:p>
        </p:txBody>
      </p:sp>
      <p:sp>
        <p:nvSpPr>
          <p:cNvPr id="23" name="文本框 22"/>
          <p:cNvSpPr txBox="1"/>
          <p:nvPr/>
        </p:nvSpPr>
        <p:spPr>
          <a:xfrm>
            <a:off x="320040" y="6224905"/>
            <a:ext cx="1765935" cy="368300"/>
          </a:xfrm>
          <a:prstGeom prst="rect">
            <a:avLst/>
          </a:prstGeom>
          <a:noFill/>
        </p:spPr>
        <p:txBody>
          <a:bodyPr wrap="square" rtlCol="0">
            <a:spAutoFit/>
          </a:bodyPr>
          <a:lstStyle/>
          <a:p>
            <a:r>
              <a:rPr lang="en-US" altLang="zh-CN" sz="900">
                <a:solidFill>
                  <a:schemeClr val="bg1">
                    <a:lumMod val="50000"/>
                  </a:schemeClr>
                </a:solidFill>
                <a:cs typeface="+mn-ea"/>
                <a:sym typeface="+mn-lt"/>
              </a:rPr>
              <a:t>COMM</a:t>
            </a:r>
          </a:p>
          <a:p>
            <a:r>
              <a:rPr lang="en-US" altLang="zh-CN" sz="900">
                <a:solidFill>
                  <a:schemeClr val="bg1">
                    <a:lumMod val="50000"/>
                  </a:schemeClr>
                </a:solidFill>
                <a:cs typeface="+mn-ea"/>
                <a:sym typeface="+mn-lt"/>
              </a:rPr>
              <a:t>ITTE</a:t>
            </a:r>
          </a:p>
        </p:txBody>
      </p:sp>
      <p:grpSp>
        <p:nvGrpSpPr>
          <p:cNvPr id="7" name="组合 6"/>
          <p:cNvGrpSpPr/>
          <p:nvPr/>
        </p:nvGrpSpPr>
        <p:grpSpPr>
          <a:xfrm>
            <a:off x="11663680" y="2932430"/>
            <a:ext cx="95250" cy="962025"/>
            <a:chOff x="18243" y="5368"/>
            <a:chExt cx="150" cy="1515"/>
          </a:xfrm>
          <a:solidFill>
            <a:schemeClr val="bg1">
              <a:lumMod val="85000"/>
            </a:schemeClr>
          </a:solidFill>
        </p:grpSpPr>
        <p:sp>
          <p:nvSpPr>
            <p:cNvPr id="31" name="椭圆 30"/>
            <p:cNvSpPr/>
            <p:nvPr/>
          </p:nvSpPr>
          <p:spPr>
            <a:xfrm>
              <a:off x="18243" y="5368"/>
              <a:ext cx="151" cy="1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cs typeface="+mn-ea"/>
                <a:sym typeface="+mn-lt"/>
              </a:endParaRPr>
            </a:p>
          </p:txBody>
        </p:sp>
        <p:sp>
          <p:nvSpPr>
            <p:cNvPr id="39" name="椭圆 38"/>
            <p:cNvSpPr/>
            <p:nvPr/>
          </p:nvSpPr>
          <p:spPr>
            <a:xfrm>
              <a:off x="18243" y="5823"/>
              <a:ext cx="151" cy="1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cs typeface="+mn-ea"/>
                <a:sym typeface="+mn-lt"/>
              </a:endParaRPr>
            </a:p>
          </p:txBody>
        </p:sp>
        <p:sp>
          <p:nvSpPr>
            <p:cNvPr id="41" name="椭圆 40"/>
            <p:cNvSpPr/>
            <p:nvPr/>
          </p:nvSpPr>
          <p:spPr>
            <a:xfrm>
              <a:off x="18243" y="6278"/>
              <a:ext cx="151" cy="151"/>
            </a:xfrm>
            <a:prstGeom prst="ellipse">
              <a:avLst/>
            </a:prstGeom>
            <a:grpFill/>
            <a:ln>
              <a:solidFill>
                <a:schemeClr val="bg1"/>
              </a:solid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cs typeface="+mn-ea"/>
                <a:sym typeface="+mn-lt"/>
              </a:endParaRPr>
            </a:p>
          </p:txBody>
        </p:sp>
        <p:sp>
          <p:nvSpPr>
            <p:cNvPr id="42" name="椭圆 41"/>
            <p:cNvSpPr/>
            <p:nvPr/>
          </p:nvSpPr>
          <p:spPr>
            <a:xfrm>
              <a:off x="18243" y="6733"/>
              <a:ext cx="151" cy="1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cs typeface="+mn-ea"/>
                <a:sym typeface="+mn-lt"/>
              </a:endParaRPr>
            </a:p>
          </p:txBody>
        </p:sp>
      </p:grpSp>
      <p:sp>
        <p:nvSpPr>
          <p:cNvPr id="45" name="文本框 44"/>
          <p:cNvSpPr txBox="1"/>
          <p:nvPr/>
        </p:nvSpPr>
        <p:spPr>
          <a:xfrm>
            <a:off x="9992995" y="171450"/>
            <a:ext cx="1765935" cy="368300"/>
          </a:xfrm>
          <a:prstGeom prst="rect">
            <a:avLst/>
          </a:prstGeom>
          <a:noFill/>
        </p:spPr>
        <p:txBody>
          <a:bodyPr wrap="square" rtlCol="0">
            <a:spAutoFit/>
          </a:bodyPr>
          <a:lstStyle/>
          <a:p>
            <a:pPr algn="r"/>
            <a:r>
              <a:rPr lang="en-US" altLang="zh-CN" sz="900">
                <a:solidFill>
                  <a:schemeClr val="bg1">
                    <a:lumMod val="50000"/>
                  </a:schemeClr>
                </a:solidFill>
                <a:cs typeface="+mn-ea"/>
                <a:sym typeface="+mn-lt"/>
              </a:rPr>
              <a:t>COMM</a:t>
            </a:r>
          </a:p>
          <a:p>
            <a:pPr algn="r"/>
            <a:r>
              <a:rPr lang="en-US" altLang="zh-CN" sz="900">
                <a:solidFill>
                  <a:schemeClr val="bg1">
                    <a:lumMod val="50000"/>
                  </a:schemeClr>
                </a:solidFill>
                <a:cs typeface="+mn-ea"/>
                <a:sym typeface="+mn-lt"/>
              </a:rPr>
              <a:t>ITTE</a:t>
            </a:r>
          </a:p>
        </p:txBody>
      </p:sp>
      <p:sp>
        <p:nvSpPr>
          <p:cNvPr id="46" name="文本框 45"/>
          <p:cNvSpPr txBox="1"/>
          <p:nvPr/>
        </p:nvSpPr>
        <p:spPr>
          <a:xfrm>
            <a:off x="10027920" y="6333490"/>
            <a:ext cx="1765935" cy="229870"/>
          </a:xfrm>
          <a:prstGeom prst="rect">
            <a:avLst/>
          </a:prstGeom>
          <a:noFill/>
        </p:spPr>
        <p:txBody>
          <a:bodyPr wrap="square" rtlCol="0">
            <a:spAutoFit/>
          </a:bodyPr>
          <a:lstStyle/>
          <a:p>
            <a:pPr algn="r"/>
            <a:r>
              <a:rPr lang="en-US" altLang="zh-CN" sz="900">
                <a:solidFill>
                  <a:schemeClr val="bg1">
                    <a:lumMod val="50000"/>
                  </a:schemeClr>
                </a:solidFill>
                <a:cs typeface="+mn-ea"/>
                <a:sym typeface="+mn-lt"/>
              </a:rPr>
              <a:t>COMMITTED</a:t>
            </a:r>
          </a:p>
        </p:txBody>
      </p:sp>
      <p:sp>
        <p:nvSpPr>
          <p:cNvPr id="2" name="矩形 1"/>
          <p:cNvSpPr/>
          <p:nvPr/>
        </p:nvSpPr>
        <p:spPr bwMode="auto">
          <a:xfrm>
            <a:off x="3273425" y="2105025"/>
            <a:ext cx="5715635" cy="1106805"/>
          </a:xfrm>
          <a:prstGeom prst="rect">
            <a:avLst/>
          </a:prstGeom>
          <a:noFill/>
          <a:ln>
            <a:noFill/>
          </a:ln>
        </p:spPr>
        <p:txBody>
          <a:bodyPr wrap="square" rtlCol="0">
            <a:spAutoFit/>
          </a:bodyPr>
          <a:lstStyle/>
          <a:p>
            <a:pPr algn="dist" defTabSz="457200"/>
            <a:r>
              <a:rPr lang="zh-CN" altLang="en-US" sz="6600">
                <a:ln w="38100">
                  <a:noFill/>
                </a:ln>
                <a:solidFill>
                  <a:schemeClr val="tx1">
                    <a:lumMod val="75000"/>
                    <a:lumOff val="25000"/>
                  </a:schemeClr>
                </a:solidFill>
                <a:cs typeface="+mn-ea"/>
                <a:sym typeface="+mn-lt"/>
              </a:rPr>
              <a:t>请输入标题</a:t>
            </a:r>
          </a:p>
        </p:txBody>
      </p:sp>
      <p:sp>
        <p:nvSpPr>
          <p:cNvPr id="3" name="矩形 2"/>
          <p:cNvSpPr/>
          <p:nvPr/>
        </p:nvSpPr>
        <p:spPr>
          <a:xfrm>
            <a:off x="4300538" y="1744345"/>
            <a:ext cx="3661410" cy="368300"/>
          </a:xfrm>
          <a:prstGeom prst="rect">
            <a:avLst/>
          </a:prstGeom>
          <a:noFill/>
          <a:ln>
            <a:noFill/>
          </a:ln>
        </p:spPr>
        <p:txBody>
          <a:bodyPr wrap="square" rtlCol="0">
            <a:spAutoFit/>
          </a:bodyPr>
          <a:lstStyle/>
          <a:p>
            <a:pPr algn="ctr" defTabSz="457200"/>
            <a:r>
              <a:rPr lang="en-US" altLang="zh-CN">
                <a:ln w="38100">
                  <a:noFill/>
                </a:ln>
                <a:solidFill>
                  <a:schemeClr val="bg1">
                    <a:lumMod val="65000"/>
                  </a:schemeClr>
                </a:solidFill>
                <a:cs typeface="+mn-ea"/>
                <a:sym typeface="+mn-lt"/>
              </a:rPr>
              <a:t>Work Summary And Review</a:t>
            </a:r>
          </a:p>
        </p:txBody>
      </p:sp>
      <p:sp>
        <p:nvSpPr>
          <p:cNvPr id="8" name="矩形 7"/>
          <p:cNvSpPr/>
          <p:nvPr/>
        </p:nvSpPr>
        <p:spPr>
          <a:xfrm>
            <a:off x="3456623" y="3162300"/>
            <a:ext cx="5349240" cy="700576"/>
          </a:xfrm>
          <a:prstGeom prst="rect">
            <a:avLst/>
          </a:prstGeom>
        </p:spPr>
        <p:txBody>
          <a:bodyPr wrap="square">
            <a:spAutoFit/>
          </a:bodyPr>
          <a:lstStyle/>
          <a:p>
            <a:pPr algn="ctr" defTabSz="685800">
              <a:lnSpc>
                <a:spcPct val="150000"/>
              </a:lnSpc>
            </a:pPr>
            <a:r>
              <a:rPr lang="zh-CN" altLang="en-US" sz="1400">
                <a:solidFill>
                  <a:schemeClr val="tx1">
                    <a:lumMod val="50000"/>
                    <a:lumOff val="50000"/>
                  </a:schemeClr>
                </a:solidFill>
                <a:cs typeface="+mn-ea"/>
                <a:sym typeface="+mn-lt"/>
              </a:rPr>
              <a:t>您的内容打在这里，或者通过复制您的文本后，在此框中选择粘贴，您的内容打在这里您的内容打在这里</a:t>
            </a:r>
          </a:p>
        </p:txBody>
      </p:sp>
      <p:sp>
        <p:nvSpPr>
          <p:cNvPr id="9" name="矩形: 圆角 77"/>
          <p:cNvSpPr/>
          <p:nvPr/>
        </p:nvSpPr>
        <p:spPr>
          <a:xfrm>
            <a:off x="5453380" y="4178935"/>
            <a:ext cx="1355725" cy="382270"/>
          </a:xfrm>
          <a:prstGeom prst="roundRect">
            <a:avLst>
              <a:gd name="adj" fmla="val 50000"/>
            </a:avLst>
          </a:prstGeom>
          <a:solidFill>
            <a:srgbClr val="3FA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cs typeface="+mn-ea"/>
                <a:sym typeface="+mn-lt"/>
              </a:rPr>
              <a:t>第四单元</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699">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0" y="2364740"/>
            <a:ext cx="12192000" cy="6065520"/>
            <a:chOff x="0" y="1883"/>
            <a:chExt cx="19200" cy="9552"/>
          </a:xfrm>
        </p:grpSpPr>
        <p:pic>
          <p:nvPicPr>
            <p:cNvPr id="4" name="图片 3" descr="wave_colorf_spect13"/>
            <p:cNvPicPr>
              <a:picLocks noChangeAspect="1"/>
            </p:cNvPicPr>
            <p:nvPr/>
          </p:nvPicPr>
          <p:blipFill>
            <a:blip r:embed="rId3"/>
            <a:stretch>
              <a:fillRect/>
            </a:stretch>
          </p:blipFill>
          <p:spPr>
            <a:xfrm>
              <a:off x="0" y="1883"/>
              <a:ext cx="19200" cy="9553"/>
            </a:xfrm>
            <a:prstGeom prst="rect">
              <a:avLst/>
            </a:prstGeom>
          </p:spPr>
        </p:pic>
        <p:sp>
          <p:nvSpPr>
            <p:cNvPr id="5" name="矩形 4"/>
            <p:cNvSpPr/>
            <p:nvPr/>
          </p:nvSpPr>
          <p:spPr>
            <a:xfrm>
              <a:off x="11906" y="5546"/>
              <a:ext cx="6023" cy="5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6" name="文本框 15"/>
          <p:cNvSpPr txBox="1"/>
          <p:nvPr/>
        </p:nvSpPr>
        <p:spPr>
          <a:xfrm>
            <a:off x="440055" y="171450"/>
            <a:ext cx="1765935" cy="229870"/>
          </a:xfrm>
          <a:prstGeom prst="rect">
            <a:avLst/>
          </a:prstGeom>
          <a:noFill/>
        </p:spPr>
        <p:txBody>
          <a:bodyPr wrap="square" rtlCol="0">
            <a:spAutoFit/>
          </a:bodyPr>
          <a:lstStyle/>
          <a:p>
            <a:r>
              <a:rPr lang="en-US" altLang="zh-CN" sz="900" dirty="0">
                <a:solidFill>
                  <a:schemeClr val="bg1">
                    <a:lumMod val="50000"/>
                  </a:schemeClr>
                </a:solidFill>
                <a:cs typeface="+mn-ea"/>
                <a:sym typeface="+mn-lt"/>
              </a:rPr>
              <a:t>COMMITTED</a:t>
            </a:r>
          </a:p>
        </p:txBody>
      </p:sp>
      <p:sp>
        <p:nvSpPr>
          <p:cNvPr id="22" name="文本框 21"/>
          <p:cNvSpPr txBox="1"/>
          <p:nvPr/>
        </p:nvSpPr>
        <p:spPr>
          <a:xfrm>
            <a:off x="297865" y="2606675"/>
            <a:ext cx="323165" cy="3019425"/>
          </a:xfrm>
          <a:prstGeom prst="rect">
            <a:avLst/>
          </a:prstGeom>
          <a:noFill/>
        </p:spPr>
        <p:txBody>
          <a:bodyPr vert="eaVert" wrap="square" rtlCol="0">
            <a:spAutoFit/>
          </a:bodyPr>
          <a:lstStyle/>
          <a:p>
            <a:r>
              <a:rPr lang="en-US" altLang="zh-CN" sz="900">
                <a:solidFill>
                  <a:schemeClr val="bg1">
                    <a:lumMod val="50000"/>
                  </a:schemeClr>
                </a:solidFill>
                <a:cs typeface="+mn-ea"/>
                <a:sym typeface="+mn-lt"/>
              </a:rPr>
              <a:t>C  O  M  M  I  T  T  E  D</a:t>
            </a:r>
          </a:p>
        </p:txBody>
      </p:sp>
      <p:sp>
        <p:nvSpPr>
          <p:cNvPr id="23" name="文本框 22"/>
          <p:cNvSpPr txBox="1"/>
          <p:nvPr/>
        </p:nvSpPr>
        <p:spPr>
          <a:xfrm>
            <a:off x="320040" y="6224905"/>
            <a:ext cx="1765935" cy="368300"/>
          </a:xfrm>
          <a:prstGeom prst="rect">
            <a:avLst/>
          </a:prstGeom>
          <a:noFill/>
        </p:spPr>
        <p:txBody>
          <a:bodyPr wrap="square" rtlCol="0">
            <a:spAutoFit/>
          </a:bodyPr>
          <a:lstStyle/>
          <a:p>
            <a:r>
              <a:rPr lang="en-US" altLang="zh-CN" sz="900">
                <a:solidFill>
                  <a:schemeClr val="bg1">
                    <a:lumMod val="50000"/>
                  </a:schemeClr>
                </a:solidFill>
                <a:cs typeface="+mn-ea"/>
                <a:sym typeface="+mn-lt"/>
              </a:rPr>
              <a:t>COMM</a:t>
            </a:r>
          </a:p>
          <a:p>
            <a:r>
              <a:rPr lang="en-US" altLang="zh-CN" sz="900">
                <a:solidFill>
                  <a:schemeClr val="bg1">
                    <a:lumMod val="50000"/>
                  </a:schemeClr>
                </a:solidFill>
                <a:cs typeface="+mn-ea"/>
                <a:sym typeface="+mn-lt"/>
              </a:rPr>
              <a:t>ITTE</a:t>
            </a:r>
          </a:p>
        </p:txBody>
      </p:sp>
      <p:grpSp>
        <p:nvGrpSpPr>
          <p:cNvPr id="7" name="组合 6"/>
          <p:cNvGrpSpPr/>
          <p:nvPr/>
        </p:nvGrpSpPr>
        <p:grpSpPr>
          <a:xfrm>
            <a:off x="11663680" y="2932430"/>
            <a:ext cx="95250" cy="962025"/>
            <a:chOff x="18243" y="5368"/>
            <a:chExt cx="150" cy="1515"/>
          </a:xfrm>
          <a:solidFill>
            <a:schemeClr val="bg1">
              <a:lumMod val="85000"/>
            </a:schemeClr>
          </a:solidFill>
        </p:grpSpPr>
        <p:sp>
          <p:nvSpPr>
            <p:cNvPr id="31" name="椭圆 30"/>
            <p:cNvSpPr/>
            <p:nvPr/>
          </p:nvSpPr>
          <p:spPr>
            <a:xfrm>
              <a:off x="18243" y="5368"/>
              <a:ext cx="151" cy="1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cs typeface="+mn-ea"/>
                <a:sym typeface="+mn-lt"/>
              </a:endParaRPr>
            </a:p>
          </p:txBody>
        </p:sp>
        <p:sp>
          <p:nvSpPr>
            <p:cNvPr id="39" name="椭圆 38"/>
            <p:cNvSpPr/>
            <p:nvPr/>
          </p:nvSpPr>
          <p:spPr>
            <a:xfrm>
              <a:off x="18243" y="5823"/>
              <a:ext cx="151" cy="1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cs typeface="+mn-ea"/>
                <a:sym typeface="+mn-lt"/>
              </a:endParaRPr>
            </a:p>
          </p:txBody>
        </p:sp>
        <p:sp>
          <p:nvSpPr>
            <p:cNvPr id="41" name="椭圆 40"/>
            <p:cNvSpPr/>
            <p:nvPr/>
          </p:nvSpPr>
          <p:spPr>
            <a:xfrm>
              <a:off x="18243" y="6278"/>
              <a:ext cx="151" cy="151"/>
            </a:xfrm>
            <a:prstGeom prst="ellipse">
              <a:avLst/>
            </a:prstGeom>
            <a:grpFill/>
            <a:ln>
              <a:solidFill>
                <a:schemeClr val="bg1"/>
              </a:solid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cs typeface="+mn-ea"/>
                <a:sym typeface="+mn-lt"/>
              </a:endParaRPr>
            </a:p>
          </p:txBody>
        </p:sp>
        <p:sp>
          <p:nvSpPr>
            <p:cNvPr id="42" name="椭圆 41"/>
            <p:cNvSpPr/>
            <p:nvPr/>
          </p:nvSpPr>
          <p:spPr>
            <a:xfrm>
              <a:off x="18243" y="6733"/>
              <a:ext cx="151" cy="1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cs typeface="+mn-ea"/>
                <a:sym typeface="+mn-lt"/>
              </a:endParaRPr>
            </a:p>
          </p:txBody>
        </p:sp>
      </p:grpSp>
      <p:sp>
        <p:nvSpPr>
          <p:cNvPr id="45" name="文本框 44"/>
          <p:cNvSpPr txBox="1"/>
          <p:nvPr/>
        </p:nvSpPr>
        <p:spPr>
          <a:xfrm>
            <a:off x="9992995" y="171450"/>
            <a:ext cx="1765935" cy="368300"/>
          </a:xfrm>
          <a:prstGeom prst="rect">
            <a:avLst/>
          </a:prstGeom>
          <a:noFill/>
        </p:spPr>
        <p:txBody>
          <a:bodyPr wrap="square" rtlCol="0">
            <a:spAutoFit/>
          </a:bodyPr>
          <a:lstStyle/>
          <a:p>
            <a:pPr algn="r"/>
            <a:r>
              <a:rPr lang="en-US" altLang="zh-CN" sz="900">
                <a:solidFill>
                  <a:schemeClr val="bg1">
                    <a:lumMod val="50000"/>
                  </a:schemeClr>
                </a:solidFill>
                <a:cs typeface="+mn-ea"/>
                <a:sym typeface="+mn-lt"/>
              </a:rPr>
              <a:t>COMM</a:t>
            </a:r>
          </a:p>
          <a:p>
            <a:pPr algn="r"/>
            <a:r>
              <a:rPr lang="en-US" altLang="zh-CN" sz="900">
                <a:solidFill>
                  <a:schemeClr val="bg1">
                    <a:lumMod val="50000"/>
                  </a:schemeClr>
                </a:solidFill>
                <a:cs typeface="+mn-ea"/>
                <a:sym typeface="+mn-lt"/>
              </a:rPr>
              <a:t>ITTE</a:t>
            </a:r>
          </a:p>
        </p:txBody>
      </p:sp>
      <p:sp>
        <p:nvSpPr>
          <p:cNvPr id="46" name="文本框 45"/>
          <p:cNvSpPr txBox="1"/>
          <p:nvPr/>
        </p:nvSpPr>
        <p:spPr>
          <a:xfrm>
            <a:off x="10027920" y="6333490"/>
            <a:ext cx="1765935" cy="229870"/>
          </a:xfrm>
          <a:prstGeom prst="rect">
            <a:avLst/>
          </a:prstGeom>
          <a:noFill/>
        </p:spPr>
        <p:txBody>
          <a:bodyPr wrap="square" rtlCol="0">
            <a:spAutoFit/>
          </a:bodyPr>
          <a:lstStyle/>
          <a:p>
            <a:pPr algn="r"/>
            <a:r>
              <a:rPr lang="en-US" altLang="zh-CN" sz="900" dirty="0">
                <a:solidFill>
                  <a:schemeClr val="bg1">
                    <a:lumMod val="50000"/>
                  </a:schemeClr>
                </a:solidFill>
                <a:cs typeface="+mn-ea"/>
                <a:sym typeface="+mn-lt"/>
              </a:rPr>
              <a:t>COMMITTED</a:t>
            </a:r>
          </a:p>
        </p:txBody>
      </p:sp>
      <p:grpSp>
        <p:nvGrpSpPr>
          <p:cNvPr id="32" name="组合 31"/>
          <p:cNvGrpSpPr/>
          <p:nvPr/>
        </p:nvGrpSpPr>
        <p:grpSpPr>
          <a:xfrm>
            <a:off x="1154138" y="2727932"/>
            <a:ext cx="2261869" cy="3698103"/>
            <a:chOff x="1487" y="2260"/>
            <a:chExt cx="2946" cy="4817"/>
          </a:xfrm>
        </p:grpSpPr>
        <p:sp>
          <p:nvSpPr>
            <p:cNvPr id="3" name="矩形: 圆角 63"/>
            <p:cNvSpPr/>
            <p:nvPr/>
          </p:nvSpPr>
          <p:spPr>
            <a:xfrm>
              <a:off x="1487" y="2260"/>
              <a:ext cx="2946" cy="4817"/>
            </a:xfrm>
            <a:prstGeom prst="roundRect">
              <a:avLst>
                <a:gd name="adj" fmla="val 8005"/>
              </a:avLst>
            </a:prstGeom>
            <a:solidFill>
              <a:schemeClr val="bg1"/>
            </a:solidFill>
            <a:ln>
              <a:noFill/>
            </a:ln>
            <a:effectLst>
              <a:outerShdw blurRad="127000" dist="1270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sp>
          <p:nvSpPr>
            <p:cNvPr id="8" name="椭圆 7"/>
            <p:cNvSpPr/>
            <p:nvPr/>
          </p:nvSpPr>
          <p:spPr>
            <a:xfrm>
              <a:off x="2188" y="2505"/>
              <a:ext cx="1545" cy="1545"/>
            </a:xfrm>
            <a:prstGeom prst="ellipse">
              <a:avLst/>
            </a:prstGeom>
            <a:solidFill>
              <a:srgbClr val="3FA4DE"/>
            </a:solidFill>
            <a:ln>
              <a:noFill/>
            </a:ln>
            <a:effectLst>
              <a:outerShdw blurRad="127000" dist="1270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文本框 14"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txBox="1"/>
            <p:nvPr/>
          </p:nvSpPr>
          <p:spPr>
            <a:xfrm>
              <a:off x="1765" y="4235"/>
              <a:ext cx="2392" cy="480"/>
            </a:xfrm>
            <a:prstGeom prst="rect">
              <a:avLst/>
            </a:prstGeom>
            <a:noFill/>
          </p:spPr>
          <p:txBody>
            <a:bodyPr wrap="square" rtlCol="0">
              <a:spAutoFit/>
            </a:bodyPr>
            <a:lstStyle>
              <a:defPPr>
                <a:defRPr lang="en-US"/>
              </a:defPPr>
              <a:lvl1pPr>
                <a:defRPr sz="2000" b="1">
                  <a:solidFill>
                    <a:schemeClr val="accent1"/>
                  </a:solidFill>
                  <a:latin typeface="+mj-lt"/>
                  <a:ea typeface="+mj-ea"/>
                </a:defRPr>
              </a:lvl1p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zh-CN" altLang="zh-CN" sz="1800" b="0" i="0" u="none" strike="noStrike" kern="1200" cap="none" spc="0" normalizeH="0" baseline="0" noProof="0">
                  <a:ln>
                    <a:noFill/>
                  </a:ln>
                  <a:solidFill>
                    <a:schemeClr val="tx1">
                      <a:lumMod val="75000"/>
                      <a:lumOff val="25000"/>
                    </a:schemeClr>
                  </a:solidFill>
                  <a:effectLst/>
                  <a:uLnTx/>
                  <a:uFillTx/>
                  <a:latin typeface="+mn-lt"/>
                  <a:ea typeface="+mn-ea"/>
                  <a:cs typeface="+mn-ea"/>
                  <a:sym typeface="+mn-lt"/>
                </a:rPr>
                <a:t>请输入你的标题</a:t>
              </a:r>
            </a:p>
          </p:txBody>
        </p:sp>
        <p:sp>
          <p:nvSpPr>
            <p:cNvPr id="18" name="矩形 17"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p:nvPr/>
          </p:nvSpPr>
          <p:spPr>
            <a:xfrm>
              <a:off x="1538" y="4685"/>
              <a:ext cx="2845" cy="1381"/>
            </a:xfrm>
            <a:prstGeom prst="rect">
              <a:avLst/>
            </a:prstGeom>
          </p:spPr>
          <p:txBody>
            <a:bodyPr wrap="square">
              <a:spAutoFit/>
            </a:bodyPr>
            <a:lstStyle/>
            <a:p>
              <a:pPr algn="ctr" defTabSz="685800">
                <a:lnSpc>
                  <a:spcPct val="150000"/>
                </a:lnSpc>
                <a:buClr>
                  <a:srgbClr val="E7E6E6">
                    <a:lumMod val="10000"/>
                  </a:srgbClr>
                </a:buClr>
                <a:defRPr/>
              </a:pPr>
              <a:r>
                <a:rPr kumimoji="0" lang="en-US" altLang="zh-CN" sz="1050" b="0" i="0" u="none" strike="noStrike" kern="1200" cap="none" spc="0" normalizeH="0" baseline="0" noProof="0">
                  <a:ln>
                    <a:noFill/>
                  </a:ln>
                  <a:solidFill>
                    <a:schemeClr val="tx1">
                      <a:lumMod val="50000"/>
                      <a:lumOff val="50000"/>
                    </a:schemeClr>
                  </a:solidFill>
                  <a:effectLst/>
                  <a:uLnTx/>
                  <a:uFillTx/>
                  <a:cs typeface="+mn-ea"/>
                  <a:sym typeface="+mn-lt"/>
                </a:rPr>
                <a:t>Lorem ipsum dolor sit amet, consectetuer adipiscing elit. Aenean commodo ligula eget dolor. </a:t>
              </a:r>
            </a:p>
          </p:txBody>
        </p:sp>
        <p:grpSp>
          <p:nvGrpSpPr>
            <p:cNvPr id="19" name="Group 41"/>
            <p:cNvGrpSpPr>
              <a:grpSpLocks noChangeAspect="1"/>
            </p:cNvGrpSpPr>
            <p:nvPr/>
          </p:nvGrpSpPr>
          <p:grpSpPr bwMode="auto">
            <a:xfrm>
              <a:off x="2438" y="2833"/>
              <a:ext cx="1044" cy="897"/>
              <a:chOff x="1927" y="800"/>
              <a:chExt cx="1904" cy="1636"/>
            </a:xfrm>
            <a:solidFill>
              <a:schemeClr val="bg1"/>
            </a:solidFill>
          </p:grpSpPr>
          <p:sp>
            <p:nvSpPr>
              <p:cNvPr id="21" name="Freeform 42"/>
              <p:cNvSpPr>
                <a:spLocks noEditPoints="1"/>
              </p:cNvSpPr>
              <p:nvPr/>
            </p:nvSpPr>
            <p:spPr bwMode="auto">
              <a:xfrm>
                <a:off x="2850" y="2019"/>
                <a:ext cx="683" cy="388"/>
              </a:xfrm>
              <a:custGeom>
                <a:avLst/>
                <a:gdLst>
                  <a:gd name="T0" fmla="*/ 624 w 683"/>
                  <a:gd name="T1" fmla="*/ 0 h 388"/>
                  <a:gd name="T2" fmla="*/ 683 w 683"/>
                  <a:gd name="T3" fmla="*/ 0 h 388"/>
                  <a:gd name="T4" fmla="*/ 683 w 683"/>
                  <a:gd name="T5" fmla="*/ 388 h 388"/>
                  <a:gd name="T6" fmla="*/ 624 w 683"/>
                  <a:gd name="T7" fmla="*/ 388 h 388"/>
                  <a:gd name="T8" fmla="*/ 624 w 683"/>
                  <a:gd name="T9" fmla="*/ 0 h 388"/>
                  <a:gd name="T10" fmla="*/ 0 w 683"/>
                  <a:gd name="T11" fmla="*/ 0 h 388"/>
                  <a:gd name="T12" fmla="*/ 60 w 683"/>
                  <a:gd name="T13" fmla="*/ 0 h 388"/>
                  <a:gd name="T14" fmla="*/ 60 w 683"/>
                  <a:gd name="T15" fmla="*/ 388 h 388"/>
                  <a:gd name="T16" fmla="*/ 0 w 683"/>
                  <a:gd name="T17" fmla="*/ 388 h 388"/>
                  <a:gd name="T18" fmla="*/ 0 w 683"/>
                  <a:gd name="T19" fmla="*/ 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3" h="388">
                    <a:moveTo>
                      <a:pt x="624" y="0"/>
                    </a:moveTo>
                    <a:lnTo>
                      <a:pt x="683" y="0"/>
                    </a:lnTo>
                    <a:lnTo>
                      <a:pt x="683" y="388"/>
                    </a:lnTo>
                    <a:lnTo>
                      <a:pt x="624" y="388"/>
                    </a:lnTo>
                    <a:lnTo>
                      <a:pt x="624" y="0"/>
                    </a:lnTo>
                    <a:close/>
                    <a:moveTo>
                      <a:pt x="0" y="0"/>
                    </a:moveTo>
                    <a:lnTo>
                      <a:pt x="60" y="0"/>
                    </a:lnTo>
                    <a:lnTo>
                      <a:pt x="60" y="388"/>
                    </a:lnTo>
                    <a:lnTo>
                      <a:pt x="0" y="388"/>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 name="Freeform 43"/>
              <p:cNvSpPr/>
              <p:nvPr/>
            </p:nvSpPr>
            <p:spPr bwMode="auto">
              <a:xfrm>
                <a:off x="2553" y="1014"/>
                <a:ext cx="1218" cy="1012"/>
              </a:xfrm>
              <a:custGeom>
                <a:avLst/>
                <a:gdLst>
                  <a:gd name="T0" fmla="*/ 1218 w 1218"/>
                  <a:gd name="T1" fmla="*/ 1012 h 1012"/>
                  <a:gd name="T2" fmla="*/ 0 w 1218"/>
                  <a:gd name="T3" fmla="*/ 1012 h 1012"/>
                  <a:gd name="T4" fmla="*/ 0 w 1218"/>
                  <a:gd name="T5" fmla="*/ 746 h 1012"/>
                  <a:gd name="T6" fmla="*/ 59 w 1218"/>
                  <a:gd name="T7" fmla="*/ 746 h 1012"/>
                  <a:gd name="T8" fmla="*/ 59 w 1218"/>
                  <a:gd name="T9" fmla="*/ 953 h 1012"/>
                  <a:gd name="T10" fmla="*/ 1159 w 1218"/>
                  <a:gd name="T11" fmla="*/ 953 h 1012"/>
                  <a:gd name="T12" fmla="*/ 1159 w 1218"/>
                  <a:gd name="T13" fmla="*/ 60 h 1012"/>
                  <a:gd name="T14" fmla="*/ 59 w 1218"/>
                  <a:gd name="T15" fmla="*/ 60 h 1012"/>
                  <a:gd name="T16" fmla="*/ 59 w 1218"/>
                  <a:gd name="T17" fmla="*/ 417 h 1012"/>
                  <a:gd name="T18" fmla="*/ 0 w 1218"/>
                  <a:gd name="T19" fmla="*/ 417 h 1012"/>
                  <a:gd name="T20" fmla="*/ 0 w 1218"/>
                  <a:gd name="T21" fmla="*/ 0 h 1012"/>
                  <a:gd name="T22" fmla="*/ 1218 w 1218"/>
                  <a:gd name="T23" fmla="*/ 0 h 1012"/>
                  <a:gd name="T24" fmla="*/ 1218 w 1218"/>
                  <a:gd name="T25" fmla="*/ 1012 h 1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18" h="1012">
                    <a:moveTo>
                      <a:pt x="1218" y="1012"/>
                    </a:moveTo>
                    <a:lnTo>
                      <a:pt x="0" y="1012"/>
                    </a:lnTo>
                    <a:lnTo>
                      <a:pt x="0" y="746"/>
                    </a:lnTo>
                    <a:lnTo>
                      <a:pt x="59" y="746"/>
                    </a:lnTo>
                    <a:lnTo>
                      <a:pt x="59" y="953"/>
                    </a:lnTo>
                    <a:lnTo>
                      <a:pt x="1159" y="953"/>
                    </a:lnTo>
                    <a:lnTo>
                      <a:pt x="1159" y="60"/>
                    </a:lnTo>
                    <a:lnTo>
                      <a:pt x="59" y="60"/>
                    </a:lnTo>
                    <a:lnTo>
                      <a:pt x="59" y="417"/>
                    </a:lnTo>
                    <a:lnTo>
                      <a:pt x="0" y="417"/>
                    </a:lnTo>
                    <a:lnTo>
                      <a:pt x="0" y="0"/>
                    </a:lnTo>
                    <a:lnTo>
                      <a:pt x="1218" y="0"/>
                    </a:lnTo>
                    <a:lnTo>
                      <a:pt x="1218" y="10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5" name="Freeform 44"/>
              <p:cNvSpPr>
                <a:spLocks noEditPoints="1"/>
              </p:cNvSpPr>
              <p:nvPr/>
            </p:nvSpPr>
            <p:spPr bwMode="auto">
              <a:xfrm>
                <a:off x="2103" y="995"/>
                <a:ext cx="331" cy="393"/>
              </a:xfrm>
              <a:custGeom>
                <a:avLst/>
                <a:gdLst>
                  <a:gd name="T0" fmla="*/ 70 w 139"/>
                  <a:gd name="T1" fmla="*/ 165 h 165"/>
                  <a:gd name="T2" fmla="*/ 20 w 139"/>
                  <a:gd name="T3" fmla="*/ 143 h 165"/>
                  <a:gd name="T4" fmla="*/ 1 w 139"/>
                  <a:gd name="T5" fmla="*/ 93 h 165"/>
                  <a:gd name="T6" fmla="*/ 1 w 139"/>
                  <a:gd name="T7" fmla="*/ 74 h 165"/>
                  <a:gd name="T8" fmla="*/ 35 w 139"/>
                  <a:gd name="T9" fmla="*/ 13 h 165"/>
                  <a:gd name="T10" fmla="*/ 105 w 139"/>
                  <a:gd name="T11" fmla="*/ 13 h 165"/>
                  <a:gd name="T12" fmla="*/ 139 w 139"/>
                  <a:gd name="T13" fmla="*/ 74 h 165"/>
                  <a:gd name="T14" fmla="*/ 139 w 139"/>
                  <a:gd name="T15" fmla="*/ 93 h 165"/>
                  <a:gd name="T16" fmla="*/ 119 w 139"/>
                  <a:gd name="T17" fmla="*/ 144 h 165"/>
                  <a:gd name="T18" fmla="*/ 70 w 139"/>
                  <a:gd name="T19" fmla="*/ 165 h 165"/>
                  <a:gd name="T20" fmla="*/ 70 w 139"/>
                  <a:gd name="T21" fmla="*/ 27 h 165"/>
                  <a:gd name="T22" fmla="*/ 38 w 139"/>
                  <a:gd name="T23" fmla="*/ 41 h 165"/>
                  <a:gd name="T24" fmla="*/ 26 w 139"/>
                  <a:gd name="T25" fmla="*/ 74 h 165"/>
                  <a:gd name="T26" fmla="*/ 26 w 139"/>
                  <a:gd name="T27" fmla="*/ 93 h 165"/>
                  <a:gd name="T28" fmla="*/ 38 w 139"/>
                  <a:gd name="T29" fmla="*/ 126 h 165"/>
                  <a:gd name="T30" fmla="*/ 70 w 139"/>
                  <a:gd name="T31" fmla="*/ 140 h 165"/>
                  <a:gd name="T32" fmla="*/ 101 w 139"/>
                  <a:gd name="T33" fmla="*/ 126 h 165"/>
                  <a:gd name="T34" fmla="*/ 114 w 139"/>
                  <a:gd name="T35" fmla="*/ 93 h 165"/>
                  <a:gd name="T36" fmla="*/ 114 w 139"/>
                  <a:gd name="T37" fmla="*/ 74 h 165"/>
                  <a:gd name="T38" fmla="*/ 101 w 139"/>
                  <a:gd name="T39" fmla="*/ 41 h 165"/>
                  <a:gd name="T40" fmla="*/ 70 w 139"/>
                  <a:gd name="T41" fmla="*/ 27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9" h="165">
                    <a:moveTo>
                      <a:pt x="70" y="165"/>
                    </a:moveTo>
                    <a:cubicBezTo>
                      <a:pt x="51" y="165"/>
                      <a:pt x="33" y="157"/>
                      <a:pt x="20" y="143"/>
                    </a:cubicBezTo>
                    <a:cubicBezTo>
                      <a:pt x="8" y="130"/>
                      <a:pt x="1" y="112"/>
                      <a:pt x="1" y="93"/>
                    </a:cubicBezTo>
                    <a:cubicBezTo>
                      <a:pt x="1" y="74"/>
                      <a:pt x="1" y="74"/>
                      <a:pt x="1" y="74"/>
                    </a:cubicBezTo>
                    <a:cubicBezTo>
                      <a:pt x="0" y="49"/>
                      <a:pt x="13" y="25"/>
                      <a:pt x="35" y="13"/>
                    </a:cubicBezTo>
                    <a:cubicBezTo>
                      <a:pt x="56" y="0"/>
                      <a:pt x="83" y="0"/>
                      <a:pt x="105" y="13"/>
                    </a:cubicBezTo>
                    <a:cubicBezTo>
                      <a:pt x="126" y="25"/>
                      <a:pt x="139" y="49"/>
                      <a:pt x="139" y="74"/>
                    </a:cubicBezTo>
                    <a:cubicBezTo>
                      <a:pt x="139" y="93"/>
                      <a:pt x="139" y="93"/>
                      <a:pt x="139" y="93"/>
                    </a:cubicBezTo>
                    <a:cubicBezTo>
                      <a:pt x="139" y="112"/>
                      <a:pt x="132" y="130"/>
                      <a:pt x="119" y="144"/>
                    </a:cubicBezTo>
                    <a:cubicBezTo>
                      <a:pt x="106" y="157"/>
                      <a:pt x="88" y="165"/>
                      <a:pt x="70" y="165"/>
                    </a:cubicBezTo>
                    <a:close/>
                    <a:moveTo>
                      <a:pt x="70" y="27"/>
                    </a:moveTo>
                    <a:cubicBezTo>
                      <a:pt x="58" y="28"/>
                      <a:pt x="46" y="33"/>
                      <a:pt x="38" y="41"/>
                    </a:cubicBezTo>
                    <a:cubicBezTo>
                      <a:pt x="30" y="50"/>
                      <a:pt x="26" y="62"/>
                      <a:pt x="26" y="74"/>
                    </a:cubicBezTo>
                    <a:cubicBezTo>
                      <a:pt x="26" y="93"/>
                      <a:pt x="26" y="93"/>
                      <a:pt x="26" y="93"/>
                    </a:cubicBezTo>
                    <a:cubicBezTo>
                      <a:pt x="26" y="105"/>
                      <a:pt x="30" y="117"/>
                      <a:pt x="38" y="126"/>
                    </a:cubicBezTo>
                    <a:cubicBezTo>
                      <a:pt x="46" y="134"/>
                      <a:pt x="58" y="139"/>
                      <a:pt x="70" y="140"/>
                    </a:cubicBezTo>
                    <a:cubicBezTo>
                      <a:pt x="82" y="139"/>
                      <a:pt x="93" y="134"/>
                      <a:pt x="101" y="126"/>
                    </a:cubicBezTo>
                    <a:cubicBezTo>
                      <a:pt x="110" y="117"/>
                      <a:pt x="114" y="105"/>
                      <a:pt x="114" y="93"/>
                    </a:cubicBezTo>
                    <a:cubicBezTo>
                      <a:pt x="114" y="74"/>
                      <a:pt x="114" y="74"/>
                      <a:pt x="114" y="74"/>
                    </a:cubicBezTo>
                    <a:cubicBezTo>
                      <a:pt x="114" y="62"/>
                      <a:pt x="110" y="50"/>
                      <a:pt x="101" y="41"/>
                    </a:cubicBezTo>
                    <a:cubicBezTo>
                      <a:pt x="93" y="33"/>
                      <a:pt x="82" y="28"/>
                      <a:pt x="70"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6" name="Freeform 45"/>
              <p:cNvSpPr/>
              <p:nvPr/>
            </p:nvSpPr>
            <p:spPr bwMode="auto">
              <a:xfrm>
                <a:off x="1958" y="1455"/>
                <a:ext cx="921" cy="564"/>
              </a:xfrm>
              <a:custGeom>
                <a:avLst/>
                <a:gdLst>
                  <a:gd name="T0" fmla="*/ 387 w 387"/>
                  <a:gd name="T1" fmla="*/ 0 h 237"/>
                  <a:gd name="T2" fmla="*/ 100 w 387"/>
                  <a:gd name="T3" fmla="*/ 0 h 237"/>
                  <a:gd name="T4" fmla="*/ 0 w 387"/>
                  <a:gd name="T5" fmla="*/ 75 h 237"/>
                  <a:gd name="T6" fmla="*/ 0 w 387"/>
                  <a:gd name="T7" fmla="*/ 187 h 237"/>
                  <a:gd name="T8" fmla="*/ 50 w 387"/>
                  <a:gd name="T9" fmla="*/ 237 h 237"/>
                  <a:gd name="T10" fmla="*/ 212 w 387"/>
                  <a:gd name="T11" fmla="*/ 237 h 237"/>
                  <a:gd name="T12" fmla="*/ 212 w 387"/>
                  <a:gd name="T13" fmla="*/ 62 h 237"/>
                  <a:gd name="T14" fmla="*/ 325 w 387"/>
                  <a:gd name="T15" fmla="*/ 62 h 237"/>
                  <a:gd name="T16" fmla="*/ 387 w 38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7" h="237">
                    <a:moveTo>
                      <a:pt x="387" y="0"/>
                    </a:moveTo>
                    <a:cubicBezTo>
                      <a:pt x="100" y="0"/>
                      <a:pt x="100" y="0"/>
                      <a:pt x="100" y="0"/>
                    </a:cubicBezTo>
                    <a:cubicBezTo>
                      <a:pt x="40" y="0"/>
                      <a:pt x="0" y="19"/>
                      <a:pt x="0" y="75"/>
                    </a:cubicBezTo>
                    <a:cubicBezTo>
                      <a:pt x="0" y="187"/>
                      <a:pt x="0" y="187"/>
                      <a:pt x="0" y="187"/>
                    </a:cubicBezTo>
                    <a:cubicBezTo>
                      <a:pt x="0" y="215"/>
                      <a:pt x="22" y="237"/>
                      <a:pt x="50" y="237"/>
                    </a:cubicBezTo>
                    <a:cubicBezTo>
                      <a:pt x="212" y="237"/>
                      <a:pt x="212" y="237"/>
                      <a:pt x="212" y="237"/>
                    </a:cubicBezTo>
                    <a:cubicBezTo>
                      <a:pt x="212" y="62"/>
                      <a:pt x="212" y="62"/>
                      <a:pt x="212" y="62"/>
                    </a:cubicBezTo>
                    <a:cubicBezTo>
                      <a:pt x="325" y="62"/>
                      <a:pt x="325" y="62"/>
                      <a:pt x="325" y="62"/>
                    </a:cubicBezTo>
                    <a:cubicBezTo>
                      <a:pt x="362" y="62"/>
                      <a:pt x="387" y="27"/>
                      <a:pt x="387" y="0"/>
                    </a:cubicBezTo>
                    <a:close/>
                  </a:path>
                </a:pathLst>
              </a:custGeom>
              <a:solidFill>
                <a:srgbClr val="3FA4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7" name="Freeform 46"/>
              <p:cNvSpPr>
                <a:spLocks noEditPoints="1"/>
              </p:cNvSpPr>
              <p:nvPr/>
            </p:nvSpPr>
            <p:spPr bwMode="auto">
              <a:xfrm>
                <a:off x="1927" y="1424"/>
                <a:ext cx="980" cy="626"/>
              </a:xfrm>
              <a:custGeom>
                <a:avLst/>
                <a:gdLst>
                  <a:gd name="T0" fmla="*/ 238 w 412"/>
                  <a:gd name="T1" fmla="*/ 263 h 263"/>
                  <a:gd name="T2" fmla="*/ 63 w 412"/>
                  <a:gd name="T3" fmla="*/ 263 h 263"/>
                  <a:gd name="T4" fmla="*/ 0 w 412"/>
                  <a:gd name="T5" fmla="*/ 200 h 263"/>
                  <a:gd name="T6" fmla="*/ 0 w 412"/>
                  <a:gd name="T7" fmla="*/ 88 h 263"/>
                  <a:gd name="T8" fmla="*/ 113 w 412"/>
                  <a:gd name="T9" fmla="*/ 0 h 263"/>
                  <a:gd name="T10" fmla="*/ 412 w 412"/>
                  <a:gd name="T11" fmla="*/ 0 h 263"/>
                  <a:gd name="T12" fmla="*/ 412 w 412"/>
                  <a:gd name="T13" fmla="*/ 13 h 263"/>
                  <a:gd name="T14" fmla="*/ 337 w 412"/>
                  <a:gd name="T15" fmla="*/ 88 h 263"/>
                  <a:gd name="T16" fmla="*/ 238 w 412"/>
                  <a:gd name="T17" fmla="*/ 88 h 263"/>
                  <a:gd name="T18" fmla="*/ 238 w 412"/>
                  <a:gd name="T19" fmla="*/ 263 h 263"/>
                  <a:gd name="T20" fmla="*/ 112 w 412"/>
                  <a:gd name="T21" fmla="*/ 25 h 263"/>
                  <a:gd name="T22" fmla="*/ 25 w 412"/>
                  <a:gd name="T23" fmla="*/ 88 h 263"/>
                  <a:gd name="T24" fmla="*/ 25 w 412"/>
                  <a:gd name="T25" fmla="*/ 200 h 263"/>
                  <a:gd name="T26" fmla="*/ 62 w 412"/>
                  <a:gd name="T27" fmla="*/ 238 h 263"/>
                  <a:gd name="T28" fmla="*/ 212 w 412"/>
                  <a:gd name="T29" fmla="*/ 238 h 263"/>
                  <a:gd name="T30" fmla="*/ 212 w 412"/>
                  <a:gd name="T31" fmla="*/ 63 h 263"/>
                  <a:gd name="T32" fmla="*/ 337 w 412"/>
                  <a:gd name="T33" fmla="*/ 63 h 263"/>
                  <a:gd name="T34" fmla="*/ 385 w 412"/>
                  <a:gd name="T35" fmla="*/ 25 h 263"/>
                  <a:gd name="T36" fmla="*/ 112 w 412"/>
                  <a:gd name="T37" fmla="*/ 25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12" h="263">
                    <a:moveTo>
                      <a:pt x="238" y="263"/>
                    </a:moveTo>
                    <a:cubicBezTo>
                      <a:pt x="63" y="263"/>
                      <a:pt x="63" y="263"/>
                      <a:pt x="63" y="263"/>
                    </a:cubicBezTo>
                    <a:cubicBezTo>
                      <a:pt x="28" y="262"/>
                      <a:pt x="0" y="234"/>
                      <a:pt x="0" y="200"/>
                    </a:cubicBezTo>
                    <a:cubicBezTo>
                      <a:pt x="0" y="88"/>
                      <a:pt x="0" y="88"/>
                      <a:pt x="0" y="88"/>
                    </a:cubicBezTo>
                    <a:cubicBezTo>
                      <a:pt x="0" y="29"/>
                      <a:pt x="38" y="0"/>
                      <a:pt x="113" y="0"/>
                    </a:cubicBezTo>
                    <a:cubicBezTo>
                      <a:pt x="412" y="0"/>
                      <a:pt x="412" y="0"/>
                      <a:pt x="412" y="0"/>
                    </a:cubicBezTo>
                    <a:cubicBezTo>
                      <a:pt x="412" y="13"/>
                      <a:pt x="412" y="13"/>
                      <a:pt x="412" y="13"/>
                    </a:cubicBezTo>
                    <a:cubicBezTo>
                      <a:pt x="412" y="48"/>
                      <a:pt x="382" y="88"/>
                      <a:pt x="337" y="88"/>
                    </a:cubicBezTo>
                    <a:cubicBezTo>
                      <a:pt x="238" y="88"/>
                      <a:pt x="238" y="88"/>
                      <a:pt x="238" y="88"/>
                    </a:cubicBezTo>
                    <a:lnTo>
                      <a:pt x="238" y="263"/>
                    </a:lnTo>
                    <a:close/>
                    <a:moveTo>
                      <a:pt x="112" y="25"/>
                    </a:moveTo>
                    <a:cubicBezTo>
                      <a:pt x="35" y="25"/>
                      <a:pt x="25" y="59"/>
                      <a:pt x="25" y="88"/>
                    </a:cubicBezTo>
                    <a:cubicBezTo>
                      <a:pt x="25" y="200"/>
                      <a:pt x="25" y="200"/>
                      <a:pt x="25" y="200"/>
                    </a:cubicBezTo>
                    <a:cubicBezTo>
                      <a:pt x="25" y="221"/>
                      <a:pt x="42" y="237"/>
                      <a:pt x="62" y="238"/>
                    </a:cubicBezTo>
                    <a:cubicBezTo>
                      <a:pt x="212" y="238"/>
                      <a:pt x="212" y="238"/>
                      <a:pt x="212" y="238"/>
                    </a:cubicBezTo>
                    <a:cubicBezTo>
                      <a:pt x="212" y="63"/>
                      <a:pt x="212" y="63"/>
                      <a:pt x="212" y="63"/>
                    </a:cubicBezTo>
                    <a:cubicBezTo>
                      <a:pt x="337" y="63"/>
                      <a:pt x="337" y="63"/>
                      <a:pt x="337" y="63"/>
                    </a:cubicBezTo>
                    <a:cubicBezTo>
                      <a:pt x="360" y="62"/>
                      <a:pt x="379" y="47"/>
                      <a:pt x="385" y="25"/>
                    </a:cubicBezTo>
                    <a:lnTo>
                      <a:pt x="112" y="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8" name="Rectangle 47"/>
              <p:cNvSpPr>
                <a:spLocks noChangeArrowheads="1"/>
              </p:cNvSpPr>
              <p:nvPr/>
            </p:nvSpPr>
            <p:spPr bwMode="auto">
              <a:xfrm>
                <a:off x="2105" y="1633"/>
                <a:ext cx="357" cy="803"/>
              </a:xfrm>
              <a:prstGeom prst="rect">
                <a:avLst/>
              </a:prstGeom>
              <a:solidFill>
                <a:srgbClr val="3FA4D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9" name="Freeform 48"/>
              <p:cNvSpPr>
                <a:spLocks noEditPoints="1"/>
              </p:cNvSpPr>
              <p:nvPr/>
            </p:nvSpPr>
            <p:spPr bwMode="auto">
              <a:xfrm>
                <a:off x="2072" y="1177"/>
                <a:ext cx="1544" cy="1250"/>
              </a:xfrm>
              <a:custGeom>
                <a:avLst/>
                <a:gdLst>
                  <a:gd name="T0" fmla="*/ 357 w 1544"/>
                  <a:gd name="T1" fmla="*/ 447 h 1250"/>
                  <a:gd name="T2" fmla="*/ 416 w 1544"/>
                  <a:gd name="T3" fmla="*/ 447 h 1250"/>
                  <a:gd name="T4" fmla="*/ 416 w 1544"/>
                  <a:gd name="T5" fmla="*/ 1250 h 1250"/>
                  <a:gd name="T6" fmla="*/ 357 w 1544"/>
                  <a:gd name="T7" fmla="*/ 1250 h 1250"/>
                  <a:gd name="T8" fmla="*/ 357 w 1544"/>
                  <a:gd name="T9" fmla="*/ 447 h 1250"/>
                  <a:gd name="T10" fmla="*/ 178 w 1544"/>
                  <a:gd name="T11" fmla="*/ 773 h 1250"/>
                  <a:gd name="T12" fmla="*/ 238 w 1544"/>
                  <a:gd name="T13" fmla="*/ 773 h 1250"/>
                  <a:gd name="T14" fmla="*/ 238 w 1544"/>
                  <a:gd name="T15" fmla="*/ 1250 h 1250"/>
                  <a:gd name="T16" fmla="*/ 178 w 1544"/>
                  <a:gd name="T17" fmla="*/ 1250 h 1250"/>
                  <a:gd name="T18" fmla="*/ 178 w 1544"/>
                  <a:gd name="T19" fmla="*/ 773 h 1250"/>
                  <a:gd name="T20" fmla="*/ 0 w 1544"/>
                  <a:gd name="T21" fmla="*/ 447 h 1250"/>
                  <a:gd name="T22" fmla="*/ 59 w 1544"/>
                  <a:gd name="T23" fmla="*/ 447 h 1250"/>
                  <a:gd name="T24" fmla="*/ 59 w 1544"/>
                  <a:gd name="T25" fmla="*/ 1250 h 1250"/>
                  <a:gd name="T26" fmla="*/ 0 w 1544"/>
                  <a:gd name="T27" fmla="*/ 1250 h 1250"/>
                  <a:gd name="T28" fmla="*/ 0 w 1544"/>
                  <a:gd name="T29" fmla="*/ 447 h 1250"/>
                  <a:gd name="T30" fmla="*/ 847 w 1544"/>
                  <a:gd name="T31" fmla="*/ 626 h 1250"/>
                  <a:gd name="T32" fmla="*/ 623 w 1544"/>
                  <a:gd name="T33" fmla="*/ 626 h 1250"/>
                  <a:gd name="T34" fmla="*/ 623 w 1544"/>
                  <a:gd name="T35" fmla="*/ 566 h 1250"/>
                  <a:gd name="T36" fmla="*/ 816 w 1544"/>
                  <a:gd name="T37" fmla="*/ 566 h 1250"/>
                  <a:gd name="T38" fmla="*/ 907 w 1544"/>
                  <a:gd name="T39" fmla="*/ 447 h 1250"/>
                  <a:gd name="T40" fmla="*/ 1083 w 1544"/>
                  <a:gd name="T41" fmla="*/ 447 h 1250"/>
                  <a:gd name="T42" fmla="*/ 1261 w 1544"/>
                  <a:gd name="T43" fmla="*/ 150 h 1250"/>
                  <a:gd name="T44" fmla="*/ 1380 w 1544"/>
                  <a:gd name="T45" fmla="*/ 150 h 1250"/>
                  <a:gd name="T46" fmla="*/ 1468 w 1544"/>
                  <a:gd name="T47" fmla="*/ 0 h 1250"/>
                  <a:gd name="T48" fmla="*/ 1544 w 1544"/>
                  <a:gd name="T49" fmla="*/ 0 h 1250"/>
                  <a:gd name="T50" fmla="*/ 1544 w 1544"/>
                  <a:gd name="T51" fmla="*/ 59 h 1250"/>
                  <a:gd name="T52" fmla="*/ 1504 w 1544"/>
                  <a:gd name="T53" fmla="*/ 59 h 1250"/>
                  <a:gd name="T54" fmla="*/ 1413 w 1544"/>
                  <a:gd name="T55" fmla="*/ 209 h 1250"/>
                  <a:gd name="T56" fmla="*/ 1294 w 1544"/>
                  <a:gd name="T57" fmla="*/ 209 h 1250"/>
                  <a:gd name="T58" fmla="*/ 1116 w 1544"/>
                  <a:gd name="T59" fmla="*/ 507 h 1250"/>
                  <a:gd name="T60" fmla="*/ 935 w 1544"/>
                  <a:gd name="T61" fmla="*/ 507 h 1250"/>
                  <a:gd name="T62" fmla="*/ 847 w 1544"/>
                  <a:gd name="T63" fmla="*/ 626 h 1250"/>
                  <a:gd name="T64" fmla="*/ 714 w 1544"/>
                  <a:gd name="T65" fmla="*/ 1190 h 1250"/>
                  <a:gd name="T66" fmla="*/ 892 w 1544"/>
                  <a:gd name="T67" fmla="*/ 1190 h 1250"/>
                  <a:gd name="T68" fmla="*/ 892 w 1544"/>
                  <a:gd name="T69" fmla="*/ 1250 h 1250"/>
                  <a:gd name="T70" fmla="*/ 714 w 1544"/>
                  <a:gd name="T71" fmla="*/ 1250 h 1250"/>
                  <a:gd name="T72" fmla="*/ 714 w 1544"/>
                  <a:gd name="T73" fmla="*/ 1190 h 1250"/>
                  <a:gd name="T74" fmla="*/ 1337 w 1544"/>
                  <a:gd name="T75" fmla="*/ 1190 h 1250"/>
                  <a:gd name="T76" fmla="*/ 1516 w 1544"/>
                  <a:gd name="T77" fmla="*/ 1190 h 1250"/>
                  <a:gd name="T78" fmla="*/ 1516 w 1544"/>
                  <a:gd name="T79" fmla="*/ 1250 h 1250"/>
                  <a:gd name="T80" fmla="*/ 1337 w 1544"/>
                  <a:gd name="T81" fmla="*/ 1250 h 1250"/>
                  <a:gd name="T82" fmla="*/ 1337 w 1544"/>
                  <a:gd name="T83" fmla="*/ 1190 h 1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44" h="1250">
                    <a:moveTo>
                      <a:pt x="357" y="447"/>
                    </a:moveTo>
                    <a:lnTo>
                      <a:pt x="416" y="447"/>
                    </a:lnTo>
                    <a:lnTo>
                      <a:pt x="416" y="1250"/>
                    </a:lnTo>
                    <a:lnTo>
                      <a:pt x="357" y="1250"/>
                    </a:lnTo>
                    <a:lnTo>
                      <a:pt x="357" y="447"/>
                    </a:lnTo>
                    <a:close/>
                    <a:moveTo>
                      <a:pt x="178" y="773"/>
                    </a:moveTo>
                    <a:lnTo>
                      <a:pt x="238" y="773"/>
                    </a:lnTo>
                    <a:lnTo>
                      <a:pt x="238" y="1250"/>
                    </a:lnTo>
                    <a:lnTo>
                      <a:pt x="178" y="1250"/>
                    </a:lnTo>
                    <a:lnTo>
                      <a:pt x="178" y="773"/>
                    </a:lnTo>
                    <a:close/>
                    <a:moveTo>
                      <a:pt x="0" y="447"/>
                    </a:moveTo>
                    <a:lnTo>
                      <a:pt x="59" y="447"/>
                    </a:lnTo>
                    <a:lnTo>
                      <a:pt x="59" y="1250"/>
                    </a:lnTo>
                    <a:lnTo>
                      <a:pt x="0" y="1250"/>
                    </a:lnTo>
                    <a:lnTo>
                      <a:pt x="0" y="447"/>
                    </a:lnTo>
                    <a:close/>
                    <a:moveTo>
                      <a:pt x="847" y="626"/>
                    </a:moveTo>
                    <a:lnTo>
                      <a:pt x="623" y="626"/>
                    </a:lnTo>
                    <a:lnTo>
                      <a:pt x="623" y="566"/>
                    </a:lnTo>
                    <a:lnTo>
                      <a:pt x="816" y="566"/>
                    </a:lnTo>
                    <a:lnTo>
                      <a:pt x="907" y="447"/>
                    </a:lnTo>
                    <a:lnTo>
                      <a:pt x="1083" y="447"/>
                    </a:lnTo>
                    <a:lnTo>
                      <a:pt x="1261" y="150"/>
                    </a:lnTo>
                    <a:lnTo>
                      <a:pt x="1380" y="150"/>
                    </a:lnTo>
                    <a:lnTo>
                      <a:pt x="1468" y="0"/>
                    </a:lnTo>
                    <a:lnTo>
                      <a:pt x="1544" y="0"/>
                    </a:lnTo>
                    <a:lnTo>
                      <a:pt x="1544" y="59"/>
                    </a:lnTo>
                    <a:lnTo>
                      <a:pt x="1504" y="59"/>
                    </a:lnTo>
                    <a:lnTo>
                      <a:pt x="1413" y="209"/>
                    </a:lnTo>
                    <a:lnTo>
                      <a:pt x="1294" y="209"/>
                    </a:lnTo>
                    <a:lnTo>
                      <a:pt x="1116" y="507"/>
                    </a:lnTo>
                    <a:lnTo>
                      <a:pt x="935" y="507"/>
                    </a:lnTo>
                    <a:lnTo>
                      <a:pt x="847" y="626"/>
                    </a:lnTo>
                    <a:close/>
                    <a:moveTo>
                      <a:pt x="714" y="1190"/>
                    </a:moveTo>
                    <a:lnTo>
                      <a:pt x="892" y="1190"/>
                    </a:lnTo>
                    <a:lnTo>
                      <a:pt x="892" y="1250"/>
                    </a:lnTo>
                    <a:lnTo>
                      <a:pt x="714" y="1250"/>
                    </a:lnTo>
                    <a:lnTo>
                      <a:pt x="714" y="1190"/>
                    </a:lnTo>
                    <a:close/>
                    <a:moveTo>
                      <a:pt x="1337" y="1190"/>
                    </a:moveTo>
                    <a:lnTo>
                      <a:pt x="1516" y="1190"/>
                    </a:lnTo>
                    <a:lnTo>
                      <a:pt x="1516" y="1250"/>
                    </a:lnTo>
                    <a:lnTo>
                      <a:pt x="1337" y="1250"/>
                    </a:lnTo>
                    <a:lnTo>
                      <a:pt x="1337" y="119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0" name="Freeform 49"/>
              <p:cNvSpPr>
                <a:spLocks noEditPoints="1"/>
              </p:cNvSpPr>
              <p:nvPr/>
            </p:nvSpPr>
            <p:spPr bwMode="auto">
              <a:xfrm>
                <a:off x="2493" y="800"/>
                <a:ext cx="1338" cy="266"/>
              </a:xfrm>
              <a:custGeom>
                <a:avLst/>
                <a:gdLst>
                  <a:gd name="T0" fmla="*/ 1338 w 1338"/>
                  <a:gd name="T1" fmla="*/ 266 h 266"/>
                  <a:gd name="T2" fmla="*/ 0 w 1338"/>
                  <a:gd name="T3" fmla="*/ 266 h 266"/>
                  <a:gd name="T4" fmla="*/ 0 w 1338"/>
                  <a:gd name="T5" fmla="*/ 0 h 266"/>
                  <a:gd name="T6" fmla="*/ 1338 w 1338"/>
                  <a:gd name="T7" fmla="*/ 0 h 266"/>
                  <a:gd name="T8" fmla="*/ 1338 w 1338"/>
                  <a:gd name="T9" fmla="*/ 266 h 266"/>
                  <a:gd name="T10" fmla="*/ 60 w 1338"/>
                  <a:gd name="T11" fmla="*/ 207 h 266"/>
                  <a:gd name="T12" fmla="*/ 1278 w 1338"/>
                  <a:gd name="T13" fmla="*/ 207 h 266"/>
                  <a:gd name="T14" fmla="*/ 1278 w 1338"/>
                  <a:gd name="T15" fmla="*/ 59 h 266"/>
                  <a:gd name="T16" fmla="*/ 60 w 1338"/>
                  <a:gd name="T17" fmla="*/ 59 h 266"/>
                  <a:gd name="T18" fmla="*/ 60 w 1338"/>
                  <a:gd name="T19" fmla="*/ 207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38" h="266">
                    <a:moveTo>
                      <a:pt x="1338" y="266"/>
                    </a:moveTo>
                    <a:lnTo>
                      <a:pt x="0" y="266"/>
                    </a:lnTo>
                    <a:lnTo>
                      <a:pt x="0" y="0"/>
                    </a:lnTo>
                    <a:lnTo>
                      <a:pt x="1338" y="0"/>
                    </a:lnTo>
                    <a:lnTo>
                      <a:pt x="1338" y="266"/>
                    </a:lnTo>
                    <a:close/>
                    <a:moveTo>
                      <a:pt x="60" y="207"/>
                    </a:moveTo>
                    <a:lnTo>
                      <a:pt x="1278" y="207"/>
                    </a:lnTo>
                    <a:lnTo>
                      <a:pt x="1278" y="59"/>
                    </a:lnTo>
                    <a:lnTo>
                      <a:pt x="60" y="59"/>
                    </a:lnTo>
                    <a:lnTo>
                      <a:pt x="60" y="20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grpSp>
      <p:sp>
        <p:nvSpPr>
          <p:cNvPr id="81" name="文本框 80"/>
          <p:cNvSpPr txBox="1"/>
          <p:nvPr/>
        </p:nvSpPr>
        <p:spPr>
          <a:xfrm>
            <a:off x="4897120" y="1442608"/>
            <a:ext cx="2037336" cy="276999"/>
          </a:xfrm>
          <a:prstGeom prst="rect">
            <a:avLst/>
          </a:prstGeom>
          <a:noFill/>
          <a:ln>
            <a:noFill/>
          </a:ln>
        </p:spPr>
        <p:txBody>
          <a:bodyPr wrap="square" rtlCol="0">
            <a:spAutoFit/>
          </a:bodyPr>
          <a:lstStyle>
            <a:defPPr>
              <a:defRPr lang="zh-CN"/>
            </a:defPPr>
            <a:lvl1pPr algn="dist">
              <a:defRPr sz="1200">
                <a:ln w="38100">
                  <a:noFill/>
                </a:ln>
                <a:solidFill>
                  <a:schemeClr val="bg1"/>
                </a:solidFill>
                <a:latin typeface="+mj-ea"/>
                <a:ea typeface="+mj-ea"/>
              </a:defRPr>
            </a:lvl1pPr>
            <a:lvl2pPr marL="342900" defTabSz="685800">
              <a:defRPr sz="1350"/>
            </a:lvl2pPr>
            <a:lvl3pPr marL="685800" defTabSz="685800">
              <a:defRPr sz="1350"/>
            </a:lvl3pPr>
            <a:lvl4pPr marL="1028700" defTabSz="685800">
              <a:defRPr sz="1350"/>
            </a:lvl4pPr>
            <a:lvl5pPr marL="1371600" defTabSz="685800">
              <a:defRPr sz="1350"/>
            </a:lvl5pPr>
            <a:lvl6pPr marL="1714500" defTabSz="685800">
              <a:defRPr sz="1350"/>
            </a:lvl6pPr>
            <a:lvl7pPr marL="2057400" defTabSz="685800">
              <a:defRPr sz="1350"/>
            </a:lvl7pPr>
            <a:lvl8pPr marL="2400300" defTabSz="685800">
              <a:defRPr sz="1350"/>
            </a:lvl8pPr>
            <a:lvl9pPr marL="2743200" defTabSz="685800">
              <a:defRPr sz="1350"/>
            </a:lvl9pPr>
          </a:lstStyle>
          <a:p>
            <a:r>
              <a:rPr lang="en-US" altLang="zh-CN">
                <a:solidFill>
                  <a:schemeClr val="tx1">
                    <a:lumMod val="75000"/>
                    <a:lumOff val="25000"/>
                  </a:schemeClr>
                </a:solidFill>
                <a:latin typeface="+mn-lt"/>
                <a:ea typeface="+mn-ea"/>
                <a:cs typeface="+mn-ea"/>
                <a:sym typeface="+mn-lt"/>
              </a:rPr>
              <a:t>CONTENTS</a:t>
            </a:r>
          </a:p>
        </p:txBody>
      </p:sp>
      <p:sp>
        <p:nvSpPr>
          <p:cNvPr id="82" name="文本框 81"/>
          <p:cNvSpPr txBox="1"/>
          <p:nvPr/>
        </p:nvSpPr>
        <p:spPr>
          <a:xfrm>
            <a:off x="4570095" y="539836"/>
            <a:ext cx="2691385" cy="923330"/>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zh-CN" altLang="en-US" sz="5400" b="0" i="0" u="none" strike="noStrike" kern="1200" cap="none" spc="0" normalizeH="0" baseline="0" noProof="0">
                <a:ln w="19050">
                  <a:noFill/>
                </a:ln>
                <a:solidFill>
                  <a:schemeClr val="tx1">
                    <a:lumMod val="75000"/>
                    <a:lumOff val="25000"/>
                  </a:schemeClr>
                </a:solidFill>
                <a:effectLst/>
                <a:uLnTx/>
                <a:uFillTx/>
                <a:cs typeface="+mn-ea"/>
                <a:sym typeface="+mn-lt"/>
              </a:rPr>
              <a:t>目   录</a:t>
            </a:r>
          </a:p>
        </p:txBody>
      </p:sp>
      <p:grpSp>
        <p:nvGrpSpPr>
          <p:cNvPr id="136" name="组合 135"/>
          <p:cNvGrpSpPr/>
          <p:nvPr/>
        </p:nvGrpSpPr>
        <p:grpSpPr>
          <a:xfrm>
            <a:off x="3705568" y="2131667"/>
            <a:ext cx="2261869" cy="3698103"/>
            <a:chOff x="1487" y="2260"/>
            <a:chExt cx="2946" cy="4817"/>
          </a:xfrm>
        </p:grpSpPr>
        <p:sp>
          <p:nvSpPr>
            <p:cNvPr id="137" name="矩形: 圆角 63"/>
            <p:cNvSpPr/>
            <p:nvPr/>
          </p:nvSpPr>
          <p:spPr>
            <a:xfrm>
              <a:off x="1487" y="2260"/>
              <a:ext cx="2946" cy="4817"/>
            </a:xfrm>
            <a:prstGeom prst="roundRect">
              <a:avLst>
                <a:gd name="adj" fmla="val 8005"/>
              </a:avLst>
            </a:prstGeom>
            <a:solidFill>
              <a:schemeClr val="bg1"/>
            </a:solidFill>
            <a:ln>
              <a:noFill/>
            </a:ln>
            <a:effectLst>
              <a:outerShdw blurRad="127000" dist="1270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sp>
          <p:nvSpPr>
            <p:cNvPr id="138" name="椭圆 137"/>
            <p:cNvSpPr/>
            <p:nvPr/>
          </p:nvSpPr>
          <p:spPr>
            <a:xfrm>
              <a:off x="2188" y="2505"/>
              <a:ext cx="1545" cy="1545"/>
            </a:xfrm>
            <a:prstGeom prst="ellipse">
              <a:avLst/>
            </a:prstGeom>
            <a:solidFill>
              <a:srgbClr val="3FA4DE"/>
            </a:solidFill>
            <a:ln>
              <a:noFill/>
            </a:ln>
            <a:effectLst>
              <a:outerShdw blurRad="127000" dist="1270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9" name="文本框 138"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txBox="1"/>
            <p:nvPr/>
          </p:nvSpPr>
          <p:spPr>
            <a:xfrm>
              <a:off x="1765" y="4235"/>
              <a:ext cx="2392" cy="480"/>
            </a:xfrm>
            <a:prstGeom prst="rect">
              <a:avLst/>
            </a:prstGeom>
            <a:noFill/>
          </p:spPr>
          <p:txBody>
            <a:bodyPr wrap="square" rtlCol="0">
              <a:spAutoFit/>
            </a:bodyPr>
            <a:lstStyle>
              <a:defPPr>
                <a:defRPr lang="en-US"/>
              </a:defPPr>
              <a:lvl1pPr>
                <a:defRPr sz="2000" b="1">
                  <a:solidFill>
                    <a:schemeClr val="accent1"/>
                  </a:solidFill>
                  <a:latin typeface="+mj-lt"/>
                  <a:ea typeface="+mj-ea"/>
                </a:defRPr>
              </a:lvl1p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zh-CN" altLang="zh-CN" sz="1800" b="0" i="0" u="none" strike="noStrike" kern="1200" cap="none" spc="0" normalizeH="0" baseline="0" noProof="0">
                  <a:ln>
                    <a:noFill/>
                  </a:ln>
                  <a:solidFill>
                    <a:schemeClr val="tx1">
                      <a:lumMod val="75000"/>
                      <a:lumOff val="25000"/>
                    </a:schemeClr>
                  </a:solidFill>
                  <a:effectLst/>
                  <a:uLnTx/>
                  <a:uFillTx/>
                  <a:latin typeface="+mn-lt"/>
                  <a:ea typeface="+mn-ea"/>
                  <a:cs typeface="+mn-ea"/>
                  <a:sym typeface="+mn-lt"/>
                </a:rPr>
                <a:t>请输入你的标题</a:t>
              </a:r>
            </a:p>
          </p:txBody>
        </p:sp>
        <p:sp>
          <p:nvSpPr>
            <p:cNvPr id="140" name="矩形 139"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p:nvPr/>
          </p:nvSpPr>
          <p:spPr>
            <a:xfrm>
              <a:off x="1538" y="4685"/>
              <a:ext cx="2845" cy="1381"/>
            </a:xfrm>
            <a:prstGeom prst="rect">
              <a:avLst/>
            </a:prstGeom>
          </p:spPr>
          <p:txBody>
            <a:bodyPr wrap="square">
              <a:spAutoFit/>
            </a:bodyPr>
            <a:lstStyle/>
            <a:p>
              <a:pPr algn="ctr" defTabSz="685800">
                <a:lnSpc>
                  <a:spcPct val="150000"/>
                </a:lnSpc>
                <a:buClr>
                  <a:srgbClr val="E7E6E6">
                    <a:lumMod val="10000"/>
                  </a:srgbClr>
                </a:buClr>
                <a:defRPr/>
              </a:pPr>
              <a:r>
                <a:rPr kumimoji="0" lang="en-US" altLang="zh-CN" sz="1050" b="0" i="0" u="none" strike="noStrike" kern="1200" cap="none" spc="0" normalizeH="0" baseline="0" noProof="0">
                  <a:ln>
                    <a:noFill/>
                  </a:ln>
                  <a:solidFill>
                    <a:schemeClr val="tx1">
                      <a:lumMod val="50000"/>
                      <a:lumOff val="50000"/>
                    </a:schemeClr>
                  </a:solidFill>
                  <a:effectLst/>
                  <a:uLnTx/>
                  <a:uFillTx/>
                  <a:cs typeface="+mn-ea"/>
                  <a:sym typeface="+mn-lt"/>
                </a:rPr>
                <a:t>Lorem ipsum dolor sit amet, consectetuer adipiscing elit. Aenean commodo ligula eget dolor. </a:t>
              </a:r>
            </a:p>
          </p:txBody>
        </p:sp>
        <p:grpSp>
          <p:nvGrpSpPr>
            <p:cNvPr id="141" name="Group 41"/>
            <p:cNvGrpSpPr>
              <a:grpSpLocks noChangeAspect="1"/>
            </p:cNvGrpSpPr>
            <p:nvPr/>
          </p:nvGrpSpPr>
          <p:grpSpPr bwMode="auto">
            <a:xfrm>
              <a:off x="2438" y="2833"/>
              <a:ext cx="1044" cy="897"/>
              <a:chOff x="1927" y="800"/>
              <a:chExt cx="1904" cy="1636"/>
            </a:xfrm>
            <a:solidFill>
              <a:schemeClr val="bg1"/>
            </a:solidFill>
          </p:grpSpPr>
          <p:sp>
            <p:nvSpPr>
              <p:cNvPr id="142" name="Freeform 42"/>
              <p:cNvSpPr>
                <a:spLocks noEditPoints="1"/>
              </p:cNvSpPr>
              <p:nvPr/>
            </p:nvSpPr>
            <p:spPr bwMode="auto">
              <a:xfrm>
                <a:off x="2850" y="2019"/>
                <a:ext cx="683" cy="388"/>
              </a:xfrm>
              <a:custGeom>
                <a:avLst/>
                <a:gdLst>
                  <a:gd name="T0" fmla="*/ 624 w 683"/>
                  <a:gd name="T1" fmla="*/ 0 h 388"/>
                  <a:gd name="T2" fmla="*/ 683 w 683"/>
                  <a:gd name="T3" fmla="*/ 0 h 388"/>
                  <a:gd name="T4" fmla="*/ 683 w 683"/>
                  <a:gd name="T5" fmla="*/ 388 h 388"/>
                  <a:gd name="T6" fmla="*/ 624 w 683"/>
                  <a:gd name="T7" fmla="*/ 388 h 388"/>
                  <a:gd name="T8" fmla="*/ 624 w 683"/>
                  <a:gd name="T9" fmla="*/ 0 h 388"/>
                  <a:gd name="T10" fmla="*/ 0 w 683"/>
                  <a:gd name="T11" fmla="*/ 0 h 388"/>
                  <a:gd name="T12" fmla="*/ 60 w 683"/>
                  <a:gd name="T13" fmla="*/ 0 h 388"/>
                  <a:gd name="T14" fmla="*/ 60 w 683"/>
                  <a:gd name="T15" fmla="*/ 388 h 388"/>
                  <a:gd name="T16" fmla="*/ 0 w 683"/>
                  <a:gd name="T17" fmla="*/ 388 h 388"/>
                  <a:gd name="T18" fmla="*/ 0 w 683"/>
                  <a:gd name="T19" fmla="*/ 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3" h="388">
                    <a:moveTo>
                      <a:pt x="624" y="0"/>
                    </a:moveTo>
                    <a:lnTo>
                      <a:pt x="683" y="0"/>
                    </a:lnTo>
                    <a:lnTo>
                      <a:pt x="683" y="388"/>
                    </a:lnTo>
                    <a:lnTo>
                      <a:pt x="624" y="388"/>
                    </a:lnTo>
                    <a:lnTo>
                      <a:pt x="624" y="0"/>
                    </a:lnTo>
                    <a:close/>
                    <a:moveTo>
                      <a:pt x="0" y="0"/>
                    </a:moveTo>
                    <a:lnTo>
                      <a:pt x="60" y="0"/>
                    </a:lnTo>
                    <a:lnTo>
                      <a:pt x="60" y="388"/>
                    </a:lnTo>
                    <a:lnTo>
                      <a:pt x="0" y="388"/>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3" name="Freeform 43"/>
              <p:cNvSpPr/>
              <p:nvPr/>
            </p:nvSpPr>
            <p:spPr bwMode="auto">
              <a:xfrm>
                <a:off x="2553" y="1014"/>
                <a:ext cx="1218" cy="1012"/>
              </a:xfrm>
              <a:custGeom>
                <a:avLst/>
                <a:gdLst>
                  <a:gd name="T0" fmla="*/ 1218 w 1218"/>
                  <a:gd name="T1" fmla="*/ 1012 h 1012"/>
                  <a:gd name="T2" fmla="*/ 0 w 1218"/>
                  <a:gd name="T3" fmla="*/ 1012 h 1012"/>
                  <a:gd name="T4" fmla="*/ 0 w 1218"/>
                  <a:gd name="T5" fmla="*/ 746 h 1012"/>
                  <a:gd name="T6" fmla="*/ 59 w 1218"/>
                  <a:gd name="T7" fmla="*/ 746 h 1012"/>
                  <a:gd name="T8" fmla="*/ 59 w 1218"/>
                  <a:gd name="T9" fmla="*/ 953 h 1012"/>
                  <a:gd name="T10" fmla="*/ 1159 w 1218"/>
                  <a:gd name="T11" fmla="*/ 953 h 1012"/>
                  <a:gd name="T12" fmla="*/ 1159 w 1218"/>
                  <a:gd name="T13" fmla="*/ 60 h 1012"/>
                  <a:gd name="T14" fmla="*/ 59 w 1218"/>
                  <a:gd name="T15" fmla="*/ 60 h 1012"/>
                  <a:gd name="T16" fmla="*/ 59 w 1218"/>
                  <a:gd name="T17" fmla="*/ 417 h 1012"/>
                  <a:gd name="T18" fmla="*/ 0 w 1218"/>
                  <a:gd name="T19" fmla="*/ 417 h 1012"/>
                  <a:gd name="T20" fmla="*/ 0 w 1218"/>
                  <a:gd name="T21" fmla="*/ 0 h 1012"/>
                  <a:gd name="T22" fmla="*/ 1218 w 1218"/>
                  <a:gd name="T23" fmla="*/ 0 h 1012"/>
                  <a:gd name="T24" fmla="*/ 1218 w 1218"/>
                  <a:gd name="T25" fmla="*/ 1012 h 1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18" h="1012">
                    <a:moveTo>
                      <a:pt x="1218" y="1012"/>
                    </a:moveTo>
                    <a:lnTo>
                      <a:pt x="0" y="1012"/>
                    </a:lnTo>
                    <a:lnTo>
                      <a:pt x="0" y="746"/>
                    </a:lnTo>
                    <a:lnTo>
                      <a:pt x="59" y="746"/>
                    </a:lnTo>
                    <a:lnTo>
                      <a:pt x="59" y="953"/>
                    </a:lnTo>
                    <a:lnTo>
                      <a:pt x="1159" y="953"/>
                    </a:lnTo>
                    <a:lnTo>
                      <a:pt x="1159" y="60"/>
                    </a:lnTo>
                    <a:lnTo>
                      <a:pt x="59" y="60"/>
                    </a:lnTo>
                    <a:lnTo>
                      <a:pt x="59" y="417"/>
                    </a:lnTo>
                    <a:lnTo>
                      <a:pt x="0" y="417"/>
                    </a:lnTo>
                    <a:lnTo>
                      <a:pt x="0" y="0"/>
                    </a:lnTo>
                    <a:lnTo>
                      <a:pt x="1218" y="0"/>
                    </a:lnTo>
                    <a:lnTo>
                      <a:pt x="1218" y="10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4" name="Freeform 44"/>
              <p:cNvSpPr>
                <a:spLocks noEditPoints="1"/>
              </p:cNvSpPr>
              <p:nvPr/>
            </p:nvSpPr>
            <p:spPr bwMode="auto">
              <a:xfrm>
                <a:off x="2103" y="995"/>
                <a:ext cx="331" cy="393"/>
              </a:xfrm>
              <a:custGeom>
                <a:avLst/>
                <a:gdLst>
                  <a:gd name="T0" fmla="*/ 70 w 139"/>
                  <a:gd name="T1" fmla="*/ 165 h 165"/>
                  <a:gd name="T2" fmla="*/ 20 w 139"/>
                  <a:gd name="T3" fmla="*/ 143 h 165"/>
                  <a:gd name="T4" fmla="*/ 1 w 139"/>
                  <a:gd name="T5" fmla="*/ 93 h 165"/>
                  <a:gd name="T6" fmla="*/ 1 w 139"/>
                  <a:gd name="T7" fmla="*/ 74 h 165"/>
                  <a:gd name="T8" fmla="*/ 35 w 139"/>
                  <a:gd name="T9" fmla="*/ 13 h 165"/>
                  <a:gd name="T10" fmla="*/ 105 w 139"/>
                  <a:gd name="T11" fmla="*/ 13 h 165"/>
                  <a:gd name="T12" fmla="*/ 139 w 139"/>
                  <a:gd name="T13" fmla="*/ 74 h 165"/>
                  <a:gd name="T14" fmla="*/ 139 w 139"/>
                  <a:gd name="T15" fmla="*/ 93 h 165"/>
                  <a:gd name="T16" fmla="*/ 119 w 139"/>
                  <a:gd name="T17" fmla="*/ 144 h 165"/>
                  <a:gd name="T18" fmla="*/ 70 w 139"/>
                  <a:gd name="T19" fmla="*/ 165 h 165"/>
                  <a:gd name="T20" fmla="*/ 70 w 139"/>
                  <a:gd name="T21" fmla="*/ 27 h 165"/>
                  <a:gd name="T22" fmla="*/ 38 w 139"/>
                  <a:gd name="T23" fmla="*/ 41 h 165"/>
                  <a:gd name="T24" fmla="*/ 26 w 139"/>
                  <a:gd name="T25" fmla="*/ 74 h 165"/>
                  <a:gd name="T26" fmla="*/ 26 w 139"/>
                  <a:gd name="T27" fmla="*/ 93 h 165"/>
                  <a:gd name="T28" fmla="*/ 38 w 139"/>
                  <a:gd name="T29" fmla="*/ 126 h 165"/>
                  <a:gd name="T30" fmla="*/ 70 w 139"/>
                  <a:gd name="T31" fmla="*/ 140 h 165"/>
                  <a:gd name="T32" fmla="*/ 101 w 139"/>
                  <a:gd name="T33" fmla="*/ 126 h 165"/>
                  <a:gd name="T34" fmla="*/ 114 w 139"/>
                  <a:gd name="T35" fmla="*/ 93 h 165"/>
                  <a:gd name="T36" fmla="*/ 114 w 139"/>
                  <a:gd name="T37" fmla="*/ 74 h 165"/>
                  <a:gd name="T38" fmla="*/ 101 w 139"/>
                  <a:gd name="T39" fmla="*/ 41 h 165"/>
                  <a:gd name="T40" fmla="*/ 70 w 139"/>
                  <a:gd name="T41" fmla="*/ 27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9" h="165">
                    <a:moveTo>
                      <a:pt x="70" y="165"/>
                    </a:moveTo>
                    <a:cubicBezTo>
                      <a:pt x="51" y="165"/>
                      <a:pt x="33" y="157"/>
                      <a:pt x="20" y="143"/>
                    </a:cubicBezTo>
                    <a:cubicBezTo>
                      <a:pt x="8" y="130"/>
                      <a:pt x="1" y="112"/>
                      <a:pt x="1" y="93"/>
                    </a:cubicBezTo>
                    <a:cubicBezTo>
                      <a:pt x="1" y="74"/>
                      <a:pt x="1" y="74"/>
                      <a:pt x="1" y="74"/>
                    </a:cubicBezTo>
                    <a:cubicBezTo>
                      <a:pt x="0" y="49"/>
                      <a:pt x="13" y="25"/>
                      <a:pt x="35" y="13"/>
                    </a:cubicBezTo>
                    <a:cubicBezTo>
                      <a:pt x="56" y="0"/>
                      <a:pt x="83" y="0"/>
                      <a:pt x="105" y="13"/>
                    </a:cubicBezTo>
                    <a:cubicBezTo>
                      <a:pt x="126" y="25"/>
                      <a:pt x="139" y="49"/>
                      <a:pt x="139" y="74"/>
                    </a:cubicBezTo>
                    <a:cubicBezTo>
                      <a:pt x="139" y="93"/>
                      <a:pt x="139" y="93"/>
                      <a:pt x="139" y="93"/>
                    </a:cubicBezTo>
                    <a:cubicBezTo>
                      <a:pt x="139" y="112"/>
                      <a:pt x="132" y="130"/>
                      <a:pt x="119" y="144"/>
                    </a:cubicBezTo>
                    <a:cubicBezTo>
                      <a:pt x="106" y="157"/>
                      <a:pt x="88" y="165"/>
                      <a:pt x="70" y="165"/>
                    </a:cubicBezTo>
                    <a:close/>
                    <a:moveTo>
                      <a:pt x="70" y="27"/>
                    </a:moveTo>
                    <a:cubicBezTo>
                      <a:pt x="58" y="28"/>
                      <a:pt x="46" y="33"/>
                      <a:pt x="38" y="41"/>
                    </a:cubicBezTo>
                    <a:cubicBezTo>
                      <a:pt x="30" y="50"/>
                      <a:pt x="26" y="62"/>
                      <a:pt x="26" y="74"/>
                    </a:cubicBezTo>
                    <a:cubicBezTo>
                      <a:pt x="26" y="93"/>
                      <a:pt x="26" y="93"/>
                      <a:pt x="26" y="93"/>
                    </a:cubicBezTo>
                    <a:cubicBezTo>
                      <a:pt x="26" y="105"/>
                      <a:pt x="30" y="117"/>
                      <a:pt x="38" y="126"/>
                    </a:cubicBezTo>
                    <a:cubicBezTo>
                      <a:pt x="46" y="134"/>
                      <a:pt x="58" y="139"/>
                      <a:pt x="70" y="140"/>
                    </a:cubicBezTo>
                    <a:cubicBezTo>
                      <a:pt x="82" y="139"/>
                      <a:pt x="93" y="134"/>
                      <a:pt x="101" y="126"/>
                    </a:cubicBezTo>
                    <a:cubicBezTo>
                      <a:pt x="110" y="117"/>
                      <a:pt x="114" y="105"/>
                      <a:pt x="114" y="93"/>
                    </a:cubicBezTo>
                    <a:cubicBezTo>
                      <a:pt x="114" y="74"/>
                      <a:pt x="114" y="74"/>
                      <a:pt x="114" y="74"/>
                    </a:cubicBezTo>
                    <a:cubicBezTo>
                      <a:pt x="114" y="62"/>
                      <a:pt x="110" y="50"/>
                      <a:pt x="101" y="41"/>
                    </a:cubicBezTo>
                    <a:cubicBezTo>
                      <a:pt x="93" y="33"/>
                      <a:pt x="82" y="28"/>
                      <a:pt x="70"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5" name="Freeform 45"/>
              <p:cNvSpPr/>
              <p:nvPr/>
            </p:nvSpPr>
            <p:spPr bwMode="auto">
              <a:xfrm>
                <a:off x="1958" y="1455"/>
                <a:ext cx="921" cy="564"/>
              </a:xfrm>
              <a:custGeom>
                <a:avLst/>
                <a:gdLst>
                  <a:gd name="T0" fmla="*/ 387 w 387"/>
                  <a:gd name="T1" fmla="*/ 0 h 237"/>
                  <a:gd name="T2" fmla="*/ 100 w 387"/>
                  <a:gd name="T3" fmla="*/ 0 h 237"/>
                  <a:gd name="T4" fmla="*/ 0 w 387"/>
                  <a:gd name="T5" fmla="*/ 75 h 237"/>
                  <a:gd name="T6" fmla="*/ 0 w 387"/>
                  <a:gd name="T7" fmla="*/ 187 h 237"/>
                  <a:gd name="T8" fmla="*/ 50 w 387"/>
                  <a:gd name="T9" fmla="*/ 237 h 237"/>
                  <a:gd name="T10" fmla="*/ 212 w 387"/>
                  <a:gd name="T11" fmla="*/ 237 h 237"/>
                  <a:gd name="T12" fmla="*/ 212 w 387"/>
                  <a:gd name="T13" fmla="*/ 62 h 237"/>
                  <a:gd name="T14" fmla="*/ 325 w 387"/>
                  <a:gd name="T15" fmla="*/ 62 h 237"/>
                  <a:gd name="T16" fmla="*/ 387 w 38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7" h="237">
                    <a:moveTo>
                      <a:pt x="387" y="0"/>
                    </a:moveTo>
                    <a:cubicBezTo>
                      <a:pt x="100" y="0"/>
                      <a:pt x="100" y="0"/>
                      <a:pt x="100" y="0"/>
                    </a:cubicBezTo>
                    <a:cubicBezTo>
                      <a:pt x="40" y="0"/>
                      <a:pt x="0" y="19"/>
                      <a:pt x="0" y="75"/>
                    </a:cubicBezTo>
                    <a:cubicBezTo>
                      <a:pt x="0" y="187"/>
                      <a:pt x="0" y="187"/>
                      <a:pt x="0" y="187"/>
                    </a:cubicBezTo>
                    <a:cubicBezTo>
                      <a:pt x="0" y="215"/>
                      <a:pt x="22" y="237"/>
                      <a:pt x="50" y="237"/>
                    </a:cubicBezTo>
                    <a:cubicBezTo>
                      <a:pt x="212" y="237"/>
                      <a:pt x="212" y="237"/>
                      <a:pt x="212" y="237"/>
                    </a:cubicBezTo>
                    <a:cubicBezTo>
                      <a:pt x="212" y="62"/>
                      <a:pt x="212" y="62"/>
                      <a:pt x="212" y="62"/>
                    </a:cubicBezTo>
                    <a:cubicBezTo>
                      <a:pt x="325" y="62"/>
                      <a:pt x="325" y="62"/>
                      <a:pt x="325" y="62"/>
                    </a:cubicBezTo>
                    <a:cubicBezTo>
                      <a:pt x="362" y="62"/>
                      <a:pt x="387" y="27"/>
                      <a:pt x="387" y="0"/>
                    </a:cubicBezTo>
                    <a:close/>
                  </a:path>
                </a:pathLst>
              </a:custGeom>
              <a:solidFill>
                <a:srgbClr val="3FA4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6" name="Freeform 46"/>
              <p:cNvSpPr>
                <a:spLocks noEditPoints="1"/>
              </p:cNvSpPr>
              <p:nvPr/>
            </p:nvSpPr>
            <p:spPr bwMode="auto">
              <a:xfrm>
                <a:off x="1927" y="1424"/>
                <a:ext cx="980" cy="626"/>
              </a:xfrm>
              <a:custGeom>
                <a:avLst/>
                <a:gdLst>
                  <a:gd name="T0" fmla="*/ 238 w 412"/>
                  <a:gd name="T1" fmla="*/ 263 h 263"/>
                  <a:gd name="T2" fmla="*/ 63 w 412"/>
                  <a:gd name="T3" fmla="*/ 263 h 263"/>
                  <a:gd name="T4" fmla="*/ 0 w 412"/>
                  <a:gd name="T5" fmla="*/ 200 h 263"/>
                  <a:gd name="T6" fmla="*/ 0 w 412"/>
                  <a:gd name="T7" fmla="*/ 88 h 263"/>
                  <a:gd name="T8" fmla="*/ 113 w 412"/>
                  <a:gd name="T9" fmla="*/ 0 h 263"/>
                  <a:gd name="T10" fmla="*/ 412 w 412"/>
                  <a:gd name="T11" fmla="*/ 0 h 263"/>
                  <a:gd name="T12" fmla="*/ 412 w 412"/>
                  <a:gd name="T13" fmla="*/ 13 h 263"/>
                  <a:gd name="T14" fmla="*/ 337 w 412"/>
                  <a:gd name="T15" fmla="*/ 88 h 263"/>
                  <a:gd name="T16" fmla="*/ 238 w 412"/>
                  <a:gd name="T17" fmla="*/ 88 h 263"/>
                  <a:gd name="T18" fmla="*/ 238 w 412"/>
                  <a:gd name="T19" fmla="*/ 263 h 263"/>
                  <a:gd name="T20" fmla="*/ 112 w 412"/>
                  <a:gd name="T21" fmla="*/ 25 h 263"/>
                  <a:gd name="T22" fmla="*/ 25 w 412"/>
                  <a:gd name="T23" fmla="*/ 88 h 263"/>
                  <a:gd name="T24" fmla="*/ 25 w 412"/>
                  <a:gd name="T25" fmla="*/ 200 h 263"/>
                  <a:gd name="T26" fmla="*/ 62 w 412"/>
                  <a:gd name="T27" fmla="*/ 238 h 263"/>
                  <a:gd name="T28" fmla="*/ 212 w 412"/>
                  <a:gd name="T29" fmla="*/ 238 h 263"/>
                  <a:gd name="T30" fmla="*/ 212 w 412"/>
                  <a:gd name="T31" fmla="*/ 63 h 263"/>
                  <a:gd name="T32" fmla="*/ 337 w 412"/>
                  <a:gd name="T33" fmla="*/ 63 h 263"/>
                  <a:gd name="T34" fmla="*/ 385 w 412"/>
                  <a:gd name="T35" fmla="*/ 25 h 263"/>
                  <a:gd name="T36" fmla="*/ 112 w 412"/>
                  <a:gd name="T37" fmla="*/ 25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12" h="263">
                    <a:moveTo>
                      <a:pt x="238" y="263"/>
                    </a:moveTo>
                    <a:cubicBezTo>
                      <a:pt x="63" y="263"/>
                      <a:pt x="63" y="263"/>
                      <a:pt x="63" y="263"/>
                    </a:cubicBezTo>
                    <a:cubicBezTo>
                      <a:pt x="28" y="262"/>
                      <a:pt x="0" y="234"/>
                      <a:pt x="0" y="200"/>
                    </a:cubicBezTo>
                    <a:cubicBezTo>
                      <a:pt x="0" y="88"/>
                      <a:pt x="0" y="88"/>
                      <a:pt x="0" y="88"/>
                    </a:cubicBezTo>
                    <a:cubicBezTo>
                      <a:pt x="0" y="29"/>
                      <a:pt x="38" y="0"/>
                      <a:pt x="113" y="0"/>
                    </a:cubicBezTo>
                    <a:cubicBezTo>
                      <a:pt x="412" y="0"/>
                      <a:pt x="412" y="0"/>
                      <a:pt x="412" y="0"/>
                    </a:cubicBezTo>
                    <a:cubicBezTo>
                      <a:pt x="412" y="13"/>
                      <a:pt x="412" y="13"/>
                      <a:pt x="412" y="13"/>
                    </a:cubicBezTo>
                    <a:cubicBezTo>
                      <a:pt x="412" y="48"/>
                      <a:pt x="382" y="88"/>
                      <a:pt x="337" y="88"/>
                    </a:cubicBezTo>
                    <a:cubicBezTo>
                      <a:pt x="238" y="88"/>
                      <a:pt x="238" y="88"/>
                      <a:pt x="238" y="88"/>
                    </a:cubicBezTo>
                    <a:lnTo>
                      <a:pt x="238" y="263"/>
                    </a:lnTo>
                    <a:close/>
                    <a:moveTo>
                      <a:pt x="112" y="25"/>
                    </a:moveTo>
                    <a:cubicBezTo>
                      <a:pt x="35" y="25"/>
                      <a:pt x="25" y="59"/>
                      <a:pt x="25" y="88"/>
                    </a:cubicBezTo>
                    <a:cubicBezTo>
                      <a:pt x="25" y="200"/>
                      <a:pt x="25" y="200"/>
                      <a:pt x="25" y="200"/>
                    </a:cubicBezTo>
                    <a:cubicBezTo>
                      <a:pt x="25" y="221"/>
                      <a:pt x="42" y="237"/>
                      <a:pt x="62" y="238"/>
                    </a:cubicBezTo>
                    <a:cubicBezTo>
                      <a:pt x="212" y="238"/>
                      <a:pt x="212" y="238"/>
                      <a:pt x="212" y="238"/>
                    </a:cubicBezTo>
                    <a:cubicBezTo>
                      <a:pt x="212" y="63"/>
                      <a:pt x="212" y="63"/>
                      <a:pt x="212" y="63"/>
                    </a:cubicBezTo>
                    <a:cubicBezTo>
                      <a:pt x="337" y="63"/>
                      <a:pt x="337" y="63"/>
                      <a:pt x="337" y="63"/>
                    </a:cubicBezTo>
                    <a:cubicBezTo>
                      <a:pt x="360" y="62"/>
                      <a:pt x="379" y="47"/>
                      <a:pt x="385" y="25"/>
                    </a:cubicBezTo>
                    <a:lnTo>
                      <a:pt x="112" y="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7" name="Rectangle 47"/>
              <p:cNvSpPr>
                <a:spLocks noChangeArrowheads="1"/>
              </p:cNvSpPr>
              <p:nvPr/>
            </p:nvSpPr>
            <p:spPr bwMode="auto">
              <a:xfrm>
                <a:off x="2105" y="1633"/>
                <a:ext cx="357" cy="803"/>
              </a:xfrm>
              <a:prstGeom prst="rect">
                <a:avLst/>
              </a:prstGeom>
              <a:solidFill>
                <a:srgbClr val="3FA4D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8" name="Freeform 48"/>
              <p:cNvSpPr>
                <a:spLocks noEditPoints="1"/>
              </p:cNvSpPr>
              <p:nvPr/>
            </p:nvSpPr>
            <p:spPr bwMode="auto">
              <a:xfrm>
                <a:off x="2072" y="1177"/>
                <a:ext cx="1544" cy="1250"/>
              </a:xfrm>
              <a:custGeom>
                <a:avLst/>
                <a:gdLst>
                  <a:gd name="T0" fmla="*/ 357 w 1544"/>
                  <a:gd name="T1" fmla="*/ 447 h 1250"/>
                  <a:gd name="T2" fmla="*/ 416 w 1544"/>
                  <a:gd name="T3" fmla="*/ 447 h 1250"/>
                  <a:gd name="T4" fmla="*/ 416 w 1544"/>
                  <a:gd name="T5" fmla="*/ 1250 h 1250"/>
                  <a:gd name="T6" fmla="*/ 357 w 1544"/>
                  <a:gd name="T7" fmla="*/ 1250 h 1250"/>
                  <a:gd name="T8" fmla="*/ 357 w 1544"/>
                  <a:gd name="T9" fmla="*/ 447 h 1250"/>
                  <a:gd name="T10" fmla="*/ 178 w 1544"/>
                  <a:gd name="T11" fmla="*/ 773 h 1250"/>
                  <a:gd name="T12" fmla="*/ 238 w 1544"/>
                  <a:gd name="T13" fmla="*/ 773 h 1250"/>
                  <a:gd name="T14" fmla="*/ 238 w 1544"/>
                  <a:gd name="T15" fmla="*/ 1250 h 1250"/>
                  <a:gd name="T16" fmla="*/ 178 w 1544"/>
                  <a:gd name="T17" fmla="*/ 1250 h 1250"/>
                  <a:gd name="T18" fmla="*/ 178 w 1544"/>
                  <a:gd name="T19" fmla="*/ 773 h 1250"/>
                  <a:gd name="T20" fmla="*/ 0 w 1544"/>
                  <a:gd name="T21" fmla="*/ 447 h 1250"/>
                  <a:gd name="T22" fmla="*/ 59 w 1544"/>
                  <a:gd name="T23" fmla="*/ 447 h 1250"/>
                  <a:gd name="T24" fmla="*/ 59 w 1544"/>
                  <a:gd name="T25" fmla="*/ 1250 h 1250"/>
                  <a:gd name="T26" fmla="*/ 0 w 1544"/>
                  <a:gd name="T27" fmla="*/ 1250 h 1250"/>
                  <a:gd name="T28" fmla="*/ 0 w 1544"/>
                  <a:gd name="T29" fmla="*/ 447 h 1250"/>
                  <a:gd name="T30" fmla="*/ 847 w 1544"/>
                  <a:gd name="T31" fmla="*/ 626 h 1250"/>
                  <a:gd name="T32" fmla="*/ 623 w 1544"/>
                  <a:gd name="T33" fmla="*/ 626 h 1250"/>
                  <a:gd name="T34" fmla="*/ 623 w 1544"/>
                  <a:gd name="T35" fmla="*/ 566 h 1250"/>
                  <a:gd name="T36" fmla="*/ 816 w 1544"/>
                  <a:gd name="T37" fmla="*/ 566 h 1250"/>
                  <a:gd name="T38" fmla="*/ 907 w 1544"/>
                  <a:gd name="T39" fmla="*/ 447 h 1250"/>
                  <a:gd name="T40" fmla="*/ 1083 w 1544"/>
                  <a:gd name="T41" fmla="*/ 447 h 1250"/>
                  <a:gd name="T42" fmla="*/ 1261 w 1544"/>
                  <a:gd name="T43" fmla="*/ 150 h 1250"/>
                  <a:gd name="T44" fmla="*/ 1380 w 1544"/>
                  <a:gd name="T45" fmla="*/ 150 h 1250"/>
                  <a:gd name="T46" fmla="*/ 1468 w 1544"/>
                  <a:gd name="T47" fmla="*/ 0 h 1250"/>
                  <a:gd name="T48" fmla="*/ 1544 w 1544"/>
                  <a:gd name="T49" fmla="*/ 0 h 1250"/>
                  <a:gd name="T50" fmla="*/ 1544 w 1544"/>
                  <a:gd name="T51" fmla="*/ 59 h 1250"/>
                  <a:gd name="T52" fmla="*/ 1504 w 1544"/>
                  <a:gd name="T53" fmla="*/ 59 h 1250"/>
                  <a:gd name="T54" fmla="*/ 1413 w 1544"/>
                  <a:gd name="T55" fmla="*/ 209 h 1250"/>
                  <a:gd name="T56" fmla="*/ 1294 w 1544"/>
                  <a:gd name="T57" fmla="*/ 209 h 1250"/>
                  <a:gd name="T58" fmla="*/ 1116 w 1544"/>
                  <a:gd name="T59" fmla="*/ 507 h 1250"/>
                  <a:gd name="T60" fmla="*/ 935 w 1544"/>
                  <a:gd name="T61" fmla="*/ 507 h 1250"/>
                  <a:gd name="T62" fmla="*/ 847 w 1544"/>
                  <a:gd name="T63" fmla="*/ 626 h 1250"/>
                  <a:gd name="T64" fmla="*/ 714 w 1544"/>
                  <a:gd name="T65" fmla="*/ 1190 h 1250"/>
                  <a:gd name="T66" fmla="*/ 892 w 1544"/>
                  <a:gd name="T67" fmla="*/ 1190 h 1250"/>
                  <a:gd name="T68" fmla="*/ 892 w 1544"/>
                  <a:gd name="T69" fmla="*/ 1250 h 1250"/>
                  <a:gd name="T70" fmla="*/ 714 w 1544"/>
                  <a:gd name="T71" fmla="*/ 1250 h 1250"/>
                  <a:gd name="T72" fmla="*/ 714 w 1544"/>
                  <a:gd name="T73" fmla="*/ 1190 h 1250"/>
                  <a:gd name="T74" fmla="*/ 1337 w 1544"/>
                  <a:gd name="T75" fmla="*/ 1190 h 1250"/>
                  <a:gd name="T76" fmla="*/ 1516 w 1544"/>
                  <a:gd name="T77" fmla="*/ 1190 h 1250"/>
                  <a:gd name="T78" fmla="*/ 1516 w 1544"/>
                  <a:gd name="T79" fmla="*/ 1250 h 1250"/>
                  <a:gd name="T80" fmla="*/ 1337 w 1544"/>
                  <a:gd name="T81" fmla="*/ 1250 h 1250"/>
                  <a:gd name="T82" fmla="*/ 1337 w 1544"/>
                  <a:gd name="T83" fmla="*/ 1190 h 1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44" h="1250">
                    <a:moveTo>
                      <a:pt x="357" y="447"/>
                    </a:moveTo>
                    <a:lnTo>
                      <a:pt x="416" y="447"/>
                    </a:lnTo>
                    <a:lnTo>
                      <a:pt x="416" y="1250"/>
                    </a:lnTo>
                    <a:lnTo>
                      <a:pt x="357" y="1250"/>
                    </a:lnTo>
                    <a:lnTo>
                      <a:pt x="357" y="447"/>
                    </a:lnTo>
                    <a:close/>
                    <a:moveTo>
                      <a:pt x="178" y="773"/>
                    </a:moveTo>
                    <a:lnTo>
                      <a:pt x="238" y="773"/>
                    </a:lnTo>
                    <a:lnTo>
                      <a:pt x="238" y="1250"/>
                    </a:lnTo>
                    <a:lnTo>
                      <a:pt x="178" y="1250"/>
                    </a:lnTo>
                    <a:lnTo>
                      <a:pt x="178" y="773"/>
                    </a:lnTo>
                    <a:close/>
                    <a:moveTo>
                      <a:pt x="0" y="447"/>
                    </a:moveTo>
                    <a:lnTo>
                      <a:pt x="59" y="447"/>
                    </a:lnTo>
                    <a:lnTo>
                      <a:pt x="59" y="1250"/>
                    </a:lnTo>
                    <a:lnTo>
                      <a:pt x="0" y="1250"/>
                    </a:lnTo>
                    <a:lnTo>
                      <a:pt x="0" y="447"/>
                    </a:lnTo>
                    <a:close/>
                    <a:moveTo>
                      <a:pt x="847" y="626"/>
                    </a:moveTo>
                    <a:lnTo>
                      <a:pt x="623" y="626"/>
                    </a:lnTo>
                    <a:lnTo>
                      <a:pt x="623" y="566"/>
                    </a:lnTo>
                    <a:lnTo>
                      <a:pt x="816" y="566"/>
                    </a:lnTo>
                    <a:lnTo>
                      <a:pt x="907" y="447"/>
                    </a:lnTo>
                    <a:lnTo>
                      <a:pt x="1083" y="447"/>
                    </a:lnTo>
                    <a:lnTo>
                      <a:pt x="1261" y="150"/>
                    </a:lnTo>
                    <a:lnTo>
                      <a:pt x="1380" y="150"/>
                    </a:lnTo>
                    <a:lnTo>
                      <a:pt x="1468" y="0"/>
                    </a:lnTo>
                    <a:lnTo>
                      <a:pt x="1544" y="0"/>
                    </a:lnTo>
                    <a:lnTo>
                      <a:pt x="1544" y="59"/>
                    </a:lnTo>
                    <a:lnTo>
                      <a:pt x="1504" y="59"/>
                    </a:lnTo>
                    <a:lnTo>
                      <a:pt x="1413" y="209"/>
                    </a:lnTo>
                    <a:lnTo>
                      <a:pt x="1294" y="209"/>
                    </a:lnTo>
                    <a:lnTo>
                      <a:pt x="1116" y="507"/>
                    </a:lnTo>
                    <a:lnTo>
                      <a:pt x="935" y="507"/>
                    </a:lnTo>
                    <a:lnTo>
                      <a:pt x="847" y="626"/>
                    </a:lnTo>
                    <a:close/>
                    <a:moveTo>
                      <a:pt x="714" y="1190"/>
                    </a:moveTo>
                    <a:lnTo>
                      <a:pt x="892" y="1190"/>
                    </a:lnTo>
                    <a:lnTo>
                      <a:pt x="892" y="1250"/>
                    </a:lnTo>
                    <a:lnTo>
                      <a:pt x="714" y="1250"/>
                    </a:lnTo>
                    <a:lnTo>
                      <a:pt x="714" y="1190"/>
                    </a:lnTo>
                    <a:close/>
                    <a:moveTo>
                      <a:pt x="1337" y="1190"/>
                    </a:moveTo>
                    <a:lnTo>
                      <a:pt x="1516" y="1190"/>
                    </a:lnTo>
                    <a:lnTo>
                      <a:pt x="1516" y="1250"/>
                    </a:lnTo>
                    <a:lnTo>
                      <a:pt x="1337" y="1250"/>
                    </a:lnTo>
                    <a:lnTo>
                      <a:pt x="1337" y="119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49" name="Freeform 49"/>
              <p:cNvSpPr>
                <a:spLocks noEditPoints="1"/>
              </p:cNvSpPr>
              <p:nvPr/>
            </p:nvSpPr>
            <p:spPr bwMode="auto">
              <a:xfrm>
                <a:off x="2493" y="800"/>
                <a:ext cx="1338" cy="266"/>
              </a:xfrm>
              <a:custGeom>
                <a:avLst/>
                <a:gdLst>
                  <a:gd name="T0" fmla="*/ 1338 w 1338"/>
                  <a:gd name="T1" fmla="*/ 266 h 266"/>
                  <a:gd name="T2" fmla="*/ 0 w 1338"/>
                  <a:gd name="T3" fmla="*/ 266 h 266"/>
                  <a:gd name="T4" fmla="*/ 0 w 1338"/>
                  <a:gd name="T5" fmla="*/ 0 h 266"/>
                  <a:gd name="T6" fmla="*/ 1338 w 1338"/>
                  <a:gd name="T7" fmla="*/ 0 h 266"/>
                  <a:gd name="T8" fmla="*/ 1338 w 1338"/>
                  <a:gd name="T9" fmla="*/ 266 h 266"/>
                  <a:gd name="T10" fmla="*/ 60 w 1338"/>
                  <a:gd name="T11" fmla="*/ 207 h 266"/>
                  <a:gd name="T12" fmla="*/ 1278 w 1338"/>
                  <a:gd name="T13" fmla="*/ 207 h 266"/>
                  <a:gd name="T14" fmla="*/ 1278 w 1338"/>
                  <a:gd name="T15" fmla="*/ 59 h 266"/>
                  <a:gd name="T16" fmla="*/ 60 w 1338"/>
                  <a:gd name="T17" fmla="*/ 59 h 266"/>
                  <a:gd name="T18" fmla="*/ 60 w 1338"/>
                  <a:gd name="T19" fmla="*/ 207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38" h="266">
                    <a:moveTo>
                      <a:pt x="1338" y="266"/>
                    </a:moveTo>
                    <a:lnTo>
                      <a:pt x="0" y="266"/>
                    </a:lnTo>
                    <a:lnTo>
                      <a:pt x="0" y="0"/>
                    </a:lnTo>
                    <a:lnTo>
                      <a:pt x="1338" y="0"/>
                    </a:lnTo>
                    <a:lnTo>
                      <a:pt x="1338" y="266"/>
                    </a:lnTo>
                    <a:close/>
                    <a:moveTo>
                      <a:pt x="60" y="207"/>
                    </a:moveTo>
                    <a:lnTo>
                      <a:pt x="1278" y="207"/>
                    </a:lnTo>
                    <a:lnTo>
                      <a:pt x="1278" y="59"/>
                    </a:lnTo>
                    <a:lnTo>
                      <a:pt x="60" y="59"/>
                    </a:lnTo>
                    <a:lnTo>
                      <a:pt x="60" y="20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grpSp>
      <p:grpSp>
        <p:nvGrpSpPr>
          <p:cNvPr id="150" name="组合 149"/>
          <p:cNvGrpSpPr/>
          <p:nvPr/>
        </p:nvGrpSpPr>
        <p:grpSpPr>
          <a:xfrm>
            <a:off x="6284303" y="2708247"/>
            <a:ext cx="2261869" cy="3698103"/>
            <a:chOff x="1487" y="2260"/>
            <a:chExt cx="2946" cy="4817"/>
          </a:xfrm>
        </p:grpSpPr>
        <p:sp>
          <p:nvSpPr>
            <p:cNvPr id="151" name="矩形: 圆角 63"/>
            <p:cNvSpPr/>
            <p:nvPr/>
          </p:nvSpPr>
          <p:spPr>
            <a:xfrm>
              <a:off x="1487" y="2260"/>
              <a:ext cx="2946" cy="4817"/>
            </a:xfrm>
            <a:prstGeom prst="roundRect">
              <a:avLst>
                <a:gd name="adj" fmla="val 8005"/>
              </a:avLst>
            </a:prstGeom>
            <a:solidFill>
              <a:schemeClr val="bg1"/>
            </a:solidFill>
            <a:ln>
              <a:noFill/>
            </a:ln>
            <a:effectLst>
              <a:outerShdw blurRad="127000" dist="1270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sp>
          <p:nvSpPr>
            <p:cNvPr id="152" name="椭圆 151"/>
            <p:cNvSpPr/>
            <p:nvPr/>
          </p:nvSpPr>
          <p:spPr>
            <a:xfrm>
              <a:off x="2188" y="2505"/>
              <a:ext cx="1545" cy="1545"/>
            </a:xfrm>
            <a:prstGeom prst="ellipse">
              <a:avLst/>
            </a:prstGeom>
            <a:solidFill>
              <a:srgbClr val="3FA4DE"/>
            </a:solidFill>
            <a:ln>
              <a:noFill/>
            </a:ln>
            <a:effectLst>
              <a:outerShdw blurRad="127000" dist="1270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3" name="文本框 152"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txBox="1"/>
            <p:nvPr/>
          </p:nvSpPr>
          <p:spPr>
            <a:xfrm>
              <a:off x="1765" y="4235"/>
              <a:ext cx="2392" cy="480"/>
            </a:xfrm>
            <a:prstGeom prst="rect">
              <a:avLst/>
            </a:prstGeom>
            <a:noFill/>
          </p:spPr>
          <p:txBody>
            <a:bodyPr wrap="square" rtlCol="0">
              <a:spAutoFit/>
            </a:bodyPr>
            <a:lstStyle>
              <a:defPPr>
                <a:defRPr lang="en-US"/>
              </a:defPPr>
              <a:lvl1pPr>
                <a:defRPr sz="2000" b="1">
                  <a:solidFill>
                    <a:schemeClr val="accent1"/>
                  </a:solidFill>
                  <a:latin typeface="+mj-lt"/>
                  <a:ea typeface="+mj-ea"/>
                </a:defRPr>
              </a:lvl1p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zh-CN" altLang="zh-CN" sz="1800" b="0" i="0" u="none" strike="noStrike" kern="1200" cap="none" spc="0" normalizeH="0" baseline="0" noProof="0">
                  <a:ln>
                    <a:noFill/>
                  </a:ln>
                  <a:solidFill>
                    <a:schemeClr val="tx1">
                      <a:lumMod val="75000"/>
                      <a:lumOff val="25000"/>
                    </a:schemeClr>
                  </a:solidFill>
                  <a:effectLst/>
                  <a:uLnTx/>
                  <a:uFillTx/>
                  <a:latin typeface="+mn-lt"/>
                  <a:ea typeface="+mn-ea"/>
                  <a:cs typeface="+mn-ea"/>
                  <a:sym typeface="+mn-lt"/>
                </a:rPr>
                <a:t>请输入你的标题</a:t>
              </a:r>
            </a:p>
          </p:txBody>
        </p:sp>
        <p:sp>
          <p:nvSpPr>
            <p:cNvPr id="154" name="矩形 153"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p:nvPr/>
          </p:nvSpPr>
          <p:spPr>
            <a:xfrm>
              <a:off x="1538" y="4685"/>
              <a:ext cx="2845" cy="1381"/>
            </a:xfrm>
            <a:prstGeom prst="rect">
              <a:avLst/>
            </a:prstGeom>
          </p:spPr>
          <p:txBody>
            <a:bodyPr wrap="square">
              <a:spAutoFit/>
            </a:bodyPr>
            <a:lstStyle/>
            <a:p>
              <a:pPr algn="ctr" defTabSz="685800">
                <a:lnSpc>
                  <a:spcPct val="150000"/>
                </a:lnSpc>
                <a:buClr>
                  <a:srgbClr val="E7E6E6">
                    <a:lumMod val="10000"/>
                  </a:srgbClr>
                </a:buClr>
                <a:defRPr/>
              </a:pPr>
              <a:r>
                <a:rPr kumimoji="0" lang="en-US" altLang="zh-CN" sz="1050" b="0" i="0" u="none" strike="noStrike" kern="1200" cap="none" spc="0" normalizeH="0" baseline="0" noProof="0">
                  <a:ln>
                    <a:noFill/>
                  </a:ln>
                  <a:solidFill>
                    <a:schemeClr val="tx1">
                      <a:lumMod val="50000"/>
                      <a:lumOff val="50000"/>
                    </a:schemeClr>
                  </a:solidFill>
                  <a:effectLst/>
                  <a:uLnTx/>
                  <a:uFillTx/>
                  <a:cs typeface="+mn-ea"/>
                  <a:sym typeface="+mn-lt"/>
                </a:rPr>
                <a:t>Lorem ipsum dolor sit amet, consectetuer adipiscing elit. Aenean commodo ligula eget dolor. </a:t>
              </a:r>
            </a:p>
          </p:txBody>
        </p:sp>
        <p:grpSp>
          <p:nvGrpSpPr>
            <p:cNvPr id="155" name="Group 41"/>
            <p:cNvGrpSpPr>
              <a:grpSpLocks noChangeAspect="1"/>
            </p:cNvGrpSpPr>
            <p:nvPr/>
          </p:nvGrpSpPr>
          <p:grpSpPr bwMode="auto">
            <a:xfrm>
              <a:off x="2438" y="2833"/>
              <a:ext cx="1044" cy="897"/>
              <a:chOff x="1927" y="800"/>
              <a:chExt cx="1904" cy="1636"/>
            </a:xfrm>
            <a:solidFill>
              <a:schemeClr val="bg1"/>
            </a:solidFill>
          </p:grpSpPr>
          <p:sp>
            <p:nvSpPr>
              <p:cNvPr id="156" name="Freeform 42"/>
              <p:cNvSpPr>
                <a:spLocks noEditPoints="1"/>
              </p:cNvSpPr>
              <p:nvPr/>
            </p:nvSpPr>
            <p:spPr bwMode="auto">
              <a:xfrm>
                <a:off x="2850" y="2019"/>
                <a:ext cx="683" cy="388"/>
              </a:xfrm>
              <a:custGeom>
                <a:avLst/>
                <a:gdLst>
                  <a:gd name="T0" fmla="*/ 624 w 683"/>
                  <a:gd name="T1" fmla="*/ 0 h 388"/>
                  <a:gd name="T2" fmla="*/ 683 w 683"/>
                  <a:gd name="T3" fmla="*/ 0 h 388"/>
                  <a:gd name="T4" fmla="*/ 683 w 683"/>
                  <a:gd name="T5" fmla="*/ 388 h 388"/>
                  <a:gd name="T6" fmla="*/ 624 w 683"/>
                  <a:gd name="T7" fmla="*/ 388 h 388"/>
                  <a:gd name="T8" fmla="*/ 624 w 683"/>
                  <a:gd name="T9" fmla="*/ 0 h 388"/>
                  <a:gd name="T10" fmla="*/ 0 w 683"/>
                  <a:gd name="T11" fmla="*/ 0 h 388"/>
                  <a:gd name="T12" fmla="*/ 60 w 683"/>
                  <a:gd name="T13" fmla="*/ 0 h 388"/>
                  <a:gd name="T14" fmla="*/ 60 w 683"/>
                  <a:gd name="T15" fmla="*/ 388 h 388"/>
                  <a:gd name="T16" fmla="*/ 0 w 683"/>
                  <a:gd name="T17" fmla="*/ 388 h 388"/>
                  <a:gd name="T18" fmla="*/ 0 w 683"/>
                  <a:gd name="T19" fmla="*/ 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3" h="388">
                    <a:moveTo>
                      <a:pt x="624" y="0"/>
                    </a:moveTo>
                    <a:lnTo>
                      <a:pt x="683" y="0"/>
                    </a:lnTo>
                    <a:lnTo>
                      <a:pt x="683" y="388"/>
                    </a:lnTo>
                    <a:lnTo>
                      <a:pt x="624" y="388"/>
                    </a:lnTo>
                    <a:lnTo>
                      <a:pt x="624" y="0"/>
                    </a:lnTo>
                    <a:close/>
                    <a:moveTo>
                      <a:pt x="0" y="0"/>
                    </a:moveTo>
                    <a:lnTo>
                      <a:pt x="60" y="0"/>
                    </a:lnTo>
                    <a:lnTo>
                      <a:pt x="60" y="388"/>
                    </a:lnTo>
                    <a:lnTo>
                      <a:pt x="0" y="388"/>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7" name="Freeform 43"/>
              <p:cNvSpPr/>
              <p:nvPr/>
            </p:nvSpPr>
            <p:spPr bwMode="auto">
              <a:xfrm>
                <a:off x="2553" y="1014"/>
                <a:ext cx="1218" cy="1012"/>
              </a:xfrm>
              <a:custGeom>
                <a:avLst/>
                <a:gdLst>
                  <a:gd name="T0" fmla="*/ 1218 w 1218"/>
                  <a:gd name="T1" fmla="*/ 1012 h 1012"/>
                  <a:gd name="T2" fmla="*/ 0 w 1218"/>
                  <a:gd name="T3" fmla="*/ 1012 h 1012"/>
                  <a:gd name="T4" fmla="*/ 0 w 1218"/>
                  <a:gd name="T5" fmla="*/ 746 h 1012"/>
                  <a:gd name="T6" fmla="*/ 59 w 1218"/>
                  <a:gd name="T7" fmla="*/ 746 h 1012"/>
                  <a:gd name="T8" fmla="*/ 59 w 1218"/>
                  <a:gd name="T9" fmla="*/ 953 h 1012"/>
                  <a:gd name="T10" fmla="*/ 1159 w 1218"/>
                  <a:gd name="T11" fmla="*/ 953 h 1012"/>
                  <a:gd name="T12" fmla="*/ 1159 w 1218"/>
                  <a:gd name="T13" fmla="*/ 60 h 1012"/>
                  <a:gd name="T14" fmla="*/ 59 w 1218"/>
                  <a:gd name="T15" fmla="*/ 60 h 1012"/>
                  <a:gd name="T16" fmla="*/ 59 w 1218"/>
                  <a:gd name="T17" fmla="*/ 417 h 1012"/>
                  <a:gd name="T18" fmla="*/ 0 w 1218"/>
                  <a:gd name="T19" fmla="*/ 417 h 1012"/>
                  <a:gd name="T20" fmla="*/ 0 w 1218"/>
                  <a:gd name="T21" fmla="*/ 0 h 1012"/>
                  <a:gd name="T22" fmla="*/ 1218 w 1218"/>
                  <a:gd name="T23" fmla="*/ 0 h 1012"/>
                  <a:gd name="T24" fmla="*/ 1218 w 1218"/>
                  <a:gd name="T25" fmla="*/ 1012 h 1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18" h="1012">
                    <a:moveTo>
                      <a:pt x="1218" y="1012"/>
                    </a:moveTo>
                    <a:lnTo>
                      <a:pt x="0" y="1012"/>
                    </a:lnTo>
                    <a:lnTo>
                      <a:pt x="0" y="746"/>
                    </a:lnTo>
                    <a:lnTo>
                      <a:pt x="59" y="746"/>
                    </a:lnTo>
                    <a:lnTo>
                      <a:pt x="59" y="953"/>
                    </a:lnTo>
                    <a:lnTo>
                      <a:pt x="1159" y="953"/>
                    </a:lnTo>
                    <a:lnTo>
                      <a:pt x="1159" y="60"/>
                    </a:lnTo>
                    <a:lnTo>
                      <a:pt x="59" y="60"/>
                    </a:lnTo>
                    <a:lnTo>
                      <a:pt x="59" y="417"/>
                    </a:lnTo>
                    <a:lnTo>
                      <a:pt x="0" y="417"/>
                    </a:lnTo>
                    <a:lnTo>
                      <a:pt x="0" y="0"/>
                    </a:lnTo>
                    <a:lnTo>
                      <a:pt x="1218" y="0"/>
                    </a:lnTo>
                    <a:lnTo>
                      <a:pt x="1218" y="10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8" name="Freeform 44"/>
              <p:cNvSpPr>
                <a:spLocks noEditPoints="1"/>
              </p:cNvSpPr>
              <p:nvPr/>
            </p:nvSpPr>
            <p:spPr bwMode="auto">
              <a:xfrm>
                <a:off x="2103" y="995"/>
                <a:ext cx="331" cy="393"/>
              </a:xfrm>
              <a:custGeom>
                <a:avLst/>
                <a:gdLst>
                  <a:gd name="T0" fmla="*/ 70 w 139"/>
                  <a:gd name="T1" fmla="*/ 165 h 165"/>
                  <a:gd name="T2" fmla="*/ 20 w 139"/>
                  <a:gd name="T3" fmla="*/ 143 h 165"/>
                  <a:gd name="T4" fmla="*/ 1 w 139"/>
                  <a:gd name="T5" fmla="*/ 93 h 165"/>
                  <a:gd name="T6" fmla="*/ 1 w 139"/>
                  <a:gd name="T7" fmla="*/ 74 h 165"/>
                  <a:gd name="T8" fmla="*/ 35 w 139"/>
                  <a:gd name="T9" fmla="*/ 13 h 165"/>
                  <a:gd name="T10" fmla="*/ 105 w 139"/>
                  <a:gd name="T11" fmla="*/ 13 h 165"/>
                  <a:gd name="T12" fmla="*/ 139 w 139"/>
                  <a:gd name="T13" fmla="*/ 74 h 165"/>
                  <a:gd name="T14" fmla="*/ 139 w 139"/>
                  <a:gd name="T15" fmla="*/ 93 h 165"/>
                  <a:gd name="T16" fmla="*/ 119 w 139"/>
                  <a:gd name="T17" fmla="*/ 144 h 165"/>
                  <a:gd name="T18" fmla="*/ 70 w 139"/>
                  <a:gd name="T19" fmla="*/ 165 h 165"/>
                  <a:gd name="T20" fmla="*/ 70 w 139"/>
                  <a:gd name="T21" fmla="*/ 27 h 165"/>
                  <a:gd name="T22" fmla="*/ 38 w 139"/>
                  <a:gd name="T23" fmla="*/ 41 h 165"/>
                  <a:gd name="T24" fmla="*/ 26 w 139"/>
                  <a:gd name="T25" fmla="*/ 74 h 165"/>
                  <a:gd name="T26" fmla="*/ 26 w 139"/>
                  <a:gd name="T27" fmla="*/ 93 h 165"/>
                  <a:gd name="T28" fmla="*/ 38 w 139"/>
                  <a:gd name="T29" fmla="*/ 126 h 165"/>
                  <a:gd name="T30" fmla="*/ 70 w 139"/>
                  <a:gd name="T31" fmla="*/ 140 h 165"/>
                  <a:gd name="T32" fmla="*/ 101 w 139"/>
                  <a:gd name="T33" fmla="*/ 126 h 165"/>
                  <a:gd name="T34" fmla="*/ 114 w 139"/>
                  <a:gd name="T35" fmla="*/ 93 h 165"/>
                  <a:gd name="T36" fmla="*/ 114 w 139"/>
                  <a:gd name="T37" fmla="*/ 74 h 165"/>
                  <a:gd name="T38" fmla="*/ 101 w 139"/>
                  <a:gd name="T39" fmla="*/ 41 h 165"/>
                  <a:gd name="T40" fmla="*/ 70 w 139"/>
                  <a:gd name="T41" fmla="*/ 27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9" h="165">
                    <a:moveTo>
                      <a:pt x="70" y="165"/>
                    </a:moveTo>
                    <a:cubicBezTo>
                      <a:pt x="51" y="165"/>
                      <a:pt x="33" y="157"/>
                      <a:pt x="20" y="143"/>
                    </a:cubicBezTo>
                    <a:cubicBezTo>
                      <a:pt x="8" y="130"/>
                      <a:pt x="1" y="112"/>
                      <a:pt x="1" y="93"/>
                    </a:cubicBezTo>
                    <a:cubicBezTo>
                      <a:pt x="1" y="74"/>
                      <a:pt x="1" y="74"/>
                      <a:pt x="1" y="74"/>
                    </a:cubicBezTo>
                    <a:cubicBezTo>
                      <a:pt x="0" y="49"/>
                      <a:pt x="13" y="25"/>
                      <a:pt x="35" y="13"/>
                    </a:cubicBezTo>
                    <a:cubicBezTo>
                      <a:pt x="56" y="0"/>
                      <a:pt x="83" y="0"/>
                      <a:pt x="105" y="13"/>
                    </a:cubicBezTo>
                    <a:cubicBezTo>
                      <a:pt x="126" y="25"/>
                      <a:pt x="139" y="49"/>
                      <a:pt x="139" y="74"/>
                    </a:cubicBezTo>
                    <a:cubicBezTo>
                      <a:pt x="139" y="93"/>
                      <a:pt x="139" y="93"/>
                      <a:pt x="139" y="93"/>
                    </a:cubicBezTo>
                    <a:cubicBezTo>
                      <a:pt x="139" y="112"/>
                      <a:pt x="132" y="130"/>
                      <a:pt x="119" y="144"/>
                    </a:cubicBezTo>
                    <a:cubicBezTo>
                      <a:pt x="106" y="157"/>
                      <a:pt x="88" y="165"/>
                      <a:pt x="70" y="165"/>
                    </a:cubicBezTo>
                    <a:close/>
                    <a:moveTo>
                      <a:pt x="70" y="27"/>
                    </a:moveTo>
                    <a:cubicBezTo>
                      <a:pt x="58" y="28"/>
                      <a:pt x="46" y="33"/>
                      <a:pt x="38" y="41"/>
                    </a:cubicBezTo>
                    <a:cubicBezTo>
                      <a:pt x="30" y="50"/>
                      <a:pt x="26" y="62"/>
                      <a:pt x="26" y="74"/>
                    </a:cubicBezTo>
                    <a:cubicBezTo>
                      <a:pt x="26" y="93"/>
                      <a:pt x="26" y="93"/>
                      <a:pt x="26" y="93"/>
                    </a:cubicBezTo>
                    <a:cubicBezTo>
                      <a:pt x="26" y="105"/>
                      <a:pt x="30" y="117"/>
                      <a:pt x="38" y="126"/>
                    </a:cubicBezTo>
                    <a:cubicBezTo>
                      <a:pt x="46" y="134"/>
                      <a:pt x="58" y="139"/>
                      <a:pt x="70" y="140"/>
                    </a:cubicBezTo>
                    <a:cubicBezTo>
                      <a:pt x="82" y="139"/>
                      <a:pt x="93" y="134"/>
                      <a:pt x="101" y="126"/>
                    </a:cubicBezTo>
                    <a:cubicBezTo>
                      <a:pt x="110" y="117"/>
                      <a:pt x="114" y="105"/>
                      <a:pt x="114" y="93"/>
                    </a:cubicBezTo>
                    <a:cubicBezTo>
                      <a:pt x="114" y="74"/>
                      <a:pt x="114" y="74"/>
                      <a:pt x="114" y="74"/>
                    </a:cubicBezTo>
                    <a:cubicBezTo>
                      <a:pt x="114" y="62"/>
                      <a:pt x="110" y="50"/>
                      <a:pt x="101" y="41"/>
                    </a:cubicBezTo>
                    <a:cubicBezTo>
                      <a:pt x="93" y="33"/>
                      <a:pt x="82" y="28"/>
                      <a:pt x="70"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59" name="Freeform 45"/>
              <p:cNvSpPr/>
              <p:nvPr/>
            </p:nvSpPr>
            <p:spPr bwMode="auto">
              <a:xfrm>
                <a:off x="1958" y="1455"/>
                <a:ext cx="921" cy="564"/>
              </a:xfrm>
              <a:custGeom>
                <a:avLst/>
                <a:gdLst>
                  <a:gd name="T0" fmla="*/ 387 w 387"/>
                  <a:gd name="T1" fmla="*/ 0 h 237"/>
                  <a:gd name="T2" fmla="*/ 100 w 387"/>
                  <a:gd name="T3" fmla="*/ 0 h 237"/>
                  <a:gd name="T4" fmla="*/ 0 w 387"/>
                  <a:gd name="T5" fmla="*/ 75 h 237"/>
                  <a:gd name="T6" fmla="*/ 0 w 387"/>
                  <a:gd name="T7" fmla="*/ 187 h 237"/>
                  <a:gd name="T8" fmla="*/ 50 w 387"/>
                  <a:gd name="T9" fmla="*/ 237 h 237"/>
                  <a:gd name="T10" fmla="*/ 212 w 387"/>
                  <a:gd name="T11" fmla="*/ 237 h 237"/>
                  <a:gd name="T12" fmla="*/ 212 w 387"/>
                  <a:gd name="T13" fmla="*/ 62 h 237"/>
                  <a:gd name="T14" fmla="*/ 325 w 387"/>
                  <a:gd name="T15" fmla="*/ 62 h 237"/>
                  <a:gd name="T16" fmla="*/ 387 w 38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7" h="237">
                    <a:moveTo>
                      <a:pt x="387" y="0"/>
                    </a:moveTo>
                    <a:cubicBezTo>
                      <a:pt x="100" y="0"/>
                      <a:pt x="100" y="0"/>
                      <a:pt x="100" y="0"/>
                    </a:cubicBezTo>
                    <a:cubicBezTo>
                      <a:pt x="40" y="0"/>
                      <a:pt x="0" y="19"/>
                      <a:pt x="0" y="75"/>
                    </a:cubicBezTo>
                    <a:cubicBezTo>
                      <a:pt x="0" y="187"/>
                      <a:pt x="0" y="187"/>
                      <a:pt x="0" y="187"/>
                    </a:cubicBezTo>
                    <a:cubicBezTo>
                      <a:pt x="0" y="215"/>
                      <a:pt x="22" y="237"/>
                      <a:pt x="50" y="237"/>
                    </a:cubicBezTo>
                    <a:cubicBezTo>
                      <a:pt x="212" y="237"/>
                      <a:pt x="212" y="237"/>
                      <a:pt x="212" y="237"/>
                    </a:cubicBezTo>
                    <a:cubicBezTo>
                      <a:pt x="212" y="62"/>
                      <a:pt x="212" y="62"/>
                      <a:pt x="212" y="62"/>
                    </a:cubicBezTo>
                    <a:cubicBezTo>
                      <a:pt x="325" y="62"/>
                      <a:pt x="325" y="62"/>
                      <a:pt x="325" y="62"/>
                    </a:cubicBezTo>
                    <a:cubicBezTo>
                      <a:pt x="362" y="62"/>
                      <a:pt x="387" y="27"/>
                      <a:pt x="387" y="0"/>
                    </a:cubicBezTo>
                    <a:close/>
                  </a:path>
                </a:pathLst>
              </a:custGeom>
              <a:solidFill>
                <a:srgbClr val="3FA4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0" name="Freeform 46"/>
              <p:cNvSpPr>
                <a:spLocks noEditPoints="1"/>
              </p:cNvSpPr>
              <p:nvPr/>
            </p:nvSpPr>
            <p:spPr bwMode="auto">
              <a:xfrm>
                <a:off x="1927" y="1424"/>
                <a:ext cx="980" cy="626"/>
              </a:xfrm>
              <a:custGeom>
                <a:avLst/>
                <a:gdLst>
                  <a:gd name="T0" fmla="*/ 238 w 412"/>
                  <a:gd name="T1" fmla="*/ 263 h 263"/>
                  <a:gd name="T2" fmla="*/ 63 w 412"/>
                  <a:gd name="T3" fmla="*/ 263 h 263"/>
                  <a:gd name="T4" fmla="*/ 0 w 412"/>
                  <a:gd name="T5" fmla="*/ 200 h 263"/>
                  <a:gd name="T6" fmla="*/ 0 w 412"/>
                  <a:gd name="T7" fmla="*/ 88 h 263"/>
                  <a:gd name="T8" fmla="*/ 113 w 412"/>
                  <a:gd name="T9" fmla="*/ 0 h 263"/>
                  <a:gd name="T10" fmla="*/ 412 w 412"/>
                  <a:gd name="T11" fmla="*/ 0 h 263"/>
                  <a:gd name="T12" fmla="*/ 412 w 412"/>
                  <a:gd name="T13" fmla="*/ 13 h 263"/>
                  <a:gd name="T14" fmla="*/ 337 w 412"/>
                  <a:gd name="T15" fmla="*/ 88 h 263"/>
                  <a:gd name="T16" fmla="*/ 238 w 412"/>
                  <a:gd name="T17" fmla="*/ 88 h 263"/>
                  <a:gd name="T18" fmla="*/ 238 w 412"/>
                  <a:gd name="T19" fmla="*/ 263 h 263"/>
                  <a:gd name="T20" fmla="*/ 112 w 412"/>
                  <a:gd name="T21" fmla="*/ 25 h 263"/>
                  <a:gd name="T22" fmla="*/ 25 w 412"/>
                  <a:gd name="T23" fmla="*/ 88 h 263"/>
                  <a:gd name="T24" fmla="*/ 25 w 412"/>
                  <a:gd name="T25" fmla="*/ 200 h 263"/>
                  <a:gd name="T26" fmla="*/ 62 w 412"/>
                  <a:gd name="T27" fmla="*/ 238 h 263"/>
                  <a:gd name="T28" fmla="*/ 212 w 412"/>
                  <a:gd name="T29" fmla="*/ 238 h 263"/>
                  <a:gd name="T30" fmla="*/ 212 w 412"/>
                  <a:gd name="T31" fmla="*/ 63 h 263"/>
                  <a:gd name="T32" fmla="*/ 337 w 412"/>
                  <a:gd name="T33" fmla="*/ 63 h 263"/>
                  <a:gd name="T34" fmla="*/ 385 w 412"/>
                  <a:gd name="T35" fmla="*/ 25 h 263"/>
                  <a:gd name="T36" fmla="*/ 112 w 412"/>
                  <a:gd name="T37" fmla="*/ 25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12" h="263">
                    <a:moveTo>
                      <a:pt x="238" y="263"/>
                    </a:moveTo>
                    <a:cubicBezTo>
                      <a:pt x="63" y="263"/>
                      <a:pt x="63" y="263"/>
                      <a:pt x="63" y="263"/>
                    </a:cubicBezTo>
                    <a:cubicBezTo>
                      <a:pt x="28" y="262"/>
                      <a:pt x="0" y="234"/>
                      <a:pt x="0" y="200"/>
                    </a:cubicBezTo>
                    <a:cubicBezTo>
                      <a:pt x="0" y="88"/>
                      <a:pt x="0" y="88"/>
                      <a:pt x="0" y="88"/>
                    </a:cubicBezTo>
                    <a:cubicBezTo>
                      <a:pt x="0" y="29"/>
                      <a:pt x="38" y="0"/>
                      <a:pt x="113" y="0"/>
                    </a:cubicBezTo>
                    <a:cubicBezTo>
                      <a:pt x="412" y="0"/>
                      <a:pt x="412" y="0"/>
                      <a:pt x="412" y="0"/>
                    </a:cubicBezTo>
                    <a:cubicBezTo>
                      <a:pt x="412" y="13"/>
                      <a:pt x="412" y="13"/>
                      <a:pt x="412" y="13"/>
                    </a:cubicBezTo>
                    <a:cubicBezTo>
                      <a:pt x="412" y="48"/>
                      <a:pt x="382" y="88"/>
                      <a:pt x="337" y="88"/>
                    </a:cubicBezTo>
                    <a:cubicBezTo>
                      <a:pt x="238" y="88"/>
                      <a:pt x="238" y="88"/>
                      <a:pt x="238" y="88"/>
                    </a:cubicBezTo>
                    <a:lnTo>
                      <a:pt x="238" y="263"/>
                    </a:lnTo>
                    <a:close/>
                    <a:moveTo>
                      <a:pt x="112" y="25"/>
                    </a:moveTo>
                    <a:cubicBezTo>
                      <a:pt x="35" y="25"/>
                      <a:pt x="25" y="59"/>
                      <a:pt x="25" y="88"/>
                    </a:cubicBezTo>
                    <a:cubicBezTo>
                      <a:pt x="25" y="200"/>
                      <a:pt x="25" y="200"/>
                      <a:pt x="25" y="200"/>
                    </a:cubicBezTo>
                    <a:cubicBezTo>
                      <a:pt x="25" y="221"/>
                      <a:pt x="42" y="237"/>
                      <a:pt x="62" y="238"/>
                    </a:cubicBezTo>
                    <a:cubicBezTo>
                      <a:pt x="212" y="238"/>
                      <a:pt x="212" y="238"/>
                      <a:pt x="212" y="238"/>
                    </a:cubicBezTo>
                    <a:cubicBezTo>
                      <a:pt x="212" y="63"/>
                      <a:pt x="212" y="63"/>
                      <a:pt x="212" y="63"/>
                    </a:cubicBezTo>
                    <a:cubicBezTo>
                      <a:pt x="337" y="63"/>
                      <a:pt x="337" y="63"/>
                      <a:pt x="337" y="63"/>
                    </a:cubicBezTo>
                    <a:cubicBezTo>
                      <a:pt x="360" y="62"/>
                      <a:pt x="379" y="47"/>
                      <a:pt x="385" y="25"/>
                    </a:cubicBezTo>
                    <a:lnTo>
                      <a:pt x="112" y="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1" name="Rectangle 47"/>
              <p:cNvSpPr>
                <a:spLocks noChangeArrowheads="1"/>
              </p:cNvSpPr>
              <p:nvPr/>
            </p:nvSpPr>
            <p:spPr bwMode="auto">
              <a:xfrm>
                <a:off x="2105" y="1633"/>
                <a:ext cx="357" cy="803"/>
              </a:xfrm>
              <a:prstGeom prst="rect">
                <a:avLst/>
              </a:prstGeom>
              <a:solidFill>
                <a:srgbClr val="3FA4D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2" name="Freeform 48"/>
              <p:cNvSpPr>
                <a:spLocks noEditPoints="1"/>
              </p:cNvSpPr>
              <p:nvPr/>
            </p:nvSpPr>
            <p:spPr bwMode="auto">
              <a:xfrm>
                <a:off x="2072" y="1177"/>
                <a:ext cx="1544" cy="1250"/>
              </a:xfrm>
              <a:custGeom>
                <a:avLst/>
                <a:gdLst>
                  <a:gd name="T0" fmla="*/ 357 w 1544"/>
                  <a:gd name="T1" fmla="*/ 447 h 1250"/>
                  <a:gd name="T2" fmla="*/ 416 w 1544"/>
                  <a:gd name="T3" fmla="*/ 447 h 1250"/>
                  <a:gd name="T4" fmla="*/ 416 w 1544"/>
                  <a:gd name="T5" fmla="*/ 1250 h 1250"/>
                  <a:gd name="T6" fmla="*/ 357 w 1544"/>
                  <a:gd name="T7" fmla="*/ 1250 h 1250"/>
                  <a:gd name="T8" fmla="*/ 357 w 1544"/>
                  <a:gd name="T9" fmla="*/ 447 h 1250"/>
                  <a:gd name="T10" fmla="*/ 178 w 1544"/>
                  <a:gd name="T11" fmla="*/ 773 h 1250"/>
                  <a:gd name="T12" fmla="*/ 238 w 1544"/>
                  <a:gd name="T13" fmla="*/ 773 h 1250"/>
                  <a:gd name="T14" fmla="*/ 238 w 1544"/>
                  <a:gd name="T15" fmla="*/ 1250 h 1250"/>
                  <a:gd name="T16" fmla="*/ 178 w 1544"/>
                  <a:gd name="T17" fmla="*/ 1250 h 1250"/>
                  <a:gd name="T18" fmla="*/ 178 w 1544"/>
                  <a:gd name="T19" fmla="*/ 773 h 1250"/>
                  <a:gd name="T20" fmla="*/ 0 w 1544"/>
                  <a:gd name="T21" fmla="*/ 447 h 1250"/>
                  <a:gd name="T22" fmla="*/ 59 w 1544"/>
                  <a:gd name="T23" fmla="*/ 447 h 1250"/>
                  <a:gd name="T24" fmla="*/ 59 w 1544"/>
                  <a:gd name="T25" fmla="*/ 1250 h 1250"/>
                  <a:gd name="T26" fmla="*/ 0 w 1544"/>
                  <a:gd name="T27" fmla="*/ 1250 h 1250"/>
                  <a:gd name="T28" fmla="*/ 0 w 1544"/>
                  <a:gd name="T29" fmla="*/ 447 h 1250"/>
                  <a:gd name="T30" fmla="*/ 847 w 1544"/>
                  <a:gd name="T31" fmla="*/ 626 h 1250"/>
                  <a:gd name="T32" fmla="*/ 623 w 1544"/>
                  <a:gd name="T33" fmla="*/ 626 h 1250"/>
                  <a:gd name="T34" fmla="*/ 623 w 1544"/>
                  <a:gd name="T35" fmla="*/ 566 h 1250"/>
                  <a:gd name="T36" fmla="*/ 816 w 1544"/>
                  <a:gd name="T37" fmla="*/ 566 h 1250"/>
                  <a:gd name="T38" fmla="*/ 907 w 1544"/>
                  <a:gd name="T39" fmla="*/ 447 h 1250"/>
                  <a:gd name="T40" fmla="*/ 1083 w 1544"/>
                  <a:gd name="T41" fmla="*/ 447 h 1250"/>
                  <a:gd name="T42" fmla="*/ 1261 w 1544"/>
                  <a:gd name="T43" fmla="*/ 150 h 1250"/>
                  <a:gd name="T44" fmla="*/ 1380 w 1544"/>
                  <a:gd name="T45" fmla="*/ 150 h 1250"/>
                  <a:gd name="T46" fmla="*/ 1468 w 1544"/>
                  <a:gd name="T47" fmla="*/ 0 h 1250"/>
                  <a:gd name="T48" fmla="*/ 1544 w 1544"/>
                  <a:gd name="T49" fmla="*/ 0 h 1250"/>
                  <a:gd name="T50" fmla="*/ 1544 w 1544"/>
                  <a:gd name="T51" fmla="*/ 59 h 1250"/>
                  <a:gd name="T52" fmla="*/ 1504 w 1544"/>
                  <a:gd name="T53" fmla="*/ 59 h 1250"/>
                  <a:gd name="T54" fmla="*/ 1413 w 1544"/>
                  <a:gd name="T55" fmla="*/ 209 h 1250"/>
                  <a:gd name="T56" fmla="*/ 1294 w 1544"/>
                  <a:gd name="T57" fmla="*/ 209 h 1250"/>
                  <a:gd name="T58" fmla="*/ 1116 w 1544"/>
                  <a:gd name="T59" fmla="*/ 507 h 1250"/>
                  <a:gd name="T60" fmla="*/ 935 w 1544"/>
                  <a:gd name="T61" fmla="*/ 507 h 1250"/>
                  <a:gd name="T62" fmla="*/ 847 w 1544"/>
                  <a:gd name="T63" fmla="*/ 626 h 1250"/>
                  <a:gd name="T64" fmla="*/ 714 w 1544"/>
                  <a:gd name="T65" fmla="*/ 1190 h 1250"/>
                  <a:gd name="T66" fmla="*/ 892 w 1544"/>
                  <a:gd name="T67" fmla="*/ 1190 h 1250"/>
                  <a:gd name="T68" fmla="*/ 892 w 1544"/>
                  <a:gd name="T69" fmla="*/ 1250 h 1250"/>
                  <a:gd name="T70" fmla="*/ 714 w 1544"/>
                  <a:gd name="T71" fmla="*/ 1250 h 1250"/>
                  <a:gd name="T72" fmla="*/ 714 w 1544"/>
                  <a:gd name="T73" fmla="*/ 1190 h 1250"/>
                  <a:gd name="T74" fmla="*/ 1337 w 1544"/>
                  <a:gd name="T75" fmla="*/ 1190 h 1250"/>
                  <a:gd name="T76" fmla="*/ 1516 w 1544"/>
                  <a:gd name="T77" fmla="*/ 1190 h 1250"/>
                  <a:gd name="T78" fmla="*/ 1516 w 1544"/>
                  <a:gd name="T79" fmla="*/ 1250 h 1250"/>
                  <a:gd name="T80" fmla="*/ 1337 w 1544"/>
                  <a:gd name="T81" fmla="*/ 1250 h 1250"/>
                  <a:gd name="T82" fmla="*/ 1337 w 1544"/>
                  <a:gd name="T83" fmla="*/ 1190 h 1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44" h="1250">
                    <a:moveTo>
                      <a:pt x="357" y="447"/>
                    </a:moveTo>
                    <a:lnTo>
                      <a:pt x="416" y="447"/>
                    </a:lnTo>
                    <a:lnTo>
                      <a:pt x="416" y="1250"/>
                    </a:lnTo>
                    <a:lnTo>
                      <a:pt x="357" y="1250"/>
                    </a:lnTo>
                    <a:lnTo>
                      <a:pt x="357" y="447"/>
                    </a:lnTo>
                    <a:close/>
                    <a:moveTo>
                      <a:pt x="178" y="773"/>
                    </a:moveTo>
                    <a:lnTo>
                      <a:pt x="238" y="773"/>
                    </a:lnTo>
                    <a:lnTo>
                      <a:pt x="238" y="1250"/>
                    </a:lnTo>
                    <a:lnTo>
                      <a:pt x="178" y="1250"/>
                    </a:lnTo>
                    <a:lnTo>
                      <a:pt x="178" y="773"/>
                    </a:lnTo>
                    <a:close/>
                    <a:moveTo>
                      <a:pt x="0" y="447"/>
                    </a:moveTo>
                    <a:lnTo>
                      <a:pt x="59" y="447"/>
                    </a:lnTo>
                    <a:lnTo>
                      <a:pt x="59" y="1250"/>
                    </a:lnTo>
                    <a:lnTo>
                      <a:pt x="0" y="1250"/>
                    </a:lnTo>
                    <a:lnTo>
                      <a:pt x="0" y="447"/>
                    </a:lnTo>
                    <a:close/>
                    <a:moveTo>
                      <a:pt x="847" y="626"/>
                    </a:moveTo>
                    <a:lnTo>
                      <a:pt x="623" y="626"/>
                    </a:lnTo>
                    <a:lnTo>
                      <a:pt x="623" y="566"/>
                    </a:lnTo>
                    <a:lnTo>
                      <a:pt x="816" y="566"/>
                    </a:lnTo>
                    <a:lnTo>
                      <a:pt x="907" y="447"/>
                    </a:lnTo>
                    <a:lnTo>
                      <a:pt x="1083" y="447"/>
                    </a:lnTo>
                    <a:lnTo>
                      <a:pt x="1261" y="150"/>
                    </a:lnTo>
                    <a:lnTo>
                      <a:pt x="1380" y="150"/>
                    </a:lnTo>
                    <a:lnTo>
                      <a:pt x="1468" y="0"/>
                    </a:lnTo>
                    <a:lnTo>
                      <a:pt x="1544" y="0"/>
                    </a:lnTo>
                    <a:lnTo>
                      <a:pt x="1544" y="59"/>
                    </a:lnTo>
                    <a:lnTo>
                      <a:pt x="1504" y="59"/>
                    </a:lnTo>
                    <a:lnTo>
                      <a:pt x="1413" y="209"/>
                    </a:lnTo>
                    <a:lnTo>
                      <a:pt x="1294" y="209"/>
                    </a:lnTo>
                    <a:lnTo>
                      <a:pt x="1116" y="507"/>
                    </a:lnTo>
                    <a:lnTo>
                      <a:pt x="935" y="507"/>
                    </a:lnTo>
                    <a:lnTo>
                      <a:pt x="847" y="626"/>
                    </a:lnTo>
                    <a:close/>
                    <a:moveTo>
                      <a:pt x="714" y="1190"/>
                    </a:moveTo>
                    <a:lnTo>
                      <a:pt x="892" y="1190"/>
                    </a:lnTo>
                    <a:lnTo>
                      <a:pt x="892" y="1250"/>
                    </a:lnTo>
                    <a:lnTo>
                      <a:pt x="714" y="1250"/>
                    </a:lnTo>
                    <a:lnTo>
                      <a:pt x="714" y="1190"/>
                    </a:lnTo>
                    <a:close/>
                    <a:moveTo>
                      <a:pt x="1337" y="1190"/>
                    </a:moveTo>
                    <a:lnTo>
                      <a:pt x="1516" y="1190"/>
                    </a:lnTo>
                    <a:lnTo>
                      <a:pt x="1516" y="1250"/>
                    </a:lnTo>
                    <a:lnTo>
                      <a:pt x="1337" y="1250"/>
                    </a:lnTo>
                    <a:lnTo>
                      <a:pt x="1337" y="119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3" name="Freeform 49"/>
              <p:cNvSpPr>
                <a:spLocks noEditPoints="1"/>
              </p:cNvSpPr>
              <p:nvPr/>
            </p:nvSpPr>
            <p:spPr bwMode="auto">
              <a:xfrm>
                <a:off x="2493" y="800"/>
                <a:ext cx="1338" cy="266"/>
              </a:xfrm>
              <a:custGeom>
                <a:avLst/>
                <a:gdLst>
                  <a:gd name="T0" fmla="*/ 1338 w 1338"/>
                  <a:gd name="T1" fmla="*/ 266 h 266"/>
                  <a:gd name="T2" fmla="*/ 0 w 1338"/>
                  <a:gd name="T3" fmla="*/ 266 h 266"/>
                  <a:gd name="T4" fmla="*/ 0 w 1338"/>
                  <a:gd name="T5" fmla="*/ 0 h 266"/>
                  <a:gd name="T6" fmla="*/ 1338 w 1338"/>
                  <a:gd name="T7" fmla="*/ 0 h 266"/>
                  <a:gd name="T8" fmla="*/ 1338 w 1338"/>
                  <a:gd name="T9" fmla="*/ 266 h 266"/>
                  <a:gd name="T10" fmla="*/ 60 w 1338"/>
                  <a:gd name="T11" fmla="*/ 207 h 266"/>
                  <a:gd name="T12" fmla="*/ 1278 w 1338"/>
                  <a:gd name="T13" fmla="*/ 207 h 266"/>
                  <a:gd name="T14" fmla="*/ 1278 w 1338"/>
                  <a:gd name="T15" fmla="*/ 59 h 266"/>
                  <a:gd name="T16" fmla="*/ 60 w 1338"/>
                  <a:gd name="T17" fmla="*/ 59 h 266"/>
                  <a:gd name="T18" fmla="*/ 60 w 1338"/>
                  <a:gd name="T19" fmla="*/ 207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38" h="266">
                    <a:moveTo>
                      <a:pt x="1338" y="266"/>
                    </a:moveTo>
                    <a:lnTo>
                      <a:pt x="0" y="266"/>
                    </a:lnTo>
                    <a:lnTo>
                      <a:pt x="0" y="0"/>
                    </a:lnTo>
                    <a:lnTo>
                      <a:pt x="1338" y="0"/>
                    </a:lnTo>
                    <a:lnTo>
                      <a:pt x="1338" y="266"/>
                    </a:lnTo>
                    <a:close/>
                    <a:moveTo>
                      <a:pt x="60" y="207"/>
                    </a:moveTo>
                    <a:lnTo>
                      <a:pt x="1278" y="207"/>
                    </a:lnTo>
                    <a:lnTo>
                      <a:pt x="1278" y="59"/>
                    </a:lnTo>
                    <a:lnTo>
                      <a:pt x="60" y="59"/>
                    </a:lnTo>
                    <a:lnTo>
                      <a:pt x="60" y="20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grpSp>
      <p:grpSp>
        <p:nvGrpSpPr>
          <p:cNvPr id="164" name="组合 163"/>
          <p:cNvGrpSpPr/>
          <p:nvPr/>
        </p:nvGrpSpPr>
        <p:grpSpPr>
          <a:xfrm>
            <a:off x="8835733" y="2111982"/>
            <a:ext cx="2261869" cy="3698103"/>
            <a:chOff x="1487" y="2260"/>
            <a:chExt cx="2946" cy="4817"/>
          </a:xfrm>
        </p:grpSpPr>
        <p:sp>
          <p:nvSpPr>
            <p:cNvPr id="165" name="矩形: 圆角 63"/>
            <p:cNvSpPr/>
            <p:nvPr/>
          </p:nvSpPr>
          <p:spPr>
            <a:xfrm>
              <a:off x="1487" y="2260"/>
              <a:ext cx="2946" cy="4817"/>
            </a:xfrm>
            <a:prstGeom prst="roundRect">
              <a:avLst>
                <a:gd name="adj" fmla="val 8005"/>
              </a:avLst>
            </a:prstGeom>
            <a:solidFill>
              <a:schemeClr val="bg1"/>
            </a:solidFill>
            <a:ln>
              <a:noFill/>
            </a:ln>
            <a:effectLst>
              <a:outerShdw blurRad="127000" dist="1270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cs typeface="+mn-ea"/>
                <a:sym typeface="+mn-lt"/>
              </a:endParaRPr>
            </a:p>
          </p:txBody>
        </p:sp>
        <p:sp>
          <p:nvSpPr>
            <p:cNvPr id="166" name="椭圆 165"/>
            <p:cNvSpPr/>
            <p:nvPr/>
          </p:nvSpPr>
          <p:spPr>
            <a:xfrm>
              <a:off x="2188" y="2505"/>
              <a:ext cx="1545" cy="1545"/>
            </a:xfrm>
            <a:prstGeom prst="ellipse">
              <a:avLst/>
            </a:prstGeom>
            <a:solidFill>
              <a:srgbClr val="3FA4DE"/>
            </a:solidFill>
            <a:ln>
              <a:noFill/>
            </a:ln>
            <a:effectLst>
              <a:outerShdw blurRad="127000" dist="1270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7" name="文本框 166"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txBox="1"/>
            <p:nvPr/>
          </p:nvSpPr>
          <p:spPr>
            <a:xfrm>
              <a:off x="1765" y="4235"/>
              <a:ext cx="2392" cy="480"/>
            </a:xfrm>
            <a:prstGeom prst="rect">
              <a:avLst/>
            </a:prstGeom>
            <a:noFill/>
          </p:spPr>
          <p:txBody>
            <a:bodyPr wrap="square" rtlCol="0">
              <a:spAutoFit/>
            </a:bodyPr>
            <a:lstStyle>
              <a:defPPr>
                <a:defRPr lang="en-US"/>
              </a:defPPr>
              <a:lvl1pPr>
                <a:defRPr sz="2000" b="1">
                  <a:solidFill>
                    <a:schemeClr val="accent1"/>
                  </a:solidFill>
                  <a:latin typeface="+mj-lt"/>
                  <a:ea typeface="+mj-ea"/>
                </a:defRPr>
              </a:lvl1p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zh-CN" altLang="zh-CN" sz="1800" b="0" i="0" u="none" strike="noStrike" kern="1200" cap="none" spc="0" normalizeH="0" baseline="0" noProof="0">
                  <a:ln>
                    <a:noFill/>
                  </a:ln>
                  <a:solidFill>
                    <a:schemeClr val="tx1">
                      <a:lumMod val="75000"/>
                      <a:lumOff val="25000"/>
                    </a:schemeClr>
                  </a:solidFill>
                  <a:effectLst/>
                  <a:uLnTx/>
                  <a:uFillTx/>
                  <a:latin typeface="+mn-lt"/>
                  <a:ea typeface="+mn-ea"/>
                  <a:cs typeface="+mn-ea"/>
                  <a:sym typeface="+mn-lt"/>
                </a:rPr>
                <a:t>请输入你的标题</a:t>
              </a:r>
            </a:p>
          </p:txBody>
        </p:sp>
        <p:sp>
          <p:nvSpPr>
            <p:cNvPr id="168" name="矩形 167"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p:nvPr/>
          </p:nvSpPr>
          <p:spPr>
            <a:xfrm>
              <a:off x="1538" y="4685"/>
              <a:ext cx="2845" cy="1381"/>
            </a:xfrm>
            <a:prstGeom prst="rect">
              <a:avLst/>
            </a:prstGeom>
          </p:spPr>
          <p:txBody>
            <a:bodyPr wrap="square">
              <a:spAutoFit/>
            </a:bodyPr>
            <a:lstStyle/>
            <a:p>
              <a:pPr algn="ctr" defTabSz="685800">
                <a:lnSpc>
                  <a:spcPct val="150000"/>
                </a:lnSpc>
                <a:buClr>
                  <a:srgbClr val="E7E6E6">
                    <a:lumMod val="10000"/>
                  </a:srgbClr>
                </a:buClr>
                <a:defRPr/>
              </a:pPr>
              <a:r>
                <a:rPr kumimoji="0" lang="en-US" altLang="zh-CN" sz="1050" b="0" i="0" u="none" strike="noStrike" kern="1200" cap="none" spc="0" normalizeH="0" baseline="0" noProof="0">
                  <a:ln>
                    <a:noFill/>
                  </a:ln>
                  <a:solidFill>
                    <a:schemeClr val="tx1">
                      <a:lumMod val="50000"/>
                      <a:lumOff val="50000"/>
                    </a:schemeClr>
                  </a:solidFill>
                  <a:effectLst/>
                  <a:uLnTx/>
                  <a:uFillTx/>
                  <a:cs typeface="+mn-ea"/>
                  <a:sym typeface="+mn-lt"/>
                </a:rPr>
                <a:t>Lorem ipsum dolor sit amet, consectetuer adipiscing elit. Aenean commodo ligula eget dolor. </a:t>
              </a:r>
            </a:p>
          </p:txBody>
        </p:sp>
        <p:grpSp>
          <p:nvGrpSpPr>
            <p:cNvPr id="169" name="Group 41"/>
            <p:cNvGrpSpPr>
              <a:grpSpLocks noChangeAspect="1"/>
            </p:cNvGrpSpPr>
            <p:nvPr/>
          </p:nvGrpSpPr>
          <p:grpSpPr bwMode="auto">
            <a:xfrm>
              <a:off x="2438" y="2833"/>
              <a:ext cx="1044" cy="897"/>
              <a:chOff x="1927" y="800"/>
              <a:chExt cx="1904" cy="1636"/>
            </a:xfrm>
            <a:solidFill>
              <a:schemeClr val="bg1"/>
            </a:solidFill>
          </p:grpSpPr>
          <p:sp>
            <p:nvSpPr>
              <p:cNvPr id="170" name="Freeform 42"/>
              <p:cNvSpPr>
                <a:spLocks noEditPoints="1"/>
              </p:cNvSpPr>
              <p:nvPr/>
            </p:nvSpPr>
            <p:spPr bwMode="auto">
              <a:xfrm>
                <a:off x="2850" y="2019"/>
                <a:ext cx="683" cy="388"/>
              </a:xfrm>
              <a:custGeom>
                <a:avLst/>
                <a:gdLst>
                  <a:gd name="T0" fmla="*/ 624 w 683"/>
                  <a:gd name="T1" fmla="*/ 0 h 388"/>
                  <a:gd name="T2" fmla="*/ 683 w 683"/>
                  <a:gd name="T3" fmla="*/ 0 h 388"/>
                  <a:gd name="T4" fmla="*/ 683 w 683"/>
                  <a:gd name="T5" fmla="*/ 388 h 388"/>
                  <a:gd name="T6" fmla="*/ 624 w 683"/>
                  <a:gd name="T7" fmla="*/ 388 h 388"/>
                  <a:gd name="T8" fmla="*/ 624 w 683"/>
                  <a:gd name="T9" fmla="*/ 0 h 388"/>
                  <a:gd name="T10" fmla="*/ 0 w 683"/>
                  <a:gd name="T11" fmla="*/ 0 h 388"/>
                  <a:gd name="T12" fmla="*/ 60 w 683"/>
                  <a:gd name="T13" fmla="*/ 0 h 388"/>
                  <a:gd name="T14" fmla="*/ 60 w 683"/>
                  <a:gd name="T15" fmla="*/ 388 h 388"/>
                  <a:gd name="T16" fmla="*/ 0 w 683"/>
                  <a:gd name="T17" fmla="*/ 388 h 388"/>
                  <a:gd name="T18" fmla="*/ 0 w 683"/>
                  <a:gd name="T19" fmla="*/ 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3" h="388">
                    <a:moveTo>
                      <a:pt x="624" y="0"/>
                    </a:moveTo>
                    <a:lnTo>
                      <a:pt x="683" y="0"/>
                    </a:lnTo>
                    <a:lnTo>
                      <a:pt x="683" y="388"/>
                    </a:lnTo>
                    <a:lnTo>
                      <a:pt x="624" y="388"/>
                    </a:lnTo>
                    <a:lnTo>
                      <a:pt x="624" y="0"/>
                    </a:lnTo>
                    <a:close/>
                    <a:moveTo>
                      <a:pt x="0" y="0"/>
                    </a:moveTo>
                    <a:lnTo>
                      <a:pt x="60" y="0"/>
                    </a:lnTo>
                    <a:lnTo>
                      <a:pt x="60" y="388"/>
                    </a:lnTo>
                    <a:lnTo>
                      <a:pt x="0" y="388"/>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1" name="Freeform 43"/>
              <p:cNvSpPr/>
              <p:nvPr/>
            </p:nvSpPr>
            <p:spPr bwMode="auto">
              <a:xfrm>
                <a:off x="2553" y="1014"/>
                <a:ext cx="1218" cy="1012"/>
              </a:xfrm>
              <a:custGeom>
                <a:avLst/>
                <a:gdLst>
                  <a:gd name="T0" fmla="*/ 1218 w 1218"/>
                  <a:gd name="T1" fmla="*/ 1012 h 1012"/>
                  <a:gd name="T2" fmla="*/ 0 w 1218"/>
                  <a:gd name="T3" fmla="*/ 1012 h 1012"/>
                  <a:gd name="T4" fmla="*/ 0 w 1218"/>
                  <a:gd name="T5" fmla="*/ 746 h 1012"/>
                  <a:gd name="T6" fmla="*/ 59 w 1218"/>
                  <a:gd name="T7" fmla="*/ 746 h 1012"/>
                  <a:gd name="T8" fmla="*/ 59 w 1218"/>
                  <a:gd name="T9" fmla="*/ 953 h 1012"/>
                  <a:gd name="T10" fmla="*/ 1159 w 1218"/>
                  <a:gd name="T11" fmla="*/ 953 h 1012"/>
                  <a:gd name="T12" fmla="*/ 1159 w 1218"/>
                  <a:gd name="T13" fmla="*/ 60 h 1012"/>
                  <a:gd name="T14" fmla="*/ 59 w 1218"/>
                  <a:gd name="T15" fmla="*/ 60 h 1012"/>
                  <a:gd name="T16" fmla="*/ 59 w 1218"/>
                  <a:gd name="T17" fmla="*/ 417 h 1012"/>
                  <a:gd name="T18" fmla="*/ 0 w 1218"/>
                  <a:gd name="T19" fmla="*/ 417 h 1012"/>
                  <a:gd name="T20" fmla="*/ 0 w 1218"/>
                  <a:gd name="T21" fmla="*/ 0 h 1012"/>
                  <a:gd name="T22" fmla="*/ 1218 w 1218"/>
                  <a:gd name="T23" fmla="*/ 0 h 1012"/>
                  <a:gd name="T24" fmla="*/ 1218 w 1218"/>
                  <a:gd name="T25" fmla="*/ 1012 h 1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18" h="1012">
                    <a:moveTo>
                      <a:pt x="1218" y="1012"/>
                    </a:moveTo>
                    <a:lnTo>
                      <a:pt x="0" y="1012"/>
                    </a:lnTo>
                    <a:lnTo>
                      <a:pt x="0" y="746"/>
                    </a:lnTo>
                    <a:lnTo>
                      <a:pt x="59" y="746"/>
                    </a:lnTo>
                    <a:lnTo>
                      <a:pt x="59" y="953"/>
                    </a:lnTo>
                    <a:lnTo>
                      <a:pt x="1159" y="953"/>
                    </a:lnTo>
                    <a:lnTo>
                      <a:pt x="1159" y="60"/>
                    </a:lnTo>
                    <a:lnTo>
                      <a:pt x="59" y="60"/>
                    </a:lnTo>
                    <a:lnTo>
                      <a:pt x="59" y="417"/>
                    </a:lnTo>
                    <a:lnTo>
                      <a:pt x="0" y="417"/>
                    </a:lnTo>
                    <a:lnTo>
                      <a:pt x="0" y="0"/>
                    </a:lnTo>
                    <a:lnTo>
                      <a:pt x="1218" y="0"/>
                    </a:lnTo>
                    <a:lnTo>
                      <a:pt x="1218" y="10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2" name="Freeform 44"/>
              <p:cNvSpPr>
                <a:spLocks noEditPoints="1"/>
              </p:cNvSpPr>
              <p:nvPr/>
            </p:nvSpPr>
            <p:spPr bwMode="auto">
              <a:xfrm>
                <a:off x="2103" y="995"/>
                <a:ext cx="331" cy="393"/>
              </a:xfrm>
              <a:custGeom>
                <a:avLst/>
                <a:gdLst>
                  <a:gd name="T0" fmla="*/ 70 w 139"/>
                  <a:gd name="T1" fmla="*/ 165 h 165"/>
                  <a:gd name="T2" fmla="*/ 20 w 139"/>
                  <a:gd name="T3" fmla="*/ 143 h 165"/>
                  <a:gd name="T4" fmla="*/ 1 w 139"/>
                  <a:gd name="T5" fmla="*/ 93 h 165"/>
                  <a:gd name="T6" fmla="*/ 1 w 139"/>
                  <a:gd name="T7" fmla="*/ 74 h 165"/>
                  <a:gd name="T8" fmla="*/ 35 w 139"/>
                  <a:gd name="T9" fmla="*/ 13 h 165"/>
                  <a:gd name="T10" fmla="*/ 105 w 139"/>
                  <a:gd name="T11" fmla="*/ 13 h 165"/>
                  <a:gd name="T12" fmla="*/ 139 w 139"/>
                  <a:gd name="T13" fmla="*/ 74 h 165"/>
                  <a:gd name="T14" fmla="*/ 139 w 139"/>
                  <a:gd name="T15" fmla="*/ 93 h 165"/>
                  <a:gd name="T16" fmla="*/ 119 w 139"/>
                  <a:gd name="T17" fmla="*/ 144 h 165"/>
                  <a:gd name="T18" fmla="*/ 70 w 139"/>
                  <a:gd name="T19" fmla="*/ 165 h 165"/>
                  <a:gd name="T20" fmla="*/ 70 w 139"/>
                  <a:gd name="T21" fmla="*/ 27 h 165"/>
                  <a:gd name="T22" fmla="*/ 38 w 139"/>
                  <a:gd name="T23" fmla="*/ 41 h 165"/>
                  <a:gd name="T24" fmla="*/ 26 w 139"/>
                  <a:gd name="T25" fmla="*/ 74 h 165"/>
                  <a:gd name="T26" fmla="*/ 26 w 139"/>
                  <a:gd name="T27" fmla="*/ 93 h 165"/>
                  <a:gd name="T28" fmla="*/ 38 w 139"/>
                  <a:gd name="T29" fmla="*/ 126 h 165"/>
                  <a:gd name="T30" fmla="*/ 70 w 139"/>
                  <a:gd name="T31" fmla="*/ 140 h 165"/>
                  <a:gd name="T32" fmla="*/ 101 w 139"/>
                  <a:gd name="T33" fmla="*/ 126 h 165"/>
                  <a:gd name="T34" fmla="*/ 114 w 139"/>
                  <a:gd name="T35" fmla="*/ 93 h 165"/>
                  <a:gd name="T36" fmla="*/ 114 w 139"/>
                  <a:gd name="T37" fmla="*/ 74 h 165"/>
                  <a:gd name="T38" fmla="*/ 101 w 139"/>
                  <a:gd name="T39" fmla="*/ 41 h 165"/>
                  <a:gd name="T40" fmla="*/ 70 w 139"/>
                  <a:gd name="T41" fmla="*/ 27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9" h="165">
                    <a:moveTo>
                      <a:pt x="70" y="165"/>
                    </a:moveTo>
                    <a:cubicBezTo>
                      <a:pt x="51" y="165"/>
                      <a:pt x="33" y="157"/>
                      <a:pt x="20" y="143"/>
                    </a:cubicBezTo>
                    <a:cubicBezTo>
                      <a:pt x="8" y="130"/>
                      <a:pt x="1" y="112"/>
                      <a:pt x="1" y="93"/>
                    </a:cubicBezTo>
                    <a:cubicBezTo>
                      <a:pt x="1" y="74"/>
                      <a:pt x="1" y="74"/>
                      <a:pt x="1" y="74"/>
                    </a:cubicBezTo>
                    <a:cubicBezTo>
                      <a:pt x="0" y="49"/>
                      <a:pt x="13" y="25"/>
                      <a:pt x="35" y="13"/>
                    </a:cubicBezTo>
                    <a:cubicBezTo>
                      <a:pt x="56" y="0"/>
                      <a:pt x="83" y="0"/>
                      <a:pt x="105" y="13"/>
                    </a:cubicBezTo>
                    <a:cubicBezTo>
                      <a:pt x="126" y="25"/>
                      <a:pt x="139" y="49"/>
                      <a:pt x="139" y="74"/>
                    </a:cubicBezTo>
                    <a:cubicBezTo>
                      <a:pt x="139" y="93"/>
                      <a:pt x="139" y="93"/>
                      <a:pt x="139" y="93"/>
                    </a:cubicBezTo>
                    <a:cubicBezTo>
                      <a:pt x="139" y="112"/>
                      <a:pt x="132" y="130"/>
                      <a:pt x="119" y="144"/>
                    </a:cubicBezTo>
                    <a:cubicBezTo>
                      <a:pt x="106" y="157"/>
                      <a:pt x="88" y="165"/>
                      <a:pt x="70" y="165"/>
                    </a:cubicBezTo>
                    <a:close/>
                    <a:moveTo>
                      <a:pt x="70" y="27"/>
                    </a:moveTo>
                    <a:cubicBezTo>
                      <a:pt x="58" y="28"/>
                      <a:pt x="46" y="33"/>
                      <a:pt x="38" y="41"/>
                    </a:cubicBezTo>
                    <a:cubicBezTo>
                      <a:pt x="30" y="50"/>
                      <a:pt x="26" y="62"/>
                      <a:pt x="26" y="74"/>
                    </a:cubicBezTo>
                    <a:cubicBezTo>
                      <a:pt x="26" y="93"/>
                      <a:pt x="26" y="93"/>
                      <a:pt x="26" y="93"/>
                    </a:cubicBezTo>
                    <a:cubicBezTo>
                      <a:pt x="26" y="105"/>
                      <a:pt x="30" y="117"/>
                      <a:pt x="38" y="126"/>
                    </a:cubicBezTo>
                    <a:cubicBezTo>
                      <a:pt x="46" y="134"/>
                      <a:pt x="58" y="139"/>
                      <a:pt x="70" y="140"/>
                    </a:cubicBezTo>
                    <a:cubicBezTo>
                      <a:pt x="82" y="139"/>
                      <a:pt x="93" y="134"/>
                      <a:pt x="101" y="126"/>
                    </a:cubicBezTo>
                    <a:cubicBezTo>
                      <a:pt x="110" y="117"/>
                      <a:pt x="114" y="105"/>
                      <a:pt x="114" y="93"/>
                    </a:cubicBezTo>
                    <a:cubicBezTo>
                      <a:pt x="114" y="74"/>
                      <a:pt x="114" y="74"/>
                      <a:pt x="114" y="74"/>
                    </a:cubicBezTo>
                    <a:cubicBezTo>
                      <a:pt x="114" y="62"/>
                      <a:pt x="110" y="50"/>
                      <a:pt x="101" y="41"/>
                    </a:cubicBezTo>
                    <a:cubicBezTo>
                      <a:pt x="93" y="33"/>
                      <a:pt x="82" y="28"/>
                      <a:pt x="70"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3" name="Freeform 45"/>
              <p:cNvSpPr/>
              <p:nvPr/>
            </p:nvSpPr>
            <p:spPr bwMode="auto">
              <a:xfrm>
                <a:off x="1958" y="1455"/>
                <a:ext cx="921" cy="564"/>
              </a:xfrm>
              <a:custGeom>
                <a:avLst/>
                <a:gdLst>
                  <a:gd name="T0" fmla="*/ 387 w 387"/>
                  <a:gd name="T1" fmla="*/ 0 h 237"/>
                  <a:gd name="T2" fmla="*/ 100 w 387"/>
                  <a:gd name="T3" fmla="*/ 0 h 237"/>
                  <a:gd name="T4" fmla="*/ 0 w 387"/>
                  <a:gd name="T5" fmla="*/ 75 h 237"/>
                  <a:gd name="T6" fmla="*/ 0 w 387"/>
                  <a:gd name="T7" fmla="*/ 187 h 237"/>
                  <a:gd name="T8" fmla="*/ 50 w 387"/>
                  <a:gd name="T9" fmla="*/ 237 h 237"/>
                  <a:gd name="T10" fmla="*/ 212 w 387"/>
                  <a:gd name="T11" fmla="*/ 237 h 237"/>
                  <a:gd name="T12" fmla="*/ 212 w 387"/>
                  <a:gd name="T13" fmla="*/ 62 h 237"/>
                  <a:gd name="T14" fmla="*/ 325 w 387"/>
                  <a:gd name="T15" fmla="*/ 62 h 237"/>
                  <a:gd name="T16" fmla="*/ 387 w 38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7" h="237">
                    <a:moveTo>
                      <a:pt x="387" y="0"/>
                    </a:moveTo>
                    <a:cubicBezTo>
                      <a:pt x="100" y="0"/>
                      <a:pt x="100" y="0"/>
                      <a:pt x="100" y="0"/>
                    </a:cubicBezTo>
                    <a:cubicBezTo>
                      <a:pt x="40" y="0"/>
                      <a:pt x="0" y="19"/>
                      <a:pt x="0" y="75"/>
                    </a:cubicBezTo>
                    <a:cubicBezTo>
                      <a:pt x="0" y="187"/>
                      <a:pt x="0" y="187"/>
                      <a:pt x="0" y="187"/>
                    </a:cubicBezTo>
                    <a:cubicBezTo>
                      <a:pt x="0" y="215"/>
                      <a:pt x="22" y="237"/>
                      <a:pt x="50" y="237"/>
                    </a:cubicBezTo>
                    <a:cubicBezTo>
                      <a:pt x="212" y="237"/>
                      <a:pt x="212" y="237"/>
                      <a:pt x="212" y="237"/>
                    </a:cubicBezTo>
                    <a:cubicBezTo>
                      <a:pt x="212" y="62"/>
                      <a:pt x="212" y="62"/>
                      <a:pt x="212" y="62"/>
                    </a:cubicBezTo>
                    <a:cubicBezTo>
                      <a:pt x="325" y="62"/>
                      <a:pt x="325" y="62"/>
                      <a:pt x="325" y="62"/>
                    </a:cubicBezTo>
                    <a:cubicBezTo>
                      <a:pt x="362" y="62"/>
                      <a:pt x="387" y="27"/>
                      <a:pt x="387" y="0"/>
                    </a:cubicBezTo>
                    <a:close/>
                  </a:path>
                </a:pathLst>
              </a:custGeom>
              <a:solidFill>
                <a:srgbClr val="3FA4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4" name="Freeform 46"/>
              <p:cNvSpPr>
                <a:spLocks noEditPoints="1"/>
              </p:cNvSpPr>
              <p:nvPr/>
            </p:nvSpPr>
            <p:spPr bwMode="auto">
              <a:xfrm>
                <a:off x="1927" y="1424"/>
                <a:ext cx="980" cy="626"/>
              </a:xfrm>
              <a:custGeom>
                <a:avLst/>
                <a:gdLst>
                  <a:gd name="T0" fmla="*/ 238 w 412"/>
                  <a:gd name="T1" fmla="*/ 263 h 263"/>
                  <a:gd name="T2" fmla="*/ 63 w 412"/>
                  <a:gd name="T3" fmla="*/ 263 h 263"/>
                  <a:gd name="T4" fmla="*/ 0 w 412"/>
                  <a:gd name="T5" fmla="*/ 200 h 263"/>
                  <a:gd name="T6" fmla="*/ 0 w 412"/>
                  <a:gd name="T7" fmla="*/ 88 h 263"/>
                  <a:gd name="T8" fmla="*/ 113 w 412"/>
                  <a:gd name="T9" fmla="*/ 0 h 263"/>
                  <a:gd name="T10" fmla="*/ 412 w 412"/>
                  <a:gd name="T11" fmla="*/ 0 h 263"/>
                  <a:gd name="T12" fmla="*/ 412 w 412"/>
                  <a:gd name="T13" fmla="*/ 13 h 263"/>
                  <a:gd name="T14" fmla="*/ 337 w 412"/>
                  <a:gd name="T15" fmla="*/ 88 h 263"/>
                  <a:gd name="T16" fmla="*/ 238 w 412"/>
                  <a:gd name="T17" fmla="*/ 88 h 263"/>
                  <a:gd name="T18" fmla="*/ 238 w 412"/>
                  <a:gd name="T19" fmla="*/ 263 h 263"/>
                  <a:gd name="T20" fmla="*/ 112 w 412"/>
                  <a:gd name="T21" fmla="*/ 25 h 263"/>
                  <a:gd name="T22" fmla="*/ 25 w 412"/>
                  <a:gd name="T23" fmla="*/ 88 h 263"/>
                  <a:gd name="T24" fmla="*/ 25 w 412"/>
                  <a:gd name="T25" fmla="*/ 200 h 263"/>
                  <a:gd name="T26" fmla="*/ 62 w 412"/>
                  <a:gd name="T27" fmla="*/ 238 h 263"/>
                  <a:gd name="T28" fmla="*/ 212 w 412"/>
                  <a:gd name="T29" fmla="*/ 238 h 263"/>
                  <a:gd name="T30" fmla="*/ 212 w 412"/>
                  <a:gd name="T31" fmla="*/ 63 h 263"/>
                  <a:gd name="T32" fmla="*/ 337 w 412"/>
                  <a:gd name="T33" fmla="*/ 63 h 263"/>
                  <a:gd name="T34" fmla="*/ 385 w 412"/>
                  <a:gd name="T35" fmla="*/ 25 h 263"/>
                  <a:gd name="T36" fmla="*/ 112 w 412"/>
                  <a:gd name="T37" fmla="*/ 25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12" h="263">
                    <a:moveTo>
                      <a:pt x="238" y="263"/>
                    </a:moveTo>
                    <a:cubicBezTo>
                      <a:pt x="63" y="263"/>
                      <a:pt x="63" y="263"/>
                      <a:pt x="63" y="263"/>
                    </a:cubicBezTo>
                    <a:cubicBezTo>
                      <a:pt x="28" y="262"/>
                      <a:pt x="0" y="234"/>
                      <a:pt x="0" y="200"/>
                    </a:cubicBezTo>
                    <a:cubicBezTo>
                      <a:pt x="0" y="88"/>
                      <a:pt x="0" y="88"/>
                      <a:pt x="0" y="88"/>
                    </a:cubicBezTo>
                    <a:cubicBezTo>
                      <a:pt x="0" y="29"/>
                      <a:pt x="38" y="0"/>
                      <a:pt x="113" y="0"/>
                    </a:cubicBezTo>
                    <a:cubicBezTo>
                      <a:pt x="412" y="0"/>
                      <a:pt x="412" y="0"/>
                      <a:pt x="412" y="0"/>
                    </a:cubicBezTo>
                    <a:cubicBezTo>
                      <a:pt x="412" y="13"/>
                      <a:pt x="412" y="13"/>
                      <a:pt x="412" y="13"/>
                    </a:cubicBezTo>
                    <a:cubicBezTo>
                      <a:pt x="412" y="48"/>
                      <a:pt x="382" y="88"/>
                      <a:pt x="337" y="88"/>
                    </a:cubicBezTo>
                    <a:cubicBezTo>
                      <a:pt x="238" y="88"/>
                      <a:pt x="238" y="88"/>
                      <a:pt x="238" y="88"/>
                    </a:cubicBezTo>
                    <a:lnTo>
                      <a:pt x="238" y="263"/>
                    </a:lnTo>
                    <a:close/>
                    <a:moveTo>
                      <a:pt x="112" y="25"/>
                    </a:moveTo>
                    <a:cubicBezTo>
                      <a:pt x="35" y="25"/>
                      <a:pt x="25" y="59"/>
                      <a:pt x="25" y="88"/>
                    </a:cubicBezTo>
                    <a:cubicBezTo>
                      <a:pt x="25" y="200"/>
                      <a:pt x="25" y="200"/>
                      <a:pt x="25" y="200"/>
                    </a:cubicBezTo>
                    <a:cubicBezTo>
                      <a:pt x="25" y="221"/>
                      <a:pt x="42" y="237"/>
                      <a:pt x="62" y="238"/>
                    </a:cubicBezTo>
                    <a:cubicBezTo>
                      <a:pt x="212" y="238"/>
                      <a:pt x="212" y="238"/>
                      <a:pt x="212" y="238"/>
                    </a:cubicBezTo>
                    <a:cubicBezTo>
                      <a:pt x="212" y="63"/>
                      <a:pt x="212" y="63"/>
                      <a:pt x="212" y="63"/>
                    </a:cubicBezTo>
                    <a:cubicBezTo>
                      <a:pt x="337" y="63"/>
                      <a:pt x="337" y="63"/>
                      <a:pt x="337" y="63"/>
                    </a:cubicBezTo>
                    <a:cubicBezTo>
                      <a:pt x="360" y="62"/>
                      <a:pt x="379" y="47"/>
                      <a:pt x="385" y="25"/>
                    </a:cubicBezTo>
                    <a:lnTo>
                      <a:pt x="112" y="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5" name="Rectangle 47"/>
              <p:cNvSpPr>
                <a:spLocks noChangeArrowheads="1"/>
              </p:cNvSpPr>
              <p:nvPr/>
            </p:nvSpPr>
            <p:spPr bwMode="auto">
              <a:xfrm>
                <a:off x="2105" y="1633"/>
                <a:ext cx="357" cy="803"/>
              </a:xfrm>
              <a:prstGeom prst="rect">
                <a:avLst/>
              </a:prstGeom>
              <a:solidFill>
                <a:srgbClr val="3FA4D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6" name="Freeform 48"/>
              <p:cNvSpPr>
                <a:spLocks noEditPoints="1"/>
              </p:cNvSpPr>
              <p:nvPr/>
            </p:nvSpPr>
            <p:spPr bwMode="auto">
              <a:xfrm>
                <a:off x="2072" y="1177"/>
                <a:ext cx="1544" cy="1250"/>
              </a:xfrm>
              <a:custGeom>
                <a:avLst/>
                <a:gdLst>
                  <a:gd name="T0" fmla="*/ 357 w 1544"/>
                  <a:gd name="T1" fmla="*/ 447 h 1250"/>
                  <a:gd name="T2" fmla="*/ 416 w 1544"/>
                  <a:gd name="T3" fmla="*/ 447 h 1250"/>
                  <a:gd name="T4" fmla="*/ 416 w 1544"/>
                  <a:gd name="T5" fmla="*/ 1250 h 1250"/>
                  <a:gd name="T6" fmla="*/ 357 w 1544"/>
                  <a:gd name="T7" fmla="*/ 1250 h 1250"/>
                  <a:gd name="T8" fmla="*/ 357 w 1544"/>
                  <a:gd name="T9" fmla="*/ 447 h 1250"/>
                  <a:gd name="T10" fmla="*/ 178 w 1544"/>
                  <a:gd name="T11" fmla="*/ 773 h 1250"/>
                  <a:gd name="T12" fmla="*/ 238 w 1544"/>
                  <a:gd name="T13" fmla="*/ 773 h 1250"/>
                  <a:gd name="T14" fmla="*/ 238 w 1544"/>
                  <a:gd name="T15" fmla="*/ 1250 h 1250"/>
                  <a:gd name="T16" fmla="*/ 178 w 1544"/>
                  <a:gd name="T17" fmla="*/ 1250 h 1250"/>
                  <a:gd name="T18" fmla="*/ 178 w 1544"/>
                  <a:gd name="T19" fmla="*/ 773 h 1250"/>
                  <a:gd name="T20" fmla="*/ 0 w 1544"/>
                  <a:gd name="T21" fmla="*/ 447 h 1250"/>
                  <a:gd name="T22" fmla="*/ 59 w 1544"/>
                  <a:gd name="T23" fmla="*/ 447 h 1250"/>
                  <a:gd name="T24" fmla="*/ 59 w 1544"/>
                  <a:gd name="T25" fmla="*/ 1250 h 1250"/>
                  <a:gd name="T26" fmla="*/ 0 w 1544"/>
                  <a:gd name="T27" fmla="*/ 1250 h 1250"/>
                  <a:gd name="T28" fmla="*/ 0 w 1544"/>
                  <a:gd name="T29" fmla="*/ 447 h 1250"/>
                  <a:gd name="T30" fmla="*/ 847 w 1544"/>
                  <a:gd name="T31" fmla="*/ 626 h 1250"/>
                  <a:gd name="T32" fmla="*/ 623 w 1544"/>
                  <a:gd name="T33" fmla="*/ 626 h 1250"/>
                  <a:gd name="T34" fmla="*/ 623 w 1544"/>
                  <a:gd name="T35" fmla="*/ 566 h 1250"/>
                  <a:gd name="T36" fmla="*/ 816 w 1544"/>
                  <a:gd name="T37" fmla="*/ 566 h 1250"/>
                  <a:gd name="T38" fmla="*/ 907 w 1544"/>
                  <a:gd name="T39" fmla="*/ 447 h 1250"/>
                  <a:gd name="T40" fmla="*/ 1083 w 1544"/>
                  <a:gd name="T41" fmla="*/ 447 h 1250"/>
                  <a:gd name="T42" fmla="*/ 1261 w 1544"/>
                  <a:gd name="T43" fmla="*/ 150 h 1250"/>
                  <a:gd name="T44" fmla="*/ 1380 w 1544"/>
                  <a:gd name="T45" fmla="*/ 150 h 1250"/>
                  <a:gd name="T46" fmla="*/ 1468 w 1544"/>
                  <a:gd name="T47" fmla="*/ 0 h 1250"/>
                  <a:gd name="T48" fmla="*/ 1544 w 1544"/>
                  <a:gd name="T49" fmla="*/ 0 h 1250"/>
                  <a:gd name="T50" fmla="*/ 1544 w 1544"/>
                  <a:gd name="T51" fmla="*/ 59 h 1250"/>
                  <a:gd name="T52" fmla="*/ 1504 w 1544"/>
                  <a:gd name="T53" fmla="*/ 59 h 1250"/>
                  <a:gd name="T54" fmla="*/ 1413 w 1544"/>
                  <a:gd name="T55" fmla="*/ 209 h 1250"/>
                  <a:gd name="T56" fmla="*/ 1294 w 1544"/>
                  <a:gd name="T57" fmla="*/ 209 h 1250"/>
                  <a:gd name="T58" fmla="*/ 1116 w 1544"/>
                  <a:gd name="T59" fmla="*/ 507 h 1250"/>
                  <a:gd name="T60" fmla="*/ 935 w 1544"/>
                  <a:gd name="T61" fmla="*/ 507 h 1250"/>
                  <a:gd name="T62" fmla="*/ 847 w 1544"/>
                  <a:gd name="T63" fmla="*/ 626 h 1250"/>
                  <a:gd name="T64" fmla="*/ 714 w 1544"/>
                  <a:gd name="T65" fmla="*/ 1190 h 1250"/>
                  <a:gd name="T66" fmla="*/ 892 w 1544"/>
                  <a:gd name="T67" fmla="*/ 1190 h 1250"/>
                  <a:gd name="T68" fmla="*/ 892 w 1544"/>
                  <a:gd name="T69" fmla="*/ 1250 h 1250"/>
                  <a:gd name="T70" fmla="*/ 714 w 1544"/>
                  <a:gd name="T71" fmla="*/ 1250 h 1250"/>
                  <a:gd name="T72" fmla="*/ 714 w 1544"/>
                  <a:gd name="T73" fmla="*/ 1190 h 1250"/>
                  <a:gd name="T74" fmla="*/ 1337 w 1544"/>
                  <a:gd name="T75" fmla="*/ 1190 h 1250"/>
                  <a:gd name="T76" fmla="*/ 1516 w 1544"/>
                  <a:gd name="T77" fmla="*/ 1190 h 1250"/>
                  <a:gd name="T78" fmla="*/ 1516 w 1544"/>
                  <a:gd name="T79" fmla="*/ 1250 h 1250"/>
                  <a:gd name="T80" fmla="*/ 1337 w 1544"/>
                  <a:gd name="T81" fmla="*/ 1250 h 1250"/>
                  <a:gd name="T82" fmla="*/ 1337 w 1544"/>
                  <a:gd name="T83" fmla="*/ 1190 h 1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44" h="1250">
                    <a:moveTo>
                      <a:pt x="357" y="447"/>
                    </a:moveTo>
                    <a:lnTo>
                      <a:pt x="416" y="447"/>
                    </a:lnTo>
                    <a:lnTo>
                      <a:pt x="416" y="1250"/>
                    </a:lnTo>
                    <a:lnTo>
                      <a:pt x="357" y="1250"/>
                    </a:lnTo>
                    <a:lnTo>
                      <a:pt x="357" y="447"/>
                    </a:lnTo>
                    <a:close/>
                    <a:moveTo>
                      <a:pt x="178" y="773"/>
                    </a:moveTo>
                    <a:lnTo>
                      <a:pt x="238" y="773"/>
                    </a:lnTo>
                    <a:lnTo>
                      <a:pt x="238" y="1250"/>
                    </a:lnTo>
                    <a:lnTo>
                      <a:pt x="178" y="1250"/>
                    </a:lnTo>
                    <a:lnTo>
                      <a:pt x="178" y="773"/>
                    </a:lnTo>
                    <a:close/>
                    <a:moveTo>
                      <a:pt x="0" y="447"/>
                    </a:moveTo>
                    <a:lnTo>
                      <a:pt x="59" y="447"/>
                    </a:lnTo>
                    <a:lnTo>
                      <a:pt x="59" y="1250"/>
                    </a:lnTo>
                    <a:lnTo>
                      <a:pt x="0" y="1250"/>
                    </a:lnTo>
                    <a:lnTo>
                      <a:pt x="0" y="447"/>
                    </a:lnTo>
                    <a:close/>
                    <a:moveTo>
                      <a:pt x="847" y="626"/>
                    </a:moveTo>
                    <a:lnTo>
                      <a:pt x="623" y="626"/>
                    </a:lnTo>
                    <a:lnTo>
                      <a:pt x="623" y="566"/>
                    </a:lnTo>
                    <a:lnTo>
                      <a:pt x="816" y="566"/>
                    </a:lnTo>
                    <a:lnTo>
                      <a:pt x="907" y="447"/>
                    </a:lnTo>
                    <a:lnTo>
                      <a:pt x="1083" y="447"/>
                    </a:lnTo>
                    <a:lnTo>
                      <a:pt x="1261" y="150"/>
                    </a:lnTo>
                    <a:lnTo>
                      <a:pt x="1380" y="150"/>
                    </a:lnTo>
                    <a:lnTo>
                      <a:pt x="1468" y="0"/>
                    </a:lnTo>
                    <a:lnTo>
                      <a:pt x="1544" y="0"/>
                    </a:lnTo>
                    <a:lnTo>
                      <a:pt x="1544" y="59"/>
                    </a:lnTo>
                    <a:lnTo>
                      <a:pt x="1504" y="59"/>
                    </a:lnTo>
                    <a:lnTo>
                      <a:pt x="1413" y="209"/>
                    </a:lnTo>
                    <a:lnTo>
                      <a:pt x="1294" y="209"/>
                    </a:lnTo>
                    <a:lnTo>
                      <a:pt x="1116" y="507"/>
                    </a:lnTo>
                    <a:lnTo>
                      <a:pt x="935" y="507"/>
                    </a:lnTo>
                    <a:lnTo>
                      <a:pt x="847" y="626"/>
                    </a:lnTo>
                    <a:close/>
                    <a:moveTo>
                      <a:pt x="714" y="1190"/>
                    </a:moveTo>
                    <a:lnTo>
                      <a:pt x="892" y="1190"/>
                    </a:lnTo>
                    <a:lnTo>
                      <a:pt x="892" y="1250"/>
                    </a:lnTo>
                    <a:lnTo>
                      <a:pt x="714" y="1250"/>
                    </a:lnTo>
                    <a:lnTo>
                      <a:pt x="714" y="1190"/>
                    </a:lnTo>
                    <a:close/>
                    <a:moveTo>
                      <a:pt x="1337" y="1190"/>
                    </a:moveTo>
                    <a:lnTo>
                      <a:pt x="1516" y="1190"/>
                    </a:lnTo>
                    <a:lnTo>
                      <a:pt x="1516" y="1250"/>
                    </a:lnTo>
                    <a:lnTo>
                      <a:pt x="1337" y="1250"/>
                    </a:lnTo>
                    <a:lnTo>
                      <a:pt x="1337" y="119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7" name="Freeform 49"/>
              <p:cNvSpPr>
                <a:spLocks noEditPoints="1"/>
              </p:cNvSpPr>
              <p:nvPr/>
            </p:nvSpPr>
            <p:spPr bwMode="auto">
              <a:xfrm>
                <a:off x="2493" y="800"/>
                <a:ext cx="1338" cy="266"/>
              </a:xfrm>
              <a:custGeom>
                <a:avLst/>
                <a:gdLst>
                  <a:gd name="T0" fmla="*/ 1338 w 1338"/>
                  <a:gd name="T1" fmla="*/ 266 h 266"/>
                  <a:gd name="T2" fmla="*/ 0 w 1338"/>
                  <a:gd name="T3" fmla="*/ 266 h 266"/>
                  <a:gd name="T4" fmla="*/ 0 w 1338"/>
                  <a:gd name="T5" fmla="*/ 0 h 266"/>
                  <a:gd name="T6" fmla="*/ 1338 w 1338"/>
                  <a:gd name="T7" fmla="*/ 0 h 266"/>
                  <a:gd name="T8" fmla="*/ 1338 w 1338"/>
                  <a:gd name="T9" fmla="*/ 266 h 266"/>
                  <a:gd name="T10" fmla="*/ 60 w 1338"/>
                  <a:gd name="T11" fmla="*/ 207 h 266"/>
                  <a:gd name="T12" fmla="*/ 1278 w 1338"/>
                  <a:gd name="T13" fmla="*/ 207 h 266"/>
                  <a:gd name="T14" fmla="*/ 1278 w 1338"/>
                  <a:gd name="T15" fmla="*/ 59 h 266"/>
                  <a:gd name="T16" fmla="*/ 60 w 1338"/>
                  <a:gd name="T17" fmla="*/ 59 h 266"/>
                  <a:gd name="T18" fmla="*/ 60 w 1338"/>
                  <a:gd name="T19" fmla="*/ 207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38" h="266">
                    <a:moveTo>
                      <a:pt x="1338" y="266"/>
                    </a:moveTo>
                    <a:lnTo>
                      <a:pt x="0" y="266"/>
                    </a:lnTo>
                    <a:lnTo>
                      <a:pt x="0" y="0"/>
                    </a:lnTo>
                    <a:lnTo>
                      <a:pt x="1338" y="0"/>
                    </a:lnTo>
                    <a:lnTo>
                      <a:pt x="1338" y="266"/>
                    </a:lnTo>
                    <a:close/>
                    <a:moveTo>
                      <a:pt x="60" y="207"/>
                    </a:moveTo>
                    <a:lnTo>
                      <a:pt x="1278" y="207"/>
                    </a:lnTo>
                    <a:lnTo>
                      <a:pt x="1278" y="59"/>
                    </a:lnTo>
                    <a:lnTo>
                      <a:pt x="60" y="59"/>
                    </a:lnTo>
                    <a:lnTo>
                      <a:pt x="60" y="20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grpSp>
      <p:sp>
        <p:nvSpPr>
          <p:cNvPr id="2" name="文本框 1"/>
          <p:cNvSpPr txBox="1"/>
          <p:nvPr/>
        </p:nvSpPr>
        <p:spPr>
          <a:xfrm>
            <a:off x="1193295" y="1038687"/>
            <a:ext cx="1833990" cy="230832"/>
          </a:xfrm>
          <a:prstGeom prst="rect">
            <a:avLst/>
          </a:prstGeom>
          <a:noFill/>
        </p:spPr>
        <p:txBody>
          <a:bodyPr wrap="square" rtlCol="0">
            <a:spAutoFit/>
          </a:bodyPr>
          <a:lstStyle/>
          <a:p>
            <a:r>
              <a:rPr lang="en-US" altLang="zh-CN" sz="900" dirty="0">
                <a:solidFill>
                  <a:srgbClr val="FFFFFF"/>
                </a:solidFill>
              </a:rPr>
              <a:t>https://www.ypppt.com/</a:t>
            </a:r>
            <a:endParaRPr lang="zh-CN" altLang="en-US" sz="900" dirty="0">
              <a:solidFill>
                <a:srgbClr val="FFFFFF"/>
              </a:solidFill>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699">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rot="10800000" flipH="1">
            <a:off x="275809" y="327218"/>
            <a:ext cx="355381" cy="88900"/>
            <a:chOff x="4381719" y="-1168400"/>
            <a:chExt cx="355381" cy="88900"/>
          </a:xfrm>
        </p:grpSpPr>
        <p:cxnSp>
          <p:nvCxnSpPr>
            <p:cNvPr id="32" name="直接连接符 31"/>
            <p:cNvCxnSpPr/>
            <p:nvPr/>
          </p:nvCxnSpPr>
          <p:spPr>
            <a:xfrm>
              <a:off x="4483100" y="-1168400"/>
              <a:ext cx="254000" cy="0"/>
            </a:xfrm>
            <a:prstGeom prst="line">
              <a:avLst/>
            </a:prstGeom>
            <a:ln w="28575" cap="rnd">
              <a:solidFill>
                <a:srgbClr val="3FA4DE"/>
              </a:solidFill>
              <a:round/>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4381719" y="-1079500"/>
              <a:ext cx="355381" cy="0"/>
            </a:xfrm>
            <a:prstGeom prst="line">
              <a:avLst/>
            </a:prstGeom>
            <a:ln w="28575" cap="rnd">
              <a:solidFill>
                <a:srgbClr val="3FA4DE"/>
              </a:solidFill>
              <a:round/>
            </a:ln>
          </p:spPr>
          <p:style>
            <a:lnRef idx="1">
              <a:schemeClr val="accent1"/>
            </a:lnRef>
            <a:fillRef idx="0">
              <a:schemeClr val="accent1"/>
            </a:fillRef>
            <a:effectRef idx="0">
              <a:schemeClr val="accent1"/>
            </a:effectRef>
            <a:fontRef idx="minor">
              <a:schemeClr val="tx1"/>
            </a:fontRef>
          </p:style>
        </p:cxnSp>
      </p:grpSp>
      <p:sp>
        <p:nvSpPr>
          <p:cNvPr id="153" name="文本框 152"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txBox="1"/>
          <p:nvPr/>
        </p:nvSpPr>
        <p:spPr>
          <a:xfrm>
            <a:off x="757555" y="147320"/>
            <a:ext cx="3264535" cy="460375"/>
          </a:xfrm>
          <a:prstGeom prst="rect">
            <a:avLst/>
          </a:prstGeom>
          <a:noFill/>
        </p:spPr>
        <p:txBody>
          <a:bodyPr wrap="square" rtlCol="0">
            <a:spAutoFit/>
          </a:bodyPr>
          <a:lstStyle>
            <a:defPPr>
              <a:defRPr lang="en-US"/>
            </a:defPPr>
            <a:lvl1pPr>
              <a:defRPr sz="2000" b="1">
                <a:solidFill>
                  <a:schemeClr val="accent1"/>
                </a:solidFill>
                <a:latin typeface="+mj-lt"/>
                <a:ea typeface="+mj-ea"/>
              </a:defRPr>
            </a:lvl1p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zh-CN" sz="2400" b="0" i="0" u="none" strike="noStrike" kern="1200" cap="none" spc="0" normalizeH="0" baseline="0" noProof="0">
                <a:ln>
                  <a:noFill/>
                </a:ln>
                <a:solidFill>
                  <a:schemeClr val="tx1">
                    <a:lumMod val="75000"/>
                    <a:lumOff val="25000"/>
                  </a:schemeClr>
                </a:solidFill>
                <a:effectLst/>
                <a:uLnTx/>
                <a:uFillTx/>
                <a:latin typeface="+mn-lt"/>
                <a:ea typeface="+mn-ea"/>
                <a:cs typeface="+mn-ea"/>
                <a:sym typeface="+mn-lt"/>
              </a:rPr>
              <a:t>请输入你的标题</a:t>
            </a:r>
          </a:p>
        </p:txBody>
      </p:sp>
      <p:sp>
        <p:nvSpPr>
          <p:cNvPr id="8" name="椭圆 7"/>
          <p:cNvSpPr/>
          <p:nvPr/>
        </p:nvSpPr>
        <p:spPr>
          <a:xfrm>
            <a:off x="2427605" y="1181735"/>
            <a:ext cx="3447415" cy="3447415"/>
          </a:xfrm>
          <a:prstGeom prst="ellipse">
            <a:avLst/>
          </a:prstGeom>
          <a:blipFill rotWithShape="1">
            <a:blip r:embed="rId3"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椭圆 9"/>
          <p:cNvSpPr/>
          <p:nvPr/>
        </p:nvSpPr>
        <p:spPr>
          <a:xfrm>
            <a:off x="3938270" y="3316605"/>
            <a:ext cx="2403475" cy="2403475"/>
          </a:xfrm>
          <a:prstGeom prst="ellipse">
            <a:avLst/>
          </a:prstGeom>
          <a:solidFill>
            <a:schemeClr val="bg1"/>
          </a:solidFill>
          <a:ln>
            <a:noFill/>
          </a:ln>
          <a:effectLst>
            <a:outerShdw blurRad="368300" dist="38100" dir="2700000" algn="tl" rotWithShape="0">
              <a:srgbClr val="3E5D55">
                <a:alpha val="1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椭圆 10"/>
          <p:cNvSpPr/>
          <p:nvPr/>
        </p:nvSpPr>
        <p:spPr bwMode="auto">
          <a:xfrm>
            <a:off x="1598295" y="3064510"/>
            <a:ext cx="539750" cy="539750"/>
          </a:xfrm>
          <a:prstGeom prst="ellipse">
            <a:avLst/>
          </a:prstGeom>
          <a:solidFill>
            <a:srgbClr val="3FA4DE"/>
          </a:solidFill>
          <a:ln>
            <a:noFill/>
          </a:ln>
          <a:effectLst>
            <a:outerShdw blurRad="127000" dist="1270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p>
            <a:pPr lvl="0" algn="ctr">
              <a:buClrTx/>
              <a:buSzTx/>
              <a:buFontTx/>
            </a:pPr>
            <a:endParaRPr lang="zh-CN" altLang="en-US" b="1">
              <a:cs typeface="+mn-ea"/>
              <a:sym typeface="+mn-lt"/>
            </a:endParaRPr>
          </a:p>
        </p:txBody>
      </p:sp>
      <p:sp>
        <p:nvSpPr>
          <p:cNvPr id="12" name="椭圆 11"/>
          <p:cNvSpPr/>
          <p:nvPr/>
        </p:nvSpPr>
        <p:spPr bwMode="auto">
          <a:xfrm>
            <a:off x="1750695" y="3978910"/>
            <a:ext cx="797560" cy="797560"/>
          </a:xfrm>
          <a:prstGeom prst="ellipse">
            <a:avLst/>
          </a:prstGeom>
          <a:solidFill>
            <a:schemeClr val="accent2"/>
          </a:solidFill>
          <a:ln>
            <a:noFill/>
          </a:ln>
          <a:effectLst>
            <a:outerShdw blurRad="127000" dist="1270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p>
            <a:pPr lvl="0" algn="ctr">
              <a:buClrTx/>
              <a:buSzTx/>
              <a:buFontTx/>
            </a:pPr>
            <a:endParaRPr lang="zh-CN" altLang="en-US" b="1">
              <a:cs typeface="+mn-ea"/>
              <a:sym typeface="+mn-lt"/>
            </a:endParaRPr>
          </a:p>
        </p:txBody>
      </p:sp>
      <p:sp>
        <p:nvSpPr>
          <p:cNvPr id="13" name="椭圆 12"/>
          <p:cNvSpPr/>
          <p:nvPr/>
        </p:nvSpPr>
        <p:spPr bwMode="auto">
          <a:xfrm>
            <a:off x="2419985" y="4776470"/>
            <a:ext cx="1123315" cy="1123315"/>
          </a:xfrm>
          <a:prstGeom prst="ellipse">
            <a:avLst/>
          </a:prstGeom>
          <a:solidFill>
            <a:srgbClr val="3FA4DE"/>
          </a:solidFill>
          <a:ln>
            <a:noFill/>
          </a:ln>
          <a:effectLst>
            <a:outerShdw blurRad="127000" dist="1270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p>
            <a:pPr lvl="0" algn="ctr">
              <a:buClrTx/>
              <a:buSzTx/>
              <a:buFontTx/>
            </a:pPr>
            <a:endParaRPr lang="zh-CN" altLang="en-US" b="1">
              <a:cs typeface="+mn-ea"/>
              <a:sym typeface="+mn-lt"/>
            </a:endParaRPr>
          </a:p>
        </p:txBody>
      </p:sp>
      <p:sp>
        <p:nvSpPr>
          <p:cNvPr id="34" name="矩形 33"/>
          <p:cNvSpPr/>
          <p:nvPr/>
        </p:nvSpPr>
        <p:spPr>
          <a:xfrm>
            <a:off x="7144385" y="1633220"/>
            <a:ext cx="1670685" cy="36830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i="0" u="none" strike="noStrike" kern="0" cap="none" spc="0" normalizeH="0" baseline="0" noProof="0" dirty="0">
                <a:ln w="0">
                  <a:noFill/>
                </a:ln>
                <a:solidFill>
                  <a:schemeClr val="tx1">
                    <a:lumMod val="75000"/>
                    <a:lumOff val="25000"/>
                  </a:schemeClr>
                </a:solidFill>
                <a:effectLst/>
                <a:uLnTx/>
                <a:uFillTx/>
                <a:cs typeface="+mn-ea"/>
                <a:sym typeface="+mn-lt"/>
              </a:rPr>
              <a:t>请输入关键字</a:t>
            </a:r>
          </a:p>
        </p:txBody>
      </p:sp>
      <p:sp>
        <p:nvSpPr>
          <p:cNvPr id="3" name="矩形 2"/>
          <p:cNvSpPr/>
          <p:nvPr/>
        </p:nvSpPr>
        <p:spPr>
          <a:xfrm>
            <a:off x="7144385" y="2489835"/>
            <a:ext cx="3543300" cy="3415030"/>
          </a:xfrm>
          <a:prstGeom prst="rect">
            <a:avLst/>
          </a:prstGeom>
        </p:spPr>
        <p:txBody>
          <a:bodyPr wrap="square">
            <a:spAutoFit/>
          </a:bodyPr>
          <a:lstStyle/>
          <a:p>
            <a:pPr algn="l">
              <a:lnSpc>
                <a:spcPct val="200000"/>
              </a:lnSpc>
            </a:pPr>
            <a:r>
              <a:rPr lang="zh-CN" altLang="en-US" sz="1200">
                <a:solidFill>
                  <a:schemeClr val="tx1">
                    <a:lumMod val="50000"/>
                    <a:lumOff val="50000"/>
                  </a:schemeClr>
                </a:solidFill>
                <a:cs typeface="+mn-ea"/>
                <a:sym typeface="+mn-lt"/>
              </a:rPr>
              <a:t>在这里输入你需要的文本内容在这里输入你需要的文本内容在这里输入你需要的文本内容在这里输入你需要的文本内容在这里输入你需要的文本内容在这里输入你需要的文本内容</a:t>
            </a:r>
          </a:p>
          <a:p>
            <a:pPr algn="l">
              <a:lnSpc>
                <a:spcPct val="200000"/>
              </a:lnSpc>
            </a:pPr>
            <a:r>
              <a:rPr lang="zh-CN" altLang="en-US" sz="1200">
                <a:solidFill>
                  <a:schemeClr val="tx1">
                    <a:lumMod val="50000"/>
                    <a:lumOff val="50000"/>
                  </a:schemeClr>
                </a:solidFill>
                <a:cs typeface="+mn-ea"/>
                <a:sym typeface="+mn-lt"/>
              </a:rPr>
              <a:t>在这里输入你需要的文本内容在这里输入你需要的文本内容在这里输入你需要的文本内容在这里输入你需要的文本内容在这里输入你需要的文本内容在这里输入你需要的文本内容</a:t>
            </a:r>
          </a:p>
          <a:p>
            <a:pPr algn="l">
              <a:lnSpc>
                <a:spcPct val="200000"/>
              </a:lnSpc>
            </a:pPr>
            <a:endParaRPr kumimoji="0" lang="zh-CN" altLang="en-US" sz="1200" i="0" u="none" strike="noStrike" kern="0" cap="none" spc="0" normalizeH="0" baseline="0" noProof="0" dirty="0">
              <a:ln w="0">
                <a:noFill/>
              </a:ln>
              <a:solidFill>
                <a:schemeClr val="tx1">
                  <a:lumMod val="50000"/>
                  <a:lumOff val="50000"/>
                </a:schemeClr>
              </a:solidFill>
              <a:effectLst/>
              <a:uLnTx/>
              <a:uFillTx/>
              <a:cs typeface="+mn-ea"/>
              <a:sym typeface="+mn-lt"/>
            </a:endParaRPr>
          </a:p>
        </p:txBody>
      </p:sp>
      <p:sp>
        <p:nvSpPr>
          <p:cNvPr id="14" name="矩形 13"/>
          <p:cNvSpPr/>
          <p:nvPr/>
        </p:nvSpPr>
        <p:spPr>
          <a:xfrm>
            <a:off x="7257415" y="2197100"/>
            <a:ext cx="323850" cy="3238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grpSp>
        <p:nvGrpSpPr>
          <p:cNvPr id="60" name="Google Shape;281;p19"/>
          <p:cNvGrpSpPr/>
          <p:nvPr/>
        </p:nvGrpSpPr>
        <p:grpSpPr>
          <a:xfrm>
            <a:off x="4902990" y="3832402"/>
            <a:ext cx="474035" cy="472781"/>
            <a:chOff x="-33646250" y="3586425"/>
            <a:chExt cx="293000" cy="292225"/>
          </a:xfrm>
          <a:solidFill>
            <a:srgbClr val="2261BB"/>
          </a:solidFill>
        </p:grpSpPr>
        <p:sp>
          <p:nvSpPr>
            <p:cNvPr id="61" name="Google Shape;282;p19"/>
            <p:cNvSpPr/>
            <p:nvPr/>
          </p:nvSpPr>
          <p:spPr bwMode="auto">
            <a:xfrm>
              <a:off x="-33646250" y="3739225"/>
              <a:ext cx="141775" cy="139425"/>
            </a:xfrm>
            <a:custGeom>
              <a:avLst/>
              <a:gdLst/>
              <a:ahLst/>
              <a:cxnLst/>
              <a:rect l="l" t="t" r="r" b="b"/>
              <a:pathLst>
                <a:path w="5671" h="5577" extrusionOk="0">
                  <a:moveTo>
                    <a:pt x="4190" y="1"/>
                  </a:moveTo>
                  <a:cubicBezTo>
                    <a:pt x="4001" y="316"/>
                    <a:pt x="3970" y="725"/>
                    <a:pt x="4127" y="1040"/>
                  </a:cubicBezTo>
                  <a:lnTo>
                    <a:pt x="3497" y="1670"/>
                  </a:lnTo>
                  <a:cubicBezTo>
                    <a:pt x="3345" y="1589"/>
                    <a:pt x="3194" y="1550"/>
                    <a:pt x="3047" y="1550"/>
                  </a:cubicBezTo>
                  <a:cubicBezTo>
                    <a:pt x="2797" y="1550"/>
                    <a:pt x="2561" y="1661"/>
                    <a:pt x="2363" y="1859"/>
                  </a:cubicBezTo>
                  <a:lnTo>
                    <a:pt x="378" y="3813"/>
                  </a:lnTo>
                  <a:cubicBezTo>
                    <a:pt x="0" y="4222"/>
                    <a:pt x="0" y="4884"/>
                    <a:pt x="378" y="5293"/>
                  </a:cubicBezTo>
                  <a:cubicBezTo>
                    <a:pt x="583" y="5482"/>
                    <a:pt x="851" y="5577"/>
                    <a:pt x="1115" y="5577"/>
                  </a:cubicBezTo>
                  <a:cubicBezTo>
                    <a:pt x="1378" y="5577"/>
                    <a:pt x="1638" y="5482"/>
                    <a:pt x="1827" y="5293"/>
                  </a:cubicBezTo>
                  <a:lnTo>
                    <a:pt x="3812" y="3309"/>
                  </a:lnTo>
                  <a:cubicBezTo>
                    <a:pt x="4096" y="3025"/>
                    <a:pt x="4190" y="2553"/>
                    <a:pt x="4001" y="2143"/>
                  </a:cubicBezTo>
                  <a:lnTo>
                    <a:pt x="4631" y="1513"/>
                  </a:lnTo>
                  <a:cubicBezTo>
                    <a:pt x="4789" y="1576"/>
                    <a:pt x="4915" y="1607"/>
                    <a:pt x="5072" y="1607"/>
                  </a:cubicBezTo>
                  <a:cubicBezTo>
                    <a:pt x="5261" y="1607"/>
                    <a:pt x="5450" y="1544"/>
                    <a:pt x="5671" y="1418"/>
                  </a:cubicBezTo>
                  <a:cubicBezTo>
                    <a:pt x="5041" y="1040"/>
                    <a:pt x="4568" y="568"/>
                    <a:pt x="4190" y="1"/>
                  </a:cubicBezTo>
                  <a:close/>
                </a:path>
              </a:pathLst>
            </a:custGeom>
            <a:solidFill>
              <a:srgbClr val="3FA4DE"/>
            </a:solidFill>
            <a:ln>
              <a:noFill/>
            </a:ln>
            <a:effectLst>
              <a:outerShdw blurRad="127000" dist="1270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spcFirstLastPara="0" vertOverflow="overflow" horzOverflow="overflow" vert="horz" wrap="square" lIns="91440" tIns="45720" rIns="91440" bIns="45720" numCol="1" spcCol="0" rtlCol="0" fromWordArt="0" anchor="ctr" anchorCtr="0" forceAA="0" compatLnSpc="1">
              <a:noAutofit/>
            </a:bodyPr>
            <a:lstStyle/>
            <a:p>
              <a:pPr lvl="0" algn="ctr">
                <a:buClrTx/>
                <a:buSzTx/>
                <a:buFontTx/>
              </a:pPr>
              <a:endParaRPr lang="zh-CN" altLang="en-US" b="1">
                <a:cs typeface="+mn-ea"/>
                <a:sym typeface="+mn-lt"/>
              </a:endParaRPr>
            </a:p>
          </p:txBody>
        </p:sp>
        <p:sp>
          <p:nvSpPr>
            <p:cNvPr id="62" name="Google Shape;283;p19"/>
            <p:cNvSpPr/>
            <p:nvPr/>
          </p:nvSpPr>
          <p:spPr bwMode="auto">
            <a:xfrm>
              <a:off x="-33541500" y="3586425"/>
              <a:ext cx="188250" cy="187475"/>
            </a:xfrm>
            <a:custGeom>
              <a:avLst/>
              <a:gdLst/>
              <a:ahLst/>
              <a:cxnLst/>
              <a:rect l="l" t="t" r="r" b="b"/>
              <a:pathLst>
                <a:path w="7530" h="7499" extrusionOk="0">
                  <a:moveTo>
                    <a:pt x="3718" y="1387"/>
                  </a:moveTo>
                  <a:cubicBezTo>
                    <a:pt x="4253" y="1387"/>
                    <a:pt x="4726" y="1859"/>
                    <a:pt x="4726" y="2427"/>
                  </a:cubicBezTo>
                  <a:cubicBezTo>
                    <a:pt x="4789" y="2805"/>
                    <a:pt x="4505" y="3214"/>
                    <a:pt x="4096" y="3372"/>
                  </a:cubicBezTo>
                  <a:lnTo>
                    <a:pt x="4096" y="3750"/>
                  </a:lnTo>
                  <a:cubicBezTo>
                    <a:pt x="4096" y="3939"/>
                    <a:pt x="3938" y="4096"/>
                    <a:pt x="3749" y="4096"/>
                  </a:cubicBezTo>
                  <a:cubicBezTo>
                    <a:pt x="3560" y="4096"/>
                    <a:pt x="3403" y="3939"/>
                    <a:pt x="3403" y="3750"/>
                  </a:cubicBezTo>
                  <a:lnTo>
                    <a:pt x="3403" y="3372"/>
                  </a:lnTo>
                  <a:cubicBezTo>
                    <a:pt x="3403" y="3088"/>
                    <a:pt x="3592" y="2805"/>
                    <a:pt x="3875" y="2742"/>
                  </a:cubicBezTo>
                  <a:cubicBezTo>
                    <a:pt x="4001" y="2679"/>
                    <a:pt x="4096" y="2521"/>
                    <a:pt x="4096" y="2427"/>
                  </a:cubicBezTo>
                  <a:cubicBezTo>
                    <a:pt x="4096" y="2206"/>
                    <a:pt x="3938" y="2049"/>
                    <a:pt x="3749" y="2049"/>
                  </a:cubicBezTo>
                  <a:cubicBezTo>
                    <a:pt x="3560" y="2049"/>
                    <a:pt x="3403" y="2206"/>
                    <a:pt x="3403" y="2427"/>
                  </a:cubicBezTo>
                  <a:cubicBezTo>
                    <a:pt x="3403" y="2616"/>
                    <a:pt x="3245" y="2773"/>
                    <a:pt x="3056" y="2773"/>
                  </a:cubicBezTo>
                  <a:cubicBezTo>
                    <a:pt x="2836" y="2773"/>
                    <a:pt x="2678" y="2616"/>
                    <a:pt x="2678" y="2427"/>
                  </a:cubicBezTo>
                  <a:cubicBezTo>
                    <a:pt x="2678" y="1859"/>
                    <a:pt x="3151" y="1387"/>
                    <a:pt x="3718" y="1387"/>
                  </a:cubicBezTo>
                  <a:close/>
                  <a:moveTo>
                    <a:pt x="3749" y="4726"/>
                  </a:moveTo>
                  <a:cubicBezTo>
                    <a:pt x="3938" y="4726"/>
                    <a:pt x="4096" y="4884"/>
                    <a:pt x="4096" y="5104"/>
                  </a:cubicBezTo>
                  <a:cubicBezTo>
                    <a:pt x="4096" y="5294"/>
                    <a:pt x="3938" y="5451"/>
                    <a:pt x="3749" y="5451"/>
                  </a:cubicBezTo>
                  <a:cubicBezTo>
                    <a:pt x="3560" y="5451"/>
                    <a:pt x="3403" y="5294"/>
                    <a:pt x="3403" y="5104"/>
                  </a:cubicBezTo>
                  <a:cubicBezTo>
                    <a:pt x="3403" y="4884"/>
                    <a:pt x="3560" y="4726"/>
                    <a:pt x="3749" y="4726"/>
                  </a:cubicBezTo>
                  <a:close/>
                  <a:moveTo>
                    <a:pt x="3749" y="1"/>
                  </a:moveTo>
                  <a:cubicBezTo>
                    <a:pt x="1670" y="1"/>
                    <a:pt x="0" y="1702"/>
                    <a:pt x="0" y="3750"/>
                  </a:cubicBezTo>
                  <a:cubicBezTo>
                    <a:pt x="0" y="5829"/>
                    <a:pt x="1702" y="7499"/>
                    <a:pt x="3749" y="7499"/>
                  </a:cubicBezTo>
                  <a:cubicBezTo>
                    <a:pt x="5829" y="7499"/>
                    <a:pt x="7498" y="5798"/>
                    <a:pt x="7498" y="3750"/>
                  </a:cubicBezTo>
                  <a:cubicBezTo>
                    <a:pt x="7530" y="1670"/>
                    <a:pt x="5829" y="1"/>
                    <a:pt x="3749" y="1"/>
                  </a:cubicBezTo>
                  <a:close/>
                </a:path>
              </a:pathLst>
            </a:custGeom>
            <a:solidFill>
              <a:srgbClr val="3FA4DE"/>
            </a:solidFill>
            <a:ln>
              <a:noFill/>
            </a:ln>
            <a:effectLst>
              <a:outerShdw blurRad="127000" dist="1270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spcFirstLastPara="0" vertOverflow="overflow" horzOverflow="overflow" vert="horz" wrap="square" lIns="91440" tIns="45720" rIns="91440" bIns="45720" numCol="1" spcCol="0" rtlCol="0" fromWordArt="0" anchor="ctr" anchorCtr="0" forceAA="0" compatLnSpc="1">
              <a:noAutofit/>
            </a:bodyPr>
            <a:lstStyle/>
            <a:p>
              <a:pPr lvl="0" algn="ctr">
                <a:buClrTx/>
                <a:buSzTx/>
                <a:buFontTx/>
              </a:pPr>
              <a:endParaRPr lang="zh-CN" altLang="en-US" b="1">
                <a:cs typeface="+mn-ea"/>
                <a:sym typeface="+mn-lt"/>
              </a:endParaRPr>
            </a:p>
          </p:txBody>
        </p:sp>
      </p:grpSp>
      <p:sp>
        <p:nvSpPr>
          <p:cNvPr id="26" name="Synergistically utilize technically sound portals with frictionless chains. Dramatically customize…"/>
          <p:cNvSpPr txBox="1"/>
          <p:nvPr/>
        </p:nvSpPr>
        <p:spPr>
          <a:xfrm>
            <a:off x="4305935" y="4426585"/>
            <a:ext cx="1668145" cy="768985"/>
          </a:xfrm>
          <a:prstGeom prst="rect">
            <a:avLst/>
          </a:prstGeom>
          <a:ln w="12700">
            <a:miter lim="400000"/>
          </a:ln>
        </p:spPr>
        <p:txBody>
          <a:bodyPr wrap="square" lIns="0" tIns="0" rIns="0" bIns="0">
            <a:spAutoFit/>
          </a:bodyPr>
          <a:lstStyle/>
          <a:p>
            <a:pPr marL="0" marR="0" lvl="0" indent="0" algn="ctr" defTabSz="1217930" rtl="0" eaLnBrk="1" fontAlgn="auto" latinLnBrk="0" hangingPunct="1">
              <a:lnSpc>
                <a:spcPts val="2000"/>
              </a:lnSpc>
              <a:spcBef>
                <a:spcPts val="0"/>
              </a:spcBef>
              <a:spcAft>
                <a:spcPts val="0"/>
              </a:spcAft>
              <a:buClrTx/>
              <a:buSzTx/>
              <a:buFontTx/>
              <a:buNone/>
              <a:defRPr/>
            </a:pPr>
            <a:r>
              <a:rPr lang="zh-CN" altLang="en-US" sz="1200" dirty="0">
                <a:solidFill>
                  <a:schemeClr val="bg1">
                    <a:lumMod val="50000"/>
                  </a:schemeClr>
                </a:solidFill>
                <a:cs typeface="+mn-ea"/>
                <a:sym typeface="+mn-lt"/>
              </a:rPr>
              <a:t>请在此处添加具体内容，文字尽量言简意赅，简单说明即可</a:t>
            </a:r>
            <a:endParaRPr lang="zh-CN" altLang="en-US" sz="1200" dirty="0">
              <a:solidFill>
                <a:schemeClr val="tx1"/>
              </a:solidFill>
              <a:uFillTx/>
              <a:cs typeface="+mn-ea"/>
              <a:sym typeface="+mn-lt"/>
            </a:endParaRPr>
          </a:p>
        </p:txBody>
      </p:sp>
      <p:pic>
        <p:nvPicPr>
          <p:cNvPr id="4" name="图片 3" descr="32303038313138363b32303039303530383bd0c5cfa2"/>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1742440" y="3219450"/>
            <a:ext cx="241300" cy="241300"/>
          </a:xfrm>
          <a:prstGeom prst="rect">
            <a:avLst/>
          </a:prstGeom>
        </p:spPr>
      </p:pic>
      <p:pic>
        <p:nvPicPr>
          <p:cNvPr id="5" name="图片 4" descr="32303038313138363b32303039303531383bb1a8d6bd"/>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xmlns="" r:embed="rId7"/>
              </a:ext>
            </a:extLst>
          </a:blip>
          <a:stretch>
            <a:fillRect/>
          </a:stretch>
        </p:blipFill>
        <p:spPr>
          <a:xfrm>
            <a:off x="1952625" y="4169410"/>
            <a:ext cx="381635" cy="381635"/>
          </a:xfrm>
          <a:prstGeom prst="rect">
            <a:avLst/>
          </a:prstGeom>
        </p:spPr>
      </p:pic>
      <p:sp>
        <p:nvSpPr>
          <p:cNvPr id="6" name="文本框 5"/>
          <p:cNvSpPr txBox="1"/>
          <p:nvPr/>
        </p:nvSpPr>
        <p:spPr>
          <a:xfrm>
            <a:off x="2546350" y="5154295"/>
            <a:ext cx="881973" cy="369332"/>
          </a:xfrm>
          <a:prstGeom prst="rect">
            <a:avLst/>
          </a:prstGeom>
          <a:noFill/>
        </p:spPr>
        <p:txBody>
          <a:bodyPr wrap="none" rtlCol="0">
            <a:spAutoFit/>
          </a:bodyPr>
          <a:lstStyle/>
          <a:p>
            <a:pPr algn="l"/>
            <a:r>
              <a:rPr lang="zh-CN" altLang="en-US" b="1" kern="0" noProof="0" dirty="0">
                <a:ln w="0">
                  <a:noFill/>
                </a:ln>
                <a:solidFill>
                  <a:schemeClr val="bg1"/>
                </a:solidFill>
                <a:effectLst/>
                <a:uLnTx/>
                <a:uFillTx/>
                <a:cs typeface="+mn-ea"/>
                <a:sym typeface="+mn-lt"/>
              </a:rPr>
              <a:t>关键字</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699">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rot="10800000" flipH="1">
            <a:off x="275809" y="327218"/>
            <a:ext cx="355381" cy="88900"/>
            <a:chOff x="4381719" y="-1168400"/>
            <a:chExt cx="355381" cy="88900"/>
          </a:xfrm>
        </p:grpSpPr>
        <p:cxnSp>
          <p:nvCxnSpPr>
            <p:cNvPr id="32" name="直接连接符 31"/>
            <p:cNvCxnSpPr/>
            <p:nvPr/>
          </p:nvCxnSpPr>
          <p:spPr>
            <a:xfrm>
              <a:off x="4483100" y="-1168400"/>
              <a:ext cx="254000" cy="0"/>
            </a:xfrm>
            <a:prstGeom prst="line">
              <a:avLst/>
            </a:prstGeom>
            <a:ln w="28575" cap="rnd">
              <a:solidFill>
                <a:srgbClr val="3FA4DE"/>
              </a:solidFill>
              <a:round/>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4381719" y="-1079500"/>
              <a:ext cx="355381" cy="0"/>
            </a:xfrm>
            <a:prstGeom prst="line">
              <a:avLst/>
            </a:prstGeom>
            <a:ln w="28575" cap="rnd">
              <a:solidFill>
                <a:srgbClr val="3FA4DE"/>
              </a:solidFill>
              <a:round/>
            </a:ln>
          </p:spPr>
          <p:style>
            <a:lnRef idx="1">
              <a:schemeClr val="accent1"/>
            </a:lnRef>
            <a:fillRef idx="0">
              <a:schemeClr val="accent1"/>
            </a:fillRef>
            <a:effectRef idx="0">
              <a:schemeClr val="accent1"/>
            </a:effectRef>
            <a:fontRef idx="minor">
              <a:schemeClr val="tx1"/>
            </a:fontRef>
          </p:style>
        </p:cxnSp>
      </p:grpSp>
      <p:sp>
        <p:nvSpPr>
          <p:cNvPr id="153" name="文本框 152"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txBox="1"/>
          <p:nvPr/>
        </p:nvSpPr>
        <p:spPr>
          <a:xfrm>
            <a:off x="757555" y="147320"/>
            <a:ext cx="3264535" cy="460375"/>
          </a:xfrm>
          <a:prstGeom prst="rect">
            <a:avLst/>
          </a:prstGeom>
          <a:noFill/>
        </p:spPr>
        <p:txBody>
          <a:bodyPr wrap="square" rtlCol="0">
            <a:spAutoFit/>
          </a:bodyPr>
          <a:lstStyle>
            <a:defPPr>
              <a:defRPr lang="en-US"/>
            </a:defPPr>
            <a:lvl1pPr>
              <a:defRPr sz="2000" b="1">
                <a:solidFill>
                  <a:schemeClr val="accent1"/>
                </a:solidFill>
                <a:latin typeface="+mj-lt"/>
                <a:ea typeface="+mj-ea"/>
              </a:defRPr>
            </a:lvl1p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zh-CN" sz="2400" b="0" i="0" u="none" strike="noStrike" kern="1200" cap="none" spc="0" normalizeH="0" baseline="0" noProof="0">
                <a:ln>
                  <a:noFill/>
                </a:ln>
                <a:solidFill>
                  <a:schemeClr val="tx1">
                    <a:lumMod val="75000"/>
                    <a:lumOff val="25000"/>
                  </a:schemeClr>
                </a:solidFill>
                <a:effectLst/>
                <a:uLnTx/>
                <a:uFillTx/>
                <a:latin typeface="+mn-lt"/>
                <a:ea typeface="+mn-ea"/>
                <a:cs typeface="+mn-ea"/>
                <a:sym typeface="+mn-lt"/>
              </a:rPr>
              <a:t>请输入你的标题</a:t>
            </a:r>
          </a:p>
        </p:txBody>
      </p:sp>
      <p:graphicFrame>
        <p:nvGraphicFramePr>
          <p:cNvPr id="26" name="图表 25"/>
          <p:cNvGraphicFramePr/>
          <p:nvPr/>
        </p:nvGraphicFramePr>
        <p:xfrm>
          <a:off x="816610" y="1412240"/>
          <a:ext cx="2251075" cy="1895475"/>
        </p:xfrm>
        <a:graphic>
          <a:graphicData uri="http://schemas.openxmlformats.org/drawingml/2006/chart">
            <c:chart xmlns:c="http://schemas.openxmlformats.org/drawingml/2006/chart" xmlns:r="http://schemas.openxmlformats.org/officeDocument/2006/relationships" r:id="rId3"/>
          </a:graphicData>
        </a:graphic>
      </p:graphicFrame>
      <p:sp>
        <p:nvSpPr>
          <p:cNvPr id="5" name="文本框 4"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txBox="1"/>
          <p:nvPr/>
        </p:nvSpPr>
        <p:spPr>
          <a:xfrm>
            <a:off x="3014345" y="1691640"/>
            <a:ext cx="2635885" cy="398780"/>
          </a:xfrm>
          <a:prstGeom prst="rect">
            <a:avLst/>
          </a:prstGeom>
          <a:noFill/>
        </p:spPr>
        <p:txBody>
          <a:bodyPr wrap="square" rtlCol="0">
            <a:spAutoFit/>
          </a:bodyPr>
          <a:lstStyle>
            <a:defPPr>
              <a:defRPr lang="en-US"/>
            </a:defPPr>
            <a:lvl1pPr>
              <a:defRPr b="1">
                <a:solidFill>
                  <a:schemeClr val="accent1"/>
                </a:solidFill>
                <a:latin typeface="Century Gothic" panose="020B0502020202020204" pitchFamily="34" charset="0"/>
                <a:ea typeface="+mj-ea"/>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000" b="0" kern="0" noProof="0" dirty="0">
                <a:ln w="0">
                  <a:noFill/>
                </a:ln>
                <a:solidFill>
                  <a:schemeClr val="tx1">
                    <a:lumMod val="75000"/>
                    <a:lumOff val="25000"/>
                  </a:schemeClr>
                </a:solidFill>
                <a:effectLst/>
                <a:uLnTx/>
                <a:uFillTx/>
                <a:latin typeface="+mn-lt"/>
                <a:ea typeface="+mn-ea"/>
                <a:cs typeface="+mn-ea"/>
                <a:sym typeface="+mn-lt"/>
              </a:rPr>
              <a:t>请输入关键字</a:t>
            </a:r>
            <a:endParaRPr kumimoji="0" lang="zh-CN" altLang="en-US" sz="2000" b="0" i="0" u="none" strike="noStrike" kern="0" cap="none" spc="0" normalizeH="0" baseline="0" noProof="0" dirty="0">
              <a:ln w="0">
                <a:noFill/>
              </a:ln>
              <a:solidFill>
                <a:schemeClr val="tx1">
                  <a:lumMod val="75000"/>
                  <a:lumOff val="25000"/>
                </a:schemeClr>
              </a:solidFill>
              <a:effectLst/>
              <a:uLnTx/>
              <a:uFillTx/>
              <a:latin typeface="+mn-lt"/>
              <a:ea typeface="+mn-ea"/>
              <a:cs typeface="+mn-ea"/>
              <a:sym typeface="+mn-lt"/>
            </a:endParaRPr>
          </a:p>
        </p:txBody>
      </p:sp>
      <p:sp>
        <p:nvSpPr>
          <p:cNvPr id="6" name="矩形 5"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p:nvPr/>
        </p:nvSpPr>
        <p:spPr>
          <a:xfrm>
            <a:off x="3015615" y="2030730"/>
            <a:ext cx="2529840" cy="1116965"/>
          </a:xfrm>
          <a:prstGeom prst="rect">
            <a:avLst/>
          </a:prstGeom>
        </p:spPr>
        <p:txBody>
          <a:bodyPr wrap="square">
            <a:spAutoFit/>
          </a:bodyPr>
          <a:lstStyle/>
          <a:p>
            <a:pPr marL="0" marR="0" lvl="0" indent="0" algn="l" defTabSz="1217930" rtl="0" eaLnBrk="1" fontAlgn="auto" latinLnBrk="0" hangingPunct="1">
              <a:lnSpc>
                <a:spcPts val="2000"/>
              </a:lnSpc>
              <a:spcBef>
                <a:spcPts val="0"/>
              </a:spcBef>
              <a:spcAft>
                <a:spcPts val="0"/>
              </a:spcAft>
              <a:buClrTx/>
              <a:buSzTx/>
              <a:buFontTx/>
              <a:buNone/>
              <a:defRPr/>
            </a:pPr>
            <a:r>
              <a:rPr lang="zh-CN" altLang="en-US" sz="1400" dirty="0">
                <a:solidFill>
                  <a:schemeClr val="bg1">
                    <a:lumMod val="50000"/>
                  </a:schemeClr>
                </a:solidFill>
                <a:cs typeface="+mn-ea"/>
                <a:sym typeface="+mn-lt"/>
              </a:rPr>
              <a:t>请在此处添加具体内容，文字尽量言简意赅，简单说明即可，不必过于繁琐，注意板面美观度。请在此处添加具体内容</a:t>
            </a:r>
            <a:endParaRPr kumimoji="0" lang="en-US" altLang="zh-CN" sz="1400" b="0" i="0" u="none" strike="noStrike" kern="1200" cap="none" spc="0" normalizeH="0" baseline="0" noProof="0">
              <a:ln>
                <a:noFill/>
              </a:ln>
              <a:solidFill>
                <a:prstClr val="black">
                  <a:lumMod val="50000"/>
                  <a:lumOff val="50000"/>
                </a:prstClr>
              </a:solidFill>
              <a:effectLst/>
              <a:uLnTx/>
              <a:uFillTx/>
              <a:cs typeface="+mn-ea"/>
              <a:sym typeface="+mn-lt"/>
            </a:endParaRPr>
          </a:p>
        </p:txBody>
      </p:sp>
      <p:graphicFrame>
        <p:nvGraphicFramePr>
          <p:cNvPr id="7" name="图表 6"/>
          <p:cNvGraphicFramePr/>
          <p:nvPr/>
        </p:nvGraphicFramePr>
        <p:xfrm>
          <a:off x="6462395" y="1412240"/>
          <a:ext cx="2251075" cy="1895475"/>
        </p:xfrm>
        <a:graphic>
          <a:graphicData uri="http://schemas.openxmlformats.org/drawingml/2006/chart">
            <c:chart xmlns:c="http://schemas.openxmlformats.org/drawingml/2006/chart" xmlns:r="http://schemas.openxmlformats.org/officeDocument/2006/relationships" r:id="rId4"/>
          </a:graphicData>
        </a:graphic>
      </p:graphicFrame>
      <p:sp>
        <p:nvSpPr>
          <p:cNvPr id="8" name="文本框 7"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txBox="1"/>
          <p:nvPr/>
        </p:nvSpPr>
        <p:spPr>
          <a:xfrm>
            <a:off x="8646795" y="1691640"/>
            <a:ext cx="2635885" cy="398780"/>
          </a:xfrm>
          <a:prstGeom prst="rect">
            <a:avLst/>
          </a:prstGeom>
          <a:noFill/>
        </p:spPr>
        <p:txBody>
          <a:bodyPr wrap="square" rtlCol="0">
            <a:spAutoFit/>
          </a:bodyPr>
          <a:lstStyle>
            <a:defPPr>
              <a:defRPr lang="en-US"/>
            </a:defPPr>
            <a:lvl1pPr>
              <a:defRPr b="1">
                <a:solidFill>
                  <a:schemeClr val="accent1"/>
                </a:solidFill>
                <a:latin typeface="Century Gothic" panose="020B0502020202020204" pitchFamily="34" charset="0"/>
                <a:ea typeface="+mj-ea"/>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000" b="0" kern="0" noProof="0" dirty="0">
                <a:ln w="0">
                  <a:noFill/>
                </a:ln>
                <a:solidFill>
                  <a:schemeClr val="tx1">
                    <a:lumMod val="75000"/>
                    <a:lumOff val="25000"/>
                  </a:schemeClr>
                </a:solidFill>
                <a:effectLst/>
                <a:uLnTx/>
                <a:uFillTx/>
                <a:latin typeface="+mn-lt"/>
                <a:ea typeface="+mn-ea"/>
                <a:cs typeface="+mn-ea"/>
                <a:sym typeface="+mn-lt"/>
              </a:rPr>
              <a:t>请输入关键字</a:t>
            </a:r>
            <a:endParaRPr kumimoji="0" lang="zh-CN" altLang="en-US" sz="2000" b="0" i="0" u="none" strike="noStrike" kern="0" cap="none" spc="0" normalizeH="0" baseline="0" noProof="0" dirty="0">
              <a:ln w="0">
                <a:noFill/>
              </a:ln>
              <a:solidFill>
                <a:schemeClr val="tx1">
                  <a:lumMod val="75000"/>
                  <a:lumOff val="25000"/>
                </a:schemeClr>
              </a:solidFill>
              <a:effectLst/>
              <a:uLnTx/>
              <a:uFillTx/>
              <a:latin typeface="+mn-lt"/>
              <a:ea typeface="+mn-ea"/>
              <a:cs typeface="+mn-ea"/>
              <a:sym typeface="+mn-lt"/>
            </a:endParaRPr>
          </a:p>
        </p:txBody>
      </p:sp>
      <p:sp>
        <p:nvSpPr>
          <p:cNvPr id="9" name="矩形 8"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p:nvPr/>
        </p:nvSpPr>
        <p:spPr>
          <a:xfrm>
            <a:off x="8660765" y="2030730"/>
            <a:ext cx="2529840" cy="1116965"/>
          </a:xfrm>
          <a:prstGeom prst="rect">
            <a:avLst/>
          </a:prstGeom>
        </p:spPr>
        <p:txBody>
          <a:bodyPr wrap="square">
            <a:spAutoFit/>
          </a:bodyPr>
          <a:lstStyle/>
          <a:p>
            <a:pPr marL="0" marR="0" lvl="0" indent="0" algn="l" defTabSz="1217930" rtl="0" eaLnBrk="1" fontAlgn="auto" latinLnBrk="0" hangingPunct="1">
              <a:lnSpc>
                <a:spcPts val="2000"/>
              </a:lnSpc>
              <a:spcBef>
                <a:spcPts val="0"/>
              </a:spcBef>
              <a:spcAft>
                <a:spcPts val="0"/>
              </a:spcAft>
              <a:buClrTx/>
              <a:buSzTx/>
              <a:buFontTx/>
              <a:buNone/>
              <a:defRPr/>
            </a:pPr>
            <a:r>
              <a:rPr lang="zh-CN" altLang="en-US" sz="1400" dirty="0">
                <a:solidFill>
                  <a:schemeClr val="bg1">
                    <a:lumMod val="50000"/>
                  </a:schemeClr>
                </a:solidFill>
                <a:cs typeface="+mn-ea"/>
                <a:sym typeface="+mn-lt"/>
              </a:rPr>
              <a:t>请在此处添加具体内容，文字尽量言简意赅，简单说明即可，不必过于繁琐，注意板面美观度。请在此处添加具体内容</a:t>
            </a:r>
            <a:endParaRPr kumimoji="0" lang="en-US" altLang="zh-CN" sz="1400" b="0" i="0" u="none" strike="noStrike" kern="1200" cap="none" spc="0" normalizeH="0" baseline="0" noProof="0">
              <a:ln>
                <a:noFill/>
              </a:ln>
              <a:solidFill>
                <a:prstClr val="black">
                  <a:lumMod val="50000"/>
                  <a:lumOff val="50000"/>
                </a:prstClr>
              </a:solidFill>
              <a:effectLst/>
              <a:uLnTx/>
              <a:uFillTx/>
              <a:cs typeface="+mn-ea"/>
              <a:sym typeface="+mn-lt"/>
            </a:endParaRPr>
          </a:p>
        </p:txBody>
      </p:sp>
      <p:graphicFrame>
        <p:nvGraphicFramePr>
          <p:cNvPr id="10" name="图表 9"/>
          <p:cNvGraphicFramePr/>
          <p:nvPr/>
        </p:nvGraphicFramePr>
        <p:xfrm>
          <a:off x="816610" y="3983990"/>
          <a:ext cx="2251075" cy="1895475"/>
        </p:xfrm>
        <a:graphic>
          <a:graphicData uri="http://schemas.openxmlformats.org/drawingml/2006/chart">
            <c:chart xmlns:c="http://schemas.openxmlformats.org/drawingml/2006/chart" xmlns:r="http://schemas.openxmlformats.org/officeDocument/2006/relationships" r:id="rId5"/>
          </a:graphicData>
        </a:graphic>
      </p:graphicFrame>
      <p:sp>
        <p:nvSpPr>
          <p:cNvPr id="11" name="文本框 10"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txBox="1"/>
          <p:nvPr/>
        </p:nvSpPr>
        <p:spPr>
          <a:xfrm>
            <a:off x="3091180" y="4263390"/>
            <a:ext cx="2635885" cy="398780"/>
          </a:xfrm>
          <a:prstGeom prst="rect">
            <a:avLst/>
          </a:prstGeom>
          <a:noFill/>
        </p:spPr>
        <p:txBody>
          <a:bodyPr wrap="square" rtlCol="0">
            <a:spAutoFit/>
          </a:bodyPr>
          <a:lstStyle>
            <a:defPPr>
              <a:defRPr lang="en-US"/>
            </a:defPPr>
            <a:lvl1pPr>
              <a:defRPr b="1">
                <a:solidFill>
                  <a:schemeClr val="accent1"/>
                </a:solidFill>
                <a:latin typeface="Century Gothic" panose="020B0502020202020204" pitchFamily="34" charset="0"/>
                <a:ea typeface="+mj-ea"/>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000" b="0" kern="0" noProof="0" dirty="0">
                <a:ln w="0">
                  <a:noFill/>
                </a:ln>
                <a:solidFill>
                  <a:schemeClr val="tx1">
                    <a:lumMod val="75000"/>
                    <a:lumOff val="25000"/>
                  </a:schemeClr>
                </a:solidFill>
                <a:effectLst/>
                <a:uLnTx/>
                <a:uFillTx/>
                <a:latin typeface="+mn-lt"/>
                <a:ea typeface="+mn-ea"/>
                <a:cs typeface="+mn-ea"/>
                <a:sym typeface="+mn-lt"/>
              </a:rPr>
              <a:t>请输入关键字</a:t>
            </a:r>
            <a:endParaRPr kumimoji="0" lang="zh-CN" altLang="en-US" sz="2000" b="0" i="0" u="none" strike="noStrike" kern="0" cap="none" spc="0" normalizeH="0" baseline="0" noProof="0" dirty="0">
              <a:ln w="0">
                <a:noFill/>
              </a:ln>
              <a:solidFill>
                <a:schemeClr val="tx1">
                  <a:lumMod val="75000"/>
                  <a:lumOff val="25000"/>
                </a:schemeClr>
              </a:solidFill>
              <a:effectLst/>
              <a:uLnTx/>
              <a:uFillTx/>
              <a:latin typeface="+mn-lt"/>
              <a:ea typeface="+mn-ea"/>
              <a:cs typeface="+mn-ea"/>
              <a:sym typeface="+mn-lt"/>
            </a:endParaRPr>
          </a:p>
        </p:txBody>
      </p:sp>
      <p:sp>
        <p:nvSpPr>
          <p:cNvPr id="12" name="矩形 11"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p:nvPr/>
        </p:nvSpPr>
        <p:spPr>
          <a:xfrm>
            <a:off x="3080385" y="4603115"/>
            <a:ext cx="2529840" cy="1118255"/>
          </a:xfrm>
          <a:prstGeom prst="rect">
            <a:avLst/>
          </a:prstGeom>
        </p:spPr>
        <p:txBody>
          <a:bodyPr wrap="square">
            <a:spAutoFit/>
          </a:bodyPr>
          <a:lstStyle/>
          <a:p>
            <a:pPr marL="0" marR="0" lvl="0" indent="0" algn="l" defTabSz="1217930" rtl="0" eaLnBrk="1" fontAlgn="auto" latinLnBrk="0" hangingPunct="1">
              <a:lnSpc>
                <a:spcPts val="2000"/>
              </a:lnSpc>
              <a:spcBef>
                <a:spcPts val="0"/>
              </a:spcBef>
              <a:spcAft>
                <a:spcPts val="0"/>
              </a:spcAft>
              <a:buClrTx/>
              <a:buSzTx/>
              <a:buFontTx/>
              <a:buNone/>
              <a:defRPr/>
            </a:pPr>
            <a:r>
              <a:rPr lang="zh-CN" altLang="en-US" sz="1400" dirty="0">
                <a:solidFill>
                  <a:schemeClr val="bg1">
                    <a:lumMod val="50000"/>
                  </a:schemeClr>
                </a:solidFill>
                <a:cs typeface="+mn-ea"/>
                <a:sym typeface="+mn-lt"/>
              </a:rPr>
              <a:t>请在此处添加具体内容，文字尽量言简意赅，简单说明即可，不必过于繁琐，注意板面美观度。请在此处添加具体内容</a:t>
            </a:r>
            <a:endParaRPr kumimoji="0" lang="en-US" altLang="zh-CN" sz="1400" b="0" i="0" u="none" strike="noStrike" kern="1200" cap="none" spc="0" normalizeH="0" baseline="0" noProof="0">
              <a:ln>
                <a:noFill/>
              </a:ln>
              <a:solidFill>
                <a:prstClr val="black">
                  <a:lumMod val="50000"/>
                  <a:lumOff val="50000"/>
                </a:prstClr>
              </a:solidFill>
              <a:effectLst/>
              <a:uLnTx/>
              <a:uFillTx/>
              <a:cs typeface="+mn-ea"/>
              <a:sym typeface="+mn-lt"/>
            </a:endParaRPr>
          </a:p>
        </p:txBody>
      </p:sp>
      <p:graphicFrame>
        <p:nvGraphicFramePr>
          <p:cNvPr id="13" name="图表 12"/>
          <p:cNvGraphicFramePr/>
          <p:nvPr/>
        </p:nvGraphicFramePr>
        <p:xfrm>
          <a:off x="6462395" y="3983990"/>
          <a:ext cx="2251075" cy="1895475"/>
        </p:xfrm>
        <a:graphic>
          <a:graphicData uri="http://schemas.openxmlformats.org/drawingml/2006/chart">
            <c:chart xmlns:c="http://schemas.openxmlformats.org/drawingml/2006/chart" xmlns:r="http://schemas.openxmlformats.org/officeDocument/2006/relationships" r:id="rId6"/>
          </a:graphicData>
        </a:graphic>
      </p:graphicFrame>
      <p:sp>
        <p:nvSpPr>
          <p:cNvPr id="14" name="文本框 13"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txBox="1"/>
          <p:nvPr/>
        </p:nvSpPr>
        <p:spPr>
          <a:xfrm>
            <a:off x="8724265" y="4263390"/>
            <a:ext cx="2635885" cy="398780"/>
          </a:xfrm>
          <a:prstGeom prst="rect">
            <a:avLst/>
          </a:prstGeom>
          <a:noFill/>
        </p:spPr>
        <p:txBody>
          <a:bodyPr wrap="square" rtlCol="0">
            <a:spAutoFit/>
          </a:bodyPr>
          <a:lstStyle>
            <a:defPPr>
              <a:defRPr lang="en-US"/>
            </a:defPPr>
            <a:lvl1pPr>
              <a:defRPr b="1">
                <a:solidFill>
                  <a:schemeClr val="accent1"/>
                </a:solidFill>
                <a:latin typeface="Century Gothic" panose="020B0502020202020204" pitchFamily="34" charset="0"/>
                <a:ea typeface="+mj-ea"/>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000" b="0" kern="0" noProof="0" dirty="0">
                <a:ln w="0">
                  <a:noFill/>
                </a:ln>
                <a:solidFill>
                  <a:schemeClr val="tx1">
                    <a:lumMod val="75000"/>
                    <a:lumOff val="25000"/>
                  </a:schemeClr>
                </a:solidFill>
                <a:effectLst/>
                <a:uLnTx/>
                <a:uFillTx/>
                <a:latin typeface="+mn-lt"/>
                <a:ea typeface="+mn-ea"/>
                <a:cs typeface="+mn-ea"/>
                <a:sym typeface="+mn-lt"/>
              </a:rPr>
              <a:t>请输入关键字</a:t>
            </a:r>
            <a:endParaRPr kumimoji="0" lang="zh-CN" altLang="en-US" sz="2000" b="0" i="0" u="none" strike="noStrike" kern="0" cap="none" spc="0" normalizeH="0" baseline="0" noProof="0" dirty="0">
              <a:ln w="0">
                <a:noFill/>
              </a:ln>
              <a:solidFill>
                <a:schemeClr val="tx1">
                  <a:lumMod val="75000"/>
                  <a:lumOff val="25000"/>
                </a:schemeClr>
              </a:solidFill>
              <a:effectLst/>
              <a:uLnTx/>
              <a:uFillTx/>
              <a:latin typeface="+mn-lt"/>
              <a:ea typeface="+mn-ea"/>
              <a:cs typeface="+mn-ea"/>
              <a:sym typeface="+mn-lt"/>
            </a:endParaRPr>
          </a:p>
        </p:txBody>
      </p:sp>
      <p:sp>
        <p:nvSpPr>
          <p:cNvPr id="15" name="矩形 14"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p:nvPr/>
        </p:nvSpPr>
        <p:spPr>
          <a:xfrm>
            <a:off x="8738235" y="4603115"/>
            <a:ext cx="2529840" cy="1116965"/>
          </a:xfrm>
          <a:prstGeom prst="rect">
            <a:avLst/>
          </a:prstGeom>
        </p:spPr>
        <p:txBody>
          <a:bodyPr wrap="square">
            <a:spAutoFit/>
          </a:bodyPr>
          <a:lstStyle/>
          <a:p>
            <a:pPr marL="0" marR="0" lvl="0" indent="0" algn="l" defTabSz="1217930" rtl="0" eaLnBrk="1" fontAlgn="auto" latinLnBrk="0" hangingPunct="1">
              <a:lnSpc>
                <a:spcPts val="2000"/>
              </a:lnSpc>
              <a:spcBef>
                <a:spcPts val="0"/>
              </a:spcBef>
              <a:spcAft>
                <a:spcPts val="0"/>
              </a:spcAft>
              <a:buClrTx/>
              <a:buSzTx/>
              <a:buFontTx/>
              <a:buNone/>
              <a:defRPr/>
            </a:pPr>
            <a:r>
              <a:rPr lang="zh-CN" altLang="en-US" sz="1400" dirty="0">
                <a:solidFill>
                  <a:schemeClr val="bg1">
                    <a:lumMod val="50000"/>
                  </a:schemeClr>
                </a:solidFill>
                <a:cs typeface="+mn-ea"/>
                <a:sym typeface="+mn-lt"/>
              </a:rPr>
              <a:t>请在此处添加具体内容，文字尽量言简意赅，简单说明即可，不必过于繁琐，注意板面美观度。请在此处添加具体内容</a:t>
            </a:r>
            <a:endParaRPr kumimoji="0" lang="en-US" altLang="zh-CN" sz="1400" b="0" i="0" u="none" strike="noStrike" kern="1200" cap="none" spc="0" normalizeH="0" baseline="0" noProof="0">
              <a:ln>
                <a:noFill/>
              </a:ln>
              <a:solidFill>
                <a:prstClr val="black">
                  <a:lumMod val="50000"/>
                  <a:lumOff val="50000"/>
                </a:prstClr>
              </a:solidFill>
              <a:effectLst/>
              <a:uLnTx/>
              <a:uFillTx/>
              <a:cs typeface="+mn-ea"/>
              <a:sym typeface="+mn-lt"/>
            </a:endParaRPr>
          </a:p>
        </p:txBody>
      </p:sp>
      <p:sp>
        <p:nvSpPr>
          <p:cNvPr id="16" name="文本框 15" descr="e7d195523061f1c09e9d68d7cf438b91ef959ecb14fc25d26BBA7F7DBC18E55DFF4014AF651F0BF2569D4B6C1DA7F1A4683A481403BD872FC687266AD13265C1DE7C373772FD8728ABDD69ADD03BFF5BE2862BC891DBB79EB92A7FA7E029E43EA7524A02B776D8C9DEABEB3B907A76FD74C1D893F5DB3B7F078C3E09BDEEF7F018FCC6F892B1B73C77034C836F6FF9E8"/>
          <p:cNvSpPr txBox="1"/>
          <p:nvPr/>
        </p:nvSpPr>
        <p:spPr>
          <a:xfrm>
            <a:off x="1259205" y="2013585"/>
            <a:ext cx="1366520" cy="64452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altLang="zh-CN" sz="3600" b="1" i="0" u="none" strike="noStrike" kern="1200" cap="none" spc="0" normalizeH="0" baseline="0" noProof="0">
                <a:ln>
                  <a:noFill/>
                </a:ln>
                <a:solidFill>
                  <a:prstClr val="black">
                    <a:lumMod val="75000"/>
                    <a:lumOff val="25000"/>
                  </a:prstClr>
                </a:solidFill>
                <a:effectLst/>
                <a:uLnTx/>
                <a:uFillTx/>
                <a:cs typeface="+mn-ea"/>
                <a:sym typeface="+mn-lt"/>
              </a:rPr>
              <a:t>80</a:t>
            </a:r>
            <a:r>
              <a:rPr kumimoji="0" lang="en-US" altLang="zh-CN" sz="2000" b="1" i="0" u="none" strike="noStrike" kern="1200" cap="none" spc="0" normalizeH="0" baseline="0" noProof="0">
                <a:ln>
                  <a:noFill/>
                </a:ln>
                <a:solidFill>
                  <a:prstClr val="black">
                    <a:lumMod val="75000"/>
                    <a:lumOff val="25000"/>
                  </a:prstClr>
                </a:solidFill>
                <a:effectLst/>
                <a:uLnTx/>
                <a:uFillTx/>
                <a:cs typeface="+mn-ea"/>
                <a:sym typeface="+mn-lt"/>
              </a:rPr>
              <a:t>%</a:t>
            </a:r>
          </a:p>
        </p:txBody>
      </p:sp>
      <p:sp>
        <p:nvSpPr>
          <p:cNvPr id="17" name="文本框 16" descr="e7d195523061f1c09e9d68d7cf438b91ef959ecb14fc25d26BBA7F7DBC18E55DFF4014AF651F0BF2569D4B6C1DA7F1A4683A481403BD872FC687266AD13265C1DE7C373772FD8728ABDD69ADD03BFF5BE2862BC891DBB79EB92A7FA7E029E43EA7524A02B776D8C9DEABEB3B907A76FD74C1D893F5DB3B7F078C3E09BDEEF7F018FCC6F892B1B73C77034C836F6FF9E8"/>
          <p:cNvSpPr txBox="1"/>
          <p:nvPr/>
        </p:nvSpPr>
        <p:spPr>
          <a:xfrm>
            <a:off x="6904355" y="2013585"/>
            <a:ext cx="1366520" cy="64452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altLang="zh-CN" sz="3600" b="1" i="0" u="none" strike="noStrike" kern="1200" cap="none" spc="0" normalizeH="0" baseline="0" noProof="0">
                <a:ln>
                  <a:noFill/>
                </a:ln>
                <a:solidFill>
                  <a:prstClr val="black">
                    <a:lumMod val="75000"/>
                    <a:lumOff val="25000"/>
                  </a:prstClr>
                </a:solidFill>
                <a:effectLst/>
                <a:uLnTx/>
                <a:uFillTx/>
                <a:cs typeface="+mn-ea"/>
                <a:sym typeface="+mn-lt"/>
              </a:rPr>
              <a:t>70</a:t>
            </a:r>
            <a:r>
              <a:rPr kumimoji="0" lang="en-US" altLang="zh-CN" sz="2000" b="1" i="0" u="none" strike="noStrike" kern="1200" cap="none" spc="0" normalizeH="0" baseline="0" noProof="0">
                <a:ln>
                  <a:noFill/>
                </a:ln>
                <a:solidFill>
                  <a:prstClr val="black">
                    <a:lumMod val="75000"/>
                    <a:lumOff val="25000"/>
                  </a:prstClr>
                </a:solidFill>
                <a:effectLst/>
                <a:uLnTx/>
                <a:uFillTx/>
                <a:cs typeface="+mn-ea"/>
                <a:sym typeface="+mn-lt"/>
              </a:rPr>
              <a:t>%</a:t>
            </a:r>
          </a:p>
        </p:txBody>
      </p:sp>
      <p:sp>
        <p:nvSpPr>
          <p:cNvPr id="18" name="文本框 17" descr="e7d195523061f1c09e9d68d7cf438b91ef959ecb14fc25d26BBA7F7DBC18E55DFF4014AF651F0BF2569D4B6C1DA7F1A4683A481403BD872FC687266AD13265C1DE7C373772FD8728ABDD69ADD03BFF5BE2862BC891DBB79EB92A7FA7E029E43EA7524A02B776D8C9DEABEB3B907A76FD74C1D893F5DB3B7F078C3E09BDEEF7F018FCC6F892B1B73C77034C836F6FF9E8"/>
          <p:cNvSpPr txBox="1"/>
          <p:nvPr/>
        </p:nvSpPr>
        <p:spPr>
          <a:xfrm>
            <a:off x="1259205" y="4613910"/>
            <a:ext cx="1366520" cy="64452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altLang="zh-CN" sz="3600" b="1" i="0" u="none" strike="noStrike" kern="1200" cap="none" spc="0" normalizeH="0" baseline="0" noProof="0">
                <a:ln>
                  <a:noFill/>
                </a:ln>
                <a:solidFill>
                  <a:prstClr val="black">
                    <a:lumMod val="75000"/>
                    <a:lumOff val="25000"/>
                  </a:prstClr>
                </a:solidFill>
                <a:effectLst/>
                <a:uLnTx/>
                <a:uFillTx/>
                <a:cs typeface="+mn-ea"/>
                <a:sym typeface="+mn-lt"/>
              </a:rPr>
              <a:t>60</a:t>
            </a:r>
            <a:r>
              <a:rPr kumimoji="0" lang="en-US" altLang="zh-CN" sz="2000" b="1" i="0" u="none" strike="noStrike" kern="1200" cap="none" spc="0" normalizeH="0" baseline="0" noProof="0">
                <a:ln>
                  <a:noFill/>
                </a:ln>
                <a:solidFill>
                  <a:prstClr val="black">
                    <a:lumMod val="75000"/>
                    <a:lumOff val="25000"/>
                  </a:prstClr>
                </a:solidFill>
                <a:effectLst/>
                <a:uLnTx/>
                <a:uFillTx/>
                <a:cs typeface="+mn-ea"/>
                <a:sym typeface="+mn-lt"/>
              </a:rPr>
              <a:t>%</a:t>
            </a:r>
          </a:p>
        </p:txBody>
      </p:sp>
      <p:sp>
        <p:nvSpPr>
          <p:cNvPr id="19" name="文本框 18" descr="e7d195523061f1c09e9d68d7cf438b91ef959ecb14fc25d26BBA7F7DBC18E55DFF4014AF651F0BF2569D4B6C1DA7F1A4683A481403BD872FC687266AD13265C1DE7C373772FD8728ABDD69ADD03BFF5BE2862BC891DBB79EB92A7FA7E029E43EA7524A02B776D8C9DEABEB3B907A76FD74C1D893F5DB3B7F078C3E09BDEEF7F018FCC6F892B1B73C77034C836F6FF9E8"/>
          <p:cNvSpPr txBox="1"/>
          <p:nvPr/>
        </p:nvSpPr>
        <p:spPr>
          <a:xfrm>
            <a:off x="6914515" y="4613910"/>
            <a:ext cx="1366520" cy="64452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altLang="zh-CN" sz="3600" b="1" i="0" u="none" strike="noStrike" kern="1200" cap="none" spc="0" normalizeH="0" baseline="0" noProof="0">
                <a:ln>
                  <a:noFill/>
                </a:ln>
                <a:solidFill>
                  <a:prstClr val="black">
                    <a:lumMod val="75000"/>
                    <a:lumOff val="25000"/>
                  </a:prstClr>
                </a:solidFill>
                <a:effectLst/>
                <a:uLnTx/>
                <a:uFillTx/>
                <a:cs typeface="+mn-ea"/>
                <a:sym typeface="+mn-lt"/>
              </a:rPr>
              <a:t>80</a:t>
            </a:r>
            <a:r>
              <a:rPr kumimoji="0" lang="en-US" altLang="zh-CN" sz="2000" b="1" i="0" u="none" strike="noStrike" kern="1200" cap="none" spc="0" normalizeH="0" baseline="0" noProof="0">
                <a:ln>
                  <a:noFill/>
                </a:ln>
                <a:solidFill>
                  <a:prstClr val="black">
                    <a:lumMod val="75000"/>
                    <a:lumOff val="25000"/>
                  </a:prstClr>
                </a:solidFill>
                <a:effectLst/>
                <a:uLnTx/>
                <a:uFillTx/>
                <a:cs typeface="+mn-ea"/>
                <a:sym typeface="+mn-lt"/>
              </a:rPr>
              <a:t>%</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699">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rot="10800000" flipH="1">
            <a:off x="275809" y="327218"/>
            <a:ext cx="355381" cy="88900"/>
            <a:chOff x="4381719" y="-1168400"/>
            <a:chExt cx="355381" cy="88900"/>
          </a:xfrm>
        </p:grpSpPr>
        <p:cxnSp>
          <p:nvCxnSpPr>
            <p:cNvPr id="32" name="直接连接符 31"/>
            <p:cNvCxnSpPr/>
            <p:nvPr/>
          </p:nvCxnSpPr>
          <p:spPr>
            <a:xfrm>
              <a:off x="4483100" y="-1168400"/>
              <a:ext cx="254000" cy="0"/>
            </a:xfrm>
            <a:prstGeom prst="line">
              <a:avLst/>
            </a:prstGeom>
            <a:ln w="28575" cap="rnd">
              <a:solidFill>
                <a:srgbClr val="3FA4DE"/>
              </a:solidFill>
              <a:round/>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4381719" y="-1079500"/>
              <a:ext cx="355381" cy="0"/>
            </a:xfrm>
            <a:prstGeom prst="line">
              <a:avLst/>
            </a:prstGeom>
            <a:ln w="28575" cap="rnd">
              <a:solidFill>
                <a:srgbClr val="3FA4DE"/>
              </a:solidFill>
              <a:round/>
            </a:ln>
          </p:spPr>
          <p:style>
            <a:lnRef idx="1">
              <a:schemeClr val="accent1"/>
            </a:lnRef>
            <a:fillRef idx="0">
              <a:schemeClr val="accent1"/>
            </a:fillRef>
            <a:effectRef idx="0">
              <a:schemeClr val="accent1"/>
            </a:effectRef>
            <a:fontRef idx="minor">
              <a:schemeClr val="tx1"/>
            </a:fontRef>
          </p:style>
        </p:cxnSp>
      </p:grpSp>
      <p:sp>
        <p:nvSpPr>
          <p:cNvPr id="153" name="文本框 152"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txBox="1"/>
          <p:nvPr/>
        </p:nvSpPr>
        <p:spPr>
          <a:xfrm>
            <a:off x="757555" y="147320"/>
            <a:ext cx="3264535" cy="460375"/>
          </a:xfrm>
          <a:prstGeom prst="rect">
            <a:avLst/>
          </a:prstGeom>
          <a:noFill/>
        </p:spPr>
        <p:txBody>
          <a:bodyPr wrap="square" rtlCol="0">
            <a:spAutoFit/>
          </a:bodyPr>
          <a:lstStyle>
            <a:defPPr>
              <a:defRPr lang="en-US"/>
            </a:defPPr>
            <a:lvl1pPr>
              <a:defRPr sz="2000" b="1">
                <a:solidFill>
                  <a:schemeClr val="accent1"/>
                </a:solidFill>
                <a:latin typeface="+mj-lt"/>
                <a:ea typeface="+mj-ea"/>
              </a:defRPr>
            </a:lvl1p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zh-CN" sz="2400" b="0" i="0" u="none" strike="noStrike" kern="1200" cap="none" spc="0" normalizeH="0" baseline="0" noProof="0">
                <a:ln>
                  <a:noFill/>
                </a:ln>
                <a:solidFill>
                  <a:schemeClr val="tx1">
                    <a:lumMod val="75000"/>
                    <a:lumOff val="25000"/>
                  </a:schemeClr>
                </a:solidFill>
                <a:effectLst/>
                <a:uLnTx/>
                <a:uFillTx/>
                <a:latin typeface="+mn-lt"/>
                <a:ea typeface="+mn-ea"/>
                <a:cs typeface="+mn-ea"/>
                <a:sym typeface="+mn-lt"/>
              </a:rPr>
              <a:t>请输入你的标题</a:t>
            </a:r>
          </a:p>
        </p:txBody>
      </p:sp>
      <p:grpSp>
        <p:nvGrpSpPr>
          <p:cNvPr id="5" name="组合 4"/>
          <p:cNvGrpSpPr/>
          <p:nvPr/>
        </p:nvGrpSpPr>
        <p:grpSpPr>
          <a:xfrm>
            <a:off x="668020" y="1472565"/>
            <a:ext cx="10839450" cy="4089188"/>
            <a:chOff x="84" y="2067"/>
            <a:chExt cx="13207" cy="4982"/>
          </a:xfrm>
        </p:grpSpPr>
        <p:cxnSp>
          <p:nvCxnSpPr>
            <p:cNvPr id="45" name="直接连接符 44"/>
            <p:cNvCxnSpPr/>
            <p:nvPr/>
          </p:nvCxnSpPr>
          <p:spPr>
            <a:xfrm>
              <a:off x="7765" y="3225"/>
              <a:ext cx="0" cy="2181"/>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a:stCxn id="4" idx="4"/>
              <a:endCxn id="28" idx="0"/>
            </p:cNvCxnSpPr>
            <p:nvPr/>
          </p:nvCxnSpPr>
          <p:spPr>
            <a:xfrm>
              <a:off x="5636" y="3249"/>
              <a:ext cx="0" cy="2181"/>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椭圆 3"/>
            <p:cNvSpPr/>
            <p:nvPr/>
          </p:nvSpPr>
          <p:spPr>
            <a:xfrm>
              <a:off x="5064" y="2104"/>
              <a:ext cx="1145" cy="1145"/>
            </a:xfrm>
            <a:prstGeom prst="ellipse">
              <a:avLst/>
            </a:prstGeom>
            <a:solidFill>
              <a:schemeClr val="accent2"/>
            </a:solidFill>
            <a:ln>
              <a:noFill/>
            </a:ln>
            <a:effectLst>
              <a:outerShdw blurRad="127000" dist="1270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cs typeface="+mn-ea"/>
                <a:sym typeface="+mn-lt"/>
              </a:endParaRPr>
            </a:p>
          </p:txBody>
        </p:sp>
        <p:sp>
          <p:nvSpPr>
            <p:cNvPr id="27" name="椭圆 26"/>
            <p:cNvSpPr/>
            <p:nvPr/>
          </p:nvSpPr>
          <p:spPr>
            <a:xfrm>
              <a:off x="5064" y="3759"/>
              <a:ext cx="1145" cy="1145"/>
            </a:xfrm>
            <a:prstGeom prst="ellipse">
              <a:avLst/>
            </a:prstGeom>
            <a:solidFill>
              <a:srgbClr val="3FA4DE"/>
            </a:solidFill>
            <a:ln>
              <a:noFill/>
            </a:ln>
            <a:effectLst>
              <a:outerShdw blurRad="127000" dist="1270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cs typeface="+mn-ea"/>
                <a:sym typeface="+mn-lt"/>
              </a:endParaRPr>
            </a:p>
          </p:txBody>
        </p:sp>
        <p:sp>
          <p:nvSpPr>
            <p:cNvPr id="28" name="椭圆 27"/>
            <p:cNvSpPr/>
            <p:nvPr/>
          </p:nvSpPr>
          <p:spPr>
            <a:xfrm>
              <a:off x="5064" y="5430"/>
              <a:ext cx="1145" cy="1145"/>
            </a:xfrm>
            <a:prstGeom prst="ellipse">
              <a:avLst/>
            </a:prstGeom>
            <a:solidFill>
              <a:schemeClr val="accent2"/>
            </a:solidFill>
            <a:ln>
              <a:noFill/>
            </a:ln>
            <a:effectLst>
              <a:outerShdw blurRad="127000" dist="1270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cs typeface="+mn-ea"/>
                <a:sym typeface="+mn-lt"/>
              </a:endParaRPr>
            </a:p>
          </p:txBody>
        </p:sp>
        <p:sp>
          <p:nvSpPr>
            <p:cNvPr id="29" name="椭圆 28"/>
            <p:cNvSpPr/>
            <p:nvPr/>
          </p:nvSpPr>
          <p:spPr>
            <a:xfrm>
              <a:off x="7200" y="2104"/>
              <a:ext cx="1145" cy="1145"/>
            </a:xfrm>
            <a:prstGeom prst="ellipse">
              <a:avLst/>
            </a:prstGeom>
            <a:solidFill>
              <a:srgbClr val="3FA4DE"/>
            </a:solidFill>
            <a:ln>
              <a:noFill/>
            </a:ln>
            <a:effectLst>
              <a:outerShdw blurRad="127000" dist="1270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cs typeface="+mn-ea"/>
                <a:sym typeface="+mn-lt"/>
              </a:endParaRPr>
            </a:p>
          </p:txBody>
        </p:sp>
        <p:sp>
          <p:nvSpPr>
            <p:cNvPr id="30" name="椭圆 29"/>
            <p:cNvSpPr/>
            <p:nvPr/>
          </p:nvSpPr>
          <p:spPr>
            <a:xfrm>
              <a:off x="7200" y="3759"/>
              <a:ext cx="1145" cy="1145"/>
            </a:xfrm>
            <a:prstGeom prst="ellipse">
              <a:avLst/>
            </a:prstGeom>
            <a:solidFill>
              <a:schemeClr val="accent2"/>
            </a:solidFill>
            <a:ln>
              <a:noFill/>
            </a:ln>
            <a:effectLst>
              <a:outerShdw blurRad="127000" dist="1270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cs typeface="+mn-ea"/>
                <a:sym typeface="+mn-lt"/>
              </a:endParaRPr>
            </a:p>
          </p:txBody>
        </p:sp>
        <p:sp>
          <p:nvSpPr>
            <p:cNvPr id="31" name="椭圆 30"/>
            <p:cNvSpPr/>
            <p:nvPr/>
          </p:nvSpPr>
          <p:spPr>
            <a:xfrm>
              <a:off x="7200" y="5430"/>
              <a:ext cx="1145" cy="1145"/>
            </a:xfrm>
            <a:prstGeom prst="ellipse">
              <a:avLst/>
            </a:prstGeom>
            <a:solidFill>
              <a:srgbClr val="3FA4DE"/>
            </a:solidFill>
            <a:ln>
              <a:noFill/>
            </a:ln>
            <a:effectLst>
              <a:outerShdw blurRad="127000" dist="1270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cs typeface="+mn-ea"/>
                <a:sym typeface="+mn-lt"/>
              </a:endParaRPr>
            </a:p>
          </p:txBody>
        </p:sp>
        <p:cxnSp>
          <p:nvCxnSpPr>
            <p:cNvPr id="8" name="直接连接符 7"/>
            <p:cNvCxnSpPr>
              <a:stCxn id="29" idx="2"/>
              <a:endCxn id="4" idx="6"/>
            </p:cNvCxnSpPr>
            <p:nvPr/>
          </p:nvCxnSpPr>
          <p:spPr>
            <a:xfrm flipH="1">
              <a:off x="6209" y="2676"/>
              <a:ext cx="991"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flipH="1">
              <a:off x="6209" y="6002"/>
              <a:ext cx="991"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6" name="文本框 45"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txBox="1"/>
            <p:nvPr/>
          </p:nvSpPr>
          <p:spPr>
            <a:xfrm>
              <a:off x="1372" y="2067"/>
              <a:ext cx="3414" cy="449"/>
            </a:xfrm>
            <a:prstGeom prst="rect">
              <a:avLst/>
            </a:prstGeom>
            <a:noFill/>
          </p:spPr>
          <p:txBody>
            <a:bodyPr wrap="square" rtlCol="0">
              <a:spAutoFit/>
            </a:bodyPr>
            <a:lstStyle>
              <a:defPPr>
                <a:defRPr lang="en-US"/>
              </a:defPPr>
              <a:lvl1pPr>
                <a:defRPr b="1">
                  <a:solidFill>
                    <a:schemeClr val="accent1"/>
                  </a:solidFill>
                  <a:latin typeface="Century Gothic" panose="020B0502020202020204" pitchFamily="34" charset="0"/>
                  <a:ea typeface="+mj-ea"/>
                </a:defRPr>
              </a:lvl1pPr>
            </a:lstStyle>
            <a:p>
              <a:pPr marL="0" marR="0" lvl="0" indent="0" algn="r" defTabSz="914400" rtl="0" eaLnBrk="1" fontAlgn="auto" latinLnBrk="0" hangingPunct="1">
                <a:lnSpc>
                  <a:spcPct val="100000"/>
                </a:lnSpc>
                <a:spcBef>
                  <a:spcPts val="0"/>
                </a:spcBef>
                <a:spcAft>
                  <a:spcPts val="0"/>
                </a:spcAft>
                <a:buClrTx/>
                <a:buSzTx/>
                <a:buFontTx/>
                <a:buNone/>
                <a:defRPr/>
              </a:pPr>
              <a:r>
                <a:rPr lang="zh-CN" altLang="en-US" b="0" kern="0" noProof="0" dirty="0">
                  <a:ln w="0">
                    <a:noFill/>
                  </a:ln>
                  <a:solidFill>
                    <a:schemeClr val="tx1">
                      <a:lumMod val="75000"/>
                      <a:lumOff val="25000"/>
                    </a:schemeClr>
                  </a:solidFill>
                  <a:effectLst/>
                  <a:uLnTx/>
                  <a:uFillTx/>
                  <a:latin typeface="+mn-lt"/>
                  <a:ea typeface="+mn-ea"/>
                  <a:cs typeface="+mn-ea"/>
                  <a:sym typeface="+mn-lt"/>
                </a:rPr>
                <a:t>请输入关键字</a:t>
              </a:r>
              <a:endParaRPr kumimoji="0" lang="zh-CN" altLang="en-US" b="0" i="0" u="none" strike="noStrike" kern="0" cap="none" spc="0" normalizeH="0" baseline="0" noProof="0" dirty="0">
                <a:ln w="0">
                  <a:noFill/>
                </a:ln>
                <a:solidFill>
                  <a:schemeClr val="tx1">
                    <a:lumMod val="75000"/>
                    <a:lumOff val="25000"/>
                  </a:schemeClr>
                </a:solidFill>
                <a:effectLst/>
                <a:uLnTx/>
                <a:uFillTx/>
                <a:latin typeface="+mn-lt"/>
                <a:ea typeface="+mn-ea"/>
                <a:cs typeface="+mn-ea"/>
                <a:sym typeface="+mn-lt"/>
              </a:endParaRPr>
            </a:p>
          </p:txBody>
        </p:sp>
        <p:sp>
          <p:nvSpPr>
            <p:cNvPr id="58" name="矩形 57"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p:nvPr/>
          </p:nvSpPr>
          <p:spPr>
            <a:xfrm>
              <a:off x="84" y="2424"/>
              <a:ext cx="4702" cy="1048"/>
            </a:xfrm>
            <a:prstGeom prst="rect">
              <a:avLst/>
            </a:prstGeom>
          </p:spPr>
          <p:txBody>
            <a:bodyPr wrap="square">
              <a:spAutoFit/>
            </a:bodyPr>
            <a:lstStyle/>
            <a:p>
              <a:pPr marL="0" marR="0" lvl="0" indent="0" algn="r" defTabSz="1217930" rtl="0" eaLnBrk="1" fontAlgn="auto" latinLnBrk="0" hangingPunct="1">
                <a:lnSpc>
                  <a:spcPts val="2000"/>
                </a:lnSpc>
                <a:spcBef>
                  <a:spcPts val="0"/>
                </a:spcBef>
                <a:spcAft>
                  <a:spcPts val="0"/>
                </a:spcAft>
                <a:buClrTx/>
                <a:buSzTx/>
                <a:buFontTx/>
                <a:buNone/>
                <a:defRPr/>
              </a:pPr>
              <a:r>
                <a:rPr lang="zh-CN" altLang="en-US" sz="1200" dirty="0">
                  <a:solidFill>
                    <a:schemeClr val="bg1">
                      <a:lumMod val="50000"/>
                    </a:schemeClr>
                  </a:solidFill>
                  <a:cs typeface="+mn-ea"/>
                  <a:sym typeface="+mn-lt"/>
                </a:rPr>
                <a:t>请在此处添加具体内容，文字尽量言简意赅，简单说明即可，不必过于繁琐，注意板面美观度。请在此处添加具体内容</a:t>
              </a:r>
              <a:endParaRPr kumimoji="0" lang="zh-CN" altLang="en-US" sz="1200" b="0" i="0" u="none" strike="noStrike" kern="1200" cap="none" spc="0" normalizeH="0" baseline="0" noProof="0" dirty="0">
                <a:ln>
                  <a:noFill/>
                </a:ln>
                <a:solidFill>
                  <a:schemeClr val="bg1">
                    <a:lumMod val="50000"/>
                  </a:schemeClr>
                </a:solidFill>
                <a:effectLst/>
                <a:uLnTx/>
                <a:uFillTx/>
                <a:cs typeface="+mn-ea"/>
                <a:sym typeface="+mn-lt"/>
              </a:endParaRPr>
            </a:p>
          </p:txBody>
        </p:sp>
        <p:sp>
          <p:nvSpPr>
            <p:cNvPr id="60" name="文本框 59"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txBox="1"/>
            <p:nvPr/>
          </p:nvSpPr>
          <p:spPr>
            <a:xfrm>
              <a:off x="1372" y="3950"/>
              <a:ext cx="3414" cy="449"/>
            </a:xfrm>
            <a:prstGeom prst="rect">
              <a:avLst/>
            </a:prstGeom>
            <a:noFill/>
          </p:spPr>
          <p:txBody>
            <a:bodyPr wrap="square" rtlCol="0">
              <a:spAutoFit/>
            </a:bodyPr>
            <a:lstStyle>
              <a:defPPr>
                <a:defRPr lang="en-US"/>
              </a:defPPr>
              <a:lvl1pPr>
                <a:defRPr b="1">
                  <a:solidFill>
                    <a:schemeClr val="accent1"/>
                  </a:solidFill>
                  <a:latin typeface="Century Gothic" panose="020B0502020202020204" pitchFamily="34" charset="0"/>
                  <a:ea typeface="+mj-ea"/>
                </a:defRPr>
              </a:lvl1pPr>
            </a:lstStyle>
            <a:p>
              <a:pPr marL="0" marR="0" lvl="0" indent="0" algn="r" defTabSz="914400" rtl="0" eaLnBrk="1" fontAlgn="auto" latinLnBrk="0" hangingPunct="1">
                <a:lnSpc>
                  <a:spcPct val="100000"/>
                </a:lnSpc>
                <a:spcBef>
                  <a:spcPts val="0"/>
                </a:spcBef>
                <a:spcAft>
                  <a:spcPts val="0"/>
                </a:spcAft>
                <a:buClrTx/>
                <a:buSzTx/>
                <a:buFontTx/>
                <a:buNone/>
                <a:defRPr/>
              </a:pPr>
              <a:r>
                <a:rPr lang="zh-CN" altLang="en-US" b="0" kern="0" noProof="0" dirty="0">
                  <a:ln w="0">
                    <a:noFill/>
                  </a:ln>
                  <a:solidFill>
                    <a:schemeClr val="tx1">
                      <a:lumMod val="75000"/>
                      <a:lumOff val="25000"/>
                    </a:schemeClr>
                  </a:solidFill>
                  <a:effectLst/>
                  <a:uLnTx/>
                  <a:uFillTx/>
                  <a:latin typeface="+mn-lt"/>
                  <a:ea typeface="+mn-ea"/>
                  <a:cs typeface="+mn-ea"/>
                  <a:sym typeface="+mn-lt"/>
                </a:rPr>
                <a:t>请输入关键字</a:t>
              </a:r>
              <a:endParaRPr kumimoji="0" lang="zh-CN" altLang="en-US" b="0" i="0" u="none" strike="noStrike" kern="0" cap="none" spc="0" normalizeH="0" baseline="0" noProof="0" dirty="0">
                <a:ln w="0">
                  <a:noFill/>
                </a:ln>
                <a:solidFill>
                  <a:schemeClr val="tx1">
                    <a:lumMod val="75000"/>
                    <a:lumOff val="25000"/>
                  </a:schemeClr>
                </a:solidFill>
                <a:effectLst/>
                <a:uLnTx/>
                <a:uFillTx/>
                <a:latin typeface="+mn-lt"/>
                <a:ea typeface="+mn-ea"/>
                <a:cs typeface="+mn-ea"/>
                <a:sym typeface="+mn-lt"/>
              </a:endParaRPr>
            </a:p>
          </p:txBody>
        </p:sp>
        <p:sp>
          <p:nvSpPr>
            <p:cNvPr id="64" name="矩形 63"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p:nvPr/>
          </p:nvSpPr>
          <p:spPr>
            <a:xfrm>
              <a:off x="84" y="4307"/>
              <a:ext cx="4702" cy="1048"/>
            </a:xfrm>
            <a:prstGeom prst="rect">
              <a:avLst/>
            </a:prstGeom>
          </p:spPr>
          <p:txBody>
            <a:bodyPr wrap="square">
              <a:spAutoFit/>
            </a:bodyPr>
            <a:lstStyle/>
            <a:p>
              <a:pPr marL="0" marR="0" lvl="0" indent="0" algn="r" defTabSz="1217930" rtl="0" eaLnBrk="1" fontAlgn="auto" latinLnBrk="0" hangingPunct="1">
                <a:lnSpc>
                  <a:spcPts val="2000"/>
                </a:lnSpc>
                <a:spcBef>
                  <a:spcPts val="0"/>
                </a:spcBef>
                <a:spcAft>
                  <a:spcPts val="0"/>
                </a:spcAft>
                <a:buClrTx/>
                <a:buSzTx/>
                <a:buFontTx/>
                <a:buNone/>
                <a:defRPr/>
              </a:pPr>
              <a:r>
                <a:rPr lang="zh-CN" altLang="en-US" sz="1200" dirty="0">
                  <a:solidFill>
                    <a:schemeClr val="bg1">
                      <a:lumMod val="50000"/>
                    </a:schemeClr>
                  </a:solidFill>
                  <a:cs typeface="+mn-ea"/>
                  <a:sym typeface="+mn-lt"/>
                </a:rPr>
                <a:t>请在此处添加具体内容，文字尽量言简意赅，简单说明即可，不必过于繁琐，注意板面美观度。请在此处添加具体内容</a:t>
              </a:r>
              <a:endParaRPr kumimoji="0" lang="zh-CN" altLang="en-US" sz="1200" b="0" i="0" u="none" strike="noStrike" kern="1200" cap="none" spc="0" normalizeH="0" baseline="0" noProof="0" dirty="0">
                <a:ln>
                  <a:noFill/>
                </a:ln>
                <a:solidFill>
                  <a:schemeClr val="bg1">
                    <a:lumMod val="50000"/>
                  </a:schemeClr>
                </a:solidFill>
                <a:effectLst/>
                <a:uLnTx/>
                <a:uFillTx/>
                <a:cs typeface="+mn-ea"/>
                <a:sym typeface="+mn-lt"/>
              </a:endParaRPr>
            </a:p>
          </p:txBody>
        </p:sp>
        <p:sp>
          <p:nvSpPr>
            <p:cNvPr id="66" name="文本框 65"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txBox="1"/>
            <p:nvPr/>
          </p:nvSpPr>
          <p:spPr>
            <a:xfrm>
              <a:off x="1372" y="5645"/>
              <a:ext cx="3414" cy="449"/>
            </a:xfrm>
            <a:prstGeom prst="rect">
              <a:avLst/>
            </a:prstGeom>
            <a:noFill/>
          </p:spPr>
          <p:txBody>
            <a:bodyPr wrap="square" rtlCol="0">
              <a:spAutoFit/>
            </a:bodyPr>
            <a:lstStyle>
              <a:defPPr>
                <a:defRPr lang="en-US"/>
              </a:defPPr>
              <a:lvl1pPr>
                <a:defRPr b="1">
                  <a:solidFill>
                    <a:schemeClr val="accent1"/>
                  </a:solidFill>
                  <a:latin typeface="Century Gothic" panose="020B0502020202020204" pitchFamily="34" charset="0"/>
                  <a:ea typeface="+mj-ea"/>
                </a:defRPr>
              </a:lvl1pPr>
            </a:lstStyle>
            <a:p>
              <a:pPr marL="0" marR="0" lvl="0" indent="0" algn="r" defTabSz="914400" rtl="0" eaLnBrk="1" fontAlgn="auto" latinLnBrk="0" hangingPunct="1">
                <a:lnSpc>
                  <a:spcPct val="100000"/>
                </a:lnSpc>
                <a:spcBef>
                  <a:spcPts val="0"/>
                </a:spcBef>
                <a:spcAft>
                  <a:spcPts val="0"/>
                </a:spcAft>
                <a:buClrTx/>
                <a:buSzTx/>
                <a:buFontTx/>
                <a:buNone/>
                <a:defRPr/>
              </a:pPr>
              <a:r>
                <a:rPr lang="zh-CN" altLang="en-US" b="0" kern="0" noProof="0" dirty="0">
                  <a:ln w="0">
                    <a:noFill/>
                  </a:ln>
                  <a:solidFill>
                    <a:schemeClr val="tx1">
                      <a:lumMod val="75000"/>
                      <a:lumOff val="25000"/>
                    </a:schemeClr>
                  </a:solidFill>
                  <a:effectLst/>
                  <a:uLnTx/>
                  <a:uFillTx/>
                  <a:latin typeface="+mn-lt"/>
                  <a:ea typeface="+mn-ea"/>
                  <a:cs typeface="+mn-ea"/>
                  <a:sym typeface="+mn-lt"/>
                </a:rPr>
                <a:t>请输入关键字</a:t>
              </a:r>
              <a:endParaRPr kumimoji="0" lang="zh-CN" altLang="en-US" b="0" i="0" u="none" strike="noStrike" kern="0" cap="none" spc="0" normalizeH="0" baseline="0" noProof="0" dirty="0">
                <a:ln w="0">
                  <a:noFill/>
                </a:ln>
                <a:solidFill>
                  <a:schemeClr val="tx1">
                    <a:lumMod val="75000"/>
                    <a:lumOff val="25000"/>
                  </a:schemeClr>
                </a:solidFill>
                <a:effectLst/>
                <a:uLnTx/>
                <a:uFillTx/>
                <a:latin typeface="+mn-lt"/>
                <a:ea typeface="+mn-ea"/>
                <a:cs typeface="+mn-ea"/>
                <a:sym typeface="+mn-lt"/>
              </a:endParaRPr>
            </a:p>
          </p:txBody>
        </p:sp>
        <p:sp>
          <p:nvSpPr>
            <p:cNvPr id="71" name="矩形 70"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p:nvPr/>
          </p:nvSpPr>
          <p:spPr>
            <a:xfrm>
              <a:off x="84" y="6001"/>
              <a:ext cx="4702" cy="1048"/>
            </a:xfrm>
            <a:prstGeom prst="rect">
              <a:avLst/>
            </a:prstGeom>
          </p:spPr>
          <p:txBody>
            <a:bodyPr wrap="square">
              <a:spAutoFit/>
            </a:bodyPr>
            <a:lstStyle/>
            <a:p>
              <a:pPr marL="0" marR="0" lvl="0" indent="0" algn="r" defTabSz="1217930" rtl="0" eaLnBrk="1" fontAlgn="auto" latinLnBrk="0" hangingPunct="1">
                <a:lnSpc>
                  <a:spcPts val="2000"/>
                </a:lnSpc>
                <a:spcBef>
                  <a:spcPts val="0"/>
                </a:spcBef>
                <a:spcAft>
                  <a:spcPts val="0"/>
                </a:spcAft>
                <a:buClrTx/>
                <a:buSzTx/>
                <a:buFontTx/>
                <a:buNone/>
                <a:defRPr/>
              </a:pPr>
              <a:r>
                <a:rPr lang="zh-CN" altLang="en-US" sz="1200" dirty="0">
                  <a:solidFill>
                    <a:schemeClr val="bg1">
                      <a:lumMod val="50000"/>
                    </a:schemeClr>
                  </a:solidFill>
                  <a:cs typeface="+mn-ea"/>
                  <a:sym typeface="+mn-lt"/>
                </a:rPr>
                <a:t>请在此处添加具体内容，文字尽量言简意赅，简单说明即可，不必过于繁琐，注意板面美观度。请在此处添加具体内容</a:t>
              </a:r>
              <a:endParaRPr kumimoji="0" lang="zh-CN" altLang="en-US" sz="1200" b="0" i="0" u="none" strike="noStrike" kern="1200" cap="none" spc="0" normalizeH="0" baseline="0" noProof="0" dirty="0">
                <a:ln>
                  <a:noFill/>
                </a:ln>
                <a:solidFill>
                  <a:schemeClr val="bg1">
                    <a:lumMod val="50000"/>
                  </a:schemeClr>
                </a:solidFill>
                <a:effectLst/>
                <a:uLnTx/>
                <a:uFillTx/>
                <a:cs typeface="+mn-ea"/>
                <a:sym typeface="+mn-lt"/>
              </a:endParaRPr>
            </a:p>
          </p:txBody>
        </p:sp>
        <p:sp>
          <p:nvSpPr>
            <p:cNvPr id="72" name="文本框 71"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txBox="1"/>
            <p:nvPr/>
          </p:nvSpPr>
          <p:spPr>
            <a:xfrm>
              <a:off x="8589" y="2067"/>
              <a:ext cx="3414" cy="449"/>
            </a:xfrm>
            <a:prstGeom prst="rect">
              <a:avLst/>
            </a:prstGeom>
            <a:noFill/>
          </p:spPr>
          <p:txBody>
            <a:bodyPr wrap="square" rtlCol="0">
              <a:spAutoFit/>
            </a:bodyPr>
            <a:lstStyle>
              <a:defPPr>
                <a:defRPr lang="en-US"/>
              </a:defPPr>
              <a:lvl1pPr>
                <a:defRPr b="1">
                  <a:solidFill>
                    <a:schemeClr val="accent1"/>
                  </a:solidFill>
                  <a:latin typeface="Century Gothic" panose="020B0502020202020204" pitchFamily="34" charset="0"/>
                  <a:ea typeface="+mj-ea"/>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b="0" kern="0" noProof="0" dirty="0">
                  <a:ln w="0">
                    <a:noFill/>
                  </a:ln>
                  <a:solidFill>
                    <a:schemeClr val="tx1">
                      <a:lumMod val="75000"/>
                      <a:lumOff val="25000"/>
                    </a:schemeClr>
                  </a:solidFill>
                  <a:effectLst/>
                  <a:uLnTx/>
                  <a:uFillTx/>
                  <a:latin typeface="+mn-lt"/>
                  <a:ea typeface="+mn-ea"/>
                  <a:cs typeface="+mn-ea"/>
                  <a:sym typeface="+mn-lt"/>
                </a:rPr>
                <a:t>请输入关键字</a:t>
              </a:r>
              <a:endParaRPr kumimoji="0" lang="zh-CN" altLang="en-US" b="0" i="0" u="none" strike="noStrike" kern="0" cap="none" spc="0" normalizeH="0" baseline="0" noProof="0" dirty="0">
                <a:ln w="0">
                  <a:noFill/>
                </a:ln>
                <a:solidFill>
                  <a:schemeClr val="tx1">
                    <a:lumMod val="75000"/>
                    <a:lumOff val="25000"/>
                  </a:schemeClr>
                </a:solidFill>
                <a:effectLst/>
                <a:uLnTx/>
                <a:uFillTx/>
                <a:latin typeface="+mn-lt"/>
                <a:ea typeface="+mn-ea"/>
                <a:cs typeface="+mn-ea"/>
                <a:sym typeface="+mn-lt"/>
              </a:endParaRPr>
            </a:p>
          </p:txBody>
        </p:sp>
        <p:sp>
          <p:nvSpPr>
            <p:cNvPr id="73" name="矩形 72"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p:nvPr/>
          </p:nvSpPr>
          <p:spPr>
            <a:xfrm>
              <a:off x="8589" y="2424"/>
              <a:ext cx="4702" cy="1048"/>
            </a:xfrm>
            <a:prstGeom prst="rect">
              <a:avLst/>
            </a:prstGeom>
          </p:spPr>
          <p:txBody>
            <a:bodyPr wrap="square">
              <a:spAutoFit/>
            </a:bodyPr>
            <a:lstStyle/>
            <a:p>
              <a:pPr marL="0" marR="0" lvl="0" indent="0" algn="l" defTabSz="1217930" rtl="0" eaLnBrk="1" fontAlgn="auto" latinLnBrk="0" hangingPunct="1">
                <a:lnSpc>
                  <a:spcPts val="2000"/>
                </a:lnSpc>
                <a:spcBef>
                  <a:spcPts val="0"/>
                </a:spcBef>
                <a:spcAft>
                  <a:spcPts val="0"/>
                </a:spcAft>
                <a:buClrTx/>
                <a:buSzTx/>
                <a:buFontTx/>
                <a:buNone/>
                <a:defRPr/>
              </a:pPr>
              <a:r>
                <a:rPr lang="zh-CN" altLang="en-US" sz="1200" dirty="0">
                  <a:solidFill>
                    <a:schemeClr val="bg1">
                      <a:lumMod val="50000"/>
                    </a:schemeClr>
                  </a:solidFill>
                  <a:cs typeface="+mn-ea"/>
                  <a:sym typeface="+mn-lt"/>
                </a:rPr>
                <a:t>请在此处添加具体内容，文字尽量言简意赅，简单说明即可，不必过于繁琐，注意板面美观度。请在此处添加具体内容</a:t>
              </a:r>
              <a:endParaRPr kumimoji="0" lang="zh-CN" altLang="en-US" sz="1200" b="0" i="0" u="none" strike="noStrike" kern="1200" cap="none" spc="0" normalizeH="0" baseline="0" noProof="0" dirty="0">
                <a:ln>
                  <a:noFill/>
                </a:ln>
                <a:solidFill>
                  <a:schemeClr val="bg1">
                    <a:lumMod val="50000"/>
                  </a:schemeClr>
                </a:solidFill>
                <a:effectLst/>
                <a:uLnTx/>
                <a:uFillTx/>
                <a:cs typeface="+mn-ea"/>
                <a:sym typeface="+mn-lt"/>
              </a:endParaRPr>
            </a:p>
          </p:txBody>
        </p:sp>
        <p:sp>
          <p:nvSpPr>
            <p:cNvPr id="74" name="文本框 73"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txBox="1"/>
            <p:nvPr/>
          </p:nvSpPr>
          <p:spPr>
            <a:xfrm>
              <a:off x="8589" y="3950"/>
              <a:ext cx="3414" cy="449"/>
            </a:xfrm>
            <a:prstGeom prst="rect">
              <a:avLst/>
            </a:prstGeom>
            <a:noFill/>
          </p:spPr>
          <p:txBody>
            <a:bodyPr wrap="square" rtlCol="0">
              <a:spAutoFit/>
            </a:bodyPr>
            <a:lstStyle>
              <a:defPPr>
                <a:defRPr lang="en-US"/>
              </a:defPPr>
              <a:lvl1pPr>
                <a:defRPr b="1">
                  <a:solidFill>
                    <a:schemeClr val="accent1"/>
                  </a:solidFill>
                  <a:latin typeface="Century Gothic" panose="020B0502020202020204" pitchFamily="34" charset="0"/>
                  <a:ea typeface="+mj-ea"/>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b="0" kern="0" noProof="0" dirty="0">
                  <a:ln w="0">
                    <a:noFill/>
                  </a:ln>
                  <a:solidFill>
                    <a:schemeClr val="tx1">
                      <a:lumMod val="75000"/>
                      <a:lumOff val="25000"/>
                    </a:schemeClr>
                  </a:solidFill>
                  <a:effectLst/>
                  <a:uLnTx/>
                  <a:uFillTx/>
                  <a:latin typeface="+mn-lt"/>
                  <a:ea typeface="+mn-ea"/>
                  <a:cs typeface="+mn-ea"/>
                  <a:sym typeface="+mn-lt"/>
                </a:rPr>
                <a:t>请输入关键字</a:t>
              </a:r>
              <a:endParaRPr kumimoji="0" lang="zh-CN" altLang="en-US" b="0" i="0" u="none" strike="noStrike" kern="0" cap="none" spc="0" normalizeH="0" baseline="0" noProof="0" dirty="0">
                <a:ln w="0">
                  <a:noFill/>
                </a:ln>
                <a:solidFill>
                  <a:schemeClr val="tx1">
                    <a:lumMod val="75000"/>
                    <a:lumOff val="25000"/>
                  </a:schemeClr>
                </a:solidFill>
                <a:effectLst/>
                <a:uLnTx/>
                <a:uFillTx/>
                <a:latin typeface="+mn-lt"/>
                <a:ea typeface="+mn-ea"/>
                <a:cs typeface="+mn-ea"/>
                <a:sym typeface="+mn-lt"/>
              </a:endParaRPr>
            </a:p>
          </p:txBody>
        </p:sp>
        <p:sp>
          <p:nvSpPr>
            <p:cNvPr id="75" name="矩形 74"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p:nvPr/>
          </p:nvSpPr>
          <p:spPr>
            <a:xfrm>
              <a:off x="8589" y="4307"/>
              <a:ext cx="4702" cy="1048"/>
            </a:xfrm>
            <a:prstGeom prst="rect">
              <a:avLst/>
            </a:prstGeom>
          </p:spPr>
          <p:txBody>
            <a:bodyPr wrap="square">
              <a:spAutoFit/>
            </a:bodyPr>
            <a:lstStyle/>
            <a:p>
              <a:pPr marL="0" marR="0" lvl="0" indent="0" algn="l" defTabSz="1217930" rtl="0" eaLnBrk="1" fontAlgn="auto" latinLnBrk="0" hangingPunct="1">
                <a:lnSpc>
                  <a:spcPts val="2000"/>
                </a:lnSpc>
                <a:spcBef>
                  <a:spcPts val="0"/>
                </a:spcBef>
                <a:spcAft>
                  <a:spcPts val="0"/>
                </a:spcAft>
                <a:buClrTx/>
                <a:buSzTx/>
                <a:buFontTx/>
                <a:buNone/>
                <a:defRPr/>
              </a:pPr>
              <a:r>
                <a:rPr lang="zh-CN" altLang="en-US" sz="1200" dirty="0">
                  <a:solidFill>
                    <a:schemeClr val="bg1">
                      <a:lumMod val="50000"/>
                    </a:schemeClr>
                  </a:solidFill>
                  <a:cs typeface="+mn-ea"/>
                  <a:sym typeface="+mn-lt"/>
                </a:rPr>
                <a:t>请在此处添加具体内容，文字尽量言简意赅，简单说明即可，不必过于繁琐，注意板面美观度。请在此处添加具体内容</a:t>
              </a:r>
              <a:endParaRPr kumimoji="0" lang="zh-CN" altLang="en-US" sz="1200" b="0" i="0" u="none" strike="noStrike" kern="1200" cap="none" spc="0" normalizeH="0" baseline="0" noProof="0" dirty="0">
                <a:ln>
                  <a:noFill/>
                </a:ln>
                <a:solidFill>
                  <a:schemeClr val="bg1">
                    <a:lumMod val="50000"/>
                  </a:schemeClr>
                </a:solidFill>
                <a:effectLst/>
                <a:uLnTx/>
                <a:uFillTx/>
                <a:cs typeface="+mn-ea"/>
                <a:sym typeface="+mn-lt"/>
              </a:endParaRPr>
            </a:p>
          </p:txBody>
        </p:sp>
        <p:sp>
          <p:nvSpPr>
            <p:cNvPr id="76" name="文本框 75"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txBox="1"/>
            <p:nvPr/>
          </p:nvSpPr>
          <p:spPr>
            <a:xfrm>
              <a:off x="8589" y="5645"/>
              <a:ext cx="3414" cy="449"/>
            </a:xfrm>
            <a:prstGeom prst="rect">
              <a:avLst/>
            </a:prstGeom>
            <a:noFill/>
          </p:spPr>
          <p:txBody>
            <a:bodyPr wrap="square" rtlCol="0">
              <a:spAutoFit/>
            </a:bodyPr>
            <a:lstStyle>
              <a:defPPr>
                <a:defRPr lang="en-US"/>
              </a:defPPr>
              <a:lvl1pPr>
                <a:defRPr b="1">
                  <a:solidFill>
                    <a:schemeClr val="accent1"/>
                  </a:solidFill>
                  <a:latin typeface="Century Gothic" panose="020B0502020202020204" pitchFamily="34" charset="0"/>
                  <a:ea typeface="+mj-ea"/>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b="0" kern="0" noProof="0" dirty="0">
                  <a:ln w="0">
                    <a:noFill/>
                  </a:ln>
                  <a:solidFill>
                    <a:schemeClr val="tx1">
                      <a:lumMod val="75000"/>
                      <a:lumOff val="25000"/>
                    </a:schemeClr>
                  </a:solidFill>
                  <a:effectLst/>
                  <a:uLnTx/>
                  <a:uFillTx/>
                  <a:latin typeface="+mn-lt"/>
                  <a:ea typeface="+mn-ea"/>
                  <a:cs typeface="+mn-ea"/>
                  <a:sym typeface="+mn-lt"/>
                </a:rPr>
                <a:t>请输入关键字</a:t>
              </a:r>
              <a:endParaRPr kumimoji="0" lang="zh-CN" altLang="en-US" b="0" i="0" u="none" strike="noStrike" kern="0" cap="none" spc="0" normalizeH="0" baseline="0" noProof="0" dirty="0">
                <a:ln w="0">
                  <a:noFill/>
                </a:ln>
                <a:solidFill>
                  <a:schemeClr val="tx1">
                    <a:lumMod val="75000"/>
                    <a:lumOff val="25000"/>
                  </a:schemeClr>
                </a:solidFill>
                <a:effectLst/>
                <a:uLnTx/>
                <a:uFillTx/>
                <a:latin typeface="+mn-lt"/>
                <a:ea typeface="+mn-ea"/>
                <a:cs typeface="+mn-ea"/>
                <a:sym typeface="+mn-lt"/>
              </a:endParaRPr>
            </a:p>
          </p:txBody>
        </p:sp>
        <p:sp>
          <p:nvSpPr>
            <p:cNvPr id="77" name="矩形 76"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p:nvPr/>
          </p:nvSpPr>
          <p:spPr>
            <a:xfrm>
              <a:off x="8589" y="6001"/>
              <a:ext cx="4702" cy="1048"/>
            </a:xfrm>
            <a:prstGeom prst="rect">
              <a:avLst/>
            </a:prstGeom>
          </p:spPr>
          <p:txBody>
            <a:bodyPr wrap="square">
              <a:spAutoFit/>
            </a:bodyPr>
            <a:lstStyle/>
            <a:p>
              <a:pPr marL="0" marR="0" lvl="0" indent="0" algn="l" defTabSz="1217930" rtl="0" eaLnBrk="1" fontAlgn="auto" latinLnBrk="0" hangingPunct="1">
                <a:lnSpc>
                  <a:spcPts val="2000"/>
                </a:lnSpc>
                <a:spcBef>
                  <a:spcPts val="0"/>
                </a:spcBef>
                <a:spcAft>
                  <a:spcPts val="0"/>
                </a:spcAft>
                <a:buClrTx/>
                <a:buSzTx/>
                <a:buFontTx/>
                <a:buNone/>
                <a:defRPr/>
              </a:pPr>
              <a:r>
                <a:rPr lang="zh-CN" altLang="en-US" sz="1200" dirty="0">
                  <a:solidFill>
                    <a:schemeClr val="bg1">
                      <a:lumMod val="50000"/>
                    </a:schemeClr>
                  </a:solidFill>
                  <a:cs typeface="+mn-ea"/>
                  <a:sym typeface="+mn-lt"/>
                </a:rPr>
                <a:t>请在此处添加具体内容，文字尽量言简意赅，简单说明即可，不必过于繁琐，注意板面美观度。请在此处添加具体内容</a:t>
              </a:r>
              <a:endParaRPr kumimoji="0" lang="zh-CN" altLang="en-US" sz="1200" b="0" i="0" u="none" strike="noStrike" kern="1200" cap="none" spc="0" normalizeH="0" baseline="0" noProof="0" dirty="0">
                <a:ln>
                  <a:noFill/>
                </a:ln>
                <a:solidFill>
                  <a:schemeClr val="bg1">
                    <a:lumMod val="50000"/>
                  </a:schemeClr>
                </a:solidFill>
                <a:effectLst/>
                <a:uLnTx/>
                <a:uFillTx/>
                <a:cs typeface="+mn-ea"/>
                <a:sym typeface="+mn-lt"/>
              </a:endParaRPr>
            </a:p>
          </p:txBody>
        </p:sp>
        <p:sp>
          <p:nvSpPr>
            <p:cNvPr id="78" name="Freeform 5" descr="e7d195523061f1c09e9d68d7cf438b91ef959ecb14fc25d26BBA7F7DBC18E55DFF4014AF651F0BF2569D4B6C1DA7F1A4683A481403BD872FC687266AD13265C1DE7C373772FD8728ABDD69ADD03BFF5BE2862BC891DBB79E0B47DAFC0B20EFAF86558955B7FCCFA41E28A044B7497A4E125C32C7866AC7A0A29318354D69FB08035F876A7B69DF41D87DD94CF3B228A2C836566B61DAB7E6"/>
            <p:cNvSpPr>
              <a:spLocks noEditPoints="1"/>
            </p:cNvSpPr>
            <p:nvPr/>
          </p:nvSpPr>
          <p:spPr bwMode="auto">
            <a:xfrm>
              <a:off x="5348" y="2421"/>
              <a:ext cx="579" cy="494"/>
            </a:xfrm>
            <a:custGeom>
              <a:avLst/>
              <a:gdLst>
                <a:gd name="T0" fmla="*/ 689 w 746"/>
                <a:gd name="T1" fmla="*/ 125 h 638"/>
                <a:gd name="T2" fmla="*/ 552 w 746"/>
                <a:gd name="T3" fmla="*/ 125 h 638"/>
                <a:gd name="T4" fmla="*/ 552 w 746"/>
                <a:gd name="T5" fmla="*/ 57 h 638"/>
                <a:gd name="T6" fmla="*/ 495 w 746"/>
                <a:gd name="T7" fmla="*/ 0 h 638"/>
                <a:gd name="T8" fmla="*/ 253 w 746"/>
                <a:gd name="T9" fmla="*/ 0 h 638"/>
                <a:gd name="T10" fmla="*/ 196 w 746"/>
                <a:gd name="T11" fmla="*/ 57 h 638"/>
                <a:gd name="T12" fmla="*/ 196 w 746"/>
                <a:gd name="T13" fmla="*/ 125 h 638"/>
                <a:gd name="T14" fmla="*/ 57 w 746"/>
                <a:gd name="T15" fmla="*/ 125 h 638"/>
                <a:gd name="T16" fmla="*/ 0 w 746"/>
                <a:gd name="T17" fmla="*/ 182 h 638"/>
                <a:gd name="T18" fmla="*/ 0 w 746"/>
                <a:gd name="T19" fmla="*/ 581 h 638"/>
                <a:gd name="T20" fmla="*/ 57 w 746"/>
                <a:gd name="T21" fmla="*/ 638 h 638"/>
                <a:gd name="T22" fmla="*/ 689 w 746"/>
                <a:gd name="T23" fmla="*/ 638 h 638"/>
                <a:gd name="T24" fmla="*/ 746 w 746"/>
                <a:gd name="T25" fmla="*/ 581 h 638"/>
                <a:gd name="T26" fmla="*/ 746 w 746"/>
                <a:gd name="T27" fmla="*/ 182 h 638"/>
                <a:gd name="T28" fmla="*/ 689 w 746"/>
                <a:gd name="T29" fmla="*/ 125 h 638"/>
                <a:gd name="T30" fmla="*/ 239 w 746"/>
                <a:gd name="T31" fmla="*/ 57 h 638"/>
                <a:gd name="T32" fmla="*/ 253 w 746"/>
                <a:gd name="T33" fmla="*/ 44 h 638"/>
                <a:gd name="T34" fmla="*/ 495 w 746"/>
                <a:gd name="T35" fmla="*/ 44 h 638"/>
                <a:gd name="T36" fmla="*/ 508 w 746"/>
                <a:gd name="T37" fmla="*/ 57 h 638"/>
                <a:gd name="T38" fmla="*/ 508 w 746"/>
                <a:gd name="T39" fmla="*/ 125 h 638"/>
                <a:gd name="T40" fmla="*/ 239 w 746"/>
                <a:gd name="T41" fmla="*/ 125 h 638"/>
                <a:gd name="T42" fmla="*/ 239 w 746"/>
                <a:gd name="T43" fmla="*/ 57 h 638"/>
                <a:gd name="T44" fmla="*/ 57 w 746"/>
                <a:gd name="T45" fmla="*/ 169 h 638"/>
                <a:gd name="T46" fmla="*/ 689 w 746"/>
                <a:gd name="T47" fmla="*/ 169 h 638"/>
                <a:gd name="T48" fmla="*/ 703 w 746"/>
                <a:gd name="T49" fmla="*/ 182 h 638"/>
                <a:gd name="T50" fmla="*/ 703 w 746"/>
                <a:gd name="T51" fmla="*/ 295 h 638"/>
                <a:gd name="T52" fmla="*/ 545 w 746"/>
                <a:gd name="T53" fmla="*/ 295 h 638"/>
                <a:gd name="T54" fmla="*/ 545 w 746"/>
                <a:gd name="T55" fmla="*/ 267 h 638"/>
                <a:gd name="T56" fmla="*/ 501 w 746"/>
                <a:gd name="T57" fmla="*/ 267 h 638"/>
                <a:gd name="T58" fmla="*/ 501 w 746"/>
                <a:gd name="T59" fmla="*/ 295 h 638"/>
                <a:gd name="T60" fmla="*/ 245 w 746"/>
                <a:gd name="T61" fmla="*/ 295 h 638"/>
                <a:gd name="T62" fmla="*/ 245 w 746"/>
                <a:gd name="T63" fmla="*/ 266 h 638"/>
                <a:gd name="T64" fmla="*/ 201 w 746"/>
                <a:gd name="T65" fmla="*/ 266 h 638"/>
                <a:gd name="T66" fmla="*/ 201 w 746"/>
                <a:gd name="T67" fmla="*/ 295 h 638"/>
                <a:gd name="T68" fmla="*/ 43 w 746"/>
                <a:gd name="T69" fmla="*/ 295 h 638"/>
                <a:gd name="T70" fmla="*/ 43 w 746"/>
                <a:gd name="T71" fmla="*/ 182 h 638"/>
                <a:gd name="T72" fmla="*/ 57 w 746"/>
                <a:gd name="T73" fmla="*/ 169 h 638"/>
                <a:gd name="T74" fmla="*/ 689 w 746"/>
                <a:gd name="T75" fmla="*/ 594 h 638"/>
                <a:gd name="T76" fmla="*/ 57 w 746"/>
                <a:gd name="T77" fmla="*/ 594 h 638"/>
                <a:gd name="T78" fmla="*/ 43 w 746"/>
                <a:gd name="T79" fmla="*/ 581 h 638"/>
                <a:gd name="T80" fmla="*/ 43 w 746"/>
                <a:gd name="T81" fmla="*/ 338 h 638"/>
                <a:gd name="T82" fmla="*/ 201 w 746"/>
                <a:gd name="T83" fmla="*/ 338 h 638"/>
                <a:gd name="T84" fmla="*/ 201 w 746"/>
                <a:gd name="T85" fmla="*/ 368 h 638"/>
                <a:gd name="T86" fmla="*/ 245 w 746"/>
                <a:gd name="T87" fmla="*/ 368 h 638"/>
                <a:gd name="T88" fmla="*/ 245 w 746"/>
                <a:gd name="T89" fmla="*/ 338 h 638"/>
                <a:gd name="T90" fmla="*/ 501 w 746"/>
                <a:gd name="T91" fmla="*/ 338 h 638"/>
                <a:gd name="T92" fmla="*/ 501 w 746"/>
                <a:gd name="T93" fmla="*/ 369 h 638"/>
                <a:gd name="T94" fmla="*/ 545 w 746"/>
                <a:gd name="T95" fmla="*/ 369 h 638"/>
                <a:gd name="T96" fmla="*/ 545 w 746"/>
                <a:gd name="T97" fmla="*/ 338 h 638"/>
                <a:gd name="T98" fmla="*/ 703 w 746"/>
                <a:gd name="T99" fmla="*/ 338 h 638"/>
                <a:gd name="T100" fmla="*/ 703 w 746"/>
                <a:gd name="T101" fmla="*/ 581 h 638"/>
                <a:gd name="T102" fmla="*/ 689 w 746"/>
                <a:gd name="T103" fmla="*/ 594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46" h="638">
                  <a:moveTo>
                    <a:pt x="689" y="125"/>
                  </a:moveTo>
                  <a:cubicBezTo>
                    <a:pt x="552" y="125"/>
                    <a:pt x="552" y="125"/>
                    <a:pt x="552" y="125"/>
                  </a:cubicBezTo>
                  <a:cubicBezTo>
                    <a:pt x="552" y="57"/>
                    <a:pt x="552" y="57"/>
                    <a:pt x="552" y="57"/>
                  </a:cubicBezTo>
                  <a:cubicBezTo>
                    <a:pt x="552" y="26"/>
                    <a:pt x="526" y="0"/>
                    <a:pt x="495" y="0"/>
                  </a:cubicBezTo>
                  <a:cubicBezTo>
                    <a:pt x="253" y="0"/>
                    <a:pt x="253" y="0"/>
                    <a:pt x="253" y="0"/>
                  </a:cubicBezTo>
                  <a:cubicBezTo>
                    <a:pt x="221" y="0"/>
                    <a:pt x="196" y="26"/>
                    <a:pt x="196" y="57"/>
                  </a:cubicBezTo>
                  <a:cubicBezTo>
                    <a:pt x="196" y="125"/>
                    <a:pt x="196" y="125"/>
                    <a:pt x="196" y="125"/>
                  </a:cubicBezTo>
                  <a:cubicBezTo>
                    <a:pt x="57" y="125"/>
                    <a:pt x="57" y="125"/>
                    <a:pt x="57" y="125"/>
                  </a:cubicBezTo>
                  <a:cubicBezTo>
                    <a:pt x="25" y="125"/>
                    <a:pt x="0" y="151"/>
                    <a:pt x="0" y="182"/>
                  </a:cubicBezTo>
                  <a:cubicBezTo>
                    <a:pt x="0" y="581"/>
                    <a:pt x="0" y="581"/>
                    <a:pt x="0" y="581"/>
                  </a:cubicBezTo>
                  <a:cubicBezTo>
                    <a:pt x="0" y="612"/>
                    <a:pt x="25" y="638"/>
                    <a:pt x="57" y="638"/>
                  </a:cubicBezTo>
                  <a:cubicBezTo>
                    <a:pt x="689" y="638"/>
                    <a:pt x="689" y="638"/>
                    <a:pt x="689" y="638"/>
                  </a:cubicBezTo>
                  <a:cubicBezTo>
                    <a:pt x="721" y="638"/>
                    <a:pt x="746" y="612"/>
                    <a:pt x="746" y="581"/>
                  </a:cubicBezTo>
                  <a:cubicBezTo>
                    <a:pt x="746" y="182"/>
                    <a:pt x="746" y="182"/>
                    <a:pt x="746" y="182"/>
                  </a:cubicBezTo>
                  <a:cubicBezTo>
                    <a:pt x="746" y="151"/>
                    <a:pt x="721" y="125"/>
                    <a:pt x="689" y="125"/>
                  </a:cubicBezTo>
                  <a:close/>
                  <a:moveTo>
                    <a:pt x="239" y="57"/>
                  </a:moveTo>
                  <a:cubicBezTo>
                    <a:pt x="239" y="50"/>
                    <a:pt x="245" y="44"/>
                    <a:pt x="253" y="44"/>
                  </a:cubicBezTo>
                  <a:cubicBezTo>
                    <a:pt x="495" y="44"/>
                    <a:pt x="495" y="44"/>
                    <a:pt x="495" y="44"/>
                  </a:cubicBezTo>
                  <a:cubicBezTo>
                    <a:pt x="502" y="44"/>
                    <a:pt x="508" y="50"/>
                    <a:pt x="508" y="57"/>
                  </a:cubicBezTo>
                  <a:cubicBezTo>
                    <a:pt x="508" y="125"/>
                    <a:pt x="508" y="125"/>
                    <a:pt x="508" y="125"/>
                  </a:cubicBezTo>
                  <a:cubicBezTo>
                    <a:pt x="239" y="125"/>
                    <a:pt x="239" y="125"/>
                    <a:pt x="239" y="125"/>
                  </a:cubicBezTo>
                  <a:lnTo>
                    <a:pt x="239" y="57"/>
                  </a:lnTo>
                  <a:close/>
                  <a:moveTo>
                    <a:pt x="57" y="169"/>
                  </a:moveTo>
                  <a:cubicBezTo>
                    <a:pt x="689" y="169"/>
                    <a:pt x="689" y="169"/>
                    <a:pt x="689" y="169"/>
                  </a:cubicBezTo>
                  <a:cubicBezTo>
                    <a:pt x="697" y="169"/>
                    <a:pt x="703" y="175"/>
                    <a:pt x="703" y="182"/>
                  </a:cubicBezTo>
                  <a:cubicBezTo>
                    <a:pt x="703" y="295"/>
                    <a:pt x="703" y="295"/>
                    <a:pt x="703" y="295"/>
                  </a:cubicBezTo>
                  <a:cubicBezTo>
                    <a:pt x="545" y="295"/>
                    <a:pt x="545" y="295"/>
                    <a:pt x="545" y="295"/>
                  </a:cubicBezTo>
                  <a:cubicBezTo>
                    <a:pt x="545" y="267"/>
                    <a:pt x="545" y="267"/>
                    <a:pt x="545" y="267"/>
                  </a:cubicBezTo>
                  <a:cubicBezTo>
                    <a:pt x="501" y="267"/>
                    <a:pt x="501" y="267"/>
                    <a:pt x="501" y="267"/>
                  </a:cubicBezTo>
                  <a:cubicBezTo>
                    <a:pt x="501" y="295"/>
                    <a:pt x="501" y="295"/>
                    <a:pt x="501" y="295"/>
                  </a:cubicBezTo>
                  <a:cubicBezTo>
                    <a:pt x="245" y="295"/>
                    <a:pt x="245" y="295"/>
                    <a:pt x="245" y="295"/>
                  </a:cubicBezTo>
                  <a:cubicBezTo>
                    <a:pt x="245" y="266"/>
                    <a:pt x="245" y="266"/>
                    <a:pt x="245" y="266"/>
                  </a:cubicBezTo>
                  <a:cubicBezTo>
                    <a:pt x="201" y="266"/>
                    <a:pt x="201" y="266"/>
                    <a:pt x="201" y="266"/>
                  </a:cubicBezTo>
                  <a:cubicBezTo>
                    <a:pt x="201" y="295"/>
                    <a:pt x="201" y="295"/>
                    <a:pt x="201" y="295"/>
                  </a:cubicBezTo>
                  <a:cubicBezTo>
                    <a:pt x="43" y="295"/>
                    <a:pt x="43" y="295"/>
                    <a:pt x="43" y="295"/>
                  </a:cubicBezTo>
                  <a:cubicBezTo>
                    <a:pt x="43" y="182"/>
                    <a:pt x="43" y="182"/>
                    <a:pt x="43" y="182"/>
                  </a:cubicBezTo>
                  <a:cubicBezTo>
                    <a:pt x="43" y="175"/>
                    <a:pt x="49" y="169"/>
                    <a:pt x="57" y="169"/>
                  </a:cubicBezTo>
                  <a:close/>
                  <a:moveTo>
                    <a:pt x="689" y="594"/>
                  </a:moveTo>
                  <a:cubicBezTo>
                    <a:pt x="57" y="594"/>
                    <a:pt x="57" y="594"/>
                    <a:pt x="57" y="594"/>
                  </a:cubicBezTo>
                  <a:cubicBezTo>
                    <a:pt x="49" y="594"/>
                    <a:pt x="43" y="588"/>
                    <a:pt x="43" y="581"/>
                  </a:cubicBezTo>
                  <a:cubicBezTo>
                    <a:pt x="43" y="338"/>
                    <a:pt x="43" y="338"/>
                    <a:pt x="43" y="338"/>
                  </a:cubicBezTo>
                  <a:cubicBezTo>
                    <a:pt x="201" y="338"/>
                    <a:pt x="201" y="338"/>
                    <a:pt x="201" y="338"/>
                  </a:cubicBezTo>
                  <a:cubicBezTo>
                    <a:pt x="201" y="368"/>
                    <a:pt x="201" y="368"/>
                    <a:pt x="201" y="368"/>
                  </a:cubicBezTo>
                  <a:cubicBezTo>
                    <a:pt x="245" y="368"/>
                    <a:pt x="245" y="368"/>
                    <a:pt x="245" y="368"/>
                  </a:cubicBezTo>
                  <a:cubicBezTo>
                    <a:pt x="245" y="338"/>
                    <a:pt x="245" y="338"/>
                    <a:pt x="245" y="338"/>
                  </a:cubicBezTo>
                  <a:cubicBezTo>
                    <a:pt x="501" y="338"/>
                    <a:pt x="501" y="338"/>
                    <a:pt x="501" y="338"/>
                  </a:cubicBezTo>
                  <a:cubicBezTo>
                    <a:pt x="501" y="369"/>
                    <a:pt x="501" y="369"/>
                    <a:pt x="501" y="369"/>
                  </a:cubicBezTo>
                  <a:cubicBezTo>
                    <a:pt x="545" y="369"/>
                    <a:pt x="545" y="369"/>
                    <a:pt x="545" y="369"/>
                  </a:cubicBezTo>
                  <a:cubicBezTo>
                    <a:pt x="545" y="338"/>
                    <a:pt x="545" y="338"/>
                    <a:pt x="545" y="338"/>
                  </a:cubicBezTo>
                  <a:cubicBezTo>
                    <a:pt x="703" y="338"/>
                    <a:pt x="703" y="338"/>
                    <a:pt x="703" y="338"/>
                  </a:cubicBezTo>
                  <a:cubicBezTo>
                    <a:pt x="703" y="581"/>
                    <a:pt x="703" y="581"/>
                    <a:pt x="703" y="581"/>
                  </a:cubicBezTo>
                  <a:cubicBezTo>
                    <a:pt x="703" y="588"/>
                    <a:pt x="697" y="594"/>
                    <a:pt x="689" y="594"/>
                  </a:cubicBezTo>
                  <a:close/>
                </a:path>
              </a:pathLst>
            </a:custGeom>
            <a:solidFill>
              <a:schemeClr val="bg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prstClr val="black">
                    <a:lumMod val="65000"/>
                    <a:lumOff val="35000"/>
                  </a:prstClr>
                </a:solidFill>
                <a:effectLst/>
                <a:uLnTx/>
                <a:uFillTx/>
                <a:cs typeface="+mn-ea"/>
                <a:sym typeface="+mn-lt"/>
              </a:endParaRPr>
            </a:p>
          </p:txBody>
        </p:sp>
        <p:grpSp>
          <p:nvGrpSpPr>
            <p:cNvPr id="79" name="Group 8" descr="e7d195523061f1c09e9d68d7cf438b91ef959ecb14fc25d26BBA7F7DBC18E55DFF4014AF651F0BF2569D4B6C1DA7F1A4683A481403BD872FC687266AD13265C1DE7C373772FD8728ABDD69ADD03BFF5BE2862BC891DBB79E0B47DAFC0B20EFAF86558955B7FCCFA41E28A044B7497A4E125C32C7866AC7A0A29318354D69FB08035F876A7B69DF41D87DD94CF3B228A2C836566B61DAB7E6"/>
            <p:cNvGrpSpPr>
              <a:grpSpLocks noChangeAspect="1"/>
            </p:cNvGrpSpPr>
            <p:nvPr/>
          </p:nvGrpSpPr>
          <p:grpSpPr bwMode="auto">
            <a:xfrm>
              <a:off x="7514" y="3993"/>
              <a:ext cx="509" cy="593"/>
              <a:chOff x="2492" y="1167"/>
              <a:chExt cx="778" cy="907"/>
            </a:xfrm>
            <a:solidFill>
              <a:schemeClr val="bg1"/>
            </a:solidFill>
          </p:grpSpPr>
          <p:sp>
            <p:nvSpPr>
              <p:cNvPr id="80" name="Freeform 9"/>
              <p:cNvSpPr>
                <a:spLocks noEditPoints="1"/>
              </p:cNvSpPr>
              <p:nvPr/>
            </p:nvSpPr>
            <p:spPr bwMode="auto">
              <a:xfrm>
                <a:off x="2492" y="1167"/>
                <a:ext cx="778" cy="907"/>
              </a:xfrm>
              <a:custGeom>
                <a:avLst/>
                <a:gdLst>
                  <a:gd name="T0" fmla="*/ 579 w 636"/>
                  <a:gd name="T1" fmla="*/ 0 h 746"/>
                  <a:gd name="T2" fmla="*/ 57 w 636"/>
                  <a:gd name="T3" fmla="*/ 0 h 746"/>
                  <a:gd name="T4" fmla="*/ 0 w 636"/>
                  <a:gd name="T5" fmla="*/ 57 h 746"/>
                  <a:gd name="T6" fmla="*/ 0 w 636"/>
                  <a:gd name="T7" fmla="*/ 689 h 746"/>
                  <a:gd name="T8" fmla="*/ 57 w 636"/>
                  <a:gd name="T9" fmla="*/ 746 h 746"/>
                  <a:gd name="T10" fmla="*/ 579 w 636"/>
                  <a:gd name="T11" fmla="*/ 746 h 746"/>
                  <a:gd name="T12" fmla="*/ 636 w 636"/>
                  <a:gd name="T13" fmla="*/ 689 h 746"/>
                  <a:gd name="T14" fmla="*/ 636 w 636"/>
                  <a:gd name="T15" fmla="*/ 57 h 746"/>
                  <a:gd name="T16" fmla="*/ 579 w 636"/>
                  <a:gd name="T17" fmla="*/ 0 h 746"/>
                  <a:gd name="T18" fmla="*/ 43 w 636"/>
                  <a:gd name="T19" fmla="*/ 689 h 746"/>
                  <a:gd name="T20" fmla="*/ 43 w 636"/>
                  <a:gd name="T21" fmla="*/ 57 h 746"/>
                  <a:gd name="T22" fmla="*/ 57 w 636"/>
                  <a:gd name="T23" fmla="*/ 43 h 746"/>
                  <a:gd name="T24" fmla="*/ 94 w 636"/>
                  <a:gd name="T25" fmla="*/ 43 h 746"/>
                  <a:gd name="T26" fmla="*/ 94 w 636"/>
                  <a:gd name="T27" fmla="*/ 703 h 746"/>
                  <a:gd name="T28" fmla="*/ 57 w 636"/>
                  <a:gd name="T29" fmla="*/ 703 h 746"/>
                  <a:gd name="T30" fmla="*/ 43 w 636"/>
                  <a:gd name="T31" fmla="*/ 689 h 746"/>
                  <a:gd name="T32" fmla="*/ 593 w 636"/>
                  <a:gd name="T33" fmla="*/ 689 h 746"/>
                  <a:gd name="T34" fmla="*/ 579 w 636"/>
                  <a:gd name="T35" fmla="*/ 703 h 746"/>
                  <a:gd name="T36" fmla="*/ 138 w 636"/>
                  <a:gd name="T37" fmla="*/ 703 h 746"/>
                  <a:gd name="T38" fmla="*/ 138 w 636"/>
                  <a:gd name="T39" fmla="*/ 43 h 746"/>
                  <a:gd name="T40" fmla="*/ 579 w 636"/>
                  <a:gd name="T41" fmla="*/ 43 h 746"/>
                  <a:gd name="T42" fmla="*/ 593 w 636"/>
                  <a:gd name="T43" fmla="*/ 57 h 746"/>
                  <a:gd name="T44" fmla="*/ 593 w 636"/>
                  <a:gd name="T45" fmla="*/ 689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36" h="746">
                    <a:moveTo>
                      <a:pt x="579" y="0"/>
                    </a:moveTo>
                    <a:cubicBezTo>
                      <a:pt x="57" y="0"/>
                      <a:pt x="57" y="0"/>
                      <a:pt x="57" y="0"/>
                    </a:cubicBezTo>
                    <a:cubicBezTo>
                      <a:pt x="25" y="0"/>
                      <a:pt x="0" y="25"/>
                      <a:pt x="0" y="57"/>
                    </a:cubicBezTo>
                    <a:cubicBezTo>
                      <a:pt x="0" y="689"/>
                      <a:pt x="0" y="689"/>
                      <a:pt x="0" y="689"/>
                    </a:cubicBezTo>
                    <a:cubicBezTo>
                      <a:pt x="0" y="721"/>
                      <a:pt x="25" y="746"/>
                      <a:pt x="57" y="746"/>
                    </a:cubicBezTo>
                    <a:cubicBezTo>
                      <a:pt x="579" y="746"/>
                      <a:pt x="579" y="746"/>
                      <a:pt x="579" y="746"/>
                    </a:cubicBezTo>
                    <a:cubicBezTo>
                      <a:pt x="611" y="746"/>
                      <a:pt x="636" y="721"/>
                      <a:pt x="636" y="689"/>
                    </a:cubicBezTo>
                    <a:cubicBezTo>
                      <a:pt x="636" y="57"/>
                      <a:pt x="636" y="57"/>
                      <a:pt x="636" y="57"/>
                    </a:cubicBezTo>
                    <a:cubicBezTo>
                      <a:pt x="636" y="25"/>
                      <a:pt x="611" y="0"/>
                      <a:pt x="579" y="0"/>
                    </a:cubicBezTo>
                    <a:close/>
                    <a:moveTo>
                      <a:pt x="43" y="689"/>
                    </a:moveTo>
                    <a:cubicBezTo>
                      <a:pt x="43" y="57"/>
                      <a:pt x="43" y="57"/>
                      <a:pt x="43" y="57"/>
                    </a:cubicBezTo>
                    <a:cubicBezTo>
                      <a:pt x="43" y="49"/>
                      <a:pt x="49" y="43"/>
                      <a:pt x="57" y="43"/>
                    </a:cubicBezTo>
                    <a:cubicBezTo>
                      <a:pt x="94" y="43"/>
                      <a:pt x="94" y="43"/>
                      <a:pt x="94" y="43"/>
                    </a:cubicBezTo>
                    <a:cubicBezTo>
                      <a:pt x="94" y="703"/>
                      <a:pt x="94" y="703"/>
                      <a:pt x="94" y="703"/>
                    </a:cubicBezTo>
                    <a:cubicBezTo>
                      <a:pt x="57" y="703"/>
                      <a:pt x="57" y="703"/>
                      <a:pt x="57" y="703"/>
                    </a:cubicBezTo>
                    <a:cubicBezTo>
                      <a:pt x="49" y="703"/>
                      <a:pt x="43" y="697"/>
                      <a:pt x="43" y="689"/>
                    </a:cubicBezTo>
                    <a:close/>
                    <a:moveTo>
                      <a:pt x="593" y="689"/>
                    </a:moveTo>
                    <a:cubicBezTo>
                      <a:pt x="593" y="697"/>
                      <a:pt x="587" y="703"/>
                      <a:pt x="579" y="703"/>
                    </a:cubicBezTo>
                    <a:cubicBezTo>
                      <a:pt x="138" y="703"/>
                      <a:pt x="138" y="703"/>
                      <a:pt x="138" y="703"/>
                    </a:cubicBezTo>
                    <a:cubicBezTo>
                      <a:pt x="138" y="43"/>
                      <a:pt x="138" y="43"/>
                      <a:pt x="138" y="43"/>
                    </a:cubicBezTo>
                    <a:cubicBezTo>
                      <a:pt x="579" y="43"/>
                      <a:pt x="579" y="43"/>
                      <a:pt x="579" y="43"/>
                    </a:cubicBezTo>
                    <a:cubicBezTo>
                      <a:pt x="587" y="43"/>
                      <a:pt x="593" y="49"/>
                      <a:pt x="593" y="57"/>
                    </a:cubicBezTo>
                    <a:lnTo>
                      <a:pt x="593" y="68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prstClr val="black">
                      <a:lumMod val="65000"/>
                      <a:lumOff val="35000"/>
                    </a:prstClr>
                  </a:solidFill>
                  <a:effectLst/>
                  <a:uLnTx/>
                  <a:uFillTx/>
                  <a:cs typeface="+mn-ea"/>
                  <a:sym typeface="+mn-lt"/>
                </a:endParaRPr>
              </a:p>
            </p:txBody>
          </p:sp>
          <p:sp>
            <p:nvSpPr>
              <p:cNvPr id="81" name="Rectangle 10"/>
              <p:cNvSpPr>
                <a:spLocks noChangeArrowheads="1"/>
              </p:cNvSpPr>
              <p:nvPr/>
            </p:nvSpPr>
            <p:spPr bwMode="auto">
              <a:xfrm>
                <a:off x="2694" y="1474"/>
                <a:ext cx="184" cy="5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prstClr val="black">
                      <a:lumMod val="65000"/>
                      <a:lumOff val="35000"/>
                    </a:prstClr>
                  </a:solidFill>
                  <a:effectLst/>
                  <a:uLnTx/>
                  <a:uFillTx/>
                  <a:cs typeface="+mn-ea"/>
                  <a:sym typeface="+mn-lt"/>
                </a:endParaRPr>
              </a:p>
            </p:txBody>
          </p:sp>
          <p:sp>
            <p:nvSpPr>
              <p:cNvPr id="82" name="Rectangle 11"/>
              <p:cNvSpPr>
                <a:spLocks noChangeArrowheads="1"/>
              </p:cNvSpPr>
              <p:nvPr/>
            </p:nvSpPr>
            <p:spPr bwMode="auto">
              <a:xfrm>
                <a:off x="2694" y="1352"/>
                <a:ext cx="245" cy="5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prstClr val="black">
                      <a:lumMod val="65000"/>
                      <a:lumOff val="35000"/>
                    </a:prstClr>
                  </a:solidFill>
                  <a:effectLst/>
                  <a:uLnTx/>
                  <a:uFillTx/>
                  <a:cs typeface="+mn-ea"/>
                  <a:sym typeface="+mn-lt"/>
                </a:endParaRPr>
              </a:p>
            </p:txBody>
          </p:sp>
          <p:sp>
            <p:nvSpPr>
              <p:cNvPr id="83" name="Freeform 12"/>
              <p:cNvSpPr>
                <a:spLocks noEditPoints="1"/>
              </p:cNvSpPr>
              <p:nvPr/>
            </p:nvSpPr>
            <p:spPr bwMode="auto">
              <a:xfrm>
                <a:off x="2968" y="1381"/>
                <a:ext cx="187" cy="606"/>
              </a:xfrm>
              <a:custGeom>
                <a:avLst/>
                <a:gdLst>
                  <a:gd name="T0" fmla="*/ 0 w 153"/>
                  <a:gd name="T1" fmla="*/ 76 h 498"/>
                  <a:gd name="T2" fmla="*/ 0 w 153"/>
                  <a:gd name="T3" fmla="*/ 441 h 498"/>
                  <a:gd name="T4" fmla="*/ 57 w 153"/>
                  <a:gd name="T5" fmla="*/ 498 h 498"/>
                  <a:gd name="T6" fmla="*/ 96 w 153"/>
                  <a:gd name="T7" fmla="*/ 498 h 498"/>
                  <a:gd name="T8" fmla="*/ 153 w 153"/>
                  <a:gd name="T9" fmla="*/ 441 h 498"/>
                  <a:gd name="T10" fmla="*/ 153 w 153"/>
                  <a:gd name="T11" fmla="*/ 76 h 498"/>
                  <a:gd name="T12" fmla="*/ 77 w 153"/>
                  <a:gd name="T13" fmla="*/ 0 h 498"/>
                  <a:gd name="T14" fmla="*/ 0 w 153"/>
                  <a:gd name="T15" fmla="*/ 76 h 498"/>
                  <a:gd name="T16" fmla="*/ 109 w 153"/>
                  <a:gd name="T17" fmla="*/ 441 h 498"/>
                  <a:gd name="T18" fmla="*/ 96 w 153"/>
                  <a:gd name="T19" fmla="*/ 454 h 498"/>
                  <a:gd name="T20" fmla="*/ 57 w 153"/>
                  <a:gd name="T21" fmla="*/ 454 h 498"/>
                  <a:gd name="T22" fmla="*/ 44 w 153"/>
                  <a:gd name="T23" fmla="*/ 441 h 498"/>
                  <a:gd name="T24" fmla="*/ 44 w 153"/>
                  <a:gd name="T25" fmla="*/ 94 h 498"/>
                  <a:gd name="T26" fmla="*/ 77 w 153"/>
                  <a:gd name="T27" fmla="*/ 62 h 498"/>
                  <a:gd name="T28" fmla="*/ 109 w 153"/>
                  <a:gd name="T29" fmla="*/ 94 h 498"/>
                  <a:gd name="T30" fmla="*/ 109 w 153"/>
                  <a:gd name="T31" fmla="*/ 441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3" h="498">
                    <a:moveTo>
                      <a:pt x="0" y="76"/>
                    </a:moveTo>
                    <a:cubicBezTo>
                      <a:pt x="0" y="441"/>
                      <a:pt x="0" y="441"/>
                      <a:pt x="0" y="441"/>
                    </a:cubicBezTo>
                    <a:cubicBezTo>
                      <a:pt x="0" y="472"/>
                      <a:pt x="26" y="498"/>
                      <a:pt x="57" y="498"/>
                    </a:cubicBezTo>
                    <a:cubicBezTo>
                      <a:pt x="96" y="498"/>
                      <a:pt x="96" y="498"/>
                      <a:pt x="96" y="498"/>
                    </a:cubicBezTo>
                    <a:cubicBezTo>
                      <a:pt x="128" y="498"/>
                      <a:pt x="153" y="472"/>
                      <a:pt x="153" y="441"/>
                    </a:cubicBezTo>
                    <a:cubicBezTo>
                      <a:pt x="153" y="76"/>
                      <a:pt x="153" y="76"/>
                      <a:pt x="153" y="76"/>
                    </a:cubicBezTo>
                    <a:cubicBezTo>
                      <a:pt x="77" y="0"/>
                      <a:pt x="77" y="0"/>
                      <a:pt x="77" y="0"/>
                    </a:cubicBezTo>
                    <a:lnTo>
                      <a:pt x="0" y="76"/>
                    </a:lnTo>
                    <a:close/>
                    <a:moveTo>
                      <a:pt x="109" y="441"/>
                    </a:moveTo>
                    <a:cubicBezTo>
                      <a:pt x="109" y="448"/>
                      <a:pt x="104" y="454"/>
                      <a:pt x="96" y="454"/>
                    </a:cubicBezTo>
                    <a:cubicBezTo>
                      <a:pt x="57" y="454"/>
                      <a:pt x="57" y="454"/>
                      <a:pt x="57" y="454"/>
                    </a:cubicBezTo>
                    <a:cubicBezTo>
                      <a:pt x="50" y="454"/>
                      <a:pt x="44" y="448"/>
                      <a:pt x="44" y="441"/>
                    </a:cubicBezTo>
                    <a:cubicBezTo>
                      <a:pt x="44" y="94"/>
                      <a:pt x="44" y="94"/>
                      <a:pt x="44" y="94"/>
                    </a:cubicBezTo>
                    <a:cubicBezTo>
                      <a:pt x="77" y="62"/>
                      <a:pt x="77" y="62"/>
                      <a:pt x="77" y="62"/>
                    </a:cubicBezTo>
                    <a:cubicBezTo>
                      <a:pt x="109" y="94"/>
                      <a:pt x="109" y="94"/>
                      <a:pt x="109" y="94"/>
                    </a:cubicBezTo>
                    <a:lnTo>
                      <a:pt x="109" y="4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prstClr val="black">
                      <a:lumMod val="65000"/>
                      <a:lumOff val="35000"/>
                    </a:prstClr>
                  </a:solidFill>
                  <a:effectLst/>
                  <a:uLnTx/>
                  <a:uFillTx/>
                  <a:cs typeface="+mn-ea"/>
                  <a:sym typeface="+mn-lt"/>
                </a:endParaRPr>
              </a:p>
            </p:txBody>
          </p:sp>
        </p:grpSp>
        <p:grpSp>
          <p:nvGrpSpPr>
            <p:cNvPr id="84" name="Group 20" descr="e7d195523061f1c09e9d68d7cf438b91ef959ecb14fc25d26BBA7F7DBC18E55DFF4014AF651F0BF2569D4B6C1DA7F1A4683A481403BD872FC687266AD13265C1DE7C373772FD8728ABDD69ADD03BFF5BE2862BC891DBB79E0B47DAFC0B20EFAF86558955B7FCCFA41E28A044B7497A4E125C32C7866AC7A0A29318354D69FB08035F876A7B69DF41D87DD94CF3B228A2C836566B61DAB7E6"/>
            <p:cNvGrpSpPr>
              <a:grpSpLocks noChangeAspect="1"/>
            </p:cNvGrpSpPr>
            <p:nvPr/>
          </p:nvGrpSpPr>
          <p:grpSpPr bwMode="auto">
            <a:xfrm>
              <a:off x="7392" y="2391"/>
              <a:ext cx="761" cy="570"/>
              <a:chOff x="2423" y="1278"/>
              <a:chExt cx="912" cy="683"/>
            </a:xfrm>
            <a:solidFill>
              <a:schemeClr val="bg1"/>
            </a:solidFill>
          </p:grpSpPr>
          <p:sp>
            <p:nvSpPr>
              <p:cNvPr id="85" name="Freeform 21"/>
              <p:cNvSpPr/>
              <p:nvPr/>
            </p:nvSpPr>
            <p:spPr bwMode="auto">
              <a:xfrm>
                <a:off x="2746" y="1582"/>
                <a:ext cx="265" cy="281"/>
              </a:xfrm>
              <a:custGeom>
                <a:avLst/>
                <a:gdLst>
                  <a:gd name="T0" fmla="*/ 0 w 265"/>
                  <a:gd name="T1" fmla="*/ 131 h 281"/>
                  <a:gd name="T2" fmla="*/ 38 w 265"/>
                  <a:gd name="T3" fmla="*/ 169 h 281"/>
                  <a:gd name="T4" fmla="*/ 107 w 265"/>
                  <a:gd name="T5" fmla="*/ 102 h 281"/>
                  <a:gd name="T6" fmla="*/ 105 w 265"/>
                  <a:gd name="T7" fmla="*/ 281 h 281"/>
                  <a:gd name="T8" fmla="*/ 159 w 265"/>
                  <a:gd name="T9" fmla="*/ 281 h 281"/>
                  <a:gd name="T10" fmla="*/ 159 w 265"/>
                  <a:gd name="T11" fmla="*/ 102 h 281"/>
                  <a:gd name="T12" fmla="*/ 227 w 265"/>
                  <a:gd name="T13" fmla="*/ 169 h 281"/>
                  <a:gd name="T14" fmla="*/ 265 w 265"/>
                  <a:gd name="T15" fmla="*/ 131 h 281"/>
                  <a:gd name="T16" fmla="*/ 132 w 265"/>
                  <a:gd name="T17" fmla="*/ 0 h 281"/>
                  <a:gd name="T18" fmla="*/ 0 w 265"/>
                  <a:gd name="T19" fmla="*/ 13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5" h="281">
                    <a:moveTo>
                      <a:pt x="0" y="131"/>
                    </a:moveTo>
                    <a:lnTo>
                      <a:pt x="38" y="169"/>
                    </a:lnTo>
                    <a:lnTo>
                      <a:pt x="107" y="102"/>
                    </a:lnTo>
                    <a:lnTo>
                      <a:pt x="105" y="281"/>
                    </a:lnTo>
                    <a:lnTo>
                      <a:pt x="159" y="281"/>
                    </a:lnTo>
                    <a:lnTo>
                      <a:pt x="159" y="102"/>
                    </a:lnTo>
                    <a:lnTo>
                      <a:pt x="227" y="169"/>
                    </a:lnTo>
                    <a:lnTo>
                      <a:pt x="265" y="131"/>
                    </a:lnTo>
                    <a:lnTo>
                      <a:pt x="132" y="0"/>
                    </a:lnTo>
                    <a:lnTo>
                      <a:pt x="0" y="1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prstClr val="black">
                      <a:lumMod val="65000"/>
                      <a:lumOff val="35000"/>
                    </a:prstClr>
                  </a:solidFill>
                  <a:effectLst/>
                  <a:uLnTx/>
                  <a:uFillTx/>
                  <a:cs typeface="+mn-ea"/>
                  <a:sym typeface="+mn-lt"/>
                </a:endParaRPr>
              </a:p>
            </p:txBody>
          </p:sp>
          <p:sp>
            <p:nvSpPr>
              <p:cNvPr id="86" name="Freeform 22"/>
              <p:cNvSpPr>
                <a:spLocks noEditPoints="1"/>
              </p:cNvSpPr>
              <p:nvPr/>
            </p:nvSpPr>
            <p:spPr bwMode="auto">
              <a:xfrm>
                <a:off x="2423" y="1278"/>
                <a:ext cx="912" cy="683"/>
              </a:xfrm>
              <a:custGeom>
                <a:avLst/>
                <a:gdLst>
                  <a:gd name="T0" fmla="*/ 692 w 747"/>
                  <a:gd name="T1" fmla="*/ 240 h 562"/>
                  <a:gd name="T2" fmla="*/ 579 w 747"/>
                  <a:gd name="T3" fmla="*/ 186 h 562"/>
                  <a:gd name="T4" fmla="*/ 520 w 747"/>
                  <a:gd name="T5" fmla="*/ 61 h 562"/>
                  <a:gd name="T6" fmla="*/ 374 w 747"/>
                  <a:gd name="T7" fmla="*/ 0 h 562"/>
                  <a:gd name="T8" fmla="*/ 228 w 747"/>
                  <a:gd name="T9" fmla="*/ 61 h 562"/>
                  <a:gd name="T10" fmla="*/ 168 w 747"/>
                  <a:gd name="T11" fmla="*/ 186 h 562"/>
                  <a:gd name="T12" fmla="*/ 55 w 747"/>
                  <a:gd name="T13" fmla="*/ 240 h 562"/>
                  <a:gd name="T14" fmla="*/ 0 w 747"/>
                  <a:gd name="T15" fmla="*/ 374 h 562"/>
                  <a:gd name="T16" fmla="*/ 55 w 747"/>
                  <a:gd name="T17" fmla="*/ 507 h 562"/>
                  <a:gd name="T18" fmla="*/ 189 w 747"/>
                  <a:gd name="T19" fmla="*/ 562 h 562"/>
                  <a:gd name="T20" fmla="*/ 559 w 747"/>
                  <a:gd name="T21" fmla="*/ 562 h 562"/>
                  <a:gd name="T22" fmla="*/ 692 w 747"/>
                  <a:gd name="T23" fmla="*/ 507 h 562"/>
                  <a:gd name="T24" fmla="*/ 747 w 747"/>
                  <a:gd name="T25" fmla="*/ 374 h 562"/>
                  <a:gd name="T26" fmla="*/ 692 w 747"/>
                  <a:gd name="T27" fmla="*/ 240 h 562"/>
                  <a:gd name="T28" fmla="*/ 559 w 747"/>
                  <a:gd name="T29" fmla="*/ 518 h 562"/>
                  <a:gd name="T30" fmla="*/ 189 w 747"/>
                  <a:gd name="T31" fmla="*/ 518 h 562"/>
                  <a:gd name="T32" fmla="*/ 44 w 747"/>
                  <a:gd name="T33" fmla="*/ 374 h 562"/>
                  <a:gd name="T34" fmla="*/ 188 w 747"/>
                  <a:gd name="T35" fmla="*/ 229 h 562"/>
                  <a:gd name="T36" fmla="*/ 211 w 747"/>
                  <a:gd name="T37" fmla="*/ 229 h 562"/>
                  <a:gd name="T38" fmla="*/ 211 w 747"/>
                  <a:gd name="T39" fmla="*/ 207 h 562"/>
                  <a:gd name="T40" fmla="*/ 211 w 747"/>
                  <a:gd name="T41" fmla="*/ 207 h 562"/>
                  <a:gd name="T42" fmla="*/ 374 w 747"/>
                  <a:gd name="T43" fmla="*/ 44 h 562"/>
                  <a:gd name="T44" fmla="*/ 536 w 747"/>
                  <a:gd name="T45" fmla="*/ 206 h 562"/>
                  <a:gd name="T46" fmla="*/ 536 w 747"/>
                  <a:gd name="T47" fmla="*/ 207 h 562"/>
                  <a:gd name="T48" fmla="*/ 536 w 747"/>
                  <a:gd name="T49" fmla="*/ 229 h 562"/>
                  <a:gd name="T50" fmla="*/ 558 w 747"/>
                  <a:gd name="T51" fmla="*/ 229 h 562"/>
                  <a:gd name="T52" fmla="*/ 559 w 747"/>
                  <a:gd name="T53" fmla="*/ 229 h 562"/>
                  <a:gd name="T54" fmla="*/ 704 w 747"/>
                  <a:gd name="T55" fmla="*/ 374 h 562"/>
                  <a:gd name="T56" fmla="*/ 559 w 747"/>
                  <a:gd name="T57" fmla="*/ 518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47" h="562">
                    <a:moveTo>
                      <a:pt x="692" y="240"/>
                    </a:moveTo>
                    <a:cubicBezTo>
                      <a:pt x="661" y="210"/>
                      <a:pt x="622" y="191"/>
                      <a:pt x="579" y="186"/>
                    </a:cubicBezTo>
                    <a:cubicBezTo>
                      <a:pt x="574" y="139"/>
                      <a:pt x="554" y="95"/>
                      <a:pt x="520" y="61"/>
                    </a:cubicBezTo>
                    <a:cubicBezTo>
                      <a:pt x="481" y="22"/>
                      <a:pt x="429" y="0"/>
                      <a:pt x="374" y="0"/>
                    </a:cubicBezTo>
                    <a:cubicBezTo>
                      <a:pt x="318" y="0"/>
                      <a:pt x="267" y="22"/>
                      <a:pt x="228" y="61"/>
                    </a:cubicBezTo>
                    <a:cubicBezTo>
                      <a:pt x="193" y="95"/>
                      <a:pt x="173" y="139"/>
                      <a:pt x="168" y="186"/>
                    </a:cubicBezTo>
                    <a:cubicBezTo>
                      <a:pt x="125" y="191"/>
                      <a:pt x="86" y="210"/>
                      <a:pt x="55" y="240"/>
                    </a:cubicBezTo>
                    <a:cubicBezTo>
                      <a:pt x="20" y="276"/>
                      <a:pt x="0" y="323"/>
                      <a:pt x="0" y="374"/>
                    </a:cubicBezTo>
                    <a:cubicBezTo>
                      <a:pt x="0" y="424"/>
                      <a:pt x="20" y="471"/>
                      <a:pt x="55" y="507"/>
                    </a:cubicBezTo>
                    <a:cubicBezTo>
                      <a:pt x="91" y="542"/>
                      <a:pt x="138" y="562"/>
                      <a:pt x="189" y="562"/>
                    </a:cubicBezTo>
                    <a:cubicBezTo>
                      <a:pt x="559" y="562"/>
                      <a:pt x="559" y="562"/>
                      <a:pt x="559" y="562"/>
                    </a:cubicBezTo>
                    <a:cubicBezTo>
                      <a:pt x="609" y="562"/>
                      <a:pt x="657" y="542"/>
                      <a:pt x="692" y="507"/>
                    </a:cubicBezTo>
                    <a:cubicBezTo>
                      <a:pt x="728" y="471"/>
                      <a:pt x="747" y="424"/>
                      <a:pt x="747" y="374"/>
                    </a:cubicBezTo>
                    <a:cubicBezTo>
                      <a:pt x="747" y="323"/>
                      <a:pt x="728" y="276"/>
                      <a:pt x="692" y="240"/>
                    </a:cubicBezTo>
                    <a:close/>
                    <a:moveTo>
                      <a:pt x="559" y="518"/>
                    </a:moveTo>
                    <a:cubicBezTo>
                      <a:pt x="189" y="518"/>
                      <a:pt x="189" y="518"/>
                      <a:pt x="189" y="518"/>
                    </a:cubicBezTo>
                    <a:cubicBezTo>
                      <a:pt x="109" y="518"/>
                      <a:pt x="44" y="453"/>
                      <a:pt x="44" y="374"/>
                    </a:cubicBezTo>
                    <a:cubicBezTo>
                      <a:pt x="44" y="294"/>
                      <a:pt x="109" y="229"/>
                      <a:pt x="188" y="229"/>
                    </a:cubicBezTo>
                    <a:cubicBezTo>
                      <a:pt x="211" y="229"/>
                      <a:pt x="211" y="229"/>
                      <a:pt x="211" y="229"/>
                    </a:cubicBezTo>
                    <a:cubicBezTo>
                      <a:pt x="211" y="207"/>
                      <a:pt x="211" y="207"/>
                      <a:pt x="211" y="207"/>
                    </a:cubicBezTo>
                    <a:cubicBezTo>
                      <a:pt x="211" y="207"/>
                      <a:pt x="211" y="207"/>
                      <a:pt x="211" y="207"/>
                    </a:cubicBezTo>
                    <a:cubicBezTo>
                      <a:pt x="211" y="117"/>
                      <a:pt x="284" y="44"/>
                      <a:pt x="374" y="44"/>
                    </a:cubicBezTo>
                    <a:cubicBezTo>
                      <a:pt x="463" y="44"/>
                      <a:pt x="536" y="117"/>
                      <a:pt x="536" y="206"/>
                    </a:cubicBezTo>
                    <a:cubicBezTo>
                      <a:pt x="536" y="207"/>
                      <a:pt x="536" y="207"/>
                      <a:pt x="536" y="207"/>
                    </a:cubicBezTo>
                    <a:cubicBezTo>
                      <a:pt x="536" y="229"/>
                      <a:pt x="536" y="229"/>
                      <a:pt x="536" y="229"/>
                    </a:cubicBezTo>
                    <a:cubicBezTo>
                      <a:pt x="558" y="229"/>
                      <a:pt x="558" y="229"/>
                      <a:pt x="558" y="229"/>
                    </a:cubicBezTo>
                    <a:cubicBezTo>
                      <a:pt x="559" y="229"/>
                      <a:pt x="559" y="229"/>
                      <a:pt x="559" y="229"/>
                    </a:cubicBezTo>
                    <a:cubicBezTo>
                      <a:pt x="639" y="229"/>
                      <a:pt x="704" y="294"/>
                      <a:pt x="704" y="374"/>
                    </a:cubicBezTo>
                    <a:cubicBezTo>
                      <a:pt x="704" y="453"/>
                      <a:pt x="639" y="518"/>
                      <a:pt x="559" y="5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prstClr val="black">
                      <a:lumMod val="65000"/>
                      <a:lumOff val="35000"/>
                    </a:prstClr>
                  </a:solidFill>
                  <a:effectLst/>
                  <a:uLnTx/>
                  <a:uFillTx/>
                  <a:cs typeface="+mn-ea"/>
                  <a:sym typeface="+mn-lt"/>
                </a:endParaRPr>
              </a:p>
            </p:txBody>
          </p:sp>
        </p:grpSp>
        <p:grpSp>
          <p:nvGrpSpPr>
            <p:cNvPr id="87" name="Group 8"/>
            <p:cNvGrpSpPr>
              <a:grpSpLocks noChangeAspect="1"/>
            </p:cNvGrpSpPr>
            <p:nvPr/>
          </p:nvGrpSpPr>
          <p:grpSpPr bwMode="auto">
            <a:xfrm>
              <a:off x="5373" y="3993"/>
              <a:ext cx="525" cy="617"/>
              <a:chOff x="3011" y="1309"/>
              <a:chExt cx="268" cy="315"/>
            </a:xfrm>
            <a:solidFill>
              <a:schemeClr val="bg1"/>
            </a:solidFill>
          </p:grpSpPr>
          <p:sp>
            <p:nvSpPr>
              <p:cNvPr id="88" name="Freeform 9"/>
              <p:cNvSpPr/>
              <p:nvPr/>
            </p:nvSpPr>
            <p:spPr bwMode="auto">
              <a:xfrm>
                <a:off x="3066" y="1543"/>
                <a:ext cx="157" cy="16"/>
              </a:xfrm>
              <a:custGeom>
                <a:avLst/>
                <a:gdLst>
                  <a:gd name="T0" fmla="*/ 380 w 400"/>
                  <a:gd name="T1" fmla="*/ 0 h 40"/>
                  <a:gd name="T2" fmla="*/ 20 w 400"/>
                  <a:gd name="T3" fmla="*/ 0 h 40"/>
                  <a:gd name="T4" fmla="*/ 0 w 400"/>
                  <a:gd name="T5" fmla="*/ 20 h 40"/>
                  <a:gd name="T6" fmla="*/ 20 w 400"/>
                  <a:gd name="T7" fmla="*/ 40 h 40"/>
                  <a:gd name="T8" fmla="*/ 380 w 400"/>
                  <a:gd name="T9" fmla="*/ 40 h 40"/>
                  <a:gd name="T10" fmla="*/ 400 w 400"/>
                  <a:gd name="T11" fmla="*/ 20 h 40"/>
                  <a:gd name="T12" fmla="*/ 380 w 400"/>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400" h="40">
                    <a:moveTo>
                      <a:pt x="380" y="0"/>
                    </a:moveTo>
                    <a:cubicBezTo>
                      <a:pt x="20" y="0"/>
                      <a:pt x="20" y="0"/>
                      <a:pt x="20" y="0"/>
                    </a:cubicBezTo>
                    <a:cubicBezTo>
                      <a:pt x="9" y="0"/>
                      <a:pt x="0" y="9"/>
                      <a:pt x="0" y="20"/>
                    </a:cubicBezTo>
                    <a:cubicBezTo>
                      <a:pt x="0" y="31"/>
                      <a:pt x="9" y="40"/>
                      <a:pt x="20" y="40"/>
                    </a:cubicBezTo>
                    <a:cubicBezTo>
                      <a:pt x="380" y="40"/>
                      <a:pt x="380" y="40"/>
                      <a:pt x="380" y="40"/>
                    </a:cubicBezTo>
                    <a:cubicBezTo>
                      <a:pt x="391" y="40"/>
                      <a:pt x="400" y="31"/>
                      <a:pt x="400" y="20"/>
                    </a:cubicBezTo>
                    <a:cubicBezTo>
                      <a:pt x="400" y="9"/>
                      <a:pt x="391" y="0"/>
                      <a:pt x="38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srgbClr val="000000"/>
                  </a:solidFill>
                  <a:effectLst/>
                  <a:uLnTx/>
                  <a:uFillTx/>
                  <a:cs typeface="+mn-ea"/>
                  <a:sym typeface="+mn-lt"/>
                </a:endParaRPr>
              </a:p>
            </p:txBody>
          </p:sp>
          <p:sp>
            <p:nvSpPr>
              <p:cNvPr id="89" name="Freeform 10"/>
              <p:cNvSpPr/>
              <p:nvPr/>
            </p:nvSpPr>
            <p:spPr bwMode="auto">
              <a:xfrm>
                <a:off x="3066" y="1501"/>
                <a:ext cx="157" cy="16"/>
              </a:xfrm>
              <a:custGeom>
                <a:avLst/>
                <a:gdLst>
                  <a:gd name="T0" fmla="*/ 380 w 400"/>
                  <a:gd name="T1" fmla="*/ 0 h 40"/>
                  <a:gd name="T2" fmla="*/ 20 w 400"/>
                  <a:gd name="T3" fmla="*/ 0 h 40"/>
                  <a:gd name="T4" fmla="*/ 0 w 400"/>
                  <a:gd name="T5" fmla="*/ 20 h 40"/>
                  <a:gd name="T6" fmla="*/ 20 w 400"/>
                  <a:gd name="T7" fmla="*/ 40 h 40"/>
                  <a:gd name="T8" fmla="*/ 380 w 400"/>
                  <a:gd name="T9" fmla="*/ 40 h 40"/>
                  <a:gd name="T10" fmla="*/ 400 w 400"/>
                  <a:gd name="T11" fmla="*/ 20 h 40"/>
                  <a:gd name="T12" fmla="*/ 380 w 400"/>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400" h="40">
                    <a:moveTo>
                      <a:pt x="380" y="0"/>
                    </a:moveTo>
                    <a:cubicBezTo>
                      <a:pt x="20" y="0"/>
                      <a:pt x="20" y="0"/>
                      <a:pt x="20" y="0"/>
                    </a:cubicBezTo>
                    <a:cubicBezTo>
                      <a:pt x="9" y="0"/>
                      <a:pt x="0" y="9"/>
                      <a:pt x="0" y="20"/>
                    </a:cubicBezTo>
                    <a:cubicBezTo>
                      <a:pt x="0" y="32"/>
                      <a:pt x="9" y="40"/>
                      <a:pt x="20" y="40"/>
                    </a:cubicBezTo>
                    <a:cubicBezTo>
                      <a:pt x="380" y="40"/>
                      <a:pt x="380" y="40"/>
                      <a:pt x="380" y="40"/>
                    </a:cubicBezTo>
                    <a:cubicBezTo>
                      <a:pt x="391" y="40"/>
                      <a:pt x="400" y="32"/>
                      <a:pt x="400" y="20"/>
                    </a:cubicBezTo>
                    <a:cubicBezTo>
                      <a:pt x="400" y="9"/>
                      <a:pt x="391" y="0"/>
                      <a:pt x="38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srgbClr val="000000"/>
                  </a:solidFill>
                  <a:effectLst/>
                  <a:uLnTx/>
                  <a:uFillTx/>
                  <a:cs typeface="+mn-ea"/>
                  <a:sym typeface="+mn-lt"/>
                </a:endParaRPr>
              </a:p>
            </p:txBody>
          </p:sp>
          <p:sp>
            <p:nvSpPr>
              <p:cNvPr id="90" name="Freeform 11"/>
              <p:cNvSpPr>
                <a:spLocks noEditPoints="1"/>
              </p:cNvSpPr>
              <p:nvPr/>
            </p:nvSpPr>
            <p:spPr bwMode="auto">
              <a:xfrm>
                <a:off x="3011" y="1309"/>
                <a:ext cx="268" cy="315"/>
              </a:xfrm>
              <a:custGeom>
                <a:avLst/>
                <a:gdLst>
                  <a:gd name="T0" fmla="*/ 480 w 680"/>
                  <a:gd name="T1" fmla="*/ 0 h 800"/>
                  <a:gd name="T2" fmla="*/ 200 w 680"/>
                  <a:gd name="T3" fmla="*/ 0 h 800"/>
                  <a:gd name="T4" fmla="*/ 0 w 680"/>
                  <a:gd name="T5" fmla="*/ 200 h 800"/>
                  <a:gd name="T6" fmla="*/ 0 w 680"/>
                  <a:gd name="T7" fmla="*/ 600 h 800"/>
                  <a:gd name="T8" fmla="*/ 200 w 680"/>
                  <a:gd name="T9" fmla="*/ 800 h 800"/>
                  <a:gd name="T10" fmla="*/ 480 w 680"/>
                  <a:gd name="T11" fmla="*/ 800 h 800"/>
                  <a:gd name="T12" fmla="*/ 680 w 680"/>
                  <a:gd name="T13" fmla="*/ 600 h 800"/>
                  <a:gd name="T14" fmla="*/ 680 w 680"/>
                  <a:gd name="T15" fmla="*/ 200 h 800"/>
                  <a:gd name="T16" fmla="*/ 480 w 680"/>
                  <a:gd name="T17" fmla="*/ 0 h 800"/>
                  <a:gd name="T18" fmla="*/ 640 w 680"/>
                  <a:gd name="T19" fmla="*/ 600 h 800"/>
                  <a:gd name="T20" fmla="*/ 480 w 680"/>
                  <a:gd name="T21" fmla="*/ 760 h 800"/>
                  <a:gd name="T22" fmla="*/ 200 w 680"/>
                  <a:gd name="T23" fmla="*/ 760 h 800"/>
                  <a:gd name="T24" fmla="*/ 40 w 680"/>
                  <a:gd name="T25" fmla="*/ 600 h 800"/>
                  <a:gd name="T26" fmla="*/ 40 w 680"/>
                  <a:gd name="T27" fmla="*/ 200 h 800"/>
                  <a:gd name="T28" fmla="*/ 200 w 680"/>
                  <a:gd name="T29" fmla="*/ 40 h 800"/>
                  <a:gd name="T30" fmla="*/ 373 w 680"/>
                  <a:gd name="T31" fmla="*/ 40 h 800"/>
                  <a:gd name="T32" fmla="*/ 385 w 680"/>
                  <a:gd name="T33" fmla="*/ 53 h 800"/>
                  <a:gd name="T34" fmla="*/ 385 w 680"/>
                  <a:gd name="T35" fmla="*/ 250 h 800"/>
                  <a:gd name="T36" fmla="*/ 410 w 680"/>
                  <a:gd name="T37" fmla="*/ 265 h 800"/>
                  <a:gd name="T38" fmla="*/ 472 w 680"/>
                  <a:gd name="T39" fmla="*/ 216 h 800"/>
                  <a:gd name="T40" fmla="*/ 534 w 680"/>
                  <a:gd name="T41" fmla="*/ 265 h 800"/>
                  <a:gd name="T42" fmla="*/ 559 w 680"/>
                  <a:gd name="T43" fmla="*/ 250 h 800"/>
                  <a:gd name="T44" fmla="*/ 559 w 680"/>
                  <a:gd name="T45" fmla="*/ 74 h 800"/>
                  <a:gd name="T46" fmla="*/ 569 w 680"/>
                  <a:gd name="T47" fmla="*/ 67 h 800"/>
                  <a:gd name="T48" fmla="*/ 640 w 680"/>
                  <a:gd name="T49" fmla="*/ 200 h 800"/>
                  <a:gd name="T50" fmla="*/ 640 w 680"/>
                  <a:gd name="T51" fmla="*/ 60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80" h="800">
                    <a:moveTo>
                      <a:pt x="480" y="0"/>
                    </a:moveTo>
                    <a:cubicBezTo>
                      <a:pt x="200" y="0"/>
                      <a:pt x="200" y="0"/>
                      <a:pt x="200" y="0"/>
                    </a:cubicBezTo>
                    <a:cubicBezTo>
                      <a:pt x="90" y="0"/>
                      <a:pt x="0" y="90"/>
                      <a:pt x="0" y="200"/>
                    </a:cubicBezTo>
                    <a:cubicBezTo>
                      <a:pt x="0" y="600"/>
                      <a:pt x="0" y="600"/>
                      <a:pt x="0" y="600"/>
                    </a:cubicBezTo>
                    <a:cubicBezTo>
                      <a:pt x="0" y="710"/>
                      <a:pt x="90" y="800"/>
                      <a:pt x="200" y="800"/>
                    </a:cubicBezTo>
                    <a:cubicBezTo>
                      <a:pt x="480" y="800"/>
                      <a:pt x="480" y="800"/>
                      <a:pt x="480" y="800"/>
                    </a:cubicBezTo>
                    <a:cubicBezTo>
                      <a:pt x="590" y="800"/>
                      <a:pt x="680" y="710"/>
                      <a:pt x="680" y="600"/>
                    </a:cubicBezTo>
                    <a:cubicBezTo>
                      <a:pt x="680" y="200"/>
                      <a:pt x="680" y="200"/>
                      <a:pt x="680" y="200"/>
                    </a:cubicBezTo>
                    <a:cubicBezTo>
                      <a:pt x="680" y="90"/>
                      <a:pt x="590" y="0"/>
                      <a:pt x="480" y="0"/>
                    </a:cubicBezTo>
                    <a:close/>
                    <a:moveTo>
                      <a:pt x="640" y="600"/>
                    </a:moveTo>
                    <a:cubicBezTo>
                      <a:pt x="640" y="688"/>
                      <a:pt x="568" y="760"/>
                      <a:pt x="480" y="760"/>
                    </a:cubicBezTo>
                    <a:cubicBezTo>
                      <a:pt x="200" y="760"/>
                      <a:pt x="200" y="760"/>
                      <a:pt x="200" y="760"/>
                    </a:cubicBezTo>
                    <a:cubicBezTo>
                      <a:pt x="112" y="760"/>
                      <a:pt x="40" y="688"/>
                      <a:pt x="40" y="600"/>
                    </a:cubicBezTo>
                    <a:cubicBezTo>
                      <a:pt x="40" y="200"/>
                      <a:pt x="40" y="200"/>
                      <a:pt x="40" y="200"/>
                    </a:cubicBezTo>
                    <a:cubicBezTo>
                      <a:pt x="40" y="112"/>
                      <a:pt x="112" y="40"/>
                      <a:pt x="200" y="40"/>
                    </a:cubicBezTo>
                    <a:cubicBezTo>
                      <a:pt x="373" y="40"/>
                      <a:pt x="373" y="40"/>
                      <a:pt x="373" y="40"/>
                    </a:cubicBezTo>
                    <a:cubicBezTo>
                      <a:pt x="373" y="40"/>
                      <a:pt x="385" y="39"/>
                      <a:pt x="385" y="53"/>
                    </a:cubicBezTo>
                    <a:cubicBezTo>
                      <a:pt x="385" y="250"/>
                      <a:pt x="385" y="250"/>
                      <a:pt x="385" y="250"/>
                    </a:cubicBezTo>
                    <a:cubicBezTo>
                      <a:pt x="385" y="285"/>
                      <a:pt x="410" y="265"/>
                      <a:pt x="410" y="265"/>
                    </a:cubicBezTo>
                    <a:cubicBezTo>
                      <a:pt x="410" y="265"/>
                      <a:pt x="459" y="216"/>
                      <a:pt x="472" y="216"/>
                    </a:cubicBezTo>
                    <a:cubicBezTo>
                      <a:pt x="485" y="216"/>
                      <a:pt x="534" y="265"/>
                      <a:pt x="534" y="265"/>
                    </a:cubicBezTo>
                    <a:cubicBezTo>
                      <a:pt x="534" y="265"/>
                      <a:pt x="559" y="285"/>
                      <a:pt x="559" y="250"/>
                    </a:cubicBezTo>
                    <a:cubicBezTo>
                      <a:pt x="559" y="74"/>
                      <a:pt x="559" y="74"/>
                      <a:pt x="559" y="74"/>
                    </a:cubicBezTo>
                    <a:cubicBezTo>
                      <a:pt x="559" y="69"/>
                      <a:pt x="566" y="65"/>
                      <a:pt x="569" y="67"/>
                    </a:cubicBezTo>
                    <a:cubicBezTo>
                      <a:pt x="613" y="97"/>
                      <a:pt x="640" y="147"/>
                      <a:pt x="640" y="200"/>
                    </a:cubicBezTo>
                    <a:lnTo>
                      <a:pt x="640" y="60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srgbClr val="000000"/>
                  </a:solidFill>
                  <a:effectLst/>
                  <a:uLnTx/>
                  <a:uFillTx/>
                  <a:cs typeface="+mn-ea"/>
                  <a:sym typeface="+mn-lt"/>
                </a:endParaRPr>
              </a:p>
            </p:txBody>
          </p:sp>
          <p:sp>
            <p:nvSpPr>
              <p:cNvPr id="91" name="Freeform 12"/>
              <p:cNvSpPr/>
              <p:nvPr/>
            </p:nvSpPr>
            <p:spPr bwMode="auto">
              <a:xfrm>
                <a:off x="3066" y="1459"/>
                <a:ext cx="157" cy="16"/>
              </a:xfrm>
              <a:custGeom>
                <a:avLst/>
                <a:gdLst>
                  <a:gd name="T0" fmla="*/ 380 w 400"/>
                  <a:gd name="T1" fmla="*/ 0 h 40"/>
                  <a:gd name="T2" fmla="*/ 20 w 400"/>
                  <a:gd name="T3" fmla="*/ 0 h 40"/>
                  <a:gd name="T4" fmla="*/ 0 w 400"/>
                  <a:gd name="T5" fmla="*/ 20 h 40"/>
                  <a:gd name="T6" fmla="*/ 20 w 400"/>
                  <a:gd name="T7" fmla="*/ 40 h 40"/>
                  <a:gd name="T8" fmla="*/ 20 w 400"/>
                  <a:gd name="T9" fmla="*/ 40 h 40"/>
                  <a:gd name="T10" fmla="*/ 380 w 400"/>
                  <a:gd name="T11" fmla="*/ 40 h 40"/>
                  <a:gd name="T12" fmla="*/ 400 w 400"/>
                  <a:gd name="T13" fmla="*/ 20 h 40"/>
                  <a:gd name="T14" fmla="*/ 380 w 400"/>
                  <a:gd name="T15" fmla="*/ 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0" h="40">
                    <a:moveTo>
                      <a:pt x="380" y="0"/>
                    </a:moveTo>
                    <a:cubicBezTo>
                      <a:pt x="20" y="0"/>
                      <a:pt x="20" y="0"/>
                      <a:pt x="20" y="0"/>
                    </a:cubicBezTo>
                    <a:cubicBezTo>
                      <a:pt x="9" y="0"/>
                      <a:pt x="0" y="9"/>
                      <a:pt x="0" y="20"/>
                    </a:cubicBezTo>
                    <a:cubicBezTo>
                      <a:pt x="0" y="31"/>
                      <a:pt x="9" y="40"/>
                      <a:pt x="20" y="40"/>
                    </a:cubicBezTo>
                    <a:cubicBezTo>
                      <a:pt x="20" y="40"/>
                      <a:pt x="20" y="40"/>
                      <a:pt x="20" y="40"/>
                    </a:cubicBezTo>
                    <a:cubicBezTo>
                      <a:pt x="380" y="40"/>
                      <a:pt x="380" y="40"/>
                      <a:pt x="380" y="40"/>
                    </a:cubicBezTo>
                    <a:cubicBezTo>
                      <a:pt x="391" y="40"/>
                      <a:pt x="400" y="31"/>
                      <a:pt x="400" y="20"/>
                    </a:cubicBezTo>
                    <a:cubicBezTo>
                      <a:pt x="400" y="9"/>
                      <a:pt x="391" y="0"/>
                      <a:pt x="38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srgbClr val="000000"/>
                  </a:solidFill>
                  <a:effectLst/>
                  <a:uLnTx/>
                  <a:uFillTx/>
                  <a:cs typeface="+mn-ea"/>
                  <a:sym typeface="+mn-lt"/>
                </a:endParaRPr>
              </a:p>
            </p:txBody>
          </p:sp>
        </p:grpSp>
        <p:grpSp>
          <p:nvGrpSpPr>
            <p:cNvPr id="92" name="组合 91"/>
            <p:cNvGrpSpPr/>
            <p:nvPr/>
          </p:nvGrpSpPr>
          <p:grpSpPr>
            <a:xfrm>
              <a:off x="7506" y="5729"/>
              <a:ext cx="566" cy="566"/>
              <a:chOff x="5394312" y="2141343"/>
              <a:chExt cx="359165" cy="359165"/>
            </a:xfrm>
            <a:solidFill>
              <a:schemeClr val="bg1"/>
            </a:solidFill>
          </p:grpSpPr>
          <p:sp>
            <p:nvSpPr>
              <p:cNvPr id="93" name="AutoShape 56"/>
              <p:cNvSpPr/>
              <p:nvPr/>
            </p:nvSpPr>
            <p:spPr bwMode="auto">
              <a:xfrm>
                <a:off x="5394312" y="2141343"/>
                <a:ext cx="112353"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p:spPr>
            <p:txBody>
              <a:bodyPr lIns="19050" tIns="19050" rIns="19050" bIns="1905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b="0" i="0" u="none" strike="noStrike" kern="0" cap="none" spc="0" normalizeH="0" baseline="0" noProof="0">
                  <a:ln>
                    <a:noFill/>
                  </a:ln>
                  <a:solidFill>
                    <a:srgbClr val="FFFFFF"/>
                  </a:solidFill>
                  <a:effectLst>
                    <a:outerShdw blurRad="38100" dist="38100" dir="2700000" algn="tl">
                      <a:srgbClr val="000000"/>
                    </a:outerShdw>
                  </a:effectLst>
                  <a:uLnTx/>
                  <a:uFillTx/>
                  <a:cs typeface="+mn-ea"/>
                  <a:sym typeface="+mn-lt"/>
                </a:endParaRPr>
              </a:p>
            </p:txBody>
          </p:sp>
          <p:sp>
            <p:nvSpPr>
              <p:cNvPr id="94" name="AutoShape 57"/>
              <p:cNvSpPr/>
              <p:nvPr/>
            </p:nvSpPr>
            <p:spPr bwMode="auto">
              <a:xfrm>
                <a:off x="5641124" y="2141343"/>
                <a:ext cx="112353"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p:spPr>
            <p:txBody>
              <a:bodyPr lIns="19050" tIns="19050" rIns="19050" bIns="1905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b="0" i="0" u="none" strike="noStrike" kern="0" cap="none" spc="0" normalizeH="0" baseline="0" noProof="0">
                  <a:ln>
                    <a:noFill/>
                  </a:ln>
                  <a:solidFill>
                    <a:srgbClr val="FFFFFF"/>
                  </a:solidFill>
                  <a:effectLst>
                    <a:outerShdw blurRad="38100" dist="38100" dir="2700000" algn="tl">
                      <a:srgbClr val="000000"/>
                    </a:outerShdw>
                  </a:effectLst>
                  <a:uLnTx/>
                  <a:uFillTx/>
                  <a:cs typeface="+mn-ea"/>
                  <a:sym typeface="+mn-lt"/>
                </a:endParaRPr>
              </a:p>
            </p:txBody>
          </p:sp>
          <p:sp>
            <p:nvSpPr>
              <p:cNvPr id="95" name="AutoShape 58"/>
              <p:cNvSpPr/>
              <p:nvPr/>
            </p:nvSpPr>
            <p:spPr bwMode="auto">
              <a:xfrm>
                <a:off x="5517718" y="2141343"/>
                <a:ext cx="112355"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15416"/>
                    </a:moveTo>
                    <a:cubicBezTo>
                      <a:pt x="16954" y="15452"/>
                      <a:pt x="16923" y="15487"/>
                      <a:pt x="16883" y="15523"/>
                    </a:cubicBezTo>
                    <a:cubicBezTo>
                      <a:pt x="16677" y="15701"/>
                      <a:pt x="16414" y="15870"/>
                      <a:pt x="16066" y="16020"/>
                    </a:cubicBezTo>
                    <a:cubicBezTo>
                      <a:pt x="16057" y="16024"/>
                      <a:pt x="16044" y="16027"/>
                      <a:pt x="16038" y="16031"/>
                    </a:cubicBezTo>
                    <a:cubicBezTo>
                      <a:pt x="15662" y="16192"/>
                      <a:pt x="15214" y="16334"/>
                      <a:pt x="14705" y="16454"/>
                    </a:cubicBezTo>
                    <a:cubicBezTo>
                      <a:pt x="14697" y="16457"/>
                      <a:pt x="14692" y="16458"/>
                      <a:pt x="14686" y="16459"/>
                    </a:cubicBezTo>
                    <a:cubicBezTo>
                      <a:pt x="14163" y="16582"/>
                      <a:pt x="13584" y="16681"/>
                      <a:pt x="12960" y="16749"/>
                    </a:cubicBezTo>
                    <a:cubicBezTo>
                      <a:pt x="12279" y="16826"/>
                      <a:pt x="11560" y="16875"/>
                      <a:pt x="10800" y="16875"/>
                    </a:cubicBezTo>
                    <a:cubicBezTo>
                      <a:pt x="10037" y="16875"/>
                      <a:pt x="9318" y="16826"/>
                      <a:pt x="8640" y="16749"/>
                    </a:cubicBezTo>
                    <a:cubicBezTo>
                      <a:pt x="8016" y="16681"/>
                      <a:pt x="7435" y="16582"/>
                      <a:pt x="6914" y="16459"/>
                    </a:cubicBezTo>
                    <a:cubicBezTo>
                      <a:pt x="6908" y="16458"/>
                      <a:pt x="6901" y="16457"/>
                      <a:pt x="6893" y="16454"/>
                    </a:cubicBezTo>
                    <a:cubicBezTo>
                      <a:pt x="6385" y="16334"/>
                      <a:pt x="5937" y="16192"/>
                      <a:pt x="5562" y="16031"/>
                    </a:cubicBezTo>
                    <a:cubicBezTo>
                      <a:pt x="5553" y="16027"/>
                      <a:pt x="5541" y="16024"/>
                      <a:pt x="5531" y="16020"/>
                    </a:cubicBezTo>
                    <a:cubicBezTo>
                      <a:pt x="5184" y="15870"/>
                      <a:pt x="4921" y="15701"/>
                      <a:pt x="4715" y="15523"/>
                    </a:cubicBezTo>
                    <a:cubicBezTo>
                      <a:pt x="4676" y="15487"/>
                      <a:pt x="4644" y="15452"/>
                      <a:pt x="4612" y="15416"/>
                    </a:cubicBezTo>
                    <a:cubicBezTo>
                      <a:pt x="4437" y="15236"/>
                      <a:pt x="4320" y="15047"/>
                      <a:pt x="4320" y="14850"/>
                    </a:cubicBezTo>
                    <a:cubicBezTo>
                      <a:pt x="4320" y="14650"/>
                      <a:pt x="4437" y="14462"/>
                      <a:pt x="4612" y="14281"/>
                    </a:cubicBezTo>
                    <a:cubicBezTo>
                      <a:pt x="4644" y="14246"/>
                      <a:pt x="4676" y="14210"/>
                      <a:pt x="4715" y="14176"/>
                    </a:cubicBezTo>
                    <a:cubicBezTo>
                      <a:pt x="4921" y="13998"/>
                      <a:pt x="5184" y="13829"/>
                      <a:pt x="5531" y="13677"/>
                    </a:cubicBezTo>
                    <a:cubicBezTo>
                      <a:pt x="5541" y="13674"/>
                      <a:pt x="5553" y="13671"/>
                      <a:pt x="5562" y="13667"/>
                    </a:cubicBezTo>
                    <a:cubicBezTo>
                      <a:pt x="5937" y="13507"/>
                      <a:pt x="6385" y="13364"/>
                      <a:pt x="6893" y="13244"/>
                    </a:cubicBezTo>
                    <a:cubicBezTo>
                      <a:pt x="6901" y="13242"/>
                      <a:pt x="6908" y="13240"/>
                      <a:pt x="6914" y="13238"/>
                    </a:cubicBezTo>
                    <a:cubicBezTo>
                      <a:pt x="7435" y="13117"/>
                      <a:pt x="8016" y="13018"/>
                      <a:pt x="8640" y="12948"/>
                    </a:cubicBezTo>
                    <a:cubicBezTo>
                      <a:pt x="9318" y="12873"/>
                      <a:pt x="10037" y="12825"/>
                      <a:pt x="10800" y="12825"/>
                    </a:cubicBezTo>
                    <a:cubicBezTo>
                      <a:pt x="11560" y="12825"/>
                      <a:pt x="12279" y="12873"/>
                      <a:pt x="12960" y="12948"/>
                    </a:cubicBezTo>
                    <a:cubicBezTo>
                      <a:pt x="13584" y="13018"/>
                      <a:pt x="14163" y="13117"/>
                      <a:pt x="14686" y="13238"/>
                    </a:cubicBezTo>
                    <a:cubicBezTo>
                      <a:pt x="14692" y="13240"/>
                      <a:pt x="14697" y="13242"/>
                      <a:pt x="14705" y="13244"/>
                    </a:cubicBezTo>
                    <a:cubicBezTo>
                      <a:pt x="15214" y="13364"/>
                      <a:pt x="15662" y="13507"/>
                      <a:pt x="16038" y="13667"/>
                    </a:cubicBezTo>
                    <a:cubicBezTo>
                      <a:pt x="16044" y="13671"/>
                      <a:pt x="16057" y="13674"/>
                      <a:pt x="16066" y="13677"/>
                    </a:cubicBezTo>
                    <a:cubicBezTo>
                      <a:pt x="16414" y="13829"/>
                      <a:pt x="16677" y="13998"/>
                      <a:pt x="16883" y="14176"/>
                    </a:cubicBezTo>
                    <a:cubicBezTo>
                      <a:pt x="16923" y="14210"/>
                      <a:pt x="16954" y="14246"/>
                      <a:pt x="16988" y="14281"/>
                    </a:cubicBezTo>
                    <a:cubicBezTo>
                      <a:pt x="17161" y="14462"/>
                      <a:pt x="17280" y="14650"/>
                      <a:pt x="17280" y="14850"/>
                    </a:cubicBezTo>
                    <a:cubicBezTo>
                      <a:pt x="17280" y="15047"/>
                      <a:pt x="17161" y="15236"/>
                      <a:pt x="16988" y="15416"/>
                    </a:cubicBezTo>
                    <a:moveTo>
                      <a:pt x="12960" y="19575"/>
                    </a:moveTo>
                    <a:cubicBezTo>
                      <a:pt x="12960" y="19948"/>
                      <a:pt x="11992" y="20249"/>
                      <a:pt x="10800" y="20249"/>
                    </a:cubicBezTo>
                    <a:cubicBezTo>
                      <a:pt x="9606" y="20249"/>
                      <a:pt x="8640" y="19948"/>
                      <a:pt x="8640" y="19575"/>
                    </a:cubicBezTo>
                    <a:lnTo>
                      <a:pt x="8640" y="18156"/>
                    </a:lnTo>
                    <a:cubicBezTo>
                      <a:pt x="9338" y="18201"/>
                      <a:pt x="10059" y="18225"/>
                      <a:pt x="10800" y="18225"/>
                    </a:cubicBezTo>
                    <a:cubicBezTo>
                      <a:pt x="11541" y="18225"/>
                      <a:pt x="12262" y="18201"/>
                      <a:pt x="12960" y="18156"/>
                    </a:cubicBezTo>
                    <a:cubicBezTo>
                      <a:pt x="12960" y="18156"/>
                      <a:pt x="12960" y="19575"/>
                      <a:pt x="12960" y="19575"/>
                    </a:cubicBezTo>
                    <a:close/>
                    <a:moveTo>
                      <a:pt x="8640" y="2025"/>
                    </a:moveTo>
                    <a:cubicBezTo>
                      <a:pt x="8640" y="1651"/>
                      <a:pt x="9606" y="1350"/>
                      <a:pt x="10800" y="1350"/>
                    </a:cubicBezTo>
                    <a:cubicBezTo>
                      <a:pt x="11992" y="1350"/>
                      <a:pt x="12960" y="1651"/>
                      <a:pt x="12960" y="2025"/>
                    </a:cubicBezTo>
                    <a:lnTo>
                      <a:pt x="12960" y="11542"/>
                    </a:lnTo>
                    <a:cubicBezTo>
                      <a:pt x="12262" y="11498"/>
                      <a:pt x="11541" y="11475"/>
                      <a:pt x="10800" y="11475"/>
                    </a:cubicBezTo>
                    <a:cubicBezTo>
                      <a:pt x="10059" y="11475"/>
                      <a:pt x="9338" y="11498"/>
                      <a:pt x="8640" y="11542"/>
                    </a:cubicBezTo>
                    <a:cubicBezTo>
                      <a:pt x="8640" y="11542"/>
                      <a:pt x="8640" y="2025"/>
                      <a:pt x="8640" y="2025"/>
                    </a:cubicBezTo>
                    <a:close/>
                    <a:moveTo>
                      <a:pt x="17280" y="12164"/>
                    </a:moveTo>
                    <a:lnTo>
                      <a:pt x="17280" y="2025"/>
                    </a:lnTo>
                    <a:cubicBezTo>
                      <a:pt x="17280" y="908"/>
                      <a:pt x="14373" y="0"/>
                      <a:pt x="10800" y="0"/>
                    </a:cubicBezTo>
                    <a:cubicBezTo>
                      <a:pt x="7225" y="0"/>
                      <a:pt x="4320" y="908"/>
                      <a:pt x="4320" y="2025"/>
                    </a:cubicBezTo>
                    <a:lnTo>
                      <a:pt x="4320" y="12164"/>
                    </a:lnTo>
                    <a:cubicBezTo>
                      <a:pt x="1710" y="12781"/>
                      <a:pt x="0" y="13749"/>
                      <a:pt x="0" y="14850"/>
                    </a:cubicBezTo>
                    <a:cubicBezTo>
                      <a:pt x="0" y="15950"/>
                      <a:pt x="1710" y="16918"/>
                      <a:pt x="4320" y="17534"/>
                    </a:cubicBezTo>
                    <a:lnTo>
                      <a:pt x="4320" y="19575"/>
                    </a:lnTo>
                    <a:cubicBezTo>
                      <a:pt x="4320" y="20691"/>
                      <a:pt x="7225" y="21599"/>
                      <a:pt x="10800" y="21599"/>
                    </a:cubicBezTo>
                    <a:cubicBezTo>
                      <a:pt x="14373" y="21599"/>
                      <a:pt x="17280" y="20691"/>
                      <a:pt x="17280" y="19575"/>
                    </a:cubicBezTo>
                    <a:lnTo>
                      <a:pt x="17280" y="17534"/>
                    </a:lnTo>
                    <a:cubicBezTo>
                      <a:pt x="19889" y="16918"/>
                      <a:pt x="21600" y="15950"/>
                      <a:pt x="21600" y="14850"/>
                    </a:cubicBezTo>
                    <a:cubicBezTo>
                      <a:pt x="21600" y="13749"/>
                      <a:pt x="19889" y="12781"/>
                      <a:pt x="17280" y="12164"/>
                    </a:cubicBezTo>
                  </a:path>
                </a:pathLst>
              </a:custGeom>
              <a:grpFill/>
              <a:ln>
                <a:noFill/>
              </a:ln>
              <a:effectLst/>
            </p:spPr>
            <p:txBody>
              <a:bodyPr lIns="19050" tIns="19050" rIns="19050" bIns="1905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b="0" i="0" u="none" strike="noStrike" kern="0" cap="none" spc="0" normalizeH="0" baseline="0" noProof="0">
                  <a:ln>
                    <a:noFill/>
                  </a:ln>
                  <a:solidFill>
                    <a:srgbClr val="FFFFFF"/>
                  </a:solidFill>
                  <a:effectLst>
                    <a:outerShdw blurRad="38100" dist="38100" dir="2700000" algn="tl">
                      <a:srgbClr val="000000"/>
                    </a:outerShdw>
                  </a:effectLst>
                  <a:uLnTx/>
                  <a:uFillTx/>
                  <a:cs typeface="+mn-ea"/>
                  <a:sym typeface="+mn-lt"/>
                </a:endParaRPr>
              </a:p>
            </p:txBody>
          </p:sp>
        </p:grpSp>
        <p:sp>
          <p:nvSpPr>
            <p:cNvPr id="96" name="AutoShape 112"/>
            <p:cNvSpPr/>
            <p:nvPr/>
          </p:nvSpPr>
          <p:spPr bwMode="auto">
            <a:xfrm>
              <a:off x="5345" y="5744"/>
              <a:ext cx="568" cy="565"/>
            </a:xfrm>
            <a:custGeom>
              <a:avLst/>
              <a:gdLst>
                <a:gd name="T0" fmla="*/ 10510 w 21020"/>
                <a:gd name="T1" fmla="*/ 10800 h 21600"/>
                <a:gd name="T2" fmla="*/ 10510 w 21020"/>
                <a:gd name="T3" fmla="*/ 10800 h 21600"/>
                <a:gd name="T4" fmla="*/ 10510 w 21020"/>
                <a:gd name="T5" fmla="*/ 10800 h 21600"/>
                <a:gd name="T6" fmla="*/ 10510 w 21020"/>
                <a:gd name="T7" fmla="*/ 10800 h 21600"/>
              </a:gdLst>
              <a:ah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chemeClr val="bg1"/>
            </a:solidFill>
            <a:ln>
              <a:noFill/>
            </a:ln>
            <a:effectLst/>
          </p:spPr>
          <p:txBody>
            <a:bodyPr lIns="19050" tIns="19050" rIns="19050" bIns="1905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b="0" i="0" u="none" strike="noStrike" kern="0" cap="none" spc="0" normalizeH="0" baseline="0" noProof="0">
                <a:ln>
                  <a:noFill/>
                </a:ln>
                <a:solidFill>
                  <a:srgbClr val="FFFFFF"/>
                </a:solidFill>
                <a:effectLst>
                  <a:outerShdw blurRad="38100" dist="38100" dir="2700000" algn="tl">
                    <a:srgbClr val="000000"/>
                  </a:outerShdw>
                </a:effectLst>
                <a:uLnTx/>
                <a:uFillTx/>
                <a:cs typeface="+mn-ea"/>
                <a:sym typeface="+mn-lt"/>
              </a:endParaRP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med" p14:dur="699">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rot="10800000" flipH="1">
            <a:off x="275809" y="327218"/>
            <a:ext cx="355381" cy="88900"/>
            <a:chOff x="4381719" y="-1168400"/>
            <a:chExt cx="355381" cy="88900"/>
          </a:xfrm>
        </p:grpSpPr>
        <p:cxnSp>
          <p:nvCxnSpPr>
            <p:cNvPr id="32" name="直接连接符 31"/>
            <p:cNvCxnSpPr/>
            <p:nvPr/>
          </p:nvCxnSpPr>
          <p:spPr>
            <a:xfrm>
              <a:off x="4483100" y="-1168400"/>
              <a:ext cx="254000" cy="0"/>
            </a:xfrm>
            <a:prstGeom prst="line">
              <a:avLst/>
            </a:prstGeom>
            <a:ln w="28575" cap="rnd">
              <a:solidFill>
                <a:srgbClr val="3FA4DE"/>
              </a:solidFill>
              <a:round/>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4381719" y="-1079500"/>
              <a:ext cx="355381" cy="0"/>
            </a:xfrm>
            <a:prstGeom prst="line">
              <a:avLst/>
            </a:prstGeom>
            <a:ln w="28575" cap="rnd">
              <a:solidFill>
                <a:srgbClr val="3FA4DE"/>
              </a:solidFill>
              <a:round/>
            </a:ln>
          </p:spPr>
          <p:style>
            <a:lnRef idx="1">
              <a:schemeClr val="accent1"/>
            </a:lnRef>
            <a:fillRef idx="0">
              <a:schemeClr val="accent1"/>
            </a:fillRef>
            <a:effectRef idx="0">
              <a:schemeClr val="accent1"/>
            </a:effectRef>
            <a:fontRef idx="minor">
              <a:schemeClr val="tx1"/>
            </a:fontRef>
          </p:style>
        </p:cxnSp>
      </p:grpSp>
      <p:sp>
        <p:nvSpPr>
          <p:cNvPr id="153" name="文本框 152"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txBox="1"/>
          <p:nvPr/>
        </p:nvSpPr>
        <p:spPr>
          <a:xfrm>
            <a:off x="757555" y="147320"/>
            <a:ext cx="3264535" cy="460375"/>
          </a:xfrm>
          <a:prstGeom prst="rect">
            <a:avLst/>
          </a:prstGeom>
          <a:noFill/>
        </p:spPr>
        <p:txBody>
          <a:bodyPr wrap="square" rtlCol="0">
            <a:spAutoFit/>
          </a:bodyPr>
          <a:lstStyle>
            <a:defPPr>
              <a:defRPr lang="en-US"/>
            </a:defPPr>
            <a:lvl1pPr>
              <a:defRPr sz="2000" b="1">
                <a:solidFill>
                  <a:schemeClr val="accent1"/>
                </a:solidFill>
                <a:latin typeface="+mj-lt"/>
                <a:ea typeface="+mj-ea"/>
              </a:defRPr>
            </a:lvl1p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zh-CN" sz="2400" b="0" i="0" u="none" strike="noStrike" kern="1200" cap="none" spc="0" normalizeH="0" baseline="0" noProof="0">
                <a:ln>
                  <a:noFill/>
                </a:ln>
                <a:solidFill>
                  <a:schemeClr val="tx1">
                    <a:lumMod val="75000"/>
                    <a:lumOff val="25000"/>
                  </a:schemeClr>
                </a:solidFill>
                <a:effectLst/>
                <a:uLnTx/>
                <a:uFillTx/>
                <a:latin typeface="+mn-lt"/>
                <a:ea typeface="+mn-ea"/>
                <a:cs typeface="+mn-ea"/>
                <a:sym typeface="+mn-lt"/>
              </a:rPr>
              <a:t>请输入你的标题</a:t>
            </a:r>
          </a:p>
        </p:txBody>
      </p:sp>
      <p:sp>
        <p:nvSpPr>
          <p:cNvPr id="9" name="圆角矩形 8"/>
          <p:cNvSpPr/>
          <p:nvPr/>
        </p:nvSpPr>
        <p:spPr>
          <a:xfrm>
            <a:off x="2421065" y="1987225"/>
            <a:ext cx="2877871" cy="314203"/>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1">
                  <a:lumMod val="75000"/>
                  <a:lumOff val="25000"/>
                </a:schemeClr>
              </a:solidFill>
              <a:cs typeface="+mn-ea"/>
              <a:sym typeface="+mn-lt"/>
            </a:endParaRPr>
          </a:p>
        </p:txBody>
      </p:sp>
      <p:sp>
        <p:nvSpPr>
          <p:cNvPr id="10" name="圆角矩形 9"/>
          <p:cNvSpPr/>
          <p:nvPr/>
        </p:nvSpPr>
        <p:spPr>
          <a:xfrm>
            <a:off x="2421065" y="1987225"/>
            <a:ext cx="2026412" cy="314203"/>
          </a:xfrm>
          <a:prstGeom prst="roundRect">
            <a:avLst>
              <a:gd name="adj" fmla="val 50000"/>
            </a:avLst>
          </a:prstGeom>
          <a:solidFill>
            <a:srgbClr val="3FA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1">
                  <a:lumMod val="75000"/>
                  <a:lumOff val="25000"/>
                </a:schemeClr>
              </a:solidFill>
              <a:cs typeface="+mn-ea"/>
              <a:sym typeface="+mn-lt"/>
            </a:endParaRPr>
          </a:p>
        </p:txBody>
      </p:sp>
      <p:sp>
        <p:nvSpPr>
          <p:cNvPr id="8" name="文本框 4"/>
          <p:cNvSpPr txBox="1"/>
          <p:nvPr/>
        </p:nvSpPr>
        <p:spPr>
          <a:xfrm>
            <a:off x="4426134" y="1962466"/>
            <a:ext cx="647616" cy="339965"/>
          </a:xfrm>
          <a:prstGeom prst="rect">
            <a:avLst/>
          </a:prstGeom>
          <a:noFill/>
        </p:spPr>
        <p:txBody>
          <a:bodyPr wrap="square" rtlCol="0">
            <a:spAutoFit/>
          </a:bodyPr>
          <a:lstStyle/>
          <a:p>
            <a:pPr algn="ctr">
              <a:lnSpc>
                <a:spcPct val="120000"/>
              </a:lnSpc>
            </a:pPr>
            <a:r>
              <a:rPr lang="en-US" altLang="zh-CN" sz="1465" dirty="0">
                <a:solidFill>
                  <a:schemeClr val="tx1">
                    <a:lumMod val="75000"/>
                    <a:lumOff val="25000"/>
                  </a:schemeClr>
                </a:solidFill>
                <a:cs typeface="+mn-ea"/>
                <a:sym typeface="+mn-lt"/>
              </a:rPr>
              <a:t>70%</a:t>
            </a:r>
            <a:endParaRPr lang="zh-CN" altLang="en-US" sz="1465" baseline="-3000" dirty="0">
              <a:solidFill>
                <a:schemeClr val="tx1">
                  <a:lumMod val="75000"/>
                  <a:lumOff val="25000"/>
                </a:schemeClr>
              </a:solidFill>
              <a:cs typeface="+mn-ea"/>
              <a:sym typeface="+mn-lt"/>
            </a:endParaRPr>
          </a:p>
        </p:txBody>
      </p:sp>
      <p:sp>
        <p:nvSpPr>
          <p:cNvPr id="14" name="圆角矩形 13"/>
          <p:cNvSpPr/>
          <p:nvPr/>
        </p:nvSpPr>
        <p:spPr>
          <a:xfrm>
            <a:off x="2421065" y="2389898"/>
            <a:ext cx="2877871" cy="314202"/>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1">
                  <a:lumMod val="75000"/>
                  <a:lumOff val="25000"/>
                </a:schemeClr>
              </a:solidFill>
              <a:cs typeface="+mn-ea"/>
              <a:sym typeface="+mn-lt"/>
            </a:endParaRPr>
          </a:p>
        </p:txBody>
      </p:sp>
      <p:sp>
        <p:nvSpPr>
          <p:cNvPr id="15" name="圆角矩形 14"/>
          <p:cNvSpPr/>
          <p:nvPr/>
        </p:nvSpPr>
        <p:spPr>
          <a:xfrm>
            <a:off x="2421066" y="2389482"/>
            <a:ext cx="854511" cy="314202"/>
          </a:xfrm>
          <a:prstGeom prst="roundRect">
            <a:avLst>
              <a:gd name="adj" fmla="val 50000"/>
            </a:avLst>
          </a:prstGeom>
          <a:solidFill>
            <a:srgbClr val="3FA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1">
                  <a:lumMod val="75000"/>
                  <a:lumOff val="25000"/>
                </a:schemeClr>
              </a:solidFill>
              <a:cs typeface="+mn-ea"/>
              <a:sym typeface="+mn-lt"/>
            </a:endParaRPr>
          </a:p>
        </p:txBody>
      </p:sp>
      <p:sp>
        <p:nvSpPr>
          <p:cNvPr id="13" name="文本框 9"/>
          <p:cNvSpPr txBox="1"/>
          <p:nvPr/>
        </p:nvSpPr>
        <p:spPr>
          <a:xfrm>
            <a:off x="3256935" y="2373532"/>
            <a:ext cx="647616" cy="339965"/>
          </a:xfrm>
          <a:prstGeom prst="rect">
            <a:avLst/>
          </a:prstGeom>
          <a:noFill/>
        </p:spPr>
        <p:txBody>
          <a:bodyPr wrap="square" rtlCol="0">
            <a:spAutoFit/>
          </a:bodyPr>
          <a:lstStyle/>
          <a:p>
            <a:pPr algn="ctr">
              <a:lnSpc>
                <a:spcPct val="120000"/>
              </a:lnSpc>
            </a:pPr>
            <a:r>
              <a:rPr lang="en-US" altLang="zh-CN" sz="1465" dirty="0">
                <a:solidFill>
                  <a:schemeClr val="tx1">
                    <a:lumMod val="75000"/>
                    <a:lumOff val="25000"/>
                  </a:schemeClr>
                </a:solidFill>
                <a:cs typeface="+mn-ea"/>
                <a:sym typeface="+mn-lt"/>
              </a:rPr>
              <a:t>30%</a:t>
            </a:r>
            <a:endParaRPr lang="zh-CN" altLang="en-US" sz="1465" baseline="-3000" dirty="0">
              <a:solidFill>
                <a:schemeClr val="tx1">
                  <a:lumMod val="75000"/>
                  <a:lumOff val="25000"/>
                </a:schemeClr>
              </a:solidFill>
              <a:cs typeface="+mn-ea"/>
              <a:sym typeface="+mn-lt"/>
            </a:endParaRPr>
          </a:p>
        </p:txBody>
      </p:sp>
      <p:sp>
        <p:nvSpPr>
          <p:cNvPr id="17" name="圆角矩形 16"/>
          <p:cNvSpPr/>
          <p:nvPr/>
        </p:nvSpPr>
        <p:spPr>
          <a:xfrm>
            <a:off x="2795494" y="4317124"/>
            <a:ext cx="2877871" cy="314203"/>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1">
                  <a:lumMod val="75000"/>
                  <a:lumOff val="25000"/>
                </a:schemeClr>
              </a:solidFill>
              <a:cs typeface="+mn-ea"/>
              <a:sym typeface="+mn-lt"/>
            </a:endParaRPr>
          </a:p>
        </p:txBody>
      </p:sp>
      <p:sp>
        <p:nvSpPr>
          <p:cNvPr id="18" name="圆角矩形 17"/>
          <p:cNvSpPr/>
          <p:nvPr/>
        </p:nvSpPr>
        <p:spPr>
          <a:xfrm>
            <a:off x="2749144" y="4317124"/>
            <a:ext cx="1155323" cy="314203"/>
          </a:xfrm>
          <a:prstGeom prst="roundRect">
            <a:avLst>
              <a:gd name="adj" fmla="val 50000"/>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1">
                  <a:lumMod val="75000"/>
                  <a:lumOff val="25000"/>
                </a:schemeClr>
              </a:solidFill>
              <a:cs typeface="+mn-ea"/>
              <a:sym typeface="+mn-lt"/>
            </a:endParaRPr>
          </a:p>
        </p:txBody>
      </p:sp>
      <p:sp>
        <p:nvSpPr>
          <p:cNvPr id="19" name="文本框 15"/>
          <p:cNvSpPr txBox="1"/>
          <p:nvPr/>
        </p:nvSpPr>
        <p:spPr>
          <a:xfrm>
            <a:off x="3907720" y="4278733"/>
            <a:ext cx="872480" cy="339965"/>
          </a:xfrm>
          <a:prstGeom prst="rect">
            <a:avLst/>
          </a:prstGeom>
          <a:noFill/>
        </p:spPr>
        <p:txBody>
          <a:bodyPr wrap="square" rtlCol="0">
            <a:spAutoFit/>
          </a:bodyPr>
          <a:lstStyle/>
          <a:p>
            <a:pPr algn="ctr">
              <a:lnSpc>
                <a:spcPct val="120000"/>
              </a:lnSpc>
            </a:pPr>
            <a:r>
              <a:rPr lang="en-US" altLang="zh-CN" sz="1465" dirty="0">
                <a:solidFill>
                  <a:schemeClr val="tx1">
                    <a:lumMod val="75000"/>
                    <a:lumOff val="25000"/>
                  </a:schemeClr>
                </a:solidFill>
                <a:cs typeface="+mn-ea"/>
                <a:sym typeface="+mn-lt"/>
              </a:rPr>
              <a:t>40%</a:t>
            </a:r>
            <a:endParaRPr lang="zh-CN" altLang="en-US" sz="1465" baseline="-3000" dirty="0">
              <a:solidFill>
                <a:schemeClr val="tx1">
                  <a:lumMod val="75000"/>
                  <a:lumOff val="25000"/>
                </a:schemeClr>
              </a:solidFill>
              <a:cs typeface="+mn-ea"/>
              <a:sym typeface="+mn-lt"/>
            </a:endParaRPr>
          </a:p>
        </p:txBody>
      </p:sp>
      <p:sp>
        <p:nvSpPr>
          <p:cNvPr id="3" name="圆角矩形 2"/>
          <p:cNvSpPr/>
          <p:nvPr/>
        </p:nvSpPr>
        <p:spPr>
          <a:xfrm>
            <a:off x="2792599" y="4717728"/>
            <a:ext cx="2877871" cy="314204"/>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1">
                  <a:lumMod val="75000"/>
                  <a:lumOff val="25000"/>
                </a:schemeClr>
              </a:solidFill>
              <a:cs typeface="+mn-ea"/>
              <a:sym typeface="+mn-lt"/>
            </a:endParaRPr>
          </a:p>
        </p:txBody>
      </p:sp>
      <p:sp>
        <p:nvSpPr>
          <p:cNvPr id="4" name="圆角矩形 3"/>
          <p:cNvSpPr/>
          <p:nvPr/>
        </p:nvSpPr>
        <p:spPr>
          <a:xfrm>
            <a:off x="2840460" y="4717764"/>
            <a:ext cx="2026412" cy="314204"/>
          </a:xfrm>
          <a:prstGeom prst="roundRect">
            <a:avLst>
              <a:gd name="adj" fmla="val 50000"/>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1">
                  <a:lumMod val="75000"/>
                  <a:lumOff val="25000"/>
                </a:schemeClr>
              </a:solidFill>
              <a:cs typeface="+mn-ea"/>
              <a:sym typeface="+mn-lt"/>
            </a:endParaRPr>
          </a:p>
        </p:txBody>
      </p:sp>
      <p:sp>
        <p:nvSpPr>
          <p:cNvPr id="5" name="文本框 19"/>
          <p:cNvSpPr txBox="1"/>
          <p:nvPr/>
        </p:nvSpPr>
        <p:spPr>
          <a:xfrm>
            <a:off x="4780202" y="4680081"/>
            <a:ext cx="647616" cy="339965"/>
          </a:xfrm>
          <a:prstGeom prst="rect">
            <a:avLst/>
          </a:prstGeom>
          <a:noFill/>
        </p:spPr>
        <p:txBody>
          <a:bodyPr wrap="square" rtlCol="0">
            <a:spAutoFit/>
          </a:bodyPr>
          <a:lstStyle/>
          <a:p>
            <a:pPr algn="ctr">
              <a:lnSpc>
                <a:spcPct val="120000"/>
              </a:lnSpc>
            </a:pPr>
            <a:r>
              <a:rPr lang="en-US" altLang="zh-CN" sz="1465" dirty="0">
                <a:solidFill>
                  <a:schemeClr val="tx1">
                    <a:lumMod val="75000"/>
                    <a:lumOff val="25000"/>
                  </a:schemeClr>
                </a:solidFill>
                <a:cs typeface="+mn-ea"/>
                <a:sym typeface="+mn-lt"/>
              </a:rPr>
              <a:t>60%</a:t>
            </a:r>
            <a:endParaRPr lang="zh-CN" altLang="en-US" sz="1465" baseline="-3000" dirty="0">
              <a:solidFill>
                <a:schemeClr val="tx1">
                  <a:lumMod val="75000"/>
                  <a:lumOff val="25000"/>
                </a:schemeClr>
              </a:solidFill>
              <a:cs typeface="+mn-ea"/>
              <a:sym typeface="+mn-lt"/>
            </a:endParaRPr>
          </a:p>
        </p:txBody>
      </p:sp>
      <p:sp>
        <p:nvSpPr>
          <p:cNvPr id="42" name="任意多边形: 形状 41"/>
          <p:cNvSpPr/>
          <p:nvPr/>
        </p:nvSpPr>
        <p:spPr bwMode="auto">
          <a:xfrm>
            <a:off x="472491" y="2681380"/>
            <a:ext cx="1203243" cy="1156425"/>
          </a:xfrm>
          <a:custGeom>
            <a:avLst/>
            <a:gdLst>
              <a:gd name="connsiteX0" fmla="*/ 653569 w 1203243"/>
              <a:gd name="connsiteY0" fmla="*/ 262769 h 1156425"/>
              <a:gd name="connsiteX1" fmla="*/ 921700 w 1203243"/>
              <a:gd name="connsiteY1" fmla="*/ 529201 h 1156425"/>
              <a:gd name="connsiteX2" fmla="*/ 318405 w 1203243"/>
              <a:gd name="connsiteY2" fmla="*/ 1106469 h 1156425"/>
              <a:gd name="connsiteX3" fmla="*/ 50274 w 1203243"/>
              <a:gd name="connsiteY3" fmla="*/ 1106469 h 1156425"/>
              <a:gd name="connsiteX4" fmla="*/ 50274 w 1203243"/>
              <a:gd name="connsiteY4" fmla="*/ 840038 h 1156425"/>
              <a:gd name="connsiteX5" fmla="*/ 653569 w 1203243"/>
              <a:gd name="connsiteY5" fmla="*/ 262769 h 1156425"/>
              <a:gd name="connsiteX6" fmla="*/ 1053089 w 1203243"/>
              <a:gd name="connsiteY6" fmla="*/ 0 h 1156425"/>
              <a:gd name="connsiteX7" fmla="*/ 1203243 w 1203243"/>
              <a:gd name="connsiteY7" fmla="*/ 159539 h 1156425"/>
              <a:gd name="connsiteX8" fmla="*/ 940473 w 1203243"/>
              <a:gd name="connsiteY8" fmla="*/ 403540 h 1156425"/>
              <a:gd name="connsiteX9" fmla="*/ 780934 w 1203243"/>
              <a:gd name="connsiteY9" fmla="*/ 244001 h 1156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03243" h="1156425">
                <a:moveTo>
                  <a:pt x="653569" y="262769"/>
                </a:moveTo>
                <a:lnTo>
                  <a:pt x="921700" y="529201"/>
                </a:lnTo>
                <a:cubicBezTo>
                  <a:pt x="921700" y="529201"/>
                  <a:pt x="921700" y="529201"/>
                  <a:pt x="318405" y="1106469"/>
                </a:cubicBezTo>
                <a:cubicBezTo>
                  <a:pt x="251372" y="1173077"/>
                  <a:pt x="117307" y="1173077"/>
                  <a:pt x="50274" y="1106469"/>
                </a:cubicBezTo>
                <a:cubicBezTo>
                  <a:pt x="-16759" y="1017659"/>
                  <a:pt x="-16759" y="906646"/>
                  <a:pt x="50274" y="840038"/>
                </a:cubicBezTo>
                <a:cubicBezTo>
                  <a:pt x="50274" y="840038"/>
                  <a:pt x="50274" y="840038"/>
                  <a:pt x="653569" y="262769"/>
                </a:cubicBezTo>
                <a:close/>
                <a:moveTo>
                  <a:pt x="1053089" y="0"/>
                </a:moveTo>
                <a:lnTo>
                  <a:pt x="1203243" y="159539"/>
                </a:lnTo>
                <a:lnTo>
                  <a:pt x="940473" y="403540"/>
                </a:lnTo>
                <a:lnTo>
                  <a:pt x="780934" y="244001"/>
                </a:lnTo>
                <a:close/>
              </a:path>
            </a:pathLst>
          </a:custGeom>
          <a:solidFill>
            <a:srgbClr val="3FA4D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90">
              <a:solidFill>
                <a:schemeClr val="tx1">
                  <a:lumMod val="75000"/>
                  <a:lumOff val="25000"/>
                </a:schemeClr>
              </a:solidFill>
              <a:cs typeface="+mn-ea"/>
              <a:sym typeface="+mn-lt"/>
            </a:endParaRPr>
          </a:p>
        </p:txBody>
      </p:sp>
      <p:sp>
        <p:nvSpPr>
          <p:cNvPr id="6" name="任意多边形: 形状 289"/>
          <p:cNvSpPr>
            <a:spLocks noEditPoints="1"/>
          </p:cNvSpPr>
          <p:nvPr/>
        </p:nvSpPr>
        <p:spPr bwMode="auto">
          <a:xfrm>
            <a:off x="1281576" y="1658457"/>
            <a:ext cx="1332611" cy="1332612"/>
          </a:xfrm>
          <a:custGeom>
            <a:avLst/>
            <a:gdLst>
              <a:gd name="T0" fmla="*/ 30 w 60"/>
              <a:gd name="T1" fmla="*/ 0 h 60"/>
              <a:gd name="T2" fmla="*/ 0 w 60"/>
              <a:gd name="T3" fmla="*/ 30 h 60"/>
              <a:gd name="T4" fmla="*/ 30 w 60"/>
              <a:gd name="T5" fmla="*/ 60 h 60"/>
              <a:gd name="T6" fmla="*/ 60 w 60"/>
              <a:gd name="T7" fmla="*/ 30 h 60"/>
              <a:gd name="T8" fmla="*/ 30 w 60"/>
              <a:gd name="T9" fmla="*/ 0 h 60"/>
              <a:gd name="T10" fmla="*/ 30 w 60"/>
              <a:gd name="T11" fmla="*/ 51 h 60"/>
              <a:gd name="T12" fmla="*/ 8 w 60"/>
              <a:gd name="T13" fmla="*/ 30 h 60"/>
              <a:gd name="T14" fmla="*/ 30 w 60"/>
              <a:gd name="T15" fmla="*/ 8 h 60"/>
              <a:gd name="T16" fmla="*/ 52 w 60"/>
              <a:gd name="T17" fmla="*/ 30 h 60"/>
              <a:gd name="T18" fmla="*/ 30 w 60"/>
              <a:gd name="T19" fmla="*/ 5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60">
                <a:moveTo>
                  <a:pt x="30" y="0"/>
                </a:moveTo>
                <a:cubicBezTo>
                  <a:pt x="13" y="0"/>
                  <a:pt x="0" y="13"/>
                  <a:pt x="0" y="30"/>
                </a:cubicBezTo>
                <a:cubicBezTo>
                  <a:pt x="0" y="47"/>
                  <a:pt x="13" y="60"/>
                  <a:pt x="30" y="60"/>
                </a:cubicBezTo>
                <a:cubicBezTo>
                  <a:pt x="47" y="60"/>
                  <a:pt x="60" y="47"/>
                  <a:pt x="60" y="30"/>
                </a:cubicBezTo>
                <a:cubicBezTo>
                  <a:pt x="60" y="13"/>
                  <a:pt x="47" y="0"/>
                  <a:pt x="30" y="0"/>
                </a:cubicBezTo>
                <a:close/>
                <a:moveTo>
                  <a:pt x="30" y="51"/>
                </a:moveTo>
                <a:cubicBezTo>
                  <a:pt x="18" y="51"/>
                  <a:pt x="8" y="42"/>
                  <a:pt x="8" y="30"/>
                </a:cubicBezTo>
                <a:cubicBezTo>
                  <a:pt x="8" y="18"/>
                  <a:pt x="18" y="8"/>
                  <a:pt x="30" y="8"/>
                </a:cubicBezTo>
                <a:cubicBezTo>
                  <a:pt x="42" y="8"/>
                  <a:pt x="52" y="18"/>
                  <a:pt x="52" y="30"/>
                </a:cubicBezTo>
                <a:cubicBezTo>
                  <a:pt x="52" y="42"/>
                  <a:pt x="42" y="51"/>
                  <a:pt x="30" y="51"/>
                </a:cubicBezTo>
                <a:close/>
              </a:path>
            </a:pathLst>
          </a:custGeom>
          <a:solidFill>
            <a:srgbClr val="3FA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1">
                  <a:lumMod val="75000"/>
                  <a:lumOff val="25000"/>
                </a:schemeClr>
              </a:solidFill>
              <a:cs typeface="+mn-ea"/>
              <a:sym typeface="+mn-lt"/>
            </a:endParaRPr>
          </a:p>
        </p:txBody>
      </p:sp>
      <p:sp>
        <p:nvSpPr>
          <p:cNvPr id="7" name="任意多边形: 形状 932"/>
          <p:cNvSpPr>
            <a:spLocks noEditPoints="1"/>
          </p:cNvSpPr>
          <p:nvPr/>
        </p:nvSpPr>
        <p:spPr bwMode="auto">
          <a:xfrm>
            <a:off x="1720020" y="2090763"/>
            <a:ext cx="462003" cy="468000"/>
          </a:xfrm>
          <a:custGeom>
            <a:avLst/>
            <a:gdLst>
              <a:gd name="T0" fmla="*/ 70 w 98"/>
              <a:gd name="T1" fmla="*/ 42 h 99"/>
              <a:gd name="T2" fmla="*/ 66 w 98"/>
              <a:gd name="T3" fmla="*/ 42 h 99"/>
              <a:gd name="T4" fmla="*/ 41 w 98"/>
              <a:gd name="T5" fmla="*/ 67 h 99"/>
              <a:gd name="T6" fmla="*/ 41 w 98"/>
              <a:gd name="T7" fmla="*/ 70 h 99"/>
              <a:gd name="T8" fmla="*/ 70 w 98"/>
              <a:gd name="T9" fmla="*/ 99 h 99"/>
              <a:gd name="T10" fmla="*/ 98 w 98"/>
              <a:gd name="T11" fmla="*/ 70 h 99"/>
              <a:gd name="T12" fmla="*/ 70 w 98"/>
              <a:gd name="T13" fmla="*/ 42 h 99"/>
              <a:gd name="T14" fmla="*/ 70 w 98"/>
              <a:gd name="T15" fmla="*/ 90 h 99"/>
              <a:gd name="T16" fmla="*/ 50 w 98"/>
              <a:gd name="T17" fmla="*/ 70 h 99"/>
              <a:gd name="T18" fmla="*/ 70 w 98"/>
              <a:gd name="T19" fmla="*/ 51 h 99"/>
              <a:gd name="T20" fmla="*/ 89 w 98"/>
              <a:gd name="T21" fmla="*/ 70 h 99"/>
              <a:gd name="T22" fmla="*/ 70 w 98"/>
              <a:gd name="T23" fmla="*/ 90 h 99"/>
              <a:gd name="T24" fmla="*/ 57 w 98"/>
              <a:gd name="T25" fmla="*/ 29 h 99"/>
              <a:gd name="T26" fmla="*/ 28 w 98"/>
              <a:gd name="T27" fmla="*/ 0 h 99"/>
              <a:gd name="T28" fmla="*/ 0 w 98"/>
              <a:gd name="T29" fmla="*/ 29 h 99"/>
              <a:gd name="T30" fmla="*/ 28 w 98"/>
              <a:gd name="T31" fmla="*/ 57 h 99"/>
              <a:gd name="T32" fmla="*/ 32 w 98"/>
              <a:gd name="T33" fmla="*/ 57 h 99"/>
              <a:gd name="T34" fmla="*/ 56 w 98"/>
              <a:gd name="T35" fmla="*/ 32 h 99"/>
              <a:gd name="T36" fmla="*/ 57 w 98"/>
              <a:gd name="T37" fmla="*/ 29 h 99"/>
              <a:gd name="T38" fmla="*/ 28 w 98"/>
              <a:gd name="T39" fmla="*/ 48 h 99"/>
              <a:gd name="T40" fmla="*/ 8 w 98"/>
              <a:gd name="T41" fmla="*/ 29 h 99"/>
              <a:gd name="T42" fmla="*/ 28 w 98"/>
              <a:gd name="T43" fmla="*/ 9 h 99"/>
              <a:gd name="T44" fmla="*/ 48 w 98"/>
              <a:gd name="T45" fmla="*/ 29 h 99"/>
              <a:gd name="T46" fmla="*/ 28 w 98"/>
              <a:gd name="T47" fmla="*/ 4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 h="99">
                <a:moveTo>
                  <a:pt x="70" y="42"/>
                </a:moveTo>
                <a:cubicBezTo>
                  <a:pt x="68" y="42"/>
                  <a:pt x="67" y="42"/>
                  <a:pt x="66" y="42"/>
                </a:cubicBezTo>
                <a:cubicBezTo>
                  <a:pt x="41" y="67"/>
                  <a:pt x="41" y="67"/>
                  <a:pt x="41" y="67"/>
                </a:cubicBezTo>
                <a:cubicBezTo>
                  <a:pt x="41" y="68"/>
                  <a:pt x="41" y="69"/>
                  <a:pt x="41" y="70"/>
                </a:cubicBezTo>
                <a:cubicBezTo>
                  <a:pt x="41" y="86"/>
                  <a:pt x="54" y="99"/>
                  <a:pt x="70" y="99"/>
                </a:cubicBezTo>
                <a:cubicBezTo>
                  <a:pt x="85" y="99"/>
                  <a:pt x="98" y="86"/>
                  <a:pt x="98" y="70"/>
                </a:cubicBezTo>
                <a:cubicBezTo>
                  <a:pt x="98" y="55"/>
                  <a:pt x="85" y="42"/>
                  <a:pt x="70" y="42"/>
                </a:cubicBezTo>
                <a:close/>
                <a:moveTo>
                  <a:pt x="70" y="90"/>
                </a:moveTo>
                <a:cubicBezTo>
                  <a:pt x="59" y="90"/>
                  <a:pt x="50" y="81"/>
                  <a:pt x="50" y="70"/>
                </a:cubicBezTo>
                <a:cubicBezTo>
                  <a:pt x="50" y="59"/>
                  <a:pt x="59" y="51"/>
                  <a:pt x="70" y="51"/>
                </a:cubicBezTo>
                <a:cubicBezTo>
                  <a:pt x="81" y="51"/>
                  <a:pt x="89" y="59"/>
                  <a:pt x="89" y="70"/>
                </a:cubicBezTo>
                <a:cubicBezTo>
                  <a:pt x="89" y="81"/>
                  <a:pt x="81" y="90"/>
                  <a:pt x="70" y="90"/>
                </a:cubicBezTo>
                <a:close/>
                <a:moveTo>
                  <a:pt x="57" y="29"/>
                </a:moveTo>
                <a:cubicBezTo>
                  <a:pt x="57" y="13"/>
                  <a:pt x="44" y="0"/>
                  <a:pt x="28" y="0"/>
                </a:cubicBezTo>
                <a:cubicBezTo>
                  <a:pt x="12" y="0"/>
                  <a:pt x="0" y="13"/>
                  <a:pt x="0" y="29"/>
                </a:cubicBezTo>
                <a:cubicBezTo>
                  <a:pt x="0" y="44"/>
                  <a:pt x="12" y="57"/>
                  <a:pt x="28" y="57"/>
                </a:cubicBezTo>
                <a:cubicBezTo>
                  <a:pt x="29" y="57"/>
                  <a:pt x="31" y="57"/>
                  <a:pt x="32" y="57"/>
                </a:cubicBezTo>
                <a:cubicBezTo>
                  <a:pt x="56" y="32"/>
                  <a:pt x="56" y="32"/>
                  <a:pt x="56" y="32"/>
                </a:cubicBezTo>
                <a:cubicBezTo>
                  <a:pt x="56" y="31"/>
                  <a:pt x="57" y="30"/>
                  <a:pt x="57" y="29"/>
                </a:cubicBezTo>
                <a:close/>
                <a:moveTo>
                  <a:pt x="28" y="48"/>
                </a:moveTo>
                <a:cubicBezTo>
                  <a:pt x="17" y="48"/>
                  <a:pt x="8" y="40"/>
                  <a:pt x="8" y="29"/>
                </a:cubicBezTo>
                <a:cubicBezTo>
                  <a:pt x="8" y="18"/>
                  <a:pt x="17" y="9"/>
                  <a:pt x="28" y="9"/>
                </a:cubicBezTo>
                <a:cubicBezTo>
                  <a:pt x="39" y="9"/>
                  <a:pt x="48" y="18"/>
                  <a:pt x="48" y="29"/>
                </a:cubicBezTo>
                <a:cubicBezTo>
                  <a:pt x="48" y="40"/>
                  <a:pt x="39" y="48"/>
                  <a:pt x="28" y="48"/>
                </a:cubicBezTo>
                <a:close/>
              </a:path>
            </a:pathLst>
          </a:custGeom>
          <a:solidFill>
            <a:srgbClr val="3FA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1">
                  <a:lumMod val="75000"/>
                  <a:lumOff val="25000"/>
                </a:schemeClr>
              </a:solidFill>
              <a:cs typeface="+mn-ea"/>
              <a:sym typeface="+mn-lt"/>
            </a:endParaRPr>
          </a:p>
        </p:txBody>
      </p:sp>
      <p:sp>
        <p:nvSpPr>
          <p:cNvPr id="11" name="任意多边形: 形状 933"/>
          <p:cNvSpPr/>
          <p:nvPr/>
        </p:nvSpPr>
        <p:spPr bwMode="auto">
          <a:xfrm>
            <a:off x="1772019" y="2146764"/>
            <a:ext cx="358002" cy="356000"/>
          </a:xfrm>
          <a:custGeom>
            <a:avLst/>
            <a:gdLst>
              <a:gd name="T0" fmla="*/ 179 w 179"/>
              <a:gd name="T1" fmla="*/ 12 h 178"/>
              <a:gd name="T2" fmla="*/ 14 w 179"/>
              <a:gd name="T3" fmla="*/ 178 h 178"/>
              <a:gd name="T4" fmla="*/ 0 w 179"/>
              <a:gd name="T5" fmla="*/ 166 h 178"/>
              <a:gd name="T6" fmla="*/ 165 w 179"/>
              <a:gd name="T7" fmla="*/ 0 h 178"/>
              <a:gd name="T8" fmla="*/ 179 w 179"/>
              <a:gd name="T9" fmla="*/ 12 h 178"/>
            </a:gdLst>
            <a:ahLst/>
            <a:cxnLst>
              <a:cxn ang="0">
                <a:pos x="T0" y="T1"/>
              </a:cxn>
              <a:cxn ang="0">
                <a:pos x="T2" y="T3"/>
              </a:cxn>
              <a:cxn ang="0">
                <a:pos x="T4" y="T5"/>
              </a:cxn>
              <a:cxn ang="0">
                <a:pos x="T6" y="T7"/>
              </a:cxn>
              <a:cxn ang="0">
                <a:pos x="T8" y="T9"/>
              </a:cxn>
            </a:cxnLst>
            <a:rect l="0" t="0" r="r" b="b"/>
            <a:pathLst>
              <a:path w="179" h="178">
                <a:moveTo>
                  <a:pt x="179" y="12"/>
                </a:moveTo>
                <a:lnTo>
                  <a:pt x="14" y="178"/>
                </a:lnTo>
                <a:lnTo>
                  <a:pt x="0" y="166"/>
                </a:lnTo>
                <a:lnTo>
                  <a:pt x="165" y="0"/>
                </a:lnTo>
                <a:lnTo>
                  <a:pt x="179" y="12"/>
                </a:lnTo>
                <a:close/>
              </a:path>
            </a:pathLst>
          </a:custGeom>
          <a:solidFill>
            <a:srgbClr val="3FA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1">
                  <a:lumMod val="75000"/>
                  <a:lumOff val="25000"/>
                </a:schemeClr>
              </a:solidFill>
              <a:cs typeface="+mn-ea"/>
              <a:sym typeface="+mn-lt"/>
            </a:endParaRPr>
          </a:p>
        </p:txBody>
      </p:sp>
      <p:sp>
        <p:nvSpPr>
          <p:cNvPr id="44" name="任意多边形: 形状 43"/>
          <p:cNvSpPr/>
          <p:nvPr/>
        </p:nvSpPr>
        <p:spPr bwMode="auto">
          <a:xfrm>
            <a:off x="2173329" y="4493657"/>
            <a:ext cx="340735" cy="567456"/>
          </a:xfrm>
          <a:custGeom>
            <a:avLst/>
            <a:gdLst>
              <a:gd name="connsiteX0" fmla="*/ 171126 w 340735"/>
              <a:gd name="connsiteY0" fmla="*/ 367421 h 567456"/>
              <a:gd name="connsiteX1" fmla="*/ 251141 w 340735"/>
              <a:gd name="connsiteY1" fmla="*/ 401713 h 567456"/>
              <a:gd name="connsiteX2" fmla="*/ 274002 w 340735"/>
              <a:gd name="connsiteY2" fmla="*/ 464581 h 567456"/>
              <a:gd name="connsiteX3" fmla="*/ 171126 w 340735"/>
              <a:gd name="connsiteY3" fmla="*/ 567456 h 567456"/>
              <a:gd name="connsiteX4" fmla="*/ 73965 w 340735"/>
              <a:gd name="connsiteY4" fmla="*/ 464581 h 567456"/>
              <a:gd name="connsiteX5" fmla="*/ 96826 w 340735"/>
              <a:gd name="connsiteY5" fmla="*/ 401713 h 567456"/>
              <a:gd name="connsiteX6" fmla="*/ 171126 w 340735"/>
              <a:gd name="connsiteY6" fmla="*/ 367421 h 567456"/>
              <a:gd name="connsiteX7" fmla="*/ 170368 w 340735"/>
              <a:gd name="connsiteY7" fmla="*/ 0 h 567456"/>
              <a:gd name="connsiteX8" fmla="*/ 210435 w 340735"/>
              <a:gd name="connsiteY8" fmla="*/ 25634 h 567456"/>
              <a:gd name="connsiteX9" fmla="*/ 233331 w 340735"/>
              <a:gd name="connsiteY9" fmla="*/ 59813 h 567456"/>
              <a:gd name="connsiteX10" fmla="*/ 313466 w 340735"/>
              <a:gd name="connsiteY10" fmla="*/ 202224 h 567456"/>
              <a:gd name="connsiteX11" fmla="*/ 330638 w 340735"/>
              <a:gd name="connsiteY11" fmla="*/ 236403 h 567456"/>
              <a:gd name="connsiteX12" fmla="*/ 290571 w 340735"/>
              <a:gd name="connsiteY12" fmla="*/ 304760 h 567456"/>
              <a:gd name="connsiteX13" fmla="*/ 250503 w 340735"/>
              <a:gd name="connsiteY13" fmla="*/ 304760 h 567456"/>
              <a:gd name="connsiteX14" fmla="*/ 250503 w 340735"/>
              <a:gd name="connsiteY14" fmla="*/ 367421 h 567456"/>
              <a:gd name="connsiteX15" fmla="*/ 170368 w 340735"/>
              <a:gd name="connsiteY15" fmla="*/ 344635 h 567456"/>
              <a:gd name="connsiteX16" fmla="*/ 95956 w 340735"/>
              <a:gd name="connsiteY16" fmla="*/ 367421 h 567456"/>
              <a:gd name="connsiteX17" fmla="*/ 95956 w 340735"/>
              <a:gd name="connsiteY17" fmla="*/ 304760 h 567456"/>
              <a:gd name="connsiteX18" fmla="*/ 90232 w 340735"/>
              <a:gd name="connsiteY18" fmla="*/ 304760 h 567456"/>
              <a:gd name="connsiteX19" fmla="*/ 50164 w 340735"/>
              <a:gd name="connsiteY19" fmla="*/ 304760 h 567456"/>
              <a:gd name="connsiteX20" fmla="*/ 10097 w 340735"/>
              <a:gd name="connsiteY20" fmla="*/ 236403 h 567456"/>
              <a:gd name="connsiteX21" fmla="*/ 32992 w 340735"/>
              <a:gd name="connsiteY21" fmla="*/ 202224 h 567456"/>
              <a:gd name="connsiteX22" fmla="*/ 113128 w 340735"/>
              <a:gd name="connsiteY22" fmla="*/ 59813 h 567456"/>
              <a:gd name="connsiteX23" fmla="*/ 130300 w 340735"/>
              <a:gd name="connsiteY23" fmla="*/ 25634 h 567456"/>
              <a:gd name="connsiteX24" fmla="*/ 170368 w 340735"/>
              <a:gd name="connsiteY24" fmla="*/ 0 h 567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40735" h="567456">
                <a:moveTo>
                  <a:pt x="171126" y="367421"/>
                </a:moveTo>
                <a:cubicBezTo>
                  <a:pt x="205418" y="367421"/>
                  <a:pt x="228279" y="378852"/>
                  <a:pt x="251141" y="401713"/>
                </a:cubicBezTo>
                <a:cubicBezTo>
                  <a:pt x="262571" y="418859"/>
                  <a:pt x="274002" y="441720"/>
                  <a:pt x="274002" y="464581"/>
                </a:cubicBezTo>
                <a:cubicBezTo>
                  <a:pt x="274002" y="521734"/>
                  <a:pt x="228279" y="567456"/>
                  <a:pt x="171126" y="567456"/>
                </a:cubicBezTo>
                <a:cubicBezTo>
                  <a:pt x="119688" y="567456"/>
                  <a:pt x="73965" y="521734"/>
                  <a:pt x="73965" y="464581"/>
                </a:cubicBezTo>
                <a:cubicBezTo>
                  <a:pt x="73965" y="441720"/>
                  <a:pt x="79680" y="418859"/>
                  <a:pt x="96826" y="401713"/>
                </a:cubicBezTo>
                <a:cubicBezTo>
                  <a:pt x="113973" y="378852"/>
                  <a:pt x="142549" y="367421"/>
                  <a:pt x="171126" y="367421"/>
                </a:cubicBezTo>
                <a:close/>
                <a:moveTo>
                  <a:pt x="170368" y="0"/>
                </a:moveTo>
                <a:cubicBezTo>
                  <a:pt x="184678" y="0"/>
                  <a:pt x="198987" y="8545"/>
                  <a:pt x="210435" y="25634"/>
                </a:cubicBezTo>
                <a:cubicBezTo>
                  <a:pt x="210435" y="25634"/>
                  <a:pt x="210435" y="25634"/>
                  <a:pt x="233331" y="59813"/>
                </a:cubicBezTo>
                <a:cubicBezTo>
                  <a:pt x="256227" y="99688"/>
                  <a:pt x="290571" y="162349"/>
                  <a:pt x="313466" y="202224"/>
                </a:cubicBezTo>
                <a:lnTo>
                  <a:pt x="330638" y="236403"/>
                </a:lnTo>
                <a:cubicBezTo>
                  <a:pt x="353534" y="270581"/>
                  <a:pt x="336362" y="304760"/>
                  <a:pt x="290571" y="304760"/>
                </a:cubicBezTo>
                <a:cubicBezTo>
                  <a:pt x="290571" y="304760"/>
                  <a:pt x="290571" y="304760"/>
                  <a:pt x="250503" y="304760"/>
                </a:cubicBezTo>
                <a:cubicBezTo>
                  <a:pt x="250503" y="304760"/>
                  <a:pt x="250503" y="304760"/>
                  <a:pt x="250503" y="367421"/>
                </a:cubicBezTo>
                <a:cubicBezTo>
                  <a:pt x="227607" y="350331"/>
                  <a:pt x="198987" y="344635"/>
                  <a:pt x="170368" y="344635"/>
                </a:cubicBezTo>
                <a:cubicBezTo>
                  <a:pt x="141748" y="344635"/>
                  <a:pt x="118852" y="350331"/>
                  <a:pt x="95956" y="367421"/>
                </a:cubicBezTo>
                <a:cubicBezTo>
                  <a:pt x="95956" y="367421"/>
                  <a:pt x="95956" y="367421"/>
                  <a:pt x="95956" y="304760"/>
                </a:cubicBezTo>
                <a:cubicBezTo>
                  <a:pt x="95956" y="304760"/>
                  <a:pt x="95956" y="304760"/>
                  <a:pt x="90232" y="304760"/>
                </a:cubicBezTo>
                <a:cubicBezTo>
                  <a:pt x="90232" y="304760"/>
                  <a:pt x="90232" y="304760"/>
                  <a:pt x="50164" y="304760"/>
                </a:cubicBezTo>
                <a:cubicBezTo>
                  <a:pt x="4373" y="304760"/>
                  <a:pt x="-12799" y="276278"/>
                  <a:pt x="10097" y="236403"/>
                </a:cubicBezTo>
                <a:cubicBezTo>
                  <a:pt x="10097" y="236403"/>
                  <a:pt x="10097" y="236403"/>
                  <a:pt x="32992" y="202224"/>
                </a:cubicBezTo>
                <a:cubicBezTo>
                  <a:pt x="50164" y="162349"/>
                  <a:pt x="90232" y="99688"/>
                  <a:pt x="113128" y="59813"/>
                </a:cubicBezTo>
                <a:cubicBezTo>
                  <a:pt x="113128" y="59813"/>
                  <a:pt x="113128" y="59813"/>
                  <a:pt x="130300" y="25634"/>
                </a:cubicBezTo>
                <a:cubicBezTo>
                  <a:pt x="141748" y="8545"/>
                  <a:pt x="156058" y="0"/>
                  <a:pt x="170368" y="0"/>
                </a:cubicBezTo>
                <a:close/>
              </a:path>
            </a:pathLst>
          </a:custGeom>
          <a:solidFill>
            <a:schemeClr val="tx1">
              <a:lumMod val="50000"/>
              <a:lumOff val="50000"/>
            </a:schemeClr>
          </a:solidFill>
          <a:ln>
            <a:noFill/>
          </a:ln>
        </p:spPr>
        <p:txBody>
          <a:bodyPr vert="horz" wrap="square" lIns="121920" tIns="60960" rIns="121920" bIns="60960" numCol="1" anchor="t" anchorCtr="0" compatLnSpc="1">
            <a:noAutofit/>
          </a:bodyPr>
          <a:lstStyle/>
          <a:p>
            <a:endParaRPr lang="zh-CN" altLang="en-US" sz="2490">
              <a:solidFill>
                <a:schemeClr val="tx1">
                  <a:lumMod val="75000"/>
                  <a:lumOff val="25000"/>
                </a:schemeClr>
              </a:solidFill>
              <a:cs typeface="+mn-ea"/>
              <a:sym typeface="+mn-lt"/>
            </a:endParaRPr>
          </a:p>
        </p:txBody>
      </p:sp>
      <p:sp>
        <p:nvSpPr>
          <p:cNvPr id="43" name="任意多边形: 形状 42"/>
          <p:cNvSpPr/>
          <p:nvPr/>
        </p:nvSpPr>
        <p:spPr bwMode="auto">
          <a:xfrm>
            <a:off x="860989" y="5130499"/>
            <a:ext cx="1203243" cy="1156425"/>
          </a:xfrm>
          <a:custGeom>
            <a:avLst/>
            <a:gdLst>
              <a:gd name="connsiteX0" fmla="*/ 653569 w 1203243"/>
              <a:gd name="connsiteY0" fmla="*/ 262769 h 1156425"/>
              <a:gd name="connsiteX1" fmla="*/ 921700 w 1203243"/>
              <a:gd name="connsiteY1" fmla="*/ 529201 h 1156425"/>
              <a:gd name="connsiteX2" fmla="*/ 318405 w 1203243"/>
              <a:gd name="connsiteY2" fmla="*/ 1106469 h 1156425"/>
              <a:gd name="connsiteX3" fmla="*/ 50274 w 1203243"/>
              <a:gd name="connsiteY3" fmla="*/ 1106469 h 1156425"/>
              <a:gd name="connsiteX4" fmla="*/ 50274 w 1203243"/>
              <a:gd name="connsiteY4" fmla="*/ 840038 h 1156425"/>
              <a:gd name="connsiteX5" fmla="*/ 653569 w 1203243"/>
              <a:gd name="connsiteY5" fmla="*/ 262769 h 1156425"/>
              <a:gd name="connsiteX6" fmla="*/ 1053089 w 1203243"/>
              <a:gd name="connsiteY6" fmla="*/ 0 h 1156425"/>
              <a:gd name="connsiteX7" fmla="*/ 1203243 w 1203243"/>
              <a:gd name="connsiteY7" fmla="*/ 159539 h 1156425"/>
              <a:gd name="connsiteX8" fmla="*/ 940473 w 1203243"/>
              <a:gd name="connsiteY8" fmla="*/ 403540 h 1156425"/>
              <a:gd name="connsiteX9" fmla="*/ 780934 w 1203243"/>
              <a:gd name="connsiteY9" fmla="*/ 244001 h 1156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03243" h="1156425">
                <a:moveTo>
                  <a:pt x="653569" y="262769"/>
                </a:moveTo>
                <a:lnTo>
                  <a:pt x="921700" y="529201"/>
                </a:lnTo>
                <a:cubicBezTo>
                  <a:pt x="921700" y="529201"/>
                  <a:pt x="921700" y="529201"/>
                  <a:pt x="318405" y="1106469"/>
                </a:cubicBezTo>
                <a:cubicBezTo>
                  <a:pt x="251372" y="1173077"/>
                  <a:pt x="117307" y="1173077"/>
                  <a:pt x="50274" y="1106469"/>
                </a:cubicBezTo>
                <a:cubicBezTo>
                  <a:pt x="-16759" y="1017659"/>
                  <a:pt x="-16759" y="906646"/>
                  <a:pt x="50274" y="840038"/>
                </a:cubicBezTo>
                <a:cubicBezTo>
                  <a:pt x="50274" y="840038"/>
                  <a:pt x="50274" y="840038"/>
                  <a:pt x="653569" y="262769"/>
                </a:cubicBezTo>
                <a:close/>
                <a:moveTo>
                  <a:pt x="1053089" y="0"/>
                </a:moveTo>
                <a:lnTo>
                  <a:pt x="1203243" y="159539"/>
                </a:lnTo>
                <a:lnTo>
                  <a:pt x="940473" y="403540"/>
                </a:lnTo>
                <a:lnTo>
                  <a:pt x="780934" y="244001"/>
                </a:lnTo>
                <a:close/>
              </a:path>
            </a:pathLst>
          </a:custGeom>
          <a:solidFill>
            <a:schemeClr val="tx1">
              <a:lumMod val="50000"/>
              <a:lumOff val="50000"/>
            </a:schemeClr>
          </a:solidFill>
          <a:ln>
            <a:noFill/>
          </a:ln>
        </p:spPr>
        <p:txBody>
          <a:bodyPr vert="horz" wrap="square" lIns="121920" tIns="60960" rIns="121920" bIns="60960" numCol="1" anchor="t" anchorCtr="0" compatLnSpc="1">
            <a:noAutofit/>
          </a:bodyPr>
          <a:lstStyle/>
          <a:p>
            <a:endParaRPr lang="zh-CN" altLang="en-US" sz="2490">
              <a:solidFill>
                <a:schemeClr val="tx1">
                  <a:lumMod val="75000"/>
                  <a:lumOff val="25000"/>
                </a:schemeClr>
              </a:solidFill>
              <a:cs typeface="+mn-ea"/>
              <a:sym typeface="+mn-lt"/>
            </a:endParaRPr>
          </a:p>
        </p:txBody>
      </p:sp>
      <p:sp>
        <p:nvSpPr>
          <p:cNvPr id="38" name="任意多边形: 形状 289"/>
          <p:cNvSpPr>
            <a:spLocks noEditPoints="1"/>
          </p:cNvSpPr>
          <p:nvPr/>
        </p:nvSpPr>
        <p:spPr bwMode="auto">
          <a:xfrm>
            <a:off x="1670074" y="4107576"/>
            <a:ext cx="1332611" cy="1332612"/>
          </a:xfrm>
          <a:custGeom>
            <a:avLst/>
            <a:gdLst>
              <a:gd name="T0" fmla="*/ 30 w 60"/>
              <a:gd name="T1" fmla="*/ 0 h 60"/>
              <a:gd name="T2" fmla="*/ 0 w 60"/>
              <a:gd name="T3" fmla="*/ 30 h 60"/>
              <a:gd name="T4" fmla="*/ 30 w 60"/>
              <a:gd name="T5" fmla="*/ 60 h 60"/>
              <a:gd name="T6" fmla="*/ 60 w 60"/>
              <a:gd name="T7" fmla="*/ 30 h 60"/>
              <a:gd name="T8" fmla="*/ 30 w 60"/>
              <a:gd name="T9" fmla="*/ 0 h 60"/>
              <a:gd name="T10" fmla="*/ 30 w 60"/>
              <a:gd name="T11" fmla="*/ 51 h 60"/>
              <a:gd name="T12" fmla="*/ 8 w 60"/>
              <a:gd name="T13" fmla="*/ 30 h 60"/>
              <a:gd name="T14" fmla="*/ 30 w 60"/>
              <a:gd name="T15" fmla="*/ 8 h 60"/>
              <a:gd name="T16" fmla="*/ 52 w 60"/>
              <a:gd name="T17" fmla="*/ 30 h 60"/>
              <a:gd name="T18" fmla="*/ 30 w 60"/>
              <a:gd name="T19" fmla="*/ 5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60">
                <a:moveTo>
                  <a:pt x="30" y="0"/>
                </a:moveTo>
                <a:cubicBezTo>
                  <a:pt x="13" y="0"/>
                  <a:pt x="0" y="13"/>
                  <a:pt x="0" y="30"/>
                </a:cubicBezTo>
                <a:cubicBezTo>
                  <a:pt x="0" y="47"/>
                  <a:pt x="13" y="60"/>
                  <a:pt x="30" y="60"/>
                </a:cubicBezTo>
                <a:cubicBezTo>
                  <a:pt x="47" y="60"/>
                  <a:pt x="60" y="47"/>
                  <a:pt x="60" y="30"/>
                </a:cubicBezTo>
                <a:cubicBezTo>
                  <a:pt x="60" y="13"/>
                  <a:pt x="47" y="0"/>
                  <a:pt x="30" y="0"/>
                </a:cubicBezTo>
                <a:close/>
                <a:moveTo>
                  <a:pt x="30" y="51"/>
                </a:moveTo>
                <a:cubicBezTo>
                  <a:pt x="18" y="51"/>
                  <a:pt x="8" y="42"/>
                  <a:pt x="8" y="30"/>
                </a:cubicBezTo>
                <a:cubicBezTo>
                  <a:pt x="8" y="18"/>
                  <a:pt x="18" y="8"/>
                  <a:pt x="30" y="8"/>
                </a:cubicBezTo>
                <a:cubicBezTo>
                  <a:pt x="42" y="8"/>
                  <a:pt x="52" y="18"/>
                  <a:pt x="52" y="30"/>
                </a:cubicBezTo>
                <a:cubicBezTo>
                  <a:pt x="52" y="42"/>
                  <a:pt x="42" y="51"/>
                  <a:pt x="30" y="51"/>
                </a:cubicBezTo>
                <a:close/>
              </a:path>
            </a:pathLst>
          </a:custGeom>
          <a:solidFill>
            <a:schemeClr val="tx1">
              <a:lumMod val="50000"/>
              <a:lumOff val="50000"/>
            </a:schemeClr>
          </a:solidFill>
          <a:ln>
            <a:noFill/>
          </a:ln>
        </p:spPr>
        <p:txBody>
          <a:bodyPr vert="horz" wrap="square" lIns="121920" tIns="60960" rIns="121920" bIns="60960" numCol="1" anchor="t" anchorCtr="0" compatLnSpc="1"/>
          <a:lstStyle/>
          <a:p>
            <a:endParaRPr lang="zh-CN" altLang="en-US" sz="2490">
              <a:solidFill>
                <a:schemeClr val="tx1">
                  <a:lumMod val="75000"/>
                  <a:lumOff val="25000"/>
                </a:schemeClr>
              </a:solidFill>
              <a:cs typeface="+mn-ea"/>
              <a:sym typeface="+mn-lt"/>
            </a:endParaRPr>
          </a:p>
        </p:txBody>
      </p:sp>
      <p:sp>
        <p:nvSpPr>
          <p:cNvPr id="48" name="矩形 47"/>
          <p:cNvSpPr/>
          <p:nvPr/>
        </p:nvSpPr>
        <p:spPr>
          <a:xfrm>
            <a:off x="2513898" y="1578375"/>
            <a:ext cx="1107977" cy="369324"/>
          </a:xfrm>
          <a:prstGeom prst="rect">
            <a:avLst/>
          </a:prstGeom>
        </p:spPr>
        <p:txBody>
          <a:bodyPr wrap="none" lIns="91431" tIns="45716" rIns="91431" bIns="45716">
            <a:spAutoFit/>
          </a:bodyPr>
          <a:lstStyle/>
          <a:p>
            <a:pPr>
              <a:spcBef>
                <a:spcPct val="0"/>
              </a:spcBef>
              <a:buFont typeface="阿里巴巴普惠体" panose="00020600040101010101" charset="-122"/>
              <a:buNone/>
            </a:pPr>
            <a:r>
              <a:rPr lang="zh-CN" altLang="en-US" dirty="0">
                <a:solidFill>
                  <a:schemeClr val="tx1">
                    <a:lumMod val="75000"/>
                    <a:lumOff val="25000"/>
                  </a:schemeClr>
                </a:solidFill>
                <a:cs typeface="+mn-ea"/>
                <a:sym typeface="+mn-lt"/>
              </a:rPr>
              <a:t>点击输入</a:t>
            </a:r>
          </a:p>
        </p:txBody>
      </p:sp>
      <p:sp>
        <p:nvSpPr>
          <p:cNvPr id="49" name="矩形 47"/>
          <p:cNvSpPr>
            <a:spLocks noChangeArrowheads="1"/>
          </p:cNvSpPr>
          <p:nvPr/>
        </p:nvSpPr>
        <p:spPr bwMode="auto">
          <a:xfrm>
            <a:off x="2498135" y="2742866"/>
            <a:ext cx="2812663"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nSpc>
                <a:spcPct val="120000"/>
              </a:lnSpc>
            </a:pPr>
            <a:r>
              <a:rPr lang="zh-CN" altLang="en-US" sz="1400" dirty="0">
                <a:solidFill>
                  <a:schemeClr val="tx1">
                    <a:lumMod val="50000"/>
                    <a:lumOff val="50000"/>
                  </a:schemeClr>
                </a:solidFill>
                <a:latin typeface="+mn-lt"/>
                <a:ea typeface="+mn-ea"/>
                <a:cs typeface="+mn-ea"/>
                <a:sym typeface="+mn-lt"/>
              </a:rPr>
              <a:t>点击输入给你创意和灵点击输入给你创意和灵感</a:t>
            </a:r>
          </a:p>
        </p:txBody>
      </p:sp>
      <p:sp>
        <p:nvSpPr>
          <p:cNvPr id="50" name="矩形 49"/>
          <p:cNvSpPr/>
          <p:nvPr/>
        </p:nvSpPr>
        <p:spPr>
          <a:xfrm>
            <a:off x="2876468" y="3918770"/>
            <a:ext cx="1107977" cy="369324"/>
          </a:xfrm>
          <a:prstGeom prst="rect">
            <a:avLst/>
          </a:prstGeom>
        </p:spPr>
        <p:txBody>
          <a:bodyPr wrap="none" lIns="91431" tIns="45716" rIns="91431" bIns="45716">
            <a:spAutoFit/>
          </a:bodyPr>
          <a:lstStyle/>
          <a:p>
            <a:pPr>
              <a:spcBef>
                <a:spcPct val="0"/>
              </a:spcBef>
              <a:buFont typeface="阿里巴巴普惠体" panose="00020600040101010101" charset="-122"/>
              <a:buNone/>
            </a:pPr>
            <a:r>
              <a:rPr lang="zh-CN" altLang="en-US" b="1" dirty="0">
                <a:solidFill>
                  <a:schemeClr val="tx1">
                    <a:lumMod val="75000"/>
                    <a:lumOff val="25000"/>
                  </a:schemeClr>
                </a:solidFill>
                <a:cs typeface="+mn-ea"/>
                <a:sym typeface="+mn-lt"/>
              </a:rPr>
              <a:t>点击输入</a:t>
            </a:r>
          </a:p>
        </p:txBody>
      </p:sp>
      <p:sp>
        <p:nvSpPr>
          <p:cNvPr id="51" name="矩形 47"/>
          <p:cNvSpPr>
            <a:spLocks noChangeArrowheads="1"/>
          </p:cNvSpPr>
          <p:nvPr/>
        </p:nvSpPr>
        <p:spPr bwMode="auto">
          <a:xfrm>
            <a:off x="2860705" y="5076813"/>
            <a:ext cx="2812663"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nSpc>
                <a:spcPct val="120000"/>
              </a:lnSpc>
            </a:pPr>
            <a:r>
              <a:rPr lang="zh-CN" altLang="en-US" sz="1400" dirty="0">
                <a:solidFill>
                  <a:schemeClr val="tx1">
                    <a:lumMod val="50000"/>
                    <a:lumOff val="50000"/>
                  </a:schemeClr>
                </a:solidFill>
                <a:latin typeface="+mn-lt"/>
                <a:ea typeface="+mn-ea"/>
                <a:cs typeface="+mn-ea"/>
                <a:sym typeface="+mn-lt"/>
              </a:rPr>
              <a:t>点击输入给你创意和灵点击输入给你创意和灵感</a:t>
            </a:r>
          </a:p>
        </p:txBody>
      </p:sp>
      <p:sp>
        <p:nvSpPr>
          <p:cNvPr id="12" name="矩形 11"/>
          <p:cNvSpPr/>
          <p:nvPr/>
        </p:nvSpPr>
        <p:spPr>
          <a:xfrm>
            <a:off x="6096000" y="1393371"/>
            <a:ext cx="3593963" cy="4789715"/>
          </a:xfrm>
          <a:prstGeom prst="rect">
            <a:avLst/>
          </a:prstGeom>
          <a:solidFill>
            <a:schemeClr val="bg1"/>
          </a:solidFill>
          <a:ln>
            <a:noFill/>
          </a:ln>
          <a:effectLst>
            <a:outerShdw blurRad="368300" dist="38100" dir="2700000" algn="tl" rotWithShape="0">
              <a:srgbClr val="3E5D55">
                <a:alpha val="19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cs typeface="+mn-ea"/>
              <a:sym typeface="+mn-lt"/>
            </a:endParaRPr>
          </a:p>
        </p:txBody>
      </p:sp>
      <p:sp>
        <p:nvSpPr>
          <p:cNvPr id="16" name="文本框 15"/>
          <p:cNvSpPr txBox="1"/>
          <p:nvPr/>
        </p:nvSpPr>
        <p:spPr>
          <a:xfrm>
            <a:off x="6515395" y="2558763"/>
            <a:ext cx="2487785" cy="2676525"/>
          </a:xfrm>
          <a:prstGeom prst="rect">
            <a:avLst/>
          </a:prstGeom>
          <a:noFill/>
        </p:spPr>
        <p:txBody>
          <a:bodyPr wrap="square" rtlCol="0">
            <a:spAutoFit/>
          </a:bodyPr>
          <a:lstStyle/>
          <a:p>
            <a:pPr algn="ctr">
              <a:lnSpc>
                <a:spcPct val="150000"/>
              </a:lnSpc>
            </a:pPr>
            <a:r>
              <a:rPr lang="zh-CN" altLang="en-US" sz="1400" dirty="0">
                <a:solidFill>
                  <a:schemeClr val="tx1">
                    <a:lumMod val="50000"/>
                    <a:lumOff val="50000"/>
                  </a:schemeClr>
                </a:solidFill>
                <a:cs typeface="+mn-ea"/>
                <a:sym typeface="+mn-lt"/>
              </a:rPr>
              <a:t>请在此处添加具体内容，文字尽量言简意赅，简单说明即可，不必过于繁琐，注意板面美观度。</a:t>
            </a:r>
            <a:endParaRPr lang="en-US" altLang="zh-CN" sz="1400" dirty="0">
              <a:solidFill>
                <a:schemeClr val="tx1">
                  <a:lumMod val="50000"/>
                  <a:lumOff val="50000"/>
                </a:schemeClr>
              </a:solidFill>
              <a:cs typeface="+mn-ea"/>
              <a:sym typeface="+mn-lt"/>
            </a:endParaRPr>
          </a:p>
          <a:p>
            <a:pPr algn="ctr">
              <a:lnSpc>
                <a:spcPct val="150000"/>
              </a:lnSpc>
            </a:pPr>
            <a:r>
              <a:rPr lang="zh-CN" altLang="en-US" sz="1400" dirty="0">
                <a:solidFill>
                  <a:schemeClr val="tx1">
                    <a:lumMod val="50000"/>
                    <a:lumOff val="50000"/>
                  </a:schemeClr>
                </a:solidFill>
                <a:cs typeface="+mn-ea"/>
                <a:sym typeface="+mn-lt"/>
              </a:rPr>
              <a:t>请在此处添加具体内容，文字尽量言简意赅，简单说明即可，不必过于繁琐，注意板面美观度。</a:t>
            </a:r>
          </a:p>
        </p:txBody>
      </p:sp>
      <p:sp>
        <p:nvSpPr>
          <p:cNvPr id="36" name="矩形 35"/>
          <p:cNvSpPr/>
          <p:nvPr/>
        </p:nvSpPr>
        <p:spPr>
          <a:xfrm>
            <a:off x="7167344" y="2190200"/>
            <a:ext cx="1107977" cy="369324"/>
          </a:xfrm>
          <a:prstGeom prst="rect">
            <a:avLst/>
          </a:prstGeom>
        </p:spPr>
        <p:txBody>
          <a:bodyPr wrap="none" lIns="91431" tIns="45716" rIns="91431" bIns="45716">
            <a:spAutoFit/>
          </a:bodyPr>
          <a:lstStyle/>
          <a:p>
            <a:pPr algn="ctr">
              <a:spcBef>
                <a:spcPct val="0"/>
              </a:spcBef>
              <a:buFont typeface="阿里巴巴普惠体" panose="00020600040101010101" charset="-122"/>
              <a:buNone/>
            </a:pPr>
            <a:r>
              <a:rPr lang="zh-CN" altLang="en-US" dirty="0">
                <a:solidFill>
                  <a:schemeClr val="tx1">
                    <a:lumMod val="75000"/>
                    <a:lumOff val="25000"/>
                  </a:schemeClr>
                </a:solidFill>
                <a:cs typeface="+mn-ea"/>
                <a:sym typeface="+mn-lt"/>
              </a:rPr>
              <a:t>点击输入</a:t>
            </a:r>
          </a:p>
        </p:txBody>
      </p:sp>
      <p:pic>
        <p:nvPicPr>
          <p:cNvPr id="31" name="图片 30" descr="D:\sucai\P-10268658-10246611.jpgP-10268658-10246611"/>
          <p:cNvPicPr>
            <a:picLocks noChangeAspect="1"/>
          </p:cNvPicPr>
          <p:nvPr/>
        </p:nvPicPr>
        <p:blipFill rotWithShape="1">
          <a:blip r:embed="rId3" cstate="screen">
            <a:extLst>
              <a:ext uri="{28A0092B-C50C-407E-A947-70E740481C1C}">
                <a14:useLocalDpi xmlns:a14="http://schemas.microsoft.com/office/drawing/2010/main"/>
              </a:ext>
            </a:extLst>
          </a:blip>
          <a:srcRect/>
          <a:stretch>
            <a:fillRect/>
          </a:stretch>
        </p:blipFill>
        <p:spPr>
          <a:xfrm>
            <a:off x="9813925" y="1393190"/>
            <a:ext cx="7186295" cy="4789805"/>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med" p14:dur="699">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2750"/>
                                  </p:stCondLst>
                                  <p:childTnLst>
                                    <p:set>
                                      <p:cBhvr>
                                        <p:cTn id="6" dur="1" fill="hold">
                                          <p:stCondLst>
                                            <p:cond delay="0"/>
                                          </p:stCondLst>
                                        </p:cTn>
                                        <p:tgtEl>
                                          <p:spTgt spid="48"/>
                                        </p:tgtEl>
                                        <p:attrNameLst>
                                          <p:attrName>style.visibility</p:attrName>
                                        </p:attrNameLst>
                                      </p:cBhvr>
                                      <p:to>
                                        <p:strVal val="visible"/>
                                      </p:to>
                                    </p:set>
                                    <p:animEffect transition="in" filter="wipe(down)">
                                      <p:cBhvr>
                                        <p:cTn id="7" dur="500"/>
                                        <p:tgtEl>
                                          <p:spTgt spid="48"/>
                                        </p:tgtEl>
                                      </p:cBhvr>
                                    </p:animEffect>
                                  </p:childTnLst>
                                </p:cTn>
                              </p:par>
                              <p:par>
                                <p:cTn id="8" presetID="22" presetClass="entr" presetSubtype="1" fill="hold" grpId="0" nodeType="withEffect">
                                  <p:stCondLst>
                                    <p:cond delay="2750"/>
                                  </p:stCondLst>
                                  <p:childTnLst>
                                    <p:set>
                                      <p:cBhvr>
                                        <p:cTn id="9" dur="1" fill="hold">
                                          <p:stCondLst>
                                            <p:cond delay="0"/>
                                          </p:stCondLst>
                                        </p:cTn>
                                        <p:tgtEl>
                                          <p:spTgt spid="49"/>
                                        </p:tgtEl>
                                        <p:attrNameLst>
                                          <p:attrName>style.visibility</p:attrName>
                                        </p:attrNameLst>
                                      </p:cBhvr>
                                      <p:to>
                                        <p:strVal val="visible"/>
                                      </p:to>
                                    </p:set>
                                    <p:animEffect transition="in" filter="wipe(up)">
                                      <p:cBhvr>
                                        <p:cTn id="10" dur="500"/>
                                        <p:tgtEl>
                                          <p:spTgt spid="49"/>
                                        </p:tgtEl>
                                      </p:cBhvr>
                                    </p:animEffect>
                                  </p:childTnLst>
                                </p:cTn>
                              </p:par>
                              <p:par>
                                <p:cTn id="11" presetID="22" presetClass="entr" presetSubtype="4" fill="hold" grpId="0" nodeType="withEffect">
                                  <p:stCondLst>
                                    <p:cond delay="6000"/>
                                  </p:stCondLst>
                                  <p:childTnLst>
                                    <p:set>
                                      <p:cBhvr>
                                        <p:cTn id="12" dur="1" fill="hold">
                                          <p:stCondLst>
                                            <p:cond delay="0"/>
                                          </p:stCondLst>
                                        </p:cTn>
                                        <p:tgtEl>
                                          <p:spTgt spid="50"/>
                                        </p:tgtEl>
                                        <p:attrNameLst>
                                          <p:attrName>style.visibility</p:attrName>
                                        </p:attrNameLst>
                                      </p:cBhvr>
                                      <p:to>
                                        <p:strVal val="visible"/>
                                      </p:to>
                                    </p:set>
                                    <p:animEffect transition="in" filter="wipe(down)">
                                      <p:cBhvr>
                                        <p:cTn id="13" dur="500"/>
                                        <p:tgtEl>
                                          <p:spTgt spid="50"/>
                                        </p:tgtEl>
                                      </p:cBhvr>
                                    </p:animEffect>
                                  </p:childTnLst>
                                </p:cTn>
                              </p:par>
                              <p:par>
                                <p:cTn id="14" presetID="22" presetClass="entr" presetSubtype="1" fill="hold" grpId="0" nodeType="withEffect">
                                  <p:stCondLst>
                                    <p:cond delay="6000"/>
                                  </p:stCondLst>
                                  <p:childTnLst>
                                    <p:set>
                                      <p:cBhvr>
                                        <p:cTn id="15" dur="1" fill="hold">
                                          <p:stCondLst>
                                            <p:cond delay="0"/>
                                          </p:stCondLst>
                                        </p:cTn>
                                        <p:tgtEl>
                                          <p:spTgt spid="51"/>
                                        </p:tgtEl>
                                        <p:attrNameLst>
                                          <p:attrName>style.visibility</p:attrName>
                                        </p:attrNameLst>
                                      </p:cBhvr>
                                      <p:to>
                                        <p:strVal val="visible"/>
                                      </p:to>
                                    </p:set>
                                    <p:animEffect transition="in" filter="wipe(up)">
                                      <p:cBhvr>
                                        <p:cTn id="16" dur="500"/>
                                        <p:tgtEl>
                                          <p:spTgt spid="51"/>
                                        </p:tgtEl>
                                      </p:cBhvr>
                                    </p:animEffect>
                                  </p:childTnLst>
                                </p:cTn>
                              </p:par>
                              <p:par>
                                <p:cTn id="17" presetID="22" presetClass="entr" presetSubtype="4" fill="hold" grpId="0" nodeType="withEffect">
                                  <p:stCondLst>
                                    <p:cond delay="2750"/>
                                  </p:stCondLst>
                                  <p:childTnLst>
                                    <p:set>
                                      <p:cBhvr>
                                        <p:cTn id="18" dur="1" fill="hold">
                                          <p:stCondLst>
                                            <p:cond delay="0"/>
                                          </p:stCondLst>
                                        </p:cTn>
                                        <p:tgtEl>
                                          <p:spTgt spid="36"/>
                                        </p:tgtEl>
                                        <p:attrNameLst>
                                          <p:attrName>style.visibility</p:attrName>
                                        </p:attrNameLst>
                                      </p:cBhvr>
                                      <p:to>
                                        <p:strVal val="visible"/>
                                      </p:to>
                                    </p:set>
                                    <p:animEffect transition="in" filter="wipe(down)">
                                      <p:cBhvr>
                                        <p:cTn id="1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51" grpId="0"/>
      <p:bldP spid="3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wave_colorf_spect1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3560445"/>
            <a:ext cx="12192000" cy="5109845"/>
          </a:xfrm>
          <a:prstGeom prst="rect">
            <a:avLst/>
          </a:prstGeom>
        </p:spPr>
      </p:pic>
      <p:sp>
        <p:nvSpPr>
          <p:cNvPr id="3" name="矩形 2"/>
          <p:cNvSpPr/>
          <p:nvPr/>
        </p:nvSpPr>
        <p:spPr>
          <a:xfrm>
            <a:off x="7560310" y="5602136"/>
            <a:ext cx="3824605" cy="3161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文本框 15"/>
          <p:cNvSpPr txBox="1"/>
          <p:nvPr/>
        </p:nvSpPr>
        <p:spPr>
          <a:xfrm>
            <a:off x="440055" y="171450"/>
            <a:ext cx="1765935" cy="229870"/>
          </a:xfrm>
          <a:prstGeom prst="rect">
            <a:avLst/>
          </a:prstGeom>
          <a:noFill/>
        </p:spPr>
        <p:txBody>
          <a:bodyPr wrap="square" rtlCol="0">
            <a:spAutoFit/>
          </a:bodyPr>
          <a:lstStyle/>
          <a:p>
            <a:r>
              <a:rPr lang="en-US" altLang="zh-CN" sz="900">
                <a:solidFill>
                  <a:schemeClr val="bg1">
                    <a:lumMod val="50000"/>
                  </a:schemeClr>
                </a:solidFill>
                <a:cs typeface="+mn-ea"/>
                <a:sym typeface="+mn-lt"/>
              </a:rPr>
              <a:t>COMMITTED</a:t>
            </a:r>
          </a:p>
        </p:txBody>
      </p:sp>
      <p:sp>
        <p:nvSpPr>
          <p:cNvPr id="22" name="文本框 21"/>
          <p:cNvSpPr txBox="1"/>
          <p:nvPr/>
        </p:nvSpPr>
        <p:spPr>
          <a:xfrm>
            <a:off x="297865" y="2606675"/>
            <a:ext cx="323165" cy="3019425"/>
          </a:xfrm>
          <a:prstGeom prst="rect">
            <a:avLst/>
          </a:prstGeom>
          <a:noFill/>
        </p:spPr>
        <p:txBody>
          <a:bodyPr vert="eaVert" wrap="square" rtlCol="0">
            <a:spAutoFit/>
          </a:bodyPr>
          <a:lstStyle/>
          <a:p>
            <a:r>
              <a:rPr lang="en-US" altLang="zh-CN" sz="900">
                <a:solidFill>
                  <a:schemeClr val="bg1">
                    <a:lumMod val="50000"/>
                  </a:schemeClr>
                </a:solidFill>
                <a:cs typeface="+mn-ea"/>
                <a:sym typeface="+mn-lt"/>
              </a:rPr>
              <a:t>C  O  M  M  I  T  T  E  D</a:t>
            </a:r>
          </a:p>
        </p:txBody>
      </p:sp>
      <p:sp>
        <p:nvSpPr>
          <p:cNvPr id="23" name="文本框 22"/>
          <p:cNvSpPr txBox="1"/>
          <p:nvPr/>
        </p:nvSpPr>
        <p:spPr>
          <a:xfrm>
            <a:off x="320040" y="6224905"/>
            <a:ext cx="1765935" cy="368300"/>
          </a:xfrm>
          <a:prstGeom prst="rect">
            <a:avLst/>
          </a:prstGeom>
          <a:noFill/>
        </p:spPr>
        <p:txBody>
          <a:bodyPr wrap="square" rtlCol="0">
            <a:spAutoFit/>
          </a:bodyPr>
          <a:lstStyle/>
          <a:p>
            <a:r>
              <a:rPr lang="en-US" altLang="zh-CN" sz="900">
                <a:solidFill>
                  <a:schemeClr val="bg1">
                    <a:lumMod val="50000"/>
                  </a:schemeClr>
                </a:solidFill>
                <a:cs typeface="+mn-ea"/>
                <a:sym typeface="+mn-lt"/>
              </a:rPr>
              <a:t>COMM</a:t>
            </a:r>
          </a:p>
          <a:p>
            <a:r>
              <a:rPr lang="en-US" altLang="zh-CN" sz="900">
                <a:solidFill>
                  <a:schemeClr val="bg1">
                    <a:lumMod val="50000"/>
                  </a:schemeClr>
                </a:solidFill>
                <a:cs typeface="+mn-ea"/>
                <a:sym typeface="+mn-lt"/>
              </a:rPr>
              <a:t>ITTE</a:t>
            </a:r>
          </a:p>
        </p:txBody>
      </p:sp>
      <p:grpSp>
        <p:nvGrpSpPr>
          <p:cNvPr id="7" name="组合 6"/>
          <p:cNvGrpSpPr/>
          <p:nvPr/>
        </p:nvGrpSpPr>
        <p:grpSpPr>
          <a:xfrm>
            <a:off x="11663680" y="2932430"/>
            <a:ext cx="95250" cy="962025"/>
            <a:chOff x="18243" y="5368"/>
            <a:chExt cx="150" cy="1515"/>
          </a:xfrm>
          <a:solidFill>
            <a:schemeClr val="bg1">
              <a:lumMod val="85000"/>
            </a:schemeClr>
          </a:solidFill>
        </p:grpSpPr>
        <p:sp>
          <p:nvSpPr>
            <p:cNvPr id="31" name="椭圆 30"/>
            <p:cNvSpPr/>
            <p:nvPr/>
          </p:nvSpPr>
          <p:spPr>
            <a:xfrm>
              <a:off x="18243" y="5368"/>
              <a:ext cx="151" cy="1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cs typeface="+mn-ea"/>
                <a:sym typeface="+mn-lt"/>
              </a:endParaRPr>
            </a:p>
          </p:txBody>
        </p:sp>
        <p:sp>
          <p:nvSpPr>
            <p:cNvPr id="39" name="椭圆 38"/>
            <p:cNvSpPr/>
            <p:nvPr/>
          </p:nvSpPr>
          <p:spPr>
            <a:xfrm>
              <a:off x="18243" y="5823"/>
              <a:ext cx="151" cy="1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cs typeface="+mn-ea"/>
                <a:sym typeface="+mn-lt"/>
              </a:endParaRPr>
            </a:p>
          </p:txBody>
        </p:sp>
        <p:sp>
          <p:nvSpPr>
            <p:cNvPr id="41" name="椭圆 40"/>
            <p:cNvSpPr/>
            <p:nvPr/>
          </p:nvSpPr>
          <p:spPr>
            <a:xfrm>
              <a:off x="18243" y="6278"/>
              <a:ext cx="151" cy="151"/>
            </a:xfrm>
            <a:prstGeom prst="ellipse">
              <a:avLst/>
            </a:prstGeom>
            <a:grpFill/>
            <a:ln>
              <a:solidFill>
                <a:schemeClr val="bg1"/>
              </a:solid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cs typeface="+mn-ea"/>
                <a:sym typeface="+mn-lt"/>
              </a:endParaRPr>
            </a:p>
          </p:txBody>
        </p:sp>
        <p:sp>
          <p:nvSpPr>
            <p:cNvPr id="42" name="椭圆 41"/>
            <p:cNvSpPr/>
            <p:nvPr/>
          </p:nvSpPr>
          <p:spPr>
            <a:xfrm>
              <a:off x="18243" y="6733"/>
              <a:ext cx="151" cy="1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cs typeface="+mn-ea"/>
                <a:sym typeface="+mn-lt"/>
              </a:endParaRPr>
            </a:p>
          </p:txBody>
        </p:sp>
      </p:grpSp>
      <p:sp>
        <p:nvSpPr>
          <p:cNvPr id="45" name="文本框 44"/>
          <p:cNvSpPr txBox="1"/>
          <p:nvPr/>
        </p:nvSpPr>
        <p:spPr>
          <a:xfrm>
            <a:off x="9992995" y="171450"/>
            <a:ext cx="1765935" cy="368300"/>
          </a:xfrm>
          <a:prstGeom prst="rect">
            <a:avLst/>
          </a:prstGeom>
          <a:noFill/>
        </p:spPr>
        <p:txBody>
          <a:bodyPr wrap="square" rtlCol="0">
            <a:spAutoFit/>
          </a:bodyPr>
          <a:lstStyle/>
          <a:p>
            <a:pPr algn="r"/>
            <a:r>
              <a:rPr lang="en-US" altLang="zh-CN" sz="900">
                <a:solidFill>
                  <a:schemeClr val="bg1">
                    <a:lumMod val="50000"/>
                  </a:schemeClr>
                </a:solidFill>
                <a:cs typeface="+mn-ea"/>
                <a:sym typeface="+mn-lt"/>
              </a:rPr>
              <a:t>COMM</a:t>
            </a:r>
          </a:p>
          <a:p>
            <a:pPr algn="r"/>
            <a:r>
              <a:rPr lang="en-US" altLang="zh-CN" sz="900">
                <a:solidFill>
                  <a:schemeClr val="bg1">
                    <a:lumMod val="50000"/>
                  </a:schemeClr>
                </a:solidFill>
                <a:cs typeface="+mn-ea"/>
                <a:sym typeface="+mn-lt"/>
              </a:rPr>
              <a:t>ITTE</a:t>
            </a:r>
          </a:p>
        </p:txBody>
      </p:sp>
      <p:sp>
        <p:nvSpPr>
          <p:cNvPr id="46" name="文本框 45"/>
          <p:cNvSpPr txBox="1"/>
          <p:nvPr/>
        </p:nvSpPr>
        <p:spPr>
          <a:xfrm>
            <a:off x="10027920" y="6333490"/>
            <a:ext cx="1765935" cy="229870"/>
          </a:xfrm>
          <a:prstGeom prst="rect">
            <a:avLst/>
          </a:prstGeom>
          <a:noFill/>
        </p:spPr>
        <p:txBody>
          <a:bodyPr wrap="square" rtlCol="0">
            <a:spAutoFit/>
          </a:bodyPr>
          <a:lstStyle/>
          <a:p>
            <a:pPr algn="r"/>
            <a:r>
              <a:rPr lang="en-US" altLang="zh-CN" sz="900">
                <a:solidFill>
                  <a:schemeClr val="bg1">
                    <a:lumMod val="50000"/>
                  </a:schemeClr>
                </a:solidFill>
                <a:cs typeface="+mn-ea"/>
                <a:sym typeface="+mn-lt"/>
              </a:rPr>
              <a:t>COMMITTED</a:t>
            </a:r>
          </a:p>
        </p:txBody>
      </p:sp>
      <p:grpSp>
        <p:nvGrpSpPr>
          <p:cNvPr id="13" name="组合 12"/>
          <p:cNvGrpSpPr/>
          <p:nvPr/>
        </p:nvGrpSpPr>
        <p:grpSpPr>
          <a:xfrm>
            <a:off x="1338580" y="1100455"/>
            <a:ext cx="9518015" cy="4410710"/>
            <a:chOff x="2196" y="1324"/>
            <a:chExt cx="14989" cy="6946"/>
          </a:xfrm>
        </p:grpSpPr>
        <p:sp>
          <p:nvSpPr>
            <p:cNvPr id="9" name="文本框 18"/>
            <p:cNvSpPr/>
            <p:nvPr/>
          </p:nvSpPr>
          <p:spPr>
            <a:xfrm>
              <a:off x="5745" y="6703"/>
              <a:ext cx="7891" cy="667"/>
            </a:xfrm>
            <a:prstGeom prst="rect">
              <a:avLst/>
            </a:prstGeom>
          </p:spPr>
          <p:txBody>
            <a:bodyPr wrap="square">
              <a:spAutoFit/>
            </a:bodyPr>
            <a:lstStyle/>
            <a:p>
              <a:pPr algn="ctr" fontAlgn="auto">
                <a:lnSpc>
                  <a:spcPct val="120000"/>
                </a:lnSpc>
              </a:pPr>
              <a:r>
                <a:rPr lang="en-US" sz="900" spc="100" dirty="0">
                  <a:solidFill>
                    <a:schemeClr val="bg1">
                      <a:lumMod val="50000"/>
                    </a:schemeClr>
                  </a:solidFill>
                  <a:uFillTx/>
                  <a:cs typeface="+mn-ea"/>
                  <a:sym typeface="+mn-lt"/>
                </a:rPr>
                <a:t>Appropriately empower dynamic leadership skills after business portals globally my </a:t>
              </a:r>
              <a:r>
                <a:rPr lang="en-US" sz="900" spc="100" dirty="0" err="1">
                  <a:solidFill>
                    <a:schemeClr val="bg1">
                      <a:lumMod val="50000"/>
                    </a:schemeClr>
                  </a:solidFill>
                  <a:uFillTx/>
                  <a:cs typeface="+mn-ea"/>
                  <a:sym typeface="+mn-lt"/>
                </a:rPr>
                <a:t>ocardinate</a:t>
              </a:r>
              <a:r>
                <a:rPr lang="en-US" sz="900" spc="100" dirty="0">
                  <a:solidFill>
                    <a:schemeClr val="bg1">
                      <a:lumMod val="50000"/>
                    </a:schemeClr>
                  </a:solidFill>
                  <a:uFillTx/>
                  <a:cs typeface="+mn-ea"/>
                  <a:sym typeface="+mn-lt"/>
                </a:rPr>
                <a:t> interactive.</a:t>
              </a:r>
            </a:p>
          </p:txBody>
        </p:sp>
        <p:sp>
          <p:nvSpPr>
            <p:cNvPr id="10" name="文本框 17"/>
            <p:cNvSpPr txBox="1"/>
            <p:nvPr/>
          </p:nvSpPr>
          <p:spPr>
            <a:xfrm>
              <a:off x="2196" y="3379"/>
              <a:ext cx="14989" cy="2082"/>
            </a:xfrm>
            <a:prstGeom prst="rect">
              <a:avLst/>
            </a:prstGeom>
            <a:noFill/>
          </p:spPr>
          <p:txBody>
            <a:bodyPr wrap="square" rtlCol="0">
              <a:spAutoFit/>
            </a:bodyPr>
            <a:lstStyle/>
            <a:p>
              <a:pPr algn="ctr"/>
              <a:r>
                <a:rPr lang="zh-CN" altLang="en-US" sz="8000" dirty="0">
                  <a:solidFill>
                    <a:schemeClr val="tx1">
                      <a:lumMod val="75000"/>
                      <a:lumOff val="25000"/>
                    </a:schemeClr>
                  </a:solidFill>
                  <a:cs typeface="+mn-ea"/>
                  <a:sym typeface="+mn-lt"/>
                </a:rPr>
                <a:t>感谢您</a:t>
              </a:r>
              <a:r>
                <a:rPr lang="zh-CN" altLang="en-US" sz="8000" dirty="0">
                  <a:solidFill>
                    <a:srgbClr val="3FA4DE"/>
                  </a:solidFill>
                  <a:cs typeface="+mn-ea"/>
                  <a:sym typeface="+mn-lt"/>
                </a:rPr>
                <a:t>的观看</a:t>
              </a:r>
            </a:p>
          </p:txBody>
        </p:sp>
        <p:sp>
          <p:nvSpPr>
            <p:cNvPr id="14" name="文本框 16"/>
            <p:cNvSpPr txBox="1"/>
            <p:nvPr/>
          </p:nvSpPr>
          <p:spPr>
            <a:xfrm>
              <a:off x="4868" y="5463"/>
              <a:ext cx="9644" cy="822"/>
            </a:xfrm>
            <a:prstGeom prst="rect">
              <a:avLst/>
            </a:prstGeom>
            <a:noFill/>
            <a:ln>
              <a:noFill/>
            </a:ln>
          </p:spPr>
          <p:txBody>
            <a:bodyPr spcFirstLastPara="1" wrap="square" lIns="91425" tIns="45700" rIns="91425" bIns="45700" anchor="t" anchorCtr="0">
              <a:noAutofit/>
            </a:bodyPr>
            <a:lstStyle/>
            <a:p>
              <a:pPr marL="0" marR="0" lvl="0" indent="0" algn="dist" rtl="0" fontAlgn="auto">
                <a:lnSpc>
                  <a:spcPct val="120000"/>
                </a:lnSpc>
                <a:spcBef>
                  <a:spcPts val="0"/>
                </a:spcBef>
                <a:spcAft>
                  <a:spcPts val="0"/>
                </a:spcAft>
                <a:buNone/>
              </a:pPr>
              <a:r>
                <a:rPr lang="en-ID" i="0" cap="all" dirty="0">
                  <a:solidFill>
                    <a:schemeClr val="bg1">
                      <a:lumMod val="50000"/>
                    </a:schemeClr>
                  </a:solidFill>
                  <a:uFillTx/>
                  <a:cs typeface="+mn-ea"/>
                  <a:sym typeface="+mn-lt"/>
                </a:rPr>
                <a:t>Committed To Your Business</a:t>
              </a:r>
            </a:p>
          </p:txBody>
        </p:sp>
        <p:sp>
          <p:nvSpPr>
            <p:cNvPr id="12" name="矩形 14"/>
            <p:cNvSpPr/>
            <p:nvPr/>
          </p:nvSpPr>
          <p:spPr>
            <a:xfrm>
              <a:off x="9380" y="6170"/>
              <a:ext cx="620" cy="129"/>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cs typeface="+mn-ea"/>
                <a:sym typeface="+mn-lt"/>
              </a:endParaRPr>
            </a:p>
          </p:txBody>
        </p:sp>
        <p:sp>
          <p:nvSpPr>
            <p:cNvPr id="11" name="文本框 16"/>
            <p:cNvSpPr txBox="1"/>
            <p:nvPr/>
          </p:nvSpPr>
          <p:spPr>
            <a:xfrm>
              <a:off x="4055" y="1324"/>
              <a:ext cx="11270" cy="822"/>
            </a:xfrm>
            <a:prstGeom prst="rect">
              <a:avLst/>
            </a:prstGeom>
            <a:noFill/>
            <a:ln>
              <a:noFill/>
            </a:ln>
          </p:spPr>
          <p:txBody>
            <a:bodyPr spcFirstLastPara="1" wrap="square" lIns="91425" tIns="45700" rIns="91425" bIns="45700" anchor="t" anchorCtr="0">
              <a:noAutofit/>
            </a:bodyPr>
            <a:lstStyle/>
            <a:p>
              <a:pPr marL="0" marR="0" lvl="0" indent="0" algn="ctr" rtl="0" fontAlgn="auto">
                <a:lnSpc>
                  <a:spcPct val="120000"/>
                </a:lnSpc>
                <a:spcBef>
                  <a:spcPts val="0"/>
                </a:spcBef>
                <a:spcAft>
                  <a:spcPts val="0"/>
                </a:spcAft>
                <a:buNone/>
              </a:pPr>
              <a:r>
                <a:rPr lang="en-US" altLang="en-ID" sz="8000" i="0" cap="all" dirty="0" smtClean="0">
                  <a:solidFill>
                    <a:schemeClr val="tx1">
                      <a:lumMod val="50000"/>
                      <a:lumOff val="50000"/>
                    </a:schemeClr>
                  </a:solidFill>
                  <a:uFillTx/>
                  <a:latin typeface="方正细谭黑简体" panose="02000000000000000000" pitchFamily="2" charset="-122"/>
                  <a:ea typeface="方正细谭黑简体" panose="02000000000000000000" pitchFamily="2" charset="-122"/>
                  <a:cs typeface="+mn-ea"/>
                  <a:sym typeface="+mn-lt"/>
                </a:rPr>
                <a:t>20</a:t>
              </a:r>
              <a:r>
                <a:rPr lang="en-US" altLang="zh-CN" sz="8000" i="0" cap="all" dirty="0" smtClean="0">
                  <a:solidFill>
                    <a:schemeClr val="tx1">
                      <a:lumMod val="50000"/>
                      <a:lumOff val="50000"/>
                    </a:schemeClr>
                  </a:solidFill>
                  <a:uFillTx/>
                  <a:latin typeface="方正细谭黑简体" panose="02000000000000000000" pitchFamily="2" charset="-122"/>
                  <a:ea typeface="方正细谭黑简体" panose="02000000000000000000" pitchFamily="2" charset="-122"/>
                  <a:cs typeface="+mn-ea"/>
                  <a:sym typeface="+mn-lt"/>
                </a:rPr>
                <a:t>XX</a:t>
              </a:r>
              <a:endParaRPr lang="en-US" altLang="en-ID" sz="8000" i="0" cap="all" dirty="0">
                <a:solidFill>
                  <a:schemeClr val="tx1">
                    <a:lumMod val="50000"/>
                    <a:lumOff val="50000"/>
                  </a:schemeClr>
                </a:solidFill>
                <a:uFillTx/>
                <a:latin typeface="方正细谭黑简体" panose="02000000000000000000" pitchFamily="2" charset="-122"/>
                <a:ea typeface="方正细谭黑简体" panose="02000000000000000000" pitchFamily="2" charset="-122"/>
                <a:cs typeface="+mn-ea"/>
                <a:sym typeface="+mn-lt"/>
              </a:endParaRPr>
            </a:p>
          </p:txBody>
        </p:sp>
        <p:sp>
          <p:nvSpPr>
            <p:cNvPr id="20" name="文本框 19"/>
            <p:cNvSpPr txBox="1"/>
            <p:nvPr/>
          </p:nvSpPr>
          <p:spPr>
            <a:xfrm>
              <a:off x="7829" y="7688"/>
              <a:ext cx="3843" cy="582"/>
            </a:xfrm>
            <a:prstGeom prst="rect">
              <a:avLst/>
            </a:prstGeom>
            <a:noFill/>
            <a:ln>
              <a:noFill/>
            </a:ln>
          </p:spPr>
          <p:txBody>
            <a:bodyPr wrap="square" rtlCol="0">
              <a:spAutoFit/>
            </a:bodyPr>
            <a:lstStyle>
              <a:defPPr>
                <a:defRPr lang="zh-CN"/>
              </a:defPPr>
              <a:lvl1pPr>
                <a:defRPr sz="2400" spc="-150">
                  <a:ln w="38100">
                    <a:noFill/>
                  </a:ln>
                  <a:solidFill>
                    <a:srgbClr val="D53D2A"/>
                  </a:solidFill>
                  <a:effectLst>
                    <a:outerShdw blurRad="127000" dist="127000" dir="5400000" algn="t" rotWithShape="0">
                      <a:srgbClr val="D53D2A">
                        <a:alpha val="20000"/>
                      </a:srgbClr>
                    </a:outerShdw>
                  </a:effectLst>
                  <a:latin typeface="+mj-ea"/>
                  <a:ea typeface="+mj-ea"/>
                </a:defRPr>
              </a:lvl1pPr>
            </a:lstStyle>
            <a:p>
              <a:pPr algn="ctr"/>
              <a:r>
                <a:rPr lang="zh-CN" altLang="en-US" sz="1800" spc="0" dirty="0">
                  <a:solidFill>
                    <a:schemeClr val="tx1">
                      <a:lumMod val="75000"/>
                      <a:lumOff val="25000"/>
                    </a:schemeClr>
                  </a:solidFill>
                  <a:effectLst/>
                  <a:latin typeface="+mn-lt"/>
                  <a:ea typeface="+mn-ea"/>
                  <a:cs typeface="+mn-ea"/>
                  <a:sym typeface="+mn-lt"/>
                </a:rPr>
                <a:t>汇报人</a:t>
              </a:r>
              <a:r>
                <a:rPr lang="zh-CN" altLang="en-US" sz="1800" spc="0" dirty="0" smtClean="0">
                  <a:solidFill>
                    <a:schemeClr val="tx1">
                      <a:lumMod val="75000"/>
                      <a:lumOff val="25000"/>
                    </a:schemeClr>
                  </a:solidFill>
                  <a:effectLst/>
                  <a:latin typeface="+mn-lt"/>
                  <a:ea typeface="+mn-ea"/>
                  <a:cs typeface="+mn-ea"/>
                  <a:sym typeface="+mn-lt"/>
                </a:rPr>
                <a:t>：优品</a:t>
              </a:r>
              <a:r>
                <a:rPr lang="en-US" altLang="zh-CN" sz="1800" spc="0" dirty="0" smtClean="0">
                  <a:solidFill>
                    <a:schemeClr val="tx1">
                      <a:lumMod val="75000"/>
                      <a:lumOff val="25000"/>
                    </a:schemeClr>
                  </a:solidFill>
                  <a:effectLst/>
                  <a:latin typeface="+mn-lt"/>
                  <a:ea typeface="+mn-ea"/>
                  <a:cs typeface="+mn-ea"/>
                  <a:sym typeface="+mn-lt"/>
                </a:rPr>
                <a:t>PPT</a:t>
              </a:r>
              <a:endParaRPr lang="zh-CN" altLang="en-US" sz="1800" spc="0" dirty="0">
                <a:solidFill>
                  <a:schemeClr val="tx1">
                    <a:lumMod val="75000"/>
                    <a:lumOff val="25000"/>
                  </a:schemeClr>
                </a:solidFill>
                <a:effectLst/>
                <a:latin typeface="+mn-lt"/>
                <a:ea typeface="+mn-ea"/>
                <a:cs typeface="+mn-ea"/>
                <a:sym typeface="+mn-lt"/>
              </a:endParaRP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med" p14:dur="699">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2949865"/>
            <a:ext cx="12191999"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a:defRPr/>
            </a:pPr>
            <a:r>
              <a:rPr lang="en-US" altLang="zh-CN" sz="2800"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www.ypppt.com</a:t>
            </a:r>
            <a:endParaRPr lang="zh-CN" altLang="en-US" sz="28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0" y="2182092"/>
            <a:ext cx="12191999"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精品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模板下载</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节</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日</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8"/>
              </a:rPr>
              <a:t>/</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字</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体下载：</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9"/>
              </a:rPr>
              <a:t>www.ypppt.com/ziti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9"/>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0"/>
              </a:rPr>
              <a:t>www.ypppt.com/gushi/</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课件：</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1"/>
              </a:rPr>
              <a:t>www.ypppt.com/kejian/</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6402629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0" y="2364740"/>
            <a:ext cx="12192000" cy="6065520"/>
            <a:chOff x="0" y="1883"/>
            <a:chExt cx="19200" cy="9552"/>
          </a:xfrm>
        </p:grpSpPr>
        <p:pic>
          <p:nvPicPr>
            <p:cNvPr id="4" name="图片 3" descr="wave_colorf_spect13"/>
            <p:cNvPicPr>
              <a:picLocks noChangeAspect="1"/>
            </p:cNvPicPr>
            <p:nvPr/>
          </p:nvPicPr>
          <p:blipFill>
            <a:blip r:embed="rId3"/>
            <a:stretch>
              <a:fillRect/>
            </a:stretch>
          </p:blipFill>
          <p:spPr>
            <a:xfrm>
              <a:off x="0" y="1883"/>
              <a:ext cx="19200" cy="9553"/>
            </a:xfrm>
            <a:prstGeom prst="rect">
              <a:avLst/>
            </a:prstGeom>
          </p:spPr>
        </p:pic>
        <p:sp>
          <p:nvSpPr>
            <p:cNvPr id="5" name="矩形 4"/>
            <p:cNvSpPr/>
            <p:nvPr/>
          </p:nvSpPr>
          <p:spPr>
            <a:xfrm>
              <a:off x="11906" y="5546"/>
              <a:ext cx="6023" cy="5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6" name="文本框 15"/>
          <p:cNvSpPr txBox="1"/>
          <p:nvPr/>
        </p:nvSpPr>
        <p:spPr>
          <a:xfrm>
            <a:off x="440055" y="171450"/>
            <a:ext cx="1765935" cy="229870"/>
          </a:xfrm>
          <a:prstGeom prst="rect">
            <a:avLst/>
          </a:prstGeom>
          <a:noFill/>
        </p:spPr>
        <p:txBody>
          <a:bodyPr wrap="square" rtlCol="0">
            <a:spAutoFit/>
          </a:bodyPr>
          <a:lstStyle/>
          <a:p>
            <a:r>
              <a:rPr lang="en-US" altLang="zh-CN" sz="900">
                <a:solidFill>
                  <a:schemeClr val="bg1">
                    <a:lumMod val="50000"/>
                  </a:schemeClr>
                </a:solidFill>
                <a:cs typeface="+mn-ea"/>
                <a:sym typeface="+mn-lt"/>
              </a:rPr>
              <a:t>COMMITTED</a:t>
            </a:r>
          </a:p>
        </p:txBody>
      </p:sp>
      <p:sp>
        <p:nvSpPr>
          <p:cNvPr id="22" name="文本框 21"/>
          <p:cNvSpPr txBox="1"/>
          <p:nvPr/>
        </p:nvSpPr>
        <p:spPr>
          <a:xfrm>
            <a:off x="297865" y="2606675"/>
            <a:ext cx="323165" cy="3019425"/>
          </a:xfrm>
          <a:prstGeom prst="rect">
            <a:avLst/>
          </a:prstGeom>
          <a:noFill/>
        </p:spPr>
        <p:txBody>
          <a:bodyPr vert="eaVert" wrap="square" rtlCol="0">
            <a:spAutoFit/>
          </a:bodyPr>
          <a:lstStyle/>
          <a:p>
            <a:r>
              <a:rPr lang="en-US" altLang="zh-CN" sz="900">
                <a:solidFill>
                  <a:schemeClr val="bg1">
                    <a:lumMod val="50000"/>
                  </a:schemeClr>
                </a:solidFill>
                <a:cs typeface="+mn-ea"/>
                <a:sym typeface="+mn-lt"/>
              </a:rPr>
              <a:t>C  O  M  M  I  T  T  E  D</a:t>
            </a:r>
          </a:p>
        </p:txBody>
      </p:sp>
      <p:sp>
        <p:nvSpPr>
          <p:cNvPr id="23" name="文本框 22"/>
          <p:cNvSpPr txBox="1"/>
          <p:nvPr/>
        </p:nvSpPr>
        <p:spPr>
          <a:xfrm>
            <a:off x="320040" y="6224905"/>
            <a:ext cx="1765935" cy="368300"/>
          </a:xfrm>
          <a:prstGeom prst="rect">
            <a:avLst/>
          </a:prstGeom>
          <a:noFill/>
        </p:spPr>
        <p:txBody>
          <a:bodyPr wrap="square" rtlCol="0">
            <a:spAutoFit/>
          </a:bodyPr>
          <a:lstStyle/>
          <a:p>
            <a:r>
              <a:rPr lang="en-US" altLang="zh-CN" sz="900">
                <a:solidFill>
                  <a:schemeClr val="bg1">
                    <a:lumMod val="50000"/>
                  </a:schemeClr>
                </a:solidFill>
                <a:cs typeface="+mn-ea"/>
                <a:sym typeface="+mn-lt"/>
              </a:rPr>
              <a:t>COMM</a:t>
            </a:r>
          </a:p>
          <a:p>
            <a:r>
              <a:rPr lang="en-US" altLang="zh-CN" sz="900">
                <a:solidFill>
                  <a:schemeClr val="bg1">
                    <a:lumMod val="50000"/>
                  </a:schemeClr>
                </a:solidFill>
                <a:cs typeface="+mn-ea"/>
                <a:sym typeface="+mn-lt"/>
              </a:rPr>
              <a:t>ITTE</a:t>
            </a:r>
          </a:p>
        </p:txBody>
      </p:sp>
      <p:grpSp>
        <p:nvGrpSpPr>
          <p:cNvPr id="7" name="组合 6"/>
          <p:cNvGrpSpPr/>
          <p:nvPr/>
        </p:nvGrpSpPr>
        <p:grpSpPr>
          <a:xfrm>
            <a:off x="11663680" y="2932430"/>
            <a:ext cx="95250" cy="962025"/>
            <a:chOff x="18243" y="5368"/>
            <a:chExt cx="150" cy="1515"/>
          </a:xfrm>
          <a:solidFill>
            <a:schemeClr val="bg1">
              <a:lumMod val="85000"/>
            </a:schemeClr>
          </a:solidFill>
        </p:grpSpPr>
        <p:sp>
          <p:nvSpPr>
            <p:cNvPr id="31" name="椭圆 30"/>
            <p:cNvSpPr/>
            <p:nvPr/>
          </p:nvSpPr>
          <p:spPr>
            <a:xfrm>
              <a:off x="18243" y="5368"/>
              <a:ext cx="151" cy="1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cs typeface="+mn-ea"/>
                <a:sym typeface="+mn-lt"/>
              </a:endParaRPr>
            </a:p>
          </p:txBody>
        </p:sp>
        <p:sp>
          <p:nvSpPr>
            <p:cNvPr id="39" name="椭圆 38"/>
            <p:cNvSpPr/>
            <p:nvPr/>
          </p:nvSpPr>
          <p:spPr>
            <a:xfrm>
              <a:off x="18243" y="5823"/>
              <a:ext cx="151" cy="1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cs typeface="+mn-ea"/>
                <a:sym typeface="+mn-lt"/>
              </a:endParaRPr>
            </a:p>
          </p:txBody>
        </p:sp>
        <p:sp>
          <p:nvSpPr>
            <p:cNvPr id="41" name="椭圆 40"/>
            <p:cNvSpPr/>
            <p:nvPr/>
          </p:nvSpPr>
          <p:spPr>
            <a:xfrm>
              <a:off x="18243" y="6278"/>
              <a:ext cx="151" cy="151"/>
            </a:xfrm>
            <a:prstGeom prst="ellipse">
              <a:avLst/>
            </a:prstGeom>
            <a:grpFill/>
            <a:ln>
              <a:solidFill>
                <a:schemeClr val="bg1"/>
              </a:solid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cs typeface="+mn-ea"/>
                <a:sym typeface="+mn-lt"/>
              </a:endParaRPr>
            </a:p>
          </p:txBody>
        </p:sp>
        <p:sp>
          <p:nvSpPr>
            <p:cNvPr id="42" name="椭圆 41"/>
            <p:cNvSpPr/>
            <p:nvPr/>
          </p:nvSpPr>
          <p:spPr>
            <a:xfrm>
              <a:off x="18243" y="6733"/>
              <a:ext cx="151" cy="1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cs typeface="+mn-ea"/>
                <a:sym typeface="+mn-lt"/>
              </a:endParaRPr>
            </a:p>
          </p:txBody>
        </p:sp>
      </p:grpSp>
      <p:sp>
        <p:nvSpPr>
          <p:cNvPr id="45" name="文本框 44"/>
          <p:cNvSpPr txBox="1"/>
          <p:nvPr/>
        </p:nvSpPr>
        <p:spPr>
          <a:xfrm>
            <a:off x="9992995" y="171450"/>
            <a:ext cx="1765935" cy="368300"/>
          </a:xfrm>
          <a:prstGeom prst="rect">
            <a:avLst/>
          </a:prstGeom>
          <a:noFill/>
        </p:spPr>
        <p:txBody>
          <a:bodyPr wrap="square" rtlCol="0">
            <a:spAutoFit/>
          </a:bodyPr>
          <a:lstStyle/>
          <a:p>
            <a:pPr algn="r"/>
            <a:r>
              <a:rPr lang="en-US" altLang="zh-CN" sz="900">
                <a:solidFill>
                  <a:schemeClr val="bg1">
                    <a:lumMod val="50000"/>
                  </a:schemeClr>
                </a:solidFill>
                <a:cs typeface="+mn-ea"/>
                <a:sym typeface="+mn-lt"/>
              </a:rPr>
              <a:t>COMM</a:t>
            </a:r>
          </a:p>
          <a:p>
            <a:pPr algn="r"/>
            <a:r>
              <a:rPr lang="en-US" altLang="zh-CN" sz="900">
                <a:solidFill>
                  <a:schemeClr val="bg1">
                    <a:lumMod val="50000"/>
                  </a:schemeClr>
                </a:solidFill>
                <a:cs typeface="+mn-ea"/>
                <a:sym typeface="+mn-lt"/>
              </a:rPr>
              <a:t>ITTE</a:t>
            </a:r>
          </a:p>
        </p:txBody>
      </p:sp>
      <p:sp>
        <p:nvSpPr>
          <p:cNvPr id="46" name="文本框 45"/>
          <p:cNvSpPr txBox="1"/>
          <p:nvPr/>
        </p:nvSpPr>
        <p:spPr>
          <a:xfrm>
            <a:off x="10027920" y="6333490"/>
            <a:ext cx="1765935" cy="229870"/>
          </a:xfrm>
          <a:prstGeom prst="rect">
            <a:avLst/>
          </a:prstGeom>
          <a:noFill/>
        </p:spPr>
        <p:txBody>
          <a:bodyPr wrap="square" rtlCol="0">
            <a:spAutoFit/>
          </a:bodyPr>
          <a:lstStyle/>
          <a:p>
            <a:pPr algn="r"/>
            <a:r>
              <a:rPr lang="en-US" altLang="zh-CN" sz="900">
                <a:solidFill>
                  <a:schemeClr val="bg1">
                    <a:lumMod val="50000"/>
                  </a:schemeClr>
                </a:solidFill>
                <a:cs typeface="+mn-ea"/>
                <a:sym typeface="+mn-lt"/>
              </a:rPr>
              <a:t>COMMITTED</a:t>
            </a:r>
          </a:p>
        </p:txBody>
      </p:sp>
      <p:sp>
        <p:nvSpPr>
          <p:cNvPr id="75" name="矩形 74"/>
          <p:cNvSpPr/>
          <p:nvPr/>
        </p:nvSpPr>
        <p:spPr bwMode="auto">
          <a:xfrm>
            <a:off x="3273425" y="2105025"/>
            <a:ext cx="5715635" cy="1106805"/>
          </a:xfrm>
          <a:prstGeom prst="rect">
            <a:avLst/>
          </a:prstGeom>
          <a:noFill/>
          <a:ln>
            <a:noFill/>
          </a:ln>
        </p:spPr>
        <p:txBody>
          <a:bodyPr wrap="square" rtlCol="0">
            <a:spAutoFit/>
          </a:bodyPr>
          <a:lstStyle/>
          <a:p>
            <a:pPr algn="dist" defTabSz="457200"/>
            <a:r>
              <a:rPr lang="zh-CN" altLang="en-US" sz="6600">
                <a:ln w="38100">
                  <a:noFill/>
                </a:ln>
                <a:solidFill>
                  <a:schemeClr val="tx1">
                    <a:lumMod val="75000"/>
                    <a:lumOff val="25000"/>
                  </a:schemeClr>
                </a:solidFill>
                <a:cs typeface="+mn-ea"/>
                <a:sym typeface="+mn-lt"/>
              </a:rPr>
              <a:t>请输入标题</a:t>
            </a:r>
          </a:p>
        </p:txBody>
      </p:sp>
      <p:sp>
        <p:nvSpPr>
          <p:cNvPr id="76" name="矩形 75"/>
          <p:cNvSpPr/>
          <p:nvPr/>
        </p:nvSpPr>
        <p:spPr>
          <a:xfrm>
            <a:off x="4300538" y="1744345"/>
            <a:ext cx="3661410" cy="368300"/>
          </a:xfrm>
          <a:prstGeom prst="rect">
            <a:avLst/>
          </a:prstGeom>
          <a:noFill/>
          <a:ln>
            <a:noFill/>
          </a:ln>
        </p:spPr>
        <p:txBody>
          <a:bodyPr wrap="square" rtlCol="0">
            <a:spAutoFit/>
          </a:bodyPr>
          <a:lstStyle/>
          <a:p>
            <a:pPr algn="ctr" defTabSz="457200"/>
            <a:r>
              <a:rPr lang="en-US" altLang="zh-CN">
                <a:ln w="38100">
                  <a:noFill/>
                </a:ln>
                <a:solidFill>
                  <a:schemeClr val="bg1">
                    <a:lumMod val="65000"/>
                  </a:schemeClr>
                </a:solidFill>
                <a:cs typeface="+mn-ea"/>
                <a:sym typeface="+mn-lt"/>
              </a:rPr>
              <a:t>Work Summary And Review</a:t>
            </a:r>
          </a:p>
        </p:txBody>
      </p:sp>
      <p:sp>
        <p:nvSpPr>
          <p:cNvPr id="77" name="矩形 76"/>
          <p:cNvSpPr/>
          <p:nvPr/>
        </p:nvSpPr>
        <p:spPr>
          <a:xfrm>
            <a:off x="3456623" y="3162300"/>
            <a:ext cx="5349240" cy="700576"/>
          </a:xfrm>
          <a:prstGeom prst="rect">
            <a:avLst/>
          </a:prstGeom>
        </p:spPr>
        <p:txBody>
          <a:bodyPr wrap="square">
            <a:spAutoFit/>
          </a:bodyPr>
          <a:lstStyle/>
          <a:p>
            <a:pPr algn="ctr" defTabSz="685800">
              <a:lnSpc>
                <a:spcPct val="150000"/>
              </a:lnSpc>
            </a:pPr>
            <a:r>
              <a:rPr lang="zh-CN" altLang="en-US" sz="1400">
                <a:solidFill>
                  <a:schemeClr val="tx1">
                    <a:lumMod val="50000"/>
                    <a:lumOff val="50000"/>
                  </a:schemeClr>
                </a:solidFill>
                <a:cs typeface="+mn-ea"/>
                <a:sym typeface="+mn-lt"/>
              </a:rPr>
              <a:t>您的内容打在这里，或者通过复制您的文本后，在此框中选择粘贴，您的内容打在这里您的内容打在这里</a:t>
            </a:r>
          </a:p>
        </p:txBody>
      </p:sp>
      <p:sp>
        <p:nvSpPr>
          <p:cNvPr id="78" name="矩形: 圆角 77"/>
          <p:cNvSpPr/>
          <p:nvPr/>
        </p:nvSpPr>
        <p:spPr>
          <a:xfrm>
            <a:off x="5453380" y="4178935"/>
            <a:ext cx="1355725" cy="382270"/>
          </a:xfrm>
          <a:prstGeom prst="roundRect">
            <a:avLst>
              <a:gd name="adj" fmla="val 50000"/>
            </a:avLst>
          </a:prstGeom>
          <a:solidFill>
            <a:srgbClr val="3FA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cs typeface="+mn-ea"/>
                <a:sym typeface="+mn-lt"/>
              </a:rPr>
              <a:t>优品单元</a:t>
            </a:r>
            <a:endParaRPr lang="zh-CN" altLang="en-US" dirty="0">
              <a:cs typeface="+mn-ea"/>
              <a:sym typeface="+mn-l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699">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rot="10800000" flipH="1">
            <a:off x="275809" y="327218"/>
            <a:ext cx="355381" cy="88900"/>
            <a:chOff x="4381719" y="-1168400"/>
            <a:chExt cx="355381" cy="88900"/>
          </a:xfrm>
        </p:grpSpPr>
        <p:cxnSp>
          <p:nvCxnSpPr>
            <p:cNvPr id="32" name="直接连接符 31"/>
            <p:cNvCxnSpPr/>
            <p:nvPr/>
          </p:nvCxnSpPr>
          <p:spPr>
            <a:xfrm>
              <a:off x="4483100" y="-1168400"/>
              <a:ext cx="254000" cy="0"/>
            </a:xfrm>
            <a:prstGeom prst="line">
              <a:avLst/>
            </a:prstGeom>
            <a:ln w="28575" cap="rnd">
              <a:solidFill>
                <a:srgbClr val="3FA4DE"/>
              </a:solidFill>
              <a:round/>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4381719" y="-1079500"/>
              <a:ext cx="355381" cy="0"/>
            </a:xfrm>
            <a:prstGeom prst="line">
              <a:avLst/>
            </a:prstGeom>
            <a:ln w="28575" cap="rnd">
              <a:solidFill>
                <a:srgbClr val="3FA4DE"/>
              </a:solidFill>
              <a:round/>
            </a:ln>
          </p:spPr>
          <p:style>
            <a:lnRef idx="1">
              <a:schemeClr val="accent1"/>
            </a:lnRef>
            <a:fillRef idx="0">
              <a:schemeClr val="accent1"/>
            </a:fillRef>
            <a:effectRef idx="0">
              <a:schemeClr val="accent1"/>
            </a:effectRef>
            <a:fontRef idx="minor">
              <a:schemeClr val="tx1"/>
            </a:fontRef>
          </p:style>
        </p:cxnSp>
      </p:grpSp>
      <p:sp>
        <p:nvSpPr>
          <p:cNvPr id="153" name="文本框 152"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txBox="1"/>
          <p:nvPr/>
        </p:nvSpPr>
        <p:spPr>
          <a:xfrm>
            <a:off x="757555" y="147320"/>
            <a:ext cx="3264535" cy="460375"/>
          </a:xfrm>
          <a:prstGeom prst="rect">
            <a:avLst/>
          </a:prstGeom>
          <a:noFill/>
        </p:spPr>
        <p:txBody>
          <a:bodyPr wrap="square" rtlCol="0">
            <a:spAutoFit/>
          </a:bodyPr>
          <a:lstStyle>
            <a:defPPr>
              <a:defRPr lang="en-US"/>
            </a:defPPr>
            <a:lvl1pPr>
              <a:defRPr sz="2000" b="1">
                <a:solidFill>
                  <a:schemeClr val="accent1"/>
                </a:solidFill>
                <a:latin typeface="+mj-lt"/>
                <a:ea typeface="+mj-ea"/>
              </a:defRPr>
            </a:lvl1p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zh-CN" sz="2400" b="0" i="0" u="none" strike="noStrike" kern="1200" cap="none" spc="0" normalizeH="0" baseline="0" noProof="0">
                <a:ln>
                  <a:noFill/>
                </a:ln>
                <a:solidFill>
                  <a:schemeClr val="tx1">
                    <a:lumMod val="75000"/>
                    <a:lumOff val="25000"/>
                  </a:schemeClr>
                </a:solidFill>
                <a:effectLst/>
                <a:uLnTx/>
                <a:uFillTx/>
                <a:latin typeface="+mn-lt"/>
                <a:ea typeface="+mn-ea"/>
                <a:cs typeface="+mn-ea"/>
                <a:sym typeface="+mn-lt"/>
              </a:rPr>
              <a:t>请输入你的标题</a:t>
            </a:r>
          </a:p>
        </p:txBody>
      </p:sp>
      <p:sp>
        <p:nvSpPr>
          <p:cNvPr id="37" name="任意多边形: 形状 36"/>
          <p:cNvSpPr/>
          <p:nvPr/>
        </p:nvSpPr>
        <p:spPr>
          <a:xfrm>
            <a:off x="6635750" y="3748405"/>
            <a:ext cx="5248275" cy="3109595"/>
          </a:xfrm>
          <a:custGeom>
            <a:avLst/>
            <a:gdLst>
              <a:gd name="connsiteX0" fmla="*/ 2035012 w 4070024"/>
              <a:gd name="connsiteY0" fmla="*/ 0 h 2411249"/>
              <a:gd name="connsiteX1" fmla="*/ 4070024 w 4070024"/>
              <a:gd name="connsiteY1" fmla="*/ 2035012 h 2411249"/>
              <a:gd name="connsiteX2" fmla="*/ 4059517 w 4070024"/>
              <a:gd name="connsiteY2" fmla="*/ 2243080 h 2411249"/>
              <a:gd name="connsiteX3" fmla="*/ 4033852 w 4070024"/>
              <a:gd name="connsiteY3" fmla="*/ 2411249 h 2411249"/>
              <a:gd name="connsiteX4" fmla="*/ 36173 w 4070024"/>
              <a:gd name="connsiteY4" fmla="*/ 2411249 h 2411249"/>
              <a:gd name="connsiteX5" fmla="*/ 10507 w 4070024"/>
              <a:gd name="connsiteY5" fmla="*/ 2243080 h 2411249"/>
              <a:gd name="connsiteX6" fmla="*/ 0 w 4070024"/>
              <a:gd name="connsiteY6" fmla="*/ 2035012 h 2411249"/>
              <a:gd name="connsiteX7" fmla="*/ 2035012 w 4070024"/>
              <a:gd name="connsiteY7" fmla="*/ 0 h 2411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70024" h="2411249">
                <a:moveTo>
                  <a:pt x="2035012" y="0"/>
                </a:moveTo>
                <a:cubicBezTo>
                  <a:pt x="3158918" y="0"/>
                  <a:pt x="4070024" y="911106"/>
                  <a:pt x="4070024" y="2035012"/>
                </a:cubicBezTo>
                <a:cubicBezTo>
                  <a:pt x="4070024" y="2105256"/>
                  <a:pt x="4066465" y="2174669"/>
                  <a:pt x="4059517" y="2243080"/>
                </a:cubicBezTo>
                <a:lnTo>
                  <a:pt x="4033852" y="2411249"/>
                </a:lnTo>
                <a:lnTo>
                  <a:pt x="36173" y="2411249"/>
                </a:lnTo>
                <a:lnTo>
                  <a:pt x="10507" y="2243080"/>
                </a:lnTo>
                <a:cubicBezTo>
                  <a:pt x="3559" y="2174669"/>
                  <a:pt x="0" y="2105256"/>
                  <a:pt x="0" y="2035012"/>
                </a:cubicBezTo>
                <a:cubicBezTo>
                  <a:pt x="0" y="911106"/>
                  <a:pt x="911106" y="0"/>
                  <a:pt x="2035012" y="0"/>
                </a:cubicBezTo>
                <a:close/>
              </a:path>
            </a:pathLst>
          </a:custGeom>
          <a:solidFill>
            <a:srgbClr val="3FA4D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47" name="矩形 46"/>
          <p:cNvSpPr/>
          <p:nvPr/>
        </p:nvSpPr>
        <p:spPr>
          <a:xfrm>
            <a:off x="753110" y="3583305"/>
            <a:ext cx="5589270" cy="1753235"/>
          </a:xfrm>
          <a:prstGeom prst="rect">
            <a:avLst/>
          </a:prstGeom>
        </p:spPr>
        <p:txBody>
          <a:bodyPr wrap="square">
            <a:spAutoFit/>
          </a:bodyPr>
          <a:lstStyle/>
          <a:p>
            <a:pPr>
              <a:lnSpc>
                <a:spcPct val="150000"/>
              </a:lnSpc>
            </a:pPr>
            <a:r>
              <a:rPr lang="zh-CN" altLang="en-US" sz="1200" kern="0">
                <a:solidFill>
                  <a:schemeClr val="tx1">
                    <a:lumMod val="50000"/>
                    <a:lumOff val="50000"/>
                  </a:schemeClr>
                </a:solidFill>
                <a:cs typeface="+mn-ea"/>
                <a:sym typeface="+mn-lt"/>
              </a:rPr>
              <a:t>您的内容打在这里，或者通过复制您的文本后，在此框中选择粘贴，您的内容打在这里您的内容打在这里，在此框中选择粘贴，您的内容打在这里您的内容打在这里，您的内容打在这里您的内容打在这里，在此框中选择粘贴您的内容打在这里，或者通过复制您的文本后，在此框中选择粘贴，您的内容打在这里您的内容打在这里，在此框中选择粘贴，您的内容打在这里您的内容打在这里，您的内容打在这里您的内容打在这里，在此框中选择粘贴</a:t>
            </a:r>
          </a:p>
        </p:txBody>
      </p:sp>
      <p:sp>
        <p:nvSpPr>
          <p:cNvPr id="48" name="矩形 47" descr="e7d195523061f1c09e9d68d7cf438b91ef959ecb14fc25d26BBA7F7DBC18E55DFF4014AF651F0BF2569D4B6C1DA7F1A4683A481403BD872FC687266AD13265C1DE7C373772FD8728ABDD69ADD03BFF5BE2862BC891DBB79E0A12267BEBE766ACAF6260D70995E6538A8984318D67824546F6FFC40C04D7CECC9107EBCC5E8E0A6BD80FAAD3BF75763CAF8F29A143E1D1"/>
          <p:cNvSpPr/>
          <p:nvPr/>
        </p:nvSpPr>
        <p:spPr bwMode="auto">
          <a:xfrm>
            <a:off x="753110" y="1979295"/>
            <a:ext cx="2619375" cy="1198880"/>
          </a:xfrm>
          <a:prstGeom prst="rect">
            <a:avLst/>
          </a:prstGeom>
          <a:noFill/>
          <a:ln>
            <a:noFill/>
          </a:ln>
        </p:spPr>
        <p:txBody>
          <a:bodyPr wrap="square" rtlCol="0">
            <a:spAutoFit/>
          </a:bodyPr>
          <a:lstStyle/>
          <a:p>
            <a:r>
              <a:rPr lang="zh-CN" altLang="en-US" sz="3600">
                <a:ln w="38100">
                  <a:noFill/>
                </a:ln>
                <a:solidFill>
                  <a:schemeClr val="tx1">
                    <a:lumMod val="75000"/>
                    <a:lumOff val="25000"/>
                  </a:schemeClr>
                </a:solidFill>
                <a:cs typeface="+mn-ea"/>
                <a:sym typeface="+mn-lt"/>
              </a:rPr>
              <a:t>请输入您的标题</a:t>
            </a:r>
          </a:p>
        </p:txBody>
      </p:sp>
      <p:grpSp>
        <p:nvGrpSpPr>
          <p:cNvPr id="80" name="组合 79"/>
          <p:cNvGrpSpPr/>
          <p:nvPr/>
        </p:nvGrpSpPr>
        <p:grpSpPr>
          <a:xfrm>
            <a:off x="874395" y="3296285"/>
            <a:ext cx="3510915" cy="97155"/>
            <a:chOff x="695325" y="4738336"/>
            <a:chExt cx="2722813" cy="75192"/>
          </a:xfrm>
        </p:grpSpPr>
        <p:grpSp>
          <p:nvGrpSpPr>
            <p:cNvPr id="81" name="组合 80"/>
            <p:cNvGrpSpPr/>
            <p:nvPr/>
          </p:nvGrpSpPr>
          <p:grpSpPr>
            <a:xfrm>
              <a:off x="2712414" y="4738336"/>
              <a:ext cx="705724" cy="75192"/>
              <a:chOff x="2553957" y="4611903"/>
              <a:chExt cx="705724" cy="75192"/>
            </a:xfrm>
          </p:grpSpPr>
          <p:cxnSp>
            <p:nvCxnSpPr>
              <p:cNvPr id="83" name="直接连接符 82"/>
              <p:cNvCxnSpPr/>
              <p:nvPr/>
            </p:nvCxnSpPr>
            <p:spPr>
              <a:xfrm flipH="1">
                <a:off x="2553957" y="4611903"/>
                <a:ext cx="75192" cy="75192"/>
              </a:xfrm>
              <a:prstGeom prst="line">
                <a:avLst/>
              </a:prstGeom>
              <a:ln w="9525">
                <a:solidFill>
                  <a:srgbClr val="3FA4DE"/>
                </a:solidFill>
              </a:ln>
            </p:spPr>
            <p:style>
              <a:lnRef idx="1">
                <a:schemeClr val="accent1"/>
              </a:lnRef>
              <a:fillRef idx="0">
                <a:schemeClr val="accent1"/>
              </a:fillRef>
              <a:effectRef idx="0">
                <a:schemeClr val="accent1"/>
              </a:effectRef>
              <a:fontRef idx="minor">
                <a:schemeClr val="tx1"/>
              </a:fontRef>
            </p:style>
          </p:cxnSp>
          <p:cxnSp>
            <p:nvCxnSpPr>
              <p:cNvPr id="84" name="直接连接符 83"/>
              <p:cNvCxnSpPr/>
              <p:nvPr/>
            </p:nvCxnSpPr>
            <p:spPr>
              <a:xfrm flipH="1">
                <a:off x="2598995" y="4611903"/>
                <a:ext cx="75192" cy="75192"/>
              </a:xfrm>
              <a:prstGeom prst="line">
                <a:avLst/>
              </a:prstGeom>
              <a:ln w="9525">
                <a:solidFill>
                  <a:srgbClr val="3FA4DE"/>
                </a:solidFill>
              </a:ln>
            </p:spPr>
            <p:style>
              <a:lnRef idx="1">
                <a:schemeClr val="accent1"/>
              </a:lnRef>
              <a:fillRef idx="0">
                <a:schemeClr val="accent1"/>
              </a:fillRef>
              <a:effectRef idx="0">
                <a:schemeClr val="accent1"/>
              </a:effectRef>
              <a:fontRef idx="minor">
                <a:schemeClr val="tx1"/>
              </a:fontRef>
            </p:style>
          </p:cxnSp>
          <p:cxnSp>
            <p:nvCxnSpPr>
              <p:cNvPr id="85" name="直接连接符 84"/>
              <p:cNvCxnSpPr/>
              <p:nvPr/>
            </p:nvCxnSpPr>
            <p:spPr>
              <a:xfrm flipH="1">
                <a:off x="2644033" y="4611903"/>
                <a:ext cx="75192" cy="75192"/>
              </a:xfrm>
              <a:prstGeom prst="line">
                <a:avLst/>
              </a:prstGeom>
              <a:ln w="9525">
                <a:solidFill>
                  <a:srgbClr val="3FA4DE"/>
                </a:solidFill>
              </a:ln>
            </p:spPr>
            <p:style>
              <a:lnRef idx="1">
                <a:schemeClr val="accent1"/>
              </a:lnRef>
              <a:fillRef idx="0">
                <a:schemeClr val="accent1"/>
              </a:fillRef>
              <a:effectRef idx="0">
                <a:schemeClr val="accent1"/>
              </a:effectRef>
              <a:fontRef idx="minor">
                <a:schemeClr val="tx1"/>
              </a:fontRef>
            </p:style>
          </p:cxnSp>
          <p:cxnSp>
            <p:nvCxnSpPr>
              <p:cNvPr id="86" name="直接连接符 85"/>
              <p:cNvCxnSpPr/>
              <p:nvPr/>
            </p:nvCxnSpPr>
            <p:spPr>
              <a:xfrm flipH="1">
                <a:off x="2689071" y="4611903"/>
                <a:ext cx="75192" cy="75192"/>
              </a:xfrm>
              <a:prstGeom prst="line">
                <a:avLst/>
              </a:prstGeom>
              <a:ln w="9525">
                <a:solidFill>
                  <a:srgbClr val="3FA4DE"/>
                </a:solidFill>
              </a:ln>
            </p:spPr>
            <p:style>
              <a:lnRef idx="1">
                <a:schemeClr val="accent1"/>
              </a:lnRef>
              <a:fillRef idx="0">
                <a:schemeClr val="accent1"/>
              </a:fillRef>
              <a:effectRef idx="0">
                <a:schemeClr val="accent1"/>
              </a:effectRef>
              <a:fontRef idx="minor">
                <a:schemeClr val="tx1"/>
              </a:fontRef>
            </p:style>
          </p:cxnSp>
          <p:cxnSp>
            <p:nvCxnSpPr>
              <p:cNvPr id="87" name="直接连接符 86"/>
              <p:cNvCxnSpPr/>
              <p:nvPr/>
            </p:nvCxnSpPr>
            <p:spPr>
              <a:xfrm flipH="1">
                <a:off x="2734109" y="4611903"/>
                <a:ext cx="75192" cy="75192"/>
              </a:xfrm>
              <a:prstGeom prst="line">
                <a:avLst/>
              </a:prstGeom>
              <a:ln w="9525">
                <a:solidFill>
                  <a:srgbClr val="3FA4DE"/>
                </a:solidFill>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nvCxnSpPr>
            <p:spPr>
              <a:xfrm flipH="1">
                <a:off x="2779147" y="4611903"/>
                <a:ext cx="75192" cy="75192"/>
              </a:xfrm>
              <a:prstGeom prst="line">
                <a:avLst/>
              </a:prstGeom>
              <a:ln w="9525">
                <a:solidFill>
                  <a:srgbClr val="3FA4DE"/>
                </a:solidFill>
              </a:ln>
            </p:spPr>
            <p:style>
              <a:lnRef idx="1">
                <a:schemeClr val="accent1"/>
              </a:lnRef>
              <a:fillRef idx="0">
                <a:schemeClr val="accent1"/>
              </a:fillRef>
              <a:effectRef idx="0">
                <a:schemeClr val="accent1"/>
              </a:effectRef>
              <a:fontRef idx="minor">
                <a:schemeClr val="tx1"/>
              </a:fontRef>
            </p:style>
          </p:cxnSp>
          <p:cxnSp>
            <p:nvCxnSpPr>
              <p:cNvPr id="89" name="直接连接符 88"/>
              <p:cNvCxnSpPr/>
              <p:nvPr/>
            </p:nvCxnSpPr>
            <p:spPr>
              <a:xfrm flipH="1">
                <a:off x="2824185" y="4611903"/>
                <a:ext cx="75192" cy="75192"/>
              </a:xfrm>
              <a:prstGeom prst="line">
                <a:avLst/>
              </a:prstGeom>
              <a:ln w="9525">
                <a:solidFill>
                  <a:srgbClr val="3FA4DE"/>
                </a:solidFill>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flipH="1">
                <a:off x="2869223" y="4611903"/>
                <a:ext cx="75192" cy="75192"/>
              </a:xfrm>
              <a:prstGeom prst="line">
                <a:avLst/>
              </a:prstGeom>
              <a:ln w="9525">
                <a:solidFill>
                  <a:srgbClr val="3FA4DE"/>
                </a:solidFill>
              </a:ln>
            </p:spPr>
            <p:style>
              <a:lnRef idx="1">
                <a:schemeClr val="accent1"/>
              </a:lnRef>
              <a:fillRef idx="0">
                <a:schemeClr val="accent1"/>
              </a:fillRef>
              <a:effectRef idx="0">
                <a:schemeClr val="accent1"/>
              </a:effectRef>
              <a:fontRef idx="minor">
                <a:schemeClr val="tx1"/>
              </a:fontRef>
            </p:style>
          </p:cxnSp>
          <p:cxnSp>
            <p:nvCxnSpPr>
              <p:cNvPr id="91" name="直接连接符 90"/>
              <p:cNvCxnSpPr/>
              <p:nvPr/>
            </p:nvCxnSpPr>
            <p:spPr>
              <a:xfrm flipH="1">
                <a:off x="2914261" y="4611903"/>
                <a:ext cx="75192" cy="75192"/>
              </a:xfrm>
              <a:prstGeom prst="line">
                <a:avLst/>
              </a:prstGeom>
              <a:ln w="9525">
                <a:solidFill>
                  <a:srgbClr val="3FA4DE"/>
                </a:solidFill>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a:xfrm flipH="1">
                <a:off x="2959299" y="4611903"/>
                <a:ext cx="75192" cy="75192"/>
              </a:xfrm>
              <a:prstGeom prst="line">
                <a:avLst/>
              </a:prstGeom>
              <a:ln w="9525">
                <a:solidFill>
                  <a:srgbClr val="3FA4DE"/>
                </a:solidFill>
              </a:ln>
            </p:spPr>
            <p:style>
              <a:lnRef idx="1">
                <a:schemeClr val="accent1"/>
              </a:lnRef>
              <a:fillRef idx="0">
                <a:schemeClr val="accent1"/>
              </a:fillRef>
              <a:effectRef idx="0">
                <a:schemeClr val="accent1"/>
              </a:effectRef>
              <a:fontRef idx="minor">
                <a:schemeClr val="tx1"/>
              </a:fontRef>
            </p:style>
          </p:cxnSp>
          <p:cxnSp>
            <p:nvCxnSpPr>
              <p:cNvPr id="93" name="直接连接符 92"/>
              <p:cNvCxnSpPr/>
              <p:nvPr/>
            </p:nvCxnSpPr>
            <p:spPr>
              <a:xfrm flipH="1">
                <a:off x="3004337" y="4611903"/>
                <a:ext cx="75192" cy="75192"/>
              </a:xfrm>
              <a:prstGeom prst="line">
                <a:avLst/>
              </a:prstGeom>
              <a:ln w="9525">
                <a:solidFill>
                  <a:srgbClr val="3FA4DE"/>
                </a:solidFill>
              </a:ln>
            </p:spPr>
            <p:style>
              <a:lnRef idx="1">
                <a:schemeClr val="accent1"/>
              </a:lnRef>
              <a:fillRef idx="0">
                <a:schemeClr val="accent1"/>
              </a:fillRef>
              <a:effectRef idx="0">
                <a:schemeClr val="accent1"/>
              </a:effectRef>
              <a:fontRef idx="minor">
                <a:schemeClr val="tx1"/>
              </a:fontRef>
            </p:style>
          </p:cxnSp>
          <p:cxnSp>
            <p:nvCxnSpPr>
              <p:cNvPr id="94" name="直接连接符 93"/>
              <p:cNvCxnSpPr/>
              <p:nvPr/>
            </p:nvCxnSpPr>
            <p:spPr>
              <a:xfrm flipH="1">
                <a:off x="3049375" y="4611903"/>
                <a:ext cx="75192" cy="75192"/>
              </a:xfrm>
              <a:prstGeom prst="line">
                <a:avLst/>
              </a:prstGeom>
              <a:ln w="9525">
                <a:solidFill>
                  <a:srgbClr val="3FA4DE"/>
                </a:solidFill>
              </a:ln>
            </p:spPr>
            <p:style>
              <a:lnRef idx="1">
                <a:schemeClr val="accent1"/>
              </a:lnRef>
              <a:fillRef idx="0">
                <a:schemeClr val="accent1"/>
              </a:fillRef>
              <a:effectRef idx="0">
                <a:schemeClr val="accent1"/>
              </a:effectRef>
              <a:fontRef idx="minor">
                <a:schemeClr val="tx1"/>
              </a:fontRef>
            </p:style>
          </p:cxnSp>
          <p:cxnSp>
            <p:nvCxnSpPr>
              <p:cNvPr id="95" name="直接连接符 94"/>
              <p:cNvCxnSpPr/>
              <p:nvPr/>
            </p:nvCxnSpPr>
            <p:spPr>
              <a:xfrm flipH="1">
                <a:off x="3094413" y="4611903"/>
                <a:ext cx="75192" cy="75192"/>
              </a:xfrm>
              <a:prstGeom prst="line">
                <a:avLst/>
              </a:prstGeom>
              <a:ln w="9525">
                <a:solidFill>
                  <a:srgbClr val="3FA4DE"/>
                </a:solidFill>
              </a:ln>
            </p:spPr>
            <p:style>
              <a:lnRef idx="1">
                <a:schemeClr val="accent1"/>
              </a:lnRef>
              <a:fillRef idx="0">
                <a:schemeClr val="accent1"/>
              </a:fillRef>
              <a:effectRef idx="0">
                <a:schemeClr val="accent1"/>
              </a:effectRef>
              <a:fontRef idx="minor">
                <a:schemeClr val="tx1"/>
              </a:fontRef>
            </p:style>
          </p:cxnSp>
          <p:cxnSp>
            <p:nvCxnSpPr>
              <p:cNvPr id="96" name="直接连接符 95"/>
              <p:cNvCxnSpPr/>
              <p:nvPr/>
            </p:nvCxnSpPr>
            <p:spPr>
              <a:xfrm flipH="1">
                <a:off x="3139451" y="4611903"/>
                <a:ext cx="75192" cy="75192"/>
              </a:xfrm>
              <a:prstGeom prst="line">
                <a:avLst/>
              </a:prstGeom>
              <a:ln w="9525">
                <a:solidFill>
                  <a:srgbClr val="3FA4DE"/>
                </a:solidFill>
              </a:ln>
            </p:spPr>
            <p:style>
              <a:lnRef idx="1">
                <a:schemeClr val="accent1"/>
              </a:lnRef>
              <a:fillRef idx="0">
                <a:schemeClr val="accent1"/>
              </a:fillRef>
              <a:effectRef idx="0">
                <a:schemeClr val="accent1"/>
              </a:effectRef>
              <a:fontRef idx="minor">
                <a:schemeClr val="tx1"/>
              </a:fontRef>
            </p:style>
          </p:cxnSp>
          <p:cxnSp>
            <p:nvCxnSpPr>
              <p:cNvPr id="97" name="直接连接符 96"/>
              <p:cNvCxnSpPr/>
              <p:nvPr/>
            </p:nvCxnSpPr>
            <p:spPr>
              <a:xfrm flipH="1">
                <a:off x="3184489" y="4611903"/>
                <a:ext cx="75192" cy="75192"/>
              </a:xfrm>
              <a:prstGeom prst="line">
                <a:avLst/>
              </a:prstGeom>
              <a:ln w="9525">
                <a:solidFill>
                  <a:srgbClr val="3FA4DE"/>
                </a:solidFill>
              </a:ln>
            </p:spPr>
            <p:style>
              <a:lnRef idx="1">
                <a:schemeClr val="accent1"/>
              </a:lnRef>
              <a:fillRef idx="0">
                <a:schemeClr val="accent1"/>
              </a:fillRef>
              <a:effectRef idx="0">
                <a:schemeClr val="accent1"/>
              </a:effectRef>
              <a:fontRef idx="minor">
                <a:schemeClr val="tx1"/>
              </a:fontRef>
            </p:style>
          </p:cxnSp>
        </p:grpSp>
        <p:cxnSp>
          <p:nvCxnSpPr>
            <p:cNvPr id="82" name="直接连接符 81"/>
            <p:cNvCxnSpPr/>
            <p:nvPr/>
          </p:nvCxnSpPr>
          <p:spPr>
            <a:xfrm>
              <a:off x="695325" y="4813397"/>
              <a:ext cx="1928163" cy="0"/>
            </a:xfrm>
            <a:prstGeom prst="line">
              <a:avLst/>
            </a:prstGeom>
            <a:ln>
              <a:solidFill>
                <a:srgbClr val="3FA4DE"/>
              </a:solidFill>
            </a:ln>
          </p:spPr>
          <p:style>
            <a:lnRef idx="1">
              <a:schemeClr val="accent1"/>
            </a:lnRef>
            <a:fillRef idx="0">
              <a:schemeClr val="accent1"/>
            </a:fillRef>
            <a:effectRef idx="0">
              <a:schemeClr val="accent1"/>
            </a:effectRef>
            <a:fontRef idx="minor">
              <a:schemeClr val="tx1"/>
            </a:fontRef>
          </p:style>
        </p:cxnSp>
      </p:grpSp>
      <p:pic>
        <p:nvPicPr>
          <p:cNvPr id="9" name="图片 8" descr="P-10300725-10277443"/>
          <p:cNvPicPr>
            <a:picLocks noChangeAspect="1"/>
          </p:cNvPicPr>
          <p:nvPr/>
        </p:nvPicPr>
        <p:blipFill>
          <a:blip r:embed="rId3">
            <a:clrChange>
              <a:clrFrom>
                <a:srgbClr val="FFFFFF">
                  <a:alpha val="100000"/>
                </a:srgbClr>
              </a:clrFrom>
              <a:clrTo>
                <a:srgbClr val="FFFFFF">
                  <a:alpha val="100000"/>
                  <a:alpha val="0"/>
                </a:srgbClr>
              </a:clrTo>
            </a:clrChange>
          </a:blip>
          <a:stretch>
            <a:fillRect/>
          </a:stretch>
        </p:blipFill>
        <p:spPr>
          <a:xfrm>
            <a:off x="4056380" y="-35560"/>
            <a:ext cx="10286365" cy="68580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med" p14:dur="699">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rot="10800000" flipH="1">
            <a:off x="275809" y="327218"/>
            <a:ext cx="355381" cy="88900"/>
            <a:chOff x="4381719" y="-1168400"/>
            <a:chExt cx="355381" cy="88900"/>
          </a:xfrm>
        </p:grpSpPr>
        <p:cxnSp>
          <p:nvCxnSpPr>
            <p:cNvPr id="32" name="直接连接符 31"/>
            <p:cNvCxnSpPr/>
            <p:nvPr/>
          </p:nvCxnSpPr>
          <p:spPr>
            <a:xfrm>
              <a:off x="4483100" y="-1168400"/>
              <a:ext cx="254000" cy="0"/>
            </a:xfrm>
            <a:prstGeom prst="line">
              <a:avLst/>
            </a:prstGeom>
            <a:ln w="28575" cap="rnd">
              <a:solidFill>
                <a:srgbClr val="3FA4DE"/>
              </a:solidFill>
              <a:round/>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4381719" y="-1079500"/>
              <a:ext cx="355381" cy="0"/>
            </a:xfrm>
            <a:prstGeom prst="line">
              <a:avLst/>
            </a:prstGeom>
            <a:ln w="28575" cap="rnd">
              <a:solidFill>
                <a:srgbClr val="3FA4DE"/>
              </a:solidFill>
              <a:round/>
            </a:ln>
          </p:spPr>
          <p:style>
            <a:lnRef idx="1">
              <a:schemeClr val="accent1"/>
            </a:lnRef>
            <a:fillRef idx="0">
              <a:schemeClr val="accent1"/>
            </a:fillRef>
            <a:effectRef idx="0">
              <a:schemeClr val="accent1"/>
            </a:effectRef>
            <a:fontRef idx="minor">
              <a:schemeClr val="tx1"/>
            </a:fontRef>
          </p:style>
        </p:cxnSp>
      </p:grpSp>
      <p:sp>
        <p:nvSpPr>
          <p:cNvPr id="153" name="文本框 152"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txBox="1"/>
          <p:nvPr/>
        </p:nvSpPr>
        <p:spPr>
          <a:xfrm>
            <a:off x="757555" y="147320"/>
            <a:ext cx="3264535" cy="460375"/>
          </a:xfrm>
          <a:prstGeom prst="rect">
            <a:avLst/>
          </a:prstGeom>
          <a:noFill/>
        </p:spPr>
        <p:txBody>
          <a:bodyPr wrap="square" rtlCol="0">
            <a:spAutoFit/>
          </a:bodyPr>
          <a:lstStyle>
            <a:defPPr>
              <a:defRPr lang="en-US"/>
            </a:defPPr>
            <a:lvl1pPr>
              <a:defRPr sz="2000" b="1">
                <a:solidFill>
                  <a:schemeClr val="accent1"/>
                </a:solidFill>
                <a:latin typeface="+mj-lt"/>
                <a:ea typeface="+mj-ea"/>
              </a:defRPr>
            </a:lvl1p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zh-CN" sz="2400" b="0" i="0" u="none" strike="noStrike" kern="1200" cap="none" spc="0" normalizeH="0" baseline="0" noProof="0">
                <a:ln>
                  <a:noFill/>
                </a:ln>
                <a:solidFill>
                  <a:schemeClr val="tx1">
                    <a:lumMod val="75000"/>
                    <a:lumOff val="25000"/>
                  </a:schemeClr>
                </a:solidFill>
                <a:effectLst/>
                <a:uLnTx/>
                <a:uFillTx/>
                <a:latin typeface="+mn-lt"/>
                <a:ea typeface="+mn-ea"/>
                <a:cs typeface="+mn-ea"/>
                <a:sym typeface="+mn-lt"/>
              </a:rPr>
              <a:t>请输入你的标题</a:t>
            </a:r>
          </a:p>
        </p:txBody>
      </p:sp>
      <p:sp>
        <p:nvSpPr>
          <p:cNvPr id="7" name="深度视觉·原创设计 https://www.docer.com/works?userid=22383862"/>
          <p:cNvSpPr/>
          <p:nvPr/>
        </p:nvSpPr>
        <p:spPr bwMode="auto">
          <a:xfrm>
            <a:off x="1179830" y="3149600"/>
            <a:ext cx="928370" cy="928370"/>
          </a:xfrm>
          <a:prstGeom prst="roundRect">
            <a:avLst/>
          </a:prstGeom>
          <a:solidFill>
            <a:srgbClr val="3FA4DE"/>
          </a:solidFill>
          <a:ln>
            <a:noFill/>
          </a:ln>
          <a:effectLst>
            <a:outerShdw blurRad="127000" dist="1270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p>
            <a:pPr lvl="0" algn="ctr">
              <a:buClrTx/>
              <a:buSzTx/>
              <a:buFontTx/>
            </a:pPr>
            <a:endParaRPr lang="zh-CN" altLang="en-US" sz="3600">
              <a:solidFill>
                <a:schemeClr val="bg1">
                  <a:lumMod val="95000"/>
                </a:schemeClr>
              </a:solidFill>
              <a:cs typeface="+mn-ea"/>
              <a:sym typeface="+mn-lt"/>
            </a:endParaRPr>
          </a:p>
        </p:txBody>
      </p:sp>
      <p:sp>
        <p:nvSpPr>
          <p:cNvPr id="8" name="深度视觉·原创设计 https://www.docer.com/works?userid=22383862"/>
          <p:cNvSpPr>
            <a:spLocks noEditPoints="1"/>
          </p:cNvSpPr>
          <p:nvPr/>
        </p:nvSpPr>
        <p:spPr bwMode="auto">
          <a:xfrm>
            <a:off x="1404620" y="3401060"/>
            <a:ext cx="479425" cy="423545"/>
          </a:xfrm>
          <a:custGeom>
            <a:avLst/>
            <a:gdLst>
              <a:gd name="T0" fmla="*/ 112 w 128"/>
              <a:gd name="T1" fmla="*/ 60 h 112"/>
              <a:gd name="T2" fmla="*/ 104 w 128"/>
              <a:gd name="T3" fmla="*/ 60 h 112"/>
              <a:gd name="T4" fmla="*/ 104 w 128"/>
              <a:gd name="T5" fmla="*/ 16 h 112"/>
              <a:gd name="T6" fmla="*/ 88 w 128"/>
              <a:gd name="T7" fmla="*/ 0 h 112"/>
              <a:gd name="T8" fmla="*/ 40 w 128"/>
              <a:gd name="T9" fmla="*/ 0 h 112"/>
              <a:gd name="T10" fmla="*/ 24 w 128"/>
              <a:gd name="T11" fmla="*/ 16 h 112"/>
              <a:gd name="T12" fmla="*/ 24 w 128"/>
              <a:gd name="T13" fmla="*/ 60 h 112"/>
              <a:gd name="T14" fmla="*/ 16 w 128"/>
              <a:gd name="T15" fmla="*/ 60 h 112"/>
              <a:gd name="T16" fmla="*/ 0 w 128"/>
              <a:gd name="T17" fmla="*/ 76 h 112"/>
              <a:gd name="T18" fmla="*/ 0 w 128"/>
              <a:gd name="T19" fmla="*/ 84 h 112"/>
              <a:gd name="T20" fmla="*/ 16 w 128"/>
              <a:gd name="T21" fmla="*/ 100 h 112"/>
              <a:gd name="T22" fmla="*/ 25 w 128"/>
              <a:gd name="T23" fmla="*/ 100 h 112"/>
              <a:gd name="T24" fmla="*/ 40 w 128"/>
              <a:gd name="T25" fmla="*/ 112 h 112"/>
              <a:gd name="T26" fmla="*/ 88 w 128"/>
              <a:gd name="T27" fmla="*/ 112 h 112"/>
              <a:gd name="T28" fmla="*/ 103 w 128"/>
              <a:gd name="T29" fmla="*/ 100 h 112"/>
              <a:gd name="T30" fmla="*/ 112 w 128"/>
              <a:gd name="T31" fmla="*/ 100 h 112"/>
              <a:gd name="T32" fmla="*/ 128 w 128"/>
              <a:gd name="T33" fmla="*/ 84 h 112"/>
              <a:gd name="T34" fmla="*/ 128 w 128"/>
              <a:gd name="T35" fmla="*/ 76 h 112"/>
              <a:gd name="T36" fmla="*/ 112 w 128"/>
              <a:gd name="T37" fmla="*/ 60 h 112"/>
              <a:gd name="T38" fmla="*/ 32 w 128"/>
              <a:gd name="T39" fmla="*/ 16 h 112"/>
              <a:gd name="T40" fmla="*/ 40 w 128"/>
              <a:gd name="T41" fmla="*/ 8 h 112"/>
              <a:gd name="T42" fmla="*/ 88 w 128"/>
              <a:gd name="T43" fmla="*/ 8 h 112"/>
              <a:gd name="T44" fmla="*/ 96 w 128"/>
              <a:gd name="T45" fmla="*/ 16 h 112"/>
              <a:gd name="T46" fmla="*/ 96 w 128"/>
              <a:gd name="T47" fmla="*/ 60 h 112"/>
              <a:gd name="T48" fmla="*/ 32 w 128"/>
              <a:gd name="T49" fmla="*/ 60 h 112"/>
              <a:gd name="T50" fmla="*/ 32 w 128"/>
              <a:gd name="T51" fmla="*/ 16 h 112"/>
              <a:gd name="T52" fmla="*/ 88 w 128"/>
              <a:gd name="T53" fmla="*/ 104 h 112"/>
              <a:gd name="T54" fmla="*/ 40 w 128"/>
              <a:gd name="T55" fmla="*/ 104 h 112"/>
              <a:gd name="T56" fmla="*/ 32 w 128"/>
              <a:gd name="T57" fmla="*/ 96 h 112"/>
              <a:gd name="T58" fmla="*/ 40 w 128"/>
              <a:gd name="T59" fmla="*/ 88 h 112"/>
              <a:gd name="T60" fmla="*/ 88 w 128"/>
              <a:gd name="T61" fmla="*/ 88 h 112"/>
              <a:gd name="T62" fmla="*/ 96 w 128"/>
              <a:gd name="T63" fmla="*/ 96 h 112"/>
              <a:gd name="T64" fmla="*/ 88 w 128"/>
              <a:gd name="T65" fmla="*/ 104 h 112"/>
              <a:gd name="T66" fmla="*/ 120 w 128"/>
              <a:gd name="T67" fmla="*/ 84 h 112"/>
              <a:gd name="T68" fmla="*/ 112 w 128"/>
              <a:gd name="T69" fmla="*/ 92 h 112"/>
              <a:gd name="T70" fmla="*/ 103 w 128"/>
              <a:gd name="T71" fmla="*/ 92 h 112"/>
              <a:gd name="T72" fmla="*/ 88 w 128"/>
              <a:gd name="T73" fmla="*/ 80 h 112"/>
              <a:gd name="T74" fmla="*/ 40 w 128"/>
              <a:gd name="T75" fmla="*/ 80 h 112"/>
              <a:gd name="T76" fmla="*/ 25 w 128"/>
              <a:gd name="T77" fmla="*/ 92 h 112"/>
              <a:gd name="T78" fmla="*/ 16 w 128"/>
              <a:gd name="T79" fmla="*/ 92 h 112"/>
              <a:gd name="T80" fmla="*/ 8 w 128"/>
              <a:gd name="T81" fmla="*/ 84 h 112"/>
              <a:gd name="T82" fmla="*/ 8 w 128"/>
              <a:gd name="T83" fmla="*/ 76 h 112"/>
              <a:gd name="T84" fmla="*/ 16 w 128"/>
              <a:gd name="T85" fmla="*/ 68 h 112"/>
              <a:gd name="T86" fmla="*/ 112 w 128"/>
              <a:gd name="T87" fmla="*/ 68 h 112"/>
              <a:gd name="T88" fmla="*/ 120 w 128"/>
              <a:gd name="T89" fmla="*/ 76 h 112"/>
              <a:gd name="T90" fmla="*/ 120 w 128"/>
              <a:gd name="T91" fmla="*/ 8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8" h="112">
                <a:moveTo>
                  <a:pt x="112" y="60"/>
                </a:moveTo>
                <a:cubicBezTo>
                  <a:pt x="104" y="60"/>
                  <a:pt x="104" y="60"/>
                  <a:pt x="104" y="60"/>
                </a:cubicBezTo>
                <a:cubicBezTo>
                  <a:pt x="104" y="16"/>
                  <a:pt x="104" y="16"/>
                  <a:pt x="104" y="16"/>
                </a:cubicBezTo>
                <a:cubicBezTo>
                  <a:pt x="104" y="7"/>
                  <a:pt x="97" y="0"/>
                  <a:pt x="88" y="0"/>
                </a:cubicBezTo>
                <a:cubicBezTo>
                  <a:pt x="40" y="0"/>
                  <a:pt x="40" y="0"/>
                  <a:pt x="40" y="0"/>
                </a:cubicBezTo>
                <a:cubicBezTo>
                  <a:pt x="31" y="0"/>
                  <a:pt x="24" y="7"/>
                  <a:pt x="24" y="16"/>
                </a:cubicBezTo>
                <a:cubicBezTo>
                  <a:pt x="24" y="16"/>
                  <a:pt x="24" y="57"/>
                  <a:pt x="24" y="60"/>
                </a:cubicBezTo>
                <a:cubicBezTo>
                  <a:pt x="16" y="60"/>
                  <a:pt x="16" y="60"/>
                  <a:pt x="16" y="60"/>
                </a:cubicBezTo>
                <a:cubicBezTo>
                  <a:pt x="7" y="60"/>
                  <a:pt x="0" y="67"/>
                  <a:pt x="0" y="76"/>
                </a:cubicBezTo>
                <a:cubicBezTo>
                  <a:pt x="0" y="84"/>
                  <a:pt x="0" y="84"/>
                  <a:pt x="0" y="84"/>
                </a:cubicBezTo>
                <a:cubicBezTo>
                  <a:pt x="0" y="93"/>
                  <a:pt x="7" y="100"/>
                  <a:pt x="16" y="100"/>
                </a:cubicBezTo>
                <a:cubicBezTo>
                  <a:pt x="25" y="100"/>
                  <a:pt x="25" y="100"/>
                  <a:pt x="25" y="100"/>
                </a:cubicBezTo>
                <a:cubicBezTo>
                  <a:pt x="26" y="107"/>
                  <a:pt x="33" y="112"/>
                  <a:pt x="40" y="112"/>
                </a:cubicBezTo>
                <a:cubicBezTo>
                  <a:pt x="88" y="112"/>
                  <a:pt x="88" y="112"/>
                  <a:pt x="88" y="112"/>
                </a:cubicBezTo>
                <a:cubicBezTo>
                  <a:pt x="95" y="112"/>
                  <a:pt x="102" y="107"/>
                  <a:pt x="103" y="100"/>
                </a:cubicBezTo>
                <a:cubicBezTo>
                  <a:pt x="112" y="100"/>
                  <a:pt x="112" y="100"/>
                  <a:pt x="112" y="100"/>
                </a:cubicBezTo>
                <a:cubicBezTo>
                  <a:pt x="121" y="100"/>
                  <a:pt x="128" y="93"/>
                  <a:pt x="128" y="84"/>
                </a:cubicBezTo>
                <a:cubicBezTo>
                  <a:pt x="128" y="76"/>
                  <a:pt x="128" y="76"/>
                  <a:pt x="128" y="76"/>
                </a:cubicBezTo>
                <a:cubicBezTo>
                  <a:pt x="128" y="67"/>
                  <a:pt x="121" y="60"/>
                  <a:pt x="112" y="60"/>
                </a:cubicBezTo>
                <a:close/>
                <a:moveTo>
                  <a:pt x="32" y="16"/>
                </a:moveTo>
                <a:cubicBezTo>
                  <a:pt x="32" y="12"/>
                  <a:pt x="36" y="8"/>
                  <a:pt x="40" y="8"/>
                </a:cubicBezTo>
                <a:cubicBezTo>
                  <a:pt x="88" y="8"/>
                  <a:pt x="88" y="8"/>
                  <a:pt x="88" y="8"/>
                </a:cubicBezTo>
                <a:cubicBezTo>
                  <a:pt x="92" y="8"/>
                  <a:pt x="96" y="12"/>
                  <a:pt x="96" y="16"/>
                </a:cubicBezTo>
                <a:cubicBezTo>
                  <a:pt x="96" y="60"/>
                  <a:pt x="96" y="60"/>
                  <a:pt x="96" y="60"/>
                </a:cubicBezTo>
                <a:cubicBezTo>
                  <a:pt x="32" y="60"/>
                  <a:pt x="32" y="60"/>
                  <a:pt x="32" y="60"/>
                </a:cubicBezTo>
                <a:lnTo>
                  <a:pt x="32" y="16"/>
                </a:lnTo>
                <a:close/>
                <a:moveTo>
                  <a:pt x="88" y="104"/>
                </a:moveTo>
                <a:cubicBezTo>
                  <a:pt x="40" y="104"/>
                  <a:pt x="40" y="104"/>
                  <a:pt x="40" y="104"/>
                </a:cubicBezTo>
                <a:cubicBezTo>
                  <a:pt x="36" y="104"/>
                  <a:pt x="32" y="100"/>
                  <a:pt x="32" y="96"/>
                </a:cubicBezTo>
                <a:cubicBezTo>
                  <a:pt x="32" y="92"/>
                  <a:pt x="36" y="88"/>
                  <a:pt x="40" y="88"/>
                </a:cubicBezTo>
                <a:cubicBezTo>
                  <a:pt x="88" y="88"/>
                  <a:pt x="88" y="88"/>
                  <a:pt x="88" y="88"/>
                </a:cubicBezTo>
                <a:cubicBezTo>
                  <a:pt x="92" y="88"/>
                  <a:pt x="96" y="92"/>
                  <a:pt x="96" y="96"/>
                </a:cubicBezTo>
                <a:cubicBezTo>
                  <a:pt x="96" y="100"/>
                  <a:pt x="92" y="104"/>
                  <a:pt x="88" y="104"/>
                </a:cubicBezTo>
                <a:close/>
                <a:moveTo>
                  <a:pt x="120" y="84"/>
                </a:moveTo>
                <a:cubicBezTo>
                  <a:pt x="120" y="88"/>
                  <a:pt x="116" y="92"/>
                  <a:pt x="112" y="92"/>
                </a:cubicBezTo>
                <a:cubicBezTo>
                  <a:pt x="103" y="92"/>
                  <a:pt x="103" y="92"/>
                  <a:pt x="103" y="92"/>
                </a:cubicBezTo>
                <a:cubicBezTo>
                  <a:pt x="102" y="85"/>
                  <a:pt x="95" y="80"/>
                  <a:pt x="88" y="80"/>
                </a:cubicBezTo>
                <a:cubicBezTo>
                  <a:pt x="40" y="80"/>
                  <a:pt x="40" y="80"/>
                  <a:pt x="40" y="80"/>
                </a:cubicBezTo>
                <a:cubicBezTo>
                  <a:pt x="33" y="80"/>
                  <a:pt x="26" y="85"/>
                  <a:pt x="25" y="92"/>
                </a:cubicBezTo>
                <a:cubicBezTo>
                  <a:pt x="16" y="92"/>
                  <a:pt x="16" y="92"/>
                  <a:pt x="16" y="92"/>
                </a:cubicBezTo>
                <a:cubicBezTo>
                  <a:pt x="12" y="92"/>
                  <a:pt x="8" y="88"/>
                  <a:pt x="8" y="84"/>
                </a:cubicBezTo>
                <a:cubicBezTo>
                  <a:pt x="8" y="76"/>
                  <a:pt x="8" y="76"/>
                  <a:pt x="8" y="76"/>
                </a:cubicBezTo>
                <a:cubicBezTo>
                  <a:pt x="8" y="72"/>
                  <a:pt x="12" y="68"/>
                  <a:pt x="16" y="68"/>
                </a:cubicBezTo>
                <a:cubicBezTo>
                  <a:pt x="112" y="68"/>
                  <a:pt x="112" y="68"/>
                  <a:pt x="112" y="68"/>
                </a:cubicBezTo>
                <a:cubicBezTo>
                  <a:pt x="116" y="68"/>
                  <a:pt x="120" y="72"/>
                  <a:pt x="120" y="76"/>
                </a:cubicBezTo>
                <a:lnTo>
                  <a:pt x="120" y="84"/>
                </a:lnTo>
                <a:close/>
              </a:path>
            </a:pathLst>
          </a:custGeom>
          <a:solidFill>
            <a:schemeClr val="bg1"/>
          </a:solidFill>
          <a:ln>
            <a:noFill/>
          </a:ln>
        </p:spPr>
        <p:txBody>
          <a:bodyPr vert="horz" wrap="square" lIns="91440" tIns="45720" rIns="91440" bIns="45720" numCol="1" anchor="t" anchorCtr="0" compatLnSpc="1"/>
          <a:lstStyle/>
          <a:p>
            <a:endParaRPr lang="en-US">
              <a:cs typeface="+mn-ea"/>
              <a:sym typeface="+mn-lt"/>
            </a:endParaRPr>
          </a:p>
        </p:txBody>
      </p:sp>
      <p:sp>
        <p:nvSpPr>
          <p:cNvPr id="10" name="深度视觉·原创设计 https://www.docer.com/works?userid=22383862"/>
          <p:cNvSpPr txBox="1"/>
          <p:nvPr/>
        </p:nvSpPr>
        <p:spPr>
          <a:xfrm>
            <a:off x="2296169" y="3062579"/>
            <a:ext cx="1808480" cy="337185"/>
          </a:xfrm>
          <a:prstGeom prst="rect">
            <a:avLst/>
          </a:prstGeom>
          <a:noFill/>
        </p:spPr>
        <p:txBody>
          <a:bodyPr wrap="none" rtlCol="0">
            <a:spAutoFit/>
          </a:bodyPr>
          <a:lstStyle/>
          <a:p>
            <a:pPr algn="l"/>
            <a:r>
              <a:rPr lang="zh-CN" altLang="en-US" sz="1600" dirty="0">
                <a:solidFill>
                  <a:schemeClr val="tx1">
                    <a:lumMod val="75000"/>
                    <a:lumOff val="25000"/>
                  </a:schemeClr>
                </a:solidFill>
                <a:cs typeface="+mn-ea"/>
                <a:sym typeface="+mn-lt"/>
              </a:rPr>
              <a:t>添加页面标题内容</a:t>
            </a:r>
            <a:endParaRPr lang="en-US" sz="1600" b="1" dirty="0">
              <a:solidFill>
                <a:schemeClr val="tx1">
                  <a:lumMod val="75000"/>
                  <a:lumOff val="25000"/>
                </a:schemeClr>
              </a:solidFill>
              <a:cs typeface="+mn-ea"/>
              <a:sym typeface="+mn-lt"/>
            </a:endParaRPr>
          </a:p>
        </p:txBody>
      </p:sp>
      <p:sp>
        <p:nvSpPr>
          <p:cNvPr id="12" name="深度视觉·原创设计 https://www.docer.com/works?userid=22383862"/>
          <p:cNvSpPr txBox="1"/>
          <p:nvPr/>
        </p:nvSpPr>
        <p:spPr>
          <a:xfrm>
            <a:off x="2296169" y="4708128"/>
            <a:ext cx="1808480" cy="337185"/>
          </a:xfrm>
          <a:prstGeom prst="rect">
            <a:avLst/>
          </a:prstGeom>
          <a:noFill/>
        </p:spPr>
        <p:txBody>
          <a:bodyPr wrap="none" rtlCol="0">
            <a:spAutoFit/>
          </a:bodyPr>
          <a:lstStyle/>
          <a:p>
            <a:pPr algn="l"/>
            <a:r>
              <a:rPr lang="zh-CN" altLang="en-US" sz="1600" dirty="0">
                <a:solidFill>
                  <a:schemeClr val="tx1">
                    <a:lumMod val="75000"/>
                    <a:lumOff val="25000"/>
                  </a:schemeClr>
                </a:solidFill>
                <a:cs typeface="+mn-ea"/>
                <a:sym typeface="+mn-lt"/>
              </a:rPr>
              <a:t>添加页面标题内容</a:t>
            </a:r>
            <a:endParaRPr lang="en-US" sz="1600" b="1" dirty="0">
              <a:solidFill>
                <a:schemeClr val="tx1">
                  <a:lumMod val="75000"/>
                  <a:lumOff val="25000"/>
                </a:schemeClr>
              </a:solidFill>
              <a:cs typeface="+mn-ea"/>
              <a:sym typeface="+mn-lt"/>
            </a:endParaRPr>
          </a:p>
        </p:txBody>
      </p:sp>
      <p:sp>
        <p:nvSpPr>
          <p:cNvPr id="14" name="深度视觉·原创设计 https://www.docer.com/works?userid=22383862"/>
          <p:cNvSpPr/>
          <p:nvPr/>
        </p:nvSpPr>
        <p:spPr>
          <a:xfrm>
            <a:off x="1179830" y="4792980"/>
            <a:ext cx="928370" cy="928370"/>
          </a:xfrm>
          <a:prstGeom prst="roundRect">
            <a:avLst/>
          </a:prstGeom>
          <a:solidFill>
            <a:schemeClr val="accent2"/>
          </a:solidFill>
          <a:ln>
            <a:noFill/>
          </a:ln>
          <a:effectLst>
            <a:outerShdw blurRad="127000" dist="1270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cs typeface="+mn-ea"/>
              <a:sym typeface="+mn-lt"/>
            </a:endParaRPr>
          </a:p>
        </p:txBody>
      </p:sp>
      <p:sp>
        <p:nvSpPr>
          <p:cNvPr id="15" name="深度视觉·原创设计 https://www.docer.com/works?userid=22383862"/>
          <p:cNvSpPr>
            <a:spLocks noEditPoints="1"/>
          </p:cNvSpPr>
          <p:nvPr/>
        </p:nvSpPr>
        <p:spPr bwMode="auto">
          <a:xfrm>
            <a:off x="1479550" y="5014595"/>
            <a:ext cx="330200" cy="483870"/>
          </a:xfrm>
          <a:custGeom>
            <a:avLst/>
            <a:gdLst>
              <a:gd name="T0" fmla="*/ 88 w 88"/>
              <a:gd name="T1" fmla="*/ 76 h 128"/>
              <a:gd name="T2" fmla="*/ 80 w 88"/>
              <a:gd name="T3" fmla="*/ 76 h 128"/>
              <a:gd name="T4" fmla="*/ 44 w 88"/>
              <a:gd name="T5" fmla="*/ 104 h 128"/>
              <a:gd name="T6" fmla="*/ 8 w 88"/>
              <a:gd name="T7" fmla="*/ 76 h 128"/>
              <a:gd name="T8" fmla="*/ 0 w 88"/>
              <a:gd name="T9" fmla="*/ 76 h 128"/>
              <a:gd name="T10" fmla="*/ 40 w 88"/>
              <a:gd name="T11" fmla="*/ 112 h 128"/>
              <a:gd name="T12" fmla="*/ 40 w 88"/>
              <a:gd name="T13" fmla="*/ 120 h 128"/>
              <a:gd name="T14" fmla="*/ 36 w 88"/>
              <a:gd name="T15" fmla="*/ 120 h 128"/>
              <a:gd name="T16" fmla="*/ 32 w 88"/>
              <a:gd name="T17" fmla="*/ 124 h 128"/>
              <a:gd name="T18" fmla="*/ 36 w 88"/>
              <a:gd name="T19" fmla="*/ 128 h 128"/>
              <a:gd name="T20" fmla="*/ 52 w 88"/>
              <a:gd name="T21" fmla="*/ 128 h 128"/>
              <a:gd name="T22" fmla="*/ 56 w 88"/>
              <a:gd name="T23" fmla="*/ 124 h 128"/>
              <a:gd name="T24" fmla="*/ 52 w 88"/>
              <a:gd name="T25" fmla="*/ 120 h 128"/>
              <a:gd name="T26" fmla="*/ 48 w 88"/>
              <a:gd name="T27" fmla="*/ 120 h 128"/>
              <a:gd name="T28" fmla="*/ 48 w 88"/>
              <a:gd name="T29" fmla="*/ 112 h 128"/>
              <a:gd name="T30" fmla="*/ 88 w 88"/>
              <a:gd name="T31" fmla="*/ 76 h 128"/>
              <a:gd name="T32" fmla="*/ 44 w 88"/>
              <a:gd name="T33" fmla="*/ 96 h 128"/>
              <a:gd name="T34" fmla="*/ 72 w 88"/>
              <a:gd name="T35" fmla="*/ 68 h 128"/>
              <a:gd name="T36" fmla="*/ 72 w 88"/>
              <a:gd name="T37" fmla="*/ 28 h 128"/>
              <a:gd name="T38" fmla="*/ 44 w 88"/>
              <a:gd name="T39" fmla="*/ 0 h 128"/>
              <a:gd name="T40" fmla="*/ 16 w 88"/>
              <a:gd name="T41" fmla="*/ 28 h 128"/>
              <a:gd name="T42" fmla="*/ 16 w 88"/>
              <a:gd name="T43" fmla="*/ 68 h 128"/>
              <a:gd name="T44" fmla="*/ 44 w 88"/>
              <a:gd name="T45" fmla="*/ 96 h 128"/>
              <a:gd name="T46" fmla="*/ 24 w 88"/>
              <a:gd name="T47" fmla="*/ 28 h 128"/>
              <a:gd name="T48" fmla="*/ 44 w 88"/>
              <a:gd name="T49" fmla="*/ 8 h 128"/>
              <a:gd name="T50" fmla="*/ 64 w 88"/>
              <a:gd name="T51" fmla="*/ 28 h 128"/>
              <a:gd name="T52" fmla="*/ 64 w 88"/>
              <a:gd name="T53" fmla="*/ 68 h 128"/>
              <a:gd name="T54" fmla="*/ 44 w 88"/>
              <a:gd name="T55" fmla="*/ 88 h 128"/>
              <a:gd name="T56" fmla="*/ 24 w 88"/>
              <a:gd name="T57" fmla="*/ 68 h 128"/>
              <a:gd name="T58" fmla="*/ 24 w 88"/>
              <a:gd name="T59" fmla="*/ 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8" h="128">
                <a:moveTo>
                  <a:pt x="88" y="76"/>
                </a:moveTo>
                <a:cubicBezTo>
                  <a:pt x="80" y="76"/>
                  <a:pt x="80" y="76"/>
                  <a:pt x="80" y="76"/>
                </a:cubicBezTo>
                <a:cubicBezTo>
                  <a:pt x="76" y="92"/>
                  <a:pt x="61" y="104"/>
                  <a:pt x="44" y="104"/>
                </a:cubicBezTo>
                <a:cubicBezTo>
                  <a:pt x="27" y="104"/>
                  <a:pt x="12" y="92"/>
                  <a:pt x="8" y="76"/>
                </a:cubicBezTo>
                <a:cubicBezTo>
                  <a:pt x="0" y="76"/>
                  <a:pt x="0" y="76"/>
                  <a:pt x="0" y="76"/>
                </a:cubicBezTo>
                <a:cubicBezTo>
                  <a:pt x="4" y="95"/>
                  <a:pt x="20" y="110"/>
                  <a:pt x="40" y="112"/>
                </a:cubicBezTo>
                <a:cubicBezTo>
                  <a:pt x="40" y="120"/>
                  <a:pt x="40" y="120"/>
                  <a:pt x="40" y="120"/>
                </a:cubicBezTo>
                <a:cubicBezTo>
                  <a:pt x="36" y="120"/>
                  <a:pt x="36" y="120"/>
                  <a:pt x="36" y="120"/>
                </a:cubicBezTo>
                <a:cubicBezTo>
                  <a:pt x="34" y="120"/>
                  <a:pt x="32" y="122"/>
                  <a:pt x="32" y="124"/>
                </a:cubicBezTo>
                <a:cubicBezTo>
                  <a:pt x="32" y="126"/>
                  <a:pt x="34" y="128"/>
                  <a:pt x="36" y="128"/>
                </a:cubicBezTo>
                <a:cubicBezTo>
                  <a:pt x="52" y="128"/>
                  <a:pt x="52" y="128"/>
                  <a:pt x="52" y="128"/>
                </a:cubicBezTo>
                <a:cubicBezTo>
                  <a:pt x="54" y="128"/>
                  <a:pt x="56" y="126"/>
                  <a:pt x="56" y="124"/>
                </a:cubicBezTo>
                <a:cubicBezTo>
                  <a:pt x="56" y="122"/>
                  <a:pt x="54" y="120"/>
                  <a:pt x="52" y="120"/>
                </a:cubicBezTo>
                <a:cubicBezTo>
                  <a:pt x="48" y="120"/>
                  <a:pt x="48" y="120"/>
                  <a:pt x="48" y="120"/>
                </a:cubicBezTo>
                <a:cubicBezTo>
                  <a:pt x="48" y="112"/>
                  <a:pt x="48" y="112"/>
                  <a:pt x="48" y="112"/>
                </a:cubicBezTo>
                <a:cubicBezTo>
                  <a:pt x="68" y="110"/>
                  <a:pt x="84" y="95"/>
                  <a:pt x="88" y="76"/>
                </a:cubicBezTo>
                <a:close/>
                <a:moveTo>
                  <a:pt x="44" y="96"/>
                </a:moveTo>
                <a:cubicBezTo>
                  <a:pt x="59" y="96"/>
                  <a:pt x="72" y="83"/>
                  <a:pt x="72" y="68"/>
                </a:cubicBezTo>
                <a:cubicBezTo>
                  <a:pt x="72" y="28"/>
                  <a:pt x="72" y="28"/>
                  <a:pt x="72" y="28"/>
                </a:cubicBezTo>
                <a:cubicBezTo>
                  <a:pt x="72" y="13"/>
                  <a:pt x="59" y="0"/>
                  <a:pt x="44" y="0"/>
                </a:cubicBezTo>
                <a:cubicBezTo>
                  <a:pt x="29" y="0"/>
                  <a:pt x="16" y="13"/>
                  <a:pt x="16" y="28"/>
                </a:cubicBezTo>
                <a:cubicBezTo>
                  <a:pt x="16" y="68"/>
                  <a:pt x="16" y="68"/>
                  <a:pt x="16" y="68"/>
                </a:cubicBezTo>
                <a:cubicBezTo>
                  <a:pt x="16" y="83"/>
                  <a:pt x="29" y="96"/>
                  <a:pt x="44" y="96"/>
                </a:cubicBezTo>
                <a:close/>
                <a:moveTo>
                  <a:pt x="24" y="28"/>
                </a:moveTo>
                <a:cubicBezTo>
                  <a:pt x="24" y="17"/>
                  <a:pt x="33" y="8"/>
                  <a:pt x="44" y="8"/>
                </a:cubicBezTo>
                <a:cubicBezTo>
                  <a:pt x="55" y="8"/>
                  <a:pt x="64" y="17"/>
                  <a:pt x="64" y="28"/>
                </a:cubicBezTo>
                <a:cubicBezTo>
                  <a:pt x="64" y="68"/>
                  <a:pt x="64" y="68"/>
                  <a:pt x="64" y="68"/>
                </a:cubicBezTo>
                <a:cubicBezTo>
                  <a:pt x="64" y="79"/>
                  <a:pt x="55" y="88"/>
                  <a:pt x="44" y="88"/>
                </a:cubicBezTo>
                <a:cubicBezTo>
                  <a:pt x="33" y="88"/>
                  <a:pt x="24" y="79"/>
                  <a:pt x="24" y="68"/>
                </a:cubicBezTo>
                <a:lnTo>
                  <a:pt x="24" y="28"/>
                </a:lnTo>
                <a:close/>
              </a:path>
            </a:pathLst>
          </a:custGeom>
          <a:solidFill>
            <a:schemeClr val="bg1"/>
          </a:solidFill>
          <a:ln>
            <a:noFill/>
          </a:ln>
        </p:spPr>
        <p:txBody>
          <a:bodyPr vert="horz" wrap="square" lIns="91440" tIns="45720" rIns="91440" bIns="45720" numCol="1" anchor="t" anchorCtr="0" compatLnSpc="1"/>
          <a:lstStyle/>
          <a:p>
            <a:endParaRPr lang="en-US">
              <a:cs typeface="+mn-ea"/>
              <a:sym typeface="+mn-lt"/>
            </a:endParaRPr>
          </a:p>
        </p:txBody>
      </p:sp>
      <p:sp>
        <p:nvSpPr>
          <p:cNvPr id="16" name="深度视觉·原创设计 https://www.docer.com/works?userid=22383862"/>
          <p:cNvSpPr txBox="1"/>
          <p:nvPr/>
        </p:nvSpPr>
        <p:spPr>
          <a:xfrm>
            <a:off x="5427255" y="0"/>
            <a:ext cx="6101121" cy="6858000"/>
          </a:xfrm>
          <a:custGeom>
            <a:avLst/>
            <a:gdLst>
              <a:gd name="connsiteX0" fmla="*/ 3752417 w 6101121"/>
              <a:gd name="connsiteY0" fmla="*/ 1340864 h 6858000"/>
              <a:gd name="connsiteX1" fmla="*/ 6101121 w 6101121"/>
              <a:gd name="connsiteY1" fmla="*/ 1340864 h 6858000"/>
              <a:gd name="connsiteX2" fmla="*/ 4446444 w 6101121"/>
              <a:gd name="connsiteY2" fmla="*/ 6858000 h 6858000"/>
              <a:gd name="connsiteX3" fmla="*/ 2097740 w 6101121"/>
              <a:gd name="connsiteY3" fmla="*/ 6858000 h 6858000"/>
              <a:gd name="connsiteX4" fmla="*/ 1654677 w 6101121"/>
              <a:gd name="connsiteY4" fmla="*/ 0 h 6858000"/>
              <a:gd name="connsiteX5" fmla="*/ 4003381 w 6101121"/>
              <a:gd name="connsiteY5" fmla="*/ 0 h 6858000"/>
              <a:gd name="connsiteX6" fmla="*/ 2348704 w 6101121"/>
              <a:gd name="connsiteY6" fmla="*/ 5517136 h 6858000"/>
              <a:gd name="connsiteX7" fmla="*/ 0 w 6101121"/>
              <a:gd name="connsiteY7" fmla="*/ 551713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01121" h="6858000">
                <a:moveTo>
                  <a:pt x="3752417" y="1340864"/>
                </a:moveTo>
                <a:lnTo>
                  <a:pt x="6101121" y="1340864"/>
                </a:lnTo>
                <a:lnTo>
                  <a:pt x="4446444" y="6858000"/>
                </a:lnTo>
                <a:lnTo>
                  <a:pt x="2097740" y="6858000"/>
                </a:lnTo>
                <a:close/>
                <a:moveTo>
                  <a:pt x="1654677" y="0"/>
                </a:moveTo>
                <a:lnTo>
                  <a:pt x="4003381" y="0"/>
                </a:lnTo>
                <a:lnTo>
                  <a:pt x="2348704" y="5517136"/>
                </a:lnTo>
                <a:lnTo>
                  <a:pt x="0" y="5517136"/>
                </a:lnTo>
                <a:close/>
              </a:path>
            </a:pathLst>
          </a:custGeom>
          <a:blipFill rotWithShape="1">
            <a:blip r:embed="rId3" cstate="screen">
              <a:extLst>
                <a:ext uri="{28A0092B-C50C-407E-A947-70E740481C1C}">
                  <a14:useLocalDpi xmlns:a14="http://schemas.microsoft.com/office/drawing/2010/main"/>
                </a:ext>
              </a:extLst>
            </a:blip>
            <a:stretch>
              <a:fillRect/>
            </a:stretch>
          </a:blipFill>
        </p:spPr>
        <p:txBody>
          <a:bodyPr/>
          <a:lstStyle/>
          <a:p>
            <a:endParaRPr lang="zh-CN" altLang="en-US">
              <a:cs typeface="+mn-ea"/>
              <a:sym typeface="+mn-lt"/>
            </a:endParaRPr>
          </a:p>
        </p:txBody>
      </p:sp>
      <p:sp>
        <p:nvSpPr>
          <p:cNvPr id="17" name="深度视觉·原创设计 https://www.docer.com/works?userid=22383862"/>
          <p:cNvSpPr txBox="1"/>
          <p:nvPr/>
        </p:nvSpPr>
        <p:spPr>
          <a:xfrm>
            <a:off x="1180112" y="1537230"/>
            <a:ext cx="3434080" cy="583565"/>
          </a:xfrm>
          <a:prstGeom prst="rect">
            <a:avLst/>
          </a:prstGeom>
          <a:noFill/>
        </p:spPr>
        <p:txBody>
          <a:bodyPr wrap="none" rtlCol="0">
            <a:spAutoFit/>
          </a:bodyPr>
          <a:lstStyle/>
          <a:p>
            <a:r>
              <a:rPr lang="zh-CN" altLang="en-US" sz="3200" dirty="0">
                <a:solidFill>
                  <a:schemeClr val="tx1">
                    <a:lumMod val="75000"/>
                    <a:lumOff val="25000"/>
                  </a:schemeClr>
                </a:solidFill>
                <a:cs typeface="+mn-ea"/>
                <a:sym typeface="+mn-lt"/>
              </a:rPr>
              <a:t>添加页面标题内容</a:t>
            </a:r>
          </a:p>
        </p:txBody>
      </p:sp>
      <p:sp>
        <p:nvSpPr>
          <p:cNvPr id="18" name="深度视觉·原创设计 https://www.docer.com/works?userid=22383862"/>
          <p:cNvSpPr txBox="1"/>
          <p:nvPr/>
        </p:nvSpPr>
        <p:spPr>
          <a:xfrm>
            <a:off x="1180112" y="1102960"/>
            <a:ext cx="3183654" cy="43426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0" i="0" u="none" strike="noStrike" cap="none">
                <a:solidFill>
                  <a:schemeClr val="tx1">
                    <a:lumMod val="75000"/>
                    <a:lumOff val="25000"/>
                  </a:schemeClr>
                </a:solidFill>
                <a:cs typeface="+mn-ea"/>
                <a:sym typeface="+mn-lt"/>
              </a:rPr>
              <a:t>YOUR TITLE HERE</a:t>
            </a:r>
          </a:p>
        </p:txBody>
      </p:sp>
      <p:sp>
        <p:nvSpPr>
          <p:cNvPr id="19" name="深度视觉·原创设计 https://www.docer.com/works?userid=22383862"/>
          <p:cNvSpPr/>
          <p:nvPr/>
        </p:nvSpPr>
        <p:spPr>
          <a:xfrm>
            <a:off x="2298224" y="3429000"/>
            <a:ext cx="2467853" cy="861766"/>
          </a:xfrm>
          <a:prstGeom prst="rect">
            <a:avLst/>
          </a:prstGeom>
        </p:spPr>
        <p:txBody>
          <a:bodyPr wrap="square" lIns="91433" tIns="45716" rIns="91433" bIns="45716">
            <a:spAutoFit/>
          </a:bodyPr>
          <a:lstStyle/>
          <a:p>
            <a:pPr lvl="0" algn="l">
              <a:lnSpc>
                <a:spcPts val="2000"/>
              </a:lnSpc>
              <a:defRPr/>
            </a:pPr>
            <a:r>
              <a:rPr lang="zh-CN" altLang="en-US" sz="1200" dirty="0">
                <a:solidFill>
                  <a:schemeClr val="tx1">
                    <a:lumMod val="50000"/>
                    <a:lumOff val="50000"/>
                  </a:schemeClr>
                </a:solidFill>
                <a:cs typeface="+mn-ea"/>
                <a:sym typeface="+mn-lt"/>
              </a:rPr>
              <a:t>请在此处添加具体内容，文字尽量言简意赅，简单说明即可，不必过于繁琐，注意板面美观度。</a:t>
            </a:r>
          </a:p>
        </p:txBody>
      </p:sp>
      <p:sp>
        <p:nvSpPr>
          <p:cNvPr id="20" name="深度视觉·原创设计 https://www.docer.com/works?userid=22383862"/>
          <p:cNvSpPr/>
          <p:nvPr/>
        </p:nvSpPr>
        <p:spPr>
          <a:xfrm>
            <a:off x="2298224" y="5063566"/>
            <a:ext cx="2467853" cy="859155"/>
          </a:xfrm>
          <a:prstGeom prst="rect">
            <a:avLst/>
          </a:prstGeom>
        </p:spPr>
        <p:txBody>
          <a:bodyPr wrap="square" lIns="91433" tIns="45716" rIns="91433" bIns="45716">
            <a:spAutoFit/>
          </a:bodyPr>
          <a:lstStyle/>
          <a:p>
            <a:pPr lvl="0" algn="l">
              <a:lnSpc>
                <a:spcPts val="2000"/>
              </a:lnSpc>
              <a:defRPr/>
            </a:pPr>
            <a:r>
              <a:rPr lang="zh-CN" altLang="en-US" sz="1200" dirty="0">
                <a:solidFill>
                  <a:schemeClr val="tx1">
                    <a:lumMod val="50000"/>
                    <a:lumOff val="50000"/>
                  </a:schemeClr>
                </a:solidFill>
                <a:cs typeface="+mn-ea"/>
                <a:sym typeface="+mn-lt"/>
              </a:rPr>
              <a:t>请在此处添加具体内容，文字尽量言简意赅，简单说明即可，不必过于繁琐，注意板面美观度。</a:t>
            </a:r>
            <a:endParaRPr lang="zh-CN" altLang="en-US" sz="1200" dirty="0">
              <a:solidFill>
                <a:schemeClr val="bg1">
                  <a:lumMod val="50000"/>
                </a:schemeClr>
              </a:solidFill>
              <a:cs typeface="+mn-ea"/>
              <a:sym typeface="+mn-l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699">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4054"/>
                                  </p:iterate>
                                  <p:childTnLst>
                                    <p:set>
                                      <p:cBhvr>
                                        <p:cTn id="6" dur="1" fill="hold">
                                          <p:stCondLst>
                                            <p:cond delay="0"/>
                                          </p:stCondLst>
                                        </p:cTn>
                                        <p:tgtEl>
                                          <p:spTgt spid="19"/>
                                        </p:tgtEl>
                                        <p:attrNameLst>
                                          <p:attrName>style.visibility</p:attrName>
                                        </p:attrNameLst>
                                      </p:cBhvr>
                                      <p:to>
                                        <p:strVal val="visible"/>
                                      </p:to>
                                    </p:set>
                                    <p:anim calcmode="lin" valueType="num">
                                      <p:cBhvr>
                                        <p:cTn id="7" dur="250" fill="hold"/>
                                        <p:tgtEl>
                                          <p:spTgt spid="19"/>
                                        </p:tgtEl>
                                        <p:attrNameLst>
                                          <p:attrName>ppt_w</p:attrName>
                                        </p:attrNameLst>
                                      </p:cBhvr>
                                      <p:tavLst>
                                        <p:tav tm="0">
                                          <p:val>
                                            <p:fltVal val="0"/>
                                          </p:val>
                                        </p:tav>
                                        <p:tav tm="100000">
                                          <p:val>
                                            <p:strVal val="#ppt_w"/>
                                          </p:val>
                                        </p:tav>
                                      </p:tavLst>
                                    </p:anim>
                                    <p:anim calcmode="lin" valueType="num">
                                      <p:cBhvr>
                                        <p:cTn id="8" dur="250" fill="hold"/>
                                        <p:tgtEl>
                                          <p:spTgt spid="19"/>
                                        </p:tgtEl>
                                        <p:attrNameLst>
                                          <p:attrName>ppt_h</p:attrName>
                                        </p:attrNameLst>
                                      </p:cBhvr>
                                      <p:tavLst>
                                        <p:tav tm="0">
                                          <p:val>
                                            <p:fltVal val="0"/>
                                          </p:val>
                                        </p:tav>
                                        <p:tav tm="100000">
                                          <p:val>
                                            <p:strVal val="#ppt_h"/>
                                          </p:val>
                                        </p:tav>
                                      </p:tavLst>
                                    </p:anim>
                                    <p:animEffect transition="in" filter="fade">
                                      <p:cBhvr>
                                        <p:cTn id="9" dur="250"/>
                                        <p:tgtEl>
                                          <p:spTgt spid="19"/>
                                        </p:tgtEl>
                                      </p:cBhvr>
                                    </p:animEffect>
                                  </p:childTnLst>
                                </p:cTn>
                              </p:par>
                            </p:childTnLst>
                          </p:cTn>
                        </p:par>
                        <p:par>
                          <p:cTn id="10" fill="hold">
                            <p:stCondLst>
                              <p:cond delay="665"/>
                            </p:stCondLst>
                            <p:childTnLst>
                              <p:par>
                                <p:cTn id="11" presetID="53" presetClass="entr" presetSubtype="16" fill="hold" grpId="0" nodeType="afterEffect">
                                  <p:stCondLst>
                                    <p:cond delay="0"/>
                                  </p:stCondLst>
                                  <p:iterate type="lt">
                                    <p:tmPct val="4054"/>
                                  </p:iterate>
                                  <p:childTnLst>
                                    <p:set>
                                      <p:cBhvr>
                                        <p:cTn id="12" dur="1" fill="hold">
                                          <p:stCondLst>
                                            <p:cond delay="0"/>
                                          </p:stCondLst>
                                        </p:cTn>
                                        <p:tgtEl>
                                          <p:spTgt spid="20"/>
                                        </p:tgtEl>
                                        <p:attrNameLst>
                                          <p:attrName>style.visibility</p:attrName>
                                        </p:attrNameLst>
                                      </p:cBhvr>
                                      <p:to>
                                        <p:strVal val="visible"/>
                                      </p:to>
                                    </p:set>
                                    <p:anim calcmode="lin" valueType="num">
                                      <p:cBhvr>
                                        <p:cTn id="13" dur="250" fill="hold"/>
                                        <p:tgtEl>
                                          <p:spTgt spid="20"/>
                                        </p:tgtEl>
                                        <p:attrNameLst>
                                          <p:attrName>ppt_w</p:attrName>
                                        </p:attrNameLst>
                                      </p:cBhvr>
                                      <p:tavLst>
                                        <p:tav tm="0">
                                          <p:val>
                                            <p:fltVal val="0"/>
                                          </p:val>
                                        </p:tav>
                                        <p:tav tm="100000">
                                          <p:val>
                                            <p:strVal val="#ppt_w"/>
                                          </p:val>
                                        </p:tav>
                                      </p:tavLst>
                                    </p:anim>
                                    <p:anim calcmode="lin" valueType="num">
                                      <p:cBhvr>
                                        <p:cTn id="14" dur="250" fill="hold"/>
                                        <p:tgtEl>
                                          <p:spTgt spid="20"/>
                                        </p:tgtEl>
                                        <p:attrNameLst>
                                          <p:attrName>ppt_h</p:attrName>
                                        </p:attrNameLst>
                                      </p:cBhvr>
                                      <p:tavLst>
                                        <p:tav tm="0">
                                          <p:val>
                                            <p:fltVal val="0"/>
                                          </p:val>
                                        </p:tav>
                                        <p:tav tm="100000">
                                          <p:val>
                                            <p:strVal val="#ppt_h"/>
                                          </p:val>
                                        </p:tav>
                                      </p:tavLst>
                                    </p:anim>
                                    <p:animEffect transition="in" filter="fade">
                                      <p:cBhvr>
                                        <p:cTn id="15" dur="25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rot="10800000" flipH="1">
            <a:off x="275809" y="327218"/>
            <a:ext cx="355381" cy="88900"/>
            <a:chOff x="4381719" y="-1168400"/>
            <a:chExt cx="355381" cy="88900"/>
          </a:xfrm>
        </p:grpSpPr>
        <p:cxnSp>
          <p:nvCxnSpPr>
            <p:cNvPr id="32" name="直接连接符 31"/>
            <p:cNvCxnSpPr/>
            <p:nvPr/>
          </p:nvCxnSpPr>
          <p:spPr>
            <a:xfrm>
              <a:off x="4483100" y="-1168400"/>
              <a:ext cx="254000" cy="0"/>
            </a:xfrm>
            <a:prstGeom prst="line">
              <a:avLst/>
            </a:prstGeom>
            <a:ln w="28575" cap="rnd">
              <a:solidFill>
                <a:srgbClr val="3FA4DE"/>
              </a:solidFill>
              <a:round/>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4381719" y="-1079500"/>
              <a:ext cx="355381" cy="0"/>
            </a:xfrm>
            <a:prstGeom prst="line">
              <a:avLst/>
            </a:prstGeom>
            <a:ln w="28575" cap="rnd">
              <a:solidFill>
                <a:srgbClr val="3FA4DE"/>
              </a:solidFill>
              <a:round/>
            </a:ln>
          </p:spPr>
          <p:style>
            <a:lnRef idx="1">
              <a:schemeClr val="accent1"/>
            </a:lnRef>
            <a:fillRef idx="0">
              <a:schemeClr val="accent1"/>
            </a:fillRef>
            <a:effectRef idx="0">
              <a:schemeClr val="accent1"/>
            </a:effectRef>
            <a:fontRef idx="minor">
              <a:schemeClr val="tx1"/>
            </a:fontRef>
          </p:style>
        </p:cxnSp>
      </p:grpSp>
      <p:sp>
        <p:nvSpPr>
          <p:cNvPr id="153" name="文本框 152"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txBox="1"/>
          <p:nvPr/>
        </p:nvSpPr>
        <p:spPr>
          <a:xfrm>
            <a:off x="757555" y="147320"/>
            <a:ext cx="3264535" cy="460375"/>
          </a:xfrm>
          <a:prstGeom prst="rect">
            <a:avLst/>
          </a:prstGeom>
          <a:noFill/>
        </p:spPr>
        <p:txBody>
          <a:bodyPr wrap="square" rtlCol="0">
            <a:spAutoFit/>
          </a:bodyPr>
          <a:lstStyle>
            <a:defPPr>
              <a:defRPr lang="en-US"/>
            </a:defPPr>
            <a:lvl1pPr>
              <a:defRPr sz="2000" b="1">
                <a:solidFill>
                  <a:schemeClr val="accent1"/>
                </a:solidFill>
                <a:latin typeface="+mj-lt"/>
                <a:ea typeface="+mj-ea"/>
              </a:defRPr>
            </a:lvl1p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zh-CN" sz="2400" b="0" i="0" u="none" strike="noStrike" kern="1200" cap="none" spc="0" normalizeH="0" baseline="0" noProof="0">
                <a:ln>
                  <a:noFill/>
                </a:ln>
                <a:solidFill>
                  <a:schemeClr val="tx1">
                    <a:lumMod val="75000"/>
                    <a:lumOff val="25000"/>
                  </a:schemeClr>
                </a:solidFill>
                <a:effectLst/>
                <a:uLnTx/>
                <a:uFillTx/>
                <a:latin typeface="+mn-lt"/>
                <a:ea typeface="+mn-ea"/>
                <a:cs typeface="+mn-ea"/>
                <a:sym typeface="+mn-lt"/>
              </a:rPr>
              <a:t>请输入你的标题</a:t>
            </a:r>
          </a:p>
        </p:txBody>
      </p:sp>
      <p:grpSp>
        <p:nvGrpSpPr>
          <p:cNvPr id="6" name="Group 3"/>
          <p:cNvGrpSpPr/>
          <p:nvPr/>
        </p:nvGrpSpPr>
        <p:grpSpPr bwMode="auto">
          <a:xfrm>
            <a:off x="1255395" y="1706245"/>
            <a:ext cx="4723765" cy="3765550"/>
            <a:chOff x="0" y="0"/>
            <a:chExt cx="4280668" cy="3409678"/>
          </a:xfrm>
        </p:grpSpPr>
        <p:sp>
          <p:nvSpPr>
            <p:cNvPr id="12" name="椭圆 2"/>
            <p:cNvSpPr/>
            <p:nvPr/>
          </p:nvSpPr>
          <p:spPr bwMode="auto">
            <a:xfrm rot="1748642">
              <a:off x="0" y="0"/>
              <a:ext cx="2211234" cy="2230539"/>
            </a:xfrm>
            <a:custGeom>
              <a:avLst/>
              <a:gdLst>
                <a:gd name="T0" fmla="*/ 2997604 w 2997604"/>
                <a:gd name="T1" fmla="*/ 1790780 h 3024336"/>
                <a:gd name="T2" fmla="*/ 1512168 w 2997604"/>
                <a:gd name="T3" fmla="*/ 3024336 h 3024336"/>
                <a:gd name="T4" fmla="*/ 0 w 2997604"/>
                <a:gd name="T5" fmla="*/ 1512168 h 3024336"/>
                <a:gd name="T6" fmla="*/ 1512168 w 2997604"/>
                <a:gd name="T7" fmla="*/ 0 h 3024336"/>
                <a:gd name="T8" fmla="*/ 1764196 w 2997604"/>
                <a:gd name="T9" fmla="*/ 22675 h 3024336"/>
              </a:gdLst>
              <a:ahLst/>
              <a:cxnLst>
                <a:cxn ang="0">
                  <a:pos x="T0" y="T1"/>
                </a:cxn>
                <a:cxn ang="0">
                  <a:pos x="T2" y="T3"/>
                </a:cxn>
                <a:cxn ang="0">
                  <a:pos x="T4" y="T5"/>
                </a:cxn>
                <a:cxn ang="0">
                  <a:pos x="T6" y="T7"/>
                </a:cxn>
                <a:cxn ang="0">
                  <a:pos x="T8" y="T9"/>
                </a:cxn>
              </a:cxnLst>
              <a:rect l="0" t="0" r="r" b="b"/>
              <a:pathLst>
                <a:path w="2997604" h="3024336">
                  <a:moveTo>
                    <a:pt x="2997604" y="1790780"/>
                  </a:moveTo>
                  <a:cubicBezTo>
                    <a:pt x="2867846" y="2492941"/>
                    <a:pt x="2252064" y="3024336"/>
                    <a:pt x="1512168" y="3024336"/>
                  </a:cubicBezTo>
                  <a:cubicBezTo>
                    <a:pt x="677021" y="3024336"/>
                    <a:pt x="0" y="2347315"/>
                    <a:pt x="0" y="1512168"/>
                  </a:cubicBezTo>
                  <a:cubicBezTo>
                    <a:pt x="0" y="677021"/>
                    <a:pt x="677021" y="0"/>
                    <a:pt x="1512168" y="0"/>
                  </a:cubicBezTo>
                  <a:cubicBezTo>
                    <a:pt x="1598138" y="0"/>
                    <a:pt x="1682432" y="7174"/>
                    <a:pt x="1764196" y="22675"/>
                  </a:cubicBezTo>
                </a:path>
              </a:pathLst>
            </a:custGeom>
            <a:noFill/>
            <a:ln w="25400" cap="flat" cmpd="sng">
              <a:solidFill>
                <a:srgbClr val="2261BB">
                  <a:alpha val="26000"/>
                </a:srgbClr>
              </a:solidFill>
              <a:prstDash val="dash"/>
              <a:round/>
              <a:tailEnd type="triangle" w="lg" len="lg"/>
            </a:ln>
            <a:extLst>
              <a:ext uri="{909E8E84-426E-40DD-AFC4-6F175D3DCCD1}">
                <a14:hiddenFill xmlns:a14="http://schemas.microsoft.com/office/drawing/2010/main">
                  <a:solidFill>
                    <a:srgbClr val="FFFFFF"/>
                  </a:solidFill>
                </a14:hiddenFill>
              </a:ext>
            </a:extLst>
          </p:spPr>
          <p:txBody>
            <a:bodyPr lIns="68535" tIns="34267" rIns="68535" bIns="34267" anchor="ctr"/>
            <a:lstStyle/>
            <a:p>
              <a:pPr defTabSz="913765" fontAlgn="auto">
                <a:spcBef>
                  <a:spcPts val="0"/>
                </a:spcBef>
                <a:spcAft>
                  <a:spcPts val="0"/>
                </a:spcAft>
                <a:defRPr/>
              </a:pPr>
              <a:endParaRPr lang="zh-CN" altLang="en-US" kern="0">
                <a:solidFill>
                  <a:sysClr val="windowText" lastClr="000000"/>
                </a:solidFill>
                <a:cs typeface="+mn-ea"/>
                <a:sym typeface="+mn-lt"/>
              </a:endParaRPr>
            </a:p>
          </p:txBody>
        </p:sp>
        <p:sp>
          <p:nvSpPr>
            <p:cNvPr id="13" name="椭圆 4"/>
            <p:cNvSpPr/>
            <p:nvPr/>
          </p:nvSpPr>
          <p:spPr bwMode="auto">
            <a:xfrm rot="1748642">
              <a:off x="2072242" y="1513229"/>
              <a:ext cx="1573837" cy="746788"/>
            </a:xfrm>
            <a:custGeom>
              <a:avLst/>
              <a:gdLst>
                <a:gd name="T0" fmla="*/ 0 w 2134918"/>
                <a:gd name="T1" fmla="*/ 1012045 h 1012045"/>
                <a:gd name="T2" fmla="*/ 1067459 w 2134918"/>
                <a:gd name="T3" fmla="*/ 0 h 1012045"/>
                <a:gd name="T4" fmla="*/ 2134918 w 2134918"/>
                <a:gd name="T5" fmla="*/ 1012045 h 1012045"/>
              </a:gdLst>
              <a:ahLst/>
              <a:cxnLst>
                <a:cxn ang="0">
                  <a:pos x="T0" y="T1"/>
                </a:cxn>
                <a:cxn ang="0">
                  <a:pos x="T2" y="T3"/>
                </a:cxn>
                <a:cxn ang="0">
                  <a:pos x="T4" y="T5"/>
                </a:cxn>
              </a:cxnLst>
              <a:rect l="0" t="0" r="r" b="b"/>
              <a:pathLst>
                <a:path w="2134918" h="1012045">
                  <a:moveTo>
                    <a:pt x="0" y="1012045"/>
                  </a:moveTo>
                  <a:cubicBezTo>
                    <a:pt x="28964" y="447977"/>
                    <a:pt x="495896" y="0"/>
                    <a:pt x="1067459" y="0"/>
                  </a:cubicBezTo>
                  <a:cubicBezTo>
                    <a:pt x="1639022" y="0"/>
                    <a:pt x="2105955" y="447977"/>
                    <a:pt x="2134918" y="1012045"/>
                  </a:cubicBezTo>
                </a:path>
              </a:pathLst>
            </a:custGeom>
            <a:noFill/>
            <a:ln w="25400" cap="flat" cmpd="sng">
              <a:solidFill>
                <a:srgbClr val="2261BB">
                  <a:alpha val="26000"/>
                </a:srgbClr>
              </a:solidFill>
              <a:prstDash val="dash"/>
              <a:round/>
            </a:ln>
            <a:extLst>
              <a:ext uri="{909E8E84-426E-40DD-AFC4-6F175D3DCCD1}">
                <a14:hiddenFill xmlns:a14="http://schemas.microsoft.com/office/drawing/2010/main">
                  <a:solidFill>
                    <a:srgbClr val="FFFFFF"/>
                  </a:solidFill>
                </a14:hiddenFill>
              </a:ext>
            </a:extLst>
          </p:spPr>
          <p:txBody>
            <a:bodyPr lIns="68535" tIns="34267" rIns="68535" bIns="34267" anchor="ctr"/>
            <a:lstStyle/>
            <a:p>
              <a:pPr defTabSz="913765" fontAlgn="auto">
                <a:spcBef>
                  <a:spcPts val="0"/>
                </a:spcBef>
                <a:spcAft>
                  <a:spcPts val="0"/>
                </a:spcAft>
                <a:defRPr/>
              </a:pPr>
              <a:endParaRPr lang="zh-CN" altLang="en-US" kern="0">
                <a:solidFill>
                  <a:sysClr val="windowText" lastClr="000000"/>
                </a:solidFill>
                <a:cs typeface="+mn-ea"/>
                <a:sym typeface="+mn-lt"/>
              </a:endParaRPr>
            </a:p>
          </p:txBody>
        </p:sp>
        <p:sp>
          <p:nvSpPr>
            <p:cNvPr id="14" name="椭圆 4"/>
            <p:cNvSpPr/>
            <p:nvPr/>
          </p:nvSpPr>
          <p:spPr bwMode="auto">
            <a:xfrm rot="1748643" flipV="1">
              <a:off x="3158906" y="2877661"/>
              <a:ext cx="1121762" cy="532017"/>
            </a:xfrm>
            <a:custGeom>
              <a:avLst/>
              <a:gdLst>
                <a:gd name="T0" fmla="*/ 0 w 2134918"/>
                <a:gd name="T1" fmla="*/ 1012045 h 1012045"/>
                <a:gd name="T2" fmla="*/ 1067459 w 2134918"/>
                <a:gd name="T3" fmla="*/ 0 h 1012045"/>
                <a:gd name="T4" fmla="*/ 2134918 w 2134918"/>
                <a:gd name="T5" fmla="*/ 1012045 h 1012045"/>
              </a:gdLst>
              <a:ahLst/>
              <a:cxnLst>
                <a:cxn ang="0">
                  <a:pos x="T0" y="T1"/>
                </a:cxn>
                <a:cxn ang="0">
                  <a:pos x="T2" y="T3"/>
                </a:cxn>
                <a:cxn ang="0">
                  <a:pos x="T4" y="T5"/>
                </a:cxn>
              </a:cxnLst>
              <a:rect l="0" t="0" r="r" b="b"/>
              <a:pathLst>
                <a:path w="2134918" h="1012045">
                  <a:moveTo>
                    <a:pt x="0" y="1012045"/>
                  </a:moveTo>
                  <a:cubicBezTo>
                    <a:pt x="28964" y="447977"/>
                    <a:pt x="495896" y="0"/>
                    <a:pt x="1067459" y="0"/>
                  </a:cubicBezTo>
                  <a:cubicBezTo>
                    <a:pt x="1639022" y="0"/>
                    <a:pt x="2105955" y="447977"/>
                    <a:pt x="2134918" y="1012045"/>
                  </a:cubicBezTo>
                </a:path>
              </a:pathLst>
            </a:custGeom>
            <a:noFill/>
            <a:ln w="25400" cap="flat" cmpd="sng">
              <a:solidFill>
                <a:srgbClr val="2261BB">
                  <a:alpha val="26000"/>
                </a:srgbClr>
              </a:solidFill>
              <a:prstDash val="dash"/>
              <a:round/>
            </a:ln>
            <a:extLst>
              <a:ext uri="{909E8E84-426E-40DD-AFC4-6F175D3DCCD1}">
                <a14:hiddenFill xmlns:a14="http://schemas.microsoft.com/office/drawing/2010/main">
                  <a:solidFill>
                    <a:srgbClr val="FFFFFF"/>
                  </a:solidFill>
                </a14:hiddenFill>
              </a:ext>
            </a:extLst>
          </p:spPr>
          <p:txBody>
            <a:bodyPr lIns="68535" tIns="34267" rIns="68535" bIns="34267" anchor="ctr"/>
            <a:lstStyle/>
            <a:p>
              <a:pPr defTabSz="913765" fontAlgn="auto">
                <a:spcBef>
                  <a:spcPts val="0"/>
                </a:spcBef>
                <a:spcAft>
                  <a:spcPts val="0"/>
                </a:spcAft>
                <a:defRPr/>
              </a:pPr>
              <a:endParaRPr lang="zh-CN" altLang="en-US" kern="0">
                <a:solidFill>
                  <a:sysClr val="windowText" lastClr="000000"/>
                </a:solidFill>
                <a:cs typeface="+mn-ea"/>
                <a:sym typeface="+mn-lt"/>
              </a:endParaRPr>
            </a:p>
          </p:txBody>
        </p:sp>
      </p:grpSp>
      <p:sp>
        <p:nvSpPr>
          <p:cNvPr id="54" name="KSO_GN4"/>
          <p:cNvSpPr>
            <a:spLocks noChangeArrowheads="1"/>
          </p:cNvSpPr>
          <p:nvPr/>
        </p:nvSpPr>
        <p:spPr bwMode="auto">
          <a:xfrm>
            <a:off x="1367155" y="1823085"/>
            <a:ext cx="2167255" cy="2169160"/>
          </a:xfrm>
          <a:prstGeom prst="ellipse">
            <a:avLst/>
          </a:prstGeom>
          <a:solidFill>
            <a:srgbClr val="3FA4DE"/>
          </a:solidFill>
          <a:ln>
            <a:noFill/>
          </a:ln>
          <a:effectLst>
            <a:outerShdw blurRad="127000" dist="1270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p>
            <a:pPr lvl="0" algn="ctr">
              <a:buClrTx/>
              <a:buSzTx/>
              <a:buFontTx/>
            </a:pPr>
            <a:r>
              <a:rPr lang="zh-CN" altLang="en-US" sz="3600">
                <a:solidFill>
                  <a:schemeClr val="bg1">
                    <a:lumMod val="95000"/>
                  </a:schemeClr>
                </a:solidFill>
                <a:cs typeface="+mn-ea"/>
                <a:sym typeface="+mn-lt"/>
              </a:rPr>
              <a:t>03</a:t>
            </a:r>
          </a:p>
        </p:txBody>
      </p:sp>
      <p:sp>
        <p:nvSpPr>
          <p:cNvPr id="55" name="KSO_GN3"/>
          <p:cNvSpPr>
            <a:spLocks noChangeArrowheads="1"/>
          </p:cNvSpPr>
          <p:nvPr/>
        </p:nvSpPr>
        <p:spPr bwMode="auto">
          <a:xfrm>
            <a:off x="3340735" y="3439160"/>
            <a:ext cx="1532890" cy="1534160"/>
          </a:xfrm>
          <a:prstGeom prst="ellipse">
            <a:avLst/>
          </a:prstGeom>
          <a:solidFill>
            <a:schemeClr val="accent2"/>
          </a:solidFill>
          <a:ln>
            <a:noFill/>
          </a:ln>
          <a:effectLst>
            <a:outerShdw blurRad="127000" dist="1270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p>
            <a:pPr lvl="0" algn="ctr">
              <a:buClrTx/>
              <a:buSzTx/>
              <a:buFontTx/>
            </a:pPr>
            <a:r>
              <a:rPr lang="zh-CN" altLang="en-US" sz="3600">
                <a:solidFill>
                  <a:schemeClr val="bg1">
                    <a:lumMod val="95000"/>
                  </a:schemeClr>
                </a:solidFill>
                <a:cs typeface="+mn-ea"/>
                <a:sym typeface="+mn-lt"/>
              </a:rPr>
              <a:t>02</a:t>
            </a:r>
          </a:p>
        </p:txBody>
      </p:sp>
      <p:sp>
        <p:nvSpPr>
          <p:cNvPr id="56" name="KSO_GN2"/>
          <p:cNvSpPr>
            <a:spLocks noChangeArrowheads="1"/>
          </p:cNvSpPr>
          <p:nvPr/>
        </p:nvSpPr>
        <p:spPr bwMode="auto">
          <a:xfrm rot="10800000" flipV="1">
            <a:off x="5005070" y="4290695"/>
            <a:ext cx="1092835" cy="1094105"/>
          </a:xfrm>
          <a:prstGeom prst="ellipse">
            <a:avLst/>
          </a:prstGeom>
          <a:solidFill>
            <a:srgbClr val="3FA4DE"/>
          </a:solidFill>
          <a:ln>
            <a:noFill/>
          </a:ln>
          <a:effectLst>
            <a:outerShdw blurRad="127000" dist="1270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p>
            <a:pPr lvl="0" algn="ctr">
              <a:buClrTx/>
              <a:buSzTx/>
              <a:buFontTx/>
            </a:pPr>
            <a:r>
              <a:rPr lang="zh-CN" altLang="en-US" sz="3600">
                <a:solidFill>
                  <a:schemeClr val="bg1">
                    <a:lumMod val="95000"/>
                  </a:schemeClr>
                </a:solidFill>
                <a:cs typeface="+mn-ea"/>
                <a:sym typeface="+mn-lt"/>
              </a:rPr>
              <a:t>01</a:t>
            </a:r>
          </a:p>
        </p:txBody>
      </p:sp>
      <p:grpSp>
        <p:nvGrpSpPr>
          <p:cNvPr id="15" name="组合 14"/>
          <p:cNvGrpSpPr/>
          <p:nvPr/>
        </p:nvGrpSpPr>
        <p:grpSpPr>
          <a:xfrm>
            <a:off x="3941445" y="1687195"/>
            <a:ext cx="4785995" cy="1010920"/>
            <a:chOff x="12333" y="6518"/>
            <a:chExt cx="7537" cy="1592"/>
          </a:xfrm>
        </p:grpSpPr>
        <p:sp>
          <p:nvSpPr>
            <p:cNvPr id="4" name="矩形 3"/>
            <p:cNvSpPr/>
            <p:nvPr/>
          </p:nvSpPr>
          <p:spPr>
            <a:xfrm>
              <a:off x="12333" y="6997"/>
              <a:ext cx="7537" cy="1113"/>
            </a:xfrm>
            <a:prstGeom prst="rect">
              <a:avLst/>
            </a:prstGeom>
          </p:spPr>
          <p:txBody>
            <a:bodyPr wrap="square">
              <a:spAutoFit/>
            </a:bodyPr>
            <a:lstStyle/>
            <a:p>
              <a:pPr marL="0" marR="0" lvl="0" indent="0" algn="l" defTabSz="914400" rtl="0" fontAlgn="auto">
                <a:lnSpc>
                  <a:spcPts val="1600"/>
                </a:lnSpc>
                <a:spcBef>
                  <a:spcPts val="0"/>
                </a:spcBef>
                <a:spcAft>
                  <a:spcPts val="0"/>
                </a:spcAft>
                <a:buClrTx/>
                <a:buSzTx/>
                <a:buFontTx/>
                <a:buNone/>
                <a:defRPr/>
              </a:pPr>
              <a:r>
                <a:rPr lang="zh-CN" altLang="en-US" sz="1000" kern="0">
                  <a:solidFill>
                    <a:schemeClr val="tx1">
                      <a:lumMod val="50000"/>
                      <a:lumOff val="50000"/>
                    </a:schemeClr>
                  </a:solidFill>
                  <a:cs typeface="+mn-ea"/>
                  <a:sym typeface="+mn-lt"/>
                </a:rPr>
                <a:t>您的内容打在这里，或者通过复制您的文本后，在此框中选择粘贴，您的内容打在这里您的内容打在这里，在此框中选择粘贴，您的内容打在这里您的内容打在这里，您的内容打在这里您的内容打在这里</a:t>
              </a:r>
              <a:endParaRPr kumimoji="0" lang="zh-CN" altLang="en-US" sz="1000" i="0" u="none" strike="noStrike" kern="0" cap="none" spc="0" normalizeH="0" baseline="0" noProof="0" dirty="0">
                <a:ln w="0">
                  <a:noFill/>
                </a:ln>
                <a:solidFill>
                  <a:schemeClr val="tx1">
                    <a:lumMod val="50000"/>
                    <a:lumOff val="50000"/>
                  </a:schemeClr>
                </a:solidFill>
                <a:effectLst/>
                <a:uLnTx/>
                <a:uFillTx/>
                <a:cs typeface="+mn-ea"/>
                <a:sym typeface="+mn-lt"/>
              </a:endParaRPr>
            </a:p>
          </p:txBody>
        </p:sp>
        <p:sp>
          <p:nvSpPr>
            <p:cNvPr id="7" name="矩形 6"/>
            <p:cNvSpPr/>
            <p:nvPr/>
          </p:nvSpPr>
          <p:spPr>
            <a:xfrm>
              <a:off x="12333" y="6518"/>
              <a:ext cx="2499" cy="5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600" kern="0" noProof="0" dirty="0">
                  <a:ln w="0">
                    <a:noFill/>
                  </a:ln>
                  <a:solidFill>
                    <a:schemeClr val="tx1">
                      <a:lumMod val="75000"/>
                      <a:lumOff val="25000"/>
                    </a:schemeClr>
                  </a:solidFill>
                  <a:effectLst/>
                  <a:uLnTx/>
                  <a:uFillTx/>
                  <a:cs typeface="+mn-ea"/>
                  <a:sym typeface="+mn-lt"/>
                </a:rPr>
                <a:t>请输入关键字</a:t>
              </a:r>
              <a:endParaRPr kumimoji="0" lang="zh-CN" altLang="en-US" sz="1600" i="0" u="none" strike="noStrike" kern="0" cap="none" spc="0" normalizeH="0" baseline="0" noProof="0" dirty="0">
                <a:ln w="0">
                  <a:noFill/>
                </a:ln>
                <a:solidFill>
                  <a:schemeClr val="tx1">
                    <a:lumMod val="50000"/>
                    <a:lumOff val="50000"/>
                  </a:schemeClr>
                </a:solidFill>
                <a:effectLst/>
                <a:uLnTx/>
                <a:uFillTx/>
                <a:cs typeface="+mn-ea"/>
                <a:sym typeface="+mn-lt"/>
              </a:endParaRPr>
            </a:p>
          </p:txBody>
        </p:sp>
      </p:grpSp>
      <p:grpSp>
        <p:nvGrpSpPr>
          <p:cNvPr id="8" name="组合 7"/>
          <p:cNvGrpSpPr/>
          <p:nvPr/>
        </p:nvGrpSpPr>
        <p:grpSpPr>
          <a:xfrm>
            <a:off x="5370195" y="3025140"/>
            <a:ext cx="4785995" cy="1010920"/>
            <a:chOff x="12333" y="6518"/>
            <a:chExt cx="7537" cy="1592"/>
          </a:xfrm>
        </p:grpSpPr>
        <p:sp>
          <p:nvSpPr>
            <p:cNvPr id="9" name="矩形 8"/>
            <p:cNvSpPr/>
            <p:nvPr/>
          </p:nvSpPr>
          <p:spPr>
            <a:xfrm>
              <a:off x="12333" y="6997"/>
              <a:ext cx="7537" cy="1113"/>
            </a:xfrm>
            <a:prstGeom prst="rect">
              <a:avLst/>
            </a:prstGeom>
          </p:spPr>
          <p:txBody>
            <a:bodyPr wrap="square">
              <a:spAutoFit/>
            </a:bodyPr>
            <a:lstStyle/>
            <a:p>
              <a:pPr marL="0" marR="0" lvl="0" indent="0" algn="l" defTabSz="914400" rtl="0" fontAlgn="auto">
                <a:lnSpc>
                  <a:spcPts val="1600"/>
                </a:lnSpc>
                <a:spcBef>
                  <a:spcPts val="0"/>
                </a:spcBef>
                <a:spcAft>
                  <a:spcPts val="0"/>
                </a:spcAft>
                <a:buClrTx/>
                <a:buSzTx/>
                <a:buFontTx/>
                <a:buNone/>
                <a:defRPr/>
              </a:pPr>
              <a:r>
                <a:rPr lang="zh-CN" altLang="en-US" sz="1000" kern="0">
                  <a:solidFill>
                    <a:schemeClr val="tx1">
                      <a:lumMod val="50000"/>
                      <a:lumOff val="50000"/>
                    </a:schemeClr>
                  </a:solidFill>
                  <a:cs typeface="+mn-ea"/>
                  <a:sym typeface="+mn-lt"/>
                </a:rPr>
                <a:t>您的内容打在这里，或者通过复制您的文本后，在此框中选择粘贴，您的内容打在这里您的内容打在这里，在此框中选择粘贴，您的内容打在这里您的内容打在这里，您的内容打在这里您的内容打在这里</a:t>
              </a:r>
              <a:endParaRPr kumimoji="0" lang="zh-CN" altLang="en-US" sz="1000" b="1" i="0" u="none" strike="noStrike" kern="0" cap="none" spc="0" normalizeH="0" baseline="0" noProof="0" dirty="0">
                <a:ln w="0">
                  <a:noFill/>
                </a:ln>
                <a:solidFill>
                  <a:schemeClr val="tx1">
                    <a:lumMod val="50000"/>
                    <a:lumOff val="50000"/>
                  </a:schemeClr>
                </a:solidFill>
                <a:effectLst/>
                <a:uLnTx/>
                <a:uFillTx/>
                <a:cs typeface="+mn-ea"/>
                <a:sym typeface="+mn-lt"/>
              </a:endParaRPr>
            </a:p>
          </p:txBody>
        </p:sp>
        <p:sp>
          <p:nvSpPr>
            <p:cNvPr id="20" name="矩形 19"/>
            <p:cNvSpPr/>
            <p:nvPr/>
          </p:nvSpPr>
          <p:spPr>
            <a:xfrm>
              <a:off x="12333" y="6518"/>
              <a:ext cx="2499" cy="5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600" kern="0" noProof="0" dirty="0">
                  <a:ln w="0">
                    <a:noFill/>
                  </a:ln>
                  <a:solidFill>
                    <a:schemeClr val="tx1">
                      <a:lumMod val="75000"/>
                      <a:lumOff val="25000"/>
                    </a:schemeClr>
                  </a:solidFill>
                  <a:effectLst/>
                  <a:uLnTx/>
                  <a:uFillTx/>
                  <a:cs typeface="+mn-ea"/>
                  <a:sym typeface="+mn-lt"/>
                </a:rPr>
                <a:t>请输入关键字</a:t>
              </a:r>
              <a:endParaRPr kumimoji="0" lang="zh-CN" altLang="en-US" sz="1600" i="0" u="none" strike="noStrike" kern="0" cap="none" spc="0" normalizeH="0" baseline="0" noProof="0" dirty="0">
                <a:ln w="0">
                  <a:noFill/>
                </a:ln>
                <a:solidFill>
                  <a:schemeClr val="tx1">
                    <a:lumMod val="50000"/>
                    <a:lumOff val="50000"/>
                  </a:schemeClr>
                </a:solidFill>
                <a:effectLst/>
                <a:uLnTx/>
                <a:uFillTx/>
                <a:cs typeface="+mn-ea"/>
                <a:sym typeface="+mn-lt"/>
              </a:endParaRPr>
            </a:p>
          </p:txBody>
        </p:sp>
      </p:grpSp>
      <p:grpSp>
        <p:nvGrpSpPr>
          <p:cNvPr id="21" name="组合 20"/>
          <p:cNvGrpSpPr/>
          <p:nvPr/>
        </p:nvGrpSpPr>
        <p:grpSpPr>
          <a:xfrm>
            <a:off x="6798945" y="4363085"/>
            <a:ext cx="4785995" cy="1010920"/>
            <a:chOff x="12333" y="6518"/>
            <a:chExt cx="7537" cy="1592"/>
          </a:xfrm>
        </p:grpSpPr>
        <p:sp>
          <p:nvSpPr>
            <p:cNvPr id="22" name="矩形 21"/>
            <p:cNvSpPr/>
            <p:nvPr/>
          </p:nvSpPr>
          <p:spPr>
            <a:xfrm>
              <a:off x="12333" y="6997"/>
              <a:ext cx="7537" cy="1113"/>
            </a:xfrm>
            <a:prstGeom prst="rect">
              <a:avLst/>
            </a:prstGeom>
          </p:spPr>
          <p:txBody>
            <a:bodyPr wrap="square">
              <a:spAutoFit/>
            </a:bodyPr>
            <a:lstStyle/>
            <a:p>
              <a:pPr marL="0" marR="0" lvl="0" indent="0" algn="l" defTabSz="914400" rtl="0" fontAlgn="auto">
                <a:lnSpc>
                  <a:spcPts val="1600"/>
                </a:lnSpc>
                <a:spcBef>
                  <a:spcPts val="0"/>
                </a:spcBef>
                <a:spcAft>
                  <a:spcPts val="0"/>
                </a:spcAft>
                <a:buClrTx/>
                <a:buSzTx/>
                <a:buFontTx/>
                <a:buNone/>
                <a:defRPr/>
              </a:pPr>
              <a:r>
                <a:rPr lang="zh-CN" altLang="en-US" sz="1000" kern="0">
                  <a:solidFill>
                    <a:schemeClr val="tx1">
                      <a:lumMod val="50000"/>
                      <a:lumOff val="50000"/>
                    </a:schemeClr>
                  </a:solidFill>
                  <a:cs typeface="+mn-ea"/>
                  <a:sym typeface="+mn-lt"/>
                </a:rPr>
                <a:t>您的内容打在这里，或者通过复制您的文本后，在此框中选择粘贴，您的内容打在这里您的内容打在这里，在此框中选择粘贴，您的内容打在这里您的内容打在这里，您的内容打在这里您的内容打在这里</a:t>
              </a:r>
              <a:endParaRPr kumimoji="0" lang="zh-CN" altLang="en-US" sz="1000" b="1" i="0" u="none" strike="noStrike" kern="0" cap="none" spc="0" normalizeH="0" baseline="0" noProof="0" dirty="0">
                <a:ln w="0">
                  <a:noFill/>
                </a:ln>
                <a:solidFill>
                  <a:schemeClr val="tx1">
                    <a:lumMod val="50000"/>
                    <a:lumOff val="50000"/>
                  </a:schemeClr>
                </a:solidFill>
                <a:effectLst/>
                <a:uLnTx/>
                <a:uFillTx/>
                <a:cs typeface="+mn-ea"/>
                <a:sym typeface="+mn-lt"/>
              </a:endParaRPr>
            </a:p>
          </p:txBody>
        </p:sp>
        <p:sp>
          <p:nvSpPr>
            <p:cNvPr id="23" name="矩形 22"/>
            <p:cNvSpPr/>
            <p:nvPr/>
          </p:nvSpPr>
          <p:spPr>
            <a:xfrm>
              <a:off x="12333" y="6518"/>
              <a:ext cx="2499" cy="5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i="0" u="none" strike="noStrike" kern="0" cap="none" spc="0" normalizeH="0" baseline="0" noProof="0" dirty="0">
                  <a:ln w="0">
                    <a:noFill/>
                  </a:ln>
                  <a:solidFill>
                    <a:schemeClr val="tx1">
                      <a:lumMod val="75000"/>
                      <a:lumOff val="25000"/>
                    </a:schemeClr>
                  </a:solidFill>
                  <a:effectLst/>
                  <a:uLnTx/>
                  <a:uFillTx/>
                  <a:cs typeface="+mn-ea"/>
                  <a:sym typeface="+mn-lt"/>
                </a:rPr>
                <a:t>请输入关键字</a:t>
              </a: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med" p14:dur="699">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rot="10800000" flipH="1">
            <a:off x="275809" y="327218"/>
            <a:ext cx="355381" cy="88900"/>
            <a:chOff x="4381719" y="-1168400"/>
            <a:chExt cx="355381" cy="88900"/>
          </a:xfrm>
        </p:grpSpPr>
        <p:cxnSp>
          <p:nvCxnSpPr>
            <p:cNvPr id="32" name="直接连接符 31"/>
            <p:cNvCxnSpPr/>
            <p:nvPr/>
          </p:nvCxnSpPr>
          <p:spPr>
            <a:xfrm>
              <a:off x="4483100" y="-1168400"/>
              <a:ext cx="254000" cy="0"/>
            </a:xfrm>
            <a:prstGeom prst="line">
              <a:avLst/>
            </a:prstGeom>
            <a:ln w="28575" cap="rnd">
              <a:solidFill>
                <a:srgbClr val="3FA4DE"/>
              </a:solidFill>
              <a:round/>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4381719" y="-1079500"/>
              <a:ext cx="355381" cy="0"/>
            </a:xfrm>
            <a:prstGeom prst="line">
              <a:avLst/>
            </a:prstGeom>
            <a:ln w="28575" cap="rnd">
              <a:solidFill>
                <a:srgbClr val="3FA4DE"/>
              </a:solidFill>
              <a:round/>
            </a:ln>
          </p:spPr>
          <p:style>
            <a:lnRef idx="1">
              <a:schemeClr val="accent1"/>
            </a:lnRef>
            <a:fillRef idx="0">
              <a:schemeClr val="accent1"/>
            </a:fillRef>
            <a:effectRef idx="0">
              <a:schemeClr val="accent1"/>
            </a:effectRef>
            <a:fontRef idx="minor">
              <a:schemeClr val="tx1"/>
            </a:fontRef>
          </p:style>
        </p:cxnSp>
      </p:grpSp>
      <p:sp>
        <p:nvSpPr>
          <p:cNvPr id="153" name="文本框 152"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txBox="1"/>
          <p:nvPr/>
        </p:nvSpPr>
        <p:spPr>
          <a:xfrm>
            <a:off x="757555" y="147320"/>
            <a:ext cx="3264535" cy="460375"/>
          </a:xfrm>
          <a:prstGeom prst="rect">
            <a:avLst/>
          </a:prstGeom>
          <a:noFill/>
        </p:spPr>
        <p:txBody>
          <a:bodyPr wrap="square" rtlCol="0">
            <a:spAutoFit/>
          </a:bodyPr>
          <a:lstStyle>
            <a:defPPr>
              <a:defRPr lang="en-US"/>
            </a:defPPr>
            <a:lvl1pPr>
              <a:defRPr sz="2000" b="1">
                <a:solidFill>
                  <a:schemeClr val="accent1"/>
                </a:solidFill>
                <a:latin typeface="+mj-lt"/>
                <a:ea typeface="+mj-ea"/>
              </a:defRPr>
            </a:lvl1p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zh-CN" sz="2400" b="0" i="0" u="none" strike="noStrike" kern="1200" cap="none" spc="0" normalizeH="0" baseline="0" noProof="0">
                <a:ln>
                  <a:noFill/>
                </a:ln>
                <a:solidFill>
                  <a:schemeClr val="tx1">
                    <a:lumMod val="75000"/>
                    <a:lumOff val="25000"/>
                  </a:schemeClr>
                </a:solidFill>
                <a:effectLst/>
                <a:uLnTx/>
                <a:uFillTx/>
                <a:latin typeface="+mn-lt"/>
                <a:ea typeface="+mn-ea"/>
                <a:cs typeface="+mn-ea"/>
                <a:sym typeface="+mn-lt"/>
              </a:rPr>
              <a:t>请输入你的标题</a:t>
            </a:r>
          </a:p>
        </p:txBody>
      </p:sp>
      <p:sp>
        <p:nvSpPr>
          <p:cNvPr id="41" name="TextBox 25"/>
          <p:cNvSpPr txBox="1"/>
          <p:nvPr/>
        </p:nvSpPr>
        <p:spPr bwMode="auto">
          <a:xfrm>
            <a:off x="900430" y="1614805"/>
            <a:ext cx="3741420" cy="1643399"/>
          </a:xfrm>
          <a:prstGeom prst="rect">
            <a:avLst/>
          </a:prstGeom>
          <a:noFill/>
        </p:spPr>
        <p:txBody>
          <a:bodyPr vert="horz" wrap="square" lIns="91440" tIns="45720" rIns="91440" bIns="45720" rtlCol="0" anchor="t" anchorCtr="0" compatLnSpc="0">
            <a:spAutoFit/>
          </a:bodyPr>
          <a:lstStyle/>
          <a:p>
            <a:pPr lvl="0" algn="l">
              <a:lnSpc>
                <a:spcPct val="150000"/>
              </a:lnSpc>
              <a:spcAft>
                <a:spcPts val="1000"/>
              </a:spcAft>
              <a:buClrTx/>
              <a:buSzTx/>
              <a:buFontTx/>
              <a:defRPr/>
            </a:pPr>
            <a:r>
              <a:rPr lang="en-US" sz="1200" dirty="0">
                <a:solidFill>
                  <a:schemeClr val="tx1">
                    <a:lumMod val="50000"/>
                    <a:lumOff val="50000"/>
                  </a:schemeClr>
                </a:solidFill>
                <a:cs typeface="+mn-ea"/>
                <a:sym typeface="+mn-lt"/>
              </a:rPr>
              <a:t>单击此处输入你的正文，文字是您思想的提炼，为了最终演示发布的良好效果，请尽量言简意赅的阐述观点；根据需要可酌情增减文字，以便观者可以准确理解您所传达的信息。 </a:t>
            </a:r>
          </a:p>
        </p:txBody>
      </p:sp>
      <p:sp>
        <p:nvSpPr>
          <p:cNvPr id="42" name="TextBox 11"/>
          <p:cNvSpPr txBox="1"/>
          <p:nvPr/>
        </p:nvSpPr>
        <p:spPr>
          <a:xfrm>
            <a:off x="2096770" y="3730625"/>
            <a:ext cx="1452880" cy="398780"/>
          </a:xfrm>
          <a:prstGeom prst="rect">
            <a:avLst/>
          </a:prstGeom>
          <a:noFill/>
        </p:spPr>
        <p:txBody>
          <a:bodyPr wrap="none" bIns="45720" rtlCol="0" anchor="t">
            <a:spAutoFit/>
          </a:bodyPr>
          <a:lstStyle/>
          <a:p>
            <a:pPr lvl="0" algn="l">
              <a:buClrTx/>
              <a:buSzTx/>
              <a:buFontTx/>
            </a:pPr>
            <a:r>
              <a:rPr lang="zh-CN" altLang="en-US" sz="2000">
                <a:solidFill>
                  <a:schemeClr val="tx1">
                    <a:lumMod val="75000"/>
                    <a:lumOff val="25000"/>
                  </a:schemeClr>
                </a:solidFill>
                <a:cs typeface="+mn-ea"/>
                <a:sym typeface="+mn-lt"/>
              </a:rPr>
              <a:t>添加小标题</a:t>
            </a:r>
          </a:p>
        </p:txBody>
      </p:sp>
      <p:sp>
        <p:nvSpPr>
          <p:cNvPr id="43" name="Rectangle 12"/>
          <p:cNvSpPr txBox="1"/>
          <p:nvPr/>
        </p:nvSpPr>
        <p:spPr bwMode="auto">
          <a:xfrm>
            <a:off x="2096770" y="4022090"/>
            <a:ext cx="2545080" cy="851387"/>
          </a:xfrm>
          <a:prstGeom prst="rect">
            <a:avLst/>
          </a:prstGeom>
          <a:noFill/>
        </p:spPr>
        <p:txBody>
          <a:bodyPr vert="horz" wrap="square" lIns="91440" tIns="45720" rIns="91440" bIns="45720" rtlCol="0" anchor="t" anchorCtr="0" compatLnSpc="0">
            <a:spAutoFit/>
          </a:bodyPr>
          <a:lstStyle/>
          <a:p>
            <a:pPr lvl="0" algn="l">
              <a:lnSpc>
                <a:spcPct val="150000"/>
              </a:lnSpc>
              <a:spcAft>
                <a:spcPts val="1000"/>
              </a:spcAft>
              <a:buClrTx/>
              <a:buSzTx/>
              <a:buFontTx/>
              <a:defRPr/>
            </a:pPr>
            <a:r>
              <a:rPr lang="en-US" sz="1200" dirty="0">
                <a:solidFill>
                  <a:schemeClr val="bg1">
                    <a:lumMod val="50000"/>
                  </a:schemeClr>
                </a:solidFill>
                <a:cs typeface="+mn-ea"/>
                <a:sym typeface="+mn-lt"/>
              </a:rPr>
              <a:t>单击此处输入你的正文，文字是您思想的提炼。</a:t>
            </a:r>
          </a:p>
        </p:txBody>
      </p:sp>
      <p:sp>
        <p:nvSpPr>
          <p:cNvPr id="44" name="TextBox 13"/>
          <p:cNvSpPr txBox="1"/>
          <p:nvPr/>
        </p:nvSpPr>
        <p:spPr>
          <a:xfrm>
            <a:off x="2096770" y="4883785"/>
            <a:ext cx="1452880" cy="398780"/>
          </a:xfrm>
          <a:prstGeom prst="rect">
            <a:avLst/>
          </a:prstGeom>
          <a:noFill/>
        </p:spPr>
        <p:txBody>
          <a:bodyPr wrap="none" bIns="45720" rtlCol="0" anchor="t">
            <a:spAutoFit/>
          </a:bodyPr>
          <a:lstStyle/>
          <a:p>
            <a:pPr lvl="0" algn="l">
              <a:buClrTx/>
              <a:buSzTx/>
              <a:buFontTx/>
            </a:pPr>
            <a:r>
              <a:rPr lang="zh-CN" altLang="en-US" sz="2000">
                <a:solidFill>
                  <a:schemeClr val="tx1">
                    <a:lumMod val="75000"/>
                    <a:lumOff val="25000"/>
                  </a:schemeClr>
                </a:solidFill>
                <a:cs typeface="+mn-ea"/>
                <a:sym typeface="+mn-lt"/>
              </a:rPr>
              <a:t>添加小标题</a:t>
            </a:r>
          </a:p>
        </p:txBody>
      </p:sp>
      <p:sp>
        <p:nvSpPr>
          <p:cNvPr id="45" name="Rectangle 14"/>
          <p:cNvSpPr txBox="1"/>
          <p:nvPr/>
        </p:nvSpPr>
        <p:spPr bwMode="auto">
          <a:xfrm>
            <a:off x="2096770" y="5175250"/>
            <a:ext cx="2545080" cy="851387"/>
          </a:xfrm>
          <a:prstGeom prst="rect">
            <a:avLst/>
          </a:prstGeom>
          <a:noFill/>
        </p:spPr>
        <p:txBody>
          <a:bodyPr vert="horz" wrap="square" lIns="91440" tIns="45720" rIns="91440" bIns="45720" rtlCol="0" anchor="t" anchorCtr="0" compatLnSpc="0">
            <a:spAutoFit/>
          </a:bodyPr>
          <a:lstStyle/>
          <a:p>
            <a:pPr lvl="0" algn="l">
              <a:lnSpc>
                <a:spcPct val="150000"/>
              </a:lnSpc>
              <a:spcAft>
                <a:spcPts val="1000"/>
              </a:spcAft>
              <a:buClrTx/>
              <a:buSzTx/>
              <a:buFontTx/>
              <a:defRPr/>
            </a:pPr>
            <a:r>
              <a:rPr lang="en-US" sz="1200" dirty="0">
                <a:solidFill>
                  <a:schemeClr val="bg1">
                    <a:lumMod val="50000"/>
                  </a:schemeClr>
                </a:solidFill>
                <a:cs typeface="+mn-ea"/>
                <a:sym typeface="+mn-lt"/>
              </a:rPr>
              <a:t>单击此处输入你的正文，文字是您思想的提炼。</a:t>
            </a:r>
          </a:p>
        </p:txBody>
      </p:sp>
      <p:sp>
        <p:nvSpPr>
          <p:cNvPr id="46" name="Oval 10"/>
          <p:cNvSpPr/>
          <p:nvPr/>
        </p:nvSpPr>
        <p:spPr>
          <a:xfrm>
            <a:off x="914400" y="4963795"/>
            <a:ext cx="777875" cy="777875"/>
          </a:xfrm>
          <a:prstGeom prst="ellipse">
            <a:avLst/>
          </a:prstGeom>
          <a:noFill/>
          <a:ln w="38100">
            <a:solidFill>
              <a:srgbClr val="3FA4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47" name="Oval 1"/>
          <p:cNvSpPr/>
          <p:nvPr/>
        </p:nvSpPr>
        <p:spPr>
          <a:xfrm>
            <a:off x="914400" y="3810635"/>
            <a:ext cx="777875" cy="777875"/>
          </a:xfrm>
          <a:prstGeom prst="ellipse">
            <a:avLst/>
          </a:prstGeom>
          <a:noFill/>
          <a:ln w="38100">
            <a:solidFill>
              <a:srgbClr val="3FA4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15" name="圆角矩形 14"/>
          <p:cNvSpPr/>
          <p:nvPr/>
        </p:nvSpPr>
        <p:spPr>
          <a:xfrm>
            <a:off x="6689090" y="1687830"/>
            <a:ext cx="4509135" cy="1041400"/>
          </a:xfrm>
          <a:prstGeom prst="roundRect">
            <a:avLst/>
          </a:prstGeom>
          <a:solidFill>
            <a:srgbClr val="3FA4DE"/>
          </a:solidFill>
          <a:ln>
            <a:noFill/>
          </a:ln>
          <a:effectLst>
            <a:outerShdw blurRad="127000" dist="1270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cs typeface="+mn-ea"/>
              <a:sym typeface="+mn-lt"/>
            </a:endParaRPr>
          </a:p>
        </p:txBody>
      </p:sp>
      <p:grpSp>
        <p:nvGrpSpPr>
          <p:cNvPr id="11" name="组合 10"/>
          <p:cNvGrpSpPr/>
          <p:nvPr/>
        </p:nvGrpSpPr>
        <p:grpSpPr>
          <a:xfrm>
            <a:off x="6955790" y="1869440"/>
            <a:ext cx="3976370" cy="1162050"/>
            <a:chOff x="10007" y="3010"/>
            <a:chExt cx="6262" cy="1830"/>
          </a:xfrm>
        </p:grpSpPr>
        <p:grpSp>
          <p:nvGrpSpPr>
            <p:cNvPr id="13" name="组合 12"/>
            <p:cNvGrpSpPr/>
            <p:nvPr/>
          </p:nvGrpSpPr>
          <p:grpSpPr>
            <a:xfrm>
              <a:off x="11032" y="3010"/>
              <a:ext cx="5237" cy="1830"/>
              <a:chOff x="10875" y="2554"/>
              <a:chExt cx="5237" cy="1830"/>
            </a:xfrm>
          </p:grpSpPr>
          <p:sp>
            <p:nvSpPr>
              <p:cNvPr id="125" name="TextBox 5"/>
              <p:cNvSpPr txBox="1"/>
              <p:nvPr/>
            </p:nvSpPr>
            <p:spPr bwMode="auto">
              <a:xfrm>
                <a:off x="10875" y="3043"/>
                <a:ext cx="5237" cy="1341"/>
              </a:xfrm>
              <a:prstGeom prst="rect">
                <a:avLst/>
              </a:prstGeom>
              <a:noFill/>
            </p:spPr>
            <p:txBody>
              <a:bodyPr vert="horz" wrap="square" lIns="91440" tIns="45720" rIns="91440" bIns="45720" rtlCol="0" anchor="t" anchorCtr="0" compatLnSpc="0">
                <a:spAutoFit/>
              </a:bodyPr>
              <a:lstStyle/>
              <a:p>
                <a:pPr lvl="0" algn="l">
                  <a:lnSpc>
                    <a:spcPct val="150000"/>
                  </a:lnSpc>
                  <a:spcAft>
                    <a:spcPts val="1000"/>
                  </a:spcAft>
                  <a:buClrTx/>
                  <a:buSzTx/>
                  <a:buFontTx/>
                  <a:defRPr/>
                </a:pPr>
                <a:r>
                  <a:rPr lang="en-US" sz="1200" dirty="0">
                    <a:solidFill>
                      <a:schemeClr val="bg1"/>
                    </a:solidFill>
                    <a:cs typeface="+mn-ea"/>
                    <a:sym typeface="+mn-lt"/>
                  </a:rPr>
                  <a:t>单击此处输入你的正文，文字是您思想的提炼。</a:t>
                </a:r>
              </a:p>
            </p:txBody>
          </p:sp>
          <p:sp>
            <p:nvSpPr>
              <p:cNvPr id="126" name="Прямоугольник 6"/>
              <p:cNvSpPr txBox="1"/>
              <p:nvPr/>
            </p:nvSpPr>
            <p:spPr>
              <a:xfrm>
                <a:off x="10875" y="2554"/>
                <a:ext cx="3088" cy="628"/>
              </a:xfrm>
              <a:prstGeom prst="rect">
                <a:avLst/>
              </a:prstGeom>
              <a:noFill/>
            </p:spPr>
            <p:txBody>
              <a:bodyPr wrap="none" bIns="45720" rtlCol="0" anchor="t">
                <a:spAutoFit/>
              </a:bodyPr>
              <a:lstStyle/>
              <a:p>
                <a:pPr lvl="0" algn="l">
                  <a:buClrTx/>
                  <a:buSzTx/>
                  <a:buFontTx/>
                </a:pPr>
                <a:r>
                  <a:rPr lang="zh-CN" altLang="en-US" sz="2000">
                    <a:solidFill>
                      <a:schemeClr val="bg1"/>
                    </a:solidFill>
                    <a:cs typeface="+mn-ea"/>
                    <a:sym typeface="+mn-lt"/>
                  </a:rPr>
                  <a:t>单击添加小标题</a:t>
                </a:r>
              </a:p>
            </p:txBody>
          </p:sp>
        </p:grpSp>
        <p:sp>
          <p:nvSpPr>
            <p:cNvPr id="135" name="Прямоугольник 19"/>
            <p:cNvSpPr/>
            <p:nvPr/>
          </p:nvSpPr>
          <p:spPr>
            <a:xfrm>
              <a:off x="10007" y="3170"/>
              <a:ext cx="977" cy="749"/>
            </a:xfrm>
            <a:prstGeom prst="rect">
              <a:avLst/>
            </a:prstGeom>
          </p:spPr>
          <p:txBody>
            <a:bodyPr wrap="square">
              <a:spAutoFit/>
            </a:bodyPr>
            <a:lstStyle/>
            <a:p>
              <a:pPr algn="ctr"/>
              <a:r>
                <a:rPr lang="en-US" sz="2500" dirty="0">
                  <a:solidFill>
                    <a:schemeClr val="bg1"/>
                  </a:solidFill>
                  <a:cs typeface="+mn-ea"/>
                  <a:sym typeface="+mn-lt"/>
                </a:rPr>
                <a:t>01</a:t>
              </a:r>
            </a:p>
          </p:txBody>
        </p:sp>
      </p:grpSp>
      <p:cxnSp>
        <p:nvCxnSpPr>
          <p:cNvPr id="28" name="直接箭头连接符 27"/>
          <p:cNvCxnSpPr>
            <a:stCxn id="15" idx="2"/>
          </p:cNvCxnSpPr>
          <p:nvPr/>
        </p:nvCxnSpPr>
        <p:spPr>
          <a:xfrm>
            <a:off x="8943975" y="2729230"/>
            <a:ext cx="0" cy="478155"/>
          </a:xfrm>
          <a:prstGeom prst="straightConnector1">
            <a:avLst/>
          </a:prstGeom>
          <a:ln>
            <a:solidFill>
              <a:schemeClr val="accent1">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9" name="直接箭头连接符 28"/>
          <p:cNvCxnSpPr/>
          <p:nvPr/>
        </p:nvCxnSpPr>
        <p:spPr>
          <a:xfrm>
            <a:off x="8943975" y="4249420"/>
            <a:ext cx="0" cy="478155"/>
          </a:xfrm>
          <a:prstGeom prst="straightConnector1">
            <a:avLst/>
          </a:prstGeom>
          <a:ln>
            <a:solidFill>
              <a:schemeClr val="accent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54" name="圆角矩形 53"/>
          <p:cNvSpPr/>
          <p:nvPr/>
        </p:nvSpPr>
        <p:spPr>
          <a:xfrm>
            <a:off x="6682740" y="3214370"/>
            <a:ext cx="4509135" cy="1041400"/>
          </a:xfrm>
          <a:prstGeom prst="roundRect">
            <a:avLst/>
          </a:prstGeom>
          <a:solidFill>
            <a:schemeClr val="bg1"/>
          </a:solidFill>
          <a:ln>
            <a:noFill/>
          </a:ln>
          <a:effectLst>
            <a:outerShdw blurRad="368300" dist="38100" dir="2700000" algn="tl" rotWithShape="0">
              <a:srgbClr val="2362BA">
                <a:alpha val="19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cs typeface="+mn-ea"/>
              <a:sym typeface="+mn-lt"/>
            </a:endParaRPr>
          </a:p>
        </p:txBody>
      </p:sp>
      <p:grpSp>
        <p:nvGrpSpPr>
          <p:cNvPr id="55" name="组合 54"/>
          <p:cNvGrpSpPr/>
          <p:nvPr/>
        </p:nvGrpSpPr>
        <p:grpSpPr>
          <a:xfrm>
            <a:off x="6949440" y="3395980"/>
            <a:ext cx="3976370" cy="1162050"/>
            <a:chOff x="10007" y="2672"/>
            <a:chExt cx="6262" cy="1830"/>
          </a:xfrm>
        </p:grpSpPr>
        <p:grpSp>
          <p:nvGrpSpPr>
            <p:cNvPr id="56" name="组合 55"/>
            <p:cNvGrpSpPr/>
            <p:nvPr/>
          </p:nvGrpSpPr>
          <p:grpSpPr>
            <a:xfrm>
              <a:off x="11032" y="2672"/>
              <a:ext cx="5237" cy="1830"/>
              <a:chOff x="10875" y="2554"/>
              <a:chExt cx="5237" cy="1830"/>
            </a:xfrm>
          </p:grpSpPr>
          <p:sp>
            <p:nvSpPr>
              <p:cNvPr id="57" name="TextBox 5"/>
              <p:cNvSpPr txBox="1"/>
              <p:nvPr/>
            </p:nvSpPr>
            <p:spPr bwMode="auto">
              <a:xfrm>
                <a:off x="10875" y="3043"/>
                <a:ext cx="5237" cy="1341"/>
              </a:xfrm>
              <a:prstGeom prst="rect">
                <a:avLst/>
              </a:prstGeom>
              <a:noFill/>
            </p:spPr>
            <p:txBody>
              <a:bodyPr vert="horz" wrap="square" lIns="91440" tIns="45720" rIns="91440" bIns="45720" rtlCol="0" anchor="t" anchorCtr="0" compatLnSpc="0">
                <a:spAutoFit/>
              </a:bodyPr>
              <a:lstStyle/>
              <a:p>
                <a:pPr lvl="0" algn="l">
                  <a:lnSpc>
                    <a:spcPct val="150000"/>
                  </a:lnSpc>
                  <a:spcAft>
                    <a:spcPts val="1000"/>
                  </a:spcAft>
                  <a:buClrTx/>
                  <a:buSzTx/>
                  <a:buFontTx/>
                  <a:defRPr/>
                </a:pPr>
                <a:r>
                  <a:rPr lang="en-US" sz="1200" dirty="0">
                    <a:solidFill>
                      <a:schemeClr val="tx1">
                        <a:lumMod val="50000"/>
                        <a:lumOff val="50000"/>
                      </a:schemeClr>
                    </a:solidFill>
                    <a:cs typeface="+mn-ea"/>
                    <a:sym typeface="+mn-lt"/>
                  </a:rPr>
                  <a:t>单击此处输入你的正文，文字是您思想的提炼。</a:t>
                </a:r>
              </a:p>
            </p:txBody>
          </p:sp>
          <p:sp>
            <p:nvSpPr>
              <p:cNvPr id="59" name="Прямоугольник 6"/>
              <p:cNvSpPr txBox="1"/>
              <p:nvPr/>
            </p:nvSpPr>
            <p:spPr>
              <a:xfrm>
                <a:off x="10875" y="2554"/>
                <a:ext cx="3088" cy="628"/>
              </a:xfrm>
              <a:prstGeom prst="rect">
                <a:avLst/>
              </a:prstGeom>
              <a:noFill/>
            </p:spPr>
            <p:txBody>
              <a:bodyPr wrap="none" bIns="45720" rtlCol="0" anchor="t">
                <a:spAutoFit/>
              </a:bodyPr>
              <a:lstStyle/>
              <a:p>
                <a:pPr lvl="0" algn="l">
                  <a:buClrTx/>
                  <a:buSzTx/>
                  <a:buFontTx/>
                </a:pPr>
                <a:r>
                  <a:rPr lang="zh-CN" altLang="en-US" sz="2000">
                    <a:solidFill>
                      <a:schemeClr val="tx1">
                        <a:lumMod val="75000"/>
                        <a:lumOff val="25000"/>
                      </a:schemeClr>
                    </a:solidFill>
                    <a:cs typeface="+mn-ea"/>
                    <a:sym typeface="+mn-lt"/>
                  </a:rPr>
                  <a:t>单击添加小标题</a:t>
                </a:r>
              </a:p>
            </p:txBody>
          </p:sp>
        </p:grpSp>
        <p:sp>
          <p:nvSpPr>
            <p:cNvPr id="60" name="Прямоугольник 19"/>
            <p:cNvSpPr/>
            <p:nvPr/>
          </p:nvSpPr>
          <p:spPr>
            <a:xfrm>
              <a:off x="10007" y="2832"/>
              <a:ext cx="977" cy="749"/>
            </a:xfrm>
            <a:prstGeom prst="rect">
              <a:avLst/>
            </a:prstGeom>
          </p:spPr>
          <p:txBody>
            <a:bodyPr wrap="square">
              <a:spAutoFit/>
            </a:bodyPr>
            <a:lstStyle/>
            <a:p>
              <a:pPr algn="ctr"/>
              <a:r>
                <a:rPr lang="en-US" sz="2500" dirty="0">
                  <a:solidFill>
                    <a:schemeClr val="tx1">
                      <a:lumMod val="75000"/>
                      <a:lumOff val="25000"/>
                    </a:schemeClr>
                  </a:solidFill>
                  <a:cs typeface="+mn-ea"/>
                  <a:sym typeface="+mn-lt"/>
                </a:rPr>
                <a:t>02</a:t>
              </a:r>
            </a:p>
          </p:txBody>
        </p:sp>
      </p:grpSp>
      <p:sp>
        <p:nvSpPr>
          <p:cNvPr id="62" name="圆角矩形 61"/>
          <p:cNvSpPr/>
          <p:nvPr/>
        </p:nvSpPr>
        <p:spPr>
          <a:xfrm>
            <a:off x="6682740" y="4740910"/>
            <a:ext cx="4509135" cy="1041400"/>
          </a:xfrm>
          <a:prstGeom prst="roundRect">
            <a:avLst/>
          </a:prstGeom>
          <a:solidFill>
            <a:srgbClr val="3FA4DE"/>
          </a:solidFill>
          <a:ln>
            <a:noFill/>
          </a:ln>
          <a:effectLst>
            <a:outerShdw blurRad="127000" dist="1270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cs typeface="+mn-ea"/>
              <a:sym typeface="+mn-lt"/>
            </a:endParaRPr>
          </a:p>
        </p:txBody>
      </p:sp>
      <p:grpSp>
        <p:nvGrpSpPr>
          <p:cNvPr id="63" name="组合 62"/>
          <p:cNvGrpSpPr/>
          <p:nvPr/>
        </p:nvGrpSpPr>
        <p:grpSpPr>
          <a:xfrm>
            <a:off x="6949440" y="4922520"/>
            <a:ext cx="3976370" cy="1162050"/>
            <a:chOff x="10007" y="2672"/>
            <a:chExt cx="6262" cy="1830"/>
          </a:xfrm>
        </p:grpSpPr>
        <p:grpSp>
          <p:nvGrpSpPr>
            <p:cNvPr id="64" name="组合 63"/>
            <p:cNvGrpSpPr/>
            <p:nvPr/>
          </p:nvGrpSpPr>
          <p:grpSpPr>
            <a:xfrm>
              <a:off x="11032" y="2672"/>
              <a:ext cx="5237" cy="1830"/>
              <a:chOff x="10875" y="2554"/>
              <a:chExt cx="5237" cy="1830"/>
            </a:xfrm>
          </p:grpSpPr>
          <p:sp>
            <p:nvSpPr>
              <p:cNvPr id="65" name="TextBox 5"/>
              <p:cNvSpPr txBox="1"/>
              <p:nvPr/>
            </p:nvSpPr>
            <p:spPr bwMode="auto">
              <a:xfrm>
                <a:off x="10875" y="3043"/>
                <a:ext cx="5237" cy="1341"/>
              </a:xfrm>
              <a:prstGeom prst="rect">
                <a:avLst/>
              </a:prstGeom>
              <a:noFill/>
            </p:spPr>
            <p:txBody>
              <a:bodyPr vert="horz" wrap="square" lIns="91440" tIns="45720" rIns="91440" bIns="45720" rtlCol="0" anchor="t" anchorCtr="0" compatLnSpc="0">
                <a:spAutoFit/>
              </a:bodyPr>
              <a:lstStyle/>
              <a:p>
                <a:pPr lvl="0" algn="l">
                  <a:lnSpc>
                    <a:spcPct val="150000"/>
                  </a:lnSpc>
                  <a:spcAft>
                    <a:spcPts val="1000"/>
                  </a:spcAft>
                  <a:buClrTx/>
                  <a:buSzTx/>
                  <a:buFontTx/>
                  <a:defRPr/>
                </a:pPr>
                <a:r>
                  <a:rPr lang="en-US" sz="1200" dirty="0">
                    <a:solidFill>
                      <a:schemeClr val="bg1"/>
                    </a:solidFill>
                    <a:cs typeface="+mn-ea"/>
                    <a:sym typeface="+mn-lt"/>
                  </a:rPr>
                  <a:t>单击此处输入你的正文，文字是您思想的提炼。</a:t>
                </a:r>
              </a:p>
            </p:txBody>
          </p:sp>
          <p:sp>
            <p:nvSpPr>
              <p:cNvPr id="66" name="Прямоугольник 6"/>
              <p:cNvSpPr txBox="1"/>
              <p:nvPr/>
            </p:nvSpPr>
            <p:spPr>
              <a:xfrm>
                <a:off x="10875" y="2554"/>
                <a:ext cx="3088" cy="628"/>
              </a:xfrm>
              <a:prstGeom prst="rect">
                <a:avLst/>
              </a:prstGeom>
              <a:noFill/>
            </p:spPr>
            <p:txBody>
              <a:bodyPr wrap="none" bIns="45720" rtlCol="0" anchor="t">
                <a:spAutoFit/>
              </a:bodyPr>
              <a:lstStyle/>
              <a:p>
                <a:pPr lvl="0" algn="l">
                  <a:buClrTx/>
                  <a:buSzTx/>
                  <a:buFontTx/>
                </a:pPr>
                <a:r>
                  <a:rPr lang="zh-CN" altLang="en-US" sz="2000">
                    <a:solidFill>
                      <a:schemeClr val="bg1"/>
                    </a:solidFill>
                    <a:cs typeface="+mn-ea"/>
                    <a:sym typeface="+mn-lt"/>
                  </a:rPr>
                  <a:t>单击添加小标题</a:t>
                </a:r>
              </a:p>
            </p:txBody>
          </p:sp>
        </p:grpSp>
        <p:sp>
          <p:nvSpPr>
            <p:cNvPr id="67" name="Прямоугольник 19"/>
            <p:cNvSpPr/>
            <p:nvPr/>
          </p:nvSpPr>
          <p:spPr>
            <a:xfrm>
              <a:off x="10007" y="2832"/>
              <a:ext cx="977" cy="749"/>
            </a:xfrm>
            <a:prstGeom prst="rect">
              <a:avLst/>
            </a:prstGeom>
          </p:spPr>
          <p:txBody>
            <a:bodyPr wrap="square">
              <a:spAutoFit/>
            </a:bodyPr>
            <a:lstStyle/>
            <a:p>
              <a:pPr algn="ctr"/>
              <a:r>
                <a:rPr lang="en-US" sz="2500" dirty="0">
                  <a:solidFill>
                    <a:schemeClr val="bg1"/>
                  </a:solidFill>
                  <a:cs typeface="+mn-ea"/>
                  <a:sym typeface="+mn-lt"/>
                </a:rPr>
                <a:t>03</a:t>
              </a:r>
            </a:p>
          </p:txBody>
        </p:sp>
      </p:grpSp>
      <p:pic>
        <p:nvPicPr>
          <p:cNvPr id="14" name="图片 13" descr="32313538333935363b32313538333934313bb8f6c8cbd0c5cfa2"/>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1118235" y="5167630"/>
            <a:ext cx="370840" cy="370840"/>
          </a:xfrm>
          <a:prstGeom prst="rect">
            <a:avLst/>
          </a:prstGeom>
          <a:solidFill>
            <a:srgbClr val="3FA4DE"/>
          </a:solidFill>
          <a:effectLst>
            <a:outerShdw blurRad="127000" dist="127000" dir="5400000" algn="t" rotWithShape="0">
              <a:prstClr val="black">
                <a:alpha val="10000"/>
              </a:prstClr>
            </a:outerShdw>
          </a:effectLst>
        </p:spPr>
      </p:pic>
      <p:pic>
        <p:nvPicPr>
          <p:cNvPr id="16" name="图片 15" descr="32313538383938393b32313538373837383bbbd5d5c2"/>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1118235" y="4014470"/>
            <a:ext cx="370840" cy="370840"/>
          </a:xfrm>
          <a:prstGeom prst="rect">
            <a:avLst/>
          </a:prstGeom>
          <a:solidFill>
            <a:srgbClr val="3FA4DE"/>
          </a:solidFill>
          <a:effectLst>
            <a:outerShdw blurRad="127000" dist="127000" dir="5400000" algn="t" rotWithShape="0">
              <a:prstClr val="black">
                <a:alpha val="10000"/>
              </a:prstClr>
            </a:outerShdw>
          </a:effectLst>
        </p:spPr>
      </p:pic>
    </p:spTree>
    <p:custDataLst>
      <p:tags r:id="rId1"/>
    </p:custDataLst>
  </p:cSld>
  <p:clrMapOvr>
    <a:masterClrMapping/>
  </p:clrMapOvr>
  <mc:AlternateContent xmlns:mc="http://schemas.openxmlformats.org/markup-compatibility/2006" xmlns:p14="http://schemas.microsoft.com/office/powerpoint/2010/main">
    <mc:Choice Requires="p14">
      <p:transition spd="med" p14:dur="699">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rot="10800000" flipH="1">
            <a:off x="275809" y="327218"/>
            <a:ext cx="355381" cy="88900"/>
            <a:chOff x="4381719" y="-1168400"/>
            <a:chExt cx="355381" cy="88900"/>
          </a:xfrm>
        </p:grpSpPr>
        <p:cxnSp>
          <p:nvCxnSpPr>
            <p:cNvPr id="32" name="直接连接符 31"/>
            <p:cNvCxnSpPr/>
            <p:nvPr/>
          </p:nvCxnSpPr>
          <p:spPr>
            <a:xfrm>
              <a:off x="4483100" y="-1168400"/>
              <a:ext cx="254000" cy="0"/>
            </a:xfrm>
            <a:prstGeom prst="line">
              <a:avLst/>
            </a:prstGeom>
            <a:ln w="28575" cap="rnd">
              <a:solidFill>
                <a:srgbClr val="3FA4DE"/>
              </a:solidFill>
              <a:round/>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4381719" y="-1079500"/>
              <a:ext cx="355381" cy="0"/>
            </a:xfrm>
            <a:prstGeom prst="line">
              <a:avLst/>
            </a:prstGeom>
            <a:ln w="28575" cap="rnd">
              <a:solidFill>
                <a:srgbClr val="3FA4DE"/>
              </a:solidFill>
              <a:round/>
            </a:ln>
          </p:spPr>
          <p:style>
            <a:lnRef idx="1">
              <a:schemeClr val="accent1"/>
            </a:lnRef>
            <a:fillRef idx="0">
              <a:schemeClr val="accent1"/>
            </a:fillRef>
            <a:effectRef idx="0">
              <a:schemeClr val="accent1"/>
            </a:effectRef>
            <a:fontRef idx="minor">
              <a:schemeClr val="tx1"/>
            </a:fontRef>
          </p:style>
        </p:cxnSp>
      </p:grpSp>
      <p:sp>
        <p:nvSpPr>
          <p:cNvPr id="153" name="文本框 152"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p:cNvSpPr txBox="1"/>
          <p:nvPr/>
        </p:nvSpPr>
        <p:spPr>
          <a:xfrm>
            <a:off x="757555" y="147320"/>
            <a:ext cx="3264535" cy="460375"/>
          </a:xfrm>
          <a:prstGeom prst="rect">
            <a:avLst/>
          </a:prstGeom>
          <a:noFill/>
        </p:spPr>
        <p:txBody>
          <a:bodyPr wrap="square" rtlCol="0">
            <a:spAutoFit/>
          </a:bodyPr>
          <a:lstStyle>
            <a:defPPr>
              <a:defRPr lang="en-US"/>
            </a:defPPr>
            <a:lvl1pPr>
              <a:defRPr sz="2000" b="1">
                <a:solidFill>
                  <a:schemeClr val="accent1"/>
                </a:solidFill>
                <a:latin typeface="+mj-lt"/>
                <a:ea typeface="+mj-ea"/>
              </a:defRPr>
            </a:lvl1p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zh-CN" sz="2400" b="0" i="0" u="none" strike="noStrike" kern="1200" cap="none" spc="0" normalizeH="0" baseline="0" noProof="0">
                <a:ln>
                  <a:noFill/>
                </a:ln>
                <a:solidFill>
                  <a:schemeClr val="tx1">
                    <a:lumMod val="75000"/>
                    <a:lumOff val="25000"/>
                  </a:schemeClr>
                </a:solidFill>
                <a:effectLst/>
                <a:uLnTx/>
                <a:uFillTx/>
                <a:latin typeface="+mn-lt"/>
                <a:ea typeface="+mn-ea"/>
                <a:cs typeface="+mn-ea"/>
                <a:sym typeface="+mn-lt"/>
              </a:rPr>
              <a:t>请输入你的标题</a:t>
            </a:r>
          </a:p>
        </p:txBody>
      </p:sp>
      <p:grpSp>
        <p:nvGrpSpPr>
          <p:cNvPr id="51" name="Group 3"/>
          <p:cNvGrpSpPr/>
          <p:nvPr/>
        </p:nvGrpSpPr>
        <p:grpSpPr>
          <a:xfrm>
            <a:off x="4592955" y="2281555"/>
            <a:ext cx="2961640" cy="2586990"/>
            <a:chOff x="4273552" y="2559050"/>
            <a:chExt cx="3398838" cy="2968626"/>
          </a:xfrm>
        </p:grpSpPr>
        <p:sp>
          <p:nvSpPr>
            <p:cNvPr id="52" name="Freeform 5"/>
            <p:cNvSpPr/>
            <p:nvPr/>
          </p:nvSpPr>
          <p:spPr bwMode="auto">
            <a:xfrm>
              <a:off x="4273552" y="2559050"/>
              <a:ext cx="3398838" cy="2968625"/>
            </a:xfrm>
            <a:custGeom>
              <a:avLst/>
              <a:gdLst>
                <a:gd name="T0" fmla="*/ 1199 w 1272"/>
                <a:gd name="T1" fmla="*/ 585 h 1111"/>
                <a:gd name="T2" fmla="*/ 1228 w 1272"/>
                <a:gd name="T3" fmla="*/ 365 h 1111"/>
                <a:gd name="T4" fmla="*/ 1070 w 1272"/>
                <a:gd name="T5" fmla="*/ 234 h 1111"/>
                <a:gd name="T6" fmla="*/ 845 w 1272"/>
                <a:gd name="T7" fmla="*/ 20 h 1111"/>
                <a:gd name="T8" fmla="*/ 603 w 1272"/>
                <a:gd name="T9" fmla="*/ 59 h 1111"/>
                <a:gd name="T10" fmla="*/ 469 w 1272"/>
                <a:gd name="T11" fmla="*/ 46 h 1111"/>
                <a:gd name="T12" fmla="*/ 381 w 1272"/>
                <a:gd name="T13" fmla="*/ 111 h 1111"/>
                <a:gd name="T14" fmla="*/ 198 w 1272"/>
                <a:gd name="T15" fmla="*/ 161 h 1111"/>
                <a:gd name="T16" fmla="*/ 108 w 1272"/>
                <a:gd name="T17" fmla="*/ 317 h 1111"/>
                <a:gd name="T18" fmla="*/ 5 w 1272"/>
                <a:gd name="T19" fmla="*/ 433 h 1111"/>
                <a:gd name="T20" fmla="*/ 33 w 1272"/>
                <a:gd name="T21" fmla="*/ 534 h 1111"/>
                <a:gd name="T22" fmla="*/ 38 w 1272"/>
                <a:gd name="T23" fmla="*/ 670 h 1111"/>
                <a:gd name="T24" fmla="*/ 319 w 1272"/>
                <a:gd name="T25" fmla="*/ 771 h 1111"/>
                <a:gd name="T26" fmla="*/ 344 w 1272"/>
                <a:gd name="T27" fmla="*/ 759 h 1111"/>
                <a:gd name="T28" fmla="*/ 349 w 1272"/>
                <a:gd name="T29" fmla="*/ 773 h 1111"/>
                <a:gd name="T30" fmla="*/ 630 w 1272"/>
                <a:gd name="T31" fmla="*/ 874 h 1111"/>
                <a:gd name="T32" fmla="*/ 641 w 1272"/>
                <a:gd name="T33" fmla="*/ 869 h 1111"/>
                <a:gd name="T34" fmla="*/ 768 w 1272"/>
                <a:gd name="T35" fmla="*/ 901 h 1111"/>
                <a:gd name="T36" fmla="*/ 790 w 1272"/>
                <a:gd name="T37" fmla="*/ 955 h 1111"/>
                <a:gd name="T38" fmla="*/ 1000 w 1272"/>
                <a:gd name="T39" fmla="*/ 1111 h 1111"/>
                <a:gd name="T40" fmla="*/ 1037 w 1272"/>
                <a:gd name="T41" fmla="*/ 1077 h 1111"/>
                <a:gd name="T42" fmla="*/ 1036 w 1272"/>
                <a:gd name="T43" fmla="*/ 1076 h 1111"/>
                <a:gd name="T44" fmla="*/ 906 w 1272"/>
                <a:gd name="T45" fmla="*/ 901 h 1111"/>
                <a:gd name="T46" fmla="*/ 907 w 1272"/>
                <a:gd name="T47" fmla="*/ 893 h 1111"/>
                <a:gd name="T48" fmla="*/ 1106 w 1272"/>
                <a:gd name="T49" fmla="*/ 904 h 1111"/>
                <a:gd name="T50" fmla="*/ 1228 w 1272"/>
                <a:gd name="T51" fmla="*/ 632 h 1111"/>
                <a:gd name="T52" fmla="*/ 1199 w 1272"/>
                <a:gd name="T53" fmla="*/ 585 h 1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72" h="1111">
                  <a:moveTo>
                    <a:pt x="1199" y="585"/>
                  </a:moveTo>
                  <a:cubicBezTo>
                    <a:pt x="1249" y="533"/>
                    <a:pt x="1263" y="446"/>
                    <a:pt x="1228" y="365"/>
                  </a:cubicBezTo>
                  <a:cubicBezTo>
                    <a:pt x="1197" y="291"/>
                    <a:pt x="1135" y="243"/>
                    <a:pt x="1070" y="234"/>
                  </a:cubicBezTo>
                  <a:cubicBezTo>
                    <a:pt x="1083" y="144"/>
                    <a:pt x="985" y="49"/>
                    <a:pt x="845" y="20"/>
                  </a:cubicBezTo>
                  <a:cubicBezTo>
                    <a:pt x="749" y="0"/>
                    <a:pt x="657" y="17"/>
                    <a:pt x="603" y="59"/>
                  </a:cubicBezTo>
                  <a:cubicBezTo>
                    <a:pt x="563" y="37"/>
                    <a:pt x="515" y="31"/>
                    <a:pt x="469" y="46"/>
                  </a:cubicBezTo>
                  <a:cubicBezTo>
                    <a:pt x="432" y="58"/>
                    <a:pt x="401" y="82"/>
                    <a:pt x="381" y="111"/>
                  </a:cubicBezTo>
                  <a:cubicBezTo>
                    <a:pt x="323" y="99"/>
                    <a:pt x="255" y="116"/>
                    <a:pt x="198" y="161"/>
                  </a:cubicBezTo>
                  <a:cubicBezTo>
                    <a:pt x="144" y="203"/>
                    <a:pt x="113" y="261"/>
                    <a:pt x="108" y="317"/>
                  </a:cubicBezTo>
                  <a:cubicBezTo>
                    <a:pt x="54" y="331"/>
                    <a:pt x="12" y="375"/>
                    <a:pt x="5" y="433"/>
                  </a:cubicBezTo>
                  <a:cubicBezTo>
                    <a:pt x="0" y="470"/>
                    <a:pt x="11" y="506"/>
                    <a:pt x="33" y="534"/>
                  </a:cubicBezTo>
                  <a:cubicBezTo>
                    <a:pt x="19" y="578"/>
                    <a:pt x="20" y="625"/>
                    <a:pt x="38" y="670"/>
                  </a:cubicBezTo>
                  <a:cubicBezTo>
                    <a:pt x="82" y="773"/>
                    <a:pt x="208" y="818"/>
                    <a:pt x="319" y="771"/>
                  </a:cubicBezTo>
                  <a:cubicBezTo>
                    <a:pt x="327" y="767"/>
                    <a:pt x="336" y="763"/>
                    <a:pt x="344" y="759"/>
                  </a:cubicBezTo>
                  <a:cubicBezTo>
                    <a:pt x="346" y="763"/>
                    <a:pt x="347" y="768"/>
                    <a:pt x="349" y="773"/>
                  </a:cubicBezTo>
                  <a:cubicBezTo>
                    <a:pt x="393" y="876"/>
                    <a:pt x="519" y="921"/>
                    <a:pt x="630" y="874"/>
                  </a:cubicBezTo>
                  <a:cubicBezTo>
                    <a:pt x="633" y="873"/>
                    <a:pt x="637" y="871"/>
                    <a:pt x="641" y="869"/>
                  </a:cubicBezTo>
                  <a:cubicBezTo>
                    <a:pt x="671" y="902"/>
                    <a:pt x="721" y="916"/>
                    <a:pt x="768" y="901"/>
                  </a:cubicBezTo>
                  <a:cubicBezTo>
                    <a:pt x="774" y="920"/>
                    <a:pt x="781" y="938"/>
                    <a:pt x="790" y="955"/>
                  </a:cubicBezTo>
                  <a:cubicBezTo>
                    <a:pt x="837" y="1044"/>
                    <a:pt x="918" y="1100"/>
                    <a:pt x="1000" y="1111"/>
                  </a:cubicBezTo>
                  <a:cubicBezTo>
                    <a:pt x="1037" y="1077"/>
                    <a:pt x="1037" y="1077"/>
                    <a:pt x="1037" y="1077"/>
                  </a:cubicBezTo>
                  <a:cubicBezTo>
                    <a:pt x="1037" y="1077"/>
                    <a:pt x="1036" y="1076"/>
                    <a:pt x="1036" y="1076"/>
                  </a:cubicBezTo>
                  <a:cubicBezTo>
                    <a:pt x="961" y="1053"/>
                    <a:pt x="906" y="983"/>
                    <a:pt x="906" y="901"/>
                  </a:cubicBezTo>
                  <a:cubicBezTo>
                    <a:pt x="906" y="898"/>
                    <a:pt x="906" y="896"/>
                    <a:pt x="907" y="893"/>
                  </a:cubicBezTo>
                  <a:cubicBezTo>
                    <a:pt x="964" y="927"/>
                    <a:pt x="1038" y="933"/>
                    <a:pt x="1106" y="904"/>
                  </a:cubicBezTo>
                  <a:cubicBezTo>
                    <a:pt x="1217" y="857"/>
                    <a:pt x="1272" y="735"/>
                    <a:pt x="1228" y="632"/>
                  </a:cubicBezTo>
                  <a:cubicBezTo>
                    <a:pt x="1220" y="614"/>
                    <a:pt x="1211" y="599"/>
                    <a:pt x="1199" y="585"/>
                  </a:cubicBezTo>
                  <a:close/>
                </a:path>
              </a:pathLst>
            </a:custGeom>
            <a:solidFill>
              <a:srgbClr val="3FA4DE"/>
            </a:solidFill>
            <a:ln>
              <a:noFill/>
            </a:ln>
            <a:effectLst>
              <a:outerShdw blurRad="127000" dist="1270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p>
              <a:pPr lvl="0" algn="ctr">
                <a:buClrTx/>
                <a:buSzTx/>
                <a:buFontTx/>
              </a:pPr>
              <a:endParaRPr lang="zh-CN" altLang="en-US">
                <a:cs typeface="+mn-ea"/>
                <a:sym typeface="+mn-lt"/>
              </a:endParaRPr>
            </a:p>
          </p:txBody>
        </p:sp>
        <p:sp>
          <p:nvSpPr>
            <p:cNvPr id="53" name="Freeform 10"/>
            <p:cNvSpPr/>
            <p:nvPr/>
          </p:nvSpPr>
          <p:spPr bwMode="auto">
            <a:xfrm>
              <a:off x="4949827" y="3579813"/>
              <a:ext cx="2722563" cy="1947863"/>
            </a:xfrm>
            <a:custGeom>
              <a:avLst/>
              <a:gdLst>
                <a:gd name="T0" fmla="*/ 853 w 1019"/>
                <a:gd name="T1" fmla="*/ 522 h 729"/>
                <a:gd name="T2" fmla="*/ 975 w 1019"/>
                <a:gd name="T3" fmla="*/ 250 h 729"/>
                <a:gd name="T4" fmla="*/ 946 w 1019"/>
                <a:gd name="T5" fmla="*/ 203 h 729"/>
                <a:gd name="T6" fmla="*/ 991 w 1019"/>
                <a:gd name="T7" fmla="*/ 110 h 729"/>
                <a:gd name="T8" fmla="*/ 580 w 1019"/>
                <a:gd name="T9" fmla="*/ 105 h 729"/>
                <a:gd name="T10" fmla="*/ 524 w 1019"/>
                <a:gd name="T11" fmla="*/ 258 h 729"/>
                <a:gd name="T12" fmla="*/ 505 w 1019"/>
                <a:gd name="T13" fmla="*/ 253 h 729"/>
                <a:gd name="T14" fmla="*/ 0 w 1019"/>
                <a:gd name="T15" fmla="*/ 406 h 729"/>
                <a:gd name="T16" fmla="*/ 66 w 1019"/>
                <a:gd name="T17" fmla="*/ 389 h 729"/>
                <a:gd name="T18" fmla="*/ 91 w 1019"/>
                <a:gd name="T19" fmla="*/ 377 h 729"/>
                <a:gd name="T20" fmla="*/ 96 w 1019"/>
                <a:gd name="T21" fmla="*/ 391 h 729"/>
                <a:gd name="T22" fmla="*/ 377 w 1019"/>
                <a:gd name="T23" fmla="*/ 492 h 729"/>
                <a:gd name="T24" fmla="*/ 388 w 1019"/>
                <a:gd name="T25" fmla="*/ 487 h 729"/>
                <a:gd name="T26" fmla="*/ 515 w 1019"/>
                <a:gd name="T27" fmla="*/ 519 h 729"/>
                <a:gd name="T28" fmla="*/ 537 w 1019"/>
                <a:gd name="T29" fmla="*/ 573 h 729"/>
                <a:gd name="T30" fmla="*/ 747 w 1019"/>
                <a:gd name="T31" fmla="*/ 729 h 729"/>
                <a:gd name="T32" fmla="*/ 784 w 1019"/>
                <a:gd name="T33" fmla="*/ 695 h 729"/>
                <a:gd name="T34" fmla="*/ 783 w 1019"/>
                <a:gd name="T35" fmla="*/ 694 h 729"/>
                <a:gd name="T36" fmla="*/ 653 w 1019"/>
                <a:gd name="T37" fmla="*/ 519 h 729"/>
                <a:gd name="T38" fmla="*/ 654 w 1019"/>
                <a:gd name="T39" fmla="*/ 511 h 729"/>
                <a:gd name="T40" fmla="*/ 853 w 1019"/>
                <a:gd name="T41" fmla="*/ 522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19" h="729">
                  <a:moveTo>
                    <a:pt x="853" y="522"/>
                  </a:moveTo>
                  <a:cubicBezTo>
                    <a:pt x="964" y="475"/>
                    <a:pt x="1019" y="353"/>
                    <a:pt x="975" y="250"/>
                  </a:cubicBezTo>
                  <a:cubicBezTo>
                    <a:pt x="967" y="232"/>
                    <a:pt x="958" y="217"/>
                    <a:pt x="946" y="203"/>
                  </a:cubicBezTo>
                  <a:cubicBezTo>
                    <a:pt x="969" y="178"/>
                    <a:pt x="985" y="146"/>
                    <a:pt x="991" y="110"/>
                  </a:cubicBezTo>
                  <a:cubicBezTo>
                    <a:pt x="851" y="5"/>
                    <a:pt x="673" y="0"/>
                    <a:pt x="580" y="105"/>
                  </a:cubicBezTo>
                  <a:cubicBezTo>
                    <a:pt x="543" y="147"/>
                    <a:pt x="524" y="200"/>
                    <a:pt x="524" y="258"/>
                  </a:cubicBezTo>
                  <a:cubicBezTo>
                    <a:pt x="518" y="256"/>
                    <a:pt x="511" y="255"/>
                    <a:pt x="505" y="253"/>
                  </a:cubicBezTo>
                  <a:cubicBezTo>
                    <a:pt x="294" y="202"/>
                    <a:pt x="90" y="270"/>
                    <a:pt x="0" y="406"/>
                  </a:cubicBezTo>
                  <a:cubicBezTo>
                    <a:pt x="22" y="404"/>
                    <a:pt x="44" y="398"/>
                    <a:pt x="66" y="389"/>
                  </a:cubicBezTo>
                  <a:cubicBezTo>
                    <a:pt x="74" y="385"/>
                    <a:pt x="83" y="381"/>
                    <a:pt x="91" y="377"/>
                  </a:cubicBezTo>
                  <a:cubicBezTo>
                    <a:pt x="93" y="381"/>
                    <a:pt x="94" y="386"/>
                    <a:pt x="96" y="391"/>
                  </a:cubicBezTo>
                  <a:cubicBezTo>
                    <a:pt x="140" y="494"/>
                    <a:pt x="266" y="539"/>
                    <a:pt x="377" y="492"/>
                  </a:cubicBezTo>
                  <a:cubicBezTo>
                    <a:pt x="380" y="491"/>
                    <a:pt x="384" y="489"/>
                    <a:pt x="388" y="487"/>
                  </a:cubicBezTo>
                  <a:cubicBezTo>
                    <a:pt x="418" y="520"/>
                    <a:pt x="468" y="534"/>
                    <a:pt x="515" y="519"/>
                  </a:cubicBezTo>
                  <a:cubicBezTo>
                    <a:pt x="521" y="538"/>
                    <a:pt x="528" y="556"/>
                    <a:pt x="537" y="573"/>
                  </a:cubicBezTo>
                  <a:cubicBezTo>
                    <a:pt x="584" y="662"/>
                    <a:pt x="665" y="718"/>
                    <a:pt x="747" y="729"/>
                  </a:cubicBezTo>
                  <a:cubicBezTo>
                    <a:pt x="784" y="695"/>
                    <a:pt x="784" y="695"/>
                    <a:pt x="784" y="695"/>
                  </a:cubicBezTo>
                  <a:cubicBezTo>
                    <a:pt x="784" y="695"/>
                    <a:pt x="783" y="694"/>
                    <a:pt x="783" y="694"/>
                  </a:cubicBezTo>
                  <a:cubicBezTo>
                    <a:pt x="708" y="671"/>
                    <a:pt x="653" y="601"/>
                    <a:pt x="653" y="519"/>
                  </a:cubicBezTo>
                  <a:cubicBezTo>
                    <a:pt x="653" y="516"/>
                    <a:pt x="653" y="514"/>
                    <a:pt x="654" y="511"/>
                  </a:cubicBezTo>
                  <a:cubicBezTo>
                    <a:pt x="711" y="545"/>
                    <a:pt x="785" y="551"/>
                    <a:pt x="853" y="522"/>
                  </a:cubicBezTo>
                  <a:close/>
                </a:path>
              </a:pathLst>
            </a:custGeom>
            <a:solidFill>
              <a:schemeClr val="accent2"/>
            </a:solidFill>
            <a:ln>
              <a:noFill/>
            </a:ln>
            <a:effectLst>
              <a:outerShdw blurRad="127000" dist="1270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p>
              <a:pPr lvl="0" algn="ctr">
                <a:buClrTx/>
                <a:buSzTx/>
                <a:buFontTx/>
              </a:pPr>
              <a:endParaRPr lang="zh-CN" altLang="en-US">
                <a:cs typeface="+mn-ea"/>
                <a:sym typeface="+mn-lt"/>
              </a:endParaRPr>
            </a:p>
          </p:txBody>
        </p:sp>
        <p:sp>
          <p:nvSpPr>
            <p:cNvPr id="54" name="Freeform 11"/>
            <p:cNvSpPr/>
            <p:nvPr/>
          </p:nvSpPr>
          <p:spPr bwMode="auto">
            <a:xfrm>
              <a:off x="5635627" y="2559050"/>
              <a:ext cx="2012950" cy="2089150"/>
            </a:xfrm>
            <a:custGeom>
              <a:avLst/>
              <a:gdLst>
                <a:gd name="T0" fmla="*/ 718 w 753"/>
                <a:gd name="T1" fmla="*/ 632 h 782"/>
                <a:gd name="T2" fmla="*/ 689 w 753"/>
                <a:gd name="T3" fmla="*/ 585 h 782"/>
                <a:gd name="T4" fmla="*/ 718 w 753"/>
                <a:gd name="T5" fmla="*/ 365 h 782"/>
                <a:gd name="T6" fmla="*/ 560 w 753"/>
                <a:gd name="T7" fmla="*/ 234 h 782"/>
                <a:gd name="T8" fmla="*/ 335 w 753"/>
                <a:gd name="T9" fmla="*/ 20 h 782"/>
                <a:gd name="T10" fmla="*/ 93 w 753"/>
                <a:gd name="T11" fmla="*/ 59 h 782"/>
                <a:gd name="T12" fmla="*/ 36 w 753"/>
                <a:gd name="T13" fmla="*/ 146 h 782"/>
                <a:gd name="T14" fmla="*/ 233 w 753"/>
                <a:gd name="T15" fmla="*/ 450 h 782"/>
                <a:gd name="T16" fmla="*/ 362 w 753"/>
                <a:gd name="T17" fmla="*/ 458 h 782"/>
                <a:gd name="T18" fmla="*/ 406 w 753"/>
                <a:gd name="T19" fmla="*/ 614 h 782"/>
                <a:gd name="T20" fmla="*/ 489 w 753"/>
                <a:gd name="T21" fmla="*/ 667 h 782"/>
                <a:gd name="T22" fmla="*/ 590 w 753"/>
                <a:gd name="T23" fmla="*/ 777 h 782"/>
                <a:gd name="T24" fmla="*/ 732 w 753"/>
                <a:gd name="T25" fmla="*/ 689 h 782"/>
                <a:gd name="T26" fmla="*/ 718 w 753"/>
                <a:gd name="T27" fmla="*/ 632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53" h="782">
                  <a:moveTo>
                    <a:pt x="718" y="632"/>
                  </a:moveTo>
                  <a:cubicBezTo>
                    <a:pt x="710" y="614"/>
                    <a:pt x="701" y="599"/>
                    <a:pt x="689" y="585"/>
                  </a:cubicBezTo>
                  <a:cubicBezTo>
                    <a:pt x="739" y="533"/>
                    <a:pt x="753" y="446"/>
                    <a:pt x="718" y="365"/>
                  </a:cubicBezTo>
                  <a:cubicBezTo>
                    <a:pt x="687" y="291"/>
                    <a:pt x="625" y="243"/>
                    <a:pt x="560" y="234"/>
                  </a:cubicBezTo>
                  <a:cubicBezTo>
                    <a:pt x="573" y="144"/>
                    <a:pt x="475" y="49"/>
                    <a:pt x="335" y="20"/>
                  </a:cubicBezTo>
                  <a:cubicBezTo>
                    <a:pt x="239" y="0"/>
                    <a:pt x="147" y="17"/>
                    <a:pt x="93" y="59"/>
                  </a:cubicBezTo>
                  <a:cubicBezTo>
                    <a:pt x="91" y="58"/>
                    <a:pt x="46" y="111"/>
                    <a:pt x="36" y="146"/>
                  </a:cubicBezTo>
                  <a:cubicBezTo>
                    <a:pt x="0" y="273"/>
                    <a:pt x="89" y="409"/>
                    <a:pt x="233" y="450"/>
                  </a:cubicBezTo>
                  <a:cubicBezTo>
                    <a:pt x="277" y="462"/>
                    <a:pt x="321" y="464"/>
                    <a:pt x="362" y="458"/>
                  </a:cubicBezTo>
                  <a:cubicBezTo>
                    <a:pt x="354" y="515"/>
                    <a:pt x="368" y="571"/>
                    <a:pt x="406" y="614"/>
                  </a:cubicBezTo>
                  <a:cubicBezTo>
                    <a:pt x="428" y="639"/>
                    <a:pt x="457" y="657"/>
                    <a:pt x="489" y="667"/>
                  </a:cubicBezTo>
                  <a:cubicBezTo>
                    <a:pt x="481" y="730"/>
                    <a:pt x="524" y="774"/>
                    <a:pt x="590" y="777"/>
                  </a:cubicBezTo>
                  <a:cubicBezTo>
                    <a:pt x="703" y="782"/>
                    <a:pt x="729" y="689"/>
                    <a:pt x="732" y="689"/>
                  </a:cubicBezTo>
                  <a:cubicBezTo>
                    <a:pt x="730" y="669"/>
                    <a:pt x="726" y="650"/>
                    <a:pt x="718" y="632"/>
                  </a:cubicBezTo>
                  <a:close/>
                </a:path>
              </a:pathLst>
            </a:custGeom>
            <a:solidFill>
              <a:schemeClr val="bg1">
                <a:lumMod val="85000"/>
              </a:schemeClr>
            </a:solidFill>
            <a:ln>
              <a:noFill/>
            </a:ln>
            <a:effectLst>
              <a:outerShdw blurRad="127000" dist="1270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p>
              <a:pPr lvl="0" algn="ctr">
                <a:buClrTx/>
                <a:buSzTx/>
                <a:buFontTx/>
              </a:pPr>
              <a:endParaRPr lang="zh-CN" altLang="en-US">
                <a:cs typeface="+mn-ea"/>
                <a:sym typeface="+mn-lt"/>
              </a:endParaRPr>
            </a:p>
          </p:txBody>
        </p:sp>
        <p:sp>
          <p:nvSpPr>
            <p:cNvPr id="55" name="Freeform 12"/>
            <p:cNvSpPr/>
            <p:nvPr/>
          </p:nvSpPr>
          <p:spPr bwMode="auto">
            <a:xfrm>
              <a:off x="4273552" y="3395663"/>
              <a:ext cx="1106488" cy="1349375"/>
            </a:xfrm>
            <a:custGeom>
              <a:avLst/>
              <a:gdLst>
                <a:gd name="T0" fmla="*/ 377 w 414"/>
                <a:gd name="T1" fmla="*/ 215 h 505"/>
                <a:gd name="T2" fmla="*/ 374 w 414"/>
                <a:gd name="T3" fmla="*/ 70 h 505"/>
                <a:gd name="T4" fmla="*/ 249 w 414"/>
                <a:gd name="T5" fmla="*/ 49 h 505"/>
                <a:gd name="T6" fmla="*/ 132 w 414"/>
                <a:gd name="T7" fmla="*/ 0 h 505"/>
                <a:gd name="T8" fmla="*/ 108 w 414"/>
                <a:gd name="T9" fmla="*/ 4 h 505"/>
                <a:gd name="T10" fmla="*/ 5 w 414"/>
                <a:gd name="T11" fmla="*/ 120 h 505"/>
                <a:gd name="T12" fmla="*/ 33 w 414"/>
                <a:gd name="T13" fmla="*/ 221 h 505"/>
                <a:gd name="T14" fmla="*/ 38 w 414"/>
                <a:gd name="T15" fmla="*/ 357 h 505"/>
                <a:gd name="T16" fmla="*/ 319 w 414"/>
                <a:gd name="T17" fmla="*/ 458 h 505"/>
                <a:gd name="T18" fmla="*/ 344 w 414"/>
                <a:gd name="T19" fmla="*/ 446 h 505"/>
                <a:gd name="T20" fmla="*/ 398 w 414"/>
                <a:gd name="T21" fmla="*/ 307 h 505"/>
                <a:gd name="T22" fmla="*/ 377 w 414"/>
                <a:gd name="T23" fmla="*/ 215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4" h="505">
                  <a:moveTo>
                    <a:pt x="377" y="215"/>
                  </a:moveTo>
                  <a:cubicBezTo>
                    <a:pt x="414" y="174"/>
                    <a:pt x="413" y="110"/>
                    <a:pt x="374" y="70"/>
                  </a:cubicBezTo>
                  <a:cubicBezTo>
                    <a:pt x="340" y="35"/>
                    <a:pt x="289" y="28"/>
                    <a:pt x="249" y="49"/>
                  </a:cubicBezTo>
                  <a:cubicBezTo>
                    <a:pt x="219" y="19"/>
                    <a:pt x="178" y="0"/>
                    <a:pt x="132" y="0"/>
                  </a:cubicBezTo>
                  <a:cubicBezTo>
                    <a:pt x="124" y="0"/>
                    <a:pt x="108" y="3"/>
                    <a:pt x="108" y="4"/>
                  </a:cubicBezTo>
                  <a:cubicBezTo>
                    <a:pt x="54" y="18"/>
                    <a:pt x="12" y="62"/>
                    <a:pt x="5" y="120"/>
                  </a:cubicBezTo>
                  <a:cubicBezTo>
                    <a:pt x="0" y="157"/>
                    <a:pt x="11" y="193"/>
                    <a:pt x="33" y="221"/>
                  </a:cubicBezTo>
                  <a:cubicBezTo>
                    <a:pt x="19" y="265"/>
                    <a:pt x="20" y="312"/>
                    <a:pt x="38" y="357"/>
                  </a:cubicBezTo>
                  <a:cubicBezTo>
                    <a:pt x="82" y="460"/>
                    <a:pt x="208" y="505"/>
                    <a:pt x="319" y="458"/>
                  </a:cubicBezTo>
                  <a:cubicBezTo>
                    <a:pt x="327" y="454"/>
                    <a:pt x="336" y="450"/>
                    <a:pt x="344" y="446"/>
                  </a:cubicBezTo>
                  <a:cubicBezTo>
                    <a:pt x="344" y="446"/>
                    <a:pt x="404" y="391"/>
                    <a:pt x="398" y="307"/>
                  </a:cubicBezTo>
                  <a:cubicBezTo>
                    <a:pt x="396" y="274"/>
                    <a:pt x="391" y="242"/>
                    <a:pt x="377" y="215"/>
                  </a:cubicBezTo>
                  <a:close/>
                </a:path>
              </a:pathLst>
            </a:custGeom>
            <a:solidFill>
              <a:schemeClr val="bg1">
                <a:lumMod val="95000"/>
              </a:schemeClr>
            </a:solidFill>
            <a:ln>
              <a:noFill/>
            </a:ln>
            <a:effectLst>
              <a:outerShdw blurRad="127000" dist="1270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p>
              <a:pPr lvl="0" algn="ctr">
                <a:buClrTx/>
                <a:buSzTx/>
                <a:buFontTx/>
              </a:pPr>
              <a:endParaRPr lang="zh-CN" altLang="en-US">
                <a:cs typeface="+mn-ea"/>
                <a:sym typeface="+mn-lt"/>
              </a:endParaRPr>
            </a:p>
          </p:txBody>
        </p:sp>
      </p:grpSp>
      <p:grpSp>
        <p:nvGrpSpPr>
          <p:cNvPr id="56" name="Group 20"/>
          <p:cNvGrpSpPr/>
          <p:nvPr/>
        </p:nvGrpSpPr>
        <p:grpSpPr>
          <a:xfrm>
            <a:off x="6510020" y="2533650"/>
            <a:ext cx="152400" cy="152400"/>
            <a:chOff x="6464302" y="2841625"/>
            <a:chExt cx="174625" cy="174625"/>
          </a:xfrm>
        </p:grpSpPr>
        <p:sp>
          <p:nvSpPr>
            <p:cNvPr id="57" name="Oval 14"/>
            <p:cNvSpPr>
              <a:spLocks noChangeArrowheads="1"/>
            </p:cNvSpPr>
            <p:nvPr/>
          </p:nvSpPr>
          <p:spPr bwMode="auto">
            <a:xfrm>
              <a:off x="6475415" y="2852738"/>
              <a:ext cx="152400" cy="15240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tx1">
                    <a:lumMod val="50000"/>
                    <a:lumOff val="50000"/>
                  </a:schemeClr>
                </a:solidFill>
                <a:cs typeface="+mn-ea"/>
                <a:sym typeface="+mn-lt"/>
              </a:endParaRPr>
            </a:p>
          </p:txBody>
        </p:sp>
        <p:sp>
          <p:nvSpPr>
            <p:cNvPr id="58" name="Freeform 15"/>
            <p:cNvSpPr>
              <a:spLocks noEditPoints="1"/>
            </p:cNvSpPr>
            <p:nvPr/>
          </p:nvSpPr>
          <p:spPr bwMode="auto">
            <a:xfrm>
              <a:off x="6464302" y="2841625"/>
              <a:ext cx="174625" cy="174625"/>
            </a:xfrm>
            <a:custGeom>
              <a:avLst/>
              <a:gdLst>
                <a:gd name="T0" fmla="*/ 65 w 65"/>
                <a:gd name="T1" fmla="*/ 32 h 65"/>
                <a:gd name="T2" fmla="*/ 32 w 65"/>
                <a:gd name="T3" fmla="*/ 0 h 65"/>
                <a:gd name="T4" fmla="*/ 0 w 65"/>
                <a:gd name="T5" fmla="*/ 32 h 65"/>
                <a:gd name="T6" fmla="*/ 32 w 65"/>
                <a:gd name="T7" fmla="*/ 65 h 65"/>
                <a:gd name="T8" fmla="*/ 65 w 65"/>
                <a:gd name="T9" fmla="*/ 32 h 65"/>
                <a:gd name="T10" fmla="*/ 65 w 65"/>
                <a:gd name="T11" fmla="*/ 32 h 65"/>
                <a:gd name="T12" fmla="*/ 7 w 65"/>
                <a:gd name="T13" fmla="*/ 32 h 65"/>
                <a:gd name="T14" fmla="*/ 32 w 65"/>
                <a:gd name="T15" fmla="*/ 7 h 65"/>
                <a:gd name="T16" fmla="*/ 57 w 65"/>
                <a:gd name="T17" fmla="*/ 32 h 65"/>
                <a:gd name="T18" fmla="*/ 32 w 65"/>
                <a:gd name="T19" fmla="*/ 57 h 65"/>
                <a:gd name="T20" fmla="*/ 7 w 65"/>
                <a:gd name="T21" fmla="*/ 32 h 65"/>
                <a:gd name="T22" fmla="*/ 7 w 65"/>
                <a:gd name="T23" fmla="*/ 3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5" h="65">
                  <a:moveTo>
                    <a:pt x="65" y="32"/>
                  </a:moveTo>
                  <a:cubicBezTo>
                    <a:pt x="65" y="14"/>
                    <a:pt x="50" y="0"/>
                    <a:pt x="32" y="0"/>
                  </a:cubicBezTo>
                  <a:cubicBezTo>
                    <a:pt x="14" y="0"/>
                    <a:pt x="0" y="14"/>
                    <a:pt x="0" y="32"/>
                  </a:cubicBezTo>
                  <a:cubicBezTo>
                    <a:pt x="0" y="50"/>
                    <a:pt x="14" y="65"/>
                    <a:pt x="32" y="65"/>
                  </a:cubicBezTo>
                  <a:cubicBezTo>
                    <a:pt x="50" y="65"/>
                    <a:pt x="65" y="50"/>
                    <a:pt x="65" y="32"/>
                  </a:cubicBezTo>
                  <a:cubicBezTo>
                    <a:pt x="65" y="14"/>
                    <a:pt x="65" y="50"/>
                    <a:pt x="65" y="32"/>
                  </a:cubicBezTo>
                  <a:close/>
                  <a:moveTo>
                    <a:pt x="7" y="32"/>
                  </a:moveTo>
                  <a:cubicBezTo>
                    <a:pt x="7" y="19"/>
                    <a:pt x="19" y="7"/>
                    <a:pt x="32" y="7"/>
                  </a:cubicBezTo>
                  <a:cubicBezTo>
                    <a:pt x="46" y="7"/>
                    <a:pt x="57" y="19"/>
                    <a:pt x="57" y="32"/>
                  </a:cubicBezTo>
                  <a:cubicBezTo>
                    <a:pt x="57" y="46"/>
                    <a:pt x="46" y="57"/>
                    <a:pt x="32" y="57"/>
                  </a:cubicBezTo>
                  <a:cubicBezTo>
                    <a:pt x="19" y="57"/>
                    <a:pt x="7" y="46"/>
                    <a:pt x="7" y="32"/>
                  </a:cubicBezTo>
                  <a:cubicBezTo>
                    <a:pt x="7" y="19"/>
                    <a:pt x="7" y="46"/>
                    <a:pt x="7" y="32"/>
                  </a:cubicBezTo>
                  <a:close/>
                </a:path>
              </a:pathLst>
            </a:custGeom>
            <a:solidFill>
              <a:schemeClr val="tx2">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tx1">
                    <a:lumMod val="50000"/>
                    <a:lumOff val="50000"/>
                  </a:schemeClr>
                </a:solidFill>
                <a:cs typeface="+mn-ea"/>
                <a:sym typeface="+mn-lt"/>
              </a:endParaRPr>
            </a:p>
          </p:txBody>
        </p:sp>
      </p:grpSp>
      <p:grpSp>
        <p:nvGrpSpPr>
          <p:cNvPr id="59" name="Group 5"/>
          <p:cNvGrpSpPr/>
          <p:nvPr/>
        </p:nvGrpSpPr>
        <p:grpSpPr>
          <a:xfrm>
            <a:off x="5327650" y="2719705"/>
            <a:ext cx="152400" cy="151130"/>
            <a:chOff x="5107155" y="3055144"/>
            <a:chExt cx="174625" cy="173038"/>
          </a:xfrm>
        </p:grpSpPr>
        <p:sp>
          <p:nvSpPr>
            <p:cNvPr id="60" name="Oval 17"/>
            <p:cNvSpPr>
              <a:spLocks noChangeArrowheads="1"/>
            </p:cNvSpPr>
            <p:nvPr/>
          </p:nvSpPr>
          <p:spPr bwMode="auto">
            <a:xfrm>
              <a:off x="5118268" y="3066256"/>
              <a:ext cx="152400" cy="15240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tx1">
                    <a:lumMod val="50000"/>
                    <a:lumOff val="50000"/>
                  </a:schemeClr>
                </a:solidFill>
                <a:cs typeface="+mn-ea"/>
                <a:sym typeface="+mn-lt"/>
              </a:endParaRPr>
            </a:p>
          </p:txBody>
        </p:sp>
        <p:sp>
          <p:nvSpPr>
            <p:cNvPr id="61" name="Freeform 18"/>
            <p:cNvSpPr>
              <a:spLocks noEditPoints="1"/>
            </p:cNvSpPr>
            <p:nvPr/>
          </p:nvSpPr>
          <p:spPr bwMode="auto">
            <a:xfrm>
              <a:off x="5107155" y="3055144"/>
              <a:ext cx="174625" cy="173038"/>
            </a:xfrm>
            <a:custGeom>
              <a:avLst/>
              <a:gdLst>
                <a:gd name="T0" fmla="*/ 65 w 65"/>
                <a:gd name="T1" fmla="*/ 32 h 65"/>
                <a:gd name="T2" fmla="*/ 32 w 65"/>
                <a:gd name="T3" fmla="*/ 0 h 65"/>
                <a:gd name="T4" fmla="*/ 0 w 65"/>
                <a:gd name="T5" fmla="*/ 32 h 65"/>
                <a:gd name="T6" fmla="*/ 32 w 65"/>
                <a:gd name="T7" fmla="*/ 65 h 65"/>
                <a:gd name="T8" fmla="*/ 65 w 65"/>
                <a:gd name="T9" fmla="*/ 32 h 65"/>
                <a:gd name="T10" fmla="*/ 65 w 65"/>
                <a:gd name="T11" fmla="*/ 32 h 65"/>
                <a:gd name="T12" fmla="*/ 8 w 65"/>
                <a:gd name="T13" fmla="*/ 32 h 65"/>
                <a:gd name="T14" fmla="*/ 32 w 65"/>
                <a:gd name="T15" fmla="*/ 8 h 65"/>
                <a:gd name="T16" fmla="*/ 57 w 65"/>
                <a:gd name="T17" fmla="*/ 32 h 65"/>
                <a:gd name="T18" fmla="*/ 32 w 65"/>
                <a:gd name="T19" fmla="*/ 57 h 65"/>
                <a:gd name="T20" fmla="*/ 8 w 65"/>
                <a:gd name="T21" fmla="*/ 32 h 65"/>
                <a:gd name="T22" fmla="*/ 8 w 65"/>
                <a:gd name="T23" fmla="*/ 3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5" h="65">
                  <a:moveTo>
                    <a:pt x="65" y="32"/>
                  </a:moveTo>
                  <a:cubicBezTo>
                    <a:pt x="65" y="15"/>
                    <a:pt x="50" y="0"/>
                    <a:pt x="32" y="0"/>
                  </a:cubicBezTo>
                  <a:cubicBezTo>
                    <a:pt x="14" y="0"/>
                    <a:pt x="0" y="15"/>
                    <a:pt x="0" y="32"/>
                  </a:cubicBezTo>
                  <a:cubicBezTo>
                    <a:pt x="0" y="50"/>
                    <a:pt x="14" y="65"/>
                    <a:pt x="32" y="65"/>
                  </a:cubicBezTo>
                  <a:cubicBezTo>
                    <a:pt x="50" y="65"/>
                    <a:pt x="65" y="50"/>
                    <a:pt x="65" y="32"/>
                  </a:cubicBezTo>
                  <a:cubicBezTo>
                    <a:pt x="65" y="15"/>
                    <a:pt x="65" y="50"/>
                    <a:pt x="65" y="32"/>
                  </a:cubicBezTo>
                  <a:close/>
                  <a:moveTo>
                    <a:pt x="8" y="32"/>
                  </a:moveTo>
                  <a:cubicBezTo>
                    <a:pt x="8" y="19"/>
                    <a:pt x="19" y="8"/>
                    <a:pt x="32" y="8"/>
                  </a:cubicBezTo>
                  <a:cubicBezTo>
                    <a:pt x="46" y="8"/>
                    <a:pt x="57" y="19"/>
                    <a:pt x="57" y="32"/>
                  </a:cubicBezTo>
                  <a:cubicBezTo>
                    <a:pt x="57" y="46"/>
                    <a:pt x="46" y="57"/>
                    <a:pt x="32" y="57"/>
                  </a:cubicBezTo>
                  <a:cubicBezTo>
                    <a:pt x="19" y="57"/>
                    <a:pt x="8" y="46"/>
                    <a:pt x="8" y="32"/>
                  </a:cubicBezTo>
                  <a:cubicBezTo>
                    <a:pt x="8" y="19"/>
                    <a:pt x="8" y="46"/>
                    <a:pt x="8" y="32"/>
                  </a:cubicBezTo>
                  <a:close/>
                </a:path>
              </a:pathLst>
            </a:custGeom>
            <a:solidFill>
              <a:schemeClr val="tx2">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tx1">
                    <a:lumMod val="50000"/>
                    <a:lumOff val="50000"/>
                  </a:schemeClr>
                </a:solidFill>
                <a:cs typeface="+mn-ea"/>
                <a:sym typeface="+mn-lt"/>
              </a:endParaRPr>
            </a:p>
          </p:txBody>
        </p:sp>
      </p:grpSp>
      <p:sp>
        <p:nvSpPr>
          <p:cNvPr id="62" name="Freeform 35"/>
          <p:cNvSpPr/>
          <p:nvPr/>
        </p:nvSpPr>
        <p:spPr>
          <a:xfrm rot="1102020">
            <a:off x="6784340" y="1758950"/>
            <a:ext cx="1433195" cy="1073785"/>
          </a:xfrm>
          <a:custGeom>
            <a:avLst/>
            <a:gdLst>
              <a:gd name="connsiteX0" fmla="*/ 0 w 1031965"/>
              <a:gd name="connsiteY0" fmla="*/ 666205 h 666205"/>
              <a:gd name="connsiteX1" fmla="*/ 39188 w 1031965"/>
              <a:gd name="connsiteY1" fmla="*/ 365760 h 666205"/>
              <a:gd name="connsiteX2" fmla="*/ 78377 w 1031965"/>
              <a:gd name="connsiteY2" fmla="*/ 313508 h 666205"/>
              <a:gd name="connsiteX3" fmla="*/ 391885 w 1031965"/>
              <a:gd name="connsiteY3" fmla="*/ 130628 h 666205"/>
              <a:gd name="connsiteX4" fmla="*/ 483325 w 1031965"/>
              <a:gd name="connsiteY4" fmla="*/ 104503 h 666205"/>
              <a:gd name="connsiteX5" fmla="*/ 548640 w 1031965"/>
              <a:gd name="connsiteY5" fmla="*/ 65314 h 666205"/>
              <a:gd name="connsiteX6" fmla="*/ 600891 w 1031965"/>
              <a:gd name="connsiteY6" fmla="*/ 52251 h 666205"/>
              <a:gd name="connsiteX7" fmla="*/ 705394 w 1031965"/>
              <a:gd name="connsiteY7" fmla="*/ 13063 h 666205"/>
              <a:gd name="connsiteX8" fmla="*/ 770708 w 1031965"/>
              <a:gd name="connsiteY8" fmla="*/ 0 h 666205"/>
              <a:gd name="connsiteX9" fmla="*/ 940525 w 1031965"/>
              <a:gd name="connsiteY9" fmla="*/ 13063 h 666205"/>
              <a:gd name="connsiteX10" fmla="*/ 1031965 w 1031965"/>
              <a:gd name="connsiteY10" fmla="*/ 26125 h 666205"/>
              <a:gd name="connsiteX0-1" fmla="*/ 0 w 1031965"/>
              <a:gd name="connsiteY0-2" fmla="*/ 666205 h 666205"/>
              <a:gd name="connsiteX1-3" fmla="*/ 78377 w 1031965"/>
              <a:gd name="connsiteY1-4" fmla="*/ 313508 h 666205"/>
              <a:gd name="connsiteX2-5" fmla="*/ 391885 w 1031965"/>
              <a:gd name="connsiteY2-6" fmla="*/ 130628 h 666205"/>
              <a:gd name="connsiteX3-7" fmla="*/ 483325 w 1031965"/>
              <a:gd name="connsiteY3-8" fmla="*/ 104503 h 666205"/>
              <a:gd name="connsiteX4-9" fmla="*/ 548640 w 1031965"/>
              <a:gd name="connsiteY4-10" fmla="*/ 65314 h 666205"/>
              <a:gd name="connsiteX5-11" fmla="*/ 600891 w 1031965"/>
              <a:gd name="connsiteY5-12" fmla="*/ 52251 h 666205"/>
              <a:gd name="connsiteX6-13" fmla="*/ 705394 w 1031965"/>
              <a:gd name="connsiteY6-14" fmla="*/ 13063 h 666205"/>
              <a:gd name="connsiteX7-15" fmla="*/ 770708 w 1031965"/>
              <a:gd name="connsiteY7-16" fmla="*/ 0 h 666205"/>
              <a:gd name="connsiteX8-17" fmla="*/ 940525 w 1031965"/>
              <a:gd name="connsiteY8-18" fmla="*/ 13063 h 666205"/>
              <a:gd name="connsiteX9-19" fmla="*/ 1031965 w 1031965"/>
              <a:gd name="connsiteY9-20" fmla="*/ 26125 h 666205"/>
              <a:gd name="connsiteX0-21" fmla="*/ 0 w 1031965"/>
              <a:gd name="connsiteY0-22" fmla="*/ 666205 h 666205"/>
              <a:gd name="connsiteX1-23" fmla="*/ 78377 w 1031965"/>
              <a:gd name="connsiteY1-24" fmla="*/ 313508 h 666205"/>
              <a:gd name="connsiteX2-25" fmla="*/ 483325 w 1031965"/>
              <a:gd name="connsiteY2-26" fmla="*/ 104503 h 666205"/>
              <a:gd name="connsiteX3-27" fmla="*/ 548640 w 1031965"/>
              <a:gd name="connsiteY3-28" fmla="*/ 65314 h 666205"/>
              <a:gd name="connsiteX4-29" fmla="*/ 600891 w 1031965"/>
              <a:gd name="connsiteY4-30" fmla="*/ 52251 h 666205"/>
              <a:gd name="connsiteX5-31" fmla="*/ 705394 w 1031965"/>
              <a:gd name="connsiteY5-32" fmla="*/ 13063 h 666205"/>
              <a:gd name="connsiteX6-33" fmla="*/ 770708 w 1031965"/>
              <a:gd name="connsiteY6-34" fmla="*/ 0 h 666205"/>
              <a:gd name="connsiteX7-35" fmla="*/ 940525 w 1031965"/>
              <a:gd name="connsiteY7-36" fmla="*/ 13063 h 666205"/>
              <a:gd name="connsiteX8-37" fmla="*/ 1031965 w 1031965"/>
              <a:gd name="connsiteY8-38" fmla="*/ 26125 h 666205"/>
              <a:gd name="connsiteX0-39" fmla="*/ 0 w 1031965"/>
              <a:gd name="connsiteY0-40" fmla="*/ 666205 h 666205"/>
              <a:gd name="connsiteX1-41" fmla="*/ 78377 w 1031965"/>
              <a:gd name="connsiteY1-42" fmla="*/ 313508 h 666205"/>
              <a:gd name="connsiteX2-43" fmla="*/ 548640 w 1031965"/>
              <a:gd name="connsiteY2-44" fmla="*/ 65314 h 666205"/>
              <a:gd name="connsiteX3-45" fmla="*/ 600891 w 1031965"/>
              <a:gd name="connsiteY3-46" fmla="*/ 52251 h 666205"/>
              <a:gd name="connsiteX4-47" fmla="*/ 705394 w 1031965"/>
              <a:gd name="connsiteY4-48" fmla="*/ 13063 h 666205"/>
              <a:gd name="connsiteX5-49" fmla="*/ 770708 w 1031965"/>
              <a:gd name="connsiteY5-50" fmla="*/ 0 h 666205"/>
              <a:gd name="connsiteX6-51" fmla="*/ 940525 w 1031965"/>
              <a:gd name="connsiteY6-52" fmla="*/ 13063 h 666205"/>
              <a:gd name="connsiteX7-53" fmla="*/ 1031965 w 1031965"/>
              <a:gd name="connsiteY7-54" fmla="*/ 26125 h 666205"/>
              <a:gd name="connsiteX0-55" fmla="*/ 0 w 1031965"/>
              <a:gd name="connsiteY0-56" fmla="*/ 666205 h 666205"/>
              <a:gd name="connsiteX1-57" fmla="*/ 78377 w 1031965"/>
              <a:gd name="connsiteY1-58" fmla="*/ 313508 h 666205"/>
              <a:gd name="connsiteX2-59" fmla="*/ 600891 w 1031965"/>
              <a:gd name="connsiteY2-60" fmla="*/ 52251 h 666205"/>
              <a:gd name="connsiteX3-61" fmla="*/ 705394 w 1031965"/>
              <a:gd name="connsiteY3-62" fmla="*/ 13063 h 666205"/>
              <a:gd name="connsiteX4-63" fmla="*/ 770708 w 1031965"/>
              <a:gd name="connsiteY4-64" fmla="*/ 0 h 666205"/>
              <a:gd name="connsiteX5-65" fmla="*/ 940525 w 1031965"/>
              <a:gd name="connsiteY5-66" fmla="*/ 13063 h 666205"/>
              <a:gd name="connsiteX6-67" fmla="*/ 1031965 w 1031965"/>
              <a:gd name="connsiteY6-68" fmla="*/ 26125 h 666205"/>
              <a:gd name="connsiteX0-69" fmla="*/ 0 w 1031965"/>
              <a:gd name="connsiteY0-70" fmla="*/ 679095 h 679095"/>
              <a:gd name="connsiteX1-71" fmla="*/ 78377 w 1031965"/>
              <a:gd name="connsiteY1-72" fmla="*/ 326398 h 679095"/>
              <a:gd name="connsiteX2-73" fmla="*/ 705394 w 1031965"/>
              <a:gd name="connsiteY2-74" fmla="*/ 25953 h 679095"/>
              <a:gd name="connsiteX3-75" fmla="*/ 770708 w 1031965"/>
              <a:gd name="connsiteY3-76" fmla="*/ 12890 h 679095"/>
              <a:gd name="connsiteX4-77" fmla="*/ 940525 w 1031965"/>
              <a:gd name="connsiteY4-78" fmla="*/ 25953 h 679095"/>
              <a:gd name="connsiteX5-79" fmla="*/ 1031965 w 1031965"/>
              <a:gd name="connsiteY5-80" fmla="*/ 39015 h 679095"/>
              <a:gd name="connsiteX0-81" fmla="*/ 2983 w 1034948"/>
              <a:gd name="connsiteY0-82" fmla="*/ 666205 h 666205"/>
              <a:gd name="connsiteX1-83" fmla="*/ 81360 w 1034948"/>
              <a:gd name="connsiteY1-84" fmla="*/ 313508 h 666205"/>
              <a:gd name="connsiteX2-85" fmla="*/ 773691 w 1034948"/>
              <a:gd name="connsiteY2-86" fmla="*/ 0 h 666205"/>
              <a:gd name="connsiteX3-87" fmla="*/ 943508 w 1034948"/>
              <a:gd name="connsiteY3-88" fmla="*/ 13063 h 666205"/>
              <a:gd name="connsiteX4-89" fmla="*/ 1034948 w 1034948"/>
              <a:gd name="connsiteY4-90" fmla="*/ 26125 h 666205"/>
              <a:gd name="connsiteX0-91" fmla="*/ 13640 w 1059840"/>
              <a:gd name="connsiteY0-92" fmla="*/ 671501 h 671501"/>
              <a:gd name="connsiteX1-93" fmla="*/ 92017 w 1059840"/>
              <a:gd name="connsiteY1-94" fmla="*/ 318804 h 671501"/>
              <a:gd name="connsiteX2-95" fmla="*/ 954165 w 1059840"/>
              <a:gd name="connsiteY2-96" fmla="*/ 18359 h 671501"/>
              <a:gd name="connsiteX3-97" fmla="*/ 1045605 w 1059840"/>
              <a:gd name="connsiteY3-98" fmla="*/ 31421 h 671501"/>
              <a:gd name="connsiteX0-99" fmla="*/ 0 w 1031965"/>
              <a:gd name="connsiteY0-100" fmla="*/ 737656 h 737656"/>
              <a:gd name="connsiteX1-101" fmla="*/ 78377 w 1031965"/>
              <a:gd name="connsiteY1-102" fmla="*/ 384959 h 737656"/>
              <a:gd name="connsiteX2-103" fmla="*/ 624002 w 1031965"/>
              <a:gd name="connsiteY2-104" fmla="*/ 10268 h 737656"/>
              <a:gd name="connsiteX3-105" fmla="*/ 1031965 w 1031965"/>
              <a:gd name="connsiteY3-106" fmla="*/ 97576 h 737656"/>
              <a:gd name="connsiteX0-107" fmla="*/ 0 w 672249"/>
              <a:gd name="connsiteY0-108" fmla="*/ 727427 h 727427"/>
              <a:gd name="connsiteX1-109" fmla="*/ 78377 w 672249"/>
              <a:gd name="connsiteY1-110" fmla="*/ 374730 h 727427"/>
              <a:gd name="connsiteX2-111" fmla="*/ 624002 w 672249"/>
              <a:gd name="connsiteY2-112" fmla="*/ 39 h 727427"/>
              <a:gd name="connsiteX3-113" fmla="*/ 645104 w 672249"/>
              <a:gd name="connsiteY3-114" fmla="*/ 349162 h 727427"/>
              <a:gd name="connsiteX0-115" fmla="*/ 0 w 686658"/>
              <a:gd name="connsiteY0-116" fmla="*/ 734946 h 734946"/>
              <a:gd name="connsiteX1-117" fmla="*/ 78377 w 686658"/>
              <a:gd name="connsiteY1-118" fmla="*/ 382249 h 734946"/>
              <a:gd name="connsiteX2-119" fmla="*/ 624002 w 686658"/>
              <a:gd name="connsiteY2-120" fmla="*/ 7558 h 734946"/>
              <a:gd name="connsiteX3-121" fmla="*/ 677097 w 686658"/>
              <a:gd name="connsiteY3-122" fmla="*/ 148368 h 734946"/>
              <a:gd name="connsiteX4-123" fmla="*/ 645104 w 686658"/>
              <a:gd name="connsiteY4-124" fmla="*/ 356681 h 734946"/>
              <a:gd name="connsiteX0-125" fmla="*/ 0 w 747525"/>
              <a:gd name="connsiteY0-126" fmla="*/ 729695 h 729695"/>
              <a:gd name="connsiteX1-127" fmla="*/ 78377 w 747525"/>
              <a:gd name="connsiteY1-128" fmla="*/ 376998 h 729695"/>
              <a:gd name="connsiteX2-129" fmla="*/ 624002 w 747525"/>
              <a:gd name="connsiteY2-130" fmla="*/ 2307 h 729695"/>
              <a:gd name="connsiteX3-131" fmla="*/ 747435 w 747525"/>
              <a:gd name="connsiteY3-132" fmla="*/ 225179 h 729695"/>
              <a:gd name="connsiteX4-133" fmla="*/ 645104 w 747525"/>
              <a:gd name="connsiteY4-134" fmla="*/ 351430 h 729695"/>
              <a:gd name="connsiteX0-135" fmla="*/ 0 w 747525"/>
              <a:gd name="connsiteY0-136" fmla="*/ 756409 h 756409"/>
              <a:gd name="connsiteX1-137" fmla="*/ 492592 w 747525"/>
              <a:gd name="connsiteY1-138" fmla="*/ 83281 h 756409"/>
              <a:gd name="connsiteX2-139" fmla="*/ 624002 w 747525"/>
              <a:gd name="connsiteY2-140" fmla="*/ 29021 h 756409"/>
              <a:gd name="connsiteX3-141" fmla="*/ 747435 w 747525"/>
              <a:gd name="connsiteY3-142" fmla="*/ 251893 h 756409"/>
              <a:gd name="connsiteX4-143" fmla="*/ 645104 w 747525"/>
              <a:gd name="connsiteY4-144" fmla="*/ 378144 h 756409"/>
              <a:gd name="connsiteX0-145" fmla="*/ 0 w 747525"/>
              <a:gd name="connsiteY0-146" fmla="*/ 737371 h 737371"/>
              <a:gd name="connsiteX1-147" fmla="*/ 492592 w 747525"/>
              <a:gd name="connsiteY1-148" fmla="*/ 64243 h 737371"/>
              <a:gd name="connsiteX2-149" fmla="*/ 624002 w 747525"/>
              <a:gd name="connsiteY2-150" fmla="*/ 9983 h 737371"/>
              <a:gd name="connsiteX3-151" fmla="*/ 747435 w 747525"/>
              <a:gd name="connsiteY3-152" fmla="*/ 232855 h 737371"/>
              <a:gd name="connsiteX4-153" fmla="*/ 645104 w 747525"/>
              <a:gd name="connsiteY4-154" fmla="*/ 359106 h 737371"/>
              <a:gd name="connsiteX0-155" fmla="*/ 0 w 747715"/>
              <a:gd name="connsiteY0-156" fmla="*/ 702632 h 702632"/>
              <a:gd name="connsiteX1-157" fmla="*/ 492592 w 747715"/>
              <a:gd name="connsiteY1-158" fmla="*/ 29504 h 702632"/>
              <a:gd name="connsiteX2-159" fmla="*/ 717787 w 747715"/>
              <a:gd name="connsiteY2-160" fmla="*/ 127644 h 702632"/>
              <a:gd name="connsiteX3-161" fmla="*/ 747435 w 747715"/>
              <a:gd name="connsiteY3-162" fmla="*/ 198116 h 702632"/>
              <a:gd name="connsiteX4-163" fmla="*/ 645104 w 747715"/>
              <a:gd name="connsiteY4-164" fmla="*/ 324367 h 702632"/>
              <a:gd name="connsiteX0-165" fmla="*/ 0 w 718310"/>
              <a:gd name="connsiteY0-166" fmla="*/ 703617 h 703617"/>
              <a:gd name="connsiteX1-167" fmla="*/ 492592 w 718310"/>
              <a:gd name="connsiteY1-168" fmla="*/ 30489 h 703617"/>
              <a:gd name="connsiteX2-169" fmla="*/ 717787 w 718310"/>
              <a:gd name="connsiteY2-170" fmla="*/ 128629 h 703617"/>
              <a:gd name="connsiteX3-171" fmla="*/ 559866 w 718310"/>
              <a:gd name="connsiteY3-172" fmla="*/ 249901 h 703617"/>
              <a:gd name="connsiteX4-173" fmla="*/ 645104 w 718310"/>
              <a:gd name="connsiteY4-174" fmla="*/ 325352 h 703617"/>
              <a:gd name="connsiteX0-175" fmla="*/ 0 w 718310"/>
              <a:gd name="connsiteY0-176" fmla="*/ 703617 h 703617"/>
              <a:gd name="connsiteX1-177" fmla="*/ 492592 w 718310"/>
              <a:gd name="connsiteY1-178" fmla="*/ 30489 h 703617"/>
              <a:gd name="connsiteX2-179" fmla="*/ 717787 w 718310"/>
              <a:gd name="connsiteY2-180" fmla="*/ 128629 h 703617"/>
              <a:gd name="connsiteX3-181" fmla="*/ 559866 w 718310"/>
              <a:gd name="connsiteY3-182" fmla="*/ 249901 h 703617"/>
              <a:gd name="connsiteX4-183" fmla="*/ 297320 w 718310"/>
              <a:gd name="connsiteY4-184" fmla="*/ 36182 h 703617"/>
              <a:gd name="connsiteX0-185" fmla="*/ 0 w 722166"/>
              <a:gd name="connsiteY0-186" fmla="*/ 670185 h 670185"/>
              <a:gd name="connsiteX1-187" fmla="*/ 344099 w 722166"/>
              <a:gd name="connsiteY1-188" fmla="*/ 114288 h 670185"/>
              <a:gd name="connsiteX2-189" fmla="*/ 717787 w 722166"/>
              <a:gd name="connsiteY2-190" fmla="*/ 95197 h 670185"/>
              <a:gd name="connsiteX3-191" fmla="*/ 559866 w 722166"/>
              <a:gd name="connsiteY3-192" fmla="*/ 216469 h 670185"/>
              <a:gd name="connsiteX4-193" fmla="*/ 297320 w 722166"/>
              <a:gd name="connsiteY4-194" fmla="*/ 2750 h 670185"/>
              <a:gd name="connsiteX0-195" fmla="*/ 0 w 720392"/>
              <a:gd name="connsiteY0-196" fmla="*/ 669393 h 669393"/>
              <a:gd name="connsiteX1-197" fmla="*/ 344099 w 720392"/>
              <a:gd name="connsiteY1-198" fmla="*/ 113496 h 669393"/>
              <a:gd name="connsiteX2-199" fmla="*/ 717787 w 720392"/>
              <a:gd name="connsiteY2-200" fmla="*/ 94405 h 669393"/>
              <a:gd name="connsiteX3-201" fmla="*/ 520789 w 720392"/>
              <a:gd name="connsiteY3-202" fmla="*/ 348538 h 669393"/>
              <a:gd name="connsiteX4-203" fmla="*/ 297320 w 720392"/>
              <a:gd name="connsiteY4-204" fmla="*/ 1958 h 669393"/>
              <a:gd name="connsiteX0-205" fmla="*/ 0 w 708797"/>
              <a:gd name="connsiteY0-206" fmla="*/ 669393 h 669393"/>
              <a:gd name="connsiteX1-207" fmla="*/ 344099 w 708797"/>
              <a:gd name="connsiteY1-208" fmla="*/ 113496 h 669393"/>
              <a:gd name="connsiteX2-209" fmla="*/ 706064 w 708797"/>
              <a:gd name="connsiteY2-210" fmla="*/ 199913 h 669393"/>
              <a:gd name="connsiteX3-211" fmla="*/ 520789 w 708797"/>
              <a:gd name="connsiteY3-212" fmla="*/ 348538 h 669393"/>
              <a:gd name="connsiteX4-213" fmla="*/ 297320 w 708797"/>
              <a:gd name="connsiteY4-214" fmla="*/ 1958 h 669393"/>
              <a:gd name="connsiteX0-215" fmla="*/ 0 w 961675"/>
              <a:gd name="connsiteY0-216" fmla="*/ 669393 h 669393"/>
              <a:gd name="connsiteX1-217" fmla="*/ 344099 w 961675"/>
              <a:gd name="connsiteY1-218" fmla="*/ 113496 h 669393"/>
              <a:gd name="connsiteX2-219" fmla="*/ 706064 w 961675"/>
              <a:gd name="connsiteY2-220" fmla="*/ 199913 h 669393"/>
              <a:gd name="connsiteX3-221" fmla="*/ 520789 w 961675"/>
              <a:gd name="connsiteY3-222" fmla="*/ 348538 h 669393"/>
              <a:gd name="connsiteX4-223" fmla="*/ 961628 w 961675"/>
              <a:gd name="connsiteY4-224" fmla="*/ 1958 h 669393"/>
              <a:gd name="connsiteX0-225" fmla="*/ 0 w 961628"/>
              <a:gd name="connsiteY0-226" fmla="*/ 668069 h 668069"/>
              <a:gd name="connsiteX1-227" fmla="*/ 344099 w 961628"/>
              <a:gd name="connsiteY1-228" fmla="*/ 112172 h 668069"/>
              <a:gd name="connsiteX2-229" fmla="*/ 706064 w 961628"/>
              <a:gd name="connsiteY2-230" fmla="*/ 198589 h 668069"/>
              <a:gd name="connsiteX3-231" fmla="*/ 520789 w 961628"/>
              <a:gd name="connsiteY3-232" fmla="*/ 347214 h 668069"/>
              <a:gd name="connsiteX4-233" fmla="*/ 888112 w 961628"/>
              <a:gd name="connsiteY4-234" fmla="*/ 38506 h 668069"/>
              <a:gd name="connsiteX5-235" fmla="*/ 961628 w 961628"/>
              <a:gd name="connsiteY5-236" fmla="*/ 634 h 668069"/>
              <a:gd name="connsiteX0-237" fmla="*/ 0 w 961628"/>
              <a:gd name="connsiteY0-238" fmla="*/ 681293 h 681293"/>
              <a:gd name="connsiteX1-239" fmla="*/ 344099 w 961628"/>
              <a:gd name="connsiteY1-240" fmla="*/ 125396 h 681293"/>
              <a:gd name="connsiteX2-241" fmla="*/ 706064 w 961628"/>
              <a:gd name="connsiteY2-242" fmla="*/ 211813 h 681293"/>
              <a:gd name="connsiteX3-243" fmla="*/ 520789 w 961628"/>
              <a:gd name="connsiteY3-244" fmla="*/ 360438 h 681293"/>
              <a:gd name="connsiteX4-245" fmla="*/ 235527 w 961628"/>
              <a:gd name="connsiteY4-246" fmla="*/ 28284 h 681293"/>
              <a:gd name="connsiteX5-247" fmla="*/ 961628 w 961628"/>
              <a:gd name="connsiteY5-248" fmla="*/ 13858 h 681293"/>
              <a:gd name="connsiteX0-249" fmla="*/ 0 w 961628"/>
              <a:gd name="connsiteY0-250" fmla="*/ 681293 h 681293"/>
              <a:gd name="connsiteX1-251" fmla="*/ 344099 w 961628"/>
              <a:gd name="connsiteY1-252" fmla="*/ 125396 h 681293"/>
              <a:gd name="connsiteX2-253" fmla="*/ 706064 w 961628"/>
              <a:gd name="connsiteY2-254" fmla="*/ 211813 h 681293"/>
              <a:gd name="connsiteX3-255" fmla="*/ 512974 w 961628"/>
              <a:gd name="connsiteY3-256" fmla="*/ 407331 h 681293"/>
              <a:gd name="connsiteX4-257" fmla="*/ 235527 w 961628"/>
              <a:gd name="connsiteY4-258" fmla="*/ 28284 h 681293"/>
              <a:gd name="connsiteX5-259" fmla="*/ 961628 w 961628"/>
              <a:gd name="connsiteY5-260" fmla="*/ 13858 h 681293"/>
              <a:gd name="connsiteX0-261" fmla="*/ 0 w 961628"/>
              <a:gd name="connsiteY0-262" fmla="*/ 681293 h 681293"/>
              <a:gd name="connsiteX1-263" fmla="*/ 344099 w 961628"/>
              <a:gd name="connsiteY1-264" fmla="*/ 125396 h 681293"/>
              <a:gd name="connsiteX2-265" fmla="*/ 706064 w 961628"/>
              <a:gd name="connsiteY2-266" fmla="*/ 211813 h 681293"/>
              <a:gd name="connsiteX3-267" fmla="*/ 512974 w 961628"/>
              <a:gd name="connsiteY3-268" fmla="*/ 407331 h 681293"/>
              <a:gd name="connsiteX4-269" fmla="*/ 235527 w 961628"/>
              <a:gd name="connsiteY4-270" fmla="*/ 28284 h 681293"/>
              <a:gd name="connsiteX5-271" fmla="*/ 961628 w 961628"/>
              <a:gd name="connsiteY5-272" fmla="*/ 13858 h 681293"/>
              <a:gd name="connsiteX0-273" fmla="*/ 0 w 961628"/>
              <a:gd name="connsiteY0-274" fmla="*/ 681293 h 681293"/>
              <a:gd name="connsiteX1-275" fmla="*/ 344099 w 961628"/>
              <a:gd name="connsiteY1-276" fmla="*/ 125396 h 681293"/>
              <a:gd name="connsiteX2-277" fmla="*/ 706064 w 961628"/>
              <a:gd name="connsiteY2-278" fmla="*/ 211813 h 681293"/>
              <a:gd name="connsiteX3-279" fmla="*/ 512974 w 961628"/>
              <a:gd name="connsiteY3-280" fmla="*/ 407331 h 681293"/>
              <a:gd name="connsiteX4-281" fmla="*/ 235527 w 961628"/>
              <a:gd name="connsiteY4-282" fmla="*/ 28284 h 681293"/>
              <a:gd name="connsiteX5-283" fmla="*/ 961628 w 961628"/>
              <a:gd name="connsiteY5-284" fmla="*/ 13858 h 681293"/>
              <a:gd name="connsiteX0-285" fmla="*/ 0 w 961628"/>
              <a:gd name="connsiteY0-286" fmla="*/ 681293 h 681293"/>
              <a:gd name="connsiteX1-287" fmla="*/ 344099 w 961628"/>
              <a:gd name="connsiteY1-288" fmla="*/ 125396 h 681293"/>
              <a:gd name="connsiteX2-289" fmla="*/ 713880 w 961628"/>
              <a:gd name="connsiteY2-290" fmla="*/ 200090 h 681293"/>
              <a:gd name="connsiteX3-291" fmla="*/ 512974 w 961628"/>
              <a:gd name="connsiteY3-292" fmla="*/ 407331 h 681293"/>
              <a:gd name="connsiteX4-293" fmla="*/ 235527 w 961628"/>
              <a:gd name="connsiteY4-294" fmla="*/ 28284 h 681293"/>
              <a:gd name="connsiteX5-295" fmla="*/ 961628 w 961628"/>
              <a:gd name="connsiteY5-296" fmla="*/ 13858 h 681293"/>
              <a:gd name="connsiteX0-297" fmla="*/ 0 w 961628"/>
              <a:gd name="connsiteY0-298" fmla="*/ 681293 h 681293"/>
              <a:gd name="connsiteX1-299" fmla="*/ 344099 w 961628"/>
              <a:gd name="connsiteY1-300" fmla="*/ 125396 h 681293"/>
              <a:gd name="connsiteX2-301" fmla="*/ 713880 w 961628"/>
              <a:gd name="connsiteY2-302" fmla="*/ 200090 h 681293"/>
              <a:gd name="connsiteX3-303" fmla="*/ 512974 w 961628"/>
              <a:gd name="connsiteY3-304" fmla="*/ 407331 h 681293"/>
              <a:gd name="connsiteX4-305" fmla="*/ 235527 w 961628"/>
              <a:gd name="connsiteY4-306" fmla="*/ 28284 h 681293"/>
              <a:gd name="connsiteX5-307" fmla="*/ 961628 w 961628"/>
              <a:gd name="connsiteY5-308" fmla="*/ 13858 h 681293"/>
              <a:gd name="connsiteX0-309" fmla="*/ 0 w 961628"/>
              <a:gd name="connsiteY0-310" fmla="*/ 681293 h 681293"/>
              <a:gd name="connsiteX1-311" fmla="*/ 344099 w 961628"/>
              <a:gd name="connsiteY1-312" fmla="*/ 125396 h 681293"/>
              <a:gd name="connsiteX2-313" fmla="*/ 713880 w 961628"/>
              <a:gd name="connsiteY2-314" fmla="*/ 200090 h 681293"/>
              <a:gd name="connsiteX3-315" fmla="*/ 512974 w 961628"/>
              <a:gd name="connsiteY3-316" fmla="*/ 407331 h 681293"/>
              <a:gd name="connsiteX4-317" fmla="*/ 235527 w 961628"/>
              <a:gd name="connsiteY4-318" fmla="*/ 28284 h 681293"/>
              <a:gd name="connsiteX5-319" fmla="*/ 961628 w 961628"/>
              <a:gd name="connsiteY5-320" fmla="*/ 13858 h 681293"/>
              <a:gd name="connsiteX0-321" fmla="*/ 0 w 961628"/>
              <a:gd name="connsiteY0-322" fmla="*/ 681293 h 681293"/>
              <a:gd name="connsiteX1-323" fmla="*/ 344099 w 961628"/>
              <a:gd name="connsiteY1-324" fmla="*/ 125396 h 681293"/>
              <a:gd name="connsiteX2-325" fmla="*/ 713880 w 961628"/>
              <a:gd name="connsiteY2-326" fmla="*/ 200090 h 681293"/>
              <a:gd name="connsiteX3-327" fmla="*/ 512974 w 961628"/>
              <a:gd name="connsiteY3-328" fmla="*/ 407331 h 681293"/>
              <a:gd name="connsiteX4-329" fmla="*/ 235527 w 961628"/>
              <a:gd name="connsiteY4-330" fmla="*/ 28284 h 681293"/>
              <a:gd name="connsiteX5-331" fmla="*/ 961628 w 961628"/>
              <a:gd name="connsiteY5-332" fmla="*/ 13858 h 681293"/>
              <a:gd name="connsiteX0-333" fmla="*/ 0 w 961628"/>
              <a:gd name="connsiteY0-334" fmla="*/ 681293 h 681293"/>
              <a:gd name="connsiteX1-335" fmla="*/ 344099 w 961628"/>
              <a:gd name="connsiteY1-336" fmla="*/ 125396 h 681293"/>
              <a:gd name="connsiteX2-337" fmla="*/ 713880 w 961628"/>
              <a:gd name="connsiteY2-338" fmla="*/ 200090 h 681293"/>
              <a:gd name="connsiteX3-339" fmla="*/ 512974 w 961628"/>
              <a:gd name="connsiteY3-340" fmla="*/ 407331 h 681293"/>
              <a:gd name="connsiteX4-341" fmla="*/ 235527 w 961628"/>
              <a:gd name="connsiteY4-342" fmla="*/ 28284 h 681293"/>
              <a:gd name="connsiteX5-343" fmla="*/ 961628 w 961628"/>
              <a:gd name="connsiteY5-344" fmla="*/ 13858 h 681293"/>
              <a:gd name="connsiteX0-345" fmla="*/ 0 w 961628"/>
              <a:gd name="connsiteY0-346" fmla="*/ 681293 h 681293"/>
              <a:gd name="connsiteX1-347" fmla="*/ 344099 w 961628"/>
              <a:gd name="connsiteY1-348" fmla="*/ 125396 h 681293"/>
              <a:gd name="connsiteX2-349" fmla="*/ 631818 w 961628"/>
              <a:gd name="connsiteY2-350" fmla="*/ 219628 h 681293"/>
              <a:gd name="connsiteX3-351" fmla="*/ 512974 w 961628"/>
              <a:gd name="connsiteY3-352" fmla="*/ 407331 h 681293"/>
              <a:gd name="connsiteX4-353" fmla="*/ 235527 w 961628"/>
              <a:gd name="connsiteY4-354" fmla="*/ 28284 h 681293"/>
              <a:gd name="connsiteX5-355" fmla="*/ 961628 w 961628"/>
              <a:gd name="connsiteY5-356" fmla="*/ 13858 h 681293"/>
              <a:gd name="connsiteX0-357" fmla="*/ 0 w 961628"/>
              <a:gd name="connsiteY0-358" fmla="*/ 681293 h 681293"/>
              <a:gd name="connsiteX1-359" fmla="*/ 344099 w 961628"/>
              <a:gd name="connsiteY1-360" fmla="*/ 125396 h 681293"/>
              <a:gd name="connsiteX2-361" fmla="*/ 631818 w 961628"/>
              <a:gd name="connsiteY2-362" fmla="*/ 219628 h 681293"/>
              <a:gd name="connsiteX3-363" fmla="*/ 512974 w 961628"/>
              <a:gd name="connsiteY3-364" fmla="*/ 407331 h 681293"/>
              <a:gd name="connsiteX4-365" fmla="*/ 235527 w 961628"/>
              <a:gd name="connsiteY4-366" fmla="*/ 28284 h 681293"/>
              <a:gd name="connsiteX5-367" fmla="*/ 961628 w 961628"/>
              <a:gd name="connsiteY5-368" fmla="*/ 13858 h 681293"/>
              <a:gd name="connsiteX0-369" fmla="*/ 0 w 961628"/>
              <a:gd name="connsiteY0-370" fmla="*/ 681293 h 681293"/>
              <a:gd name="connsiteX1-371" fmla="*/ 344099 w 961628"/>
              <a:gd name="connsiteY1-372" fmla="*/ 125396 h 681293"/>
              <a:gd name="connsiteX2-373" fmla="*/ 631818 w 961628"/>
              <a:gd name="connsiteY2-374" fmla="*/ 219628 h 681293"/>
              <a:gd name="connsiteX3-375" fmla="*/ 391836 w 961628"/>
              <a:gd name="connsiteY3-376" fmla="*/ 387793 h 681293"/>
              <a:gd name="connsiteX4-377" fmla="*/ 235527 w 961628"/>
              <a:gd name="connsiteY4-378" fmla="*/ 28284 h 681293"/>
              <a:gd name="connsiteX5-379" fmla="*/ 961628 w 961628"/>
              <a:gd name="connsiteY5-380" fmla="*/ 13858 h 681293"/>
              <a:gd name="connsiteX0-381" fmla="*/ 0 w 961628"/>
              <a:gd name="connsiteY0-382" fmla="*/ 681293 h 681293"/>
              <a:gd name="connsiteX1-383" fmla="*/ 344099 w 961628"/>
              <a:gd name="connsiteY1-384" fmla="*/ 125396 h 681293"/>
              <a:gd name="connsiteX2-385" fmla="*/ 631818 w 961628"/>
              <a:gd name="connsiteY2-386" fmla="*/ 219628 h 681293"/>
              <a:gd name="connsiteX3-387" fmla="*/ 391836 w 961628"/>
              <a:gd name="connsiteY3-388" fmla="*/ 387793 h 681293"/>
              <a:gd name="connsiteX4-389" fmla="*/ 235527 w 961628"/>
              <a:gd name="connsiteY4-390" fmla="*/ 28284 h 681293"/>
              <a:gd name="connsiteX5-391" fmla="*/ 961628 w 961628"/>
              <a:gd name="connsiteY5-392" fmla="*/ 13858 h 681293"/>
              <a:gd name="connsiteX0-393" fmla="*/ 0 w 961628"/>
              <a:gd name="connsiteY0-394" fmla="*/ 681293 h 681293"/>
              <a:gd name="connsiteX1-395" fmla="*/ 344099 w 961628"/>
              <a:gd name="connsiteY1-396" fmla="*/ 125396 h 681293"/>
              <a:gd name="connsiteX2-397" fmla="*/ 631818 w 961628"/>
              <a:gd name="connsiteY2-398" fmla="*/ 219628 h 681293"/>
              <a:gd name="connsiteX3-399" fmla="*/ 391836 w 961628"/>
              <a:gd name="connsiteY3-400" fmla="*/ 387793 h 681293"/>
              <a:gd name="connsiteX4-401" fmla="*/ 235527 w 961628"/>
              <a:gd name="connsiteY4-402" fmla="*/ 28284 h 681293"/>
              <a:gd name="connsiteX5-403" fmla="*/ 961628 w 961628"/>
              <a:gd name="connsiteY5-404" fmla="*/ 13858 h 681293"/>
              <a:gd name="connsiteX0-405" fmla="*/ 0 w 711536"/>
              <a:gd name="connsiteY0-406" fmla="*/ 745588 h 745588"/>
              <a:gd name="connsiteX1-407" fmla="*/ 344099 w 711536"/>
              <a:gd name="connsiteY1-408" fmla="*/ 189691 h 745588"/>
              <a:gd name="connsiteX2-409" fmla="*/ 631818 w 711536"/>
              <a:gd name="connsiteY2-410" fmla="*/ 283923 h 745588"/>
              <a:gd name="connsiteX3-411" fmla="*/ 391836 w 711536"/>
              <a:gd name="connsiteY3-412" fmla="*/ 452088 h 745588"/>
              <a:gd name="connsiteX4-413" fmla="*/ 235527 w 711536"/>
              <a:gd name="connsiteY4-414" fmla="*/ 92579 h 745588"/>
              <a:gd name="connsiteX5-415" fmla="*/ 711536 w 711536"/>
              <a:gd name="connsiteY5-416" fmla="*/ 0 h 745588"/>
              <a:gd name="connsiteX0-417" fmla="*/ 0 w 711536"/>
              <a:gd name="connsiteY0-418" fmla="*/ 745588 h 745588"/>
              <a:gd name="connsiteX1-419" fmla="*/ 344099 w 711536"/>
              <a:gd name="connsiteY1-420" fmla="*/ 189691 h 745588"/>
              <a:gd name="connsiteX2-421" fmla="*/ 631818 w 711536"/>
              <a:gd name="connsiteY2-422" fmla="*/ 283923 h 745588"/>
              <a:gd name="connsiteX3-423" fmla="*/ 391836 w 711536"/>
              <a:gd name="connsiteY3-424" fmla="*/ 452088 h 745588"/>
              <a:gd name="connsiteX4-425" fmla="*/ 235527 w 711536"/>
              <a:gd name="connsiteY4-426" fmla="*/ 170733 h 745588"/>
              <a:gd name="connsiteX5-427" fmla="*/ 711536 w 711536"/>
              <a:gd name="connsiteY5-428" fmla="*/ 0 h 745588"/>
              <a:gd name="connsiteX0-429" fmla="*/ 0 w 633270"/>
              <a:gd name="connsiteY0-430" fmla="*/ 745588 h 745588"/>
              <a:gd name="connsiteX1-431" fmla="*/ 344099 w 633270"/>
              <a:gd name="connsiteY1-432" fmla="*/ 189691 h 745588"/>
              <a:gd name="connsiteX2-433" fmla="*/ 631818 w 633270"/>
              <a:gd name="connsiteY2-434" fmla="*/ 283923 h 745588"/>
              <a:gd name="connsiteX3-435" fmla="*/ 391836 w 633270"/>
              <a:gd name="connsiteY3-436" fmla="*/ 452088 h 745588"/>
              <a:gd name="connsiteX4-437" fmla="*/ 235527 w 633270"/>
              <a:gd name="connsiteY4-438" fmla="*/ 170733 h 745588"/>
              <a:gd name="connsiteX5-439" fmla="*/ 543505 w 633270"/>
              <a:gd name="connsiteY5-440" fmla="*/ 0 h 745588"/>
              <a:gd name="connsiteX0-441" fmla="*/ 0 w 633270"/>
              <a:gd name="connsiteY0-442" fmla="*/ 714326 h 714326"/>
              <a:gd name="connsiteX1-443" fmla="*/ 344099 w 633270"/>
              <a:gd name="connsiteY1-444" fmla="*/ 158429 h 714326"/>
              <a:gd name="connsiteX2-445" fmla="*/ 631818 w 633270"/>
              <a:gd name="connsiteY2-446" fmla="*/ 252661 h 714326"/>
              <a:gd name="connsiteX3-447" fmla="*/ 391836 w 633270"/>
              <a:gd name="connsiteY3-448" fmla="*/ 420826 h 714326"/>
              <a:gd name="connsiteX4-449" fmla="*/ 235527 w 633270"/>
              <a:gd name="connsiteY4-450" fmla="*/ 139471 h 714326"/>
              <a:gd name="connsiteX5-451" fmla="*/ 445812 w 633270"/>
              <a:gd name="connsiteY5-452" fmla="*/ 0 h 714326"/>
              <a:gd name="connsiteX0-453" fmla="*/ 0 w 633270"/>
              <a:gd name="connsiteY0-454" fmla="*/ 698695 h 698695"/>
              <a:gd name="connsiteX1-455" fmla="*/ 344099 w 633270"/>
              <a:gd name="connsiteY1-456" fmla="*/ 142798 h 698695"/>
              <a:gd name="connsiteX2-457" fmla="*/ 631818 w 633270"/>
              <a:gd name="connsiteY2-458" fmla="*/ 237030 h 698695"/>
              <a:gd name="connsiteX3-459" fmla="*/ 391836 w 633270"/>
              <a:gd name="connsiteY3-460" fmla="*/ 405195 h 698695"/>
              <a:gd name="connsiteX4-461" fmla="*/ 235527 w 633270"/>
              <a:gd name="connsiteY4-462" fmla="*/ 123840 h 698695"/>
              <a:gd name="connsiteX5-463" fmla="*/ 387196 w 633270"/>
              <a:gd name="connsiteY5-464" fmla="*/ 0 h 698695"/>
              <a:gd name="connsiteX0-465" fmla="*/ 0 w 633270"/>
              <a:gd name="connsiteY0-466" fmla="*/ 702602 h 702602"/>
              <a:gd name="connsiteX1-467" fmla="*/ 344099 w 633270"/>
              <a:gd name="connsiteY1-468" fmla="*/ 146705 h 702602"/>
              <a:gd name="connsiteX2-469" fmla="*/ 631818 w 633270"/>
              <a:gd name="connsiteY2-470" fmla="*/ 240937 h 702602"/>
              <a:gd name="connsiteX3-471" fmla="*/ 391836 w 633270"/>
              <a:gd name="connsiteY3-472" fmla="*/ 409102 h 702602"/>
              <a:gd name="connsiteX4-473" fmla="*/ 235527 w 633270"/>
              <a:gd name="connsiteY4-474" fmla="*/ 127747 h 702602"/>
              <a:gd name="connsiteX5-475" fmla="*/ 469257 w 633270"/>
              <a:gd name="connsiteY5-476" fmla="*/ 0 h 702602"/>
              <a:gd name="connsiteX0-477" fmla="*/ 0 w 633270"/>
              <a:gd name="connsiteY0-478" fmla="*/ 702602 h 702602"/>
              <a:gd name="connsiteX1-479" fmla="*/ 344099 w 633270"/>
              <a:gd name="connsiteY1-480" fmla="*/ 146705 h 702602"/>
              <a:gd name="connsiteX2-481" fmla="*/ 631818 w 633270"/>
              <a:gd name="connsiteY2-482" fmla="*/ 240937 h 702602"/>
              <a:gd name="connsiteX3-483" fmla="*/ 391836 w 633270"/>
              <a:gd name="connsiteY3-484" fmla="*/ 409102 h 702602"/>
              <a:gd name="connsiteX4-485" fmla="*/ 235527 w 633270"/>
              <a:gd name="connsiteY4-486" fmla="*/ 127747 h 702602"/>
              <a:gd name="connsiteX5-487" fmla="*/ 355933 w 633270"/>
              <a:gd name="connsiteY5-488" fmla="*/ 0 h 702602"/>
              <a:gd name="connsiteX0-489" fmla="*/ 0 w 633270"/>
              <a:gd name="connsiteY0-490" fmla="*/ 702602 h 702602"/>
              <a:gd name="connsiteX1-491" fmla="*/ 344099 w 633270"/>
              <a:gd name="connsiteY1-492" fmla="*/ 146705 h 702602"/>
              <a:gd name="connsiteX2-493" fmla="*/ 631818 w 633270"/>
              <a:gd name="connsiteY2-494" fmla="*/ 240937 h 702602"/>
              <a:gd name="connsiteX3-495" fmla="*/ 391836 w 633270"/>
              <a:gd name="connsiteY3-496" fmla="*/ 409102 h 702602"/>
              <a:gd name="connsiteX4-497" fmla="*/ 235527 w 633270"/>
              <a:gd name="connsiteY4-498" fmla="*/ 127747 h 702602"/>
              <a:gd name="connsiteX5-499" fmla="*/ 355933 w 633270"/>
              <a:gd name="connsiteY5-500" fmla="*/ 0 h 702602"/>
              <a:gd name="connsiteX0-501" fmla="*/ 0 w 633270"/>
              <a:gd name="connsiteY0-502" fmla="*/ 702602 h 702602"/>
              <a:gd name="connsiteX1-503" fmla="*/ 344099 w 633270"/>
              <a:gd name="connsiteY1-504" fmla="*/ 146705 h 702602"/>
              <a:gd name="connsiteX2-505" fmla="*/ 631818 w 633270"/>
              <a:gd name="connsiteY2-506" fmla="*/ 240937 h 702602"/>
              <a:gd name="connsiteX3-507" fmla="*/ 391836 w 633270"/>
              <a:gd name="connsiteY3-508" fmla="*/ 409102 h 702602"/>
              <a:gd name="connsiteX4-509" fmla="*/ 235527 w 633270"/>
              <a:gd name="connsiteY4-510" fmla="*/ 127747 h 702602"/>
              <a:gd name="connsiteX5-511" fmla="*/ 355933 w 633270"/>
              <a:gd name="connsiteY5-512" fmla="*/ 0 h 702602"/>
              <a:gd name="connsiteX0-513" fmla="*/ 0 w 633270"/>
              <a:gd name="connsiteY0-514" fmla="*/ 702602 h 702602"/>
              <a:gd name="connsiteX1-515" fmla="*/ 344099 w 633270"/>
              <a:gd name="connsiteY1-516" fmla="*/ 146705 h 702602"/>
              <a:gd name="connsiteX2-517" fmla="*/ 631818 w 633270"/>
              <a:gd name="connsiteY2-518" fmla="*/ 240937 h 702602"/>
              <a:gd name="connsiteX3-519" fmla="*/ 391836 w 633270"/>
              <a:gd name="connsiteY3-520" fmla="*/ 409102 h 702602"/>
              <a:gd name="connsiteX4-521" fmla="*/ 235527 w 633270"/>
              <a:gd name="connsiteY4-522" fmla="*/ 127747 h 702602"/>
              <a:gd name="connsiteX5-523" fmla="*/ 436896 w 633270"/>
              <a:gd name="connsiteY5-524" fmla="*/ 0 h 702602"/>
              <a:gd name="connsiteX0-525" fmla="*/ 0 w 633270"/>
              <a:gd name="connsiteY0-526" fmla="*/ 702602 h 702602"/>
              <a:gd name="connsiteX1-527" fmla="*/ 344099 w 633270"/>
              <a:gd name="connsiteY1-528" fmla="*/ 146705 h 702602"/>
              <a:gd name="connsiteX2-529" fmla="*/ 631818 w 633270"/>
              <a:gd name="connsiteY2-530" fmla="*/ 240937 h 702602"/>
              <a:gd name="connsiteX3-531" fmla="*/ 391836 w 633270"/>
              <a:gd name="connsiteY3-532" fmla="*/ 409102 h 702602"/>
              <a:gd name="connsiteX4-533" fmla="*/ 235527 w 633270"/>
              <a:gd name="connsiteY4-534" fmla="*/ 127747 h 702602"/>
              <a:gd name="connsiteX5-535" fmla="*/ 436896 w 633270"/>
              <a:gd name="connsiteY5-536" fmla="*/ 0 h 702602"/>
              <a:gd name="connsiteX0-537" fmla="*/ 0 w 633270"/>
              <a:gd name="connsiteY0-538" fmla="*/ 702602 h 702602"/>
              <a:gd name="connsiteX1-539" fmla="*/ 344099 w 633270"/>
              <a:gd name="connsiteY1-540" fmla="*/ 146705 h 702602"/>
              <a:gd name="connsiteX2-541" fmla="*/ 631818 w 633270"/>
              <a:gd name="connsiteY2-542" fmla="*/ 240937 h 702602"/>
              <a:gd name="connsiteX3-543" fmla="*/ 391836 w 633270"/>
              <a:gd name="connsiteY3-544" fmla="*/ 409102 h 702602"/>
              <a:gd name="connsiteX4-545" fmla="*/ 235527 w 633270"/>
              <a:gd name="connsiteY4-546" fmla="*/ 127747 h 702602"/>
              <a:gd name="connsiteX5-547" fmla="*/ 436896 w 633270"/>
              <a:gd name="connsiteY5-548" fmla="*/ 0 h 702602"/>
              <a:gd name="connsiteX0-549" fmla="*/ 0 w 633270"/>
              <a:gd name="connsiteY0-550" fmla="*/ 702602 h 702602"/>
              <a:gd name="connsiteX1-551" fmla="*/ 344099 w 633270"/>
              <a:gd name="connsiteY1-552" fmla="*/ 146705 h 702602"/>
              <a:gd name="connsiteX2-553" fmla="*/ 631818 w 633270"/>
              <a:gd name="connsiteY2-554" fmla="*/ 240937 h 702602"/>
              <a:gd name="connsiteX3-555" fmla="*/ 391836 w 633270"/>
              <a:gd name="connsiteY3-556" fmla="*/ 409102 h 702602"/>
              <a:gd name="connsiteX4-557" fmla="*/ 235527 w 633270"/>
              <a:gd name="connsiteY4-558" fmla="*/ 127747 h 702602"/>
              <a:gd name="connsiteX5-559" fmla="*/ 436896 w 633270"/>
              <a:gd name="connsiteY5-560" fmla="*/ 0 h 702602"/>
              <a:gd name="connsiteX0-561" fmla="*/ 0 w 633270"/>
              <a:gd name="connsiteY0-562" fmla="*/ 702602 h 702602"/>
              <a:gd name="connsiteX1-563" fmla="*/ 344099 w 633270"/>
              <a:gd name="connsiteY1-564" fmla="*/ 146705 h 702602"/>
              <a:gd name="connsiteX2-565" fmla="*/ 631818 w 633270"/>
              <a:gd name="connsiteY2-566" fmla="*/ 240937 h 702602"/>
              <a:gd name="connsiteX3-567" fmla="*/ 391836 w 633270"/>
              <a:gd name="connsiteY3-568" fmla="*/ 409102 h 702602"/>
              <a:gd name="connsiteX4-569" fmla="*/ 235527 w 633270"/>
              <a:gd name="connsiteY4-570" fmla="*/ 127747 h 702602"/>
              <a:gd name="connsiteX5-571" fmla="*/ 436896 w 633270"/>
              <a:gd name="connsiteY5-572" fmla="*/ 0 h 702602"/>
              <a:gd name="connsiteX0-573" fmla="*/ 0 w 720265"/>
              <a:gd name="connsiteY0-574" fmla="*/ 812139 h 812139"/>
              <a:gd name="connsiteX1-575" fmla="*/ 344099 w 720265"/>
              <a:gd name="connsiteY1-576" fmla="*/ 256242 h 812139"/>
              <a:gd name="connsiteX2-577" fmla="*/ 631818 w 720265"/>
              <a:gd name="connsiteY2-578" fmla="*/ 350474 h 812139"/>
              <a:gd name="connsiteX3-579" fmla="*/ 391836 w 720265"/>
              <a:gd name="connsiteY3-580" fmla="*/ 518639 h 812139"/>
              <a:gd name="connsiteX4-581" fmla="*/ 235527 w 720265"/>
              <a:gd name="connsiteY4-582" fmla="*/ 237284 h 812139"/>
              <a:gd name="connsiteX5-583" fmla="*/ 720265 w 720265"/>
              <a:gd name="connsiteY5-584" fmla="*/ 0 h 812139"/>
              <a:gd name="connsiteX0-585" fmla="*/ 0 w 633270"/>
              <a:gd name="connsiteY0-586" fmla="*/ 802614 h 802614"/>
              <a:gd name="connsiteX1-587" fmla="*/ 344099 w 633270"/>
              <a:gd name="connsiteY1-588" fmla="*/ 246717 h 802614"/>
              <a:gd name="connsiteX2-589" fmla="*/ 631818 w 633270"/>
              <a:gd name="connsiteY2-590" fmla="*/ 340949 h 802614"/>
              <a:gd name="connsiteX3-591" fmla="*/ 391836 w 633270"/>
              <a:gd name="connsiteY3-592" fmla="*/ 509114 h 802614"/>
              <a:gd name="connsiteX4-593" fmla="*/ 235527 w 633270"/>
              <a:gd name="connsiteY4-594" fmla="*/ 227759 h 802614"/>
              <a:gd name="connsiteX5-595" fmla="*/ 467853 w 633270"/>
              <a:gd name="connsiteY5-596" fmla="*/ 0 h 802614"/>
              <a:gd name="connsiteX0-597" fmla="*/ 0 w 633270"/>
              <a:gd name="connsiteY0-598" fmla="*/ 802614 h 802614"/>
              <a:gd name="connsiteX1-599" fmla="*/ 344099 w 633270"/>
              <a:gd name="connsiteY1-600" fmla="*/ 246717 h 802614"/>
              <a:gd name="connsiteX2-601" fmla="*/ 631818 w 633270"/>
              <a:gd name="connsiteY2-602" fmla="*/ 340949 h 802614"/>
              <a:gd name="connsiteX3-603" fmla="*/ 391836 w 633270"/>
              <a:gd name="connsiteY3-604" fmla="*/ 509114 h 802614"/>
              <a:gd name="connsiteX4-605" fmla="*/ 235527 w 633270"/>
              <a:gd name="connsiteY4-606" fmla="*/ 227759 h 802614"/>
              <a:gd name="connsiteX5-607" fmla="*/ 467853 w 633270"/>
              <a:gd name="connsiteY5-608" fmla="*/ 0 h 802614"/>
              <a:gd name="connsiteX0-609" fmla="*/ 0 w 865501"/>
              <a:gd name="connsiteY0-610" fmla="*/ 994002 h 994002"/>
              <a:gd name="connsiteX1-611" fmla="*/ 344099 w 865501"/>
              <a:gd name="connsiteY1-612" fmla="*/ 438105 h 994002"/>
              <a:gd name="connsiteX2-613" fmla="*/ 631818 w 865501"/>
              <a:gd name="connsiteY2-614" fmla="*/ 532337 h 994002"/>
              <a:gd name="connsiteX3-615" fmla="*/ 391836 w 865501"/>
              <a:gd name="connsiteY3-616" fmla="*/ 700502 h 994002"/>
              <a:gd name="connsiteX4-617" fmla="*/ 235527 w 865501"/>
              <a:gd name="connsiteY4-618" fmla="*/ 419147 h 994002"/>
              <a:gd name="connsiteX5-619" fmla="*/ 865501 w 865501"/>
              <a:gd name="connsiteY5-620" fmla="*/ 0 h 994002"/>
              <a:gd name="connsiteX0-621" fmla="*/ 0 w 865501"/>
              <a:gd name="connsiteY0-622" fmla="*/ 994002 h 994002"/>
              <a:gd name="connsiteX1-623" fmla="*/ 344099 w 865501"/>
              <a:gd name="connsiteY1-624" fmla="*/ 438105 h 994002"/>
              <a:gd name="connsiteX2-625" fmla="*/ 631818 w 865501"/>
              <a:gd name="connsiteY2-626" fmla="*/ 532337 h 994002"/>
              <a:gd name="connsiteX3-627" fmla="*/ 391836 w 865501"/>
              <a:gd name="connsiteY3-628" fmla="*/ 700502 h 994002"/>
              <a:gd name="connsiteX4-629" fmla="*/ 235527 w 865501"/>
              <a:gd name="connsiteY4-630" fmla="*/ 419147 h 994002"/>
              <a:gd name="connsiteX5-631" fmla="*/ 865501 w 865501"/>
              <a:gd name="connsiteY5-632" fmla="*/ 0 h 994002"/>
              <a:gd name="connsiteX0-633" fmla="*/ 0 w 865501"/>
              <a:gd name="connsiteY0-634" fmla="*/ 994002 h 994002"/>
              <a:gd name="connsiteX1-635" fmla="*/ 344099 w 865501"/>
              <a:gd name="connsiteY1-636" fmla="*/ 438105 h 994002"/>
              <a:gd name="connsiteX2-637" fmla="*/ 631818 w 865501"/>
              <a:gd name="connsiteY2-638" fmla="*/ 532337 h 994002"/>
              <a:gd name="connsiteX3-639" fmla="*/ 391836 w 865501"/>
              <a:gd name="connsiteY3-640" fmla="*/ 700502 h 994002"/>
              <a:gd name="connsiteX4-641" fmla="*/ 235527 w 865501"/>
              <a:gd name="connsiteY4-642" fmla="*/ 419147 h 994002"/>
              <a:gd name="connsiteX5-643" fmla="*/ 865501 w 865501"/>
              <a:gd name="connsiteY5-644" fmla="*/ 0 h 994002"/>
              <a:gd name="connsiteX0-645" fmla="*/ 0 w 865501"/>
              <a:gd name="connsiteY0-646" fmla="*/ 994002 h 994002"/>
              <a:gd name="connsiteX1-647" fmla="*/ 344099 w 865501"/>
              <a:gd name="connsiteY1-648" fmla="*/ 438105 h 994002"/>
              <a:gd name="connsiteX2-649" fmla="*/ 631818 w 865501"/>
              <a:gd name="connsiteY2-650" fmla="*/ 532337 h 994002"/>
              <a:gd name="connsiteX3-651" fmla="*/ 391836 w 865501"/>
              <a:gd name="connsiteY3-652" fmla="*/ 700502 h 994002"/>
              <a:gd name="connsiteX4-653" fmla="*/ 235527 w 865501"/>
              <a:gd name="connsiteY4-654" fmla="*/ 419147 h 994002"/>
              <a:gd name="connsiteX5-655" fmla="*/ 865501 w 865501"/>
              <a:gd name="connsiteY5-656" fmla="*/ 0 h 994002"/>
              <a:gd name="connsiteX0-657" fmla="*/ 0 w 865501"/>
              <a:gd name="connsiteY0-658" fmla="*/ 994002 h 994002"/>
              <a:gd name="connsiteX1-659" fmla="*/ 344099 w 865501"/>
              <a:gd name="connsiteY1-660" fmla="*/ 438105 h 994002"/>
              <a:gd name="connsiteX2-661" fmla="*/ 631818 w 865501"/>
              <a:gd name="connsiteY2-662" fmla="*/ 532337 h 994002"/>
              <a:gd name="connsiteX3-663" fmla="*/ 391836 w 865501"/>
              <a:gd name="connsiteY3-664" fmla="*/ 700502 h 994002"/>
              <a:gd name="connsiteX4-665" fmla="*/ 235527 w 865501"/>
              <a:gd name="connsiteY4-666" fmla="*/ 419147 h 994002"/>
              <a:gd name="connsiteX5-667" fmla="*/ 865501 w 865501"/>
              <a:gd name="connsiteY5-668" fmla="*/ 0 h 994002"/>
              <a:gd name="connsiteX0-669" fmla="*/ 0 w 865501"/>
              <a:gd name="connsiteY0-670" fmla="*/ 994002 h 994002"/>
              <a:gd name="connsiteX1-671" fmla="*/ 344099 w 865501"/>
              <a:gd name="connsiteY1-672" fmla="*/ 438105 h 994002"/>
              <a:gd name="connsiteX2-673" fmla="*/ 631818 w 865501"/>
              <a:gd name="connsiteY2-674" fmla="*/ 532337 h 994002"/>
              <a:gd name="connsiteX3-675" fmla="*/ 391836 w 865501"/>
              <a:gd name="connsiteY3-676" fmla="*/ 700502 h 994002"/>
              <a:gd name="connsiteX4-677" fmla="*/ 235527 w 865501"/>
              <a:gd name="connsiteY4-678" fmla="*/ 419147 h 994002"/>
              <a:gd name="connsiteX5-679" fmla="*/ 865501 w 865501"/>
              <a:gd name="connsiteY5-680" fmla="*/ 0 h 994002"/>
              <a:gd name="connsiteX0-681" fmla="*/ 0 w 865501"/>
              <a:gd name="connsiteY0-682" fmla="*/ 994002 h 994002"/>
              <a:gd name="connsiteX1-683" fmla="*/ 344099 w 865501"/>
              <a:gd name="connsiteY1-684" fmla="*/ 438105 h 994002"/>
              <a:gd name="connsiteX2-685" fmla="*/ 631818 w 865501"/>
              <a:gd name="connsiteY2-686" fmla="*/ 532337 h 994002"/>
              <a:gd name="connsiteX3-687" fmla="*/ 391836 w 865501"/>
              <a:gd name="connsiteY3-688" fmla="*/ 700502 h 994002"/>
              <a:gd name="connsiteX4-689" fmla="*/ 235527 w 865501"/>
              <a:gd name="connsiteY4-690" fmla="*/ 419147 h 994002"/>
              <a:gd name="connsiteX5-691" fmla="*/ 865501 w 865501"/>
              <a:gd name="connsiteY5-692" fmla="*/ 0 h 994002"/>
              <a:gd name="connsiteX0-693" fmla="*/ 0 w 865501"/>
              <a:gd name="connsiteY0-694" fmla="*/ 994002 h 994002"/>
              <a:gd name="connsiteX1-695" fmla="*/ 344099 w 865501"/>
              <a:gd name="connsiteY1-696" fmla="*/ 438105 h 994002"/>
              <a:gd name="connsiteX2-697" fmla="*/ 631818 w 865501"/>
              <a:gd name="connsiteY2-698" fmla="*/ 532337 h 994002"/>
              <a:gd name="connsiteX3-699" fmla="*/ 412319 w 865501"/>
              <a:gd name="connsiteY3-700" fmla="*/ 762194 h 994002"/>
              <a:gd name="connsiteX4-701" fmla="*/ 235527 w 865501"/>
              <a:gd name="connsiteY4-702" fmla="*/ 419147 h 994002"/>
              <a:gd name="connsiteX5-703" fmla="*/ 865501 w 865501"/>
              <a:gd name="connsiteY5-704" fmla="*/ 0 h 994002"/>
              <a:gd name="connsiteX0-705" fmla="*/ 0 w 865501"/>
              <a:gd name="connsiteY0-706" fmla="*/ 994002 h 994002"/>
              <a:gd name="connsiteX1-707" fmla="*/ 344099 w 865501"/>
              <a:gd name="connsiteY1-708" fmla="*/ 438105 h 994002"/>
              <a:gd name="connsiteX2-709" fmla="*/ 631818 w 865501"/>
              <a:gd name="connsiteY2-710" fmla="*/ 532337 h 994002"/>
              <a:gd name="connsiteX3-711" fmla="*/ 412319 w 865501"/>
              <a:gd name="connsiteY3-712" fmla="*/ 762194 h 994002"/>
              <a:gd name="connsiteX4-713" fmla="*/ 235527 w 865501"/>
              <a:gd name="connsiteY4-714" fmla="*/ 419147 h 994002"/>
              <a:gd name="connsiteX5-715" fmla="*/ 865501 w 865501"/>
              <a:gd name="connsiteY5-716" fmla="*/ 0 h 994002"/>
              <a:gd name="connsiteX0-717" fmla="*/ 0 w 865501"/>
              <a:gd name="connsiteY0-718" fmla="*/ 994002 h 994002"/>
              <a:gd name="connsiteX1-719" fmla="*/ 344099 w 865501"/>
              <a:gd name="connsiteY1-720" fmla="*/ 438105 h 994002"/>
              <a:gd name="connsiteX2-721" fmla="*/ 631818 w 865501"/>
              <a:gd name="connsiteY2-722" fmla="*/ 532337 h 994002"/>
              <a:gd name="connsiteX3-723" fmla="*/ 412319 w 865501"/>
              <a:gd name="connsiteY3-724" fmla="*/ 762194 h 994002"/>
              <a:gd name="connsiteX4-725" fmla="*/ 235527 w 865501"/>
              <a:gd name="connsiteY4-726" fmla="*/ 419147 h 994002"/>
              <a:gd name="connsiteX5-727" fmla="*/ 865501 w 865501"/>
              <a:gd name="connsiteY5-728" fmla="*/ 0 h 994002"/>
              <a:gd name="connsiteX0-729" fmla="*/ 0 w 865501"/>
              <a:gd name="connsiteY0-730" fmla="*/ 994002 h 994002"/>
              <a:gd name="connsiteX1-731" fmla="*/ 344099 w 865501"/>
              <a:gd name="connsiteY1-732" fmla="*/ 438105 h 994002"/>
              <a:gd name="connsiteX2-733" fmla="*/ 631818 w 865501"/>
              <a:gd name="connsiteY2-734" fmla="*/ 532337 h 994002"/>
              <a:gd name="connsiteX3-735" fmla="*/ 412319 w 865501"/>
              <a:gd name="connsiteY3-736" fmla="*/ 762194 h 994002"/>
              <a:gd name="connsiteX4-737" fmla="*/ 235527 w 865501"/>
              <a:gd name="connsiteY4-738" fmla="*/ 419147 h 994002"/>
              <a:gd name="connsiteX5-739" fmla="*/ 865501 w 865501"/>
              <a:gd name="connsiteY5-740" fmla="*/ 0 h 994002"/>
              <a:gd name="connsiteX0-741" fmla="*/ 0 w 865501"/>
              <a:gd name="connsiteY0-742" fmla="*/ 994002 h 994002"/>
              <a:gd name="connsiteX1-743" fmla="*/ 344099 w 865501"/>
              <a:gd name="connsiteY1-744" fmla="*/ 438105 h 994002"/>
              <a:gd name="connsiteX2-745" fmla="*/ 631818 w 865501"/>
              <a:gd name="connsiteY2-746" fmla="*/ 532337 h 994002"/>
              <a:gd name="connsiteX3-747" fmla="*/ 412319 w 865501"/>
              <a:gd name="connsiteY3-748" fmla="*/ 762194 h 994002"/>
              <a:gd name="connsiteX4-749" fmla="*/ 235527 w 865501"/>
              <a:gd name="connsiteY4-750" fmla="*/ 419147 h 994002"/>
              <a:gd name="connsiteX5-751" fmla="*/ 865501 w 865501"/>
              <a:gd name="connsiteY5-752" fmla="*/ 0 h 994002"/>
              <a:gd name="connsiteX0-753" fmla="*/ 0 w 865501"/>
              <a:gd name="connsiteY0-754" fmla="*/ 994002 h 994002"/>
              <a:gd name="connsiteX1-755" fmla="*/ 344099 w 865501"/>
              <a:gd name="connsiteY1-756" fmla="*/ 438105 h 994002"/>
              <a:gd name="connsiteX2-757" fmla="*/ 631818 w 865501"/>
              <a:gd name="connsiteY2-758" fmla="*/ 532337 h 994002"/>
              <a:gd name="connsiteX3-759" fmla="*/ 412319 w 865501"/>
              <a:gd name="connsiteY3-760" fmla="*/ 762194 h 994002"/>
              <a:gd name="connsiteX4-761" fmla="*/ 235527 w 865501"/>
              <a:gd name="connsiteY4-762" fmla="*/ 419147 h 994002"/>
              <a:gd name="connsiteX5-763" fmla="*/ 865501 w 865501"/>
              <a:gd name="connsiteY5-764" fmla="*/ 0 h 994002"/>
              <a:gd name="connsiteX0-765" fmla="*/ 0 w 865501"/>
              <a:gd name="connsiteY0-766" fmla="*/ 994002 h 994002"/>
              <a:gd name="connsiteX1-767" fmla="*/ 344099 w 865501"/>
              <a:gd name="connsiteY1-768" fmla="*/ 438105 h 994002"/>
              <a:gd name="connsiteX2-769" fmla="*/ 631818 w 865501"/>
              <a:gd name="connsiteY2-770" fmla="*/ 532337 h 994002"/>
              <a:gd name="connsiteX3-771" fmla="*/ 412319 w 865501"/>
              <a:gd name="connsiteY3-772" fmla="*/ 762194 h 994002"/>
              <a:gd name="connsiteX4-773" fmla="*/ 235527 w 865501"/>
              <a:gd name="connsiteY4-774" fmla="*/ 419147 h 994002"/>
              <a:gd name="connsiteX5-775" fmla="*/ 865501 w 865501"/>
              <a:gd name="connsiteY5-776" fmla="*/ 0 h 99400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865501" h="994002">
                <a:moveTo>
                  <a:pt x="0" y="994002"/>
                </a:moveTo>
                <a:cubicBezTo>
                  <a:pt x="16329" y="920524"/>
                  <a:pt x="241749" y="518935"/>
                  <a:pt x="344099" y="438105"/>
                </a:cubicBezTo>
                <a:cubicBezTo>
                  <a:pt x="505649" y="310522"/>
                  <a:pt x="623074" y="432414"/>
                  <a:pt x="631818" y="532337"/>
                </a:cubicBezTo>
                <a:cubicBezTo>
                  <a:pt x="634761" y="565966"/>
                  <a:pt x="628163" y="808413"/>
                  <a:pt x="412319" y="762194"/>
                </a:cubicBezTo>
                <a:cubicBezTo>
                  <a:pt x="227737" y="700345"/>
                  <a:pt x="203532" y="502436"/>
                  <a:pt x="235527" y="419147"/>
                </a:cubicBezTo>
                <a:cubicBezTo>
                  <a:pt x="285270" y="254763"/>
                  <a:pt x="465601" y="151023"/>
                  <a:pt x="865501" y="0"/>
                </a:cubicBezTo>
              </a:path>
            </a:pathLst>
          </a:custGeom>
          <a:noFill/>
          <a:ln w="9525">
            <a:solidFill>
              <a:schemeClr val="bg1">
                <a:lumMod val="75000"/>
              </a:schemeClr>
            </a:solidFill>
            <a:prstDash val="dash"/>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lumOff val="50000"/>
                </a:schemeClr>
              </a:solidFill>
              <a:cs typeface="+mn-ea"/>
              <a:sym typeface="+mn-lt"/>
            </a:endParaRPr>
          </a:p>
        </p:txBody>
      </p:sp>
      <p:sp>
        <p:nvSpPr>
          <p:cNvPr id="63" name="Freeform 38"/>
          <p:cNvSpPr/>
          <p:nvPr/>
        </p:nvSpPr>
        <p:spPr>
          <a:xfrm>
            <a:off x="3850640" y="2157095"/>
            <a:ext cx="1525905" cy="579120"/>
          </a:xfrm>
          <a:custGeom>
            <a:avLst/>
            <a:gdLst>
              <a:gd name="connsiteX0" fmla="*/ 480327 w 480327"/>
              <a:gd name="connsiteY0" fmla="*/ 0 h 35648"/>
              <a:gd name="connsiteX1" fmla="*/ 185015 w 480327"/>
              <a:gd name="connsiteY1" fmla="*/ 7116 h 35648"/>
              <a:gd name="connsiteX2" fmla="*/ 142319 w 480327"/>
              <a:gd name="connsiteY2" fmla="*/ 14232 h 35648"/>
              <a:gd name="connsiteX3" fmla="*/ 103181 w 480327"/>
              <a:gd name="connsiteY3" fmla="*/ 17790 h 35648"/>
              <a:gd name="connsiteX4" fmla="*/ 74717 w 480327"/>
              <a:gd name="connsiteY4" fmla="*/ 21348 h 35648"/>
              <a:gd name="connsiteX5" fmla="*/ 24906 w 480327"/>
              <a:gd name="connsiteY5" fmla="*/ 32022 h 35648"/>
              <a:gd name="connsiteX6" fmla="*/ 0 w 480327"/>
              <a:gd name="connsiteY6" fmla="*/ 35580 h 35648"/>
              <a:gd name="connsiteX0-1" fmla="*/ 480327 w 480327"/>
              <a:gd name="connsiteY0-2" fmla="*/ 0 h 35648"/>
              <a:gd name="connsiteX1-3" fmla="*/ 142319 w 480327"/>
              <a:gd name="connsiteY1-4" fmla="*/ 14232 h 35648"/>
              <a:gd name="connsiteX2-5" fmla="*/ 103181 w 480327"/>
              <a:gd name="connsiteY2-6" fmla="*/ 17790 h 35648"/>
              <a:gd name="connsiteX3-7" fmla="*/ 74717 w 480327"/>
              <a:gd name="connsiteY3-8" fmla="*/ 21348 h 35648"/>
              <a:gd name="connsiteX4-9" fmla="*/ 24906 w 480327"/>
              <a:gd name="connsiteY4-10" fmla="*/ 32022 h 35648"/>
              <a:gd name="connsiteX5-11" fmla="*/ 0 w 480327"/>
              <a:gd name="connsiteY5-12" fmla="*/ 35580 h 35648"/>
              <a:gd name="connsiteX0-13" fmla="*/ 480327 w 480327"/>
              <a:gd name="connsiteY0-14" fmla="*/ 0 h 35648"/>
              <a:gd name="connsiteX1-15" fmla="*/ 103181 w 480327"/>
              <a:gd name="connsiteY1-16" fmla="*/ 17790 h 35648"/>
              <a:gd name="connsiteX2-17" fmla="*/ 74717 w 480327"/>
              <a:gd name="connsiteY2-18" fmla="*/ 21348 h 35648"/>
              <a:gd name="connsiteX3-19" fmla="*/ 24906 w 480327"/>
              <a:gd name="connsiteY3-20" fmla="*/ 32022 h 35648"/>
              <a:gd name="connsiteX4-21" fmla="*/ 0 w 480327"/>
              <a:gd name="connsiteY4-22" fmla="*/ 35580 h 35648"/>
              <a:gd name="connsiteX0-23" fmla="*/ 480327 w 480327"/>
              <a:gd name="connsiteY0-24" fmla="*/ 0 h 35648"/>
              <a:gd name="connsiteX1-25" fmla="*/ 74717 w 480327"/>
              <a:gd name="connsiteY1-26" fmla="*/ 21348 h 35648"/>
              <a:gd name="connsiteX2-27" fmla="*/ 24906 w 480327"/>
              <a:gd name="connsiteY2-28" fmla="*/ 32022 h 35648"/>
              <a:gd name="connsiteX3-29" fmla="*/ 0 w 480327"/>
              <a:gd name="connsiteY3-30" fmla="*/ 35580 h 35648"/>
              <a:gd name="connsiteX0-31" fmla="*/ 480327 w 480327"/>
              <a:gd name="connsiteY0-32" fmla="*/ 0 h 35648"/>
              <a:gd name="connsiteX1-33" fmla="*/ 24906 w 480327"/>
              <a:gd name="connsiteY1-34" fmla="*/ 32022 h 35648"/>
              <a:gd name="connsiteX2-35" fmla="*/ 0 w 480327"/>
              <a:gd name="connsiteY2-36" fmla="*/ 35580 h 35648"/>
              <a:gd name="connsiteX0-37" fmla="*/ 480327 w 480327"/>
              <a:gd name="connsiteY0-38" fmla="*/ 0 h 35580"/>
              <a:gd name="connsiteX1-39" fmla="*/ 0 w 480327"/>
              <a:gd name="connsiteY1-40" fmla="*/ 35580 h 35580"/>
              <a:gd name="connsiteX0-41" fmla="*/ 921516 w 921516"/>
              <a:gd name="connsiteY0-42" fmla="*/ 647552 h 647552"/>
              <a:gd name="connsiteX1-43" fmla="*/ 0 w 921516"/>
              <a:gd name="connsiteY1-44" fmla="*/ 0 h 647552"/>
              <a:gd name="connsiteX0-45" fmla="*/ 1572626 w 1572626"/>
              <a:gd name="connsiteY0-46" fmla="*/ 754292 h 754292"/>
              <a:gd name="connsiteX1-47" fmla="*/ 0 w 1572626"/>
              <a:gd name="connsiteY1-48" fmla="*/ 0 h 754292"/>
              <a:gd name="connsiteX0-49" fmla="*/ 1572626 w 1572626"/>
              <a:gd name="connsiteY0-50" fmla="*/ 754292 h 754292"/>
              <a:gd name="connsiteX1-51" fmla="*/ 0 w 1572626"/>
              <a:gd name="connsiteY1-52" fmla="*/ 0 h 754292"/>
              <a:gd name="connsiteX0-53" fmla="*/ 1572626 w 1572626"/>
              <a:gd name="connsiteY0-54" fmla="*/ 754292 h 754292"/>
              <a:gd name="connsiteX1-55" fmla="*/ 0 w 1572626"/>
              <a:gd name="connsiteY1-56" fmla="*/ 0 h 754292"/>
              <a:gd name="connsiteX0-57" fmla="*/ 1572626 w 1572626"/>
              <a:gd name="connsiteY0-58" fmla="*/ 754292 h 754292"/>
              <a:gd name="connsiteX1-59" fmla="*/ 0 w 1572626"/>
              <a:gd name="connsiteY1-60" fmla="*/ 0 h 754292"/>
              <a:gd name="connsiteX0-61" fmla="*/ 1572626 w 1572626"/>
              <a:gd name="connsiteY0-62" fmla="*/ 801398 h 801398"/>
              <a:gd name="connsiteX1-63" fmla="*/ 0 w 1572626"/>
              <a:gd name="connsiteY1-64" fmla="*/ 47106 h 801398"/>
            </a:gdLst>
            <a:ahLst/>
            <a:cxnLst>
              <a:cxn ang="0">
                <a:pos x="connsiteX0-1" y="connsiteY0-2"/>
              </a:cxn>
              <a:cxn ang="0">
                <a:pos x="connsiteX1-3" y="connsiteY1-4"/>
              </a:cxn>
            </a:cxnLst>
            <a:rect l="l" t="t" r="r" b="b"/>
            <a:pathLst>
              <a:path w="1572626" h="801398">
                <a:moveTo>
                  <a:pt x="1572626" y="801398"/>
                </a:moveTo>
                <a:cubicBezTo>
                  <a:pt x="1343729" y="-47773"/>
                  <a:pt x="606042" y="-60819"/>
                  <a:pt x="0" y="47106"/>
                </a:cubicBezTo>
              </a:path>
            </a:pathLst>
          </a:custGeom>
          <a:noFill/>
          <a:ln w="9525">
            <a:solidFill>
              <a:schemeClr val="bg1">
                <a:lumMod val="75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lumOff val="50000"/>
                </a:schemeClr>
              </a:solidFill>
              <a:cs typeface="+mn-ea"/>
              <a:sym typeface="+mn-lt"/>
            </a:endParaRPr>
          </a:p>
        </p:txBody>
      </p:sp>
      <p:sp>
        <p:nvSpPr>
          <p:cNvPr id="64" name="Freeform 39"/>
          <p:cNvSpPr/>
          <p:nvPr/>
        </p:nvSpPr>
        <p:spPr>
          <a:xfrm flipV="1">
            <a:off x="3756025" y="3945890"/>
            <a:ext cx="1303655" cy="712470"/>
          </a:xfrm>
          <a:custGeom>
            <a:avLst/>
            <a:gdLst>
              <a:gd name="connsiteX0" fmla="*/ 480327 w 480327"/>
              <a:gd name="connsiteY0" fmla="*/ 0 h 35648"/>
              <a:gd name="connsiteX1" fmla="*/ 185015 w 480327"/>
              <a:gd name="connsiteY1" fmla="*/ 7116 h 35648"/>
              <a:gd name="connsiteX2" fmla="*/ 142319 w 480327"/>
              <a:gd name="connsiteY2" fmla="*/ 14232 h 35648"/>
              <a:gd name="connsiteX3" fmla="*/ 103181 w 480327"/>
              <a:gd name="connsiteY3" fmla="*/ 17790 h 35648"/>
              <a:gd name="connsiteX4" fmla="*/ 74717 w 480327"/>
              <a:gd name="connsiteY4" fmla="*/ 21348 h 35648"/>
              <a:gd name="connsiteX5" fmla="*/ 24906 w 480327"/>
              <a:gd name="connsiteY5" fmla="*/ 32022 h 35648"/>
              <a:gd name="connsiteX6" fmla="*/ 0 w 480327"/>
              <a:gd name="connsiteY6" fmla="*/ 35580 h 35648"/>
              <a:gd name="connsiteX0-1" fmla="*/ 480327 w 480327"/>
              <a:gd name="connsiteY0-2" fmla="*/ 0 h 35648"/>
              <a:gd name="connsiteX1-3" fmla="*/ 142319 w 480327"/>
              <a:gd name="connsiteY1-4" fmla="*/ 14232 h 35648"/>
              <a:gd name="connsiteX2-5" fmla="*/ 103181 w 480327"/>
              <a:gd name="connsiteY2-6" fmla="*/ 17790 h 35648"/>
              <a:gd name="connsiteX3-7" fmla="*/ 74717 w 480327"/>
              <a:gd name="connsiteY3-8" fmla="*/ 21348 h 35648"/>
              <a:gd name="connsiteX4-9" fmla="*/ 24906 w 480327"/>
              <a:gd name="connsiteY4-10" fmla="*/ 32022 h 35648"/>
              <a:gd name="connsiteX5-11" fmla="*/ 0 w 480327"/>
              <a:gd name="connsiteY5-12" fmla="*/ 35580 h 35648"/>
              <a:gd name="connsiteX0-13" fmla="*/ 480327 w 480327"/>
              <a:gd name="connsiteY0-14" fmla="*/ 0 h 35648"/>
              <a:gd name="connsiteX1-15" fmla="*/ 103181 w 480327"/>
              <a:gd name="connsiteY1-16" fmla="*/ 17790 h 35648"/>
              <a:gd name="connsiteX2-17" fmla="*/ 74717 w 480327"/>
              <a:gd name="connsiteY2-18" fmla="*/ 21348 h 35648"/>
              <a:gd name="connsiteX3-19" fmla="*/ 24906 w 480327"/>
              <a:gd name="connsiteY3-20" fmla="*/ 32022 h 35648"/>
              <a:gd name="connsiteX4-21" fmla="*/ 0 w 480327"/>
              <a:gd name="connsiteY4-22" fmla="*/ 35580 h 35648"/>
              <a:gd name="connsiteX0-23" fmla="*/ 480327 w 480327"/>
              <a:gd name="connsiteY0-24" fmla="*/ 0 h 35648"/>
              <a:gd name="connsiteX1-25" fmla="*/ 74717 w 480327"/>
              <a:gd name="connsiteY1-26" fmla="*/ 21348 h 35648"/>
              <a:gd name="connsiteX2-27" fmla="*/ 24906 w 480327"/>
              <a:gd name="connsiteY2-28" fmla="*/ 32022 h 35648"/>
              <a:gd name="connsiteX3-29" fmla="*/ 0 w 480327"/>
              <a:gd name="connsiteY3-30" fmla="*/ 35580 h 35648"/>
              <a:gd name="connsiteX0-31" fmla="*/ 480327 w 480327"/>
              <a:gd name="connsiteY0-32" fmla="*/ 0 h 35648"/>
              <a:gd name="connsiteX1-33" fmla="*/ 24906 w 480327"/>
              <a:gd name="connsiteY1-34" fmla="*/ 32022 h 35648"/>
              <a:gd name="connsiteX2-35" fmla="*/ 0 w 480327"/>
              <a:gd name="connsiteY2-36" fmla="*/ 35580 h 35648"/>
              <a:gd name="connsiteX0-37" fmla="*/ 480327 w 480327"/>
              <a:gd name="connsiteY0-38" fmla="*/ 0 h 35580"/>
              <a:gd name="connsiteX1-39" fmla="*/ 0 w 480327"/>
              <a:gd name="connsiteY1-40" fmla="*/ 35580 h 35580"/>
              <a:gd name="connsiteX0-41" fmla="*/ 921516 w 921516"/>
              <a:gd name="connsiteY0-42" fmla="*/ 647552 h 647552"/>
              <a:gd name="connsiteX1-43" fmla="*/ 0 w 921516"/>
              <a:gd name="connsiteY1-44" fmla="*/ 0 h 647552"/>
              <a:gd name="connsiteX0-45" fmla="*/ 1572626 w 1572626"/>
              <a:gd name="connsiteY0-46" fmla="*/ 754292 h 754292"/>
              <a:gd name="connsiteX1-47" fmla="*/ 0 w 1572626"/>
              <a:gd name="connsiteY1-48" fmla="*/ 0 h 754292"/>
              <a:gd name="connsiteX0-49" fmla="*/ 1572626 w 1572626"/>
              <a:gd name="connsiteY0-50" fmla="*/ 754292 h 754292"/>
              <a:gd name="connsiteX1-51" fmla="*/ 0 w 1572626"/>
              <a:gd name="connsiteY1-52" fmla="*/ 0 h 754292"/>
              <a:gd name="connsiteX0-53" fmla="*/ 1572626 w 1572626"/>
              <a:gd name="connsiteY0-54" fmla="*/ 754292 h 754292"/>
              <a:gd name="connsiteX1-55" fmla="*/ 0 w 1572626"/>
              <a:gd name="connsiteY1-56" fmla="*/ 0 h 754292"/>
              <a:gd name="connsiteX0-57" fmla="*/ 1572626 w 1572626"/>
              <a:gd name="connsiteY0-58" fmla="*/ 754292 h 754292"/>
              <a:gd name="connsiteX1-59" fmla="*/ 0 w 1572626"/>
              <a:gd name="connsiteY1-60" fmla="*/ 0 h 754292"/>
              <a:gd name="connsiteX0-61" fmla="*/ 1572626 w 1572626"/>
              <a:gd name="connsiteY0-62" fmla="*/ 801398 h 801398"/>
              <a:gd name="connsiteX1-63" fmla="*/ 0 w 1572626"/>
              <a:gd name="connsiteY1-64" fmla="*/ 47106 h 801398"/>
            </a:gdLst>
            <a:ahLst/>
            <a:cxnLst>
              <a:cxn ang="0">
                <a:pos x="connsiteX0-1" y="connsiteY0-2"/>
              </a:cxn>
              <a:cxn ang="0">
                <a:pos x="connsiteX1-3" y="connsiteY1-4"/>
              </a:cxn>
            </a:cxnLst>
            <a:rect l="l" t="t" r="r" b="b"/>
            <a:pathLst>
              <a:path w="1572626" h="801398">
                <a:moveTo>
                  <a:pt x="1572626" y="801398"/>
                </a:moveTo>
                <a:cubicBezTo>
                  <a:pt x="1343729" y="-47773"/>
                  <a:pt x="606042" y="-60819"/>
                  <a:pt x="0" y="47106"/>
                </a:cubicBezTo>
              </a:path>
            </a:pathLst>
          </a:custGeom>
          <a:noFill/>
          <a:ln w="9525">
            <a:solidFill>
              <a:schemeClr val="bg1">
                <a:lumMod val="75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lumOff val="50000"/>
                </a:schemeClr>
              </a:solidFill>
              <a:cs typeface="+mn-ea"/>
              <a:sym typeface="+mn-lt"/>
            </a:endParaRPr>
          </a:p>
        </p:txBody>
      </p:sp>
      <p:sp>
        <p:nvSpPr>
          <p:cNvPr id="65" name="Freeform 40"/>
          <p:cNvSpPr/>
          <p:nvPr/>
        </p:nvSpPr>
        <p:spPr>
          <a:xfrm flipH="1" flipV="1">
            <a:off x="6630035" y="4051300"/>
            <a:ext cx="1706245" cy="422910"/>
          </a:xfrm>
          <a:custGeom>
            <a:avLst/>
            <a:gdLst>
              <a:gd name="connsiteX0" fmla="*/ 480327 w 480327"/>
              <a:gd name="connsiteY0" fmla="*/ 0 h 35648"/>
              <a:gd name="connsiteX1" fmla="*/ 185015 w 480327"/>
              <a:gd name="connsiteY1" fmla="*/ 7116 h 35648"/>
              <a:gd name="connsiteX2" fmla="*/ 142319 w 480327"/>
              <a:gd name="connsiteY2" fmla="*/ 14232 h 35648"/>
              <a:gd name="connsiteX3" fmla="*/ 103181 w 480327"/>
              <a:gd name="connsiteY3" fmla="*/ 17790 h 35648"/>
              <a:gd name="connsiteX4" fmla="*/ 74717 w 480327"/>
              <a:gd name="connsiteY4" fmla="*/ 21348 h 35648"/>
              <a:gd name="connsiteX5" fmla="*/ 24906 w 480327"/>
              <a:gd name="connsiteY5" fmla="*/ 32022 h 35648"/>
              <a:gd name="connsiteX6" fmla="*/ 0 w 480327"/>
              <a:gd name="connsiteY6" fmla="*/ 35580 h 35648"/>
              <a:gd name="connsiteX0-1" fmla="*/ 480327 w 480327"/>
              <a:gd name="connsiteY0-2" fmla="*/ 0 h 35648"/>
              <a:gd name="connsiteX1-3" fmla="*/ 142319 w 480327"/>
              <a:gd name="connsiteY1-4" fmla="*/ 14232 h 35648"/>
              <a:gd name="connsiteX2-5" fmla="*/ 103181 w 480327"/>
              <a:gd name="connsiteY2-6" fmla="*/ 17790 h 35648"/>
              <a:gd name="connsiteX3-7" fmla="*/ 74717 w 480327"/>
              <a:gd name="connsiteY3-8" fmla="*/ 21348 h 35648"/>
              <a:gd name="connsiteX4-9" fmla="*/ 24906 w 480327"/>
              <a:gd name="connsiteY4-10" fmla="*/ 32022 h 35648"/>
              <a:gd name="connsiteX5-11" fmla="*/ 0 w 480327"/>
              <a:gd name="connsiteY5-12" fmla="*/ 35580 h 35648"/>
              <a:gd name="connsiteX0-13" fmla="*/ 480327 w 480327"/>
              <a:gd name="connsiteY0-14" fmla="*/ 0 h 35648"/>
              <a:gd name="connsiteX1-15" fmla="*/ 103181 w 480327"/>
              <a:gd name="connsiteY1-16" fmla="*/ 17790 h 35648"/>
              <a:gd name="connsiteX2-17" fmla="*/ 74717 w 480327"/>
              <a:gd name="connsiteY2-18" fmla="*/ 21348 h 35648"/>
              <a:gd name="connsiteX3-19" fmla="*/ 24906 w 480327"/>
              <a:gd name="connsiteY3-20" fmla="*/ 32022 h 35648"/>
              <a:gd name="connsiteX4-21" fmla="*/ 0 w 480327"/>
              <a:gd name="connsiteY4-22" fmla="*/ 35580 h 35648"/>
              <a:gd name="connsiteX0-23" fmla="*/ 480327 w 480327"/>
              <a:gd name="connsiteY0-24" fmla="*/ 0 h 35648"/>
              <a:gd name="connsiteX1-25" fmla="*/ 74717 w 480327"/>
              <a:gd name="connsiteY1-26" fmla="*/ 21348 h 35648"/>
              <a:gd name="connsiteX2-27" fmla="*/ 24906 w 480327"/>
              <a:gd name="connsiteY2-28" fmla="*/ 32022 h 35648"/>
              <a:gd name="connsiteX3-29" fmla="*/ 0 w 480327"/>
              <a:gd name="connsiteY3-30" fmla="*/ 35580 h 35648"/>
              <a:gd name="connsiteX0-31" fmla="*/ 480327 w 480327"/>
              <a:gd name="connsiteY0-32" fmla="*/ 0 h 35648"/>
              <a:gd name="connsiteX1-33" fmla="*/ 24906 w 480327"/>
              <a:gd name="connsiteY1-34" fmla="*/ 32022 h 35648"/>
              <a:gd name="connsiteX2-35" fmla="*/ 0 w 480327"/>
              <a:gd name="connsiteY2-36" fmla="*/ 35580 h 35648"/>
              <a:gd name="connsiteX0-37" fmla="*/ 480327 w 480327"/>
              <a:gd name="connsiteY0-38" fmla="*/ 0 h 35580"/>
              <a:gd name="connsiteX1-39" fmla="*/ 0 w 480327"/>
              <a:gd name="connsiteY1-40" fmla="*/ 35580 h 35580"/>
              <a:gd name="connsiteX0-41" fmla="*/ 921516 w 921516"/>
              <a:gd name="connsiteY0-42" fmla="*/ 647552 h 647552"/>
              <a:gd name="connsiteX1-43" fmla="*/ 0 w 921516"/>
              <a:gd name="connsiteY1-44" fmla="*/ 0 h 647552"/>
              <a:gd name="connsiteX0-45" fmla="*/ 1572626 w 1572626"/>
              <a:gd name="connsiteY0-46" fmla="*/ 754292 h 754292"/>
              <a:gd name="connsiteX1-47" fmla="*/ 0 w 1572626"/>
              <a:gd name="connsiteY1-48" fmla="*/ 0 h 754292"/>
              <a:gd name="connsiteX0-49" fmla="*/ 1572626 w 1572626"/>
              <a:gd name="connsiteY0-50" fmla="*/ 754292 h 754292"/>
              <a:gd name="connsiteX1-51" fmla="*/ 0 w 1572626"/>
              <a:gd name="connsiteY1-52" fmla="*/ 0 h 754292"/>
              <a:gd name="connsiteX0-53" fmla="*/ 1572626 w 1572626"/>
              <a:gd name="connsiteY0-54" fmla="*/ 754292 h 754292"/>
              <a:gd name="connsiteX1-55" fmla="*/ 0 w 1572626"/>
              <a:gd name="connsiteY1-56" fmla="*/ 0 h 754292"/>
              <a:gd name="connsiteX0-57" fmla="*/ 1572626 w 1572626"/>
              <a:gd name="connsiteY0-58" fmla="*/ 754292 h 754292"/>
              <a:gd name="connsiteX1-59" fmla="*/ 0 w 1572626"/>
              <a:gd name="connsiteY1-60" fmla="*/ 0 h 754292"/>
              <a:gd name="connsiteX0-61" fmla="*/ 1572626 w 1572626"/>
              <a:gd name="connsiteY0-62" fmla="*/ 801398 h 801398"/>
              <a:gd name="connsiteX1-63" fmla="*/ 0 w 1572626"/>
              <a:gd name="connsiteY1-64" fmla="*/ 47106 h 801398"/>
            </a:gdLst>
            <a:ahLst/>
            <a:cxnLst>
              <a:cxn ang="0">
                <a:pos x="connsiteX0-1" y="connsiteY0-2"/>
              </a:cxn>
              <a:cxn ang="0">
                <a:pos x="connsiteX1-3" y="connsiteY1-4"/>
              </a:cxn>
            </a:cxnLst>
            <a:rect l="l" t="t" r="r" b="b"/>
            <a:pathLst>
              <a:path w="1572626" h="801398">
                <a:moveTo>
                  <a:pt x="1572626" y="801398"/>
                </a:moveTo>
                <a:cubicBezTo>
                  <a:pt x="1343729" y="-47773"/>
                  <a:pt x="606042" y="-60819"/>
                  <a:pt x="0" y="47106"/>
                </a:cubicBezTo>
              </a:path>
            </a:pathLst>
          </a:custGeom>
          <a:noFill/>
          <a:ln w="9525">
            <a:solidFill>
              <a:schemeClr val="bg1">
                <a:lumMod val="75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lumOff val="50000"/>
                </a:schemeClr>
              </a:solidFill>
              <a:cs typeface="+mn-ea"/>
              <a:sym typeface="+mn-lt"/>
            </a:endParaRPr>
          </a:p>
        </p:txBody>
      </p:sp>
      <p:grpSp>
        <p:nvGrpSpPr>
          <p:cNvPr id="17" name="组合 16"/>
          <p:cNvGrpSpPr/>
          <p:nvPr/>
        </p:nvGrpSpPr>
        <p:grpSpPr>
          <a:xfrm>
            <a:off x="8988425" y="1790065"/>
            <a:ext cx="3651250" cy="1287145"/>
            <a:chOff x="14488" y="3319"/>
            <a:chExt cx="6218" cy="2192"/>
          </a:xfrm>
        </p:grpSpPr>
        <p:sp>
          <p:nvSpPr>
            <p:cNvPr id="66" name="TextBox 45"/>
            <p:cNvSpPr txBox="1"/>
            <p:nvPr/>
          </p:nvSpPr>
          <p:spPr>
            <a:xfrm>
              <a:off x="14513" y="3319"/>
              <a:ext cx="2115" cy="784"/>
            </a:xfrm>
            <a:prstGeom prst="rect">
              <a:avLst/>
            </a:prstGeom>
            <a:noFill/>
          </p:spPr>
          <p:txBody>
            <a:bodyPr wrap="square" rtlCol="0">
              <a:spAutoFit/>
            </a:bodyPr>
            <a:lstStyle/>
            <a:p>
              <a:r>
                <a:rPr lang="en-US" sz="2400" smtClean="0">
                  <a:solidFill>
                    <a:schemeClr val="tx1">
                      <a:lumMod val="50000"/>
                      <a:lumOff val="50000"/>
                    </a:schemeClr>
                  </a:solidFill>
                  <a:cs typeface="+mn-ea"/>
                  <a:sym typeface="+mn-lt"/>
                </a:rPr>
                <a:t>40%</a:t>
              </a:r>
            </a:p>
          </p:txBody>
        </p:sp>
        <p:sp>
          <p:nvSpPr>
            <p:cNvPr id="67" name="TextBox 46"/>
            <p:cNvSpPr txBox="1"/>
            <p:nvPr/>
          </p:nvSpPr>
          <p:spPr>
            <a:xfrm>
              <a:off x="15719" y="3439"/>
              <a:ext cx="4987" cy="627"/>
            </a:xfrm>
            <a:prstGeom prst="rect">
              <a:avLst/>
            </a:prstGeom>
            <a:noFill/>
          </p:spPr>
          <p:txBody>
            <a:bodyPr wrap="square" rtlCol="0">
              <a:spAutoFit/>
            </a:bodyPr>
            <a:lstStyle/>
            <a:p>
              <a:pPr algn="l"/>
              <a:r>
                <a:rPr lang="zh-CN" altLang="en-US">
                  <a:solidFill>
                    <a:schemeClr val="tx1">
                      <a:lumMod val="50000"/>
                      <a:lumOff val="50000"/>
                    </a:schemeClr>
                  </a:solidFill>
                  <a:cs typeface="+mn-ea"/>
                  <a:sym typeface="+mn-lt"/>
                </a:rPr>
                <a:t>请输入标题</a:t>
              </a:r>
              <a:endParaRPr lang="zh-CN" altLang="en-US" b="1">
                <a:solidFill>
                  <a:schemeClr val="tx1">
                    <a:lumMod val="50000"/>
                    <a:lumOff val="50000"/>
                  </a:schemeClr>
                </a:solidFill>
                <a:cs typeface="+mn-ea"/>
                <a:sym typeface="+mn-lt"/>
              </a:endParaRPr>
            </a:p>
          </p:txBody>
        </p:sp>
        <p:sp>
          <p:nvSpPr>
            <p:cNvPr id="68" name="Rectangle 47"/>
            <p:cNvSpPr/>
            <p:nvPr/>
          </p:nvSpPr>
          <p:spPr>
            <a:xfrm>
              <a:off x="14488" y="3941"/>
              <a:ext cx="3853" cy="1570"/>
            </a:xfrm>
            <a:prstGeom prst="rect">
              <a:avLst/>
            </a:prstGeom>
          </p:spPr>
          <p:txBody>
            <a:bodyPr wrap="square">
              <a:spAutoFit/>
            </a:bodyPr>
            <a:lstStyle/>
            <a:p>
              <a:pPr algn="l">
                <a:lnSpc>
                  <a:spcPct val="150000"/>
                </a:lnSpc>
                <a:spcBef>
                  <a:spcPts val="0"/>
                </a:spcBef>
                <a:spcAft>
                  <a:spcPts val="0"/>
                </a:spcAft>
                <a:defRPr sz="1200">
                  <a:solidFill>
                    <a:schemeClr val="accent1"/>
                  </a:solidFill>
                </a:defRPr>
              </a:pPr>
              <a:r>
                <a:rPr dirty="0">
                  <a:solidFill>
                    <a:schemeClr val="tx1">
                      <a:lumMod val="50000"/>
                      <a:lumOff val="50000"/>
                    </a:schemeClr>
                  </a:solidFill>
                  <a:cs typeface="+mn-ea"/>
                  <a:sym typeface="+mn-lt"/>
                </a:rPr>
                <a:t>单击此处输入你的正文，以便观者可以准确理解您所传达的信息。</a:t>
              </a:r>
              <a:endParaRPr lang="en-US" sz="1200" dirty="0" smtClean="0">
                <a:solidFill>
                  <a:schemeClr val="tx1">
                    <a:lumMod val="50000"/>
                    <a:lumOff val="50000"/>
                  </a:schemeClr>
                </a:solidFill>
                <a:cs typeface="+mn-ea"/>
                <a:sym typeface="+mn-lt"/>
              </a:endParaRPr>
            </a:p>
          </p:txBody>
        </p:sp>
      </p:grpSp>
      <p:sp>
        <p:nvSpPr>
          <p:cNvPr id="72" name="TextBox 51"/>
          <p:cNvSpPr txBox="1"/>
          <p:nvPr/>
        </p:nvSpPr>
        <p:spPr>
          <a:xfrm flipH="1">
            <a:off x="1808480" y="1848485"/>
            <a:ext cx="1333500" cy="460375"/>
          </a:xfrm>
          <a:prstGeom prst="rect">
            <a:avLst/>
          </a:prstGeom>
          <a:noFill/>
        </p:spPr>
        <p:txBody>
          <a:bodyPr wrap="square" rtlCol="0">
            <a:spAutoFit/>
          </a:bodyPr>
          <a:lstStyle/>
          <a:p>
            <a:pPr algn="r"/>
            <a:r>
              <a:rPr lang="en-US" sz="2400" smtClean="0">
                <a:solidFill>
                  <a:schemeClr val="tx1">
                    <a:lumMod val="50000"/>
                    <a:lumOff val="50000"/>
                  </a:schemeClr>
                </a:solidFill>
                <a:cs typeface="+mn-ea"/>
                <a:sym typeface="+mn-lt"/>
              </a:rPr>
              <a:t>30%</a:t>
            </a:r>
          </a:p>
        </p:txBody>
      </p:sp>
      <p:sp>
        <p:nvSpPr>
          <p:cNvPr id="73" name="TextBox 52"/>
          <p:cNvSpPr txBox="1"/>
          <p:nvPr/>
        </p:nvSpPr>
        <p:spPr>
          <a:xfrm flipH="1">
            <a:off x="894715" y="1918970"/>
            <a:ext cx="1497330" cy="368300"/>
          </a:xfrm>
          <a:prstGeom prst="rect">
            <a:avLst/>
          </a:prstGeom>
          <a:noFill/>
        </p:spPr>
        <p:txBody>
          <a:bodyPr wrap="square" rtlCol="0">
            <a:spAutoFit/>
          </a:bodyPr>
          <a:lstStyle/>
          <a:p>
            <a:pPr algn="r"/>
            <a:r>
              <a:rPr lang="zh-CN" altLang="en-US">
                <a:solidFill>
                  <a:schemeClr val="tx1">
                    <a:lumMod val="50000"/>
                    <a:lumOff val="50000"/>
                  </a:schemeClr>
                </a:solidFill>
                <a:cs typeface="+mn-ea"/>
                <a:sym typeface="+mn-lt"/>
              </a:rPr>
              <a:t>请输入标题</a:t>
            </a:r>
            <a:endParaRPr lang="zh-CN" altLang="en-US" b="1">
              <a:solidFill>
                <a:schemeClr val="tx1">
                  <a:lumMod val="50000"/>
                  <a:lumOff val="50000"/>
                </a:schemeClr>
              </a:solidFill>
              <a:cs typeface="+mn-ea"/>
              <a:sym typeface="+mn-lt"/>
            </a:endParaRPr>
          </a:p>
        </p:txBody>
      </p:sp>
      <p:sp>
        <p:nvSpPr>
          <p:cNvPr id="74" name="Rectangle 53"/>
          <p:cNvSpPr/>
          <p:nvPr/>
        </p:nvSpPr>
        <p:spPr>
          <a:xfrm flipH="1">
            <a:off x="973455" y="2213610"/>
            <a:ext cx="2201545" cy="922020"/>
          </a:xfrm>
          <a:prstGeom prst="rect">
            <a:avLst/>
          </a:prstGeom>
        </p:spPr>
        <p:txBody>
          <a:bodyPr wrap="square">
            <a:spAutoFit/>
          </a:bodyPr>
          <a:lstStyle/>
          <a:p>
            <a:pPr algn="l">
              <a:lnSpc>
                <a:spcPct val="150000"/>
              </a:lnSpc>
              <a:spcBef>
                <a:spcPts val="0"/>
              </a:spcBef>
              <a:spcAft>
                <a:spcPts val="0"/>
              </a:spcAft>
              <a:defRPr sz="1200">
                <a:solidFill>
                  <a:schemeClr val="accent1"/>
                </a:solidFill>
              </a:defRPr>
            </a:pPr>
            <a:r>
              <a:rPr dirty="0">
                <a:solidFill>
                  <a:schemeClr val="tx1">
                    <a:lumMod val="50000"/>
                    <a:lumOff val="50000"/>
                  </a:schemeClr>
                </a:solidFill>
                <a:cs typeface="+mn-ea"/>
                <a:sym typeface="+mn-lt"/>
              </a:rPr>
              <a:t>单击此处输入你的正文，以便观者可以准确理解您所传达的信息。</a:t>
            </a:r>
            <a:endParaRPr lang="en-US" sz="1200" dirty="0" smtClean="0">
              <a:solidFill>
                <a:schemeClr val="tx1">
                  <a:lumMod val="50000"/>
                  <a:lumOff val="50000"/>
                </a:schemeClr>
              </a:solidFill>
              <a:cs typeface="+mn-ea"/>
              <a:sym typeface="+mn-lt"/>
            </a:endParaRPr>
          </a:p>
        </p:txBody>
      </p:sp>
      <p:grpSp>
        <p:nvGrpSpPr>
          <p:cNvPr id="79" name="Group 14"/>
          <p:cNvGrpSpPr/>
          <p:nvPr/>
        </p:nvGrpSpPr>
        <p:grpSpPr>
          <a:xfrm>
            <a:off x="4999355" y="3820160"/>
            <a:ext cx="151130" cy="151130"/>
            <a:chOff x="4730752" y="4318000"/>
            <a:chExt cx="173038" cy="173038"/>
          </a:xfrm>
        </p:grpSpPr>
        <p:sp>
          <p:nvSpPr>
            <p:cNvPr id="80" name="Oval 23"/>
            <p:cNvSpPr>
              <a:spLocks noChangeArrowheads="1"/>
            </p:cNvSpPr>
            <p:nvPr/>
          </p:nvSpPr>
          <p:spPr bwMode="auto">
            <a:xfrm>
              <a:off x="4741864" y="4327525"/>
              <a:ext cx="150813" cy="15240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tx1">
                    <a:lumMod val="50000"/>
                    <a:lumOff val="50000"/>
                  </a:schemeClr>
                </a:solidFill>
                <a:cs typeface="+mn-ea"/>
                <a:sym typeface="+mn-lt"/>
              </a:endParaRPr>
            </a:p>
          </p:txBody>
        </p:sp>
        <p:sp>
          <p:nvSpPr>
            <p:cNvPr id="81" name="Freeform 24"/>
            <p:cNvSpPr>
              <a:spLocks noEditPoints="1"/>
            </p:cNvSpPr>
            <p:nvPr/>
          </p:nvSpPr>
          <p:spPr bwMode="auto">
            <a:xfrm>
              <a:off x="4730752" y="4318000"/>
              <a:ext cx="173038" cy="173038"/>
            </a:xfrm>
            <a:custGeom>
              <a:avLst/>
              <a:gdLst>
                <a:gd name="T0" fmla="*/ 0 w 65"/>
                <a:gd name="T1" fmla="*/ 32 h 65"/>
                <a:gd name="T2" fmla="*/ 33 w 65"/>
                <a:gd name="T3" fmla="*/ 65 h 65"/>
                <a:gd name="T4" fmla="*/ 65 w 65"/>
                <a:gd name="T5" fmla="*/ 32 h 65"/>
                <a:gd name="T6" fmla="*/ 33 w 65"/>
                <a:gd name="T7" fmla="*/ 0 h 65"/>
                <a:gd name="T8" fmla="*/ 0 w 65"/>
                <a:gd name="T9" fmla="*/ 32 h 65"/>
                <a:gd name="T10" fmla="*/ 0 w 65"/>
                <a:gd name="T11" fmla="*/ 32 h 65"/>
                <a:gd name="T12" fmla="*/ 58 w 65"/>
                <a:gd name="T13" fmla="*/ 32 h 65"/>
                <a:gd name="T14" fmla="*/ 33 w 65"/>
                <a:gd name="T15" fmla="*/ 57 h 65"/>
                <a:gd name="T16" fmla="*/ 8 w 65"/>
                <a:gd name="T17" fmla="*/ 32 h 65"/>
                <a:gd name="T18" fmla="*/ 33 w 65"/>
                <a:gd name="T19" fmla="*/ 7 h 65"/>
                <a:gd name="T20" fmla="*/ 58 w 65"/>
                <a:gd name="T21" fmla="*/ 32 h 65"/>
                <a:gd name="T22" fmla="*/ 58 w 65"/>
                <a:gd name="T23" fmla="*/ 3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5" h="65">
                  <a:moveTo>
                    <a:pt x="0" y="32"/>
                  </a:moveTo>
                  <a:cubicBezTo>
                    <a:pt x="0" y="50"/>
                    <a:pt x="15" y="65"/>
                    <a:pt x="33" y="65"/>
                  </a:cubicBezTo>
                  <a:cubicBezTo>
                    <a:pt x="51" y="65"/>
                    <a:pt x="65" y="50"/>
                    <a:pt x="65" y="32"/>
                  </a:cubicBezTo>
                  <a:cubicBezTo>
                    <a:pt x="65" y="14"/>
                    <a:pt x="51" y="0"/>
                    <a:pt x="33" y="0"/>
                  </a:cubicBezTo>
                  <a:cubicBezTo>
                    <a:pt x="15" y="0"/>
                    <a:pt x="0" y="14"/>
                    <a:pt x="0" y="32"/>
                  </a:cubicBezTo>
                  <a:cubicBezTo>
                    <a:pt x="0" y="50"/>
                    <a:pt x="0" y="14"/>
                    <a:pt x="0" y="32"/>
                  </a:cubicBezTo>
                  <a:close/>
                  <a:moveTo>
                    <a:pt x="58" y="32"/>
                  </a:moveTo>
                  <a:cubicBezTo>
                    <a:pt x="58" y="46"/>
                    <a:pt x="47" y="57"/>
                    <a:pt x="33" y="57"/>
                  </a:cubicBezTo>
                  <a:cubicBezTo>
                    <a:pt x="19" y="57"/>
                    <a:pt x="8" y="46"/>
                    <a:pt x="8" y="32"/>
                  </a:cubicBezTo>
                  <a:cubicBezTo>
                    <a:pt x="8" y="19"/>
                    <a:pt x="19" y="7"/>
                    <a:pt x="33" y="7"/>
                  </a:cubicBezTo>
                  <a:cubicBezTo>
                    <a:pt x="47" y="7"/>
                    <a:pt x="58" y="19"/>
                    <a:pt x="58" y="32"/>
                  </a:cubicBezTo>
                  <a:cubicBezTo>
                    <a:pt x="58" y="46"/>
                    <a:pt x="58" y="19"/>
                    <a:pt x="58" y="32"/>
                  </a:cubicBezTo>
                  <a:close/>
                </a:path>
              </a:pathLst>
            </a:custGeom>
            <a:solidFill>
              <a:schemeClr val="tx2">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tx1">
                    <a:lumMod val="50000"/>
                    <a:lumOff val="50000"/>
                  </a:schemeClr>
                </a:solidFill>
                <a:cs typeface="+mn-ea"/>
                <a:sym typeface="+mn-lt"/>
              </a:endParaRPr>
            </a:p>
          </p:txBody>
        </p:sp>
      </p:grpSp>
      <p:grpSp>
        <p:nvGrpSpPr>
          <p:cNvPr id="82" name="Group 21"/>
          <p:cNvGrpSpPr/>
          <p:nvPr/>
        </p:nvGrpSpPr>
        <p:grpSpPr>
          <a:xfrm>
            <a:off x="6510020" y="3935730"/>
            <a:ext cx="152400" cy="151130"/>
            <a:chOff x="6464302" y="4451350"/>
            <a:chExt cx="174625" cy="173038"/>
          </a:xfrm>
        </p:grpSpPr>
        <p:sp>
          <p:nvSpPr>
            <p:cNvPr id="83" name="Oval 26"/>
            <p:cNvSpPr>
              <a:spLocks noChangeArrowheads="1"/>
            </p:cNvSpPr>
            <p:nvPr/>
          </p:nvSpPr>
          <p:spPr bwMode="auto">
            <a:xfrm>
              <a:off x="6475415" y="4462463"/>
              <a:ext cx="152400" cy="15240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tx1">
                    <a:lumMod val="50000"/>
                    <a:lumOff val="50000"/>
                  </a:schemeClr>
                </a:solidFill>
                <a:cs typeface="+mn-ea"/>
                <a:sym typeface="+mn-lt"/>
              </a:endParaRPr>
            </a:p>
          </p:txBody>
        </p:sp>
        <p:sp>
          <p:nvSpPr>
            <p:cNvPr id="84" name="Freeform 27"/>
            <p:cNvSpPr>
              <a:spLocks noEditPoints="1"/>
            </p:cNvSpPr>
            <p:nvPr/>
          </p:nvSpPr>
          <p:spPr bwMode="auto">
            <a:xfrm>
              <a:off x="6464302" y="4451350"/>
              <a:ext cx="174625" cy="173038"/>
            </a:xfrm>
            <a:custGeom>
              <a:avLst/>
              <a:gdLst>
                <a:gd name="T0" fmla="*/ 0 w 65"/>
                <a:gd name="T1" fmla="*/ 33 h 65"/>
                <a:gd name="T2" fmla="*/ 32 w 65"/>
                <a:gd name="T3" fmla="*/ 65 h 65"/>
                <a:gd name="T4" fmla="*/ 65 w 65"/>
                <a:gd name="T5" fmla="*/ 33 h 65"/>
                <a:gd name="T6" fmla="*/ 32 w 65"/>
                <a:gd name="T7" fmla="*/ 0 h 65"/>
                <a:gd name="T8" fmla="*/ 0 w 65"/>
                <a:gd name="T9" fmla="*/ 33 h 65"/>
                <a:gd name="T10" fmla="*/ 0 w 65"/>
                <a:gd name="T11" fmla="*/ 33 h 65"/>
                <a:gd name="T12" fmla="*/ 57 w 65"/>
                <a:gd name="T13" fmla="*/ 33 h 65"/>
                <a:gd name="T14" fmla="*/ 32 w 65"/>
                <a:gd name="T15" fmla="*/ 57 h 65"/>
                <a:gd name="T16" fmla="*/ 7 w 65"/>
                <a:gd name="T17" fmla="*/ 33 h 65"/>
                <a:gd name="T18" fmla="*/ 32 w 65"/>
                <a:gd name="T19" fmla="*/ 8 h 65"/>
                <a:gd name="T20" fmla="*/ 57 w 65"/>
                <a:gd name="T21" fmla="*/ 33 h 65"/>
                <a:gd name="T22" fmla="*/ 57 w 65"/>
                <a:gd name="T23" fmla="*/ 3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5" h="65">
                  <a:moveTo>
                    <a:pt x="0" y="33"/>
                  </a:moveTo>
                  <a:cubicBezTo>
                    <a:pt x="0" y="50"/>
                    <a:pt x="14" y="65"/>
                    <a:pt x="32" y="65"/>
                  </a:cubicBezTo>
                  <a:cubicBezTo>
                    <a:pt x="50" y="65"/>
                    <a:pt x="65" y="50"/>
                    <a:pt x="65" y="33"/>
                  </a:cubicBezTo>
                  <a:cubicBezTo>
                    <a:pt x="65" y="15"/>
                    <a:pt x="50" y="0"/>
                    <a:pt x="32" y="0"/>
                  </a:cubicBezTo>
                  <a:cubicBezTo>
                    <a:pt x="14" y="0"/>
                    <a:pt x="0" y="15"/>
                    <a:pt x="0" y="33"/>
                  </a:cubicBezTo>
                  <a:cubicBezTo>
                    <a:pt x="0" y="50"/>
                    <a:pt x="0" y="15"/>
                    <a:pt x="0" y="33"/>
                  </a:cubicBezTo>
                  <a:close/>
                  <a:moveTo>
                    <a:pt x="57" y="33"/>
                  </a:moveTo>
                  <a:cubicBezTo>
                    <a:pt x="57" y="46"/>
                    <a:pt x="46" y="57"/>
                    <a:pt x="32" y="57"/>
                  </a:cubicBezTo>
                  <a:cubicBezTo>
                    <a:pt x="19" y="57"/>
                    <a:pt x="7" y="46"/>
                    <a:pt x="7" y="33"/>
                  </a:cubicBezTo>
                  <a:cubicBezTo>
                    <a:pt x="7" y="19"/>
                    <a:pt x="19" y="8"/>
                    <a:pt x="32" y="8"/>
                  </a:cubicBezTo>
                  <a:cubicBezTo>
                    <a:pt x="46" y="8"/>
                    <a:pt x="57" y="19"/>
                    <a:pt x="57" y="33"/>
                  </a:cubicBezTo>
                  <a:cubicBezTo>
                    <a:pt x="57" y="46"/>
                    <a:pt x="57" y="19"/>
                    <a:pt x="57" y="33"/>
                  </a:cubicBezTo>
                  <a:close/>
                </a:path>
              </a:pathLst>
            </a:custGeom>
            <a:solidFill>
              <a:schemeClr val="tx2">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tx1">
                    <a:lumMod val="50000"/>
                    <a:lumOff val="50000"/>
                  </a:schemeClr>
                </a:solidFill>
                <a:cs typeface="+mn-ea"/>
                <a:sym typeface="+mn-lt"/>
              </a:endParaRPr>
            </a:p>
          </p:txBody>
        </p:sp>
      </p:grpSp>
      <p:pic>
        <p:nvPicPr>
          <p:cNvPr id="85" name="图片 84" descr="32313538343730313b32313538343638313bccfdcbb5d1b5c1b7"/>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3241040" y="4240530"/>
            <a:ext cx="417195" cy="417195"/>
          </a:xfrm>
          <a:prstGeom prst="rect">
            <a:avLst/>
          </a:prstGeom>
        </p:spPr>
      </p:pic>
      <p:pic>
        <p:nvPicPr>
          <p:cNvPr id="86" name="图片 85" descr="32313538333630393b32313538333731333bbdb1d1a7bdf0"/>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8477885" y="4291330"/>
            <a:ext cx="382905" cy="382905"/>
          </a:xfrm>
          <a:prstGeom prst="rect">
            <a:avLst/>
          </a:prstGeom>
        </p:spPr>
      </p:pic>
      <p:pic>
        <p:nvPicPr>
          <p:cNvPr id="87" name="图片 86" descr="333438303937363b333438313035373bb9abcbbed3c5cac6"/>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xmlns="" r:embed="rId8"/>
              </a:ext>
            </a:extLst>
          </a:blip>
          <a:stretch>
            <a:fillRect/>
          </a:stretch>
        </p:blipFill>
        <p:spPr>
          <a:xfrm>
            <a:off x="8460740" y="1796415"/>
            <a:ext cx="417195" cy="417195"/>
          </a:xfrm>
          <a:prstGeom prst="rect">
            <a:avLst/>
          </a:prstGeom>
        </p:spPr>
      </p:pic>
      <p:pic>
        <p:nvPicPr>
          <p:cNvPr id="88" name="图片 87" descr="32313538333935363b32313538333934333bb6d4bbb0"/>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xmlns="" r:embed="rId10"/>
              </a:ext>
            </a:extLst>
          </a:blip>
          <a:stretch>
            <a:fillRect/>
          </a:stretch>
        </p:blipFill>
        <p:spPr>
          <a:xfrm>
            <a:off x="3314700" y="2157095"/>
            <a:ext cx="363855" cy="363855"/>
          </a:xfrm>
          <a:prstGeom prst="rect">
            <a:avLst/>
          </a:prstGeom>
        </p:spPr>
      </p:pic>
      <p:sp>
        <p:nvSpPr>
          <p:cNvPr id="13" name="TextBox 51"/>
          <p:cNvSpPr txBox="1"/>
          <p:nvPr/>
        </p:nvSpPr>
        <p:spPr>
          <a:xfrm flipH="1">
            <a:off x="1808480" y="4011295"/>
            <a:ext cx="1333500" cy="460375"/>
          </a:xfrm>
          <a:prstGeom prst="rect">
            <a:avLst/>
          </a:prstGeom>
          <a:noFill/>
        </p:spPr>
        <p:txBody>
          <a:bodyPr wrap="square" rtlCol="0">
            <a:spAutoFit/>
          </a:bodyPr>
          <a:lstStyle/>
          <a:p>
            <a:pPr algn="r"/>
            <a:r>
              <a:rPr lang="en-US" sz="2400" smtClean="0">
                <a:solidFill>
                  <a:schemeClr val="tx1">
                    <a:lumMod val="50000"/>
                    <a:lumOff val="50000"/>
                  </a:schemeClr>
                </a:solidFill>
                <a:cs typeface="+mn-ea"/>
                <a:sym typeface="+mn-lt"/>
              </a:rPr>
              <a:t>15%</a:t>
            </a:r>
          </a:p>
        </p:txBody>
      </p:sp>
      <p:sp>
        <p:nvSpPr>
          <p:cNvPr id="14" name="TextBox 52"/>
          <p:cNvSpPr txBox="1"/>
          <p:nvPr/>
        </p:nvSpPr>
        <p:spPr>
          <a:xfrm flipH="1">
            <a:off x="894715" y="4081145"/>
            <a:ext cx="1497330" cy="368300"/>
          </a:xfrm>
          <a:prstGeom prst="rect">
            <a:avLst/>
          </a:prstGeom>
          <a:noFill/>
        </p:spPr>
        <p:txBody>
          <a:bodyPr wrap="square" rtlCol="0">
            <a:spAutoFit/>
          </a:bodyPr>
          <a:lstStyle/>
          <a:p>
            <a:pPr algn="r"/>
            <a:r>
              <a:rPr lang="zh-CN" altLang="en-US">
                <a:solidFill>
                  <a:schemeClr val="tx1">
                    <a:lumMod val="50000"/>
                    <a:lumOff val="50000"/>
                  </a:schemeClr>
                </a:solidFill>
                <a:cs typeface="+mn-ea"/>
                <a:sym typeface="+mn-lt"/>
              </a:rPr>
              <a:t>请输入标题</a:t>
            </a:r>
            <a:endParaRPr lang="zh-CN" altLang="en-US" b="1">
              <a:solidFill>
                <a:schemeClr val="tx1">
                  <a:lumMod val="50000"/>
                  <a:lumOff val="50000"/>
                </a:schemeClr>
              </a:solidFill>
              <a:cs typeface="+mn-ea"/>
              <a:sym typeface="+mn-lt"/>
            </a:endParaRPr>
          </a:p>
        </p:txBody>
      </p:sp>
      <p:sp>
        <p:nvSpPr>
          <p:cNvPr id="15" name="Rectangle 53"/>
          <p:cNvSpPr/>
          <p:nvPr/>
        </p:nvSpPr>
        <p:spPr>
          <a:xfrm flipH="1">
            <a:off x="973455" y="4375785"/>
            <a:ext cx="2201545" cy="922020"/>
          </a:xfrm>
          <a:prstGeom prst="rect">
            <a:avLst/>
          </a:prstGeom>
        </p:spPr>
        <p:txBody>
          <a:bodyPr wrap="square">
            <a:spAutoFit/>
          </a:bodyPr>
          <a:lstStyle/>
          <a:p>
            <a:pPr algn="l">
              <a:lnSpc>
                <a:spcPct val="150000"/>
              </a:lnSpc>
              <a:spcBef>
                <a:spcPts val="0"/>
              </a:spcBef>
              <a:spcAft>
                <a:spcPts val="0"/>
              </a:spcAft>
              <a:defRPr sz="1200">
                <a:solidFill>
                  <a:schemeClr val="accent1"/>
                </a:solidFill>
              </a:defRPr>
            </a:pPr>
            <a:r>
              <a:rPr dirty="0">
                <a:solidFill>
                  <a:schemeClr val="tx1">
                    <a:lumMod val="50000"/>
                    <a:lumOff val="50000"/>
                  </a:schemeClr>
                </a:solidFill>
                <a:cs typeface="+mn-ea"/>
                <a:sym typeface="+mn-lt"/>
              </a:rPr>
              <a:t>单击此处输入你的正文，以便观者可以准确理解您所传达的信息。</a:t>
            </a:r>
            <a:endParaRPr lang="en-US" sz="1200" dirty="0" smtClean="0">
              <a:solidFill>
                <a:schemeClr val="tx1">
                  <a:lumMod val="50000"/>
                  <a:lumOff val="50000"/>
                </a:schemeClr>
              </a:solidFill>
              <a:cs typeface="+mn-ea"/>
              <a:sym typeface="+mn-lt"/>
            </a:endParaRPr>
          </a:p>
        </p:txBody>
      </p:sp>
      <p:grpSp>
        <p:nvGrpSpPr>
          <p:cNvPr id="18" name="组合 17"/>
          <p:cNvGrpSpPr/>
          <p:nvPr/>
        </p:nvGrpSpPr>
        <p:grpSpPr>
          <a:xfrm>
            <a:off x="8988425" y="4186555"/>
            <a:ext cx="3651885" cy="1287145"/>
            <a:chOff x="14488" y="3319"/>
            <a:chExt cx="6219" cy="2192"/>
          </a:xfrm>
        </p:grpSpPr>
        <p:sp>
          <p:nvSpPr>
            <p:cNvPr id="19" name="TextBox 45"/>
            <p:cNvSpPr txBox="1"/>
            <p:nvPr/>
          </p:nvSpPr>
          <p:spPr>
            <a:xfrm>
              <a:off x="14513" y="3319"/>
              <a:ext cx="2115" cy="784"/>
            </a:xfrm>
            <a:prstGeom prst="rect">
              <a:avLst/>
            </a:prstGeom>
            <a:noFill/>
          </p:spPr>
          <p:txBody>
            <a:bodyPr wrap="square" rtlCol="0">
              <a:spAutoFit/>
            </a:bodyPr>
            <a:lstStyle/>
            <a:p>
              <a:r>
                <a:rPr lang="en-US" sz="2400" smtClean="0">
                  <a:solidFill>
                    <a:schemeClr val="tx1">
                      <a:lumMod val="50000"/>
                      <a:lumOff val="50000"/>
                    </a:schemeClr>
                  </a:solidFill>
                  <a:cs typeface="+mn-ea"/>
                  <a:sym typeface="+mn-lt"/>
                </a:rPr>
                <a:t>40%</a:t>
              </a:r>
            </a:p>
          </p:txBody>
        </p:sp>
        <p:sp>
          <p:nvSpPr>
            <p:cNvPr id="20" name="TextBox 46"/>
            <p:cNvSpPr txBox="1"/>
            <p:nvPr/>
          </p:nvSpPr>
          <p:spPr>
            <a:xfrm>
              <a:off x="15719" y="3439"/>
              <a:ext cx="4988" cy="627"/>
            </a:xfrm>
            <a:prstGeom prst="rect">
              <a:avLst/>
            </a:prstGeom>
            <a:noFill/>
          </p:spPr>
          <p:txBody>
            <a:bodyPr wrap="square" rtlCol="0">
              <a:spAutoFit/>
            </a:bodyPr>
            <a:lstStyle/>
            <a:p>
              <a:pPr algn="l"/>
              <a:r>
                <a:rPr lang="zh-CN" altLang="en-US">
                  <a:solidFill>
                    <a:schemeClr val="tx1">
                      <a:lumMod val="50000"/>
                      <a:lumOff val="50000"/>
                    </a:schemeClr>
                  </a:solidFill>
                  <a:cs typeface="+mn-ea"/>
                  <a:sym typeface="+mn-lt"/>
                </a:rPr>
                <a:t>请输入标题</a:t>
              </a:r>
              <a:endParaRPr lang="zh-CN" altLang="en-US" b="1">
                <a:solidFill>
                  <a:schemeClr val="tx1">
                    <a:lumMod val="50000"/>
                    <a:lumOff val="50000"/>
                  </a:schemeClr>
                </a:solidFill>
                <a:cs typeface="+mn-ea"/>
                <a:sym typeface="+mn-lt"/>
              </a:endParaRPr>
            </a:p>
          </p:txBody>
        </p:sp>
        <p:sp>
          <p:nvSpPr>
            <p:cNvPr id="21" name="Rectangle 47"/>
            <p:cNvSpPr/>
            <p:nvPr/>
          </p:nvSpPr>
          <p:spPr>
            <a:xfrm>
              <a:off x="14488" y="3941"/>
              <a:ext cx="3853" cy="1570"/>
            </a:xfrm>
            <a:prstGeom prst="rect">
              <a:avLst/>
            </a:prstGeom>
          </p:spPr>
          <p:txBody>
            <a:bodyPr wrap="square">
              <a:spAutoFit/>
            </a:bodyPr>
            <a:lstStyle/>
            <a:p>
              <a:pPr algn="l">
                <a:lnSpc>
                  <a:spcPct val="150000"/>
                </a:lnSpc>
                <a:spcBef>
                  <a:spcPts val="0"/>
                </a:spcBef>
                <a:spcAft>
                  <a:spcPts val="0"/>
                </a:spcAft>
                <a:defRPr sz="1200">
                  <a:solidFill>
                    <a:schemeClr val="accent1"/>
                  </a:solidFill>
                </a:defRPr>
              </a:pPr>
              <a:r>
                <a:rPr dirty="0">
                  <a:solidFill>
                    <a:schemeClr val="tx1">
                      <a:lumMod val="50000"/>
                      <a:lumOff val="50000"/>
                    </a:schemeClr>
                  </a:solidFill>
                  <a:cs typeface="+mn-ea"/>
                  <a:sym typeface="+mn-lt"/>
                </a:rPr>
                <a:t>单击此处输入你的正文，以便观者可以准确理解您所传达的信息。</a:t>
              </a:r>
              <a:endParaRPr lang="en-US" sz="1200" dirty="0" smtClean="0">
                <a:solidFill>
                  <a:schemeClr val="tx1">
                    <a:lumMod val="50000"/>
                    <a:lumOff val="50000"/>
                  </a:schemeClr>
                </a:solidFill>
                <a:cs typeface="+mn-ea"/>
                <a:sym typeface="+mn-lt"/>
              </a:endParaRPr>
            </a:p>
          </p:txBody>
        </p:sp>
      </p:grpSp>
      <p:sp>
        <p:nvSpPr>
          <p:cNvPr id="46" name="TextBox 45"/>
          <p:cNvSpPr txBox="1"/>
          <p:nvPr/>
        </p:nvSpPr>
        <p:spPr>
          <a:xfrm>
            <a:off x="73355" y="6618568"/>
            <a:ext cx="1800200"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schemeClr val="bg1"/>
                </a:solidFill>
                <a:effectLst/>
                <a:uLnTx/>
                <a:uFillTx/>
              </a:rPr>
              <a:t>PPT</a:t>
            </a:r>
            <a:r>
              <a:rPr kumimoji="0" lang="zh-CN" altLang="en-US" sz="100" b="0" i="0" u="none" strike="noStrike" kern="0" cap="none" spc="0" normalizeH="0" baseline="0" noProof="0" dirty="0" smtClean="0">
                <a:ln>
                  <a:noFill/>
                </a:ln>
                <a:solidFill>
                  <a:schemeClr val="bg1"/>
                </a:solidFill>
                <a:effectLst/>
                <a:uLnTx/>
                <a:uFillTx/>
              </a:rPr>
              <a:t>模板 </a:t>
            </a:r>
            <a:r>
              <a:rPr kumimoji="0" lang="en-US" altLang="zh-CN" sz="100" b="0" i="0" u="none" strike="noStrike" kern="0" cap="none" spc="0" normalizeH="0" baseline="0" noProof="0" dirty="0" smtClean="0">
                <a:ln>
                  <a:noFill/>
                </a:ln>
                <a:solidFill>
                  <a:schemeClr val="bg1"/>
                </a:solidFill>
                <a:effectLst/>
                <a:uLnTx/>
                <a:uFillTx/>
              </a:rPr>
              <a:t>http://www.ypppt.com/moban/</a:t>
            </a:r>
            <a:r>
              <a:rPr kumimoji="0" lang="zh-CN" altLang="en-US" sz="100" b="0" i="0" u="none" strike="noStrike" kern="0" cap="none" spc="0" normalizeH="0" baseline="0" noProof="0" dirty="0" smtClean="0">
                <a:ln>
                  <a:noFill/>
                </a:ln>
                <a:solidFill>
                  <a:schemeClr val="bg1"/>
                </a:solidFill>
                <a:effectLst/>
                <a:uLnTx/>
                <a:uFillTx/>
              </a:rPr>
              <a:t> </a:t>
            </a:r>
            <a:endParaRPr kumimoji="0" lang="en-US" altLang="zh-CN" sz="100" b="0" i="0" u="none" strike="noStrike" kern="0" cap="none" spc="0" normalizeH="0" baseline="0" noProof="0" dirty="0" smtClean="0">
              <a:ln>
                <a:noFill/>
              </a:ln>
              <a:solidFill>
                <a:schemeClr val="bg1"/>
              </a:solidFill>
              <a:effectLst/>
              <a:uLnTx/>
              <a:uFillTx/>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699">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0" y="2364740"/>
            <a:ext cx="12192000" cy="6065520"/>
            <a:chOff x="0" y="1883"/>
            <a:chExt cx="19200" cy="9552"/>
          </a:xfrm>
        </p:grpSpPr>
        <p:pic>
          <p:nvPicPr>
            <p:cNvPr id="4" name="图片 3" descr="wave_colorf_spect13"/>
            <p:cNvPicPr>
              <a:picLocks noChangeAspect="1"/>
            </p:cNvPicPr>
            <p:nvPr/>
          </p:nvPicPr>
          <p:blipFill>
            <a:blip r:embed="rId3"/>
            <a:stretch>
              <a:fillRect/>
            </a:stretch>
          </p:blipFill>
          <p:spPr>
            <a:xfrm>
              <a:off x="0" y="1883"/>
              <a:ext cx="19200" cy="9553"/>
            </a:xfrm>
            <a:prstGeom prst="rect">
              <a:avLst/>
            </a:prstGeom>
          </p:spPr>
        </p:pic>
        <p:sp>
          <p:nvSpPr>
            <p:cNvPr id="5" name="矩形 4"/>
            <p:cNvSpPr/>
            <p:nvPr/>
          </p:nvSpPr>
          <p:spPr>
            <a:xfrm>
              <a:off x="11906" y="5546"/>
              <a:ext cx="6023" cy="5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6" name="文本框 15"/>
          <p:cNvSpPr txBox="1"/>
          <p:nvPr/>
        </p:nvSpPr>
        <p:spPr>
          <a:xfrm>
            <a:off x="440055" y="171450"/>
            <a:ext cx="1765935" cy="229870"/>
          </a:xfrm>
          <a:prstGeom prst="rect">
            <a:avLst/>
          </a:prstGeom>
          <a:noFill/>
        </p:spPr>
        <p:txBody>
          <a:bodyPr wrap="square" rtlCol="0">
            <a:spAutoFit/>
          </a:bodyPr>
          <a:lstStyle/>
          <a:p>
            <a:r>
              <a:rPr lang="en-US" altLang="zh-CN" sz="900">
                <a:solidFill>
                  <a:schemeClr val="bg1">
                    <a:lumMod val="50000"/>
                  </a:schemeClr>
                </a:solidFill>
                <a:cs typeface="+mn-ea"/>
                <a:sym typeface="+mn-lt"/>
              </a:rPr>
              <a:t>COMMITTED</a:t>
            </a:r>
          </a:p>
        </p:txBody>
      </p:sp>
      <p:sp>
        <p:nvSpPr>
          <p:cNvPr id="22" name="文本框 21"/>
          <p:cNvSpPr txBox="1"/>
          <p:nvPr/>
        </p:nvSpPr>
        <p:spPr>
          <a:xfrm>
            <a:off x="297865" y="2606675"/>
            <a:ext cx="323165" cy="3019425"/>
          </a:xfrm>
          <a:prstGeom prst="rect">
            <a:avLst/>
          </a:prstGeom>
          <a:noFill/>
        </p:spPr>
        <p:txBody>
          <a:bodyPr vert="eaVert" wrap="square" rtlCol="0">
            <a:spAutoFit/>
          </a:bodyPr>
          <a:lstStyle/>
          <a:p>
            <a:r>
              <a:rPr lang="en-US" altLang="zh-CN" sz="900">
                <a:solidFill>
                  <a:schemeClr val="bg1">
                    <a:lumMod val="50000"/>
                  </a:schemeClr>
                </a:solidFill>
                <a:cs typeface="+mn-ea"/>
                <a:sym typeface="+mn-lt"/>
              </a:rPr>
              <a:t>C  O  M  M  I  T  T  E  D</a:t>
            </a:r>
          </a:p>
        </p:txBody>
      </p:sp>
      <p:sp>
        <p:nvSpPr>
          <p:cNvPr id="23" name="文本框 22"/>
          <p:cNvSpPr txBox="1"/>
          <p:nvPr/>
        </p:nvSpPr>
        <p:spPr>
          <a:xfrm>
            <a:off x="320040" y="6224905"/>
            <a:ext cx="1765935" cy="368300"/>
          </a:xfrm>
          <a:prstGeom prst="rect">
            <a:avLst/>
          </a:prstGeom>
          <a:noFill/>
        </p:spPr>
        <p:txBody>
          <a:bodyPr wrap="square" rtlCol="0">
            <a:spAutoFit/>
          </a:bodyPr>
          <a:lstStyle/>
          <a:p>
            <a:r>
              <a:rPr lang="en-US" altLang="zh-CN" sz="900">
                <a:solidFill>
                  <a:schemeClr val="bg1">
                    <a:lumMod val="50000"/>
                  </a:schemeClr>
                </a:solidFill>
                <a:cs typeface="+mn-ea"/>
                <a:sym typeface="+mn-lt"/>
              </a:rPr>
              <a:t>COMM</a:t>
            </a:r>
          </a:p>
          <a:p>
            <a:r>
              <a:rPr lang="en-US" altLang="zh-CN" sz="900">
                <a:solidFill>
                  <a:schemeClr val="bg1">
                    <a:lumMod val="50000"/>
                  </a:schemeClr>
                </a:solidFill>
                <a:cs typeface="+mn-ea"/>
                <a:sym typeface="+mn-lt"/>
              </a:rPr>
              <a:t>ITTE</a:t>
            </a:r>
          </a:p>
        </p:txBody>
      </p:sp>
      <p:grpSp>
        <p:nvGrpSpPr>
          <p:cNvPr id="7" name="组合 6"/>
          <p:cNvGrpSpPr/>
          <p:nvPr/>
        </p:nvGrpSpPr>
        <p:grpSpPr>
          <a:xfrm>
            <a:off x="11663680" y="2932430"/>
            <a:ext cx="95250" cy="962025"/>
            <a:chOff x="18243" y="5368"/>
            <a:chExt cx="150" cy="1515"/>
          </a:xfrm>
          <a:solidFill>
            <a:schemeClr val="bg1">
              <a:lumMod val="85000"/>
            </a:schemeClr>
          </a:solidFill>
        </p:grpSpPr>
        <p:sp>
          <p:nvSpPr>
            <p:cNvPr id="31" name="椭圆 30"/>
            <p:cNvSpPr/>
            <p:nvPr/>
          </p:nvSpPr>
          <p:spPr>
            <a:xfrm>
              <a:off x="18243" y="5368"/>
              <a:ext cx="151" cy="1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cs typeface="+mn-ea"/>
                <a:sym typeface="+mn-lt"/>
              </a:endParaRPr>
            </a:p>
          </p:txBody>
        </p:sp>
        <p:sp>
          <p:nvSpPr>
            <p:cNvPr id="39" name="椭圆 38"/>
            <p:cNvSpPr/>
            <p:nvPr/>
          </p:nvSpPr>
          <p:spPr>
            <a:xfrm>
              <a:off x="18243" y="5823"/>
              <a:ext cx="151" cy="1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cs typeface="+mn-ea"/>
                <a:sym typeface="+mn-lt"/>
              </a:endParaRPr>
            </a:p>
          </p:txBody>
        </p:sp>
        <p:sp>
          <p:nvSpPr>
            <p:cNvPr id="41" name="椭圆 40"/>
            <p:cNvSpPr/>
            <p:nvPr/>
          </p:nvSpPr>
          <p:spPr>
            <a:xfrm>
              <a:off x="18243" y="6278"/>
              <a:ext cx="151" cy="151"/>
            </a:xfrm>
            <a:prstGeom prst="ellipse">
              <a:avLst/>
            </a:prstGeom>
            <a:grpFill/>
            <a:ln>
              <a:solidFill>
                <a:schemeClr val="bg1"/>
              </a:solid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cs typeface="+mn-ea"/>
                <a:sym typeface="+mn-lt"/>
              </a:endParaRPr>
            </a:p>
          </p:txBody>
        </p:sp>
        <p:sp>
          <p:nvSpPr>
            <p:cNvPr id="42" name="椭圆 41"/>
            <p:cNvSpPr/>
            <p:nvPr/>
          </p:nvSpPr>
          <p:spPr>
            <a:xfrm>
              <a:off x="18243" y="6733"/>
              <a:ext cx="151" cy="15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cs typeface="+mn-ea"/>
                <a:sym typeface="+mn-lt"/>
              </a:endParaRPr>
            </a:p>
          </p:txBody>
        </p:sp>
      </p:grpSp>
      <p:sp>
        <p:nvSpPr>
          <p:cNvPr id="45" name="文本框 44"/>
          <p:cNvSpPr txBox="1"/>
          <p:nvPr/>
        </p:nvSpPr>
        <p:spPr>
          <a:xfrm>
            <a:off x="9992995" y="171450"/>
            <a:ext cx="1765935" cy="368300"/>
          </a:xfrm>
          <a:prstGeom prst="rect">
            <a:avLst/>
          </a:prstGeom>
          <a:noFill/>
        </p:spPr>
        <p:txBody>
          <a:bodyPr wrap="square" rtlCol="0">
            <a:spAutoFit/>
          </a:bodyPr>
          <a:lstStyle/>
          <a:p>
            <a:pPr algn="r"/>
            <a:r>
              <a:rPr lang="en-US" altLang="zh-CN" sz="900">
                <a:solidFill>
                  <a:schemeClr val="bg1">
                    <a:lumMod val="50000"/>
                  </a:schemeClr>
                </a:solidFill>
                <a:cs typeface="+mn-ea"/>
                <a:sym typeface="+mn-lt"/>
              </a:rPr>
              <a:t>COMM</a:t>
            </a:r>
          </a:p>
          <a:p>
            <a:pPr algn="r"/>
            <a:r>
              <a:rPr lang="en-US" altLang="zh-CN" sz="900">
                <a:solidFill>
                  <a:schemeClr val="bg1">
                    <a:lumMod val="50000"/>
                  </a:schemeClr>
                </a:solidFill>
                <a:cs typeface="+mn-ea"/>
                <a:sym typeface="+mn-lt"/>
              </a:rPr>
              <a:t>ITTE</a:t>
            </a:r>
          </a:p>
        </p:txBody>
      </p:sp>
      <p:sp>
        <p:nvSpPr>
          <p:cNvPr id="46" name="文本框 45"/>
          <p:cNvSpPr txBox="1"/>
          <p:nvPr/>
        </p:nvSpPr>
        <p:spPr>
          <a:xfrm>
            <a:off x="10027920" y="6333490"/>
            <a:ext cx="1765935" cy="229870"/>
          </a:xfrm>
          <a:prstGeom prst="rect">
            <a:avLst/>
          </a:prstGeom>
          <a:noFill/>
        </p:spPr>
        <p:txBody>
          <a:bodyPr wrap="square" rtlCol="0">
            <a:spAutoFit/>
          </a:bodyPr>
          <a:lstStyle/>
          <a:p>
            <a:pPr algn="r"/>
            <a:r>
              <a:rPr lang="en-US" altLang="zh-CN" sz="900">
                <a:solidFill>
                  <a:schemeClr val="bg1">
                    <a:lumMod val="50000"/>
                  </a:schemeClr>
                </a:solidFill>
                <a:cs typeface="+mn-ea"/>
                <a:sym typeface="+mn-lt"/>
              </a:rPr>
              <a:t>COMMITTED</a:t>
            </a:r>
          </a:p>
        </p:txBody>
      </p:sp>
      <p:sp>
        <p:nvSpPr>
          <p:cNvPr id="2" name="矩形 1"/>
          <p:cNvSpPr/>
          <p:nvPr/>
        </p:nvSpPr>
        <p:spPr bwMode="auto">
          <a:xfrm>
            <a:off x="3273425" y="2105025"/>
            <a:ext cx="5715635" cy="1106805"/>
          </a:xfrm>
          <a:prstGeom prst="rect">
            <a:avLst/>
          </a:prstGeom>
          <a:noFill/>
          <a:ln>
            <a:noFill/>
          </a:ln>
        </p:spPr>
        <p:txBody>
          <a:bodyPr wrap="square" rtlCol="0">
            <a:spAutoFit/>
          </a:bodyPr>
          <a:lstStyle/>
          <a:p>
            <a:pPr algn="dist" defTabSz="457200"/>
            <a:r>
              <a:rPr lang="zh-CN" altLang="en-US" sz="6600">
                <a:ln w="38100">
                  <a:noFill/>
                </a:ln>
                <a:solidFill>
                  <a:schemeClr val="tx1">
                    <a:lumMod val="75000"/>
                    <a:lumOff val="25000"/>
                  </a:schemeClr>
                </a:solidFill>
                <a:cs typeface="+mn-ea"/>
                <a:sym typeface="+mn-lt"/>
              </a:rPr>
              <a:t>请输入标题</a:t>
            </a:r>
          </a:p>
        </p:txBody>
      </p:sp>
      <p:sp>
        <p:nvSpPr>
          <p:cNvPr id="3" name="矩形 2"/>
          <p:cNvSpPr/>
          <p:nvPr/>
        </p:nvSpPr>
        <p:spPr>
          <a:xfrm>
            <a:off x="4300538" y="1744345"/>
            <a:ext cx="3661410" cy="368300"/>
          </a:xfrm>
          <a:prstGeom prst="rect">
            <a:avLst/>
          </a:prstGeom>
          <a:noFill/>
          <a:ln>
            <a:noFill/>
          </a:ln>
        </p:spPr>
        <p:txBody>
          <a:bodyPr wrap="square" rtlCol="0">
            <a:spAutoFit/>
          </a:bodyPr>
          <a:lstStyle/>
          <a:p>
            <a:pPr algn="ctr" defTabSz="457200"/>
            <a:r>
              <a:rPr lang="en-US" altLang="zh-CN">
                <a:ln w="38100">
                  <a:noFill/>
                </a:ln>
                <a:solidFill>
                  <a:schemeClr val="bg1">
                    <a:lumMod val="65000"/>
                  </a:schemeClr>
                </a:solidFill>
                <a:cs typeface="+mn-ea"/>
                <a:sym typeface="+mn-lt"/>
              </a:rPr>
              <a:t>Work Summary And Review</a:t>
            </a:r>
          </a:p>
        </p:txBody>
      </p:sp>
      <p:sp>
        <p:nvSpPr>
          <p:cNvPr id="8" name="矩形 7"/>
          <p:cNvSpPr/>
          <p:nvPr/>
        </p:nvSpPr>
        <p:spPr>
          <a:xfrm>
            <a:off x="3456623" y="3162300"/>
            <a:ext cx="5349240" cy="700576"/>
          </a:xfrm>
          <a:prstGeom prst="rect">
            <a:avLst/>
          </a:prstGeom>
        </p:spPr>
        <p:txBody>
          <a:bodyPr wrap="square">
            <a:spAutoFit/>
          </a:bodyPr>
          <a:lstStyle/>
          <a:p>
            <a:pPr algn="ctr" defTabSz="685800">
              <a:lnSpc>
                <a:spcPct val="150000"/>
              </a:lnSpc>
            </a:pPr>
            <a:r>
              <a:rPr lang="zh-CN" altLang="en-US" sz="1400">
                <a:solidFill>
                  <a:schemeClr val="tx1">
                    <a:lumMod val="50000"/>
                    <a:lumOff val="50000"/>
                  </a:schemeClr>
                </a:solidFill>
                <a:cs typeface="+mn-ea"/>
                <a:sym typeface="+mn-lt"/>
              </a:rPr>
              <a:t>您的内容打在这里，或者通过复制您的文本后，在此框中选择粘贴，您的内容打在这里您的内容打在这里</a:t>
            </a:r>
          </a:p>
        </p:txBody>
      </p:sp>
      <p:sp>
        <p:nvSpPr>
          <p:cNvPr id="9" name="矩形: 圆角 77"/>
          <p:cNvSpPr/>
          <p:nvPr/>
        </p:nvSpPr>
        <p:spPr>
          <a:xfrm>
            <a:off x="5453380" y="4178935"/>
            <a:ext cx="1355725" cy="382270"/>
          </a:xfrm>
          <a:prstGeom prst="roundRect">
            <a:avLst>
              <a:gd name="adj" fmla="val 50000"/>
            </a:avLst>
          </a:prstGeom>
          <a:solidFill>
            <a:srgbClr val="3FA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cs typeface="+mn-ea"/>
                <a:sym typeface="+mn-lt"/>
              </a:rPr>
              <a:t>第二单元</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699">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COMMONDATA" val="eyJoZGlkIjoiYWU3MTgzNWQxMGZiODNhMWIyYjExZDM1MWJjOTBhMTIifQ=="/>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2.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3.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4.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5.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6.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7.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8.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9.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81.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82.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83.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84.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85.xml><?xml version="1.0" encoding="utf-8"?>
<p:tagLst xmlns:a="http://schemas.openxmlformats.org/drawingml/2006/main" xmlns:r="http://schemas.openxmlformats.org/officeDocument/2006/relationships" xmlns:p="http://schemas.openxmlformats.org/presentationml/2006/main">
  <p:tag name="PA" val="v5.2.8"/>
</p:tagLst>
</file>

<file path=ppt/tags/tag86.xml><?xml version="1.0" encoding="utf-8"?>
<p:tagLst xmlns:a="http://schemas.openxmlformats.org/drawingml/2006/main" xmlns:r="http://schemas.openxmlformats.org/officeDocument/2006/relationships" xmlns:p="http://schemas.openxmlformats.org/presentationml/2006/main">
  <p:tag name="PA" val="v5.2.8"/>
</p:tagLst>
</file>

<file path=ppt/tags/tag87.xml><?xml version="1.0" encoding="utf-8"?>
<p:tagLst xmlns:a="http://schemas.openxmlformats.org/drawingml/2006/main" xmlns:r="http://schemas.openxmlformats.org/officeDocument/2006/relationships" xmlns:p="http://schemas.openxmlformats.org/presentationml/2006/main">
  <p:tag name="PA" val="v5.2.8"/>
</p:tagLst>
</file>

<file path=ppt/tags/tag88.xml><?xml version="1.0" encoding="utf-8"?>
<p:tagLst xmlns:a="http://schemas.openxmlformats.org/drawingml/2006/main" xmlns:r="http://schemas.openxmlformats.org/officeDocument/2006/relationships" xmlns:p="http://schemas.openxmlformats.org/presentationml/2006/main">
  <p:tag name="PA" val="v5.2.8"/>
</p:tagLst>
</file>

<file path=ppt/tags/tag89.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91.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92.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93.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94.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95.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96.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97.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98.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99.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heme/theme1.xml><?xml version="1.0" encoding="utf-8"?>
<a:theme xmlns:a="http://schemas.openxmlformats.org/drawingml/2006/main" name="第一PPT，www.1ppt.com">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bjw1xxqr">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阿里巴巴普惠体"/>
        <a:ea typeface=""/>
        <a:cs typeface=""/>
        <a:font script="Jpan" typeface="ＭＳ Ｐゴシック"/>
        <a:font script="Hang" typeface="맑은 고딕"/>
        <a:font script="Hans" typeface="阿里巴巴普惠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阿里巴巴普惠体"/>
        <a:ea typeface=""/>
        <a:cs typeface=""/>
        <a:font script="Jpan" typeface="ＭＳ Ｐゴシック"/>
        <a:font script="Hang" typeface="맑은 고딕"/>
        <a:font script="Hans" typeface="阿里巴巴普惠体"/>
        <a:font script="Hant" typeface="新細明體"/>
        <a:font script="Arab" typeface="阿里巴巴普惠体"/>
        <a:font script="Hebr" typeface="阿里巴巴普惠体"/>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阿里巴巴普惠体"/>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阿里巴巴普惠体"/>
        <a:ea typeface=""/>
        <a:cs typeface=""/>
        <a:font script="Jpan" typeface="ＭＳ Ｐゴシック"/>
        <a:font script="Hang" typeface="맑은 고딕"/>
        <a:font script="Hans" typeface="阿里巴巴普惠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阿里巴巴普惠体"/>
        <a:ea typeface=""/>
        <a:cs typeface=""/>
        <a:font script="Jpan" typeface="ＭＳ Ｐゴシック"/>
        <a:font script="Hang" typeface="맑은 고딕"/>
        <a:font script="Hans" typeface="阿里巴巴普惠体"/>
        <a:font script="Hant" typeface="新細明體"/>
        <a:font script="Arab" typeface="阿里巴巴普惠体"/>
        <a:font script="Hebr" typeface="阿里巴巴普惠体"/>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阿里巴巴普惠体"/>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TotalTime>
  <Words>2220</Words>
  <Application>Microsoft Office PowerPoint</Application>
  <PresentationFormat>宽屏</PresentationFormat>
  <Paragraphs>261</Paragraphs>
  <Slides>25</Slides>
  <Notes>2</Notes>
  <HiddenSlides>0</HiddenSlides>
  <MMClips>0</MMClips>
  <ScaleCrop>false</ScaleCrop>
  <HeadingPairs>
    <vt:vector size="6" baseType="variant">
      <vt:variant>
        <vt:lpstr>已用的字体</vt:lpstr>
      </vt:variant>
      <vt:variant>
        <vt:i4>9</vt:i4>
      </vt:variant>
      <vt:variant>
        <vt:lpstr>主题</vt:lpstr>
      </vt:variant>
      <vt:variant>
        <vt:i4>3</vt:i4>
      </vt:variant>
      <vt:variant>
        <vt:lpstr>幻灯片标题</vt:lpstr>
      </vt:variant>
      <vt:variant>
        <vt:i4>25</vt:i4>
      </vt:variant>
    </vt:vector>
  </HeadingPairs>
  <TitlesOfParts>
    <vt:vector size="37" baseType="lpstr">
      <vt:lpstr>Meiryo</vt:lpstr>
      <vt:lpstr>阿里巴巴普惠体</vt:lpstr>
      <vt:lpstr>方正细谭黑简体</vt:lpstr>
      <vt:lpstr>宋体</vt:lpstr>
      <vt:lpstr>微软雅黑</vt:lpstr>
      <vt:lpstr>Arial</vt:lpstr>
      <vt:lpstr>Calibri</vt:lpstr>
      <vt:lpstr>Calibri Light</vt:lpstr>
      <vt:lpstr>Wingdings</vt:lpstr>
      <vt:lpstr>第一PPT，www.1ppt.com</vt:lpstr>
      <vt:lpstr>自定义设计方案</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优品PPT</dc:creator>
  <cp:keywords/>
  <dc:description/>
  <cp:lastModifiedBy>kan</cp:lastModifiedBy>
  <cp:revision>174</cp:revision>
  <dcterms:created xsi:type="dcterms:W3CDTF">2019-06-19T02:08:00Z</dcterms:created>
  <dcterms:modified xsi:type="dcterms:W3CDTF">2023-02-19T02:31:56Z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2052-11.1.0.11744</vt:lpwstr>
  </property>
  <property fmtid="{D5CDD505-2E9C-101B-9397-08002B2CF9AE}" pid="3" name="ICV">
    <vt:lpwstr>381554DC35AC456EADA75462ED07A12B</vt:lpwstr>
  </property>
</Properties>
</file>