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9" r:id="rId4"/>
    <p:sldId id="260" r:id="rId5"/>
    <p:sldId id="262" r:id="rId6"/>
    <p:sldId id="264" r:id="rId7"/>
    <p:sldId id="265" r:id="rId8"/>
    <p:sldId id="266" r:id="rId9"/>
    <p:sldId id="267" r:id="rId10"/>
    <p:sldId id="288" r:id="rId11"/>
    <p:sldId id="268" r:id="rId12"/>
    <p:sldId id="269" r:id="rId13"/>
    <p:sldId id="270" r:id="rId14"/>
    <p:sldId id="271" r:id="rId15"/>
    <p:sldId id="289" r:id="rId16"/>
    <p:sldId id="273" r:id="rId17"/>
    <p:sldId id="275" r:id="rId18"/>
    <p:sldId id="276" r:id="rId19"/>
    <p:sldId id="279" r:id="rId20"/>
    <p:sldId id="290" r:id="rId21"/>
    <p:sldId id="281" r:id="rId22"/>
    <p:sldId id="282" r:id="rId23"/>
    <p:sldId id="283" r:id="rId24"/>
    <p:sldId id="284" r:id="rId25"/>
    <p:sldId id="285" r:id="rId26"/>
    <p:sldId id="286" r:id="rId27"/>
    <p:sldId id="291" r:id="rId28"/>
    <p:sldId id="29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9F6"/>
    <a:srgbClr val="A20000"/>
    <a:srgbClr val="F2F2F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7076" autoAdjust="0"/>
  </p:normalViewPr>
  <p:slideViewPr>
    <p:cSldViewPr snapToGrid="0">
      <p:cViewPr varScale="1">
        <p:scale>
          <a:sx n="108" d="100"/>
          <a:sy n="108" d="100"/>
        </p:scale>
        <p:origin x="6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A2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06-43B2-B3B5-3403DB76767F}"/>
              </c:ext>
            </c:extLst>
          </c:dPt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4.8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2.8</c:v>
                </c:pt>
                <c:pt idx="5">
                  <c:v>4.5</c:v>
                </c:pt>
                <c:pt idx="6">
                  <c:v>2.2000000000000002</c:v>
                </c:pt>
                <c:pt idx="7">
                  <c:v>2.5</c:v>
                </c:pt>
                <c:pt idx="8">
                  <c:v>2.7</c:v>
                </c:pt>
                <c:pt idx="9">
                  <c:v>2</c:v>
                </c:pt>
                <c:pt idx="10">
                  <c:v>1.8</c:v>
                </c:pt>
                <c:pt idx="1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06-43B2-B3B5-3403DB767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7547088"/>
        <c:axId val="1827554160"/>
      </c:barChart>
      <c:catAx>
        <c:axId val="18275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827554160"/>
        <c:crosses val="autoZero"/>
        <c:auto val="1"/>
        <c:lblAlgn val="ctr"/>
        <c:lblOffset val="100"/>
        <c:noMultiLvlLbl val="0"/>
      </c:catAx>
      <c:valAx>
        <c:axId val="18275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82754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ED6A8-FD2E-4806-B17A-FC81FC6C3210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DF275-5DDB-4078-B6D8-45E17D7F90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1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190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73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52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23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65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366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97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34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69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628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0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7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585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78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115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61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84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8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66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54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8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16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17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6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5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DF275-5DDB-4078-B6D8-45E17D7F90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81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8D1D13-BB9C-4BBF-A33C-3F8A2464A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3D62AB7-0626-4812-A8AB-A365C63AA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7ECB390-CFAB-43DD-BBDA-2577DEAE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653EE09-D34F-4A02-9398-63B4D9C1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4332B98-FEE4-4A8A-ADBC-CE40F366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9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AB198F-D89E-49D3-A2B8-6697E173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F10DFF-5E5E-48E7-AE28-B198A3B78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6321503-E0D1-49FE-BEDD-966CD501E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4325169-C238-4694-B12F-A69D0178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0A4D42-F91E-4B59-AB35-8F932034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B7E395E-99AE-481A-9D37-7FE99BCB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6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EE28918-9D48-4B5E-B6FD-52C35FDD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9A49A4-9A5D-443E-B9B6-45849CC3B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D3DDE5A-3CB3-448A-BAFB-E68DDC7B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2F7AC3-8A00-47AC-B311-B521884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05FE09-5D22-4E0E-B0EE-116DB935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16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AAB11F-03DA-4199-991F-F62CF004E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CA04906-6935-4835-87DF-B4EA926F9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9997E5D-11BE-45A9-B0A8-32C5A644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98687B3-4A21-4367-8A5D-000B2091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8420AE4-C9D3-45F5-9B1D-F22F0307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4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9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7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41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8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05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FF16E3-86AE-4961-B675-A4251411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EAC64B-3413-415F-8171-4C77D65A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24D8D5C-E9CB-4EE7-BCC2-25A17838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E2F395B-5DBE-494E-BE9E-F1B5F0C2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D09488D-5BBE-4976-B1AF-F9D3AF3D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63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92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8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50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6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4AE81E8-0572-4902-929A-CF12E1C3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A021112-C1E5-4334-B40F-4C9E8E35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2BE3F7-E5C1-4550-AC5E-71D579F0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7B5302-3E50-476F-949F-DAB47399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D5F9E7-8D15-49C5-BEB6-D6ED559B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2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45BA3AF-B621-4AB9-B988-BB4BCEC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74B087-51F3-4C2C-9980-3A3CF0166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643FA3A-EB21-4B61-928F-103C7ACFE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1FBD110-25B8-4EB3-BDDD-F20BCDF8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6318756-98F1-4628-97AC-CDB9909C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47180B3-5EF2-4CEA-8E9D-FC106710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5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65E7FE-25B6-4C3B-AD96-D0613B17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1AC6DA-D6D6-4768-B2DB-81FE092E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2247C46-D575-4627-A1C3-EE0756E0C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1D1CC9-6F23-4C94-86CE-735B797D1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546F3E-D3A3-44A3-8011-54C11DCA3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55564F-7ED6-4EC3-8C80-758D5CF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CA371E-2657-4BFA-96C4-E20589C2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47D634-5CAC-43B6-893B-74C43BD7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3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65E7FE-25B6-4C3B-AD96-D0613B17D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1AC6DA-D6D6-4768-B2DB-81FE092E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2247C46-D575-4627-A1C3-EE0756E0C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1D1CC9-6F23-4C94-86CE-735B797D1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546F3E-D3A3-44A3-8011-54C11DCA3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55564F-7ED6-4EC3-8C80-758D5CF9B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CA371E-2657-4BFA-96C4-E20589C2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47D634-5CAC-43B6-893B-74C43BD7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905" y="671303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1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BC67313-1A92-457E-89E3-422C4EF5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C7DDFD-3A5A-4B03-8EF4-BBCAFC34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07E8CB-35AC-4E2C-8070-85FCDD4A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7582E66-B4E5-4251-9AF5-069055D4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CF90949-231E-479C-BD7B-D80DE54D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D2A2DF6-1CCF-4390-A243-9D5C7874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6BE2FD-EBD1-422A-B2DC-2FFD04D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15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5937986-ADA3-4CC0-955F-CECC6647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AEAE5CF-2750-4BAC-9D40-1DD99ED6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8240C09-DD76-4EBC-9EDF-5EFBD739D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7B5F2E9-CC34-4F20-9BDE-74A462CD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0B05F2B-DD42-42AB-9478-FD2C8FDDB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A69893-F958-4C1E-A040-6CBA989D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47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A42408-C0D1-451F-990E-3EA48750E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396D8A-FF01-45A2-94D3-284FE64AD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B827F05-A69F-4F21-8253-BF1E88D6A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17B5-5D8B-47DA-BFF8-772A312D0F3F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5D4EEA5-E0DF-4F2A-A177-3F17AC8E3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056F26-064A-4AD8-B4A3-57FBB27D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6231-F5FB-4FC6-920C-E798C2BE6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9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3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0.sv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7C53C7F-6277-4E13-9C71-1A1DA95FF1A7}"/>
              </a:ext>
            </a:extLst>
          </p:cNvPr>
          <p:cNvSpPr/>
          <p:nvPr/>
        </p:nvSpPr>
        <p:spPr>
          <a:xfrm>
            <a:off x="5477699" y="3303216"/>
            <a:ext cx="6714296" cy="4426025"/>
          </a:xfrm>
          <a:prstGeom prst="rect">
            <a:avLst/>
          </a:prstGeom>
          <a:blipFill>
            <a:blip r:embed="rId3" cstate="screen">
              <a:alphaModFix amt="4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3B70FF-E455-4513-90FF-F128EE7C0433}"/>
              </a:ext>
            </a:extLst>
          </p:cNvPr>
          <p:cNvSpPr/>
          <p:nvPr/>
        </p:nvSpPr>
        <p:spPr>
          <a:xfrm rot="9000000">
            <a:off x="3790904" y="5152174"/>
            <a:ext cx="1996388" cy="1957832"/>
          </a:xfrm>
          <a:prstGeom prst="rect">
            <a:avLst/>
          </a:prstGeom>
          <a:blipFill>
            <a:blip r:embed="rId4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DDA7B22-1AB6-4BF1-B01F-38ACFBE692A5}"/>
              </a:ext>
            </a:extLst>
          </p:cNvPr>
          <p:cNvGrpSpPr/>
          <p:nvPr/>
        </p:nvGrpSpPr>
        <p:grpSpPr>
          <a:xfrm>
            <a:off x="4546370" y="458739"/>
            <a:ext cx="3125109" cy="5911865"/>
            <a:chOff x="4546370" y="458739"/>
            <a:chExt cx="3125109" cy="5911865"/>
          </a:xfrm>
        </p:grpSpPr>
        <p:sp>
          <p:nvSpPr>
            <p:cNvPr id="51" name="矩形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440CDD-AF76-457B-9EEA-94190D599A60}"/>
                </a:ext>
              </a:extLst>
            </p:cNvPr>
            <p:cNvSpPr/>
            <p:nvPr/>
          </p:nvSpPr>
          <p:spPr>
            <a:xfrm>
              <a:off x="4546370" y="458739"/>
              <a:ext cx="3125109" cy="5911865"/>
            </a:xfrm>
            <a:prstGeom prst="rect">
              <a:avLst/>
            </a:prstGeom>
            <a:blipFill dpi="0" rotWithShape="1">
              <a:blip r:embed="rId5">
                <a:alphaModFix amt="5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679B103-73E3-4352-8342-8B7DBD5E1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50130" y="5221995"/>
              <a:ext cx="1227663" cy="1148609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B902A7-8747-4F17-886B-B5FD539A1C43}"/>
                </a:ext>
              </a:extLst>
            </p:cNvPr>
            <p:cNvGrpSpPr/>
            <p:nvPr/>
          </p:nvGrpSpPr>
          <p:grpSpPr>
            <a:xfrm>
              <a:off x="4636537" y="571953"/>
              <a:ext cx="2946424" cy="308908"/>
              <a:chOff x="4636537" y="571953"/>
              <a:chExt cx="2946424" cy="308908"/>
            </a:xfrm>
          </p:grpSpPr>
          <p:pic>
            <p:nvPicPr>
              <p:cNvPr id="34" name="图片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C983442-03F6-4C9F-8050-5734C1399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9E67A1-9D92-41E7-8E8A-FC0C70A1D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39" name="组合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BA56B0A-D3A3-433E-A451-342926A9ED33}"/>
                </a:ext>
              </a:extLst>
            </p:cNvPr>
            <p:cNvGrpSpPr/>
            <p:nvPr/>
          </p:nvGrpSpPr>
          <p:grpSpPr>
            <a:xfrm flipV="1">
              <a:off x="4636537" y="5976637"/>
              <a:ext cx="2946424" cy="308908"/>
              <a:chOff x="4636537" y="571953"/>
              <a:chExt cx="2946424" cy="308908"/>
            </a:xfrm>
          </p:grpSpPr>
          <p:pic>
            <p:nvPicPr>
              <p:cNvPr id="40" name="图片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4F7E52-E209-488B-9099-212A44E75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AC455E8-62A5-469C-B33E-306E751F9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</p:grp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766127C-8A7D-40CC-930D-EEC5AB0674CE}"/>
              </a:ext>
            </a:extLst>
          </p:cNvPr>
          <p:cNvSpPr/>
          <p:nvPr/>
        </p:nvSpPr>
        <p:spPr>
          <a:xfrm>
            <a:off x="-13754" y="1104625"/>
            <a:ext cx="4458475" cy="2104866"/>
          </a:xfrm>
          <a:prstGeom prst="rect">
            <a:avLst/>
          </a:prstGeom>
          <a:blipFill>
            <a:blip r:embed="rId8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92CD21-9F70-49FA-BF36-2CC25A79D7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53" y="4613880"/>
            <a:ext cx="3347282" cy="22441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1A0D2F-0BBC-4AC2-B8FB-BA561737770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56" y="3696887"/>
            <a:ext cx="1438689" cy="26737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F8750EE-BCD8-47D8-91E1-E7CB62DD18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905" y="1969130"/>
            <a:ext cx="2699800" cy="15986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4F8F1F-E92C-4C65-9ECC-4E723B5E755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13" y="1348157"/>
            <a:ext cx="1281015" cy="13340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A3134F-4EDC-4E34-8233-8AB56FAB011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553"/>
            <a:ext cx="3238488" cy="132556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B9A5F9-3298-4285-9220-53258E653B7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66034" y="6017408"/>
            <a:ext cx="1501588" cy="706392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FEF47C-C825-48E0-8ADB-5A55678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893" y="766627"/>
            <a:ext cx="1743453" cy="5318613"/>
          </a:xfrm>
        </p:spPr>
        <p:txBody>
          <a:bodyPr vert="eaVert">
            <a:noAutofit/>
          </a:bodyPr>
          <a:lstStyle/>
          <a:p>
            <a:r>
              <a:rPr lang="zh-CN" altLang="en-US" sz="9600" spc="-300" dirty="0" smtClean="0">
                <a:latin typeface="+mn-lt"/>
                <a:ea typeface="+mn-ea"/>
                <a:cs typeface="+mn-ea"/>
                <a:sym typeface="+mn-lt"/>
              </a:rPr>
              <a:t>古典</a:t>
            </a:r>
            <a:r>
              <a:rPr lang="en-US" altLang="zh-CN" sz="9600" spc="-300" dirty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 sz="9600" spc="-300" dirty="0"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9600" spc="-300" dirty="0"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sz="9600" spc="-300" dirty="0">
                <a:latin typeface="+mn-lt"/>
                <a:ea typeface="+mn-ea"/>
                <a:cs typeface="+mn-ea"/>
                <a:sym typeface="+mn-lt"/>
              </a:rPr>
              <a:t>中国风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D35E73-61D9-46F3-B5B8-A16CD3D3F0AB}"/>
              </a:ext>
            </a:extLst>
          </p:cNvPr>
          <p:cNvSpPr/>
          <p:nvPr/>
        </p:nvSpPr>
        <p:spPr>
          <a:xfrm>
            <a:off x="6495348" y="3984949"/>
            <a:ext cx="569387" cy="224297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汇报人</a:t>
            </a:r>
            <a:r>
              <a:rPr lang="zh-CN" altLang="en-US" sz="1400" spc="600" dirty="0" smtClean="0">
                <a:solidFill>
                  <a:srgbClr val="333333"/>
                </a:solidFill>
                <a:cs typeface="+mn-ea"/>
                <a:sym typeface="+mn-lt"/>
              </a:rPr>
              <a:t>：优品</a:t>
            </a:r>
            <a:r>
              <a:rPr lang="en-US" altLang="zh-CN" sz="1400" spc="600" dirty="0" smtClean="0">
                <a:solidFill>
                  <a:srgbClr val="333333"/>
                </a:solidFill>
                <a:cs typeface="+mn-ea"/>
                <a:sym typeface="+mn-lt"/>
              </a:rPr>
              <a:t>PPT</a:t>
            </a: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7E137E-B43E-48F2-A16E-194159F28E56}"/>
              </a:ext>
            </a:extLst>
          </p:cNvPr>
          <p:cNvGrpSpPr/>
          <p:nvPr/>
        </p:nvGrpSpPr>
        <p:grpSpPr>
          <a:xfrm>
            <a:off x="7027930" y="3069406"/>
            <a:ext cx="415498" cy="389954"/>
            <a:chOff x="7797478" y="4353668"/>
            <a:chExt cx="710515" cy="666834"/>
          </a:xfrm>
        </p:grpSpPr>
        <p:sp>
          <p:nvSpPr>
            <p:cNvPr id="45" name="任意多边形: 形状 4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237AD75-B0B3-4413-BE2F-42003B6EFFD0}"/>
                </a:ext>
              </a:extLst>
            </p:cNvPr>
            <p:cNvSpPr/>
            <p:nvPr/>
          </p:nvSpPr>
          <p:spPr>
            <a:xfrm>
              <a:off x="7969080" y="4353668"/>
              <a:ext cx="432566" cy="609907"/>
            </a:xfrm>
            <a:custGeom>
              <a:avLst/>
              <a:gdLst>
                <a:gd name="connsiteX0" fmla="*/ 235189 w 710441"/>
                <a:gd name="connsiteY0" fmla="*/ 1028 h 977600"/>
                <a:gd name="connsiteX1" fmla="*/ 605891 w 710441"/>
                <a:gd name="connsiteY1" fmla="*/ 272876 h 977600"/>
                <a:gd name="connsiteX2" fmla="*/ 692389 w 710441"/>
                <a:gd name="connsiteY2" fmla="*/ 618865 h 977600"/>
                <a:gd name="connsiteX3" fmla="*/ 680032 w 710441"/>
                <a:gd name="connsiteY3" fmla="*/ 878357 h 977600"/>
                <a:gd name="connsiteX4" fmla="*/ 383470 w 710441"/>
                <a:gd name="connsiteY4" fmla="*/ 977211 h 977600"/>
                <a:gd name="connsiteX5" fmla="*/ 86908 w 710441"/>
                <a:gd name="connsiteY5" fmla="*/ 903071 h 977600"/>
                <a:gd name="connsiteX6" fmla="*/ 410 w 710441"/>
                <a:gd name="connsiteY6" fmla="*/ 680649 h 977600"/>
                <a:gd name="connsiteX7" fmla="*/ 111621 w 710441"/>
                <a:gd name="connsiteY7" fmla="*/ 371730 h 977600"/>
                <a:gd name="connsiteX8" fmla="*/ 235189 w 710441"/>
                <a:gd name="connsiteY8" fmla="*/ 1028 h 977600"/>
                <a:gd name="connsiteX0" fmla="*/ 271681 w 746933"/>
                <a:gd name="connsiteY0" fmla="*/ 160 h 976732"/>
                <a:gd name="connsiteX1" fmla="*/ 642383 w 746933"/>
                <a:gd name="connsiteY1" fmla="*/ 272008 h 976732"/>
                <a:gd name="connsiteX2" fmla="*/ 728881 w 746933"/>
                <a:gd name="connsiteY2" fmla="*/ 617997 h 976732"/>
                <a:gd name="connsiteX3" fmla="*/ 716524 w 746933"/>
                <a:gd name="connsiteY3" fmla="*/ 877489 h 976732"/>
                <a:gd name="connsiteX4" fmla="*/ 419962 w 746933"/>
                <a:gd name="connsiteY4" fmla="*/ 976343 h 976732"/>
                <a:gd name="connsiteX5" fmla="*/ 123400 w 746933"/>
                <a:gd name="connsiteY5" fmla="*/ 902203 h 976732"/>
                <a:gd name="connsiteX6" fmla="*/ 36902 w 746933"/>
                <a:gd name="connsiteY6" fmla="*/ 679781 h 976732"/>
                <a:gd name="connsiteX7" fmla="*/ 12189 w 746933"/>
                <a:gd name="connsiteY7" fmla="*/ 309078 h 976732"/>
                <a:gd name="connsiteX8" fmla="*/ 271681 w 746933"/>
                <a:gd name="connsiteY8" fmla="*/ 160 h 976732"/>
                <a:gd name="connsiteX0" fmla="*/ 271681 w 751964"/>
                <a:gd name="connsiteY0" fmla="*/ 5115 h 981687"/>
                <a:gd name="connsiteX1" fmla="*/ 557248 w 751964"/>
                <a:gd name="connsiteY1" fmla="*/ 158292 h 981687"/>
                <a:gd name="connsiteX2" fmla="*/ 728881 w 751964"/>
                <a:gd name="connsiteY2" fmla="*/ 622952 h 981687"/>
                <a:gd name="connsiteX3" fmla="*/ 716524 w 751964"/>
                <a:gd name="connsiteY3" fmla="*/ 882444 h 981687"/>
                <a:gd name="connsiteX4" fmla="*/ 419962 w 751964"/>
                <a:gd name="connsiteY4" fmla="*/ 981298 h 981687"/>
                <a:gd name="connsiteX5" fmla="*/ 123400 w 751964"/>
                <a:gd name="connsiteY5" fmla="*/ 907158 h 981687"/>
                <a:gd name="connsiteX6" fmla="*/ 36902 w 751964"/>
                <a:gd name="connsiteY6" fmla="*/ 684736 h 981687"/>
                <a:gd name="connsiteX7" fmla="*/ 12189 w 751964"/>
                <a:gd name="connsiteY7" fmla="*/ 314033 h 981687"/>
                <a:gd name="connsiteX8" fmla="*/ 271681 w 751964"/>
                <a:gd name="connsiteY8" fmla="*/ 5115 h 981687"/>
                <a:gd name="connsiteX0" fmla="*/ 264779 w 745062"/>
                <a:gd name="connsiteY0" fmla="*/ 5115 h 981706"/>
                <a:gd name="connsiteX1" fmla="*/ 550346 w 745062"/>
                <a:gd name="connsiteY1" fmla="*/ 158292 h 981706"/>
                <a:gd name="connsiteX2" fmla="*/ 721979 w 745062"/>
                <a:gd name="connsiteY2" fmla="*/ 622952 h 981706"/>
                <a:gd name="connsiteX3" fmla="*/ 709622 w 745062"/>
                <a:gd name="connsiteY3" fmla="*/ 882444 h 981706"/>
                <a:gd name="connsiteX4" fmla="*/ 413060 w 745062"/>
                <a:gd name="connsiteY4" fmla="*/ 981298 h 981706"/>
                <a:gd name="connsiteX5" fmla="*/ 116498 w 745062"/>
                <a:gd name="connsiteY5" fmla="*/ 907158 h 981706"/>
                <a:gd name="connsiteX6" fmla="*/ 82027 w 745062"/>
                <a:gd name="connsiteY6" fmla="*/ 674846 h 981706"/>
                <a:gd name="connsiteX7" fmla="*/ 5287 w 745062"/>
                <a:gd name="connsiteY7" fmla="*/ 314033 h 981706"/>
                <a:gd name="connsiteX8" fmla="*/ 264779 w 745062"/>
                <a:gd name="connsiteY8" fmla="*/ 5115 h 981706"/>
                <a:gd name="connsiteX0" fmla="*/ 188301 w 668584"/>
                <a:gd name="connsiteY0" fmla="*/ 3238 h 979829"/>
                <a:gd name="connsiteX1" fmla="*/ 473868 w 668584"/>
                <a:gd name="connsiteY1" fmla="*/ 156415 h 979829"/>
                <a:gd name="connsiteX2" fmla="*/ 645501 w 668584"/>
                <a:gd name="connsiteY2" fmla="*/ 621075 h 979829"/>
                <a:gd name="connsiteX3" fmla="*/ 633144 w 668584"/>
                <a:gd name="connsiteY3" fmla="*/ 880567 h 979829"/>
                <a:gd name="connsiteX4" fmla="*/ 336582 w 668584"/>
                <a:gd name="connsiteY4" fmla="*/ 979421 h 979829"/>
                <a:gd name="connsiteX5" fmla="*/ 40020 w 668584"/>
                <a:gd name="connsiteY5" fmla="*/ 905281 h 979829"/>
                <a:gd name="connsiteX6" fmla="*/ 5549 w 668584"/>
                <a:gd name="connsiteY6" fmla="*/ 672969 h 979829"/>
                <a:gd name="connsiteX7" fmla="*/ 18675 w 668584"/>
                <a:gd name="connsiteY7" fmla="*/ 272599 h 979829"/>
                <a:gd name="connsiteX8" fmla="*/ 188301 w 668584"/>
                <a:gd name="connsiteY8" fmla="*/ 3238 h 979829"/>
                <a:gd name="connsiteX0" fmla="*/ 186285 w 666568"/>
                <a:gd name="connsiteY0" fmla="*/ 3238 h 979525"/>
                <a:gd name="connsiteX1" fmla="*/ 471852 w 666568"/>
                <a:gd name="connsiteY1" fmla="*/ 156415 h 979525"/>
                <a:gd name="connsiteX2" fmla="*/ 643485 w 666568"/>
                <a:gd name="connsiteY2" fmla="*/ 621075 h 979525"/>
                <a:gd name="connsiteX3" fmla="*/ 631128 w 666568"/>
                <a:gd name="connsiteY3" fmla="*/ 880567 h 979525"/>
                <a:gd name="connsiteX4" fmla="*/ 334566 w 666568"/>
                <a:gd name="connsiteY4" fmla="*/ 979421 h 979525"/>
                <a:gd name="connsiteX5" fmla="*/ 127869 w 666568"/>
                <a:gd name="connsiteY5" fmla="*/ 865723 h 979525"/>
                <a:gd name="connsiteX6" fmla="*/ 3533 w 666568"/>
                <a:gd name="connsiteY6" fmla="*/ 672969 h 979525"/>
                <a:gd name="connsiteX7" fmla="*/ 16659 w 666568"/>
                <a:gd name="connsiteY7" fmla="*/ 272599 h 979525"/>
                <a:gd name="connsiteX8" fmla="*/ 186285 w 666568"/>
                <a:gd name="connsiteY8" fmla="*/ 3238 h 979525"/>
                <a:gd name="connsiteX0" fmla="*/ 184239 w 664522"/>
                <a:gd name="connsiteY0" fmla="*/ 3238 h 979525"/>
                <a:gd name="connsiteX1" fmla="*/ 469806 w 664522"/>
                <a:gd name="connsiteY1" fmla="*/ 156415 h 979525"/>
                <a:gd name="connsiteX2" fmla="*/ 641439 w 664522"/>
                <a:gd name="connsiteY2" fmla="*/ 621075 h 979525"/>
                <a:gd name="connsiteX3" fmla="*/ 629082 w 664522"/>
                <a:gd name="connsiteY3" fmla="*/ 880567 h 979525"/>
                <a:gd name="connsiteX4" fmla="*/ 332520 w 664522"/>
                <a:gd name="connsiteY4" fmla="*/ 979421 h 979525"/>
                <a:gd name="connsiteX5" fmla="*/ 125823 w 664522"/>
                <a:gd name="connsiteY5" fmla="*/ 865723 h 979525"/>
                <a:gd name="connsiteX6" fmla="*/ 6216 w 664522"/>
                <a:gd name="connsiteY6" fmla="*/ 628468 h 979525"/>
                <a:gd name="connsiteX7" fmla="*/ 14613 w 664522"/>
                <a:gd name="connsiteY7" fmla="*/ 272599 h 979525"/>
                <a:gd name="connsiteX8" fmla="*/ 184239 w 664522"/>
                <a:gd name="connsiteY8" fmla="*/ 3238 h 9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4522" h="979525">
                  <a:moveTo>
                    <a:pt x="184239" y="3238"/>
                  </a:moveTo>
                  <a:cubicBezTo>
                    <a:pt x="260105" y="-16126"/>
                    <a:pt x="393606" y="53442"/>
                    <a:pt x="469806" y="156415"/>
                  </a:cubicBezTo>
                  <a:cubicBezTo>
                    <a:pt x="546006" y="259388"/>
                    <a:pt x="614893" y="500383"/>
                    <a:pt x="641439" y="621075"/>
                  </a:cubicBezTo>
                  <a:cubicBezTo>
                    <a:pt x="667985" y="741767"/>
                    <a:pt x="680568" y="820843"/>
                    <a:pt x="629082" y="880567"/>
                  </a:cubicBezTo>
                  <a:cubicBezTo>
                    <a:pt x="577596" y="940291"/>
                    <a:pt x="416396" y="981895"/>
                    <a:pt x="332520" y="979421"/>
                  </a:cubicBezTo>
                  <a:cubicBezTo>
                    <a:pt x="248644" y="976947"/>
                    <a:pt x="180207" y="924215"/>
                    <a:pt x="125823" y="865723"/>
                  </a:cubicBezTo>
                  <a:cubicBezTo>
                    <a:pt x="71439" y="807231"/>
                    <a:pt x="2097" y="717025"/>
                    <a:pt x="6216" y="628468"/>
                  </a:cubicBezTo>
                  <a:cubicBezTo>
                    <a:pt x="10335" y="539911"/>
                    <a:pt x="-15057" y="376804"/>
                    <a:pt x="14613" y="272599"/>
                  </a:cubicBezTo>
                  <a:cubicBezTo>
                    <a:pt x="44283" y="168394"/>
                    <a:pt x="108374" y="22602"/>
                    <a:pt x="184239" y="3238"/>
                  </a:cubicBezTo>
                  <a:close/>
                </a:path>
              </a:pathLst>
            </a:custGeom>
            <a:solidFill>
              <a:srgbClr val="A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558935-E08E-4014-8DC4-B6C1D7711BD0}"/>
                </a:ext>
              </a:extLst>
            </p:cNvPr>
            <p:cNvSpPr/>
            <p:nvPr/>
          </p:nvSpPr>
          <p:spPr>
            <a:xfrm>
              <a:off x="7797478" y="4388932"/>
              <a:ext cx="710515" cy="631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中国</a:t>
              </a:r>
              <a:endParaRPr lang="en-US" altLang="zh-CN" sz="9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900" dirty="0">
                  <a:solidFill>
                    <a:schemeClr val="bg1"/>
                  </a:solidFill>
                  <a:cs typeface="+mn-ea"/>
                  <a:sym typeface="+mn-lt"/>
                </a:rPr>
                <a:t>风印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599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6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4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15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29" grpId="0" animBg="1"/>
      <p:bldP spid="15" grpId="0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3078" y="63996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D14B14-394F-4141-A1D8-87938BA527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596" y="1949161"/>
            <a:ext cx="6824415" cy="409464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717EE0-07FF-4104-8C9A-F32B619D9147}"/>
              </a:ext>
            </a:extLst>
          </p:cNvPr>
          <p:cNvSpPr/>
          <p:nvPr/>
        </p:nvSpPr>
        <p:spPr>
          <a:xfrm>
            <a:off x="5981624" y="1923753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8F7968-B889-4A4B-8580-89592290B024}"/>
              </a:ext>
            </a:extLst>
          </p:cNvPr>
          <p:cNvSpPr/>
          <p:nvPr/>
        </p:nvSpPr>
        <p:spPr>
          <a:xfrm>
            <a:off x="7065720" y="5336564"/>
            <a:ext cx="3894625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长街长，烟花繁，你挑灯回看，短亭短，红尘辗，我把萧再叹。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AC99F1-CD65-44AC-B679-E2BCA851BC41}"/>
              </a:ext>
            </a:extLst>
          </p:cNvPr>
          <p:cNvSpPr/>
          <p:nvPr/>
        </p:nvSpPr>
        <p:spPr>
          <a:xfrm>
            <a:off x="7065720" y="3760193"/>
            <a:ext cx="3894625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多少红颜悴，多少相思碎，唯留血染墨香哭乱冢。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8BBB8F-5237-4110-8335-BC4ABA7AB33A}"/>
              </a:ext>
            </a:extLst>
          </p:cNvPr>
          <p:cNvSpPr/>
          <p:nvPr/>
        </p:nvSpPr>
        <p:spPr>
          <a:xfrm>
            <a:off x="7065720" y="2196169"/>
            <a:ext cx="3808127" cy="69935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昔有朝歌夜弦之高楼，上有倾城倾国之舞袖。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16E6B43-6E57-462D-9475-91F7BC6B5603}"/>
              </a:ext>
            </a:extLst>
          </p:cNvPr>
          <p:cNvSpPr/>
          <p:nvPr/>
        </p:nvSpPr>
        <p:spPr>
          <a:xfrm>
            <a:off x="7043249" y="1831287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D68D53-7292-4AB6-8522-E35BD72407B4}"/>
              </a:ext>
            </a:extLst>
          </p:cNvPr>
          <p:cNvSpPr/>
          <p:nvPr/>
        </p:nvSpPr>
        <p:spPr>
          <a:xfrm>
            <a:off x="5981624" y="3481831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07467A3-A830-4765-A78C-AB5936C4A37D}"/>
              </a:ext>
            </a:extLst>
          </p:cNvPr>
          <p:cNvSpPr/>
          <p:nvPr/>
        </p:nvSpPr>
        <p:spPr>
          <a:xfrm>
            <a:off x="5998098" y="5037496"/>
            <a:ext cx="803189" cy="80318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BC459D-D181-476F-8DBA-7095AD04A360}"/>
              </a:ext>
            </a:extLst>
          </p:cNvPr>
          <p:cNvSpPr/>
          <p:nvPr/>
        </p:nvSpPr>
        <p:spPr>
          <a:xfrm>
            <a:off x="7043247" y="4987566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41609EE-6629-4833-BD24-EFFD3EC33152}"/>
              </a:ext>
            </a:extLst>
          </p:cNvPr>
          <p:cNvSpPr/>
          <p:nvPr/>
        </p:nvSpPr>
        <p:spPr>
          <a:xfrm>
            <a:off x="7043248" y="3377861"/>
            <a:ext cx="1754661" cy="4597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spc="3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4B4533-F179-4077-AF5C-5F665A2C98D4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13B54B-3827-454B-B577-27DF33267223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2" name="图片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18F318-CBC9-4C9B-8764-7E3441737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EBC534-ECBA-4274-9107-4620F1EB8225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25DDD0-20C3-4129-9624-B7156CE8F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5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F92670D4-509F-4BA6-BD94-58DB073E7BCE}"/>
              </a:ext>
            </a:extLst>
          </p:cNvPr>
          <p:cNvSpPr/>
          <p:nvPr/>
        </p:nvSpPr>
        <p:spPr>
          <a:xfrm>
            <a:off x="2" y="5003356"/>
            <a:ext cx="4361934" cy="5924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70708721-30CC-45F8-B991-B72837285907}"/>
              </a:ext>
            </a:extLst>
          </p:cNvPr>
          <p:cNvSpPr/>
          <p:nvPr/>
        </p:nvSpPr>
        <p:spPr>
          <a:xfrm>
            <a:off x="1582035" y="2736812"/>
            <a:ext cx="2172390" cy="25889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A357F61F-7111-4CE6-A305-93AE900058BF}"/>
              </a:ext>
            </a:extLst>
          </p:cNvPr>
          <p:cNvSpPr/>
          <p:nvPr/>
        </p:nvSpPr>
        <p:spPr>
          <a:xfrm>
            <a:off x="3754425" y="2763968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11BA2AF8-9CD3-4823-AD2C-597CCD165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474105"/>
              </p:ext>
            </p:extLst>
          </p:nvPr>
        </p:nvGraphicFramePr>
        <p:xfrm>
          <a:off x="5152767" y="2174757"/>
          <a:ext cx="6005384" cy="37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3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185BA48A-7900-4143-9F28-E67C24255978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23F292FC-C9EC-476B-A0BF-EE8D8AC84A2F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6" name="图片 15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8B8B5D50-46D9-4E1C-8114-8418CFC9C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44912C00-9C5A-4C2B-8744-0746B33E2449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p14="http://schemas.microsoft.com/office/powerpoint/2010/main" xmlns:c="http://schemas.openxmlformats.org/drawingml/2006/chart" xmlns:a14="http://schemas.microsoft.com/office/drawing/2010/main" xmlns:mc="http://schemas.openxmlformats.org/markup-compatibility/2006" xmlns:a16="http://schemas.microsoft.com/office/drawing/2014/main" id="{10DDCF44-69D1-426C-843B-0F410FD7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55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c="http://schemas.openxmlformats.org/drawingml/2006/chart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Graphic spid="6" grpId="0">
        <p:bldAsOne/>
      </p:bldGraphic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0B53D6-C595-454A-B5EF-9ACD0AD5949B}"/>
              </a:ext>
            </a:extLst>
          </p:cNvPr>
          <p:cNvGrpSpPr/>
          <p:nvPr/>
        </p:nvGrpSpPr>
        <p:grpSpPr>
          <a:xfrm>
            <a:off x="1532238" y="2038865"/>
            <a:ext cx="2434281" cy="4028303"/>
            <a:chOff x="1532238" y="2038865"/>
            <a:chExt cx="2434281" cy="4028303"/>
          </a:xfrm>
        </p:grpSpPr>
        <p:sp>
          <p:nvSpPr>
            <p:cNvPr id="3" name="矩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801A3E-6D00-44DE-B750-584ADAD20F67}"/>
                </a:ext>
              </a:extLst>
            </p:cNvPr>
            <p:cNvSpPr/>
            <p:nvPr/>
          </p:nvSpPr>
          <p:spPr>
            <a:xfrm>
              <a:off x="1532238" y="2038865"/>
              <a:ext cx="2434281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70BFC6-1B8F-4D29-89CF-50255FB41100}"/>
                </a:ext>
              </a:extLst>
            </p:cNvPr>
            <p:cNvGrpSpPr/>
            <p:nvPr/>
          </p:nvGrpSpPr>
          <p:grpSpPr>
            <a:xfrm>
              <a:off x="1602473" y="2127052"/>
              <a:ext cx="2295095" cy="240622"/>
              <a:chOff x="4636537" y="571953"/>
              <a:chExt cx="2946424" cy="308908"/>
            </a:xfrm>
          </p:grpSpPr>
          <p:pic>
            <p:nvPicPr>
              <p:cNvPr id="20" name="图片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CFDC7F-3F6C-486F-B408-639D440C3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35818C-C190-4B18-8ED3-B838BD8B4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17" name="组合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A8920F-706E-4A99-94D4-431781A1539C}"/>
                </a:ext>
              </a:extLst>
            </p:cNvPr>
            <p:cNvGrpSpPr/>
            <p:nvPr/>
          </p:nvGrpSpPr>
          <p:grpSpPr>
            <a:xfrm flipV="1">
              <a:off x="1602473" y="5731507"/>
              <a:ext cx="2295095" cy="240622"/>
              <a:chOff x="4636537" y="571953"/>
              <a:chExt cx="2946424" cy="308908"/>
            </a:xfrm>
          </p:grpSpPr>
          <p:pic>
            <p:nvPicPr>
              <p:cNvPr id="18" name="图片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EAD693-3465-4023-B2F1-74D2AB100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625702-ABA7-4876-AE46-D0AEC128AD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sp>
          <p:nvSpPr>
            <p:cNvPr id="28" name="矩形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53FFEC-CF5E-4E07-A080-A4789868C7D7}"/>
                </a:ext>
              </a:extLst>
            </p:cNvPr>
            <p:cNvSpPr/>
            <p:nvPr/>
          </p:nvSpPr>
          <p:spPr>
            <a:xfrm>
              <a:off x="1708953" y="3560445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3F08F9-AFC8-461B-AA3B-43938C6F0C2B}"/>
                </a:ext>
              </a:extLst>
            </p:cNvPr>
            <p:cNvSpPr/>
            <p:nvPr/>
          </p:nvSpPr>
          <p:spPr>
            <a:xfrm>
              <a:off x="2262417" y="3079879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标题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C0751C-C1B1-412A-BD22-7F46DC0CB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2402" y="2451914"/>
              <a:ext cx="318573" cy="555808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9D5613-EA8F-46BE-AAEC-D1E32588BACD}"/>
              </a:ext>
            </a:extLst>
          </p:cNvPr>
          <p:cNvGrpSpPr/>
          <p:nvPr/>
        </p:nvGrpSpPr>
        <p:grpSpPr>
          <a:xfrm>
            <a:off x="8075141" y="2038865"/>
            <a:ext cx="2434281" cy="4028303"/>
            <a:chOff x="8075141" y="2038865"/>
            <a:chExt cx="2434281" cy="4028303"/>
          </a:xfrm>
        </p:grpSpPr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17986E-3082-453A-8EEB-638D42A996E1}"/>
                </a:ext>
              </a:extLst>
            </p:cNvPr>
            <p:cNvSpPr/>
            <p:nvPr/>
          </p:nvSpPr>
          <p:spPr>
            <a:xfrm>
              <a:off x="8075141" y="2038865"/>
              <a:ext cx="2434281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5BD550-B94E-403C-B878-414FD8FCFBD1}"/>
                </a:ext>
              </a:extLst>
            </p:cNvPr>
            <p:cNvGrpSpPr/>
            <p:nvPr/>
          </p:nvGrpSpPr>
          <p:grpSpPr>
            <a:xfrm>
              <a:off x="8140185" y="2127052"/>
              <a:ext cx="2295095" cy="240622"/>
              <a:chOff x="4636537" y="571953"/>
              <a:chExt cx="2946424" cy="308908"/>
            </a:xfrm>
          </p:grpSpPr>
          <p:pic>
            <p:nvPicPr>
              <p:cNvPr id="23" name="图片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D76CD1-426F-4580-93B0-37503D4095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89BC5C6-F28C-4A60-B0F1-C4164E3CD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25" name="组合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D9BFF2-8D87-46C1-A2AA-CB3DAF280C16}"/>
                </a:ext>
              </a:extLst>
            </p:cNvPr>
            <p:cNvGrpSpPr/>
            <p:nvPr/>
          </p:nvGrpSpPr>
          <p:grpSpPr>
            <a:xfrm flipV="1">
              <a:off x="8140185" y="5731507"/>
              <a:ext cx="2295095" cy="240622"/>
              <a:chOff x="4636537" y="571953"/>
              <a:chExt cx="2946424" cy="308908"/>
            </a:xfrm>
          </p:grpSpPr>
          <p:pic>
            <p:nvPicPr>
              <p:cNvPr id="26" name="图片 2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C69CF5A-B365-4B1B-9634-B76C892A7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915256-1E2E-4466-B595-094E269DE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sp>
          <p:nvSpPr>
            <p:cNvPr id="30" name="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07F862-2837-489D-9CC9-EA6D4D089046}"/>
                </a:ext>
              </a:extLst>
            </p:cNvPr>
            <p:cNvSpPr/>
            <p:nvPr/>
          </p:nvSpPr>
          <p:spPr>
            <a:xfrm>
              <a:off x="8213313" y="3577115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52598D-A4BC-4B12-A3D3-CEF4AEBB798E}"/>
                </a:ext>
              </a:extLst>
            </p:cNvPr>
            <p:cNvSpPr/>
            <p:nvPr/>
          </p:nvSpPr>
          <p:spPr>
            <a:xfrm>
              <a:off x="8766777" y="3096549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标题</a:t>
              </a:r>
            </a:p>
          </p:txBody>
        </p:sp>
        <p:pic>
          <p:nvPicPr>
            <p:cNvPr id="32" name="图片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2402DE-39F7-4B30-864F-EC3FC8E07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6762" y="2468584"/>
              <a:ext cx="318573" cy="555808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C4A2D2-A8A5-4020-9A73-5580B8A276E0}"/>
              </a:ext>
            </a:extLst>
          </p:cNvPr>
          <p:cNvGrpSpPr/>
          <p:nvPr/>
        </p:nvGrpSpPr>
        <p:grpSpPr>
          <a:xfrm>
            <a:off x="4738817" y="1935892"/>
            <a:ext cx="2564026" cy="4283676"/>
            <a:chOff x="4738817" y="1935892"/>
            <a:chExt cx="2564026" cy="4283676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F9A681-500F-4352-95AC-07379C9B3BF8}"/>
                </a:ext>
              </a:extLst>
            </p:cNvPr>
            <p:cNvSpPr/>
            <p:nvPr/>
          </p:nvSpPr>
          <p:spPr>
            <a:xfrm>
              <a:off x="4738817" y="1935892"/>
              <a:ext cx="2564026" cy="42836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0ED4CF-12E0-41B5-9646-567E361CE889}"/>
                </a:ext>
              </a:extLst>
            </p:cNvPr>
            <p:cNvSpPr/>
            <p:nvPr/>
          </p:nvSpPr>
          <p:spPr>
            <a:xfrm>
              <a:off x="4995988" y="3675602"/>
              <a:ext cx="2234323" cy="246477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100"/>
                </a:lnSpc>
              </a:pPr>
              <a:r>
                <a: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</a:p>
            <a:p>
              <a:pPr algn="ctr">
                <a:lnSpc>
                  <a:spcPts val="3000"/>
                </a:lnSpc>
              </a:pPr>
              <a:endPara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BF1E9D8-EDC3-4CED-95DE-DDBBDE530FD2}"/>
                </a:ext>
              </a:extLst>
            </p:cNvPr>
            <p:cNvSpPr/>
            <p:nvPr/>
          </p:nvSpPr>
          <p:spPr>
            <a:xfrm>
              <a:off x="5549452" y="3195036"/>
              <a:ext cx="1012123" cy="47320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</a:t>
              </a:r>
            </a:p>
          </p:txBody>
        </p:sp>
        <p:pic>
          <p:nvPicPr>
            <p:cNvPr id="38" name="图片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1973C7-0660-4E36-889C-1EE48E997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1126" y="2164850"/>
              <a:ext cx="1274992" cy="1126493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871977B-FD0E-4003-A211-C6B2F38D0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6822" y="2038132"/>
              <a:ext cx="2378739" cy="246076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067C4D-7AB6-4BB3-A736-4B3173A07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824540" y="5887742"/>
              <a:ext cx="2378739" cy="246076"/>
            </a:xfrm>
            <a:prstGeom prst="rect">
              <a:avLst/>
            </a:prstGeom>
          </p:spPr>
        </p:pic>
      </p:grpSp>
      <p:sp>
        <p:nvSpPr>
          <p:cNvPr id="37" name="矩形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0EA863-223E-4CA7-A62B-8B3D7D8121E5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9F51D0-409E-4799-92AC-56E3EBE72EE6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40" name="图片 3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E385D6-F23C-461F-A026-9C70AE7DB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134A46-62F7-4522-ADFF-D82CF5C98E00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42" name="图片 4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832274-9345-4975-B7A0-1A2E5F5E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05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0B9DAE-A7F0-4B70-9498-8927A42FCE13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46D8E-71AC-40E8-B69C-5AE61BCCF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C0049-21B8-468A-97AB-C31B8EC2A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333D2A-5697-4606-BAD4-989FB3DECDC0}"/>
              </a:ext>
            </a:extLst>
          </p:cNvPr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38C1FF-5CAE-49C3-9B73-04EFEC4E91D6}"/>
              </a:ext>
            </a:extLst>
          </p:cNvPr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第叁章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D21EB-1F4C-4B00-8B30-74334B3766E7}"/>
              </a:ext>
            </a:extLst>
          </p:cNvPr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CC4F0D-37C3-4123-971A-89913566FBB4}"/>
              </a:ext>
            </a:extLst>
          </p:cNvPr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7F427-7BE4-4854-943A-03F00D8F43F1}"/>
                </a:ext>
              </a:extLst>
            </p:cNvPr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BC6C8-E3BB-4C0F-A775-410DA4E7111F}"/>
                </a:ext>
              </a:extLst>
            </p:cNvPr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君生我未生，我生君已老，君恨我生迟，我恨君生早。君生我未生，我生君已老，恨不生同时，日日与君好。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0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CA807F-778D-49D5-8274-B17BB1CFF3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17234"/>
            <a:ext cx="3468914" cy="19196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4C0C59-A96D-4E5D-A918-B9904DC011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543" y="1900386"/>
            <a:ext cx="4905414" cy="508564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EDC67F-A2E9-4D52-AC38-5444BD773C89}"/>
              </a:ext>
            </a:extLst>
          </p:cNvPr>
          <p:cNvSpPr/>
          <p:nvPr/>
        </p:nvSpPr>
        <p:spPr>
          <a:xfrm>
            <a:off x="2374355" y="2614486"/>
            <a:ext cx="5455657" cy="122193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</a:t>
            </a: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475001-6BDA-4E05-AE0F-2B932DD8ACBA}"/>
              </a:ext>
            </a:extLst>
          </p:cNvPr>
          <p:cNvSpPr/>
          <p:nvPr/>
        </p:nvSpPr>
        <p:spPr>
          <a:xfrm>
            <a:off x="1732594" y="1937522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DB692C5-E0CB-42C8-BF02-F0BB372BC472}"/>
              </a:ext>
            </a:extLst>
          </p:cNvPr>
          <p:cNvSpPr/>
          <p:nvPr/>
        </p:nvSpPr>
        <p:spPr>
          <a:xfrm>
            <a:off x="2374354" y="3608430"/>
            <a:ext cx="5673377" cy="123155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</a:p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C36C1F-2566-433A-80C7-B4C965A81E4B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8C914F-8728-474B-B125-B7D830575635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EB57DF0-2C8F-484A-8D76-F82070AAD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04B4B9-33D5-44E6-B247-ED726F04FADC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134329-F3CC-488F-8229-AE7C807A6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7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1CF6C7-C467-4A20-A483-7F6DC03FE0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92154" y="2861802"/>
            <a:ext cx="7398469" cy="45260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87BA1C-5A69-4E71-8C37-97AA3774FCA8}"/>
              </a:ext>
            </a:extLst>
          </p:cNvPr>
          <p:cNvSpPr/>
          <p:nvPr/>
        </p:nvSpPr>
        <p:spPr>
          <a:xfrm>
            <a:off x="5522587" y="2414706"/>
            <a:ext cx="954107" cy="28514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君生我未生，我生君已老。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72B47F-D138-4648-85AC-9108643B4343}"/>
              </a:ext>
            </a:extLst>
          </p:cNvPr>
          <p:cNvGrpSpPr/>
          <p:nvPr/>
        </p:nvGrpSpPr>
        <p:grpSpPr>
          <a:xfrm>
            <a:off x="1294461" y="2389001"/>
            <a:ext cx="656335" cy="2340855"/>
            <a:chOff x="1294461" y="2389001"/>
            <a:chExt cx="656335" cy="2340855"/>
          </a:xfrm>
        </p:grpSpPr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7FB1F5-0249-4F71-BC74-62846C11DCD3}"/>
                </a:ext>
              </a:extLst>
            </p:cNvPr>
            <p:cNvSpPr/>
            <p:nvPr/>
          </p:nvSpPr>
          <p:spPr>
            <a:xfrm>
              <a:off x="1294461" y="2389001"/>
              <a:ext cx="656335" cy="2340855"/>
            </a:xfrm>
            <a:prstGeom prst="rect">
              <a:avLst/>
            </a:prstGeom>
            <a:noFill/>
            <a:ln w="19050">
              <a:gradFill flip="none" rotWithShape="1">
                <a:gsLst>
                  <a:gs pos="3300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28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输入标题</a:t>
              </a:r>
              <a:endParaRPr lang="zh-CN" altLang="en-US" sz="6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57ADC5-8B00-424D-B95F-AE793B6489C2}"/>
                </a:ext>
              </a:extLst>
            </p:cNvPr>
            <p:cNvCxnSpPr>
              <a:cxnSpLocks/>
            </p:cNvCxnSpPr>
            <p:nvPr/>
          </p:nvCxnSpPr>
          <p:spPr>
            <a:xfrm>
              <a:off x="1521482" y="4290528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EDAAA7-88EE-4ABB-AE4A-3D59DF115A19}"/>
              </a:ext>
            </a:extLst>
          </p:cNvPr>
          <p:cNvSpPr/>
          <p:nvPr/>
        </p:nvSpPr>
        <p:spPr>
          <a:xfrm>
            <a:off x="2196035" y="2403188"/>
            <a:ext cx="3326552" cy="28514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</a:p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950797-4BC0-40F7-A214-1A008DA54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311" y="5753071"/>
            <a:ext cx="219075" cy="20478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9BA4FA-4A6A-4705-8ECA-D2A4F95B2959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FF08D7-9351-41E6-A98E-13FAD7FD2DA9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B30FF-F594-4950-9714-440E46BDB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91C87B-3C1D-4D8D-BAC8-340FE44F7EC0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B08A204-5648-4F33-A353-96AC1D0F9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28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B4CB26-79B9-4B28-878C-35EAB0A4EEDA}"/>
              </a:ext>
            </a:extLst>
          </p:cNvPr>
          <p:cNvSpPr/>
          <p:nvPr/>
        </p:nvSpPr>
        <p:spPr>
          <a:xfrm>
            <a:off x="354946" y="1649499"/>
            <a:ext cx="3908121" cy="4796577"/>
          </a:xfrm>
          <a:prstGeom prst="rect">
            <a:avLst/>
          </a:prstGeom>
          <a:blipFill>
            <a:blip r:embed="rId4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9CA1AC-E140-433E-BFBC-F62B84A965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7201" y="4395278"/>
            <a:ext cx="3370150" cy="29403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540C02-E0CF-4E01-9257-D40D1BFD7FDA}"/>
              </a:ext>
            </a:extLst>
          </p:cNvPr>
          <p:cNvGrpSpPr/>
          <p:nvPr/>
        </p:nvGrpSpPr>
        <p:grpSpPr>
          <a:xfrm>
            <a:off x="8705589" y="1603331"/>
            <a:ext cx="2680796" cy="4796577"/>
            <a:chOff x="8705589" y="1603331"/>
            <a:chExt cx="2680796" cy="4796577"/>
          </a:xfrm>
        </p:grpSpPr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BE2C903-1869-4A64-B0C0-7045BAD12B1A}"/>
                </a:ext>
              </a:extLst>
            </p:cNvPr>
            <p:cNvSpPr/>
            <p:nvPr/>
          </p:nvSpPr>
          <p:spPr>
            <a:xfrm>
              <a:off x="8705589" y="1603331"/>
              <a:ext cx="2680796" cy="479657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2CFA42F-5A54-42C8-9954-D65C85F73623}"/>
                </a:ext>
              </a:extLst>
            </p:cNvPr>
            <p:cNvSpPr/>
            <p:nvPr/>
          </p:nvSpPr>
          <p:spPr>
            <a:xfrm>
              <a:off x="8762335" y="2296523"/>
              <a:ext cx="1915909" cy="381617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zh-CN" altLang="en-US" sz="1400" spc="600" dirty="0">
                  <a:solidFill>
                    <a:srgbClr val="333333"/>
                  </a:solidFill>
                  <a:cs typeface="+mn-ea"/>
                  <a:sym typeface="+mn-lt"/>
                </a:rPr>
                <a:t>葡萄美酒夜光杯，欲饮琵琶马上催。醉卧沙场君莫笑，古来征战几人回。人闲桂花落。</a:t>
              </a:r>
            </a:p>
            <a:p>
              <a:pPr>
                <a:lnSpc>
                  <a:spcPts val="3000"/>
                </a:lnSpc>
              </a:pPr>
              <a:endParaRPr lang="zh-CN" altLang="en-US" sz="1400" spc="6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2D09A-5C4A-41D3-AAFB-F5FEB45B811A}"/>
                </a:ext>
              </a:extLst>
            </p:cNvPr>
            <p:cNvSpPr/>
            <p:nvPr/>
          </p:nvSpPr>
          <p:spPr>
            <a:xfrm>
              <a:off x="10533104" y="2297329"/>
              <a:ext cx="569387" cy="1670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2400" b="1" spc="600" dirty="0">
                  <a:solidFill>
                    <a:srgbClr val="A20000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05D2EA-B803-455C-8727-8AF4716DC19C}"/>
              </a:ext>
            </a:extLst>
          </p:cNvPr>
          <p:cNvSpPr/>
          <p:nvPr/>
        </p:nvSpPr>
        <p:spPr>
          <a:xfrm>
            <a:off x="6228087" y="2296523"/>
            <a:ext cx="1531188" cy="36533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600" spc="6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多少红颜悴，多少相思碎，唯留血染墨香哭乱冢。苍茫大地一剑尽挽破，何处繁华笙歌落。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B01839-70AE-44B3-B7D1-8633C351645C}"/>
              </a:ext>
            </a:extLst>
          </p:cNvPr>
          <p:cNvSpPr/>
          <p:nvPr/>
        </p:nvSpPr>
        <p:spPr>
          <a:xfrm>
            <a:off x="7652675" y="233071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F969AB-75F1-4F04-A327-6B8C701EBAE1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D0B6FE-099C-4EBD-9304-7F76BCEA7505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455185-E1E8-4685-9026-4C7E4F53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9F29BF-00FE-4C61-8CCE-CE5E861D4E4A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9D92AB-1B95-4E26-B5FF-DC83EEE4F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36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5303A1-250A-458A-BC19-7F8083FE4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441" y="3728281"/>
            <a:ext cx="2209800" cy="185737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B79EA0-CC29-4AC3-AF19-C8DFA827CB35}"/>
              </a:ext>
            </a:extLst>
          </p:cNvPr>
          <p:cNvGrpSpPr/>
          <p:nvPr/>
        </p:nvGrpSpPr>
        <p:grpSpPr>
          <a:xfrm>
            <a:off x="6217043" y="3116992"/>
            <a:ext cx="1346880" cy="2672790"/>
            <a:chOff x="6141887" y="3136145"/>
            <a:chExt cx="2029955" cy="4028303"/>
          </a:xfrm>
        </p:grpSpPr>
        <p:sp>
          <p:nvSpPr>
            <p:cNvPr id="32" name="矩形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D12B60-0FFC-4DFD-94D2-5C798F7049BD}"/>
                </a:ext>
              </a:extLst>
            </p:cNvPr>
            <p:cNvSpPr/>
            <p:nvPr/>
          </p:nvSpPr>
          <p:spPr>
            <a:xfrm>
              <a:off x="6141887" y="3136145"/>
              <a:ext cx="2029955" cy="402830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荷塘月色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4615F4-8E87-47F7-9886-7B9954C46307}"/>
                </a:ext>
              </a:extLst>
            </p:cNvPr>
            <p:cNvGrpSpPr/>
            <p:nvPr/>
          </p:nvGrpSpPr>
          <p:grpSpPr>
            <a:xfrm>
              <a:off x="6228385" y="3224332"/>
              <a:ext cx="1850729" cy="240622"/>
              <a:chOff x="4664073" y="571953"/>
              <a:chExt cx="2375946" cy="308908"/>
            </a:xfrm>
          </p:grpSpPr>
          <p:pic>
            <p:nvPicPr>
              <p:cNvPr id="35" name="图片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0AA922-9F9C-47DA-B7CB-EDC987B8B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073" y="571955"/>
                <a:ext cx="305123" cy="308906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9E8EB7-86D6-453A-8A99-99F9510FC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734896" y="571953"/>
                <a:ext cx="305123" cy="308906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A5F47B-2775-4278-BBB2-BCA1AF3D0218}"/>
                </a:ext>
              </a:extLst>
            </p:cNvPr>
            <p:cNvGrpSpPr/>
            <p:nvPr/>
          </p:nvGrpSpPr>
          <p:grpSpPr>
            <a:xfrm flipV="1">
              <a:off x="6244473" y="6823425"/>
              <a:ext cx="1834640" cy="245984"/>
              <a:chOff x="4684728" y="571953"/>
              <a:chExt cx="2355291" cy="315792"/>
            </a:xfrm>
          </p:grpSpPr>
          <p:pic>
            <p:nvPicPr>
              <p:cNvPr id="38" name="图片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36EE580-6112-4D20-B974-2C2D044CF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4728" y="578839"/>
                <a:ext cx="305123" cy="308906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314262E-5915-401C-B0CD-81A3E173B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734896" y="571953"/>
                <a:ext cx="305123" cy="308908"/>
              </a:xfrm>
              <a:prstGeom prst="rect">
                <a:avLst/>
              </a:prstGeom>
            </p:spPr>
          </p:pic>
        </p:grpSp>
      </p:grp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30873F-721C-4315-A0F7-0A1863774DA4}"/>
              </a:ext>
            </a:extLst>
          </p:cNvPr>
          <p:cNvGrpSpPr/>
          <p:nvPr/>
        </p:nvGrpSpPr>
        <p:grpSpPr>
          <a:xfrm>
            <a:off x="4708457" y="2202592"/>
            <a:ext cx="1298267" cy="2672790"/>
            <a:chOff x="4708457" y="2202592"/>
            <a:chExt cx="1298267" cy="2672790"/>
          </a:xfrm>
        </p:grpSpPr>
        <p:sp>
          <p:nvSpPr>
            <p:cNvPr id="33" name="矩形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318279-6033-4FB5-8835-06F9D229C221}"/>
                </a:ext>
              </a:extLst>
            </p:cNvPr>
            <p:cNvSpPr/>
            <p:nvPr/>
          </p:nvSpPr>
          <p:spPr>
            <a:xfrm>
              <a:off x="4708457" y="2202592"/>
              <a:ext cx="1298267" cy="26727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水墨中国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F72059-5B38-49D3-98DC-77E397DA2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651" y="2266384"/>
              <a:ext cx="156103" cy="15610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66F86C-E6F7-47DD-89E6-2DC13254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783312" y="2266383"/>
              <a:ext cx="156103" cy="156103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830AB8-CD3F-4895-86F7-0CD4CD3EFAC1}"/>
                </a:ext>
              </a:extLst>
            </p:cNvPr>
            <p:cNvGrpSpPr/>
            <p:nvPr/>
          </p:nvGrpSpPr>
          <p:grpSpPr>
            <a:xfrm flipV="1">
              <a:off x="4779238" y="4656969"/>
              <a:ext cx="1158797" cy="156104"/>
              <a:chOff x="4860556" y="2418783"/>
              <a:chExt cx="1158797" cy="156104"/>
            </a:xfrm>
          </p:grpSpPr>
          <p:pic>
            <p:nvPicPr>
              <p:cNvPr id="49" name="图片 4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98ECBF-BA98-4FBF-A1E0-BE3E673AF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3250" y="2418784"/>
                <a:ext cx="156103" cy="156103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B2ED07-D758-4EC1-A096-A6F13E9E9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860556" y="2418783"/>
                <a:ext cx="156103" cy="156103"/>
              </a:xfrm>
              <a:prstGeom prst="rect">
                <a:avLst/>
              </a:prstGeom>
            </p:spPr>
          </p:pic>
        </p:grpSp>
      </p:grpSp>
      <p:sp>
        <p:nvSpPr>
          <p:cNvPr id="55" name="矩形 5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ACB1FA-9E9D-45FE-BA24-CA80F747359E}"/>
              </a:ext>
            </a:extLst>
          </p:cNvPr>
          <p:cNvSpPr/>
          <p:nvPr/>
        </p:nvSpPr>
        <p:spPr>
          <a:xfrm>
            <a:off x="7834005" y="4036826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9F3B19-3D73-425A-B87E-23D4D2E1A6B1}"/>
              </a:ext>
            </a:extLst>
          </p:cNvPr>
          <p:cNvSpPr/>
          <p:nvPr/>
        </p:nvSpPr>
        <p:spPr>
          <a:xfrm>
            <a:off x="7904486" y="4515758"/>
            <a:ext cx="3381465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君生我未生，我生君已老，君恨我生迟，我恨君生早。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F25E8A-8A93-4EE1-8D22-48222D020712}"/>
              </a:ext>
            </a:extLst>
          </p:cNvPr>
          <p:cNvSpPr/>
          <p:nvPr/>
        </p:nvSpPr>
        <p:spPr>
          <a:xfrm>
            <a:off x="3393893" y="3114278"/>
            <a:ext cx="1204453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A20000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3CDC27-3558-4356-8203-FD201F6BE755}"/>
              </a:ext>
            </a:extLst>
          </p:cNvPr>
          <p:cNvSpPr/>
          <p:nvPr/>
        </p:nvSpPr>
        <p:spPr>
          <a:xfrm>
            <a:off x="1111714" y="3610092"/>
            <a:ext cx="3381465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ts val="3000"/>
              </a:lnSpc>
            </a:pPr>
            <a:r>
              <a:rPr lang="zh-CN" altLang="en-US" sz="15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君生我未生，我生君已老，恨不生同时，日日与君好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00B2DE-B218-4FA2-8A77-6074162CA0FF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7E0FAD-3CC2-4F1A-A0B2-35B3234AD7D3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8" name="图片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367229E-26C9-40A7-B27D-F4CCD39E0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DDFEF1-618E-451F-89E7-5FA16B6BF753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30" name="图片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86A86D-4D21-4E4E-870B-8009893C3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0B9DAE-A7F0-4B70-9498-8927A42FCE13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46D8E-71AC-40E8-B69C-5AE61BCCF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C0049-21B8-468A-97AB-C31B8EC2A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333D2A-5697-4606-BAD4-989FB3DECDC0}"/>
              </a:ext>
            </a:extLst>
          </p:cNvPr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38C1FF-5CAE-49C3-9B73-04EFEC4E91D6}"/>
              </a:ext>
            </a:extLst>
          </p:cNvPr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第肆章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D21EB-1F4C-4B00-8B30-74334B3766E7}"/>
              </a:ext>
            </a:extLst>
          </p:cNvPr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CC4F0D-37C3-4123-971A-89913566FBB4}"/>
              </a:ext>
            </a:extLst>
          </p:cNvPr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7F427-7BE4-4854-943A-03F00D8F43F1}"/>
                </a:ext>
              </a:extLst>
            </p:cNvPr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BC6C8-E3BB-4C0F-A775-410DA4E7111F}"/>
                </a:ext>
              </a:extLst>
            </p:cNvPr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rgbClr val="333333"/>
                  </a:solidFill>
                  <a:cs typeface="+mn-ea"/>
                  <a:sym typeface="+mn-lt"/>
                </a:rPr>
                <a:t>我生君未生，君生我已老，我离君天涯，君隔我海角。我生君未生，君生我已老，化蝶去寻花，夜夜栖芳草。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3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388F0F-AA01-443D-9103-B0E82941FE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386" y="2073999"/>
            <a:ext cx="2714175" cy="47957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7189B0-D60C-4D3D-9EDC-9CC894970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983" y="1778002"/>
            <a:ext cx="2051779" cy="428057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1A95E93-362D-4410-A2ED-53E2BA8EB227}"/>
              </a:ext>
            </a:extLst>
          </p:cNvPr>
          <p:cNvSpPr/>
          <p:nvPr/>
        </p:nvSpPr>
        <p:spPr>
          <a:xfrm>
            <a:off x="3824615" y="5222460"/>
            <a:ext cx="3665949" cy="85120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C86B7BD-26F8-4F8E-A41B-0278F4F6D469}"/>
              </a:ext>
            </a:extLst>
          </p:cNvPr>
          <p:cNvSpPr/>
          <p:nvPr/>
        </p:nvSpPr>
        <p:spPr>
          <a:xfrm>
            <a:off x="4351198" y="2144423"/>
            <a:ext cx="2159566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9CE45A-1BFB-4A38-9304-D9854AED0A78}"/>
              </a:ext>
            </a:extLst>
          </p:cNvPr>
          <p:cNvSpPr/>
          <p:nvPr/>
        </p:nvSpPr>
        <p:spPr>
          <a:xfrm>
            <a:off x="6503411" y="2200977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D1552B-215F-4C4D-A9C8-F6847026B7A4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5FDBC6-EB2A-49BB-939B-D6D411FE0076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764A7F-3B1C-4125-A8CC-F46B99BEF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DC5425-A7EE-4B60-86E3-D5FEB638B7ED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肆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351BFE-303C-40E0-B189-FE7251D1C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8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4321DC-4FC9-45B8-B48F-C867D3331E3A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AE1EDC-CFCB-4925-A951-13BC552EA3E2}"/>
              </a:ext>
            </a:extLst>
          </p:cNvPr>
          <p:cNvSpPr/>
          <p:nvPr/>
        </p:nvSpPr>
        <p:spPr>
          <a:xfrm>
            <a:off x="-56720" y="1311442"/>
            <a:ext cx="12248719" cy="611722"/>
          </a:xfrm>
          <a:prstGeom prst="rect">
            <a:avLst/>
          </a:prstGeom>
          <a:blipFill dpi="0" rotWithShape="1">
            <a:blip r:embed="rId4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8F7C59-4CBD-4BA8-9BFD-DCF825F6FF31}"/>
              </a:ext>
            </a:extLst>
          </p:cNvPr>
          <p:cNvGrpSpPr/>
          <p:nvPr/>
        </p:nvGrpSpPr>
        <p:grpSpPr>
          <a:xfrm>
            <a:off x="340502" y="1082842"/>
            <a:ext cx="1200329" cy="2087362"/>
            <a:chOff x="340502" y="1082842"/>
            <a:chExt cx="1200329" cy="2087362"/>
          </a:xfrm>
        </p:grpSpPr>
        <p:grpSp>
          <p:nvGrpSpPr>
            <p:cNvPr id="29" name="组合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75E1F3-B3DD-426C-9CF2-DCB18CF37C4A}"/>
                </a:ext>
              </a:extLst>
            </p:cNvPr>
            <p:cNvGrpSpPr/>
            <p:nvPr/>
          </p:nvGrpSpPr>
          <p:grpSpPr>
            <a:xfrm>
              <a:off x="431571" y="1082842"/>
              <a:ext cx="1103414" cy="2087362"/>
              <a:chOff x="4546370" y="458739"/>
              <a:chExt cx="3125109" cy="5911865"/>
            </a:xfrm>
          </p:grpSpPr>
          <p:sp>
            <p:nvSpPr>
              <p:cNvPr id="14" name="矩形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8DE608-BD3C-4F29-B197-6026305CE26E}"/>
                  </a:ext>
                </a:extLst>
              </p:cNvPr>
              <p:cNvSpPr/>
              <p:nvPr/>
            </p:nvSpPr>
            <p:spPr>
              <a:xfrm>
                <a:off x="4546370" y="458739"/>
                <a:ext cx="3125109" cy="5911865"/>
              </a:xfrm>
              <a:prstGeom prst="rect">
                <a:avLst/>
              </a:prstGeom>
              <a:blipFill dpi="0" rotWithShape="1">
                <a:blip r:embed="rId5" cstate="screen">
                  <a:alphaModFix amt="64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2BD687-90FE-4101-A2CE-B3333E2BD7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4550130" y="5221995"/>
                <a:ext cx="1227663" cy="1148609"/>
              </a:xfrm>
              <a:prstGeom prst="rect">
                <a:avLst/>
              </a:prstGeom>
            </p:spPr>
          </p:pic>
          <p:grpSp>
            <p:nvGrpSpPr>
              <p:cNvPr id="17" name="组合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3DD23D-6A11-4392-82A5-8A4DB43E6C06}"/>
                  </a:ext>
                </a:extLst>
              </p:cNvPr>
              <p:cNvGrpSpPr/>
              <p:nvPr/>
            </p:nvGrpSpPr>
            <p:grpSpPr>
              <a:xfrm>
                <a:off x="4636537" y="571953"/>
                <a:ext cx="2946424" cy="308908"/>
                <a:chOff x="4636537" y="571953"/>
                <a:chExt cx="2946424" cy="308908"/>
              </a:xfrm>
            </p:grpSpPr>
            <p:pic>
              <p:nvPicPr>
                <p:cNvPr id="18" name="图片 17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192420-2E84-4A23-AE69-322FE7BB9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6537" y="571954"/>
                  <a:ext cx="305124" cy="308907"/>
                </a:xfrm>
                <a:prstGeom prst="rect">
                  <a:avLst/>
                </a:prstGeom>
              </p:spPr>
            </p:pic>
            <p:pic>
              <p:nvPicPr>
                <p:cNvPr id="19" name="图片 18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02CCBA-FB15-49DB-83F3-405381B9B0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77837" y="571953"/>
                  <a:ext cx="305124" cy="308907"/>
                </a:xfrm>
                <a:prstGeom prst="rect">
                  <a:avLst/>
                </a:prstGeom>
              </p:spPr>
            </p:pic>
          </p:grpSp>
          <p:grpSp>
            <p:nvGrpSpPr>
              <p:cNvPr id="20" name="组合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7654BC-0626-4ECF-AC18-21B68A03D016}"/>
                  </a:ext>
                </a:extLst>
              </p:cNvPr>
              <p:cNvGrpSpPr/>
              <p:nvPr/>
            </p:nvGrpSpPr>
            <p:grpSpPr>
              <a:xfrm flipV="1">
                <a:off x="4636537" y="5976637"/>
                <a:ext cx="2946424" cy="308908"/>
                <a:chOff x="4636537" y="571953"/>
                <a:chExt cx="2946424" cy="308908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23EA2A-2477-46FD-9796-D6B58F3CE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6537" y="571954"/>
                  <a:ext cx="305124" cy="308907"/>
                </a:xfrm>
                <a:prstGeom prst="rect">
                  <a:avLst/>
                </a:prstGeom>
              </p:spPr>
            </p:pic>
            <p:pic>
              <p:nvPicPr>
                <p:cNvPr id="22" name="图片 21">
                  <a:extLst>
                    <a:ext uri="{FF2B5EF4-FFF2-40B4-BE49-F238E27FC236}">
  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8DBCA06-AA08-4028-A219-90DDA930E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77837" y="571953"/>
                  <a:ext cx="305124" cy="308907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文本框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2AF24C-A6A6-4751-9237-C17ABE640AC6}"/>
                </a:ext>
              </a:extLst>
            </p:cNvPr>
            <p:cNvSpPr txBox="1"/>
            <p:nvPr/>
          </p:nvSpPr>
          <p:spPr>
            <a:xfrm>
              <a:off x="340502" y="1315241"/>
              <a:ext cx="1200329" cy="158633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69FD85-6942-4A5E-83C5-4F0A201F4502}"/>
              </a:ext>
            </a:extLst>
          </p:cNvPr>
          <p:cNvGrpSpPr/>
          <p:nvPr/>
        </p:nvGrpSpPr>
        <p:grpSpPr>
          <a:xfrm>
            <a:off x="2213810" y="2502568"/>
            <a:ext cx="1407060" cy="3713827"/>
            <a:chOff x="2213810" y="2502568"/>
            <a:chExt cx="1407060" cy="3713827"/>
          </a:xfrm>
        </p:grpSpPr>
        <p:sp>
          <p:nvSpPr>
            <p:cNvPr id="51" name="矩形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E2CC21-6D6A-4DAA-8973-CA61D6578A61}"/>
                </a:ext>
              </a:extLst>
            </p:cNvPr>
            <p:cNvSpPr/>
            <p:nvPr/>
          </p:nvSpPr>
          <p:spPr>
            <a:xfrm>
              <a:off x="2213810" y="2502568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1E3045-B158-4385-8C73-2F08872DB893}"/>
                </a:ext>
              </a:extLst>
            </p:cNvPr>
            <p:cNvSpPr/>
            <p:nvPr/>
          </p:nvSpPr>
          <p:spPr>
            <a:xfrm>
              <a:off x="3051483" y="2686314"/>
              <a:ext cx="569387" cy="353008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君生我未生，我生君已老。</a:t>
              </a: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6101B6-E4A8-4CCA-BD77-BF19B7F62457}"/>
                </a:ext>
              </a:extLst>
            </p:cNvPr>
            <p:cNvCxnSpPr>
              <a:cxnSpLocks/>
            </p:cNvCxnSpPr>
            <p:nvPr/>
          </p:nvCxnSpPr>
          <p:spPr>
            <a:xfrm>
              <a:off x="2440831" y="4229922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25619A-04EC-425D-BD52-EC9CBCB04811}"/>
              </a:ext>
            </a:extLst>
          </p:cNvPr>
          <p:cNvGrpSpPr/>
          <p:nvPr/>
        </p:nvGrpSpPr>
        <p:grpSpPr>
          <a:xfrm>
            <a:off x="4553775" y="2518523"/>
            <a:ext cx="1401377" cy="3219515"/>
            <a:chOff x="4553775" y="2518523"/>
            <a:chExt cx="1401377" cy="3219515"/>
          </a:xfrm>
        </p:grpSpPr>
        <p:sp>
          <p:nvSpPr>
            <p:cNvPr id="54" name="矩形 5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E21E5DB-3203-430B-B455-AD9B295838E6}"/>
                </a:ext>
              </a:extLst>
            </p:cNvPr>
            <p:cNvSpPr/>
            <p:nvPr/>
          </p:nvSpPr>
          <p:spPr>
            <a:xfrm>
              <a:off x="5385765" y="2663489"/>
              <a:ext cx="569387" cy="30745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溺水三千，独取一瓢。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F393D05-94E7-4E5F-A11E-4682F729222F}"/>
                </a:ext>
              </a:extLst>
            </p:cNvPr>
            <p:cNvSpPr/>
            <p:nvPr/>
          </p:nvSpPr>
          <p:spPr>
            <a:xfrm>
              <a:off x="4553775" y="2518523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</a:p>
          </p:txBody>
        </p:sp>
        <p:cxnSp>
          <p:nvCxnSpPr>
            <p:cNvPr id="62" name="直接连接符 6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193F04-04DE-4AB5-9EF2-A85BEF973CE6}"/>
                </a:ext>
              </a:extLst>
            </p:cNvPr>
            <p:cNvCxnSpPr>
              <a:cxnSpLocks/>
            </p:cNvCxnSpPr>
            <p:nvPr/>
          </p:nvCxnSpPr>
          <p:spPr>
            <a:xfrm>
              <a:off x="4780796" y="4245877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D055CF-8E7F-46EE-8E04-B663EFF4847B}"/>
              </a:ext>
            </a:extLst>
          </p:cNvPr>
          <p:cNvGrpSpPr/>
          <p:nvPr/>
        </p:nvGrpSpPr>
        <p:grpSpPr>
          <a:xfrm>
            <a:off x="6887098" y="2507131"/>
            <a:ext cx="1401185" cy="3054596"/>
            <a:chOff x="6887098" y="2507131"/>
            <a:chExt cx="1401185" cy="3054596"/>
          </a:xfrm>
        </p:grpSpPr>
        <p:sp>
          <p:nvSpPr>
            <p:cNvPr id="55" name="矩形 5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C45B17D-CA0E-4F44-B4BF-DD04A87DC547}"/>
                </a:ext>
              </a:extLst>
            </p:cNvPr>
            <p:cNvSpPr/>
            <p:nvPr/>
          </p:nvSpPr>
          <p:spPr>
            <a:xfrm>
              <a:off x="7718896" y="2664439"/>
              <a:ext cx="569387" cy="28972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向来情深，奈何缘浅。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5D580F-CA74-40BF-A60A-140BF0C84FF4}"/>
                </a:ext>
              </a:extLst>
            </p:cNvPr>
            <p:cNvSpPr/>
            <p:nvPr/>
          </p:nvSpPr>
          <p:spPr>
            <a:xfrm>
              <a:off x="6887098" y="2507131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32CDC3-45AD-46EA-981E-FB56E0AE9E0A}"/>
                </a:ext>
              </a:extLst>
            </p:cNvPr>
            <p:cNvCxnSpPr>
              <a:cxnSpLocks/>
            </p:cNvCxnSpPr>
            <p:nvPr/>
          </p:nvCxnSpPr>
          <p:spPr>
            <a:xfrm>
              <a:off x="7114119" y="4234485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342B8C-D6D4-455C-9414-2FDB17D3572D}"/>
              </a:ext>
            </a:extLst>
          </p:cNvPr>
          <p:cNvGrpSpPr/>
          <p:nvPr/>
        </p:nvGrpSpPr>
        <p:grpSpPr>
          <a:xfrm>
            <a:off x="9234266" y="2507131"/>
            <a:ext cx="1409345" cy="3112620"/>
            <a:chOff x="9234266" y="2507131"/>
            <a:chExt cx="1409345" cy="3112620"/>
          </a:xfrm>
        </p:grpSpPr>
        <p:sp>
          <p:nvSpPr>
            <p:cNvPr id="56" name="矩形 5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69A2E8-89B5-4012-BA30-D64E30F11AD3}"/>
                </a:ext>
              </a:extLst>
            </p:cNvPr>
            <p:cNvSpPr/>
            <p:nvPr/>
          </p:nvSpPr>
          <p:spPr>
            <a:xfrm>
              <a:off x="10074224" y="2672580"/>
              <a:ext cx="569387" cy="2947171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600" spc="600" dirty="0">
                  <a:solidFill>
                    <a:srgbClr val="333333"/>
                  </a:solidFill>
                  <a:cs typeface="+mn-ea"/>
                  <a:sym typeface="+mn-lt"/>
                </a:rPr>
                <a:t>执子之手，与子携老</a:t>
              </a: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79F952D-FB73-4E7F-93D2-EE10B0B2CF80}"/>
                </a:ext>
              </a:extLst>
            </p:cNvPr>
            <p:cNvSpPr/>
            <p:nvPr/>
          </p:nvSpPr>
          <p:spPr>
            <a:xfrm>
              <a:off x="9234266" y="2507131"/>
              <a:ext cx="656335" cy="2087364"/>
            </a:xfrm>
            <a:prstGeom prst="rect">
              <a:avLst/>
            </a:prstGeom>
            <a:noFill/>
            <a:ln w="19050"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rgbClr val="F8F8F8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r>
                <a:rPr lang="zh-CN" altLang="en-US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3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第壹章</a:t>
              </a: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46188D8-F593-45D1-A258-28D67CA7DACE}"/>
                </a:ext>
              </a:extLst>
            </p:cNvPr>
            <p:cNvCxnSpPr>
              <a:cxnSpLocks/>
            </p:cNvCxnSpPr>
            <p:nvPr/>
          </p:nvCxnSpPr>
          <p:spPr>
            <a:xfrm>
              <a:off x="9461287" y="4234485"/>
              <a:ext cx="202292" cy="0"/>
            </a:xfrm>
            <a:prstGeom prst="line">
              <a:avLst/>
            </a:prstGeom>
            <a:ln w="40640">
              <a:solidFill>
                <a:srgbClr val="A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图片 6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40A804-90E8-4246-A39E-6AA3FA33DB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51565" y="677290"/>
            <a:ext cx="1996361" cy="20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5EACAC-AA89-46CE-B1CB-B4344D6215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314" y="2094806"/>
            <a:ext cx="1330014" cy="12224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85112F-043C-48D4-821E-071440AA1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22460" y="2062204"/>
            <a:ext cx="1330014" cy="12224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67F396-EDD4-4B1A-8631-AFEB044CB2AB}"/>
              </a:ext>
            </a:extLst>
          </p:cNvPr>
          <p:cNvSpPr/>
          <p:nvPr/>
        </p:nvSpPr>
        <p:spPr>
          <a:xfrm>
            <a:off x="2040066" y="4174236"/>
            <a:ext cx="1620957" cy="15450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8E7C5D-AEC7-430A-BE3F-CC00B5FC07A2}"/>
              </a:ext>
            </a:extLst>
          </p:cNvPr>
          <p:cNvSpPr/>
          <p:nvPr/>
        </p:nvSpPr>
        <p:spPr>
          <a:xfrm>
            <a:off x="1976301" y="3426958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E357B7-5989-4854-B610-32F5BC330B02}"/>
              </a:ext>
            </a:extLst>
          </p:cNvPr>
          <p:cNvSpPr/>
          <p:nvPr/>
        </p:nvSpPr>
        <p:spPr>
          <a:xfrm>
            <a:off x="8460670" y="3426958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5D29D4-F211-4621-A8B1-F1694CF181E9}"/>
              </a:ext>
            </a:extLst>
          </p:cNvPr>
          <p:cNvSpPr/>
          <p:nvPr/>
        </p:nvSpPr>
        <p:spPr>
          <a:xfrm>
            <a:off x="5221755" y="3446866"/>
            <a:ext cx="174848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DA9954-D0B7-4B2E-9252-A60170A462D1}"/>
              </a:ext>
            </a:extLst>
          </p:cNvPr>
          <p:cNvSpPr/>
          <p:nvPr/>
        </p:nvSpPr>
        <p:spPr>
          <a:xfrm>
            <a:off x="5047529" y="4174376"/>
            <a:ext cx="1980029" cy="1454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古来征战几人回。人闲桂花落，夜静春山空。月出惊山鸟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111058-2DD4-400E-8543-FA121079E48E}"/>
              </a:ext>
            </a:extLst>
          </p:cNvPr>
          <p:cNvSpPr/>
          <p:nvPr/>
        </p:nvSpPr>
        <p:spPr>
          <a:xfrm>
            <a:off x="8588201" y="4173872"/>
            <a:ext cx="1620957" cy="15450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18AA24-687B-43CB-BE59-66B5172907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56" y="1961684"/>
            <a:ext cx="1454063" cy="145406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DB6BE8-AF49-464D-8FE6-1805967C069D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9B42B5-D435-4D2F-9281-EC03F4E8D44B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022B47-517B-483F-B9BE-287ABF67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F191A8-A774-4CEB-8051-1BB18901DF2C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AFEAEA-A4C0-4B6C-AE29-2F0A8561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B5B823-F3FA-441C-8C5A-EB2949764DDA}"/>
              </a:ext>
            </a:extLst>
          </p:cNvPr>
          <p:cNvSpPr/>
          <p:nvPr/>
        </p:nvSpPr>
        <p:spPr>
          <a:xfrm>
            <a:off x="-3" y="2716542"/>
            <a:ext cx="4263069" cy="4264983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402B29-160D-4D77-91E5-05563F4AC8EC}"/>
              </a:ext>
            </a:extLst>
          </p:cNvPr>
          <p:cNvSpPr/>
          <p:nvPr/>
        </p:nvSpPr>
        <p:spPr>
          <a:xfrm>
            <a:off x="7954241" y="2416139"/>
            <a:ext cx="1377300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E21A8F-84DD-4E61-8E4A-D47DA8B4C9D1}"/>
              </a:ext>
            </a:extLst>
          </p:cNvPr>
          <p:cNvSpPr/>
          <p:nvPr/>
        </p:nvSpPr>
        <p:spPr>
          <a:xfrm>
            <a:off x="9336714" y="251027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63B06A-5812-41EE-8565-67B53B0822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118" y="2129938"/>
            <a:ext cx="304578" cy="25600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937CBA-DF63-4522-B4E2-42B01B59EA18}"/>
              </a:ext>
            </a:extLst>
          </p:cNvPr>
          <p:cNvSpPr/>
          <p:nvPr/>
        </p:nvSpPr>
        <p:spPr>
          <a:xfrm>
            <a:off x="5718855" y="2416139"/>
            <a:ext cx="979755" cy="353008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人闲桂花落，夜静春山空。月出惊山鸟，时鸣春涧中。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98CF94C-6A8F-4DBA-ABF0-CE405FC39F73}"/>
              </a:ext>
            </a:extLst>
          </p:cNvPr>
          <p:cNvSpPr/>
          <p:nvPr/>
        </p:nvSpPr>
        <p:spPr>
          <a:xfrm>
            <a:off x="6632911" y="2416139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0450B0-0732-4DB9-8AE8-A2B34B5320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315" y="2035806"/>
            <a:ext cx="304578" cy="25600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4227AE2-D5F9-4A44-9D8B-33DEB0ED1C7B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4B1EB8-4834-48F3-AC65-EBEBD4FA9DF8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F1B974-CF10-4A40-BD78-02592D094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735FBE6-2F5F-422F-904D-0A0EC8261F5A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DB0911-414B-4F90-8A68-12314803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3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6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9973B7-A9D1-4CFC-81F0-E1CF13C67E32}"/>
              </a:ext>
            </a:extLst>
          </p:cNvPr>
          <p:cNvGrpSpPr/>
          <p:nvPr/>
        </p:nvGrpSpPr>
        <p:grpSpPr>
          <a:xfrm>
            <a:off x="1157591" y="2178527"/>
            <a:ext cx="1442027" cy="1391524"/>
            <a:chOff x="1157591" y="2178527"/>
            <a:chExt cx="1442027" cy="1391524"/>
          </a:xfrm>
        </p:grpSpPr>
        <p:grpSp>
          <p:nvGrpSpPr>
            <p:cNvPr id="17" name="组合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88914F4-91B7-484D-9D38-54567D606632}"/>
                </a:ext>
              </a:extLst>
            </p:cNvPr>
            <p:cNvGrpSpPr/>
            <p:nvPr/>
          </p:nvGrpSpPr>
          <p:grpSpPr>
            <a:xfrm>
              <a:off x="1157591" y="2178527"/>
              <a:ext cx="1391977" cy="1391524"/>
              <a:chOff x="1157591" y="2135221"/>
              <a:chExt cx="1435297" cy="1434830"/>
            </a:xfrm>
          </p:grpSpPr>
          <p:sp>
            <p:nvSpPr>
              <p:cNvPr id="2" name="矩形 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5C95F2-328A-4A11-A3AF-955AC5A6E223}"/>
                  </a:ext>
                </a:extLst>
              </p:cNvPr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" name="直接连接符 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2A6702-3C66-41C4-8277-069885C94E5D}"/>
                  </a:ext>
                </a:extLst>
              </p:cNvPr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A41B0E-F56C-4EF5-9A49-625813C2BE50}"/>
                  </a:ext>
                </a:extLst>
              </p:cNvPr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BF9CA9-6D21-4C4E-9785-0CBEA88A8770}"/>
                  </a:ext>
                </a:extLst>
              </p:cNvPr>
              <p:cNvCxnSpPr>
                <a:stCxn id="2" idx="1"/>
                <a:endCxn id="2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DE8D49D-0002-4901-B536-0AE094E62B3D}"/>
                  </a:ext>
                </a:extLst>
              </p:cNvPr>
              <p:cNvCxnSpPr>
                <a:stCxn id="2" idx="0"/>
                <a:endCxn id="2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E2FE898-A660-4CB6-A4C8-2BD47C7EBB79}"/>
                </a:ext>
              </a:extLst>
            </p:cNvPr>
            <p:cNvSpPr/>
            <p:nvPr/>
          </p:nvSpPr>
          <p:spPr>
            <a:xfrm>
              <a:off x="1183846" y="2301441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2882BB-2470-45E1-B95A-510FC61699F3}"/>
              </a:ext>
            </a:extLst>
          </p:cNvPr>
          <p:cNvGrpSpPr/>
          <p:nvPr/>
        </p:nvGrpSpPr>
        <p:grpSpPr>
          <a:xfrm>
            <a:off x="5410038" y="2171282"/>
            <a:ext cx="1415772" cy="1391524"/>
            <a:chOff x="5410038" y="2171282"/>
            <a:chExt cx="1415772" cy="1391524"/>
          </a:xfrm>
        </p:grpSpPr>
        <p:grpSp>
          <p:nvGrpSpPr>
            <p:cNvPr id="33" name="组合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7F0DE4-2794-491C-9B1E-CEE08DC97057}"/>
                </a:ext>
              </a:extLst>
            </p:cNvPr>
            <p:cNvGrpSpPr/>
            <p:nvPr/>
          </p:nvGrpSpPr>
          <p:grpSpPr>
            <a:xfrm>
              <a:off x="5412954" y="2171282"/>
              <a:ext cx="1391977" cy="1391524"/>
              <a:chOff x="1157591" y="2135221"/>
              <a:chExt cx="1435297" cy="1434830"/>
            </a:xfrm>
          </p:grpSpPr>
          <p:sp>
            <p:nvSpPr>
              <p:cNvPr id="34" name="矩形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F27B0B-17C0-4803-8130-6B47BA3577C8}"/>
                  </a:ext>
                </a:extLst>
              </p:cNvPr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C560D1-CA2F-475B-B222-045BC62065F2}"/>
                  </a:ext>
                </a:extLst>
              </p:cNvPr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D1F75E-579C-47F3-AD2D-FDDE43C2B588}"/>
                  </a:ext>
                </a:extLst>
              </p:cNvPr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EE05323-66A9-401A-A142-70A81A591A2F}"/>
                  </a:ext>
                </a:extLst>
              </p:cNvPr>
              <p:cNvCxnSpPr>
                <a:stCxn id="34" idx="1"/>
                <a:endCxn id="34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B8341F9-3618-4A05-BA6D-6B8E9896BCCD}"/>
                  </a:ext>
                </a:extLst>
              </p:cNvPr>
              <p:cNvCxnSpPr>
                <a:stCxn id="34" idx="0"/>
                <a:endCxn id="34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8895E2-08B0-4853-8888-7C6F107AB1D4}"/>
                </a:ext>
              </a:extLst>
            </p:cNvPr>
            <p:cNvSpPr/>
            <p:nvPr/>
          </p:nvSpPr>
          <p:spPr>
            <a:xfrm>
              <a:off x="5410038" y="2382307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中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08F3E3-EF1F-46E0-B18E-B98857810544}"/>
              </a:ext>
            </a:extLst>
          </p:cNvPr>
          <p:cNvGrpSpPr/>
          <p:nvPr/>
        </p:nvGrpSpPr>
        <p:grpSpPr>
          <a:xfrm>
            <a:off x="3287413" y="2186919"/>
            <a:ext cx="1419156" cy="1391524"/>
            <a:chOff x="3287413" y="2186919"/>
            <a:chExt cx="1419156" cy="1391524"/>
          </a:xfrm>
        </p:grpSpPr>
        <p:grpSp>
          <p:nvGrpSpPr>
            <p:cNvPr id="27" name="组合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607425-6624-4CAE-A2F5-A427E40F66EE}"/>
                </a:ext>
              </a:extLst>
            </p:cNvPr>
            <p:cNvGrpSpPr/>
            <p:nvPr/>
          </p:nvGrpSpPr>
          <p:grpSpPr>
            <a:xfrm>
              <a:off x="3287413" y="2186919"/>
              <a:ext cx="1391977" cy="1391524"/>
              <a:chOff x="1157591" y="2135221"/>
              <a:chExt cx="1435297" cy="1434830"/>
            </a:xfrm>
          </p:grpSpPr>
          <p:sp>
            <p:nvSpPr>
              <p:cNvPr id="28" name="矩形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CA9B07-5935-46D2-A9BF-35FB45A5BE05}"/>
                  </a:ext>
                </a:extLst>
              </p:cNvPr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B83A730-5DBD-40EE-9AE0-3AE16901C79C}"/>
                  </a:ext>
                </a:extLst>
              </p:cNvPr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4F0F94-5E0E-450C-8390-0030620F176F}"/>
                  </a:ext>
                </a:extLst>
              </p:cNvPr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AB2E6E-83A3-4D21-B84A-2E503CFDCA68}"/>
                  </a:ext>
                </a:extLst>
              </p:cNvPr>
              <p:cNvCxnSpPr>
                <a:stCxn id="28" idx="1"/>
                <a:endCxn id="28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09ABFC-AE85-4C47-823D-3229BF5AADE8}"/>
                  </a:ext>
                </a:extLst>
              </p:cNvPr>
              <p:cNvCxnSpPr>
                <a:stCxn id="28" idx="0"/>
                <a:endCxn id="28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2DC63C-490B-42F5-B000-42B8381D0E85}"/>
                </a:ext>
              </a:extLst>
            </p:cNvPr>
            <p:cNvSpPr/>
            <p:nvPr/>
          </p:nvSpPr>
          <p:spPr>
            <a:xfrm>
              <a:off x="3290797" y="2351023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墨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1B79B-AF82-4BD0-9BC8-C2D022E2AA72}"/>
              </a:ext>
            </a:extLst>
          </p:cNvPr>
          <p:cNvGrpSpPr/>
          <p:nvPr/>
        </p:nvGrpSpPr>
        <p:grpSpPr>
          <a:xfrm>
            <a:off x="7502248" y="2179674"/>
            <a:ext cx="1432505" cy="1391524"/>
            <a:chOff x="7502248" y="2179674"/>
            <a:chExt cx="1432505" cy="1391524"/>
          </a:xfrm>
        </p:grpSpPr>
        <p:grpSp>
          <p:nvGrpSpPr>
            <p:cNvPr id="39" name="组合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C678C4-5191-4A06-B18E-0B27CAFAB220}"/>
                </a:ext>
              </a:extLst>
            </p:cNvPr>
            <p:cNvGrpSpPr/>
            <p:nvPr/>
          </p:nvGrpSpPr>
          <p:grpSpPr>
            <a:xfrm>
              <a:off x="7542776" y="2179674"/>
              <a:ext cx="1391977" cy="1391524"/>
              <a:chOff x="1157591" y="2135221"/>
              <a:chExt cx="1435297" cy="1434830"/>
            </a:xfrm>
          </p:grpSpPr>
          <p:sp>
            <p:nvSpPr>
              <p:cNvPr id="40" name="矩形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03A87A-CAC0-45AD-85BE-A4ED188855C9}"/>
                  </a:ext>
                </a:extLst>
              </p:cNvPr>
              <p:cNvSpPr/>
              <p:nvPr/>
            </p:nvSpPr>
            <p:spPr>
              <a:xfrm>
                <a:off x="1164788" y="2141951"/>
                <a:ext cx="1428100" cy="14281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622DE0-6EFB-4806-958E-F94B589F9A89}"/>
                  </a:ext>
                </a:extLst>
              </p:cNvPr>
              <p:cNvCxnSpPr/>
              <p:nvPr/>
            </p:nvCxnSpPr>
            <p:spPr>
              <a:xfrm>
                <a:off x="1157591" y="2135221"/>
                <a:ext cx="1434830" cy="143483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C85B49-8759-47FF-9A6E-98B54C3F7A99}"/>
                  </a:ext>
                </a:extLst>
              </p:cNvPr>
              <p:cNvCxnSpPr/>
              <p:nvPr/>
            </p:nvCxnSpPr>
            <p:spPr>
              <a:xfrm flipV="1">
                <a:off x="1164788" y="2141951"/>
                <a:ext cx="1427633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9A8E69-8669-493D-A5A2-2C5281227AF6}"/>
                  </a:ext>
                </a:extLst>
              </p:cNvPr>
              <p:cNvCxnSpPr>
                <a:stCxn id="40" idx="1"/>
                <a:endCxn id="40" idx="3"/>
              </p:cNvCxnSpPr>
              <p:nvPr/>
            </p:nvCxnSpPr>
            <p:spPr>
              <a:xfrm>
                <a:off x="1164788" y="2856001"/>
                <a:ext cx="142810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051D71-ED19-457F-8BF3-C52A9189BDAD}"/>
                  </a:ext>
                </a:extLst>
              </p:cNvPr>
              <p:cNvCxnSpPr>
                <a:stCxn id="40" idx="0"/>
                <a:endCxn id="40" idx="2"/>
              </p:cNvCxnSpPr>
              <p:nvPr/>
            </p:nvCxnSpPr>
            <p:spPr>
              <a:xfrm>
                <a:off x="1878838" y="2141951"/>
                <a:ext cx="0" cy="142810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35A5CF-71CC-4203-8BA9-8B871318AEA9}"/>
                </a:ext>
              </a:extLst>
            </p:cNvPr>
            <p:cNvSpPr/>
            <p:nvPr/>
          </p:nvSpPr>
          <p:spPr>
            <a:xfrm>
              <a:off x="7502248" y="2339383"/>
              <a:ext cx="1415772" cy="105253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8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国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AEF0E3-0AF5-43F7-A9E4-1EEFBC4F1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3417" y="3979301"/>
            <a:ext cx="6688582" cy="290600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80AE04-BBFB-4DCB-8DF4-FE4258E6833D}"/>
              </a:ext>
            </a:extLst>
          </p:cNvPr>
          <p:cNvSpPr/>
          <p:nvPr/>
        </p:nvSpPr>
        <p:spPr>
          <a:xfrm>
            <a:off x="1101576" y="4616928"/>
            <a:ext cx="5416182" cy="8115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身上无彩凤的双翼，不能比翼齐飞；内心却象灵犀一样，感情息息相通。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C53832B-0085-4EDA-B872-2AF2D9ABA90E}"/>
              </a:ext>
            </a:extLst>
          </p:cNvPr>
          <p:cNvSpPr/>
          <p:nvPr/>
        </p:nvSpPr>
        <p:spPr>
          <a:xfrm>
            <a:off x="1047425" y="4090867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身无彩凤双飞翼，心有灵犀一点通。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76E6D1F-9606-497A-9DC5-B0F57CE9C8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894" y="5236300"/>
            <a:ext cx="2332081" cy="1620895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1ED7F0B-CFE7-4F32-ACB9-3D6C1400299A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AE868F-B6AF-4660-9C00-41766A90B8FF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48" name="图片 4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2D083A-AF7E-40AF-9254-D6020FB2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90E33D-99CF-446A-8B7D-931626A34113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50" name="图片 4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F530D1-32E0-4875-8E6D-9B8259700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8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E8431E-FFFE-4355-B795-5124AEAFE524}"/>
              </a:ext>
            </a:extLst>
          </p:cNvPr>
          <p:cNvSpPr/>
          <p:nvPr/>
        </p:nvSpPr>
        <p:spPr>
          <a:xfrm>
            <a:off x="3279207" y="4611327"/>
            <a:ext cx="7679946" cy="119629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终是谁使弦断，花落肩头，恍惚迷离。</a:t>
            </a:r>
          </a:p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多少红颜悴，多少相思碎，唯留血染墨香哭乱冢。</a:t>
            </a:r>
          </a:p>
          <a:p>
            <a:pPr>
              <a:lnSpc>
                <a:spcPts val="3000"/>
              </a:lnSpc>
            </a:pPr>
            <a:r>
              <a:rPr lang="zh-CN" altLang="en-US" sz="1400" spc="300" dirty="0">
                <a:solidFill>
                  <a:srgbClr val="333333"/>
                </a:solidFill>
                <a:cs typeface="+mn-ea"/>
                <a:sym typeface="+mn-lt"/>
              </a:rPr>
              <a:t>苍茫大地一剑尽挽破，何处繁华笙歌落。斜倚云端千壶掩寂寞，纵使他人空笑我。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317E0F-A610-4318-B72F-8781CC824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529" y="4783206"/>
            <a:ext cx="219075" cy="2047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08DDBC-80CE-4B1E-9560-089D8FCABA43}"/>
              </a:ext>
            </a:extLst>
          </p:cNvPr>
          <p:cNvGrpSpPr/>
          <p:nvPr/>
        </p:nvGrpSpPr>
        <p:grpSpPr>
          <a:xfrm>
            <a:off x="1116421" y="1900581"/>
            <a:ext cx="9959158" cy="2391082"/>
            <a:chOff x="1116421" y="1900581"/>
            <a:chExt cx="9959158" cy="2391082"/>
          </a:xfrm>
        </p:grpSpPr>
        <p:pic>
          <p:nvPicPr>
            <p:cNvPr id="2" name="图片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2AF480-4DDA-438D-A678-E258D9E30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421" y="1900581"/>
              <a:ext cx="9952074" cy="2391082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6D488E-F96E-469D-BAE8-F7A1EB17F253}"/>
                </a:ext>
              </a:extLst>
            </p:cNvPr>
            <p:cNvSpPr/>
            <p:nvPr/>
          </p:nvSpPr>
          <p:spPr>
            <a:xfrm>
              <a:off x="1116421" y="1900581"/>
              <a:ext cx="9959158" cy="2391082"/>
            </a:xfrm>
            <a:prstGeom prst="rect">
              <a:avLst/>
            </a:prstGeom>
            <a:blipFill dpi="0" rotWithShape="1">
              <a:blip r:embed="rId3">
                <a:alphaModFix amt="3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FEC39B-9892-4A2C-BAF7-391CD1B039CC}"/>
              </a:ext>
            </a:extLst>
          </p:cNvPr>
          <p:cNvSpPr/>
          <p:nvPr/>
        </p:nvSpPr>
        <p:spPr>
          <a:xfrm>
            <a:off x="1383719" y="3240007"/>
            <a:ext cx="1082348" cy="28951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用我三生烟火，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35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换你一世迷离。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A4DCD8-B9AF-46B9-86DF-6A0A66790D81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D17DA8-6D71-45D2-828F-638141364762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0BFC83-876E-4F49-B5EF-53234A792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7B323B5-4E9E-45A3-A87A-50AFB9D58FC3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5739CE-F92B-464C-B543-A8E8DFFA5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7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24176F94-8053-4457-846F-676B3CFEFFD5}"/>
              </a:ext>
            </a:extLst>
          </p:cNvPr>
          <p:cNvSpPr/>
          <p:nvPr/>
        </p:nvSpPr>
        <p:spPr>
          <a:xfrm>
            <a:off x="0" y="2336793"/>
            <a:ext cx="12204708" cy="33133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19034498-92C0-439E-BC3A-D69CDEC5EF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421974" y="1207827"/>
            <a:ext cx="6246744" cy="488715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9E4E69E9-4A36-4D7A-A4D5-027A60DDB2AA}"/>
              </a:ext>
            </a:extLst>
          </p:cNvPr>
          <p:cNvSpPr/>
          <p:nvPr/>
        </p:nvSpPr>
        <p:spPr>
          <a:xfrm>
            <a:off x="6367232" y="3532333"/>
            <a:ext cx="5301604" cy="16696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5ABC4D1-C423-4D95-9F28-8D4921D80A44}"/>
              </a:ext>
            </a:extLst>
          </p:cNvPr>
          <p:cNvSpPr/>
          <p:nvPr/>
        </p:nvSpPr>
        <p:spPr>
          <a:xfrm>
            <a:off x="6462673" y="3011715"/>
            <a:ext cx="1930158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E33ED05-D81F-49AB-A31C-C34AE01D7B7F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C330361-4B44-43C4-90A6-AE14C973D2C6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7" name="图片 16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ADCCBDE-64D5-49D4-95ED-E26D26650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EDB68BE-4EB6-4F39-ACD0-6E1B031C4820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叁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368F276-A77F-4C0D-8024-63B738ED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4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7C53C7F-6277-4E13-9C71-1A1DA95FF1A7}"/>
              </a:ext>
            </a:extLst>
          </p:cNvPr>
          <p:cNvSpPr/>
          <p:nvPr/>
        </p:nvSpPr>
        <p:spPr>
          <a:xfrm>
            <a:off x="5477699" y="3303216"/>
            <a:ext cx="6714296" cy="4426025"/>
          </a:xfrm>
          <a:prstGeom prst="rect">
            <a:avLst/>
          </a:prstGeom>
          <a:blipFill>
            <a:blip r:embed="rId3" cstate="screen">
              <a:alphaModFix amt="4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3B70FF-E455-4513-90FF-F128EE7C0433}"/>
              </a:ext>
            </a:extLst>
          </p:cNvPr>
          <p:cNvSpPr/>
          <p:nvPr/>
        </p:nvSpPr>
        <p:spPr>
          <a:xfrm rot="9000000">
            <a:off x="3790904" y="5152174"/>
            <a:ext cx="1996388" cy="1957832"/>
          </a:xfrm>
          <a:prstGeom prst="rect">
            <a:avLst/>
          </a:prstGeom>
          <a:blipFill>
            <a:blip r:embed="rId4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DDA7B22-1AB6-4BF1-B01F-38ACFBE692A5}"/>
              </a:ext>
            </a:extLst>
          </p:cNvPr>
          <p:cNvGrpSpPr/>
          <p:nvPr/>
        </p:nvGrpSpPr>
        <p:grpSpPr>
          <a:xfrm>
            <a:off x="4546370" y="458739"/>
            <a:ext cx="3125109" cy="5911865"/>
            <a:chOff x="4546370" y="458739"/>
            <a:chExt cx="3125109" cy="5911865"/>
          </a:xfrm>
        </p:grpSpPr>
        <p:sp>
          <p:nvSpPr>
            <p:cNvPr id="51" name="矩形 5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440CDD-AF76-457B-9EEA-94190D599A60}"/>
                </a:ext>
              </a:extLst>
            </p:cNvPr>
            <p:cNvSpPr/>
            <p:nvPr/>
          </p:nvSpPr>
          <p:spPr>
            <a:xfrm>
              <a:off x="4546370" y="458739"/>
              <a:ext cx="3125109" cy="5911865"/>
            </a:xfrm>
            <a:prstGeom prst="rect">
              <a:avLst/>
            </a:prstGeom>
            <a:blipFill dpi="0" rotWithShape="1">
              <a:blip r:embed="rId5">
                <a:alphaModFix amt="56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679B103-73E3-4352-8342-8B7DBD5E1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50130" y="5221995"/>
              <a:ext cx="1227663" cy="1148609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DB902A7-8747-4F17-886B-B5FD539A1C43}"/>
                </a:ext>
              </a:extLst>
            </p:cNvPr>
            <p:cNvGrpSpPr/>
            <p:nvPr/>
          </p:nvGrpSpPr>
          <p:grpSpPr>
            <a:xfrm>
              <a:off x="4636537" y="571953"/>
              <a:ext cx="2946424" cy="308908"/>
              <a:chOff x="4636537" y="571953"/>
              <a:chExt cx="2946424" cy="308908"/>
            </a:xfrm>
          </p:grpSpPr>
          <p:pic>
            <p:nvPicPr>
              <p:cNvPr id="34" name="图片 3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C983442-03F6-4C9F-8050-5734C1399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79E67A1-9D92-41E7-8E8A-FC0C70A1D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  <p:grpSp>
          <p:nvGrpSpPr>
            <p:cNvPr id="39" name="组合 3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BA56B0A-D3A3-433E-A451-342926A9ED33}"/>
                </a:ext>
              </a:extLst>
            </p:cNvPr>
            <p:cNvGrpSpPr/>
            <p:nvPr/>
          </p:nvGrpSpPr>
          <p:grpSpPr>
            <a:xfrm flipV="1">
              <a:off x="4636537" y="5976637"/>
              <a:ext cx="2946424" cy="308908"/>
              <a:chOff x="4636537" y="571953"/>
              <a:chExt cx="2946424" cy="308908"/>
            </a:xfrm>
          </p:grpSpPr>
          <p:pic>
            <p:nvPicPr>
              <p:cNvPr id="40" name="图片 3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4F7E52-E209-488B-9099-212A44E75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6537" y="571954"/>
                <a:ext cx="305124" cy="308907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AC455E8-62A5-469C-B33E-306E751F9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277837" y="571953"/>
                <a:ext cx="305124" cy="308907"/>
              </a:xfrm>
              <a:prstGeom prst="rect">
                <a:avLst/>
              </a:prstGeom>
            </p:spPr>
          </p:pic>
        </p:grpSp>
      </p:grp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766127C-8A7D-40CC-930D-EEC5AB0674CE}"/>
              </a:ext>
            </a:extLst>
          </p:cNvPr>
          <p:cNvSpPr/>
          <p:nvPr/>
        </p:nvSpPr>
        <p:spPr>
          <a:xfrm>
            <a:off x="-13754" y="1104625"/>
            <a:ext cx="4458475" cy="2104866"/>
          </a:xfrm>
          <a:prstGeom prst="rect">
            <a:avLst/>
          </a:prstGeom>
          <a:blipFill>
            <a:blip r:embed="rId8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92CD21-9F70-49FA-BF36-2CC25A79D7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53" y="4613880"/>
            <a:ext cx="3347282" cy="22441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31A0D2F-0BBC-4AC2-B8FB-BA561737770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256" y="3696887"/>
            <a:ext cx="1438689" cy="26737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F8750EE-BCD8-47D8-91E1-E7CB62DD183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905" y="1969130"/>
            <a:ext cx="2699800" cy="15986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4F8F1F-E92C-4C65-9ECC-4E723B5E755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813" y="1348157"/>
            <a:ext cx="1281015" cy="13340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A3134F-4EDC-4E34-8233-8AB56FAB011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553"/>
            <a:ext cx="3238488" cy="1325563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B9A5F9-3298-4285-9220-53258E653B7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66034" y="6017408"/>
            <a:ext cx="1501588" cy="706392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FEF47C-C825-48E0-8ADB-5A55678B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73" y="913742"/>
            <a:ext cx="1743453" cy="5318613"/>
          </a:xfrm>
        </p:spPr>
        <p:txBody>
          <a:bodyPr vert="eaVert">
            <a:noAutofit/>
          </a:bodyPr>
          <a:lstStyle/>
          <a:p>
            <a:r>
              <a:rPr lang="zh-CN" altLang="en-US" sz="9600" spc="-300" dirty="0">
                <a:latin typeface="+mn-lt"/>
                <a:ea typeface="+mn-ea"/>
                <a:cs typeface="+mn-ea"/>
                <a:sym typeface="+mn-lt"/>
              </a:rPr>
              <a:t>感谢欣赏</a:t>
            </a:r>
          </a:p>
        </p:txBody>
      </p:sp>
    </p:spTree>
    <p:extLst>
      <p:ext uri="{BB962C8B-B14F-4D97-AF65-F5344CB8AC3E}">
        <p14:creationId xmlns:p14="http://schemas.microsoft.com/office/powerpoint/2010/main" val="164686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29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0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0B9DAE-A7F0-4B70-9498-8927A42FCE13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46D8E-71AC-40E8-B69C-5AE61BCCF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C0049-21B8-468A-97AB-C31B8EC2A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333D2A-5697-4606-BAD4-989FB3DECDC0}"/>
              </a:ext>
            </a:extLst>
          </p:cNvPr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38C1FF-5CAE-49C3-9B73-04EFEC4E91D6}"/>
              </a:ext>
            </a:extLst>
          </p:cNvPr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第壹章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D21EB-1F4C-4B00-8B30-74334B3766E7}"/>
              </a:ext>
            </a:extLst>
          </p:cNvPr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CC4F0D-37C3-4123-971A-89913566FBB4}"/>
              </a:ext>
            </a:extLst>
          </p:cNvPr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7F427-7BE4-4854-943A-03F00D8F43F1}"/>
                </a:ext>
              </a:extLst>
            </p:cNvPr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BC6C8-E3BB-4C0F-A775-410DA4E7111F}"/>
                </a:ext>
              </a:extLst>
            </p:cNvPr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君生我未生，我生君已老，君恨我生迟，我恨君生早。君生我未生，我生君已老，恨不生同时，日日与君好。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73693" y="488272"/>
            <a:ext cx="1748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8F9F6"/>
                </a:solidFill>
              </a:rPr>
              <a:t>https://www.ypppt.com/</a:t>
            </a:r>
            <a:endParaRPr lang="zh-CN" altLang="en-US" sz="900" dirty="0">
              <a:solidFill>
                <a:srgbClr val="F8F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F3FB26BB-50A1-4367-A749-089AE87D4B02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A4C87035-5A4D-4BC1-8694-0075B7856631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078BB550-86D8-4470-BA38-3C85084C0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8CB98C78-16C9-48EF-82CC-1F7F2F69BD43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5BAC7B49-7E0D-46CE-825C-1FCA10391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30067F4-B1E4-4D5C-92AA-83C02E6A6258}"/>
              </a:ext>
            </a:extLst>
          </p:cNvPr>
          <p:cNvSpPr/>
          <p:nvPr/>
        </p:nvSpPr>
        <p:spPr>
          <a:xfrm>
            <a:off x="0" y="5547054"/>
            <a:ext cx="12191999" cy="13482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C9B9E0E4-63D5-41CA-99D4-6BB87FE543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431582" y="-11139"/>
            <a:ext cx="4114269" cy="31794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B2F2DF6B-6741-4186-A8A5-16302D92FC7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933" y="1875622"/>
            <a:ext cx="1865177" cy="4276839"/>
          </a:xfrm>
          <a:prstGeom prst="rect">
            <a:avLst/>
          </a:prstGeom>
          <a:effectLst>
            <a:outerShdw blurRad="88900" sx="101000" sy="101000" algn="ctr" rotWithShape="0">
              <a:prstClr val="black">
                <a:alpha val="32000"/>
              </a:prst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ED275B4C-FD2A-40F6-9D44-BC3332148716}"/>
              </a:ext>
            </a:extLst>
          </p:cNvPr>
          <p:cNvSpPr/>
          <p:nvPr/>
        </p:nvSpPr>
        <p:spPr>
          <a:xfrm>
            <a:off x="4025521" y="2102989"/>
            <a:ext cx="2159566" cy="353008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葡萄美酒夜光杯，欲饮琵琶马上催。醉卧沙场君莫笑，古来征战几人回。人闲桂花落，夜静春山空。月出惊山鸟，时鸣春涧中。</a:t>
            </a:r>
          </a:p>
          <a:p>
            <a:pPr>
              <a:lnSpc>
                <a:spcPts val="3000"/>
              </a:lnSpc>
            </a:pPr>
            <a:endParaRPr lang="zh-CN" altLang="en-US" sz="1400" spc="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a16="http://schemas.microsoft.com/office/drawing/2014/main" id="{49437874-BF19-4BF7-AD1B-FED5DDBFA62C}"/>
              </a:ext>
            </a:extLst>
          </p:cNvPr>
          <p:cNvSpPr/>
          <p:nvPr/>
        </p:nvSpPr>
        <p:spPr>
          <a:xfrm>
            <a:off x="6190260" y="2197121"/>
            <a:ext cx="569387" cy="1670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38618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742DB1-BDC3-4DE6-99B5-A9730C2DA719}"/>
              </a:ext>
            </a:extLst>
          </p:cNvPr>
          <p:cNvSpPr/>
          <p:nvPr/>
        </p:nvSpPr>
        <p:spPr>
          <a:xfrm>
            <a:off x="0" y="1794494"/>
            <a:ext cx="12191999" cy="51008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4F5362B-6674-49C5-A40C-A370276BF2E6}"/>
              </a:ext>
            </a:extLst>
          </p:cNvPr>
          <p:cNvSpPr/>
          <p:nvPr/>
        </p:nvSpPr>
        <p:spPr>
          <a:xfrm>
            <a:off x="1653114" y="1794492"/>
            <a:ext cx="8826199" cy="5100811"/>
          </a:xfrm>
          <a:prstGeom prst="rect">
            <a:avLst/>
          </a:prstGeom>
          <a:blipFill dpi="0" rotWithShape="1">
            <a:blip r:embed="rId4" cstate="screen">
              <a:alphaModFix amt="4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A7307E-6997-49BD-9066-7B8BD12F06DD}"/>
              </a:ext>
            </a:extLst>
          </p:cNvPr>
          <p:cNvSpPr/>
          <p:nvPr/>
        </p:nvSpPr>
        <p:spPr>
          <a:xfrm>
            <a:off x="4052830" y="3191592"/>
            <a:ext cx="1852054" cy="47320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b="1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1392D6-A5C6-450A-B3AF-634486A7BD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30" y="6254736"/>
            <a:ext cx="1116204" cy="3649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79B03A0-1B2D-4B24-A272-8D3426976B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055" y="5484955"/>
            <a:ext cx="219075" cy="2047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B0E145-A43A-475B-AD36-3D3BE87147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5462">
            <a:off x="8795446" y="4904391"/>
            <a:ext cx="1595195" cy="2137983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B8589F-68E8-42B6-8DAD-EE66EF4106CA}"/>
              </a:ext>
            </a:extLst>
          </p:cNvPr>
          <p:cNvSpPr/>
          <p:nvPr/>
        </p:nvSpPr>
        <p:spPr>
          <a:xfrm>
            <a:off x="4062552" y="3590522"/>
            <a:ext cx="4145014" cy="83401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别情滋味浓于酒，着人瘦。此情不及东墙柳，春色年年依旧。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B89C669-4B7C-4C59-9045-0C1CFD5FAA54}"/>
              </a:ext>
            </a:extLst>
          </p:cNvPr>
          <p:cNvSpPr/>
          <p:nvPr/>
        </p:nvSpPr>
        <p:spPr>
          <a:xfrm>
            <a:off x="4080625" y="4617956"/>
            <a:ext cx="4267200" cy="83401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茨菰叶烂别西湾，莲子花开犹未还。妾梦不离江水上，人传郎在凤凰山。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5C7C7C9-1DBD-4997-AF08-CB2CD9C9A91F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B1CCD1-56AB-40D0-B195-803E2F3B2690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7" name="图片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4B2947-923D-4A7D-9302-C791DCE7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FAA9BC4-363A-4040-90FE-F673F84FE909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57C7F8-D842-4CB6-815C-F24AB3C6C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0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22" grpId="0"/>
      <p:bldP spid="28" grpId="0"/>
      <p:bldP spid="2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1751D5A-BEE6-4DEA-AF20-74D81E93A90F}"/>
              </a:ext>
            </a:extLst>
          </p:cNvPr>
          <p:cNvSpPr/>
          <p:nvPr/>
        </p:nvSpPr>
        <p:spPr>
          <a:xfrm>
            <a:off x="8044865" y="2293773"/>
            <a:ext cx="1774845" cy="347576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rgbClr val="333333"/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5CF9079-9533-4B86-92CE-CF573624CB0D}"/>
              </a:ext>
            </a:extLst>
          </p:cNvPr>
          <p:cNvSpPr/>
          <p:nvPr/>
        </p:nvSpPr>
        <p:spPr>
          <a:xfrm>
            <a:off x="9819710" y="2320930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524625-6AA4-4817-B441-16A4520A8DEB}"/>
              </a:ext>
            </a:extLst>
          </p:cNvPr>
          <p:cNvSpPr/>
          <p:nvPr/>
        </p:nvSpPr>
        <p:spPr>
          <a:xfrm rot="17100000">
            <a:off x="1556675" y="1042088"/>
            <a:ext cx="3942365" cy="5807070"/>
          </a:xfrm>
          <a:prstGeom prst="rect">
            <a:avLst/>
          </a:prstGeom>
          <a:blipFill dpi="0" rotWithShape="1">
            <a:blip r:embed="rId4" cstate="screen">
              <a:alphaModFix am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B20ABF-A4E3-49B0-A908-3DE2E421E074}"/>
              </a:ext>
            </a:extLst>
          </p:cNvPr>
          <p:cNvSpPr/>
          <p:nvPr/>
        </p:nvSpPr>
        <p:spPr>
          <a:xfrm flipH="1">
            <a:off x="1974940" y="2598325"/>
            <a:ext cx="5463197" cy="3475766"/>
          </a:xfrm>
          <a:prstGeom prst="rect">
            <a:avLst/>
          </a:prstGeom>
          <a:blipFill>
            <a:blip r:embed="rId5" cstate="screen">
              <a:alphaModFix amt="6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8820D6E-4365-4B41-95F3-436F9E13AC27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A950B2-27DA-442D-8E4F-BE5704B94708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4" name="图片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772E018-FF94-41F6-802F-D18617CA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609C81-0785-4A4D-B3F2-3587422A250A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1210F4-7104-4049-8C86-3044D4AB1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8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  <p:bldP spid="1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732122-CDD1-4DD7-A16B-6E3C12FDB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920" y="5746067"/>
            <a:ext cx="8260080" cy="111193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BBBAA0D-3F34-4C0B-9CEA-032D899ECA72}"/>
              </a:ext>
            </a:extLst>
          </p:cNvPr>
          <p:cNvSpPr/>
          <p:nvPr/>
        </p:nvSpPr>
        <p:spPr>
          <a:xfrm>
            <a:off x="4748270" y="2038120"/>
            <a:ext cx="2677099" cy="561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水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墨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18C2A6-F2F1-473A-974C-8DBC37BF34E8}"/>
              </a:ext>
            </a:extLst>
          </p:cNvPr>
          <p:cNvSpPr/>
          <p:nvPr/>
        </p:nvSpPr>
        <p:spPr>
          <a:xfrm>
            <a:off x="2244685" y="3445669"/>
            <a:ext cx="7702626" cy="81490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500" spc="300" dirty="0">
                <a:solidFill>
                  <a:srgbClr val="333333"/>
                </a:solidFill>
                <a:cs typeface="+mn-ea"/>
                <a:sym typeface="+mn-lt"/>
              </a:rPr>
              <a:t>从枝头上掉下来的落花不是无情之物，等到它化成了春天的泥土，还能起着培育下一代的作用。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D5392E-3D3E-4247-A22D-856884C8EC47}"/>
              </a:ext>
            </a:extLst>
          </p:cNvPr>
          <p:cNvSpPr/>
          <p:nvPr/>
        </p:nvSpPr>
        <p:spPr>
          <a:xfrm>
            <a:off x="3364321" y="2810369"/>
            <a:ext cx="5463355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400" spc="300" dirty="0">
                <a:solidFill>
                  <a:srgbClr val="333333"/>
                </a:solidFill>
                <a:cs typeface="+mn-ea"/>
                <a:sym typeface="+mn-lt"/>
              </a:rPr>
              <a:t>落红不是无情物，化作春泥更护花。</a:t>
            </a:r>
            <a:endParaRPr lang="en-US" altLang="zh-CN" sz="2400" spc="3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A258DA-82C8-4B32-9D31-A6A2D9E6CC54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8EBBC3-23BE-4D17-85D3-142DCB0D93AB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9" name="图片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D71EF46-67B3-4C88-A386-228F35FEE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887A40-35FC-4609-A96B-5337E66D59A4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壹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B22B8C-C1C6-49CA-AC8C-F5853666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E238B2-B32B-4B74-984C-3F827EB8E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08941"/>
            <a:ext cx="66865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E0B9DAE-A7F0-4B70-9498-8927A42FCE13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E46D8E-71AC-40E8-B69C-5AE61BCCF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824399"/>
            <a:ext cx="6904234" cy="268920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C0049-21B8-468A-97AB-C31B8EC2AF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989" y="1840579"/>
            <a:ext cx="1320838" cy="2566480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333D2A-5697-4606-BAD4-989FB3DECDC0}"/>
              </a:ext>
            </a:extLst>
          </p:cNvPr>
          <p:cNvCxnSpPr/>
          <p:nvPr/>
        </p:nvCxnSpPr>
        <p:spPr>
          <a:xfrm>
            <a:off x="4462636" y="3184989"/>
            <a:ext cx="0" cy="120207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38C1FF-5CAE-49C3-9B73-04EFEC4E91D6}"/>
              </a:ext>
            </a:extLst>
          </p:cNvPr>
          <p:cNvSpPr/>
          <p:nvPr/>
        </p:nvSpPr>
        <p:spPr>
          <a:xfrm>
            <a:off x="2644868" y="2299903"/>
            <a:ext cx="1015663" cy="20736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300" dirty="0">
                <a:solidFill>
                  <a:srgbClr val="A20000"/>
                </a:solidFill>
                <a:cs typeface="+mn-ea"/>
                <a:sym typeface="+mn-lt"/>
              </a:rPr>
              <a:t>第贰章</a:t>
            </a:r>
            <a:endParaRPr lang="zh-CN" altLang="en-US" sz="5400" dirty="0">
              <a:solidFill>
                <a:srgbClr val="A20000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CD21EB-1F4C-4B00-8B30-74334B3766E7}"/>
              </a:ext>
            </a:extLst>
          </p:cNvPr>
          <p:cNvSpPr/>
          <p:nvPr/>
        </p:nvSpPr>
        <p:spPr>
          <a:xfrm>
            <a:off x="4657143" y="3115432"/>
            <a:ext cx="2276894" cy="4860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3200" spc="600" dirty="0">
                <a:solidFill>
                  <a:srgbClr val="333333"/>
                </a:solidFill>
                <a:cs typeface="+mn-ea"/>
                <a:sym typeface="+mn-lt"/>
              </a:rPr>
              <a:t>一级标题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CC4F0D-37C3-4123-971A-89913566FBB4}"/>
              </a:ext>
            </a:extLst>
          </p:cNvPr>
          <p:cNvGrpSpPr/>
          <p:nvPr/>
        </p:nvGrpSpPr>
        <p:grpSpPr>
          <a:xfrm>
            <a:off x="4637613" y="3619416"/>
            <a:ext cx="7554387" cy="814903"/>
            <a:chOff x="4637613" y="3619416"/>
            <a:chExt cx="7554387" cy="814903"/>
          </a:xfrm>
        </p:grpSpPr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87F427-7BE4-4854-943A-03F00D8F43F1}"/>
                </a:ext>
              </a:extLst>
            </p:cNvPr>
            <p:cNvSpPr/>
            <p:nvPr/>
          </p:nvSpPr>
          <p:spPr>
            <a:xfrm>
              <a:off x="4637613" y="3824399"/>
              <a:ext cx="7554387" cy="56266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DBC6C8-E3BB-4C0F-A775-410DA4E7111F}"/>
                </a:ext>
              </a:extLst>
            </p:cNvPr>
            <p:cNvSpPr/>
            <p:nvPr/>
          </p:nvSpPr>
          <p:spPr>
            <a:xfrm>
              <a:off x="4777728" y="3619416"/>
              <a:ext cx="6270327" cy="81490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1500" spc="300" dirty="0">
                  <a:solidFill>
                    <a:srgbClr val="333333"/>
                  </a:solidFill>
                  <a:cs typeface="+mn-ea"/>
                  <a:sym typeface="+mn-lt"/>
                </a:rPr>
                <a:t>我生君未生，君生我已老，我离君天涯，君隔我海角。我生君未生，君生我已老，化蝶去寻花，夜夜栖芳草。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76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D78A08-A526-43DF-BCD7-84997A740E7F}"/>
              </a:ext>
            </a:extLst>
          </p:cNvPr>
          <p:cNvSpPr/>
          <p:nvPr/>
        </p:nvSpPr>
        <p:spPr>
          <a:xfrm>
            <a:off x="-1" y="-805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5D5730-6D70-401F-BE91-919C0DEDB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426" y="1371600"/>
            <a:ext cx="5863146" cy="548559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16C0F1-BBC7-4732-B5C4-91971E33C9DE}"/>
              </a:ext>
            </a:extLst>
          </p:cNvPr>
          <p:cNvSpPr/>
          <p:nvPr/>
        </p:nvSpPr>
        <p:spPr>
          <a:xfrm>
            <a:off x="5096037" y="2329036"/>
            <a:ext cx="1774845" cy="27248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葡萄美酒夜光杯，欲饮琵琶马上催。醉卧沙场君莫笑，古来征战几人回。人闲桂花落，夜静春山空。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ED6195-FE9C-4D63-98A9-3150A05E43D7}"/>
              </a:ext>
            </a:extLst>
          </p:cNvPr>
          <p:cNvSpPr/>
          <p:nvPr/>
        </p:nvSpPr>
        <p:spPr>
          <a:xfrm>
            <a:off x="6870882" y="2356192"/>
            <a:ext cx="574560" cy="1670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A20000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CA0288F-2F31-4C4D-93ED-422D241BF27A}"/>
              </a:ext>
            </a:extLst>
          </p:cNvPr>
          <p:cNvSpPr/>
          <p:nvPr/>
        </p:nvSpPr>
        <p:spPr>
          <a:xfrm>
            <a:off x="2743367" y="2312591"/>
            <a:ext cx="1377300" cy="28413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3100"/>
              </a:lnSpc>
            </a:pPr>
            <a:r>
              <a:rPr lang="zh-CN" altLang="en-US" sz="1400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别情滋味浓于酒，着人瘦。此情不及东墙柳，春色年年依旧。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939966-3FCA-4E4C-9147-AC5ACEE91D42}"/>
              </a:ext>
            </a:extLst>
          </p:cNvPr>
          <p:cNvCxnSpPr>
            <a:cxnSpLocks/>
          </p:cNvCxnSpPr>
          <p:nvPr/>
        </p:nvCxnSpPr>
        <p:spPr>
          <a:xfrm>
            <a:off x="4346985" y="2356192"/>
            <a:ext cx="0" cy="24876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09099DB-3709-4139-BC37-03B0D1F3A2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02" y="5053903"/>
            <a:ext cx="1409729" cy="180329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64B743-BDE0-4E58-8707-1B6B0685A578}"/>
              </a:ext>
            </a:extLst>
          </p:cNvPr>
          <p:cNvSpPr/>
          <p:nvPr/>
        </p:nvSpPr>
        <p:spPr>
          <a:xfrm>
            <a:off x="1101576" y="345357"/>
            <a:ext cx="3161491" cy="47705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spc="600" dirty="0">
                <a:solidFill>
                  <a:srgbClr val="333333"/>
                </a:solidFill>
                <a:cs typeface="+mn-ea"/>
                <a:sym typeface="+mn-lt"/>
              </a:rPr>
              <a:t>添加标题文本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4AA00E2-A3C1-4C15-8CF4-22F5939E14C5}"/>
              </a:ext>
            </a:extLst>
          </p:cNvPr>
          <p:cNvGrpSpPr/>
          <p:nvPr/>
        </p:nvGrpSpPr>
        <p:grpSpPr>
          <a:xfrm>
            <a:off x="213078" y="148060"/>
            <a:ext cx="1047426" cy="701283"/>
            <a:chOff x="213078" y="148060"/>
            <a:chExt cx="1047426" cy="701283"/>
          </a:xfrm>
        </p:grpSpPr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CD1FA1-101E-4B21-B7DD-E85F379FE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78" y="148060"/>
              <a:ext cx="834347" cy="70128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1CF385-A4C4-4752-A36C-1D02901A533C}"/>
                </a:ext>
              </a:extLst>
            </p:cNvPr>
            <p:cNvSpPr/>
            <p:nvPr/>
          </p:nvSpPr>
          <p:spPr>
            <a:xfrm>
              <a:off x="521840" y="256871"/>
              <a:ext cx="738664" cy="54598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600" spc="300" dirty="0">
                  <a:solidFill>
                    <a:srgbClr val="A20000"/>
                  </a:solidFill>
                  <a:cs typeface="+mn-ea"/>
                  <a:sym typeface="+mn-lt"/>
                </a:rPr>
                <a:t>贰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1599812-8394-437C-A29F-FA4CBEBA9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66856" y="256869"/>
              <a:ext cx="283460" cy="454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8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极简中国风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fexerdt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1415</Words>
  <Application>Microsoft Office PowerPoint</Application>
  <PresentationFormat>宽屏</PresentationFormat>
  <Paragraphs>172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古典      中国风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感谢欣赏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63</cp:revision>
  <dcterms:created xsi:type="dcterms:W3CDTF">2019-11-16T12:20:03Z</dcterms:created>
  <dcterms:modified xsi:type="dcterms:W3CDTF">2023-02-18T09:52:39Z</dcterms:modified>
</cp:coreProperties>
</file>