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8" r:id="rId4"/>
    <p:sldId id="259" r:id="rId5"/>
    <p:sldId id="263" r:id="rId6"/>
    <p:sldId id="264" r:id="rId7"/>
    <p:sldId id="265" r:id="rId8"/>
    <p:sldId id="267" r:id="rId9"/>
    <p:sldId id="260" r:id="rId10"/>
    <p:sldId id="266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9" r:id="rId24"/>
    <p:sldId id="278" r:id="rId25"/>
    <p:sldId id="284" r:id="rId26"/>
    <p:sldId id="257" r:id="rId27"/>
    <p:sldId id="28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298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0D9"/>
    <a:srgbClr val="5C91AC"/>
    <a:srgbClr val="F07F88"/>
    <a:srgbClr val="F8A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pos="3840"/>
        <p:guide orient="horz" pos="1298"/>
        <p:guide pos="7355"/>
        <p:guide pos="325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10ED-EF12-4F71-937D-49548D1C397D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B7680-48F0-4D65-8A4C-C811A539B5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6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45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AFF251-ECCA-4AF2-A3F5-1D76865C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716C190-2F7E-4EB7-ACAB-3976A3D6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92C2843-EE6D-45B8-8653-99E78C55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C97C85-C098-4ABC-ACA1-CAC59356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9C7935-2E33-4B61-8B88-0C994D0E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7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AE78736-AA11-436B-8687-68F68AC9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7D5293E-6051-42D4-AF46-8A847C311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B54509-0864-4778-B435-0332A8BD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F56804-99B4-4A4F-BA8D-228D3DDC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3CADFF-42CF-4663-B7D0-2F0A9D1F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D6538A2-D408-4F98-B4B0-E18FDBE3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FBEDE2C-03A6-46A5-B3D3-1A13412F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0B476FB-5474-4F87-9832-03603512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C86C72-8893-4871-AAF4-1DD6FE5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7C94EB-602F-41AE-B674-62E1DF57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5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0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5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0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1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A0FAEE0-4B19-4865-9688-F795746D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26419C2-1A83-420E-9747-9991A8B4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8D136C7-4C8F-4EF8-B30E-351E83A0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936C2A7-EBAF-4EA3-B851-9BB200C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246515C-097E-4E2B-9040-F29D5EF5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01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16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0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C7E61E-6040-4687-8B04-4400810C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E180CD9-0A0D-4D19-8A35-366E857B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D8C61D-638A-4208-B47D-636637A5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4158977-E9E2-4A66-B38D-C566325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48F0919-AF4C-4AAD-B094-38AC30E8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9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640DB7-4DB6-428B-BD33-6324EBED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8161430-9E35-4CDE-AF3C-96460AA72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4927ED8-7770-48C2-9D7C-62F0E200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1DEE31-BAFB-4C57-BE32-12E9E572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07AD520-1B36-4C9A-8022-DCE0A942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A1106C8-9243-4133-853D-3CA846CF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4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3F3813-8910-4C06-AFAA-06B21342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4530382-325D-4641-95FB-0C536E44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D6A906F-2A12-41D2-B233-8F71691D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217ACF2-0343-430C-9362-A01628DC5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3ACFAF0-6332-4844-89E7-2C977EAC0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F8BC38B-E4FB-4A30-B7A5-6FB1EB56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F0FBB86-69A7-44BF-BD75-54A9B365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CBD38E4-0E3C-489C-B7FC-A7DBC258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4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3551C5D-4975-4467-86CD-36760784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860792C-0F56-4307-A12C-945035D5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1759C2FB-4A38-415D-9451-A1CB5499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B346293-71D3-4CC3-A4BC-DAF4EDE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5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F9C44C3-F886-4030-9CC5-350757CA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5E2C494-9BF9-4BD7-8B63-887B980B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7BE880E-D8C6-4DE8-8030-2815E3BB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768E3-7C60-486F-A6BF-DE90038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656B6EC-EBA4-4CEB-91EB-14FA91FE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D84E2DA-F233-4CBE-B44E-73E2B4AE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2B4AA9F-1750-439E-B21A-0FB662C6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2795E36-3F9F-4952-B991-B6B0DD4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7D44212-C0F5-4DE8-BAB4-C03D5CB7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4C38FC-0E31-419E-B453-D051AC92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514CA31-D419-47D6-B59E-BBC3134D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EC80854-85DB-45F7-8A75-251236587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8C53DA0-A7EB-40A1-8D12-DFE0D001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77C8DEC-586A-408F-8AC7-B7309E2E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2D63B97-5C72-468B-90AE-4BA63A66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14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6304821-399F-46D4-96F3-104D8866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D82D002-2ADD-418D-9605-E12BD7F2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26D5A0-0EF6-4A8A-809B-3D51A0CC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B2DD-24CB-4DE4-93DE-F57F825E41A2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B071874-35D8-46E0-B47C-37FBE6B41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993FD9-B5E2-48A0-9A69-9E56BACA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3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2320644" y="1445256"/>
            <a:ext cx="1702966" cy="1702966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6154099" y="1445256"/>
            <a:ext cx="1702966" cy="1702966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8070827" y="1445256"/>
            <a:ext cx="1702966" cy="1702966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42E06F6-7408-4D74-8BEB-19A58CF370C0}"/>
              </a:ext>
            </a:extLst>
          </p:cNvPr>
          <p:cNvSpPr txBox="1"/>
          <p:nvPr/>
        </p:nvSpPr>
        <p:spPr>
          <a:xfrm>
            <a:off x="2825750" y="3424167"/>
            <a:ext cx="65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时间管理培训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9DAB5FC-5283-42D1-9A5B-BD8495C2DD40}"/>
              </a:ext>
            </a:extLst>
          </p:cNvPr>
          <p:cNvGrpSpPr/>
          <p:nvPr/>
        </p:nvGrpSpPr>
        <p:grpSpPr>
          <a:xfrm>
            <a:off x="4049757" y="5375359"/>
            <a:ext cx="4092486" cy="419100"/>
            <a:chOff x="4049757" y="5375359"/>
            <a:chExt cx="4092486" cy="419100"/>
          </a:xfrm>
        </p:grpSpPr>
        <p:sp>
          <p:nvSpPr>
            <p:cNvPr id="27" name="矩形: 圆角 26">
              <a:extLst>
                <a:ext uri="{FF2B5EF4-FFF2-40B4-BE49-F238E27FC236}">
                  <a16:creationId xmlns="" xmlns:a16="http://schemas.microsoft.com/office/drawing/2014/main" id="{36FD6CA3-CEFA-4A16-B26C-8093506F8BD5}"/>
                </a:ext>
              </a:extLst>
            </p:cNvPr>
            <p:cNvSpPr/>
            <p:nvPr/>
          </p:nvSpPr>
          <p:spPr>
            <a:xfrm>
              <a:off x="4049757" y="5375359"/>
              <a:ext cx="4092486" cy="419100"/>
            </a:xfrm>
            <a:prstGeom prst="roundRect">
              <a:avLst>
                <a:gd name="adj" fmla="val 50000"/>
              </a:avLst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9CF31E99-7234-4003-A2F6-7C5E702DE110}"/>
                </a:ext>
              </a:extLst>
            </p:cNvPr>
            <p:cNvSpPr txBox="1"/>
            <p:nvPr/>
          </p:nvSpPr>
          <p:spPr>
            <a:xfrm>
              <a:off x="4495735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演讲人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B38ADD5E-9F66-4591-8517-B424BFC342B7}"/>
                </a:ext>
              </a:extLst>
            </p:cNvPr>
            <p:cNvSpPr txBox="1"/>
            <p:nvPr/>
          </p:nvSpPr>
          <p:spPr>
            <a:xfrm>
              <a:off x="6194360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20XX.6.10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3D00B48-9B81-443A-805B-9AC4C16ACD57}"/>
              </a:ext>
            </a:extLst>
          </p:cNvPr>
          <p:cNvSpPr txBox="1"/>
          <p:nvPr/>
        </p:nvSpPr>
        <p:spPr>
          <a:xfrm>
            <a:off x="3340100" y="4516285"/>
            <a:ext cx="55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MANAGEMENT</a:t>
            </a:r>
            <a:endParaRPr lang="zh-CN" altLang="en-US" sz="2400" dirty="0">
              <a:solidFill>
                <a:srgbClr val="F07F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0134600" y="292597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=""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10896981" y="225550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10223576" y="226937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10729127" y="1718825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14477" y="270690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202534" y="252914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652806" y="2142493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368B5FA-338D-40C2-A6C6-E06E326514A7}"/>
              </a:ext>
            </a:extLst>
          </p:cNvPr>
          <p:cNvGrpSpPr/>
          <p:nvPr/>
        </p:nvGrpSpPr>
        <p:grpSpPr>
          <a:xfrm>
            <a:off x="4237372" y="1445256"/>
            <a:ext cx="1702966" cy="1702966"/>
            <a:chOff x="4237372" y="1445256"/>
            <a:chExt cx="1702966" cy="1702966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F149CFFF-E56E-4407-A606-C40F1987F210}"/>
                </a:ext>
              </a:extLst>
            </p:cNvPr>
            <p:cNvGrpSpPr/>
            <p:nvPr/>
          </p:nvGrpSpPr>
          <p:grpSpPr>
            <a:xfrm>
              <a:off x="4237372" y="1445256"/>
              <a:ext cx="1702966" cy="1702966"/>
              <a:chOff x="5050172" y="1191237"/>
              <a:chExt cx="1702966" cy="1702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="" xmlns:a16="http://schemas.microsoft.com/office/drawing/2014/main" id="{B3359B39-BDD9-4F9E-ADF5-FD188DEB34D1}"/>
                  </a:ext>
                </a:extLst>
              </p:cNvPr>
              <p:cNvSpPr/>
              <p:nvPr/>
            </p:nvSpPr>
            <p:spPr>
              <a:xfrm>
                <a:off x="5050172" y="1191237"/>
                <a:ext cx="1702966" cy="17029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4B1DEC28-C37B-456D-AB1F-2FF3CA8C4449}"/>
                  </a:ext>
                </a:extLst>
              </p:cNvPr>
              <p:cNvSpPr/>
              <p:nvPr/>
            </p:nvSpPr>
            <p:spPr>
              <a:xfrm>
                <a:off x="5159914" y="1300979"/>
                <a:ext cx="1483482" cy="148348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="" xmlns:a16="http://schemas.microsoft.com/office/drawing/2014/main" id="{10B2C097-9446-4B40-8165-958F3D4962C3}"/>
                  </a:ext>
                </a:extLst>
              </p:cNvPr>
              <p:cNvSpPr/>
              <p:nvPr/>
            </p:nvSpPr>
            <p:spPr>
              <a:xfrm>
                <a:off x="5309203" y="1450269"/>
                <a:ext cx="1184904" cy="1184902"/>
              </a:xfrm>
              <a:prstGeom prst="ellipse">
                <a:avLst/>
              </a:prstGeom>
              <a:solidFill>
                <a:srgbClr val="F8AF6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6DAF416A-6F9E-423D-9C69-C2A1780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58" y="1750768"/>
              <a:ext cx="1091942" cy="1091942"/>
            </a:xfrm>
            <a:prstGeom prst="rect">
              <a:avLst/>
            </a:prstGeom>
          </p:spPr>
        </p:pic>
      </p:grpSp>
      <p:sp>
        <p:nvSpPr>
          <p:cNvPr id="41" name="椭圆 40">
            <a:extLst>
              <a:ext uri="{FF2B5EF4-FFF2-40B4-BE49-F238E27FC236}">
                <a16:creationId xmlns=""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"/>
                            </p:stCondLst>
                            <p:childTnLst>
                              <p:par>
                                <p:cTn id="8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DB186EB-B981-435F-B2AD-48F64B1BB1EE}"/>
              </a:ext>
            </a:extLst>
          </p:cNvPr>
          <p:cNvGrpSpPr/>
          <p:nvPr/>
        </p:nvGrpSpPr>
        <p:grpSpPr>
          <a:xfrm>
            <a:off x="3889287" y="1442691"/>
            <a:ext cx="4554825" cy="3006443"/>
            <a:chOff x="3568055" y="1180327"/>
            <a:chExt cx="5217876" cy="3444094"/>
          </a:xfrm>
        </p:grpSpPr>
        <p:sp>
          <p:nvSpPr>
            <p:cNvPr id="9" name="koppt-任意多边形">
              <a:extLst>
                <a:ext uri="{FF2B5EF4-FFF2-40B4-BE49-F238E27FC236}">
                  <a16:creationId xmlns="" xmlns:a16="http://schemas.microsoft.com/office/drawing/2014/main" id="{3FBFC213-51FB-41EC-907C-841307FFD22A}"/>
                </a:ext>
              </a:extLst>
            </p:cNvPr>
            <p:cNvSpPr/>
            <p:nvPr/>
          </p:nvSpPr>
          <p:spPr>
            <a:xfrm rot="18959476">
              <a:off x="4650409" y="2251813"/>
              <a:ext cx="939731" cy="1757656"/>
            </a:xfrm>
            <a:custGeom>
              <a:avLst/>
              <a:gdLst>
                <a:gd name="connsiteX0" fmla="*/ 319471 w 578001"/>
                <a:gd name="connsiteY0" fmla="*/ 140725 h 1081083"/>
                <a:gd name="connsiteX1" fmla="*/ 578001 w 578001"/>
                <a:gd name="connsiteY1" fmla="*/ 1081083 h 1081083"/>
                <a:gd name="connsiteX2" fmla="*/ 0 w 578001"/>
                <a:gd name="connsiteY2" fmla="*/ 960066 h 1081083"/>
                <a:gd name="connsiteX3" fmla="*/ 0 w 578001"/>
                <a:gd name="connsiteY3" fmla="*/ 0 h 10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01" h="1081083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koppt-任意多边形">
              <a:extLst>
                <a:ext uri="{FF2B5EF4-FFF2-40B4-BE49-F238E27FC236}">
                  <a16:creationId xmlns="" xmlns:a16="http://schemas.microsoft.com/office/drawing/2014/main" id="{C1465853-6437-4400-BFCA-94B354A1422D}"/>
                </a:ext>
              </a:extLst>
            </p:cNvPr>
            <p:cNvSpPr/>
            <p:nvPr/>
          </p:nvSpPr>
          <p:spPr>
            <a:xfrm rot="18959476">
              <a:off x="5595777" y="3427184"/>
              <a:ext cx="1230399" cy="1197237"/>
            </a:xfrm>
            <a:custGeom>
              <a:avLst/>
              <a:gdLst>
                <a:gd name="connsiteX0" fmla="*/ 592942 w 756782"/>
                <a:gd name="connsiteY0" fmla="*/ 111213 h 736385"/>
                <a:gd name="connsiteX1" fmla="*/ 756782 w 756782"/>
                <a:gd name="connsiteY1" fmla="*/ 707150 h 736385"/>
                <a:gd name="connsiteX2" fmla="*/ 0 w 756782"/>
                <a:gd name="connsiteY2" fmla="*/ 736385 h 736385"/>
                <a:gd name="connsiteX3" fmla="*/ 0 w 756782"/>
                <a:gd name="connsiteY3" fmla="*/ 0 h 7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782" h="736385">
                  <a:moveTo>
                    <a:pt x="592942" y="111213"/>
                  </a:moveTo>
                  <a:lnTo>
                    <a:pt x="756782" y="707150"/>
                  </a:lnTo>
                  <a:lnTo>
                    <a:pt x="0" y="736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koppt-任意多边形">
              <a:extLst>
                <a:ext uri="{FF2B5EF4-FFF2-40B4-BE49-F238E27FC236}">
                  <a16:creationId xmlns="" xmlns:a16="http://schemas.microsoft.com/office/drawing/2014/main" id="{6A2C96A5-1F7A-40DD-A244-3E07C2DA8E08}"/>
                </a:ext>
              </a:extLst>
            </p:cNvPr>
            <p:cNvSpPr/>
            <p:nvPr/>
          </p:nvSpPr>
          <p:spPr>
            <a:xfrm rot="2640524" flipH="1">
              <a:off x="8296303" y="1180327"/>
              <a:ext cx="489628" cy="1780944"/>
            </a:xfrm>
            <a:custGeom>
              <a:avLst/>
              <a:gdLst>
                <a:gd name="connsiteX0" fmla="*/ 0 w 301156"/>
                <a:gd name="connsiteY0" fmla="*/ 0 h 1095407"/>
                <a:gd name="connsiteX1" fmla="*/ 301156 w 301156"/>
                <a:gd name="connsiteY1" fmla="*/ 1095407 h 1095407"/>
                <a:gd name="connsiteX2" fmla="*/ 0 w 301156"/>
                <a:gd name="connsiteY2" fmla="*/ 968324 h 10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6" h="1095407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koppt-任意多边形">
              <a:extLst>
                <a:ext uri="{FF2B5EF4-FFF2-40B4-BE49-F238E27FC236}">
                  <a16:creationId xmlns="" xmlns:a16="http://schemas.microsoft.com/office/drawing/2014/main" id="{30F0975F-A37E-43D6-B355-AC74E3DED64C}"/>
                </a:ext>
              </a:extLst>
            </p:cNvPr>
            <p:cNvSpPr/>
            <p:nvPr/>
          </p:nvSpPr>
          <p:spPr>
            <a:xfrm rot="2640524" flipH="1">
              <a:off x="6763846" y="2221492"/>
              <a:ext cx="939731" cy="1757656"/>
            </a:xfrm>
            <a:custGeom>
              <a:avLst/>
              <a:gdLst>
                <a:gd name="connsiteX0" fmla="*/ 319471 w 578001"/>
                <a:gd name="connsiteY0" fmla="*/ 140725 h 1081083"/>
                <a:gd name="connsiteX1" fmla="*/ 578001 w 578001"/>
                <a:gd name="connsiteY1" fmla="*/ 1081083 h 1081083"/>
                <a:gd name="connsiteX2" fmla="*/ 0 w 578001"/>
                <a:gd name="connsiteY2" fmla="*/ 960066 h 1081083"/>
                <a:gd name="connsiteX3" fmla="*/ 0 w 578001"/>
                <a:gd name="connsiteY3" fmla="*/ 0 h 10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01" h="1081083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koppt-任意多边形">
              <a:extLst>
                <a:ext uri="{FF2B5EF4-FFF2-40B4-BE49-F238E27FC236}">
                  <a16:creationId xmlns="" xmlns:a16="http://schemas.microsoft.com/office/drawing/2014/main" id="{A44497E0-ED7B-4040-8265-5412CDCC06AF}"/>
                </a:ext>
              </a:extLst>
            </p:cNvPr>
            <p:cNvSpPr/>
            <p:nvPr/>
          </p:nvSpPr>
          <p:spPr>
            <a:xfrm rot="18959476">
              <a:off x="3568055" y="1210648"/>
              <a:ext cx="489628" cy="1780944"/>
            </a:xfrm>
            <a:custGeom>
              <a:avLst/>
              <a:gdLst>
                <a:gd name="connsiteX0" fmla="*/ 0 w 301156"/>
                <a:gd name="connsiteY0" fmla="*/ 0 h 1095407"/>
                <a:gd name="connsiteX1" fmla="*/ 301156 w 301156"/>
                <a:gd name="connsiteY1" fmla="*/ 1095407 h 1095407"/>
                <a:gd name="connsiteX2" fmla="*/ 0 w 301156"/>
                <a:gd name="connsiteY2" fmla="*/ 968324 h 10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6" h="1095407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01">
              <a:extLst>
                <a:ext uri="{FF2B5EF4-FFF2-40B4-BE49-F238E27FC236}">
                  <a16:creationId xmlns="" xmlns:a16="http://schemas.microsoft.com/office/drawing/2014/main" id="{05CA4485-C4FC-4218-ADD9-343C0B5FF4B1}"/>
                </a:ext>
              </a:extLst>
            </p:cNvPr>
            <p:cNvSpPr/>
            <p:nvPr/>
          </p:nvSpPr>
          <p:spPr>
            <a:xfrm>
              <a:off x="3920718" y="2310202"/>
              <a:ext cx="50206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15" name="02">
              <a:extLst>
                <a:ext uri="{FF2B5EF4-FFF2-40B4-BE49-F238E27FC236}">
                  <a16:creationId xmlns="" xmlns:a16="http://schemas.microsoft.com/office/drawing/2014/main" id="{91A992B5-8ED1-4B22-BB73-73A3EDE452AA}"/>
                </a:ext>
              </a:extLst>
            </p:cNvPr>
            <p:cNvSpPr/>
            <p:nvPr/>
          </p:nvSpPr>
          <p:spPr>
            <a:xfrm>
              <a:off x="4838788" y="3167835"/>
              <a:ext cx="56297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02</a:t>
              </a:r>
            </a:p>
          </p:txBody>
        </p:sp>
        <p:sp>
          <p:nvSpPr>
            <p:cNvPr id="16" name="03">
              <a:extLst>
                <a:ext uri="{FF2B5EF4-FFF2-40B4-BE49-F238E27FC236}">
                  <a16:creationId xmlns="" xmlns:a16="http://schemas.microsoft.com/office/drawing/2014/main" id="{2EE33362-7D92-4A16-9C89-EF6A68F65BB0}"/>
                </a:ext>
              </a:extLst>
            </p:cNvPr>
            <p:cNvSpPr/>
            <p:nvPr/>
          </p:nvSpPr>
          <p:spPr>
            <a:xfrm>
              <a:off x="5897430" y="3820462"/>
              <a:ext cx="6270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03</a:t>
              </a:r>
            </a:p>
          </p:txBody>
        </p:sp>
        <p:sp>
          <p:nvSpPr>
            <p:cNvPr id="17" name="04">
              <a:extLst>
                <a:ext uri="{FF2B5EF4-FFF2-40B4-BE49-F238E27FC236}">
                  <a16:creationId xmlns="" xmlns:a16="http://schemas.microsoft.com/office/drawing/2014/main" id="{EF59EF6B-C9BC-4905-8038-C645C5C588E6}"/>
                </a:ext>
              </a:extLst>
            </p:cNvPr>
            <p:cNvSpPr/>
            <p:nvPr/>
          </p:nvSpPr>
          <p:spPr>
            <a:xfrm>
              <a:off x="6952226" y="3100319"/>
              <a:ext cx="56297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04</a:t>
              </a:r>
            </a:p>
          </p:txBody>
        </p:sp>
        <p:sp>
          <p:nvSpPr>
            <p:cNvPr id="18" name="05">
              <a:extLst>
                <a:ext uri="{FF2B5EF4-FFF2-40B4-BE49-F238E27FC236}">
                  <a16:creationId xmlns="" xmlns:a16="http://schemas.microsoft.com/office/drawing/2014/main" id="{847625CA-9F62-4C95-80B2-688C86EEDE4A}"/>
                </a:ext>
              </a:extLst>
            </p:cNvPr>
            <p:cNvSpPr/>
            <p:nvPr/>
          </p:nvSpPr>
          <p:spPr>
            <a:xfrm>
              <a:off x="7931207" y="2310202"/>
              <a:ext cx="50206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05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D570AF0-0104-411F-B444-E9771EAEF70F}"/>
              </a:ext>
            </a:extLst>
          </p:cNvPr>
          <p:cNvSpPr txBox="1"/>
          <p:nvPr/>
        </p:nvSpPr>
        <p:spPr>
          <a:xfrm>
            <a:off x="5081007" y="205484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什么是时间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69C2133-F2FA-4D2B-806E-3F53A4104477}"/>
              </a:ext>
            </a:extLst>
          </p:cNvPr>
          <p:cNvSpPr txBox="1"/>
          <p:nvPr/>
        </p:nvSpPr>
        <p:spPr>
          <a:xfrm>
            <a:off x="3639609" y="36890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（活着的人）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AA7D722-3FA3-47DF-85E9-23B60D0C1AC4}"/>
              </a:ext>
            </a:extLst>
          </p:cNvPr>
          <p:cNvSpPr txBox="1"/>
          <p:nvPr/>
        </p:nvSpPr>
        <p:spPr>
          <a:xfrm>
            <a:off x="3761962" y="32241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生命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6E50D8F0-7AD9-4857-8D4F-099656AAC7DE}"/>
              </a:ext>
            </a:extLst>
          </p:cNvPr>
          <p:cNvSpPr txBox="1"/>
          <p:nvPr/>
        </p:nvSpPr>
        <p:spPr>
          <a:xfrm>
            <a:off x="2734116" y="22422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金钱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B684C06B-381E-49C4-A2DD-2C4F7F0DB293}"/>
              </a:ext>
            </a:extLst>
          </p:cNvPr>
          <p:cNvSpPr txBox="1"/>
          <p:nvPr/>
        </p:nvSpPr>
        <p:spPr>
          <a:xfrm>
            <a:off x="5662378" y="48141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资源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7E4D3F7F-AAE4-4D92-A11F-496CAC61BEF5}"/>
              </a:ext>
            </a:extLst>
          </p:cNvPr>
          <p:cNvSpPr txBox="1"/>
          <p:nvPr/>
        </p:nvSpPr>
        <p:spPr>
          <a:xfrm>
            <a:off x="8564379" y="22744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债务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9F584ED8-7B38-46C9-8B51-EAB54E9E075B}"/>
              </a:ext>
            </a:extLst>
          </p:cNvPr>
          <p:cNvSpPr txBox="1"/>
          <p:nvPr/>
        </p:nvSpPr>
        <p:spPr>
          <a:xfrm>
            <a:off x="7538545" y="32078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财富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5365D8EF-6670-49E9-8F8D-8E9840BB4998}"/>
              </a:ext>
            </a:extLst>
          </p:cNvPr>
          <p:cNvSpPr txBox="1"/>
          <p:nvPr/>
        </p:nvSpPr>
        <p:spPr>
          <a:xfrm>
            <a:off x="2557331" y="2778257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（商  人）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29A063B1-176B-4929-9510-CB6288694977}"/>
              </a:ext>
            </a:extLst>
          </p:cNvPr>
          <p:cNvSpPr txBox="1"/>
          <p:nvPr/>
        </p:nvSpPr>
        <p:spPr>
          <a:xfrm>
            <a:off x="5296117" y="524522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（做学问的人）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F161056B-A4B3-45BE-9696-AF82A1E0455F}"/>
              </a:ext>
            </a:extLst>
          </p:cNvPr>
          <p:cNvSpPr txBox="1"/>
          <p:nvPr/>
        </p:nvSpPr>
        <p:spPr>
          <a:xfrm>
            <a:off x="7834176" y="26901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（做无聊的人）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08CE9385-92AC-4C14-B1CD-F1EADF0C984A}"/>
              </a:ext>
            </a:extLst>
          </p:cNvPr>
          <p:cNvSpPr txBox="1"/>
          <p:nvPr/>
        </p:nvSpPr>
        <p:spPr>
          <a:xfrm>
            <a:off x="6942393" y="36947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（绝大多数人）</a:t>
            </a:r>
          </a:p>
        </p:txBody>
      </p:sp>
    </p:spTree>
    <p:extLst>
      <p:ext uri="{BB962C8B-B14F-4D97-AF65-F5344CB8AC3E}">
        <p14:creationId xmlns:p14="http://schemas.microsoft.com/office/powerpoint/2010/main" val="19605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74C545F-A71E-4136-8A7E-562F540C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65" y="728663"/>
            <a:ext cx="3986480" cy="542740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4">
            <a:extLst>
              <a:ext uri="{FF2B5EF4-FFF2-40B4-BE49-F238E27FC236}">
                <a16:creationId xmlns="" xmlns:a16="http://schemas.microsoft.com/office/drawing/2014/main" id="{437C0C3F-183A-4AA5-A2FC-D17465C8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80" y="2209385"/>
            <a:ext cx="7312141" cy="368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想要体会“一年”有多少价值，可以去问一个失败重修的学生；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想要体会“一月”有多少价值，可以去问一个不幸早产的母亲；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想要体会“一周”有多少价值，可以去问一个定期周刊的编辑；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想要体会“一天”有多少价值，可以去问“一闭一睁”的小沈阳；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想要体会“一小时”有多少价值，可以去问一对等待相聚的恋人；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想要体会“一分钟”有多少价值，可以去问一个错过火车的旅人；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想要体会“一秒钟”有多少价值，可以去问一个死里逃生的幸运儿；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想要体会“一毫秒”有多少价值，可以去问一个错失金牌的运动员。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="" xmlns:a16="http://schemas.microsoft.com/office/drawing/2014/main" id="{7DD0DB91-45AE-4FBB-AE72-E51904E7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5878"/>
            <a:ext cx="8357419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="" xmlns:a16="http://schemas.microsoft.com/office/drawing/2014/main" id="{180F54BE-7630-4CD8-B3DC-0B040FA0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5" y="1487597"/>
            <a:ext cx="433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什么是时间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体会时间</a:t>
            </a:r>
          </a:p>
        </p:txBody>
      </p:sp>
    </p:spTree>
    <p:extLst>
      <p:ext uri="{BB962C8B-B14F-4D97-AF65-F5344CB8AC3E}">
        <p14:creationId xmlns:p14="http://schemas.microsoft.com/office/powerpoint/2010/main" val="2634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5">
            <a:extLst>
              <a:ext uri="{FF2B5EF4-FFF2-40B4-BE49-F238E27FC236}">
                <a16:creationId xmlns="" xmlns:a16="http://schemas.microsoft.com/office/drawing/2014/main" id="{156CB4AE-B86D-4425-AC6D-A2885F9A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519" y="760054"/>
            <a:ext cx="3393966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="" xmlns:a16="http://schemas.microsoft.com/office/drawing/2014/main" id="{ECF89773-8C8B-48C1-9880-D1E3ED67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74" y="850280"/>
            <a:ext cx="433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如何理解时间管理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AEC9EB0-E633-4143-A2D0-F9EE46C30A7A}"/>
              </a:ext>
            </a:extLst>
          </p:cNvPr>
          <p:cNvGrpSpPr/>
          <p:nvPr/>
        </p:nvGrpSpPr>
        <p:grpSpPr>
          <a:xfrm>
            <a:off x="923278" y="2137779"/>
            <a:ext cx="2757327" cy="1938019"/>
            <a:chOff x="1014039" y="2180792"/>
            <a:chExt cx="2757327" cy="1938019"/>
          </a:xfrm>
        </p:grpSpPr>
        <p:sp>
          <p:nvSpPr>
            <p:cNvPr id="11" name="koppt-圆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D43596B2-50E8-4928-B080-969711E2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3347" y="218079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/>
            </a:p>
          </p:txBody>
        </p:sp>
        <p:sp>
          <p:nvSpPr>
            <p:cNvPr id="14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A4C6EB92-A039-42C8-9891-F2241479B48E}"/>
                </a:ext>
              </a:extLst>
            </p:cNvPr>
            <p:cNvSpPr/>
            <p:nvPr/>
          </p:nvSpPr>
          <p:spPr>
            <a:xfrm>
              <a:off x="2013242" y="2516417"/>
              <a:ext cx="1578231" cy="23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11A26F31-CA50-46A8-A8AE-0B393A8255AE}"/>
                </a:ext>
              </a:extLst>
            </p:cNvPr>
            <p:cNvSpPr/>
            <p:nvPr/>
          </p:nvSpPr>
          <p:spPr>
            <a:xfrm>
              <a:off x="2028326" y="3564495"/>
              <a:ext cx="1578231" cy="23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oppt-任意多边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E1E63FAB-E94B-4AD4-8BC6-FE6B5124EB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039" y="2742233"/>
              <a:ext cx="873056" cy="815135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3" name="koppt-文本框">
              <a:extLst>
                <a:ext uri="{FF2B5EF4-FFF2-40B4-BE49-F238E27FC236}">
                  <a16:creationId xmlns="" xmlns:a16="http://schemas.microsoft.com/office/drawing/2014/main" id="{2AF3196E-920B-4DCA-9BFD-06F476C54BAA}"/>
                </a:ext>
              </a:extLst>
            </p:cNvPr>
            <p:cNvSpPr/>
            <p:nvPr/>
          </p:nvSpPr>
          <p:spPr>
            <a:xfrm>
              <a:off x="2236339" y="2961239"/>
              <a:ext cx="10735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</a:p>
          </p:txBody>
        </p:sp>
        <p:sp>
          <p:nvSpPr>
            <p:cNvPr id="29" name="01">
              <a:extLst>
                <a:ext uri="{FF2B5EF4-FFF2-40B4-BE49-F238E27FC236}">
                  <a16:creationId xmlns="" xmlns:a16="http://schemas.microsoft.com/office/drawing/2014/main" id="{8754C80F-4679-41EE-820E-C7ACEC92BDA0}"/>
                </a:ext>
              </a:extLst>
            </p:cNvPr>
            <p:cNvSpPr txBox="1"/>
            <p:nvPr/>
          </p:nvSpPr>
          <p:spPr>
            <a:xfrm>
              <a:off x="1179948" y="2924009"/>
              <a:ext cx="541237" cy="45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latin typeface="+mj-ea"/>
                  <a:ea typeface="+mj-ea"/>
                  <a:cs typeface="Kartika" panose="02020503030404060203" pitchFamily="18" charset="0"/>
                </a:rPr>
                <a:t>01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  <a:cs typeface="Kartika" panose="02020503030404060203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67EFDF1B-8EA8-46C2-8BE1-3F16CCDE80F2}"/>
              </a:ext>
            </a:extLst>
          </p:cNvPr>
          <p:cNvGrpSpPr/>
          <p:nvPr/>
        </p:nvGrpSpPr>
        <p:grpSpPr>
          <a:xfrm>
            <a:off x="4377609" y="2180792"/>
            <a:ext cx="2755971" cy="1938019"/>
            <a:chOff x="4377609" y="2180792"/>
            <a:chExt cx="2755971" cy="1938019"/>
          </a:xfrm>
        </p:grpSpPr>
        <p:sp>
          <p:nvSpPr>
            <p:cNvPr id="12" name="koppt-圆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3E6C50EC-8FBC-4E49-B778-D1B6EF13A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5561" y="218079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16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222B3921-D264-48DD-B390-EC0E804FEF65}"/>
                </a:ext>
              </a:extLst>
            </p:cNvPr>
            <p:cNvSpPr/>
            <p:nvPr/>
          </p:nvSpPr>
          <p:spPr>
            <a:xfrm>
              <a:off x="5375455" y="2516417"/>
              <a:ext cx="1578231" cy="233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D492C"/>
                    </a:gs>
                    <a:gs pos="100000">
                      <a:srgbClr val="DE163D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9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F1B9722E-1DFF-44AE-9ABD-0AF04E2CE7CE}"/>
                </a:ext>
              </a:extLst>
            </p:cNvPr>
            <p:cNvSpPr/>
            <p:nvPr/>
          </p:nvSpPr>
          <p:spPr>
            <a:xfrm>
              <a:off x="5390540" y="3564495"/>
              <a:ext cx="1578231" cy="233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oppt-任意多边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3117879C-C071-4867-9A30-0EF931316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609" y="2742233"/>
              <a:ext cx="873056" cy="815135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5" name="koppt-文本框">
              <a:extLst>
                <a:ext uri="{FF2B5EF4-FFF2-40B4-BE49-F238E27FC236}">
                  <a16:creationId xmlns="" xmlns:a16="http://schemas.microsoft.com/office/drawing/2014/main" id="{ADF6B5FA-F84E-43F6-91DD-D19E36766218}"/>
                </a:ext>
              </a:extLst>
            </p:cNvPr>
            <p:cNvSpPr/>
            <p:nvPr/>
          </p:nvSpPr>
          <p:spPr>
            <a:xfrm>
              <a:off x="5598552" y="2961239"/>
              <a:ext cx="10735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本质</a:t>
              </a:r>
            </a:p>
          </p:txBody>
        </p:sp>
        <p:sp>
          <p:nvSpPr>
            <p:cNvPr id="30" name="02">
              <a:extLst>
                <a:ext uri="{FF2B5EF4-FFF2-40B4-BE49-F238E27FC236}">
                  <a16:creationId xmlns="" xmlns:a16="http://schemas.microsoft.com/office/drawing/2014/main" id="{EB6A3D66-037B-418D-A681-C240C8B0B71C}"/>
                </a:ext>
              </a:extLst>
            </p:cNvPr>
            <p:cNvSpPr txBox="1"/>
            <p:nvPr/>
          </p:nvSpPr>
          <p:spPr>
            <a:xfrm>
              <a:off x="4543519" y="2924009"/>
              <a:ext cx="541237" cy="45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+mj-ea"/>
                  <a:ea typeface="+mj-ea"/>
                  <a:cs typeface="Kartika" panose="02020503030404060203" pitchFamily="18" charset="0"/>
                </a:rPr>
                <a:t>02</a:t>
              </a:r>
              <a:endParaRPr lang="zh-CN" altLang="en-US" sz="2800" b="1" dirty="0">
                <a:solidFill>
                  <a:schemeClr val="accent2"/>
                </a:solidFill>
                <a:latin typeface="+mj-ea"/>
                <a:ea typeface="+mj-ea"/>
                <a:cs typeface="Kartika" panose="02020503030404060203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C5781FD-C539-4851-B664-9D2E6F2E0075}"/>
              </a:ext>
            </a:extLst>
          </p:cNvPr>
          <p:cNvGrpSpPr/>
          <p:nvPr/>
        </p:nvGrpSpPr>
        <p:grpSpPr>
          <a:xfrm>
            <a:off x="7739822" y="2200922"/>
            <a:ext cx="2757328" cy="1938019"/>
            <a:chOff x="7739822" y="2200922"/>
            <a:chExt cx="2757328" cy="1938019"/>
          </a:xfrm>
        </p:grpSpPr>
        <p:sp>
          <p:nvSpPr>
            <p:cNvPr id="13" name="koppt-圆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C076B2BA-C638-43B6-9516-3D6CBA3EA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9131" y="220092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17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68262EE3-AA94-40B6-98A6-7AD7583CC7D8}"/>
                </a:ext>
              </a:extLst>
            </p:cNvPr>
            <p:cNvSpPr/>
            <p:nvPr/>
          </p:nvSpPr>
          <p:spPr>
            <a:xfrm>
              <a:off x="8754110" y="3584625"/>
              <a:ext cx="1578231" cy="233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E76117BF-C879-49F1-9762-074C4AF5C7A5}"/>
                </a:ext>
              </a:extLst>
            </p:cNvPr>
            <p:cNvSpPr/>
            <p:nvPr/>
          </p:nvSpPr>
          <p:spPr>
            <a:xfrm>
              <a:off x="8739026" y="2536547"/>
              <a:ext cx="1578231" cy="233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koppt-任意多边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="" xmlns:a16="http://schemas.microsoft.com/office/drawing/2014/main" id="{CAC53C6C-03AF-40B0-97EF-5595CA6DE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9822" y="2762363"/>
              <a:ext cx="873056" cy="815135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7" name="koppt-文本框">
              <a:extLst>
                <a:ext uri="{FF2B5EF4-FFF2-40B4-BE49-F238E27FC236}">
                  <a16:creationId xmlns="" xmlns:a16="http://schemas.microsoft.com/office/drawing/2014/main" id="{2DA1EF4C-B785-4E61-BB4C-C6FD1359EA13}"/>
                </a:ext>
              </a:extLst>
            </p:cNvPr>
            <p:cNvSpPr/>
            <p:nvPr/>
          </p:nvSpPr>
          <p:spPr>
            <a:xfrm>
              <a:off x="8962123" y="2981369"/>
              <a:ext cx="10735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目的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03">
              <a:extLst>
                <a:ext uri="{FF2B5EF4-FFF2-40B4-BE49-F238E27FC236}">
                  <a16:creationId xmlns="" xmlns:a16="http://schemas.microsoft.com/office/drawing/2014/main" id="{376192A3-0770-43A6-957B-C43ED7F24702}"/>
                </a:ext>
              </a:extLst>
            </p:cNvPr>
            <p:cNvSpPr txBox="1"/>
            <p:nvPr/>
          </p:nvSpPr>
          <p:spPr>
            <a:xfrm>
              <a:off x="7905732" y="2944139"/>
              <a:ext cx="541237" cy="45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3"/>
                  </a:solidFill>
                  <a:latin typeface="+mj-ea"/>
                  <a:ea typeface="+mj-ea"/>
                  <a:cs typeface="Kartika" panose="02020503030404060203" pitchFamily="18" charset="0"/>
                </a:rPr>
                <a:t>03</a:t>
              </a:r>
              <a:endParaRPr lang="zh-CN" altLang="en-US" sz="2800" b="1" dirty="0">
                <a:solidFill>
                  <a:schemeClr val="accent3"/>
                </a:solidFill>
                <a:latin typeface="+mj-ea"/>
                <a:ea typeface="+mj-ea"/>
                <a:cs typeface="Kartika" panose="02020503030404060203" pitchFamily="18" charset="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F5BBCF58-17FE-4ACC-A079-A85C491A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248" y="4533915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海上生明月，天涯共此时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4" name="TextBox 50">
            <a:extLst>
              <a:ext uri="{FF2B5EF4-FFF2-40B4-BE49-F238E27FC236}">
                <a16:creationId xmlns="" xmlns:a16="http://schemas.microsoft.com/office/drawing/2014/main" id="{70267A00-BBDA-464E-A7DD-0D7C2ECB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106" y="5038927"/>
            <a:ext cx="2855340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时间如水，静静流泻，</a:t>
            </a:r>
            <a:endParaRPr lang="en-US" altLang="zh-CN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它对任何人都是公平的，时间</a:t>
            </a:r>
            <a:endParaRPr lang="en-US" altLang="zh-CN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本身没有任何问题。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E9D06A17-991F-4C1D-BD4B-815771B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359" y="4533915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本质上其实是自我管理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B0B575F4-13F2-4031-B03D-AC9A2006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682" y="4533915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有目标才有动力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7" name="TextBox 50">
            <a:extLst>
              <a:ext uri="{FF2B5EF4-FFF2-40B4-BE49-F238E27FC236}">
                <a16:creationId xmlns="" xmlns:a16="http://schemas.microsoft.com/office/drawing/2014/main" id="{5ED339AD-6E41-4B00-9E00-47AC1488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610" y="5038927"/>
            <a:ext cx="285534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时间管理的对象不是时间，而是每一个使用时间的人，做好自我管理</a:t>
            </a: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就是管理好时间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50">
            <a:extLst>
              <a:ext uri="{FF2B5EF4-FFF2-40B4-BE49-F238E27FC236}">
                <a16:creationId xmlns="" xmlns:a16="http://schemas.microsoft.com/office/drawing/2014/main" id="{8A7A4D63-65B2-4523-95CC-E9D043609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555" y="5038927"/>
            <a:ext cx="2855340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</a:t>
            </a:r>
            <a:r>
              <a:rPr lang="zh-CN" altLang="en-US" sz="1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实现人生梦想，追求辛福生活！</a:t>
            </a:r>
          </a:p>
        </p:txBody>
      </p:sp>
    </p:spTree>
    <p:extLst>
      <p:ext uri="{BB962C8B-B14F-4D97-AF65-F5344CB8AC3E}">
        <p14:creationId xmlns:p14="http://schemas.microsoft.com/office/powerpoint/2010/main" val="27288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 animBg="1"/>
      <p:bldP spid="9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=""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=""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=""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6FF093D4-2DFB-49C9-A639-467A0C41DD12}"/>
              </a:ext>
            </a:extLst>
          </p:cNvPr>
          <p:cNvSpPr/>
          <p:nvPr/>
        </p:nvSpPr>
        <p:spPr>
          <a:xfrm>
            <a:off x="3067609" y="3799293"/>
            <a:ext cx="4045177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基本原理</a:t>
            </a:r>
            <a:endParaRPr lang="en-US" altLang="zh-CN" sz="1100" dirty="0">
              <a:solidFill>
                <a:schemeClr val="accent3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效能（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EFFECTIVENESS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C94202D5-6463-4BEA-9099-06C5E0F2632D}"/>
              </a:ext>
            </a:extLst>
          </p:cNvPr>
          <p:cNvSpPr/>
          <p:nvPr/>
        </p:nvSpPr>
        <p:spPr>
          <a:xfrm>
            <a:off x="5555073" y="3800117"/>
            <a:ext cx="3902062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效率（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EFFICIENCY)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勤恳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勤奋（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DILIGENCE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en-US" altLang="zh-CN" sz="11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1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03B38DB-96BF-4A9D-B0B9-8B1EAA08A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4" y="1830389"/>
            <a:ext cx="6025612" cy="4255281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81024BF8-3872-4B52-9EB6-E26C301D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042" y="1245236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一天</a:t>
            </a:r>
          </a:p>
        </p:txBody>
      </p:sp>
      <p:sp>
        <p:nvSpPr>
          <p:cNvPr id="11" name="矩形 5">
            <a:extLst>
              <a:ext uri="{FF2B5EF4-FFF2-40B4-BE49-F238E27FC236}">
                <a16:creationId xmlns="" xmlns:a16="http://schemas.microsoft.com/office/drawing/2014/main" id="{26721FD2-75BA-4FBA-8BCC-19FEC023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884" y="1461275"/>
            <a:ext cx="1737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小时</a:t>
            </a:r>
            <a:endParaRPr lang="zh-CN" altLang="en-US" sz="3200" dirty="0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="" xmlns:a16="http://schemas.microsoft.com/office/drawing/2014/main" id="{FDC5BC03-CB57-4FBE-B71C-F51361BD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89" y="1461136"/>
            <a:ext cx="252605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1440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3" name="矩形 7">
            <a:extLst>
              <a:ext uri="{FF2B5EF4-FFF2-40B4-BE49-F238E27FC236}">
                <a16:creationId xmlns="" xmlns:a16="http://schemas.microsoft.com/office/drawing/2014/main" id="{85075A75-7A71-445A-A848-1B7F84C7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918" y="1461136"/>
            <a:ext cx="270561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86400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秒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41F0D437-EC3E-4E72-9DB0-AB8A1EEB0384}"/>
              </a:ext>
            </a:extLst>
          </p:cNvPr>
          <p:cNvGrpSpPr/>
          <p:nvPr/>
        </p:nvGrpSpPr>
        <p:grpSpPr>
          <a:xfrm>
            <a:off x="5820698" y="2633595"/>
            <a:ext cx="5397908" cy="2305671"/>
            <a:chOff x="2836611" y="2365297"/>
            <a:chExt cx="2955871" cy="2305671"/>
          </a:xfrm>
        </p:grpSpPr>
        <p:sp>
          <p:nvSpPr>
            <p:cNvPr id="15" name="5矩形">
              <a:extLst>
                <a:ext uri="{FF2B5EF4-FFF2-40B4-BE49-F238E27FC236}">
                  <a16:creationId xmlns="" xmlns:a16="http://schemas.microsoft.com/office/drawing/2014/main" id="{5F2E1A75-14BF-426E-90DC-4ABC886DC187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6" name="5矩形">
              <a:extLst>
                <a:ext uri="{FF2B5EF4-FFF2-40B4-BE49-F238E27FC236}">
                  <a16:creationId xmlns="" xmlns:a16="http://schemas.microsoft.com/office/drawing/2014/main" id="{A6ABF192-26B5-4A59-8301-798F77BF9459}"/>
                </a:ext>
              </a:extLst>
            </p:cNvPr>
            <p:cNvSpPr/>
            <p:nvPr/>
          </p:nvSpPr>
          <p:spPr>
            <a:xfrm>
              <a:off x="294640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17" name="矩形 2">
            <a:extLst>
              <a:ext uri="{FF2B5EF4-FFF2-40B4-BE49-F238E27FC236}">
                <a16:creationId xmlns="" xmlns:a16="http://schemas.microsoft.com/office/drawing/2014/main" id="{D9919A5E-6EC1-4A71-BE6D-BC6FB043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846" y="3093932"/>
            <a:ext cx="40355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我们将怎样面对这样的一笔时间财富呢？</a:t>
            </a:r>
          </a:p>
        </p:txBody>
      </p:sp>
    </p:spTree>
    <p:extLst>
      <p:ext uri="{BB962C8B-B14F-4D97-AF65-F5344CB8AC3E}">
        <p14:creationId xmlns:p14="http://schemas.microsoft.com/office/powerpoint/2010/main" val="30556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10" grpId="0"/>
      <p:bldP spid="11" grpId="0"/>
      <p:bldP spid="12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AF59A26-7702-4DC2-9A4F-878476698D1E}"/>
              </a:ext>
            </a:extLst>
          </p:cNvPr>
          <p:cNvGrpSpPr/>
          <p:nvPr/>
        </p:nvGrpSpPr>
        <p:grpSpPr>
          <a:xfrm>
            <a:off x="781716" y="2198611"/>
            <a:ext cx="6508070" cy="2647588"/>
            <a:chOff x="8274441" y="2365297"/>
            <a:chExt cx="2955871" cy="2305671"/>
          </a:xfrm>
        </p:grpSpPr>
        <p:sp>
          <p:nvSpPr>
            <p:cNvPr id="14" name="5t-矩形">
              <a:extLst>
                <a:ext uri="{FF2B5EF4-FFF2-40B4-BE49-F238E27FC236}">
                  <a16:creationId xmlns="" xmlns:a16="http://schemas.microsoft.com/office/drawing/2014/main" id="{181EEF3B-BF52-4E3A-BBD3-6DA04C5425EC}"/>
                </a:ext>
              </a:extLst>
            </p:cNvPr>
            <p:cNvSpPr/>
            <p:nvPr/>
          </p:nvSpPr>
          <p:spPr>
            <a:xfrm>
              <a:off x="8274441" y="2365297"/>
              <a:ext cx="2955871" cy="2305671"/>
            </a:xfrm>
            <a:prstGeom prst="rect">
              <a:avLst/>
            </a:prstGeom>
            <a:solidFill>
              <a:schemeClr val="tx2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5" name="5-矩形">
              <a:extLst>
                <a:ext uri="{FF2B5EF4-FFF2-40B4-BE49-F238E27FC236}">
                  <a16:creationId xmlns="" xmlns:a16="http://schemas.microsoft.com/office/drawing/2014/main" id="{1D1DAF06-C35E-450D-99DE-5BCAE4372CAE}"/>
                </a:ext>
              </a:extLst>
            </p:cNvPr>
            <p:cNvSpPr/>
            <p:nvPr/>
          </p:nvSpPr>
          <p:spPr>
            <a:xfrm>
              <a:off x="838423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5">
            <a:extLst>
              <a:ext uri="{FF2B5EF4-FFF2-40B4-BE49-F238E27FC236}">
                <a16:creationId xmlns="" xmlns:a16="http://schemas.microsoft.com/office/drawing/2014/main" id="{1E28CF88-CCD7-40D8-929F-83E9C1D6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46" y="4907347"/>
            <a:ext cx="4117340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请问：您如何用这笔钱？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10AAC05-2A96-4340-A5A0-FAB292E5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83" y="1362150"/>
            <a:ext cx="247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 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有一天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9B49FD4-E826-47DF-8AB1-12A5C06FE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11" y="1327354"/>
            <a:ext cx="4065045" cy="4065045"/>
          </a:xfrm>
          <a:prstGeom prst="rect">
            <a:avLst/>
          </a:prstGeom>
        </p:spPr>
      </p:pic>
      <p:sp>
        <p:nvSpPr>
          <p:cNvPr id="16" name="矩形 4">
            <a:extLst>
              <a:ext uri="{FF2B5EF4-FFF2-40B4-BE49-F238E27FC236}">
                <a16:creationId xmlns="" xmlns:a16="http://schemas.microsoft.com/office/drawing/2014/main" id="{8BD8D19E-472E-401C-8247-FE31F616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56" y="2358103"/>
            <a:ext cx="5648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银行向你的帐号拨款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8.64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只能当天消费，不可以储蓄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送人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可以随便花，随意购买东西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2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0AAC17E-AA66-4C50-88A6-286B7DB1E1A8}"/>
              </a:ext>
            </a:extLst>
          </p:cNvPr>
          <p:cNvGrpSpPr/>
          <p:nvPr/>
        </p:nvGrpSpPr>
        <p:grpSpPr>
          <a:xfrm>
            <a:off x="2627376" y="1865107"/>
            <a:ext cx="6937248" cy="3493965"/>
            <a:chOff x="2170564" y="1852324"/>
            <a:chExt cx="7850873" cy="3954116"/>
          </a:xfrm>
        </p:grpSpPr>
        <p:sp>
          <p:nvSpPr>
            <p:cNvPr id="19" name="Arc 13">
              <a:extLst>
                <a:ext uri="{FF2B5EF4-FFF2-40B4-BE49-F238E27FC236}">
                  <a16:creationId xmlns="" xmlns:a16="http://schemas.microsoft.com/office/drawing/2014/main" id="{CA86CCF6-692C-482C-B5DB-B3BE73908A1E}"/>
                </a:ext>
              </a:extLst>
            </p:cNvPr>
            <p:cNvSpPr/>
            <p:nvPr/>
          </p:nvSpPr>
          <p:spPr>
            <a:xfrm rot="10800000">
              <a:off x="6337067" y="2233570"/>
              <a:ext cx="3258570" cy="3258569"/>
            </a:xfrm>
            <a:prstGeom prst="arc">
              <a:avLst>
                <a:gd name="adj1" fmla="val 16200000"/>
                <a:gd name="adj2" fmla="val 1618528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20" name="Pentagon 47">
              <a:extLst>
                <a:ext uri="{FF2B5EF4-FFF2-40B4-BE49-F238E27FC236}">
                  <a16:creationId xmlns="" xmlns:a16="http://schemas.microsoft.com/office/drawing/2014/main" id="{88067CDE-329C-4DDB-9F9E-722456AC800D}"/>
                </a:ext>
              </a:extLst>
            </p:cNvPr>
            <p:cNvSpPr/>
            <p:nvPr/>
          </p:nvSpPr>
          <p:spPr bwMode="auto">
            <a:xfrm>
              <a:off x="6114068" y="3136691"/>
              <a:ext cx="1784028" cy="1563442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1" name="Arc 3">
              <a:extLst>
                <a:ext uri="{FF2B5EF4-FFF2-40B4-BE49-F238E27FC236}">
                  <a16:creationId xmlns="" xmlns:a16="http://schemas.microsoft.com/office/drawing/2014/main" id="{75336646-2E9F-4C9C-A2FE-513761CF75D5}"/>
                </a:ext>
              </a:extLst>
            </p:cNvPr>
            <p:cNvSpPr/>
            <p:nvPr/>
          </p:nvSpPr>
          <p:spPr>
            <a:xfrm rot="10800000">
              <a:off x="2552622" y="2233570"/>
              <a:ext cx="3258570" cy="3258569"/>
            </a:xfrm>
            <a:prstGeom prst="arc">
              <a:avLst>
                <a:gd name="adj1" fmla="val 16200000"/>
                <a:gd name="adj2" fmla="val 1618528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22" name="Pentagon 44">
              <a:extLst>
                <a:ext uri="{FF2B5EF4-FFF2-40B4-BE49-F238E27FC236}">
                  <a16:creationId xmlns="" xmlns:a16="http://schemas.microsoft.com/office/drawing/2014/main" id="{3C716C52-DA7E-468C-83AD-E3310559EBB2}"/>
                </a:ext>
              </a:extLst>
            </p:cNvPr>
            <p:cNvSpPr/>
            <p:nvPr/>
          </p:nvSpPr>
          <p:spPr bwMode="auto">
            <a:xfrm flipH="1">
              <a:off x="4206414" y="3136690"/>
              <a:ext cx="1784029" cy="1563442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B6C189B4-34BA-44EF-8AA6-292EDF0B18B3}"/>
                </a:ext>
              </a:extLst>
            </p:cNvPr>
            <p:cNvSpPr/>
            <p:nvPr/>
          </p:nvSpPr>
          <p:spPr>
            <a:xfrm>
              <a:off x="3022718" y="1852324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="" xmlns:a16="http://schemas.microsoft.com/office/drawing/2014/main" id="{260CAFD3-76EA-4D90-BF9D-6B42AEF326E2}"/>
                </a:ext>
              </a:extLst>
            </p:cNvPr>
            <p:cNvSpPr/>
            <p:nvPr/>
          </p:nvSpPr>
          <p:spPr>
            <a:xfrm>
              <a:off x="3022718" y="4799587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B6B10228-FD73-477A-8FE0-45AE61E96B4F}"/>
                </a:ext>
              </a:extLst>
            </p:cNvPr>
            <p:cNvSpPr/>
            <p:nvPr/>
          </p:nvSpPr>
          <p:spPr>
            <a:xfrm>
              <a:off x="7963786" y="4799587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B192E766-4322-4EFB-884C-D5CA914AAD7A}"/>
                </a:ext>
              </a:extLst>
            </p:cNvPr>
            <p:cNvSpPr/>
            <p:nvPr/>
          </p:nvSpPr>
          <p:spPr>
            <a:xfrm>
              <a:off x="7963786" y="1852324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  <p:sp>
          <p:nvSpPr>
            <p:cNvPr id="27" name="Freeform 8">
              <a:extLst>
                <a:ext uri="{FF2B5EF4-FFF2-40B4-BE49-F238E27FC236}">
                  <a16:creationId xmlns="" xmlns:a16="http://schemas.microsoft.com/office/drawing/2014/main" id="{1728F3BF-26BA-4BE1-A2E5-CA1A95B8E572}"/>
                </a:ext>
              </a:extLst>
            </p:cNvPr>
            <p:cNvSpPr/>
            <p:nvPr/>
          </p:nvSpPr>
          <p:spPr>
            <a:xfrm>
              <a:off x="2170564" y="3356460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8A69B9E0-598C-41C8-85DD-045B521CEEA0}"/>
                </a:ext>
              </a:extLst>
            </p:cNvPr>
            <p:cNvSpPr/>
            <p:nvPr/>
          </p:nvSpPr>
          <p:spPr>
            <a:xfrm>
              <a:off x="9014584" y="3356460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  <p:sp>
          <p:nvSpPr>
            <p:cNvPr id="29" name="koppt-文本框">
              <a:extLst>
                <a:ext uri="{FF2B5EF4-FFF2-40B4-BE49-F238E27FC236}">
                  <a16:creationId xmlns="" xmlns:a16="http://schemas.microsoft.com/office/drawing/2014/main" id="{75371ADC-09F7-41AD-AA9A-189E3336B237}"/>
                </a:ext>
              </a:extLst>
            </p:cNvPr>
            <p:cNvSpPr/>
            <p:nvPr/>
          </p:nvSpPr>
          <p:spPr>
            <a:xfrm>
              <a:off x="3216430" y="2124918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koppt-文本框">
              <a:extLst>
                <a:ext uri="{FF2B5EF4-FFF2-40B4-BE49-F238E27FC236}">
                  <a16:creationId xmlns="" xmlns:a16="http://schemas.microsoft.com/office/drawing/2014/main" id="{26623A5E-2D85-4419-AFDD-CE828726EE70}"/>
                </a:ext>
              </a:extLst>
            </p:cNvPr>
            <p:cNvSpPr/>
            <p:nvPr/>
          </p:nvSpPr>
          <p:spPr>
            <a:xfrm>
              <a:off x="2364276" y="3629054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koppt-文本框">
              <a:extLst>
                <a:ext uri="{FF2B5EF4-FFF2-40B4-BE49-F238E27FC236}">
                  <a16:creationId xmlns="" xmlns:a16="http://schemas.microsoft.com/office/drawing/2014/main" id="{A11642A2-F82B-42F6-9369-5EB0C73DCF4E}"/>
                </a:ext>
              </a:extLst>
            </p:cNvPr>
            <p:cNvSpPr/>
            <p:nvPr/>
          </p:nvSpPr>
          <p:spPr>
            <a:xfrm>
              <a:off x="3216430" y="5072181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koppt-文本框">
              <a:extLst>
                <a:ext uri="{FF2B5EF4-FFF2-40B4-BE49-F238E27FC236}">
                  <a16:creationId xmlns="" xmlns:a16="http://schemas.microsoft.com/office/drawing/2014/main" id="{810F08B0-73E5-43E9-9177-AF2FA7A18D0F}"/>
                </a:ext>
              </a:extLst>
            </p:cNvPr>
            <p:cNvSpPr/>
            <p:nvPr/>
          </p:nvSpPr>
          <p:spPr>
            <a:xfrm>
              <a:off x="8157498" y="2124918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koppt-文本框">
              <a:extLst>
                <a:ext uri="{FF2B5EF4-FFF2-40B4-BE49-F238E27FC236}">
                  <a16:creationId xmlns="" xmlns:a16="http://schemas.microsoft.com/office/drawing/2014/main" id="{B9F85A78-B394-41B3-B2AE-9FBADFB7A20E}"/>
                </a:ext>
              </a:extLst>
            </p:cNvPr>
            <p:cNvSpPr/>
            <p:nvPr/>
          </p:nvSpPr>
          <p:spPr>
            <a:xfrm>
              <a:off x="9208296" y="3629054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koppt-文本框">
              <a:extLst>
                <a:ext uri="{FF2B5EF4-FFF2-40B4-BE49-F238E27FC236}">
                  <a16:creationId xmlns="" xmlns:a16="http://schemas.microsoft.com/office/drawing/2014/main" id="{73A750EA-BBE1-4A39-99D1-0D99D13D5E8A}"/>
                </a:ext>
              </a:extLst>
            </p:cNvPr>
            <p:cNvSpPr/>
            <p:nvPr/>
          </p:nvSpPr>
          <p:spPr>
            <a:xfrm>
              <a:off x="8157498" y="5072181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koppt-图标">
              <a:extLst>
                <a:ext uri="{FF2B5EF4-FFF2-40B4-BE49-F238E27FC236}">
                  <a16:creationId xmlns="" xmlns:a16="http://schemas.microsoft.com/office/drawing/2014/main" id="{E789FE7F-50D1-4BDB-9338-850A3FA6A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493" y="3675668"/>
              <a:ext cx="486220" cy="485486"/>
            </a:xfrm>
            <a:custGeom>
              <a:avLst/>
              <a:gdLst>
                <a:gd name="connsiteX0" fmla="*/ 294399 w 607639"/>
                <a:gd name="connsiteY0" fmla="*/ 197019 h 606722"/>
                <a:gd name="connsiteX1" fmla="*/ 313179 w 607639"/>
                <a:gd name="connsiteY1" fmla="*/ 197019 h 606722"/>
                <a:gd name="connsiteX2" fmla="*/ 313179 w 607639"/>
                <a:gd name="connsiteY2" fmla="*/ 299515 h 606722"/>
                <a:gd name="connsiteX3" fmla="*/ 373079 w 607639"/>
                <a:gd name="connsiteY3" fmla="*/ 359252 h 606722"/>
                <a:gd name="connsiteX4" fmla="*/ 359728 w 607639"/>
                <a:gd name="connsiteY4" fmla="*/ 372586 h 606722"/>
                <a:gd name="connsiteX5" fmla="*/ 294399 w 607639"/>
                <a:gd name="connsiteY5" fmla="*/ 307248 h 606722"/>
                <a:gd name="connsiteX6" fmla="*/ 303775 w 607639"/>
                <a:gd name="connsiteY6" fmla="*/ 150093 h 606722"/>
                <a:gd name="connsiteX7" fmla="*/ 303775 w 607639"/>
                <a:gd name="connsiteY7" fmla="*/ 168846 h 606722"/>
                <a:gd name="connsiteX8" fmla="*/ 169087 w 607639"/>
                <a:gd name="connsiteY8" fmla="*/ 303317 h 606722"/>
                <a:gd name="connsiteX9" fmla="*/ 303775 w 607639"/>
                <a:gd name="connsiteY9" fmla="*/ 437787 h 606722"/>
                <a:gd name="connsiteX10" fmla="*/ 438462 w 607639"/>
                <a:gd name="connsiteY10" fmla="*/ 303317 h 606722"/>
                <a:gd name="connsiteX11" fmla="*/ 375881 w 607639"/>
                <a:gd name="connsiteY11" fmla="*/ 189732 h 606722"/>
                <a:gd name="connsiteX12" fmla="*/ 375881 w 607639"/>
                <a:gd name="connsiteY12" fmla="*/ 228305 h 606722"/>
                <a:gd name="connsiteX13" fmla="*/ 357098 w 607639"/>
                <a:gd name="connsiteY13" fmla="*/ 228305 h 606722"/>
                <a:gd name="connsiteX14" fmla="*/ 357098 w 607639"/>
                <a:gd name="connsiteY14" fmla="*/ 162625 h 606722"/>
                <a:gd name="connsiteX15" fmla="*/ 422883 w 607639"/>
                <a:gd name="connsiteY15" fmla="*/ 162625 h 606722"/>
                <a:gd name="connsiteX16" fmla="*/ 422883 w 607639"/>
                <a:gd name="connsiteY16" fmla="*/ 181378 h 606722"/>
                <a:gd name="connsiteX17" fmla="*/ 396712 w 607639"/>
                <a:gd name="connsiteY17" fmla="*/ 181378 h 606722"/>
                <a:gd name="connsiteX18" fmla="*/ 457334 w 607639"/>
                <a:gd name="connsiteY18" fmla="*/ 303317 h 606722"/>
                <a:gd name="connsiteX19" fmla="*/ 303775 w 607639"/>
                <a:gd name="connsiteY19" fmla="*/ 456629 h 606722"/>
                <a:gd name="connsiteX20" fmla="*/ 150304 w 607639"/>
                <a:gd name="connsiteY20" fmla="*/ 303317 h 606722"/>
                <a:gd name="connsiteX21" fmla="*/ 303775 w 607639"/>
                <a:gd name="connsiteY21" fmla="*/ 150093 h 606722"/>
                <a:gd name="connsiteX22" fmla="*/ 294429 w 607639"/>
                <a:gd name="connsiteY22" fmla="*/ 68961 h 606722"/>
                <a:gd name="connsiteX23" fmla="*/ 135015 w 607639"/>
                <a:gd name="connsiteY23" fmla="*/ 140325 h 606722"/>
                <a:gd name="connsiteX24" fmla="*/ 172665 w 607639"/>
                <a:gd name="connsiteY24" fmla="*/ 177918 h 606722"/>
                <a:gd name="connsiteX25" fmla="*/ 159314 w 607639"/>
                <a:gd name="connsiteY25" fmla="*/ 191160 h 606722"/>
                <a:gd name="connsiteX26" fmla="*/ 122465 w 607639"/>
                <a:gd name="connsiteY26" fmla="*/ 154367 h 606722"/>
                <a:gd name="connsiteX27" fmla="*/ 69060 w 607639"/>
                <a:gd name="connsiteY27" fmla="*/ 293985 h 606722"/>
                <a:gd name="connsiteX28" fmla="*/ 122109 w 607639"/>
                <a:gd name="connsiteY28" fmla="*/ 293985 h 606722"/>
                <a:gd name="connsiteX29" fmla="*/ 122109 w 607639"/>
                <a:gd name="connsiteY29" fmla="*/ 312737 h 606722"/>
                <a:gd name="connsiteX30" fmla="*/ 69060 w 607639"/>
                <a:gd name="connsiteY30" fmla="*/ 312737 h 606722"/>
                <a:gd name="connsiteX31" fmla="*/ 122465 w 607639"/>
                <a:gd name="connsiteY31" fmla="*/ 452355 h 606722"/>
                <a:gd name="connsiteX32" fmla="*/ 159314 w 607639"/>
                <a:gd name="connsiteY32" fmla="*/ 415562 h 606722"/>
                <a:gd name="connsiteX33" fmla="*/ 172665 w 607639"/>
                <a:gd name="connsiteY33" fmla="*/ 428804 h 606722"/>
                <a:gd name="connsiteX34" fmla="*/ 135015 w 607639"/>
                <a:gd name="connsiteY34" fmla="*/ 466308 h 606722"/>
                <a:gd name="connsiteX35" fmla="*/ 294429 w 607639"/>
                <a:gd name="connsiteY35" fmla="*/ 537672 h 606722"/>
                <a:gd name="connsiteX36" fmla="*/ 294429 w 607639"/>
                <a:gd name="connsiteY36" fmla="*/ 484705 h 606722"/>
                <a:gd name="connsiteX37" fmla="*/ 313210 w 607639"/>
                <a:gd name="connsiteY37" fmla="*/ 484705 h 606722"/>
                <a:gd name="connsiteX38" fmla="*/ 313210 w 607639"/>
                <a:gd name="connsiteY38" fmla="*/ 537672 h 606722"/>
                <a:gd name="connsiteX39" fmla="*/ 472534 w 607639"/>
                <a:gd name="connsiteY39" fmla="*/ 466308 h 606722"/>
                <a:gd name="connsiteX40" fmla="*/ 434973 w 607639"/>
                <a:gd name="connsiteY40" fmla="*/ 428804 h 606722"/>
                <a:gd name="connsiteX41" fmla="*/ 448235 w 607639"/>
                <a:gd name="connsiteY41" fmla="*/ 415562 h 606722"/>
                <a:gd name="connsiteX42" fmla="*/ 485084 w 607639"/>
                <a:gd name="connsiteY42" fmla="*/ 452355 h 606722"/>
                <a:gd name="connsiteX43" fmla="*/ 538489 w 607639"/>
                <a:gd name="connsiteY43" fmla="*/ 312737 h 606722"/>
                <a:gd name="connsiteX44" fmla="*/ 485440 w 607639"/>
                <a:gd name="connsiteY44" fmla="*/ 312737 h 606722"/>
                <a:gd name="connsiteX45" fmla="*/ 485440 w 607639"/>
                <a:gd name="connsiteY45" fmla="*/ 293985 h 606722"/>
                <a:gd name="connsiteX46" fmla="*/ 538489 w 607639"/>
                <a:gd name="connsiteY46" fmla="*/ 293985 h 606722"/>
                <a:gd name="connsiteX47" fmla="*/ 485173 w 607639"/>
                <a:gd name="connsiteY47" fmla="*/ 154278 h 606722"/>
                <a:gd name="connsiteX48" fmla="*/ 448235 w 607639"/>
                <a:gd name="connsiteY48" fmla="*/ 191160 h 606722"/>
                <a:gd name="connsiteX49" fmla="*/ 434973 w 607639"/>
                <a:gd name="connsiteY49" fmla="*/ 177918 h 606722"/>
                <a:gd name="connsiteX50" fmla="*/ 472623 w 607639"/>
                <a:gd name="connsiteY50" fmla="*/ 140236 h 606722"/>
                <a:gd name="connsiteX51" fmla="*/ 313210 w 607639"/>
                <a:gd name="connsiteY51" fmla="*/ 69050 h 606722"/>
                <a:gd name="connsiteX52" fmla="*/ 313210 w 607639"/>
                <a:gd name="connsiteY52" fmla="*/ 121929 h 606722"/>
                <a:gd name="connsiteX53" fmla="*/ 294429 w 607639"/>
                <a:gd name="connsiteY53" fmla="*/ 121929 h 606722"/>
                <a:gd name="connsiteX54" fmla="*/ 303775 w 607639"/>
                <a:gd name="connsiteY54" fmla="*/ 50031 h 606722"/>
                <a:gd name="connsiteX55" fmla="*/ 492739 w 607639"/>
                <a:gd name="connsiteY55" fmla="*/ 134193 h 606722"/>
                <a:gd name="connsiteX56" fmla="*/ 557537 w 607639"/>
                <a:gd name="connsiteY56" fmla="*/ 303317 h 606722"/>
                <a:gd name="connsiteX57" fmla="*/ 303775 w 607639"/>
                <a:gd name="connsiteY57" fmla="*/ 556691 h 606722"/>
                <a:gd name="connsiteX58" fmla="*/ 50101 w 607639"/>
                <a:gd name="connsiteY58" fmla="*/ 303317 h 606722"/>
                <a:gd name="connsiteX59" fmla="*/ 303775 w 607639"/>
                <a:gd name="connsiteY59" fmla="*/ 50031 h 606722"/>
                <a:gd name="connsiteX60" fmla="*/ 303775 w 607639"/>
                <a:gd name="connsiteY60" fmla="*/ 18752 h 606722"/>
                <a:gd name="connsiteX61" fmla="*/ 102267 w 607639"/>
                <a:gd name="connsiteY61" fmla="*/ 102113 h 606722"/>
                <a:gd name="connsiteX62" fmla="*/ 18780 w 607639"/>
                <a:gd name="connsiteY62" fmla="*/ 303317 h 606722"/>
                <a:gd name="connsiteX63" fmla="*/ 102267 w 607639"/>
                <a:gd name="connsiteY63" fmla="*/ 504609 h 606722"/>
                <a:gd name="connsiteX64" fmla="*/ 303775 w 607639"/>
                <a:gd name="connsiteY64" fmla="*/ 587970 h 606722"/>
                <a:gd name="connsiteX65" fmla="*/ 505372 w 607639"/>
                <a:gd name="connsiteY65" fmla="*/ 504609 h 606722"/>
                <a:gd name="connsiteX66" fmla="*/ 588859 w 607639"/>
                <a:gd name="connsiteY66" fmla="*/ 303317 h 606722"/>
                <a:gd name="connsiteX67" fmla="*/ 505372 w 607639"/>
                <a:gd name="connsiteY67" fmla="*/ 102113 h 606722"/>
                <a:gd name="connsiteX68" fmla="*/ 303775 w 607639"/>
                <a:gd name="connsiteY68" fmla="*/ 18752 h 606722"/>
                <a:gd name="connsiteX69" fmla="*/ 303775 w 607639"/>
                <a:gd name="connsiteY69" fmla="*/ 0 h 606722"/>
                <a:gd name="connsiteX70" fmla="*/ 518634 w 607639"/>
                <a:gd name="connsiteY70" fmla="*/ 88871 h 606722"/>
                <a:gd name="connsiteX71" fmla="*/ 607639 w 607639"/>
                <a:gd name="connsiteY71" fmla="*/ 303317 h 606722"/>
                <a:gd name="connsiteX72" fmla="*/ 518634 w 607639"/>
                <a:gd name="connsiteY72" fmla="*/ 517851 h 606722"/>
                <a:gd name="connsiteX73" fmla="*/ 303775 w 607639"/>
                <a:gd name="connsiteY73" fmla="*/ 606722 h 606722"/>
                <a:gd name="connsiteX74" fmla="*/ 89005 w 607639"/>
                <a:gd name="connsiteY74" fmla="*/ 517851 h 606722"/>
                <a:gd name="connsiteX75" fmla="*/ 0 w 607639"/>
                <a:gd name="connsiteY75" fmla="*/ 303317 h 606722"/>
                <a:gd name="connsiteX76" fmla="*/ 89005 w 607639"/>
                <a:gd name="connsiteY76" fmla="*/ 88871 h 606722"/>
                <a:gd name="connsiteX77" fmla="*/ 303775 w 607639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606722">
                  <a:moveTo>
                    <a:pt x="294399" y="197019"/>
                  </a:moveTo>
                  <a:lnTo>
                    <a:pt x="313179" y="197019"/>
                  </a:lnTo>
                  <a:lnTo>
                    <a:pt x="313179" y="299515"/>
                  </a:lnTo>
                  <a:lnTo>
                    <a:pt x="373079" y="359252"/>
                  </a:lnTo>
                  <a:lnTo>
                    <a:pt x="359728" y="372586"/>
                  </a:lnTo>
                  <a:lnTo>
                    <a:pt x="294399" y="307248"/>
                  </a:lnTo>
                  <a:close/>
                  <a:moveTo>
                    <a:pt x="303775" y="150093"/>
                  </a:moveTo>
                  <a:lnTo>
                    <a:pt x="303775" y="168846"/>
                  </a:lnTo>
                  <a:cubicBezTo>
                    <a:pt x="229532" y="168846"/>
                    <a:pt x="169087" y="229193"/>
                    <a:pt x="169087" y="303317"/>
                  </a:cubicBezTo>
                  <a:cubicBezTo>
                    <a:pt x="169087" y="377529"/>
                    <a:pt x="229532" y="437787"/>
                    <a:pt x="303775" y="437787"/>
                  </a:cubicBezTo>
                  <a:cubicBezTo>
                    <a:pt x="378106" y="437787"/>
                    <a:pt x="438462" y="377529"/>
                    <a:pt x="438462" y="303317"/>
                  </a:cubicBezTo>
                  <a:cubicBezTo>
                    <a:pt x="438462" y="257278"/>
                    <a:pt x="414605" y="214351"/>
                    <a:pt x="375881" y="189732"/>
                  </a:cubicBezTo>
                  <a:lnTo>
                    <a:pt x="375881" y="228305"/>
                  </a:lnTo>
                  <a:lnTo>
                    <a:pt x="357098" y="228305"/>
                  </a:lnTo>
                  <a:lnTo>
                    <a:pt x="357098" y="162625"/>
                  </a:lnTo>
                  <a:lnTo>
                    <a:pt x="422883" y="162625"/>
                  </a:lnTo>
                  <a:lnTo>
                    <a:pt x="422883" y="181378"/>
                  </a:lnTo>
                  <a:lnTo>
                    <a:pt x="396712" y="181378"/>
                  </a:lnTo>
                  <a:cubicBezTo>
                    <a:pt x="434545" y="210174"/>
                    <a:pt x="457334" y="255234"/>
                    <a:pt x="457334" y="303317"/>
                  </a:cubicBezTo>
                  <a:cubicBezTo>
                    <a:pt x="457334" y="387838"/>
                    <a:pt x="388433" y="456629"/>
                    <a:pt x="303775" y="456629"/>
                  </a:cubicBezTo>
                  <a:cubicBezTo>
                    <a:pt x="219205" y="456629"/>
                    <a:pt x="150304" y="387838"/>
                    <a:pt x="150304" y="303317"/>
                  </a:cubicBezTo>
                  <a:cubicBezTo>
                    <a:pt x="150304" y="218884"/>
                    <a:pt x="219205" y="150093"/>
                    <a:pt x="303775" y="150093"/>
                  </a:cubicBezTo>
                  <a:close/>
                  <a:moveTo>
                    <a:pt x="294429" y="68961"/>
                  </a:moveTo>
                  <a:cubicBezTo>
                    <a:pt x="231945" y="71449"/>
                    <a:pt x="175781" y="98377"/>
                    <a:pt x="135015" y="140325"/>
                  </a:cubicBezTo>
                  <a:lnTo>
                    <a:pt x="172665" y="177918"/>
                  </a:lnTo>
                  <a:lnTo>
                    <a:pt x="159314" y="191160"/>
                  </a:lnTo>
                  <a:lnTo>
                    <a:pt x="122465" y="154367"/>
                  </a:lnTo>
                  <a:cubicBezTo>
                    <a:pt x="90867" y="192671"/>
                    <a:pt x="71196" y="241106"/>
                    <a:pt x="69060" y="293985"/>
                  </a:cubicBezTo>
                  <a:lnTo>
                    <a:pt x="122109" y="293985"/>
                  </a:lnTo>
                  <a:lnTo>
                    <a:pt x="122109" y="312737"/>
                  </a:lnTo>
                  <a:lnTo>
                    <a:pt x="69060" y="312737"/>
                  </a:lnTo>
                  <a:cubicBezTo>
                    <a:pt x="71196" y="365616"/>
                    <a:pt x="90867" y="414051"/>
                    <a:pt x="122465" y="452355"/>
                  </a:cubicBezTo>
                  <a:lnTo>
                    <a:pt x="159314" y="415562"/>
                  </a:lnTo>
                  <a:lnTo>
                    <a:pt x="172665" y="428804"/>
                  </a:lnTo>
                  <a:lnTo>
                    <a:pt x="135015" y="466308"/>
                  </a:lnTo>
                  <a:cubicBezTo>
                    <a:pt x="175781" y="508345"/>
                    <a:pt x="231945" y="535184"/>
                    <a:pt x="294429" y="537672"/>
                  </a:cubicBezTo>
                  <a:lnTo>
                    <a:pt x="294429" y="484705"/>
                  </a:lnTo>
                  <a:lnTo>
                    <a:pt x="313210" y="484705"/>
                  </a:lnTo>
                  <a:lnTo>
                    <a:pt x="313210" y="537672"/>
                  </a:lnTo>
                  <a:cubicBezTo>
                    <a:pt x="375604" y="535184"/>
                    <a:pt x="431857" y="508345"/>
                    <a:pt x="472534" y="466308"/>
                  </a:cubicBezTo>
                  <a:lnTo>
                    <a:pt x="434973" y="428804"/>
                  </a:lnTo>
                  <a:lnTo>
                    <a:pt x="448235" y="415562"/>
                  </a:lnTo>
                  <a:lnTo>
                    <a:pt x="485084" y="452355"/>
                  </a:lnTo>
                  <a:cubicBezTo>
                    <a:pt x="516682" y="414051"/>
                    <a:pt x="536442" y="365616"/>
                    <a:pt x="538489" y="312737"/>
                  </a:cubicBezTo>
                  <a:lnTo>
                    <a:pt x="485440" y="312737"/>
                  </a:lnTo>
                  <a:lnTo>
                    <a:pt x="485440" y="293985"/>
                  </a:lnTo>
                  <a:lnTo>
                    <a:pt x="538489" y="293985"/>
                  </a:lnTo>
                  <a:cubicBezTo>
                    <a:pt x="536442" y="242706"/>
                    <a:pt x="517750" y="193737"/>
                    <a:pt x="485173" y="154278"/>
                  </a:cubicBezTo>
                  <a:lnTo>
                    <a:pt x="448235" y="191160"/>
                  </a:lnTo>
                  <a:lnTo>
                    <a:pt x="434973" y="177918"/>
                  </a:lnTo>
                  <a:lnTo>
                    <a:pt x="472623" y="140236"/>
                  </a:lnTo>
                  <a:cubicBezTo>
                    <a:pt x="430611" y="96955"/>
                    <a:pt x="373379" y="71449"/>
                    <a:pt x="313210" y="69050"/>
                  </a:cubicBezTo>
                  <a:lnTo>
                    <a:pt x="313210" y="121929"/>
                  </a:lnTo>
                  <a:lnTo>
                    <a:pt x="294429" y="121929"/>
                  </a:lnTo>
                  <a:close/>
                  <a:moveTo>
                    <a:pt x="303775" y="50031"/>
                  </a:moveTo>
                  <a:cubicBezTo>
                    <a:pt x="375693" y="50031"/>
                    <a:pt x="444497" y="80692"/>
                    <a:pt x="492739" y="134193"/>
                  </a:cubicBezTo>
                  <a:cubicBezTo>
                    <a:pt x="534484" y="180673"/>
                    <a:pt x="557537" y="240662"/>
                    <a:pt x="557537" y="303317"/>
                  </a:cubicBezTo>
                  <a:cubicBezTo>
                    <a:pt x="557537" y="443024"/>
                    <a:pt x="443696" y="556691"/>
                    <a:pt x="303775" y="556691"/>
                  </a:cubicBezTo>
                  <a:cubicBezTo>
                    <a:pt x="163942" y="556691"/>
                    <a:pt x="50101" y="443024"/>
                    <a:pt x="50101" y="303317"/>
                  </a:cubicBezTo>
                  <a:cubicBezTo>
                    <a:pt x="50101" y="163698"/>
                    <a:pt x="163942" y="50031"/>
                    <a:pt x="303775" y="50031"/>
                  </a:cubicBezTo>
                  <a:close/>
                  <a:moveTo>
                    <a:pt x="303775" y="18752"/>
                  </a:moveTo>
                  <a:cubicBezTo>
                    <a:pt x="227675" y="18752"/>
                    <a:pt x="156115" y="48346"/>
                    <a:pt x="102267" y="102113"/>
                  </a:cubicBezTo>
                  <a:cubicBezTo>
                    <a:pt x="48419" y="155880"/>
                    <a:pt x="18780" y="227332"/>
                    <a:pt x="18780" y="303317"/>
                  </a:cubicBezTo>
                  <a:cubicBezTo>
                    <a:pt x="18780" y="379390"/>
                    <a:pt x="48419" y="450842"/>
                    <a:pt x="102267" y="504609"/>
                  </a:cubicBezTo>
                  <a:cubicBezTo>
                    <a:pt x="156115" y="558287"/>
                    <a:pt x="227675" y="587970"/>
                    <a:pt x="303775" y="587970"/>
                  </a:cubicBezTo>
                  <a:cubicBezTo>
                    <a:pt x="379964" y="587970"/>
                    <a:pt x="451524" y="558287"/>
                    <a:pt x="505372" y="504609"/>
                  </a:cubicBezTo>
                  <a:cubicBezTo>
                    <a:pt x="559131" y="450842"/>
                    <a:pt x="588859" y="379390"/>
                    <a:pt x="588859" y="303317"/>
                  </a:cubicBezTo>
                  <a:cubicBezTo>
                    <a:pt x="588859" y="227332"/>
                    <a:pt x="559131" y="155880"/>
                    <a:pt x="505372" y="102113"/>
                  </a:cubicBezTo>
                  <a:cubicBezTo>
                    <a:pt x="451524" y="48346"/>
                    <a:pt x="379964" y="18752"/>
                    <a:pt x="303775" y="18752"/>
                  </a:cubicBezTo>
                  <a:close/>
                  <a:moveTo>
                    <a:pt x="303775" y="0"/>
                  </a:moveTo>
                  <a:cubicBezTo>
                    <a:pt x="384948" y="0"/>
                    <a:pt x="461225" y="31549"/>
                    <a:pt x="518634" y="88871"/>
                  </a:cubicBezTo>
                  <a:cubicBezTo>
                    <a:pt x="576042" y="146104"/>
                    <a:pt x="607639" y="222355"/>
                    <a:pt x="607639" y="303317"/>
                  </a:cubicBezTo>
                  <a:cubicBezTo>
                    <a:pt x="607639" y="384367"/>
                    <a:pt x="576042" y="460529"/>
                    <a:pt x="518634" y="517851"/>
                  </a:cubicBezTo>
                  <a:cubicBezTo>
                    <a:pt x="461225" y="575173"/>
                    <a:pt x="384948" y="606722"/>
                    <a:pt x="303775" y="606722"/>
                  </a:cubicBezTo>
                  <a:cubicBezTo>
                    <a:pt x="222691" y="606722"/>
                    <a:pt x="146325" y="575173"/>
                    <a:pt x="89005" y="517851"/>
                  </a:cubicBezTo>
                  <a:cubicBezTo>
                    <a:pt x="31597" y="460529"/>
                    <a:pt x="0" y="384367"/>
                    <a:pt x="0" y="303317"/>
                  </a:cubicBezTo>
                  <a:cubicBezTo>
                    <a:pt x="0" y="222355"/>
                    <a:pt x="31597" y="146104"/>
                    <a:pt x="89005" y="88871"/>
                  </a:cubicBezTo>
                  <a:cubicBezTo>
                    <a:pt x="146325" y="31549"/>
                    <a:pt x="222691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3525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koppt-图标">
              <a:extLst>
                <a:ext uri="{FF2B5EF4-FFF2-40B4-BE49-F238E27FC236}">
                  <a16:creationId xmlns="" xmlns:a16="http://schemas.microsoft.com/office/drawing/2014/main" id="{231F66D2-7324-477D-9D7C-FAFBC1D6D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15" y="3651232"/>
              <a:ext cx="526032" cy="534361"/>
            </a:xfrm>
            <a:custGeom>
              <a:avLst/>
              <a:gdLst>
                <a:gd name="connsiteX0" fmla="*/ 149604 w 577154"/>
                <a:gd name="connsiteY0" fmla="*/ 536234 h 586292"/>
                <a:gd name="connsiteX1" fmla="*/ 214914 w 577154"/>
                <a:gd name="connsiteY1" fmla="*/ 562021 h 586292"/>
                <a:gd name="connsiteX2" fmla="*/ 211877 w 577154"/>
                <a:gd name="connsiteY2" fmla="*/ 559746 h 586292"/>
                <a:gd name="connsiteX3" fmla="*/ 202004 w 577154"/>
                <a:gd name="connsiteY3" fmla="*/ 554437 h 586292"/>
                <a:gd name="connsiteX4" fmla="*/ 196688 w 577154"/>
                <a:gd name="connsiteY4" fmla="*/ 551403 h 586292"/>
                <a:gd name="connsiteX5" fmla="*/ 184537 w 577154"/>
                <a:gd name="connsiteY5" fmla="*/ 543818 h 586292"/>
                <a:gd name="connsiteX6" fmla="*/ 177702 w 577154"/>
                <a:gd name="connsiteY6" fmla="*/ 538509 h 586292"/>
                <a:gd name="connsiteX7" fmla="*/ 173905 w 577154"/>
                <a:gd name="connsiteY7" fmla="*/ 536234 h 586292"/>
                <a:gd name="connsiteX8" fmla="*/ 299943 w 577154"/>
                <a:gd name="connsiteY8" fmla="*/ 499816 h 586292"/>
                <a:gd name="connsiteX9" fmla="*/ 318939 w 577154"/>
                <a:gd name="connsiteY9" fmla="*/ 500576 h 586292"/>
                <a:gd name="connsiteX10" fmla="*/ 329576 w 577154"/>
                <a:gd name="connsiteY10" fmla="*/ 511222 h 586292"/>
                <a:gd name="connsiteX11" fmla="*/ 319698 w 577154"/>
                <a:gd name="connsiteY11" fmla="*/ 521108 h 586292"/>
                <a:gd name="connsiteX12" fmla="*/ 318939 w 577154"/>
                <a:gd name="connsiteY12" fmla="*/ 521108 h 586292"/>
                <a:gd name="connsiteX13" fmla="*/ 297663 w 577154"/>
                <a:gd name="connsiteY13" fmla="*/ 519587 h 586292"/>
                <a:gd name="connsiteX14" fmla="*/ 288545 w 577154"/>
                <a:gd name="connsiteY14" fmla="*/ 508941 h 586292"/>
                <a:gd name="connsiteX15" fmla="*/ 299943 w 577154"/>
                <a:gd name="connsiteY15" fmla="*/ 499816 h 586292"/>
                <a:gd name="connsiteX16" fmla="*/ 88851 w 577154"/>
                <a:gd name="connsiteY16" fmla="*/ 485417 h 586292"/>
                <a:gd name="connsiteX17" fmla="*/ 119987 w 577154"/>
                <a:gd name="connsiteY17" fmla="*/ 515755 h 586292"/>
                <a:gd name="connsiteX18" fmla="*/ 150364 w 577154"/>
                <a:gd name="connsiteY18" fmla="*/ 515755 h 586292"/>
                <a:gd name="connsiteX19" fmla="*/ 148085 w 577154"/>
                <a:gd name="connsiteY19" fmla="*/ 513480 h 586292"/>
                <a:gd name="connsiteX20" fmla="*/ 142010 w 577154"/>
                <a:gd name="connsiteY20" fmla="*/ 507412 h 586292"/>
                <a:gd name="connsiteX21" fmla="*/ 136694 w 577154"/>
                <a:gd name="connsiteY21" fmla="*/ 501344 h 586292"/>
                <a:gd name="connsiteX22" fmla="*/ 127581 w 577154"/>
                <a:gd name="connsiteY22" fmla="*/ 489967 h 586292"/>
                <a:gd name="connsiteX23" fmla="*/ 123784 w 577154"/>
                <a:gd name="connsiteY23" fmla="*/ 485417 h 586292"/>
                <a:gd name="connsiteX24" fmla="*/ 399912 w 577154"/>
                <a:gd name="connsiteY24" fmla="*/ 482256 h 586292"/>
                <a:gd name="connsiteX25" fmla="*/ 405611 w 577154"/>
                <a:gd name="connsiteY25" fmla="*/ 486996 h 586292"/>
                <a:gd name="connsiteX26" fmla="*/ 401812 w 577154"/>
                <a:gd name="connsiteY26" fmla="*/ 500648 h 586292"/>
                <a:gd name="connsiteX27" fmla="*/ 382056 w 577154"/>
                <a:gd name="connsiteY27" fmla="*/ 509750 h 586292"/>
                <a:gd name="connsiteX28" fmla="*/ 378257 w 577154"/>
                <a:gd name="connsiteY28" fmla="*/ 510508 h 586292"/>
                <a:gd name="connsiteX29" fmla="*/ 369139 w 577154"/>
                <a:gd name="connsiteY29" fmla="*/ 503682 h 586292"/>
                <a:gd name="connsiteX30" fmla="*/ 375217 w 577154"/>
                <a:gd name="connsiteY30" fmla="*/ 490789 h 586292"/>
                <a:gd name="connsiteX31" fmla="*/ 391934 w 577154"/>
                <a:gd name="connsiteY31" fmla="*/ 483204 h 586292"/>
                <a:gd name="connsiteX32" fmla="*/ 399912 w 577154"/>
                <a:gd name="connsiteY32" fmla="*/ 482256 h 586292"/>
                <a:gd name="connsiteX33" fmla="*/ 229351 w 577154"/>
                <a:gd name="connsiteY33" fmla="*/ 474063 h 586292"/>
                <a:gd name="connsiteX34" fmla="*/ 246091 w 577154"/>
                <a:gd name="connsiteY34" fmla="*/ 483157 h 586292"/>
                <a:gd name="connsiteX35" fmla="*/ 250656 w 577154"/>
                <a:gd name="connsiteY35" fmla="*/ 496797 h 586292"/>
                <a:gd name="connsiteX36" fmla="*/ 241525 w 577154"/>
                <a:gd name="connsiteY36" fmla="*/ 502101 h 586292"/>
                <a:gd name="connsiteX37" fmla="*/ 236960 w 577154"/>
                <a:gd name="connsiteY37" fmla="*/ 501343 h 586292"/>
                <a:gd name="connsiteX38" fmla="*/ 218698 w 577154"/>
                <a:gd name="connsiteY38" fmla="*/ 490735 h 586292"/>
                <a:gd name="connsiteX39" fmla="*/ 215654 w 577154"/>
                <a:gd name="connsiteY39" fmla="*/ 477094 h 586292"/>
                <a:gd name="connsiteX40" fmla="*/ 229351 w 577154"/>
                <a:gd name="connsiteY40" fmla="*/ 474063 h 586292"/>
                <a:gd name="connsiteX41" fmla="*/ 464745 w 577154"/>
                <a:gd name="connsiteY41" fmla="*/ 433889 h 586292"/>
                <a:gd name="connsiteX42" fmla="*/ 466262 w 577154"/>
                <a:gd name="connsiteY42" fmla="*/ 447550 h 586292"/>
                <a:gd name="connsiteX43" fmla="*/ 451842 w 577154"/>
                <a:gd name="connsiteY43" fmla="*/ 463488 h 586292"/>
                <a:gd name="connsiteX44" fmla="*/ 445012 w 577154"/>
                <a:gd name="connsiteY44" fmla="*/ 466524 h 586292"/>
                <a:gd name="connsiteX45" fmla="*/ 438181 w 577154"/>
                <a:gd name="connsiteY45" fmla="*/ 463488 h 586292"/>
                <a:gd name="connsiteX46" fmla="*/ 438181 w 577154"/>
                <a:gd name="connsiteY46" fmla="*/ 449068 h 586292"/>
                <a:gd name="connsiteX47" fmla="*/ 450324 w 577154"/>
                <a:gd name="connsiteY47" fmla="*/ 435407 h 586292"/>
                <a:gd name="connsiteX48" fmla="*/ 464745 w 577154"/>
                <a:gd name="connsiteY48" fmla="*/ 433889 h 586292"/>
                <a:gd name="connsiteX49" fmla="*/ 49362 w 577154"/>
                <a:gd name="connsiteY49" fmla="*/ 424740 h 586292"/>
                <a:gd name="connsiteX50" fmla="*/ 73663 w 577154"/>
                <a:gd name="connsiteY50" fmla="*/ 464938 h 586292"/>
                <a:gd name="connsiteX51" fmla="*/ 109355 w 577154"/>
                <a:gd name="connsiteY51" fmla="*/ 464938 h 586292"/>
                <a:gd name="connsiteX52" fmla="*/ 104039 w 577154"/>
                <a:gd name="connsiteY52" fmla="*/ 456595 h 586292"/>
                <a:gd name="connsiteX53" fmla="*/ 101761 w 577154"/>
                <a:gd name="connsiteY53" fmla="*/ 452044 h 586292"/>
                <a:gd name="connsiteX54" fmla="*/ 94926 w 577154"/>
                <a:gd name="connsiteY54" fmla="*/ 439909 h 586292"/>
                <a:gd name="connsiteX55" fmla="*/ 92648 w 577154"/>
                <a:gd name="connsiteY55" fmla="*/ 435358 h 586292"/>
                <a:gd name="connsiteX56" fmla="*/ 88092 w 577154"/>
                <a:gd name="connsiteY56" fmla="*/ 424740 h 586292"/>
                <a:gd name="connsiteX57" fmla="*/ 161771 w 577154"/>
                <a:gd name="connsiteY57" fmla="*/ 417898 h 586292"/>
                <a:gd name="connsiteX58" fmla="*/ 176164 w 577154"/>
                <a:gd name="connsiteY58" fmla="*/ 420173 h 586292"/>
                <a:gd name="connsiteX59" fmla="*/ 187527 w 577154"/>
                <a:gd name="connsiteY59" fmla="*/ 435341 h 586292"/>
                <a:gd name="connsiteX60" fmla="*/ 186012 w 577154"/>
                <a:gd name="connsiteY60" fmla="*/ 449750 h 586292"/>
                <a:gd name="connsiteX61" fmla="*/ 179194 w 577154"/>
                <a:gd name="connsiteY61" fmla="*/ 452025 h 586292"/>
                <a:gd name="connsiteX62" fmla="*/ 171619 w 577154"/>
                <a:gd name="connsiteY62" fmla="*/ 448233 h 586292"/>
                <a:gd name="connsiteX63" fmla="*/ 159498 w 577154"/>
                <a:gd name="connsiteY63" fmla="*/ 431549 h 586292"/>
                <a:gd name="connsiteX64" fmla="*/ 161771 w 577154"/>
                <a:gd name="connsiteY64" fmla="*/ 417898 h 586292"/>
                <a:gd name="connsiteX65" fmla="*/ 31136 w 577154"/>
                <a:gd name="connsiteY65" fmla="*/ 373923 h 586292"/>
                <a:gd name="connsiteX66" fmla="*/ 41008 w 577154"/>
                <a:gd name="connsiteY66" fmla="*/ 404261 h 586292"/>
                <a:gd name="connsiteX67" fmla="*/ 79738 w 577154"/>
                <a:gd name="connsiteY67" fmla="*/ 404261 h 586292"/>
                <a:gd name="connsiteX68" fmla="*/ 78979 w 577154"/>
                <a:gd name="connsiteY68" fmla="*/ 401227 h 586292"/>
                <a:gd name="connsiteX69" fmla="*/ 77460 w 577154"/>
                <a:gd name="connsiteY69" fmla="*/ 397435 h 586292"/>
                <a:gd name="connsiteX70" fmla="*/ 72144 w 577154"/>
                <a:gd name="connsiteY70" fmla="*/ 379232 h 586292"/>
                <a:gd name="connsiteX71" fmla="*/ 71385 w 577154"/>
                <a:gd name="connsiteY71" fmla="*/ 377715 h 586292"/>
                <a:gd name="connsiteX72" fmla="*/ 70625 w 577154"/>
                <a:gd name="connsiteY72" fmla="*/ 373923 h 586292"/>
                <a:gd name="connsiteX73" fmla="*/ 499728 w 577154"/>
                <a:gd name="connsiteY73" fmla="*/ 361797 h 586292"/>
                <a:gd name="connsiteX74" fmla="*/ 506554 w 577154"/>
                <a:gd name="connsiteY74" fmla="*/ 374694 h 586292"/>
                <a:gd name="connsiteX75" fmla="*/ 498970 w 577154"/>
                <a:gd name="connsiteY75" fmla="*/ 394418 h 586292"/>
                <a:gd name="connsiteX76" fmla="*/ 489868 w 577154"/>
                <a:gd name="connsiteY76" fmla="*/ 400487 h 586292"/>
                <a:gd name="connsiteX77" fmla="*/ 485318 w 577154"/>
                <a:gd name="connsiteY77" fmla="*/ 399729 h 586292"/>
                <a:gd name="connsiteX78" fmla="*/ 480009 w 577154"/>
                <a:gd name="connsiteY78" fmla="*/ 386073 h 586292"/>
                <a:gd name="connsiteX79" fmla="*/ 486835 w 577154"/>
                <a:gd name="connsiteY79" fmla="*/ 367866 h 586292"/>
                <a:gd name="connsiteX80" fmla="*/ 499728 w 577154"/>
                <a:gd name="connsiteY80" fmla="*/ 361797 h 586292"/>
                <a:gd name="connsiteX81" fmla="*/ 132907 w 577154"/>
                <a:gd name="connsiteY81" fmla="*/ 343643 h 586292"/>
                <a:gd name="connsiteX82" fmla="*/ 145066 w 577154"/>
                <a:gd name="connsiteY82" fmla="*/ 350471 h 586292"/>
                <a:gd name="connsiteX83" fmla="*/ 150385 w 577154"/>
                <a:gd name="connsiteY83" fmla="*/ 368678 h 586292"/>
                <a:gd name="connsiteX84" fmla="*/ 144306 w 577154"/>
                <a:gd name="connsiteY84" fmla="*/ 381575 h 586292"/>
                <a:gd name="connsiteX85" fmla="*/ 141266 w 577154"/>
                <a:gd name="connsiteY85" fmla="*/ 382333 h 586292"/>
                <a:gd name="connsiteX86" fmla="*/ 131388 w 577154"/>
                <a:gd name="connsiteY86" fmla="*/ 375506 h 586292"/>
                <a:gd name="connsiteX87" fmla="*/ 125309 w 577154"/>
                <a:gd name="connsiteY87" fmla="*/ 355781 h 586292"/>
                <a:gd name="connsiteX88" fmla="*/ 132907 w 577154"/>
                <a:gd name="connsiteY88" fmla="*/ 343643 h 586292"/>
                <a:gd name="connsiteX89" fmla="*/ 21263 w 577154"/>
                <a:gd name="connsiteY89" fmla="*/ 323864 h 586292"/>
                <a:gd name="connsiteX90" fmla="*/ 25820 w 577154"/>
                <a:gd name="connsiteY90" fmla="*/ 354203 h 586292"/>
                <a:gd name="connsiteX91" fmla="*/ 66069 w 577154"/>
                <a:gd name="connsiteY91" fmla="*/ 354203 h 586292"/>
                <a:gd name="connsiteX92" fmla="*/ 63031 w 577154"/>
                <a:gd name="connsiteY92" fmla="*/ 337516 h 586292"/>
                <a:gd name="connsiteX93" fmla="*/ 63031 w 577154"/>
                <a:gd name="connsiteY93" fmla="*/ 335999 h 586292"/>
                <a:gd name="connsiteX94" fmla="*/ 61512 w 577154"/>
                <a:gd name="connsiteY94" fmla="*/ 323864 h 586292"/>
                <a:gd name="connsiteX95" fmla="*/ 509625 w 577154"/>
                <a:gd name="connsiteY95" fmla="*/ 282911 h 586292"/>
                <a:gd name="connsiteX96" fmla="*/ 519524 w 577154"/>
                <a:gd name="connsiteY96" fmla="*/ 292773 h 586292"/>
                <a:gd name="connsiteX97" fmla="*/ 519524 w 577154"/>
                <a:gd name="connsiteY97" fmla="*/ 293532 h 586292"/>
                <a:gd name="connsiteX98" fmla="*/ 518763 w 577154"/>
                <a:gd name="connsiteY98" fmla="*/ 313256 h 586292"/>
                <a:gd name="connsiteX99" fmla="*/ 508863 w 577154"/>
                <a:gd name="connsiteY99" fmla="*/ 323118 h 586292"/>
                <a:gd name="connsiteX100" fmla="*/ 508102 w 577154"/>
                <a:gd name="connsiteY100" fmla="*/ 322360 h 586292"/>
                <a:gd name="connsiteX101" fmla="*/ 498964 w 577154"/>
                <a:gd name="connsiteY101" fmla="*/ 311739 h 586292"/>
                <a:gd name="connsiteX102" fmla="*/ 498964 w 577154"/>
                <a:gd name="connsiteY102" fmla="*/ 293532 h 586292"/>
                <a:gd name="connsiteX103" fmla="*/ 509625 w 577154"/>
                <a:gd name="connsiteY103" fmla="*/ 282911 h 586292"/>
                <a:gd name="connsiteX104" fmla="*/ 20504 w 577154"/>
                <a:gd name="connsiteY104" fmla="*/ 273047 h 586292"/>
                <a:gd name="connsiteX105" fmla="*/ 19744 w 577154"/>
                <a:gd name="connsiteY105" fmla="*/ 293525 h 586292"/>
                <a:gd name="connsiteX106" fmla="*/ 20504 w 577154"/>
                <a:gd name="connsiteY106" fmla="*/ 303385 h 586292"/>
                <a:gd name="connsiteX107" fmla="*/ 60753 w 577154"/>
                <a:gd name="connsiteY107" fmla="*/ 303385 h 586292"/>
                <a:gd name="connsiteX108" fmla="*/ 60753 w 577154"/>
                <a:gd name="connsiteY108" fmla="*/ 293525 h 586292"/>
                <a:gd name="connsiteX109" fmla="*/ 61512 w 577154"/>
                <a:gd name="connsiteY109" fmla="*/ 273805 h 586292"/>
                <a:gd name="connsiteX110" fmla="*/ 61512 w 577154"/>
                <a:gd name="connsiteY110" fmla="*/ 273047 h 586292"/>
                <a:gd name="connsiteX111" fmla="*/ 129811 w 577154"/>
                <a:gd name="connsiteY111" fmla="*/ 263173 h 586292"/>
                <a:gd name="connsiteX112" fmla="*/ 138897 w 577154"/>
                <a:gd name="connsiteY112" fmla="*/ 274553 h 586292"/>
                <a:gd name="connsiteX113" fmla="*/ 138140 w 577154"/>
                <a:gd name="connsiteY113" fmla="*/ 292760 h 586292"/>
                <a:gd name="connsiteX114" fmla="*/ 138140 w 577154"/>
                <a:gd name="connsiteY114" fmla="*/ 293518 h 586292"/>
                <a:gd name="connsiteX115" fmla="*/ 128297 w 577154"/>
                <a:gd name="connsiteY115" fmla="*/ 303380 h 586292"/>
                <a:gd name="connsiteX116" fmla="*/ 117697 w 577154"/>
                <a:gd name="connsiteY116" fmla="*/ 294277 h 586292"/>
                <a:gd name="connsiteX117" fmla="*/ 117697 w 577154"/>
                <a:gd name="connsiteY117" fmla="*/ 293518 h 586292"/>
                <a:gd name="connsiteX118" fmla="*/ 118454 w 577154"/>
                <a:gd name="connsiteY118" fmla="*/ 273035 h 586292"/>
                <a:gd name="connsiteX119" fmla="*/ 129811 w 577154"/>
                <a:gd name="connsiteY119" fmla="*/ 263173 h 586292"/>
                <a:gd name="connsiteX120" fmla="*/ 28098 w 577154"/>
                <a:gd name="connsiteY120" fmla="*/ 222230 h 586292"/>
                <a:gd name="connsiteX121" fmla="*/ 22782 w 577154"/>
                <a:gd name="connsiteY121" fmla="*/ 252568 h 586292"/>
                <a:gd name="connsiteX122" fmla="*/ 63031 w 577154"/>
                <a:gd name="connsiteY122" fmla="*/ 252568 h 586292"/>
                <a:gd name="connsiteX123" fmla="*/ 63031 w 577154"/>
                <a:gd name="connsiteY123" fmla="*/ 250293 h 586292"/>
                <a:gd name="connsiteX124" fmla="*/ 63031 w 577154"/>
                <a:gd name="connsiteY124" fmla="*/ 249535 h 586292"/>
                <a:gd name="connsiteX125" fmla="*/ 66828 w 577154"/>
                <a:gd name="connsiteY125" fmla="*/ 229815 h 586292"/>
                <a:gd name="connsiteX126" fmla="*/ 67588 w 577154"/>
                <a:gd name="connsiteY126" fmla="*/ 226022 h 586292"/>
                <a:gd name="connsiteX127" fmla="*/ 68347 w 577154"/>
                <a:gd name="connsiteY127" fmla="*/ 222230 h 586292"/>
                <a:gd name="connsiteX128" fmla="*/ 492894 w 577154"/>
                <a:gd name="connsiteY128" fmla="*/ 204013 h 586292"/>
                <a:gd name="connsiteX129" fmla="*/ 505825 w 577154"/>
                <a:gd name="connsiteY129" fmla="*/ 210836 h 586292"/>
                <a:gd name="connsiteX130" fmla="*/ 511911 w 577154"/>
                <a:gd name="connsiteY130" fmla="*/ 230547 h 586292"/>
                <a:gd name="connsiteX131" fmla="*/ 504304 w 577154"/>
                <a:gd name="connsiteY131" fmla="*/ 242677 h 586292"/>
                <a:gd name="connsiteX132" fmla="*/ 502022 w 577154"/>
                <a:gd name="connsiteY132" fmla="*/ 243435 h 586292"/>
                <a:gd name="connsiteX133" fmla="*/ 492133 w 577154"/>
                <a:gd name="connsiteY133" fmla="*/ 235854 h 586292"/>
                <a:gd name="connsiteX134" fmla="*/ 486809 w 577154"/>
                <a:gd name="connsiteY134" fmla="*/ 216901 h 586292"/>
                <a:gd name="connsiteX135" fmla="*/ 492894 w 577154"/>
                <a:gd name="connsiteY135" fmla="*/ 204013 h 586292"/>
                <a:gd name="connsiteX136" fmla="*/ 151873 w 577154"/>
                <a:gd name="connsiteY136" fmla="*/ 186619 h 586292"/>
                <a:gd name="connsiteX137" fmla="*/ 157203 w 577154"/>
                <a:gd name="connsiteY137" fmla="*/ 200274 h 586292"/>
                <a:gd name="connsiteX138" fmla="*/ 150350 w 577154"/>
                <a:gd name="connsiteY138" fmla="*/ 217723 h 586292"/>
                <a:gd name="connsiteX139" fmla="*/ 140450 w 577154"/>
                <a:gd name="connsiteY139" fmla="*/ 224550 h 586292"/>
                <a:gd name="connsiteX140" fmla="*/ 137404 w 577154"/>
                <a:gd name="connsiteY140" fmla="*/ 224550 h 586292"/>
                <a:gd name="connsiteX141" fmla="*/ 131312 w 577154"/>
                <a:gd name="connsiteY141" fmla="*/ 211654 h 586292"/>
                <a:gd name="connsiteX142" fmla="*/ 138927 w 577154"/>
                <a:gd name="connsiteY142" fmla="*/ 191929 h 586292"/>
                <a:gd name="connsiteX143" fmla="*/ 151873 w 577154"/>
                <a:gd name="connsiteY143" fmla="*/ 186619 h 586292"/>
                <a:gd name="connsiteX144" fmla="*/ 218736 w 577154"/>
                <a:gd name="connsiteY144" fmla="*/ 186536 h 586292"/>
                <a:gd name="connsiteX145" fmla="*/ 281780 w 577154"/>
                <a:gd name="connsiteY145" fmla="*/ 186536 h 586292"/>
                <a:gd name="connsiteX146" fmla="*/ 292414 w 577154"/>
                <a:gd name="connsiteY146" fmla="*/ 196401 h 586292"/>
                <a:gd name="connsiteX147" fmla="*/ 281780 w 577154"/>
                <a:gd name="connsiteY147" fmla="*/ 207024 h 586292"/>
                <a:gd name="connsiteX148" fmla="*/ 264310 w 577154"/>
                <a:gd name="connsiteY148" fmla="*/ 207024 h 586292"/>
                <a:gd name="connsiteX149" fmla="*/ 322037 w 577154"/>
                <a:gd name="connsiteY149" fmla="*/ 294288 h 586292"/>
                <a:gd name="connsiteX150" fmla="*/ 379004 w 577154"/>
                <a:gd name="connsiteY150" fmla="*/ 207024 h 586292"/>
                <a:gd name="connsiteX151" fmla="*/ 361534 w 577154"/>
                <a:gd name="connsiteY151" fmla="*/ 207024 h 586292"/>
                <a:gd name="connsiteX152" fmla="*/ 351659 w 577154"/>
                <a:gd name="connsiteY152" fmla="*/ 196401 h 586292"/>
                <a:gd name="connsiteX153" fmla="*/ 361534 w 577154"/>
                <a:gd name="connsiteY153" fmla="*/ 186536 h 586292"/>
                <a:gd name="connsiteX154" fmla="*/ 425337 w 577154"/>
                <a:gd name="connsiteY154" fmla="*/ 186536 h 586292"/>
                <a:gd name="connsiteX155" fmla="*/ 435211 w 577154"/>
                <a:gd name="connsiteY155" fmla="*/ 196401 h 586292"/>
                <a:gd name="connsiteX156" fmla="*/ 425337 w 577154"/>
                <a:gd name="connsiteY156" fmla="*/ 207024 h 586292"/>
                <a:gd name="connsiteX157" fmla="*/ 405588 w 577154"/>
                <a:gd name="connsiteY157" fmla="*/ 207024 h 586292"/>
                <a:gd name="connsiteX158" fmla="*/ 401031 w 577154"/>
                <a:gd name="connsiteY158" fmla="*/ 209301 h 586292"/>
                <a:gd name="connsiteX159" fmla="*/ 337987 w 577154"/>
                <a:gd name="connsiteY159" fmla="*/ 307947 h 586292"/>
                <a:gd name="connsiteX160" fmla="*/ 373687 w 577154"/>
                <a:gd name="connsiteY160" fmla="*/ 307947 h 586292"/>
                <a:gd name="connsiteX161" fmla="*/ 384321 w 577154"/>
                <a:gd name="connsiteY161" fmla="*/ 317812 h 586292"/>
                <a:gd name="connsiteX162" fmla="*/ 373687 w 577154"/>
                <a:gd name="connsiteY162" fmla="*/ 328435 h 586292"/>
                <a:gd name="connsiteX163" fmla="*/ 331911 w 577154"/>
                <a:gd name="connsiteY163" fmla="*/ 328435 h 586292"/>
                <a:gd name="connsiteX164" fmla="*/ 331911 w 577154"/>
                <a:gd name="connsiteY164" fmla="*/ 338300 h 586292"/>
                <a:gd name="connsiteX165" fmla="*/ 373687 w 577154"/>
                <a:gd name="connsiteY165" fmla="*/ 338300 h 586292"/>
                <a:gd name="connsiteX166" fmla="*/ 384321 w 577154"/>
                <a:gd name="connsiteY166" fmla="*/ 348164 h 586292"/>
                <a:gd name="connsiteX167" fmla="*/ 373687 w 577154"/>
                <a:gd name="connsiteY167" fmla="*/ 358788 h 586292"/>
                <a:gd name="connsiteX168" fmla="*/ 331911 w 577154"/>
                <a:gd name="connsiteY168" fmla="*/ 358788 h 586292"/>
                <a:gd name="connsiteX169" fmla="*/ 331911 w 577154"/>
                <a:gd name="connsiteY169" fmla="*/ 399005 h 586292"/>
                <a:gd name="connsiteX170" fmla="*/ 355457 w 577154"/>
                <a:gd name="connsiteY170" fmla="*/ 399005 h 586292"/>
                <a:gd name="connsiteX171" fmla="*/ 365332 w 577154"/>
                <a:gd name="connsiteY171" fmla="*/ 408870 h 586292"/>
                <a:gd name="connsiteX172" fmla="*/ 355457 w 577154"/>
                <a:gd name="connsiteY172" fmla="*/ 419493 h 586292"/>
                <a:gd name="connsiteX173" fmla="*/ 288616 w 577154"/>
                <a:gd name="connsiteY173" fmla="*/ 419493 h 586292"/>
                <a:gd name="connsiteX174" fmla="*/ 278742 w 577154"/>
                <a:gd name="connsiteY174" fmla="*/ 408870 h 586292"/>
                <a:gd name="connsiteX175" fmla="*/ 288616 w 577154"/>
                <a:gd name="connsiteY175" fmla="*/ 399005 h 586292"/>
                <a:gd name="connsiteX176" fmla="*/ 312162 w 577154"/>
                <a:gd name="connsiteY176" fmla="*/ 399005 h 586292"/>
                <a:gd name="connsiteX177" fmla="*/ 312162 w 577154"/>
                <a:gd name="connsiteY177" fmla="*/ 358788 h 586292"/>
                <a:gd name="connsiteX178" fmla="*/ 270386 w 577154"/>
                <a:gd name="connsiteY178" fmla="*/ 358788 h 586292"/>
                <a:gd name="connsiteX179" fmla="*/ 259752 w 577154"/>
                <a:gd name="connsiteY179" fmla="*/ 348164 h 586292"/>
                <a:gd name="connsiteX180" fmla="*/ 270386 w 577154"/>
                <a:gd name="connsiteY180" fmla="*/ 338300 h 586292"/>
                <a:gd name="connsiteX181" fmla="*/ 312162 w 577154"/>
                <a:gd name="connsiteY181" fmla="*/ 338300 h 586292"/>
                <a:gd name="connsiteX182" fmla="*/ 312162 w 577154"/>
                <a:gd name="connsiteY182" fmla="*/ 328435 h 586292"/>
                <a:gd name="connsiteX183" fmla="*/ 270386 w 577154"/>
                <a:gd name="connsiteY183" fmla="*/ 328435 h 586292"/>
                <a:gd name="connsiteX184" fmla="*/ 259752 w 577154"/>
                <a:gd name="connsiteY184" fmla="*/ 317812 h 586292"/>
                <a:gd name="connsiteX185" fmla="*/ 270386 w 577154"/>
                <a:gd name="connsiteY185" fmla="*/ 307947 h 586292"/>
                <a:gd name="connsiteX186" fmla="*/ 305326 w 577154"/>
                <a:gd name="connsiteY186" fmla="*/ 307947 h 586292"/>
                <a:gd name="connsiteX187" fmla="*/ 242283 w 577154"/>
                <a:gd name="connsiteY187" fmla="*/ 209301 h 586292"/>
                <a:gd name="connsiteX188" fmla="*/ 238485 w 577154"/>
                <a:gd name="connsiteY188" fmla="*/ 207024 h 586292"/>
                <a:gd name="connsiteX189" fmla="*/ 218736 w 577154"/>
                <a:gd name="connsiteY189" fmla="*/ 207024 h 586292"/>
                <a:gd name="connsiteX190" fmla="*/ 208102 w 577154"/>
                <a:gd name="connsiteY190" fmla="*/ 196401 h 586292"/>
                <a:gd name="connsiteX191" fmla="*/ 218736 w 577154"/>
                <a:gd name="connsiteY191" fmla="*/ 186536 h 586292"/>
                <a:gd name="connsiteX192" fmla="*/ 44805 w 577154"/>
                <a:gd name="connsiteY192" fmla="*/ 172171 h 586292"/>
                <a:gd name="connsiteX193" fmla="*/ 33414 w 577154"/>
                <a:gd name="connsiteY193" fmla="*/ 202510 h 586292"/>
                <a:gd name="connsiteX194" fmla="*/ 73663 w 577154"/>
                <a:gd name="connsiteY194" fmla="*/ 202510 h 586292"/>
                <a:gd name="connsiteX195" fmla="*/ 77460 w 577154"/>
                <a:gd name="connsiteY195" fmla="*/ 188858 h 586292"/>
                <a:gd name="connsiteX196" fmla="*/ 78979 w 577154"/>
                <a:gd name="connsiteY196" fmla="*/ 185065 h 586292"/>
                <a:gd name="connsiteX197" fmla="*/ 83535 w 577154"/>
                <a:gd name="connsiteY197" fmla="*/ 172171 h 586292"/>
                <a:gd name="connsiteX198" fmla="*/ 451103 w 577154"/>
                <a:gd name="connsiteY198" fmla="*/ 136487 h 586292"/>
                <a:gd name="connsiteX199" fmla="*/ 465547 w 577154"/>
                <a:gd name="connsiteY199" fmla="*/ 138009 h 586292"/>
                <a:gd name="connsiteX200" fmla="*/ 477709 w 577154"/>
                <a:gd name="connsiteY200" fmla="*/ 154748 h 586292"/>
                <a:gd name="connsiteX201" fmla="*/ 475429 w 577154"/>
                <a:gd name="connsiteY201" fmla="*/ 168444 h 586292"/>
                <a:gd name="connsiteX202" fmla="*/ 469347 w 577154"/>
                <a:gd name="connsiteY202" fmla="*/ 169966 h 586292"/>
                <a:gd name="connsiteX203" fmla="*/ 460986 w 577154"/>
                <a:gd name="connsiteY203" fmla="*/ 166161 h 586292"/>
                <a:gd name="connsiteX204" fmla="*/ 449583 w 577154"/>
                <a:gd name="connsiteY204" fmla="*/ 150183 h 586292"/>
                <a:gd name="connsiteX205" fmla="*/ 451103 w 577154"/>
                <a:gd name="connsiteY205" fmla="*/ 136487 h 586292"/>
                <a:gd name="connsiteX206" fmla="*/ 185242 w 577154"/>
                <a:gd name="connsiteY206" fmla="*/ 122835 h 586292"/>
                <a:gd name="connsiteX207" fmla="*/ 199674 w 577154"/>
                <a:gd name="connsiteY207" fmla="*/ 122835 h 586292"/>
                <a:gd name="connsiteX208" fmla="*/ 199674 w 577154"/>
                <a:gd name="connsiteY208" fmla="*/ 137266 h 586292"/>
                <a:gd name="connsiteX209" fmla="*/ 186762 w 577154"/>
                <a:gd name="connsiteY209" fmla="*/ 150938 h 586292"/>
                <a:gd name="connsiteX210" fmla="*/ 179166 w 577154"/>
                <a:gd name="connsiteY210" fmla="*/ 154736 h 586292"/>
                <a:gd name="connsiteX211" fmla="*/ 173090 w 577154"/>
                <a:gd name="connsiteY211" fmla="*/ 152457 h 586292"/>
                <a:gd name="connsiteX212" fmla="*/ 171571 w 577154"/>
                <a:gd name="connsiteY212" fmla="*/ 138026 h 586292"/>
                <a:gd name="connsiteX213" fmla="*/ 185242 w 577154"/>
                <a:gd name="connsiteY213" fmla="*/ 122835 h 586292"/>
                <a:gd name="connsiteX214" fmla="*/ 81257 w 577154"/>
                <a:gd name="connsiteY214" fmla="*/ 111494 h 586292"/>
                <a:gd name="connsiteX215" fmla="*/ 54677 w 577154"/>
                <a:gd name="connsiteY215" fmla="*/ 151692 h 586292"/>
                <a:gd name="connsiteX216" fmla="*/ 92648 w 577154"/>
                <a:gd name="connsiteY216" fmla="*/ 151692 h 586292"/>
                <a:gd name="connsiteX217" fmla="*/ 92648 w 577154"/>
                <a:gd name="connsiteY217" fmla="*/ 150934 h 586292"/>
                <a:gd name="connsiteX218" fmla="*/ 94926 w 577154"/>
                <a:gd name="connsiteY218" fmla="*/ 146383 h 586292"/>
                <a:gd name="connsiteX219" fmla="*/ 101761 w 577154"/>
                <a:gd name="connsiteY219" fmla="*/ 135006 h 586292"/>
                <a:gd name="connsiteX220" fmla="*/ 104039 w 577154"/>
                <a:gd name="connsiteY220" fmla="*/ 130455 h 586292"/>
                <a:gd name="connsiteX221" fmla="*/ 113152 w 577154"/>
                <a:gd name="connsiteY221" fmla="*/ 116803 h 586292"/>
                <a:gd name="connsiteX222" fmla="*/ 116190 w 577154"/>
                <a:gd name="connsiteY222" fmla="*/ 111494 h 586292"/>
                <a:gd name="connsiteX223" fmla="*/ 400213 w 577154"/>
                <a:gd name="connsiteY223" fmla="*/ 85002 h 586292"/>
                <a:gd name="connsiteX224" fmla="*/ 418420 w 577154"/>
                <a:gd name="connsiteY224" fmla="*/ 95611 h 586292"/>
                <a:gd name="connsiteX225" fmla="*/ 421455 w 577154"/>
                <a:gd name="connsiteY225" fmla="*/ 109251 h 586292"/>
                <a:gd name="connsiteX226" fmla="*/ 413110 w 577154"/>
                <a:gd name="connsiteY226" fmla="*/ 113798 h 586292"/>
                <a:gd name="connsiteX227" fmla="*/ 407800 w 577154"/>
                <a:gd name="connsiteY227" fmla="*/ 112282 h 586292"/>
                <a:gd name="connsiteX228" fmla="*/ 391110 w 577154"/>
                <a:gd name="connsiteY228" fmla="*/ 103189 h 586292"/>
                <a:gd name="connsiteX229" fmla="*/ 386558 w 577154"/>
                <a:gd name="connsiteY229" fmla="*/ 89549 h 586292"/>
                <a:gd name="connsiteX230" fmla="*/ 400213 w 577154"/>
                <a:gd name="connsiteY230" fmla="*/ 85002 h 586292"/>
                <a:gd name="connsiteX231" fmla="*/ 255897 w 577154"/>
                <a:gd name="connsiteY231" fmla="*/ 76571 h 586292"/>
                <a:gd name="connsiteX232" fmla="*/ 268814 w 577154"/>
                <a:gd name="connsiteY232" fmla="*/ 82644 h 586292"/>
                <a:gd name="connsiteX233" fmla="*/ 262735 w 577154"/>
                <a:gd name="connsiteY233" fmla="*/ 95550 h 586292"/>
                <a:gd name="connsiteX234" fmla="*/ 245259 w 577154"/>
                <a:gd name="connsiteY234" fmla="*/ 103141 h 586292"/>
                <a:gd name="connsiteX235" fmla="*/ 240700 w 577154"/>
                <a:gd name="connsiteY235" fmla="*/ 104660 h 586292"/>
                <a:gd name="connsiteX236" fmla="*/ 231582 w 577154"/>
                <a:gd name="connsiteY236" fmla="*/ 99346 h 586292"/>
                <a:gd name="connsiteX237" fmla="*/ 236141 w 577154"/>
                <a:gd name="connsiteY237" fmla="*/ 85681 h 586292"/>
                <a:gd name="connsiteX238" fmla="*/ 255897 w 577154"/>
                <a:gd name="connsiteY238" fmla="*/ 76571 h 586292"/>
                <a:gd name="connsiteX239" fmla="*/ 318232 w 577154"/>
                <a:gd name="connsiteY239" fmla="*/ 65184 h 586292"/>
                <a:gd name="connsiteX240" fmla="*/ 318990 w 577154"/>
                <a:gd name="connsiteY240" fmla="*/ 65184 h 586292"/>
                <a:gd name="connsiteX241" fmla="*/ 339459 w 577154"/>
                <a:gd name="connsiteY241" fmla="*/ 66705 h 586292"/>
                <a:gd name="connsiteX242" fmla="*/ 348556 w 577154"/>
                <a:gd name="connsiteY242" fmla="*/ 78111 h 586292"/>
                <a:gd name="connsiteX243" fmla="*/ 337943 w 577154"/>
                <a:gd name="connsiteY243" fmla="*/ 87237 h 586292"/>
                <a:gd name="connsiteX244" fmla="*/ 337184 w 577154"/>
                <a:gd name="connsiteY244" fmla="*/ 86476 h 586292"/>
                <a:gd name="connsiteX245" fmla="*/ 318990 w 577154"/>
                <a:gd name="connsiteY245" fmla="*/ 85716 h 586292"/>
                <a:gd name="connsiteX246" fmla="*/ 308376 w 577154"/>
                <a:gd name="connsiteY246" fmla="*/ 75830 h 586292"/>
                <a:gd name="connsiteX247" fmla="*/ 318232 w 577154"/>
                <a:gd name="connsiteY247" fmla="*/ 65184 h 586292"/>
                <a:gd name="connsiteX248" fmla="*/ 133656 w 577154"/>
                <a:gd name="connsiteY248" fmla="*/ 60677 h 586292"/>
                <a:gd name="connsiteX249" fmla="*/ 98723 w 577154"/>
                <a:gd name="connsiteY249" fmla="*/ 91015 h 586292"/>
                <a:gd name="connsiteX250" fmla="*/ 132138 w 577154"/>
                <a:gd name="connsiteY250" fmla="*/ 91015 h 586292"/>
                <a:gd name="connsiteX251" fmla="*/ 136694 w 577154"/>
                <a:gd name="connsiteY251" fmla="*/ 85706 h 586292"/>
                <a:gd name="connsiteX252" fmla="*/ 142010 w 577154"/>
                <a:gd name="connsiteY252" fmla="*/ 79638 h 586292"/>
                <a:gd name="connsiteX253" fmla="*/ 148085 w 577154"/>
                <a:gd name="connsiteY253" fmla="*/ 73571 h 586292"/>
                <a:gd name="connsiteX254" fmla="*/ 154161 w 577154"/>
                <a:gd name="connsiteY254" fmla="*/ 67503 h 586292"/>
                <a:gd name="connsiteX255" fmla="*/ 161755 w 577154"/>
                <a:gd name="connsiteY255" fmla="*/ 60677 h 586292"/>
                <a:gd name="connsiteX256" fmla="*/ 214914 w 577154"/>
                <a:gd name="connsiteY256" fmla="*/ 25029 h 586292"/>
                <a:gd name="connsiteX257" fmla="*/ 168589 w 577154"/>
                <a:gd name="connsiteY257" fmla="*/ 40198 h 586292"/>
                <a:gd name="connsiteX258" fmla="*/ 188334 w 577154"/>
                <a:gd name="connsiteY258" fmla="*/ 40198 h 586292"/>
                <a:gd name="connsiteX259" fmla="*/ 196688 w 577154"/>
                <a:gd name="connsiteY259" fmla="*/ 34889 h 586292"/>
                <a:gd name="connsiteX260" fmla="*/ 202004 w 577154"/>
                <a:gd name="connsiteY260" fmla="*/ 31855 h 586292"/>
                <a:gd name="connsiteX261" fmla="*/ 211877 w 577154"/>
                <a:gd name="connsiteY261" fmla="*/ 26546 h 586292"/>
                <a:gd name="connsiteX262" fmla="*/ 214914 w 577154"/>
                <a:gd name="connsiteY262" fmla="*/ 25029 h 586292"/>
                <a:gd name="connsiteX263" fmla="*/ 318954 w 577154"/>
                <a:gd name="connsiteY263" fmla="*/ 20478 h 586292"/>
                <a:gd name="connsiteX264" fmla="*/ 294653 w 577154"/>
                <a:gd name="connsiteY264" fmla="*/ 21237 h 586292"/>
                <a:gd name="connsiteX265" fmla="*/ 290855 w 577154"/>
                <a:gd name="connsiteY265" fmla="*/ 21995 h 586292"/>
                <a:gd name="connsiteX266" fmla="*/ 289337 w 577154"/>
                <a:gd name="connsiteY266" fmla="*/ 22754 h 586292"/>
                <a:gd name="connsiteX267" fmla="*/ 278705 w 577154"/>
                <a:gd name="connsiteY267" fmla="*/ 24271 h 586292"/>
                <a:gd name="connsiteX268" fmla="*/ 277945 w 577154"/>
                <a:gd name="connsiteY268" fmla="*/ 24271 h 586292"/>
                <a:gd name="connsiteX269" fmla="*/ 268073 w 577154"/>
                <a:gd name="connsiteY269" fmla="*/ 26546 h 586292"/>
                <a:gd name="connsiteX270" fmla="*/ 266554 w 577154"/>
                <a:gd name="connsiteY270" fmla="*/ 26546 h 586292"/>
                <a:gd name="connsiteX271" fmla="*/ 257441 w 577154"/>
                <a:gd name="connsiteY271" fmla="*/ 29580 h 586292"/>
                <a:gd name="connsiteX272" fmla="*/ 254404 w 577154"/>
                <a:gd name="connsiteY272" fmla="*/ 30338 h 586292"/>
                <a:gd name="connsiteX273" fmla="*/ 246810 w 577154"/>
                <a:gd name="connsiteY273" fmla="*/ 32614 h 586292"/>
                <a:gd name="connsiteX274" fmla="*/ 240734 w 577154"/>
                <a:gd name="connsiteY274" fmla="*/ 35648 h 586292"/>
                <a:gd name="connsiteX275" fmla="*/ 236937 w 577154"/>
                <a:gd name="connsiteY275" fmla="*/ 37164 h 586292"/>
                <a:gd name="connsiteX276" fmla="*/ 109355 w 577154"/>
                <a:gd name="connsiteY276" fmla="*/ 163069 h 586292"/>
                <a:gd name="connsiteX277" fmla="*/ 109355 w 577154"/>
                <a:gd name="connsiteY277" fmla="*/ 164586 h 586292"/>
                <a:gd name="connsiteX278" fmla="*/ 104799 w 577154"/>
                <a:gd name="connsiteY278" fmla="*/ 174446 h 586292"/>
                <a:gd name="connsiteX279" fmla="*/ 103280 w 577154"/>
                <a:gd name="connsiteY279" fmla="*/ 178239 h 586292"/>
                <a:gd name="connsiteX280" fmla="*/ 100242 w 577154"/>
                <a:gd name="connsiteY280" fmla="*/ 185823 h 586292"/>
                <a:gd name="connsiteX281" fmla="*/ 97964 w 577154"/>
                <a:gd name="connsiteY281" fmla="*/ 190374 h 586292"/>
                <a:gd name="connsiteX282" fmla="*/ 95686 w 577154"/>
                <a:gd name="connsiteY282" fmla="*/ 197201 h 586292"/>
                <a:gd name="connsiteX283" fmla="*/ 94167 w 577154"/>
                <a:gd name="connsiteY283" fmla="*/ 203268 h 586292"/>
                <a:gd name="connsiteX284" fmla="*/ 92648 w 577154"/>
                <a:gd name="connsiteY284" fmla="*/ 209336 h 586292"/>
                <a:gd name="connsiteX285" fmla="*/ 90370 w 577154"/>
                <a:gd name="connsiteY285" fmla="*/ 215404 h 586292"/>
                <a:gd name="connsiteX286" fmla="*/ 88851 w 577154"/>
                <a:gd name="connsiteY286" fmla="*/ 221471 h 586292"/>
                <a:gd name="connsiteX287" fmla="*/ 87332 w 577154"/>
                <a:gd name="connsiteY287" fmla="*/ 227539 h 586292"/>
                <a:gd name="connsiteX288" fmla="*/ 86573 w 577154"/>
                <a:gd name="connsiteY288" fmla="*/ 234365 h 586292"/>
                <a:gd name="connsiteX289" fmla="*/ 85054 w 577154"/>
                <a:gd name="connsiteY289" fmla="*/ 240433 h 586292"/>
                <a:gd name="connsiteX290" fmla="*/ 84295 w 577154"/>
                <a:gd name="connsiteY290" fmla="*/ 247259 h 586292"/>
                <a:gd name="connsiteX291" fmla="*/ 83535 w 577154"/>
                <a:gd name="connsiteY291" fmla="*/ 253327 h 586292"/>
                <a:gd name="connsiteX292" fmla="*/ 82776 w 577154"/>
                <a:gd name="connsiteY292" fmla="*/ 260912 h 586292"/>
                <a:gd name="connsiteX293" fmla="*/ 82016 w 577154"/>
                <a:gd name="connsiteY293" fmla="*/ 266221 h 586292"/>
                <a:gd name="connsiteX294" fmla="*/ 81257 w 577154"/>
                <a:gd name="connsiteY294" fmla="*/ 275322 h 586292"/>
                <a:gd name="connsiteX295" fmla="*/ 81257 w 577154"/>
                <a:gd name="connsiteY295" fmla="*/ 279873 h 586292"/>
                <a:gd name="connsiteX296" fmla="*/ 80498 w 577154"/>
                <a:gd name="connsiteY296" fmla="*/ 293525 h 586292"/>
                <a:gd name="connsiteX297" fmla="*/ 81257 w 577154"/>
                <a:gd name="connsiteY297" fmla="*/ 306419 h 586292"/>
                <a:gd name="connsiteX298" fmla="*/ 81257 w 577154"/>
                <a:gd name="connsiteY298" fmla="*/ 311729 h 586292"/>
                <a:gd name="connsiteX299" fmla="*/ 82016 w 577154"/>
                <a:gd name="connsiteY299" fmla="*/ 320072 h 586292"/>
                <a:gd name="connsiteX300" fmla="*/ 82776 w 577154"/>
                <a:gd name="connsiteY300" fmla="*/ 325381 h 586292"/>
                <a:gd name="connsiteX301" fmla="*/ 83535 w 577154"/>
                <a:gd name="connsiteY301" fmla="*/ 332966 h 586292"/>
                <a:gd name="connsiteX302" fmla="*/ 84295 w 577154"/>
                <a:gd name="connsiteY302" fmla="*/ 339033 h 586292"/>
                <a:gd name="connsiteX303" fmla="*/ 85054 w 577154"/>
                <a:gd name="connsiteY303" fmla="*/ 345859 h 586292"/>
                <a:gd name="connsiteX304" fmla="*/ 86573 w 577154"/>
                <a:gd name="connsiteY304" fmla="*/ 351927 h 586292"/>
                <a:gd name="connsiteX305" fmla="*/ 87332 w 577154"/>
                <a:gd name="connsiteY305" fmla="*/ 358753 h 586292"/>
                <a:gd name="connsiteX306" fmla="*/ 88851 w 577154"/>
                <a:gd name="connsiteY306" fmla="*/ 364821 h 586292"/>
                <a:gd name="connsiteX307" fmla="*/ 90370 w 577154"/>
                <a:gd name="connsiteY307" fmla="*/ 370889 h 586292"/>
                <a:gd name="connsiteX308" fmla="*/ 91889 w 577154"/>
                <a:gd name="connsiteY308" fmla="*/ 376956 h 586292"/>
                <a:gd name="connsiteX309" fmla="*/ 94167 w 577154"/>
                <a:gd name="connsiteY309" fmla="*/ 383783 h 586292"/>
                <a:gd name="connsiteX310" fmla="*/ 95686 w 577154"/>
                <a:gd name="connsiteY310" fmla="*/ 389092 h 586292"/>
                <a:gd name="connsiteX311" fmla="*/ 97964 w 577154"/>
                <a:gd name="connsiteY311" fmla="*/ 395918 h 586292"/>
                <a:gd name="connsiteX312" fmla="*/ 100242 w 577154"/>
                <a:gd name="connsiteY312" fmla="*/ 401227 h 586292"/>
                <a:gd name="connsiteX313" fmla="*/ 103280 w 577154"/>
                <a:gd name="connsiteY313" fmla="*/ 408812 h 586292"/>
                <a:gd name="connsiteX314" fmla="*/ 104799 w 577154"/>
                <a:gd name="connsiteY314" fmla="*/ 412604 h 586292"/>
                <a:gd name="connsiteX315" fmla="*/ 108596 w 577154"/>
                <a:gd name="connsiteY315" fmla="*/ 422464 h 586292"/>
                <a:gd name="connsiteX316" fmla="*/ 109355 w 577154"/>
                <a:gd name="connsiteY316" fmla="*/ 423223 h 586292"/>
                <a:gd name="connsiteX317" fmla="*/ 236937 w 577154"/>
                <a:gd name="connsiteY317" fmla="*/ 549886 h 586292"/>
                <a:gd name="connsiteX318" fmla="*/ 240734 w 577154"/>
                <a:gd name="connsiteY318" fmla="*/ 551403 h 586292"/>
                <a:gd name="connsiteX319" fmla="*/ 246810 w 577154"/>
                <a:gd name="connsiteY319" fmla="*/ 553678 h 586292"/>
                <a:gd name="connsiteX320" fmla="*/ 254404 w 577154"/>
                <a:gd name="connsiteY320" fmla="*/ 555954 h 586292"/>
                <a:gd name="connsiteX321" fmla="*/ 257441 w 577154"/>
                <a:gd name="connsiteY321" fmla="*/ 557471 h 586292"/>
                <a:gd name="connsiteX322" fmla="*/ 266554 w 577154"/>
                <a:gd name="connsiteY322" fmla="*/ 559746 h 586292"/>
                <a:gd name="connsiteX323" fmla="*/ 268073 w 577154"/>
                <a:gd name="connsiteY323" fmla="*/ 559746 h 586292"/>
                <a:gd name="connsiteX324" fmla="*/ 277945 w 577154"/>
                <a:gd name="connsiteY324" fmla="*/ 562021 h 586292"/>
                <a:gd name="connsiteX325" fmla="*/ 278705 w 577154"/>
                <a:gd name="connsiteY325" fmla="*/ 562780 h 586292"/>
                <a:gd name="connsiteX326" fmla="*/ 289337 w 577154"/>
                <a:gd name="connsiteY326" fmla="*/ 564297 h 586292"/>
                <a:gd name="connsiteX327" fmla="*/ 290855 w 577154"/>
                <a:gd name="connsiteY327" fmla="*/ 564297 h 586292"/>
                <a:gd name="connsiteX328" fmla="*/ 294653 w 577154"/>
                <a:gd name="connsiteY328" fmla="*/ 565055 h 586292"/>
                <a:gd name="connsiteX329" fmla="*/ 318954 w 577154"/>
                <a:gd name="connsiteY329" fmla="*/ 566572 h 586292"/>
                <a:gd name="connsiteX330" fmla="*/ 556650 w 577154"/>
                <a:gd name="connsiteY330" fmla="*/ 293525 h 586292"/>
                <a:gd name="connsiteX331" fmla="*/ 318954 w 577154"/>
                <a:gd name="connsiteY331" fmla="*/ 20478 h 586292"/>
                <a:gd name="connsiteX332" fmla="*/ 258201 w 577154"/>
                <a:gd name="connsiteY332" fmla="*/ 0 h 586292"/>
                <a:gd name="connsiteX333" fmla="*/ 287818 w 577154"/>
                <a:gd name="connsiteY333" fmla="*/ 2275 h 586292"/>
                <a:gd name="connsiteX334" fmla="*/ 318954 w 577154"/>
                <a:gd name="connsiteY334" fmla="*/ 0 h 586292"/>
                <a:gd name="connsiteX335" fmla="*/ 577154 w 577154"/>
                <a:gd name="connsiteY335" fmla="*/ 293525 h 586292"/>
                <a:gd name="connsiteX336" fmla="*/ 318954 w 577154"/>
                <a:gd name="connsiteY336" fmla="*/ 586292 h 586292"/>
                <a:gd name="connsiteX337" fmla="*/ 287818 w 577154"/>
                <a:gd name="connsiteY337" fmla="*/ 584775 h 586292"/>
                <a:gd name="connsiteX338" fmla="*/ 258201 w 577154"/>
                <a:gd name="connsiteY338" fmla="*/ 586292 h 586292"/>
                <a:gd name="connsiteX339" fmla="*/ 110874 w 577154"/>
                <a:gd name="connsiteY339" fmla="*/ 533958 h 586292"/>
                <a:gd name="connsiteX340" fmla="*/ 108596 w 577154"/>
                <a:gd name="connsiteY340" fmla="*/ 532441 h 586292"/>
                <a:gd name="connsiteX341" fmla="*/ 60753 w 577154"/>
                <a:gd name="connsiteY341" fmla="*/ 482383 h 586292"/>
                <a:gd name="connsiteX342" fmla="*/ 59993 w 577154"/>
                <a:gd name="connsiteY342" fmla="*/ 480866 h 586292"/>
                <a:gd name="connsiteX343" fmla="*/ 25060 w 577154"/>
                <a:gd name="connsiteY343" fmla="*/ 419430 h 586292"/>
                <a:gd name="connsiteX344" fmla="*/ 24301 w 577154"/>
                <a:gd name="connsiteY344" fmla="*/ 417913 h 586292"/>
                <a:gd name="connsiteX345" fmla="*/ 0 w 577154"/>
                <a:gd name="connsiteY345" fmla="*/ 293525 h 586292"/>
                <a:gd name="connsiteX346" fmla="*/ 9872 w 577154"/>
                <a:gd name="connsiteY346" fmla="*/ 211611 h 586292"/>
                <a:gd name="connsiteX347" fmla="*/ 10632 w 577154"/>
                <a:gd name="connsiteY347" fmla="*/ 207819 h 586292"/>
                <a:gd name="connsiteX348" fmla="*/ 28857 w 577154"/>
                <a:gd name="connsiteY348" fmla="*/ 158519 h 586292"/>
                <a:gd name="connsiteX349" fmla="*/ 29617 w 577154"/>
                <a:gd name="connsiteY349" fmla="*/ 157002 h 586292"/>
                <a:gd name="connsiteX350" fmla="*/ 67588 w 577154"/>
                <a:gd name="connsiteY350" fmla="*/ 94808 h 586292"/>
                <a:gd name="connsiteX351" fmla="*/ 69106 w 577154"/>
                <a:gd name="connsiteY351" fmla="*/ 94049 h 586292"/>
                <a:gd name="connsiteX352" fmla="*/ 123025 w 577154"/>
                <a:gd name="connsiteY352" fmla="*/ 43232 h 586292"/>
                <a:gd name="connsiteX353" fmla="*/ 258201 w 577154"/>
                <a:gd name="connsiteY353" fmla="*/ 0 h 5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577154" h="586292">
                  <a:moveTo>
                    <a:pt x="149604" y="536234"/>
                  </a:moveTo>
                  <a:cubicBezTo>
                    <a:pt x="170108" y="548369"/>
                    <a:pt x="191372" y="556712"/>
                    <a:pt x="214914" y="562021"/>
                  </a:cubicBezTo>
                  <a:cubicBezTo>
                    <a:pt x="214155" y="561263"/>
                    <a:pt x="212636" y="560504"/>
                    <a:pt x="211877" y="559746"/>
                  </a:cubicBezTo>
                  <a:cubicBezTo>
                    <a:pt x="208079" y="558229"/>
                    <a:pt x="205041" y="556712"/>
                    <a:pt x="202004" y="554437"/>
                  </a:cubicBezTo>
                  <a:cubicBezTo>
                    <a:pt x="199725" y="553678"/>
                    <a:pt x="198207" y="552920"/>
                    <a:pt x="196688" y="551403"/>
                  </a:cubicBezTo>
                  <a:cubicBezTo>
                    <a:pt x="192131" y="549128"/>
                    <a:pt x="188334" y="546094"/>
                    <a:pt x="184537" y="543818"/>
                  </a:cubicBezTo>
                  <a:cubicBezTo>
                    <a:pt x="182259" y="542301"/>
                    <a:pt x="179981" y="540784"/>
                    <a:pt x="177702" y="538509"/>
                  </a:cubicBezTo>
                  <a:cubicBezTo>
                    <a:pt x="176184" y="537751"/>
                    <a:pt x="175424" y="536992"/>
                    <a:pt x="173905" y="536234"/>
                  </a:cubicBezTo>
                  <a:close/>
                  <a:moveTo>
                    <a:pt x="299943" y="499816"/>
                  </a:moveTo>
                  <a:cubicBezTo>
                    <a:pt x="306021" y="500576"/>
                    <a:pt x="312100" y="500576"/>
                    <a:pt x="318939" y="500576"/>
                  </a:cubicBezTo>
                  <a:cubicBezTo>
                    <a:pt x="324257" y="500576"/>
                    <a:pt x="329576" y="505139"/>
                    <a:pt x="329576" y="511222"/>
                  </a:cubicBezTo>
                  <a:cubicBezTo>
                    <a:pt x="329576" y="516546"/>
                    <a:pt x="325017" y="521108"/>
                    <a:pt x="319698" y="521108"/>
                  </a:cubicBezTo>
                  <a:lnTo>
                    <a:pt x="318939" y="521108"/>
                  </a:lnTo>
                  <a:cubicBezTo>
                    <a:pt x="311340" y="521108"/>
                    <a:pt x="304502" y="520348"/>
                    <a:pt x="297663" y="519587"/>
                  </a:cubicBezTo>
                  <a:cubicBezTo>
                    <a:pt x="291584" y="518827"/>
                    <a:pt x="287785" y="514264"/>
                    <a:pt x="288545" y="508941"/>
                  </a:cubicBezTo>
                  <a:cubicBezTo>
                    <a:pt x="289305" y="502857"/>
                    <a:pt x="293864" y="499055"/>
                    <a:pt x="299943" y="499816"/>
                  </a:cubicBezTo>
                  <a:close/>
                  <a:moveTo>
                    <a:pt x="88851" y="485417"/>
                  </a:moveTo>
                  <a:cubicBezTo>
                    <a:pt x="98723" y="496794"/>
                    <a:pt x="109355" y="506654"/>
                    <a:pt x="119987" y="515755"/>
                  </a:cubicBezTo>
                  <a:lnTo>
                    <a:pt x="150364" y="515755"/>
                  </a:lnTo>
                  <a:cubicBezTo>
                    <a:pt x="149604" y="514997"/>
                    <a:pt x="148845" y="514238"/>
                    <a:pt x="148085" y="513480"/>
                  </a:cubicBezTo>
                  <a:cubicBezTo>
                    <a:pt x="146566" y="511204"/>
                    <a:pt x="144288" y="508929"/>
                    <a:pt x="142010" y="507412"/>
                  </a:cubicBezTo>
                  <a:cubicBezTo>
                    <a:pt x="140491" y="505137"/>
                    <a:pt x="138213" y="502861"/>
                    <a:pt x="136694" y="501344"/>
                  </a:cubicBezTo>
                  <a:cubicBezTo>
                    <a:pt x="133656" y="497552"/>
                    <a:pt x="130619" y="493760"/>
                    <a:pt x="127581" y="489967"/>
                  </a:cubicBezTo>
                  <a:cubicBezTo>
                    <a:pt x="126062" y="488450"/>
                    <a:pt x="125303" y="486934"/>
                    <a:pt x="123784" y="485417"/>
                  </a:cubicBezTo>
                  <a:close/>
                  <a:moveTo>
                    <a:pt x="399912" y="482256"/>
                  </a:moveTo>
                  <a:cubicBezTo>
                    <a:pt x="402382" y="483014"/>
                    <a:pt x="404471" y="484721"/>
                    <a:pt x="405611" y="486996"/>
                  </a:cubicBezTo>
                  <a:cubicBezTo>
                    <a:pt x="408650" y="492305"/>
                    <a:pt x="406371" y="498373"/>
                    <a:pt x="401812" y="500648"/>
                  </a:cubicBezTo>
                  <a:cubicBezTo>
                    <a:pt x="394973" y="504441"/>
                    <a:pt x="388895" y="506716"/>
                    <a:pt x="382056" y="509750"/>
                  </a:cubicBezTo>
                  <a:cubicBezTo>
                    <a:pt x="380536" y="509750"/>
                    <a:pt x="379776" y="510508"/>
                    <a:pt x="378257" y="510508"/>
                  </a:cubicBezTo>
                  <a:cubicBezTo>
                    <a:pt x="374458" y="510508"/>
                    <a:pt x="370658" y="507474"/>
                    <a:pt x="369139" y="503682"/>
                  </a:cubicBezTo>
                  <a:cubicBezTo>
                    <a:pt x="366859" y="498373"/>
                    <a:pt x="369899" y="492305"/>
                    <a:pt x="375217" y="490789"/>
                  </a:cubicBezTo>
                  <a:cubicBezTo>
                    <a:pt x="380536" y="488513"/>
                    <a:pt x="386615" y="486238"/>
                    <a:pt x="391934" y="483204"/>
                  </a:cubicBezTo>
                  <a:cubicBezTo>
                    <a:pt x="394593" y="481687"/>
                    <a:pt x="397443" y="481498"/>
                    <a:pt x="399912" y="482256"/>
                  </a:cubicBezTo>
                  <a:close/>
                  <a:moveTo>
                    <a:pt x="229351" y="474063"/>
                  </a:moveTo>
                  <a:cubicBezTo>
                    <a:pt x="234677" y="477094"/>
                    <a:pt x="240764" y="480126"/>
                    <a:pt x="246091" y="483157"/>
                  </a:cubicBezTo>
                  <a:cubicBezTo>
                    <a:pt x="250656" y="486188"/>
                    <a:pt x="252939" y="492250"/>
                    <a:pt x="250656" y="496797"/>
                  </a:cubicBezTo>
                  <a:cubicBezTo>
                    <a:pt x="248374" y="500586"/>
                    <a:pt x="245330" y="502101"/>
                    <a:pt x="241525" y="502101"/>
                  </a:cubicBezTo>
                  <a:cubicBezTo>
                    <a:pt x="240004" y="502101"/>
                    <a:pt x="238482" y="502101"/>
                    <a:pt x="236960" y="501343"/>
                  </a:cubicBezTo>
                  <a:cubicBezTo>
                    <a:pt x="230872" y="498312"/>
                    <a:pt x="224024" y="494523"/>
                    <a:pt x="218698" y="490735"/>
                  </a:cubicBezTo>
                  <a:cubicBezTo>
                    <a:pt x="214132" y="487703"/>
                    <a:pt x="212610" y="481641"/>
                    <a:pt x="215654" y="477094"/>
                  </a:cubicBezTo>
                  <a:cubicBezTo>
                    <a:pt x="218698" y="471790"/>
                    <a:pt x="224785" y="471032"/>
                    <a:pt x="229351" y="474063"/>
                  </a:cubicBezTo>
                  <a:close/>
                  <a:moveTo>
                    <a:pt x="464745" y="433889"/>
                  </a:moveTo>
                  <a:cubicBezTo>
                    <a:pt x="469298" y="436925"/>
                    <a:pt x="470057" y="443755"/>
                    <a:pt x="466262" y="447550"/>
                  </a:cubicBezTo>
                  <a:cubicBezTo>
                    <a:pt x="461709" y="453622"/>
                    <a:pt x="457155" y="458935"/>
                    <a:pt x="451842" y="463488"/>
                  </a:cubicBezTo>
                  <a:cubicBezTo>
                    <a:pt x="450324" y="465765"/>
                    <a:pt x="447288" y="466524"/>
                    <a:pt x="445012" y="466524"/>
                  </a:cubicBezTo>
                  <a:cubicBezTo>
                    <a:pt x="442735" y="466524"/>
                    <a:pt x="439699" y="465765"/>
                    <a:pt x="438181" y="463488"/>
                  </a:cubicBezTo>
                  <a:cubicBezTo>
                    <a:pt x="433627" y="459694"/>
                    <a:pt x="433627" y="453622"/>
                    <a:pt x="438181" y="449068"/>
                  </a:cubicBezTo>
                  <a:cubicBezTo>
                    <a:pt x="441976" y="444514"/>
                    <a:pt x="446530" y="439961"/>
                    <a:pt x="450324" y="435407"/>
                  </a:cubicBezTo>
                  <a:cubicBezTo>
                    <a:pt x="454119" y="430853"/>
                    <a:pt x="460191" y="430094"/>
                    <a:pt x="464745" y="433889"/>
                  </a:cubicBezTo>
                  <a:close/>
                  <a:moveTo>
                    <a:pt x="49362" y="424740"/>
                  </a:moveTo>
                  <a:cubicBezTo>
                    <a:pt x="56196" y="439150"/>
                    <a:pt x="64550" y="452803"/>
                    <a:pt x="73663" y="464938"/>
                  </a:cubicBezTo>
                  <a:lnTo>
                    <a:pt x="109355" y="464938"/>
                  </a:lnTo>
                  <a:cubicBezTo>
                    <a:pt x="107836" y="461904"/>
                    <a:pt x="106318" y="459629"/>
                    <a:pt x="104039" y="456595"/>
                  </a:cubicBezTo>
                  <a:cubicBezTo>
                    <a:pt x="103280" y="455078"/>
                    <a:pt x="102521" y="453561"/>
                    <a:pt x="101761" y="452044"/>
                  </a:cubicBezTo>
                  <a:cubicBezTo>
                    <a:pt x="99483" y="448252"/>
                    <a:pt x="97205" y="443701"/>
                    <a:pt x="94926" y="439909"/>
                  </a:cubicBezTo>
                  <a:cubicBezTo>
                    <a:pt x="94167" y="438392"/>
                    <a:pt x="93408" y="436875"/>
                    <a:pt x="92648" y="435358"/>
                  </a:cubicBezTo>
                  <a:cubicBezTo>
                    <a:pt x="91129" y="431566"/>
                    <a:pt x="89611" y="428532"/>
                    <a:pt x="88092" y="424740"/>
                  </a:cubicBezTo>
                  <a:close/>
                  <a:moveTo>
                    <a:pt x="161771" y="417898"/>
                  </a:moveTo>
                  <a:cubicBezTo>
                    <a:pt x="166316" y="414864"/>
                    <a:pt x="173134" y="415623"/>
                    <a:pt x="176164" y="420173"/>
                  </a:cubicBezTo>
                  <a:cubicBezTo>
                    <a:pt x="179194" y="425482"/>
                    <a:pt x="183739" y="430790"/>
                    <a:pt x="187527" y="435341"/>
                  </a:cubicBezTo>
                  <a:cubicBezTo>
                    <a:pt x="190557" y="439891"/>
                    <a:pt x="190557" y="446717"/>
                    <a:pt x="186012" y="449750"/>
                  </a:cubicBezTo>
                  <a:cubicBezTo>
                    <a:pt x="183739" y="451267"/>
                    <a:pt x="181466" y="452025"/>
                    <a:pt x="179194" y="452025"/>
                  </a:cubicBezTo>
                  <a:cubicBezTo>
                    <a:pt x="176921" y="452025"/>
                    <a:pt x="173891" y="451267"/>
                    <a:pt x="171619" y="448233"/>
                  </a:cubicBezTo>
                  <a:cubicBezTo>
                    <a:pt x="167074" y="442925"/>
                    <a:pt x="163286" y="437616"/>
                    <a:pt x="159498" y="431549"/>
                  </a:cubicBezTo>
                  <a:cubicBezTo>
                    <a:pt x="155711" y="426998"/>
                    <a:pt x="157226" y="420931"/>
                    <a:pt x="161771" y="417898"/>
                  </a:cubicBezTo>
                  <a:close/>
                  <a:moveTo>
                    <a:pt x="31136" y="373923"/>
                  </a:moveTo>
                  <a:cubicBezTo>
                    <a:pt x="33414" y="384541"/>
                    <a:pt x="37211" y="394401"/>
                    <a:pt x="41008" y="404261"/>
                  </a:cubicBezTo>
                  <a:lnTo>
                    <a:pt x="79738" y="404261"/>
                  </a:lnTo>
                  <a:cubicBezTo>
                    <a:pt x="79738" y="403503"/>
                    <a:pt x="78979" y="401986"/>
                    <a:pt x="78979" y="401227"/>
                  </a:cubicBezTo>
                  <a:cubicBezTo>
                    <a:pt x="78219" y="399710"/>
                    <a:pt x="77460" y="398952"/>
                    <a:pt x="77460" y="397435"/>
                  </a:cubicBezTo>
                  <a:cubicBezTo>
                    <a:pt x="75182" y="391367"/>
                    <a:pt x="73663" y="385300"/>
                    <a:pt x="72144" y="379232"/>
                  </a:cubicBezTo>
                  <a:cubicBezTo>
                    <a:pt x="71385" y="378473"/>
                    <a:pt x="71385" y="378473"/>
                    <a:pt x="71385" y="377715"/>
                  </a:cubicBezTo>
                  <a:cubicBezTo>
                    <a:pt x="71385" y="376956"/>
                    <a:pt x="70625" y="375439"/>
                    <a:pt x="70625" y="373923"/>
                  </a:cubicBezTo>
                  <a:close/>
                  <a:moveTo>
                    <a:pt x="499728" y="361797"/>
                  </a:moveTo>
                  <a:cubicBezTo>
                    <a:pt x="505037" y="363315"/>
                    <a:pt x="508071" y="369384"/>
                    <a:pt x="506554" y="374694"/>
                  </a:cubicBezTo>
                  <a:cubicBezTo>
                    <a:pt x="504279" y="381522"/>
                    <a:pt x="501245" y="387591"/>
                    <a:pt x="498970" y="394418"/>
                  </a:cubicBezTo>
                  <a:cubicBezTo>
                    <a:pt x="497453" y="398211"/>
                    <a:pt x="493661" y="400487"/>
                    <a:pt x="489868" y="400487"/>
                  </a:cubicBezTo>
                  <a:cubicBezTo>
                    <a:pt x="488352" y="400487"/>
                    <a:pt x="486835" y="399729"/>
                    <a:pt x="485318" y="399729"/>
                  </a:cubicBezTo>
                  <a:cubicBezTo>
                    <a:pt x="480767" y="397453"/>
                    <a:pt x="477733" y="391384"/>
                    <a:pt x="480009" y="386073"/>
                  </a:cubicBezTo>
                  <a:cubicBezTo>
                    <a:pt x="483042" y="380004"/>
                    <a:pt x="485318" y="373935"/>
                    <a:pt x="486835" y="367866"/>
                  </a:cubicBezTo>
                  <a:cubicBezTo>
                    <a:pt x="489110" y="362556"/>
                    <a:pt x="494419" y="360280"/>
                    <a:pt x="499728" y="361797"/>
                  </a:cubicBezTo>
                  <a:close/>
                  <a:moveTo>
                    <a:pt x="132907" y="343643"/>
                  </a:moveTo>
                  <a:cubicBezTo>
                    <a:pt x="138227" y="342126"/>
                    <a:pt x="143546" y="345161"/>
                    <a:pt x="145066" y="350471"/>
                  </a:cubicBezTo>
                  <a:cubicBezTo>
                    <a:pt x="146586" y="356540"/>
                    <a:pt x="148865" y="363368"/>
                    <a:pt x="150385" y="368678"/>
                  </a:cubicBezTo>
                  <a:cubicBezTo>
                    <a:pt x="152665" y="373988"/>
                    <a:pt x="149625" y="380057"/>
                    <a:pt x="144306" y="381575"/>
                  </a:cubicBezTo>
                  <a:cubicBezTo>
                    <a:pt x="142786" y="382333"/>
                    <a:pt x="142026" y="382333"/>
                    <a:pt x="141266" y="382333"/>
                  </a:cubicBezTo>
                  <a:cubicBezTo>
                    <a:pt x="136707" y="382333"/>
                    <a:pt x="132907" y="380057"/>
                    <a:pt x="131388" y="375506"/>
                  </a:cubicBezTo>
                  <a:cubicBezTo>
                    <a:pt x="129108" y="368678"/>
                    <a:pt x="126828" y="362609"/>
                    <a:pt x="125309" y="355781"/>
                  </a:cubicBezTo>
                  <a:cubicBezTo>
                    <a:pt x="123789" y="350471"/>
                    <a:pt x="127588" y="344402"/>
                    <a:pt x="132907" y="343643"/>
                  </a:cubicBezTo>
                  <a:close/>
                  <a:moveTo>
                    <a:pt x="21263" y="323864"/>
                  </a:moveTo>
                  <a:cubicBezTo>
                    <a:pt x="22782" y="333724"/>
                    <a:pt x="24301" y="344342"/>
                    <a:pt x="25820" y="354203"/>
                  </a:cubicBezTo>
                  <a:lnTo>
                    <a:pt x="66069" y="354203"/>
                  </a:lnTo>
                  <a:cubicBezTo>
                    <a:pt x="65309" y="348135"/>
                    <a:pt x="63790" y="342826"/>
                    <a:pt x="63031" y="337516"/>
                  </a:cubicBezTo>
                  <a:cubicBezTo>
                    <a:pt x="63031" y="336758"/>
                    <a:pt x="63031" y="336758"/>
                    <a:pt x="63031" y="335999"/>
                  </a:cubicBezTo>
                  <a:cubicBezTo>
                    <a:pt x="63031" y="332207"/>
                    <a:pt x="62272" y="327656"/>
                    <a:pt x="61512" y="323864"/>
                  </a:cubicBezTo>
                  <a:close/>
                  <a:moveTo>
                    <a:pt x="509625" y="282911"/>
                  </a:moveTo>
                  <a:cubicBezTo>
                    <a:pt x="514955" y="282911"/>
                    <a:pt x="519524" y="286704"/>
                    <a:pt x="519524" y="292773"/>
                  </a:cubicBezTo>
                  <a:lnTo>
                    <a:pt x="519524" y="293532"/>
                  </a:lnTo>
                  <a:cubicBezTo>
                    <a:pt x="519524" y="300360"/>
                    <a:pt x="519524" y="307187"/>
                    <a:pt x="518763" y="313256"/>
                  </a:cubicBezTo>
                  <a:cubicBezTo>
                    <a:pt x="518763" y="318567"/>
                    <a:pt x="514194" y="323118"/>
                    <a:pt x="508863" y="323118"/>
                  </a:cubicBezTo>
                  <a:cubicBezTo>
                    <a:pt x="508102" y="323118"/>
                    <a:pt x="508102" y="323118"/>
                    <a:pt x="508102" y="322360"/>
                  </a:cubicBezTo>
                  <a:cubicBezTo>
                    <a:pt x="502010" y="322360"/>
                    <a:pt x="498202" y="317808"/>
                    <a:pt x="498964" y="311739"/>
                  </a:cubicBezTo>
                  <a:cubicBezTo>
                    <a:pt x="498964" y="305670"/>
                    <a:pt x="498964" y="299601"/>
                    <a:pt x="498964" y="293532"/>
                  </a:cubicBezTo>
                  <a:cubicBezTo>
                    <a:pt x="498964" y="287463"/>
                    <a:pt x="503533" y="282911"/>
                    <a:pt x="509625" y="282911"/>
                  </a:cubicBezTo>
                  <a:close/>
                  <a:moveTo>
                    <a:pt x="20504" y="273047"/>
                  </a:moveTo>
                  <a:cubicBezTo>
                    <a:pt x="20504" y="279873"/>
                    <a:pt x="19744" y="286699"/>
                    <a:pt x="19744" y="293525"/>
                  </a:cubicBezTo>
                  <a:cubicBezTo>
                    <a:pt x="19744" y="296559"/>
                    <a:pt x="20504" y="300352"/>
                    <a:pt x="20504" y="303385"/>
                  </a:cubicBezTo>
                  <a:lnTo>
                    <a:pt x="60753" y="303385"/>
                  </a:lnTo>
                  <a:cubicBezTo>
                    <a:pt x="60753" y="300352"/>
                    <a:pt x="60753" y="296559"/>
                    <a:pt x="60753" y="293525"/>
                  </a:cubicBezTo>
                  <a:cubicBezTo>
                    <a:pt x="60753" y="286699"/>
                    <a:pt x="60753" y="279873"/>
                    <a:pt x="61512" y="273805"/>
                  </a:cubicBezTo>
                  <a:cubicBezTo>
                    <a:pt x="61512" y="273047"/>
                    <a:pt x="61512" y="273047"/>
                    <a:pt x="61512" y="273047"/>
                  </a:cubicBezTo>
                  <a:close/>
                  <a:moveTo>
                    <a:pt x="129811" y="263173"/>
                  </a:moveTo>
                  <a:cubicBezTo>
                    <a:pt x="135111" y="263932"/>
                    <a:pt x="138897" y="268484"/>
                    <a:pt x="138897" y="274553"/>
                  </a:cubicBezTo>
                  <a:cubicBezTo>
                    <a:pt x="138140" y="280622"/>
                    <a:pt x="138140" y="286691"/>
                    <a:pt x="138140" y="292760"/>
                  </a:cubicBezTo>
                  <a:lnTo>
                    <a:pt x="138140" y="293518"/>
                  </a:lnTo>
                  <a:cubicBezTo>
                    <a:pt x="138140" y="298829"/>
                    <a:pt x="133597" y="303380"/>
                    <a:pt x="128297" y="303380"/>
                  </a:cubicBezTo>
                  <a:cubicBezTo>
                    <a:pt x="122997" y="303380"/>
                    <a:pt x="118454" y="299587"/>
                    <a:pt x="117697" y="294277"/>
                  </a:cubicBezTo>
                  <a:lnTo>
                    <a:pt x="117697" y="293518"/>
                  </a:lnTo>
                  <a:cubicBezTo>
                    <a:pt x="117697" y="286691"/>
                    <a:pt x="118454" y="279863"/>
                    <a:pt x="118454" y="273035"/>
                  </a:cubicBezTo>
                  <a:cubicBezTo>
                    <a:pt x="119211" y="266966"/>
                    <a:pt x="123754" y="263173"/>
                    <a:pt x="129811" y="263173"/>
                  </a:cubicBezTo>
                  <a:close/>
                  <a:moveTo>
                    <a:pt x="28098" y="222230"/>
                  </a:moveTo>
                  <a:cubicBezTo>
                    <a:pt x="25820" y="232090"/>
                    <a:pt x="24301" y="242708"/>
                    <a:pt x="22782" y="252568"/>
                  </a:cubicBezTo>
                  <a:lnTo>
                    <a:pt x="63031" y="252568"/>
                  </a:lnTo>
                  <a:cubicBezTo>
                    <a:pt x="63031" y="251810"/>
                    <a:pt x="63031" y="251052"/>
                    <a:pt x="63031" y="250293"/>
                  </a:cubicBezTo>
                  <a:cubicBezTo>
                    <a:pt x="63031" y="250293"/>
                    <a:pt x="63031" y="249535"/>
                    <a:pt x="63031" y="249535"/>
                  </a:cubicBezTo>
                  <a:cubicBezTo>
                    <a:pt x="64550" y="242708"/>
                    <a:pt x="65309" y="236641"/>
                    <a:pt x="66828" y="229815"/>
                  </a:cubicBezTo>
                  <a:cubicBezTo>
                    <a:pt x="66828" y="229056"/>
                    <a:pt x="66828" y="227539"/>
                    <a:pt x="67588" y="226022"/>
                  </a:cubicBezTo>
                  <a:cubicBezTo>
                    <a:pt x="67588" y="225264"/>
                    <a:pt x="67588" y="223747"/>
                    <a:pt x="68347" y="222230"/>
                  </a:cubicBezTo>
                  <a:close/>
                  <a:moveTo>
                    <a:pt x="492894" y="204013"/>
                  </a:moveTo>
                  <a:cubicBezTo>
                    <a:pt x="498219" y="202497"/>
                    <a:pt x="504304" y="205530"/>
                    <a:pt x="505825" y="210836"/>
                  </a:cubicBezTo>
                  <a:cubicBezTo>
                    <a:pt x="508108" y="216901"/>
                    <a:pt x="510390" y="223724"/>
                    <a:pt x="511911" y="230547"/>
                  </a:cubicBezTo>
                  <a:cubicBezTo>
                    <a:pt x="513432" y="235854"/>
                    <a:pt x="509629" y="241161"/>
                    <a:pt x="504304" y="242677"/>
                  </a:cubicBezTo>
                  <a:cubicBezTo>
                    <a:pt x="503543" y="243435"/>
                    <a:pt x="502783" y="243435"/>
                    <a:pt x="502022" y="243435"/>
                  </a:cubicBezTo>
                  <a:cubicBezTo>
                    <a:pt x="497458" y="243435"/>
                    <a:pt x="493655" y="240403"/>
                    <a:pt x="492133" y="235854"/>
                  </a:cubicBezTo>
                  <a:cubicBezTo>
                    <a:pt x="490612" y="229031"/>
                    <a:pt x="489091" y="222966"/>
                    <a:pt x="486809" y="216901"/>
                  </a:cubicBezTo>
                  <a:cubicBezTo>
                    <a:pt x="485287" y="211595"/>
                    <a:pt x="487569" y="206288"/>
                    <a:pt x="492894" y="204013"/>
                  </a:cubicBezTo>
                  <a:close/>
                  <a:moveTo>
                    <a:pt x="151873" y="186619"/>
                  </a:moveTo>
                  <a:cubicBezTo>
                    <a:pt x="157203" y="188895"/>
                    <a:pt x="159488" y="194964"/>
                    <a:pt x="157203" y="200274"/>
                  </a:cubicBezTo>
                  <a:cubicBezTo>
                    <a:pt x="154919" y="205585"/>
                    <a:pt x="152634" y="211654"/>
                    <a:pt x="150350" y="217723"/>
                  </a:cubicBezTo>
                  <a:cubicBezTo>
                    <a:pt x="148827" y="222274"/>
                    <a:pt x="145019" y="224550"/>
                    <a:pt x="140450" y="224550"/>
                  </a:cubicBezTo>
                  <a:cubicBezTo>
                    <a:pt x="139689" y="224550"/>
                    <a:pt x="138927" y="224550"/>
                    <a:pt x="137404" y="224550"/>
                  </a:cubicBezTo>
                  <a:cubicBezTo>
                    <a:pt x="132074" y="222274"/>
                    <a:pt x="129028" y="216964"/>
                    <a:pt x="131312" y="211654"/>
                  </a:cubicBezTo>
                  <a:cubicBezTo>
                    <a:pt x="133597" y="204826"/>
                    <a:pt x="135881" y="197998"/>
                    <a:pt x="138927" y="191929"/>
                  </a:cubicBezTo>
                  <a:cubicBezTo>
                    <a:pt x="141212" y="186619"/>
                    <a:pt x="147304" y="184343"/>
                    <a:pt x="151873" y="186619"/>
                  </a:cubicBezTo>
                  <a:close/>
                  <a:moveTo>
                    <a:pt x="218736" y="186536"/>
                  </a:moveTo>
                  <a:lnTo>
                    <a:pt x="281780" y="186536"/>
                  </a:lnTo>
                  <a:cubicBezTo>
                    <a:pt x="288616" y="186536"/>
                    <a:pt x="292414" y="190330"/>
                    <a:pt x="292414" y="196401"/>
                  </a:cubicBezTo>
                  <a:cubicBezTo>
                    <a:pt x="292414" y="202471"/>
                    <a:pt x="288616" y="207024"/>
                    <a:pt x="281780" y="207024"/>
                  </a:cubicBezTo>
                  <a:lnTo>
                    <a:pt x="264310" y="207024"/>
                  </a:lnTo>
                  <a:lnTo>
                    <a:pt x="322037" y="294288"/>
                  </a:lnTo>
                  <a:lnTo>
                    <a:pt x="379004" y="207024"/>
                  </a:lnTo>
                  <a:lnTo>
                    <a:pt x="361534" y="207024"/>
                  </a:lnTo>
                  <a:cubicBezTo>
                    <a:pt x="355457" y="207024"/>
                    <a:pt x="351659" y="202471"/>
                    <a:pt x="351659" y="196401"/>
                  </a:cubicBezTo>
                  <a:cubicBezTo>
                    <a:pt x="351659" y="190330"/>
                    <a:pt x="355457" y="186536"/>
                    <a:pt x="361534" y="186536"/>
                  </a:cubicBezTo>
                  <a:lnTo>
                    <a:pt x="425337" y="186536"/>
                  </a:lnTo>
                  <a:cubicBezTo>
                    <a:pt x="431413" y="186536"/>
                    <a:pt x="435211" y="190330"/>
                    <a:pt x="435211" y="196401"/>
                  </a:cubicBezTo>
                  <a:cubicBezTo>
                    <a:pt x="435211" y="202471"/>
                    <a:pt x="431413" y="207024"/>
                    <a:pt x="425337" y="207024"/>
                  </a:cubicBezTo>
                  <a:lnTo>
                    <a:pt x="405588" y="207024"/>
                  </a:lnTo>
                  <a:cubicBezTo>
                    <a:pt x="404069" y="207024"/>
                    <a:pt x="402550" y="207024"/>
                    <a:pt x="401031" y="209301"/>
                  </a:cubicBezTo>
                  <a:lnTo>
                    <a:pt x="337987" y="307947"/>
                  </a:lnTo>
                  <a:lnTo>
                    <a:pt x="373687" y="307947"/>
                  </a:lnTo>
                  <a:cubicBezTo>
                    <a:pt x="380523" y="307947"/>
                    <a:pt x="384321" y="311741"/>
                    <a:pt x="384321" y="317812"/>
                  </a:cubicBezTo>
                  <a:cubicBezTo>
                    <a:pt x="384321" y="324641"/>
                    <a:pt x="380523" y="328435"/>
                    <a:pt x="373687" y="328435"/>
                  </a:cubicBezTo>
                  <a:lnTo>
                    <a:pt x="331911" y="328435"/>
                  </a:lnTo>
                  <a:lnTo>
                    <a:pt x="331911" y="338300"/>
                  </a:lnTo>
                  <a:lnTo>
                    <a:pt x="373687" y="338300"/>
                  </a:lnTo>
                  <a:cubicBezTo>
                    <a:pt x="380523" y="338300"/>
                    <a:pt x="384321" y="342094"/>
                    <a:pt x="384321" y="348164"/>
                  </a:cubicBezTo>
                  <a:cubicBezTo>
                    <a:pt x="384321" y="354994"/>
                    <a:pt x="380523" y="358788"/>
                    <a:pt x="373687" y="358788"/>
                  </a:cubicBezTo>
                  <a:lnTo>
                    <a:pt x="331911" y="358788"/>
                  </a:lnTo>
                  <a:lnTo>
                    <a:pt x="331911" y="399005"/>
                  </a:lnTo>
                  <a:lnTo>
                    <a:pt x="355457" y="399005"/>
                  </a:lnTo>
                  <a:cubicBezTo>
                    <a:pt x="361534" y="399005"/>
                    <a:pt x="365332" y="402799"/>
                    <a:pt x="365332" y="408870"/>
                  </a:cubicBezTo>
                  <a:cubicBezTo>
                    <a:pt x="365332" y="415699"/>
                    <a:pt x="361534" y="419493"/>
                    <a:pt x="355457" y="419493"/>
                  </a:cubicBezTo>
                  <a:lnTo>
                    <a:pt x="288616" y="419493"/>
                  </a:lnTo>
                  <a:cubicBezTo>
                    <a:pt x="282539" y="419493"/>
                    <a:pt x="278742" y="415699"/>
                    <a:pt x="278742" y="408870"/>
                  </a:cubicBezTo>
                  <a:cubicBezTo>
                    <a:pt x="278742" y="402799"/>
                    <a:pt x="282539" y="399005"/>
                    <a:pt x="288616" y="399005"/>
                  </a:cubicBezTo>
                  <a:lnTo>
                    <a:pt x="312162" y="399005"/>
                  </a:lnTo>
                  <a:lnTo>
                    <a:pt x="312162" y="358788"/>
                  </a:lnTo>
                  <a:lnTo>
                    <a:pt x="270386" y="358788"/>
                  </a:lnTo>
                  <a:cubicBezTo>
                    <a:pt x="264310" y="358788"/>
                    <a:pt x="259752" y="354994"/>
                    <a:pt x="259752" y="348164"/>
                  </a:cubicBezTo>
                  <a:cubicBezTo>
                    <a:pt x="259752" y="342094"/>
                    <a:pt x="264310" y="338300"/>
                    <a:pt x="270386" y="338300"/>
                  </a:cubicBezTo>
                  <a:lnTo>
                    <a:pt x="312162" y="338300"/>
                  </a:lnTo>
                  <a:lnTo>
                    <a:pt x="312162" y="328435"/>
                  </a:lnTo>
                  <a:lnTo>
                    <a:pt x="270386" y="328435"/>
                  </a:lnTo>
                  <a:cubicBezTo>
                    <a:pt x="264310" y="328435"/>
                    <a:pt x="259752" y="324641"/>
                    <a:pt x="259752" y="317812"/>
                  </a:cubicBezTo>
                  <a:cubicBezTo>
                    <a:pt x="259752" y="311741"/>
                    <a:pt x="264310" y="307947"/>
                    <a:pt x="270386" y="307947"/>
                  </a:cubicBezTo>
                  <a:lnTo>
                    <a:pt x="305326" y="307947"/>
                  </a:lnTo>
                  <a:lnTo>
                    <a:pt x="242283" y="209301"/>
                  </a:lnTo>
                  <a:cubicBezTo>
                    <a:pt x="241523" y="207024"/>
                    <a:pt x="240004" y="207024"/>
                    <a:pt x="238485" y="207024"/>
                  </a:cubicBezTo>
                  <a:lnTo>
                    <a:pt x="218736" y="207024"/>
                  </a:lnTo>
                  <a:cubicBezTo>
                    <a:pt x="211900" y="207024"/>
                    <a:pt x="208102" y="202471"/>
                    <a:pt x="208102" y="196401"/>
                  </a:cubicBezTo>
                  <a:cubicBezTo>
                    <a:pt x="208102" y="190330"/>
                    <a:pt x="211900" y="186536"/>
                    <a:pt x="218736" y="186536"/>
                  </a:cubicBezTo>
                  <a:close/>
                  <a:moveTo>
                    <a:pt x="44805" y="172171"/>
                  </a:moveTo>
                  <a:cubicBezTo>
                    <a:pt x="41008" y="182031"/>
                    <a:pt x="37211" y="191891"/>
                    <a:pt x="33414" y="202510"/>
                  </a:cubicBezTo>
                  <a:lnTo>
                    <a:pt x="73663" y="202510"/>
                  </a:lnTo>
                  <a:cubicBezTo>
                    <a:pt x="74422" y="197959"/>
                    <a:pt x="75941" y="193408"/>
                    <a:pt x="77460" y="188858"/>
                  </a:cubicBezTo>
                  <a:cubicBezTo>
                    <a:pt x="77460" y="188099"/>
                    <a:pt x="78219" y="186582"/>
                    <a:pt x="78979" y="185065"/>
                  </a:cubicBezTo>
                  <a:cubicBezTo>
                    <a:pt x="80498" y="180514"/>
                    <a:pt x="82016" y="175963"/>
                    <a:pt x="83535" y="172171"/>
                  </a:cubicBezTo>
                  <a:close/>
                  <a:moveTo>
                    <a:pt x="451103" y="136487"/>
                  </a:moveTo>
                  <a:cubicBezTo>
                    <a:pt x="455664" y="132683"/>
                    <a:pt x="461746" y="133444"/>
                    <a:pt x="465547" y="138009"/>
                  </a:cubicBezTo>
                  <a:cubicBezTo>
                    <a:pt x="470108" y="143335"/>
                    <a:pt x="473909" y="148661"/>
                    <a:pt x="477709" y="154748"/>
                  </a:cubicBezTo>
                  <a:cubicBezTo>
                    <a:pt x="481510" y="159313"/>
                    <a:pt x="479990" y="165400"/>
                    <a:pt x="475429" y="168444"/>
                  </a:cubicBezTo>
                  <a:cubicBezTo>
                    <a:pt x="473909" y="169966"/>
                    <a:pt x="471628" y="169966"/>
                    <a:pt x="469347" y="169966"/>
                  </a:cubicBezTo>
                  <a:cubicBezTo>
                    <a:pt x="466307" y="169966"/>
                    <a:pt x="463266" y="168444"/>
                    <a:pt x="460986" y="166161"/>
                  </a:cubicBezTo>
                  <a:cubicBezTo>
                    <a:pt x="457945" y="160835"/>
                    <a:pt x="454144" y="155509"/>
                    <a:pt x="449583" y="150183"/>
                  </a:cubicBezTo>
                  <a:cubicBezTo>
                    <a:pt x="446542" y="146379"/>
                    <a:pt x="446542" y="139531"/>
                    <a:pt x="451103" y="136487"/>
                  </a:cubicBezTo>
                  <a:close/>
                  <a:moveTo>
                    <a:pt x="185242" y="122835"/>
                  </a:moveTo>
                  <a:cubicBezTo>
                    <a:pt x="189040" y="119037"/>
                    <a:pt x="195876" y="119037"/>
                    <a:pt x="199674" y="122835"/>
                  </a:cubicBezTo>
                  <a:cubicBezTo>
                    <a:pt x="203472" y="126632"/>
                    <a:pt x="203472" y="132709"/>
                    <a:pt x="199674" y="137266"/>
                  </a:cubicBezTo>
                  <a:cubicBezTo>
                    <a:pt x="195117" y="141823"/>
                    <a:pt x="191319" y="146381"/>
                    <a:pt x="186762" y="150938"/>
                  </a:cubicBezTo>
                  <a:cubicBezTo>
                    <a:pt x="185242" y="153976"/>
                    <a:pt x="182204" y="154736"/>
                    <a:pt x="179166" y="154736"/>
                  </a:cubicBezTo>
                  <a:cubicBezTo>
                    <a:pt x="176887" y="154736"/>
                    <a:pt x="174609" y="153976"/>
                    <a:pt x="173090" y="152457"/>
                  </a:cubicBezTo>
                  <a:cubicBezTo>
                    <a:pt x="168532" y="149419"/>
                    <a:pt x="167773" y="142583"/>
                    <a:pt x="171571" y="138026"/>
                  </a:cubicBezTo>
                  <a:cubicBezTo>
                    <a:pt x="176128" y="132709"/>
                    <a:pt x="180685" y="127392"/>
                    <a:pt x="185242" y="122835"/>
                  </a:cubicBezTo>
                  <a:close/>
                  <a:moveTo>
                    <a:pt x="81257" y="111494"/>
                  </a:moveTo>
                  <a:cubicBezTo>
                    <a:pt x="71385" y="123629"/>
                    <a:pt x="62272" y="137282"/>
                    <a:pt x="54677" y="151692"/>
                  </a:cubicBezTo>
                  <a:lnTo>
                    <a:pt x="92648" y="151692"/>
                  </a:lnTo>
                  <a:lnTo>
                    <a:pt x="92648" y="150934"/>
                  </a:lnTo>
                  <a:cubicBezTo>
                    <a:pt x="93408" y="149417"/>
                    <a:pt x="94167" y="147900"/>
                    <a:pt x="94926" y="146383"/>
                  </a:cubicBezTo>
                  <a:cubicBezTo>
                    <a:pt x="97205" y="142591"/>
                    <a:pt x="99483" y="138799"/>
                    <a:pt x="101761" y="135006"/>
                  </a:cubicBezTo>
                  <a:cubicBezTo>
                    <a:pt x="102521" y="133489"/>
                    <a:pt x="103280" y="131972"/>
                    <a:pt x="104039" y="130455"/>
                  </a:cubicBezTo>
                  <a:cubicBezTo>
                    <a:pt x="107077" y="125905"/>
                    <a:pt x="110115" y="121354"/>
                    <a:pt x="113152" y="116803"/>
                  </a:cubicBezTo>
                  <a:cubicBezTo>
                    <a:pt x="113912" y="114528"/>
                    <a:pt x="115431" y="113011"/>
                    <a:pt x="116190" y="111494"/>
                  </a:cubicBezTo>
                  <a:close/>
                  <a:moveTo>
                    <a:pt x="400213" y="85002"/>
                  </a:moveTo>
                  <a:cubicBezTo>
                    <a:pt x="406282" y="88033"/>
                    <a:pt x="412351" y="91822"/>
                    <a:pt x="418420" y="95611"/>
                  </a:cubicBezTo>
                  <a:cubicBezTo>
                    <a:pt x="422972" y="98642"/>
                    <a:pt x="424489" y="104704"/>
                    <a:pt x="421455" y="109251"/>
                  </a:cubicBezTo>
                  <a:cubicBezTo>
                    <a:pt x="419179" y="112282"/>
                    <a:pt x="416144" y="113798"/>
                    <a:pt x="413110" y="113798"/>
                  </a:cubicBezTo>
                  <a:cubicBezTo>
                    <a:pt x="410834" y="113798"/>
                    <a:pt x="409317" y="113798"/>
                    <a:pt x="407800" y="112282"/>
                  </a:cubicBezTo>
                  <a:cubicBezTo>
                    <a:pt x="402489" y="109251"/>
                    <a:pt x="396420" y="106220"/>
                    <a:pt x="391110" y="103189"/>
                  </a:cubicBezTo>
                  <a:cubicBezTo>
                    <a:pt x="385799" y="100915"/>
                    <a:pt x="384282" y="94853"/>
                    <a:pt x="386558" y="89549"/>
                  </a:cubicBezTo>
                  <a:cubicBezTo>
                    <a:pt x="388834" y="84244"/>
                    <a:pt x="394903" y="82729"/>
                    <a:pt x="400213" y="85002"/>
                  </a:cubicBezTo>
                  <a:close/>
                  <a:moveTo>
                    <a:pt x="255897" y="76571"/>
                  </a:moveTo>
                  <a:cubicBezTo>
                    <a:pt x="261215" y="75053"/>
                    <a:pt x="266534" y="77330"/>
                    <a:pt x="268814" y="82644"/>
                  </a:cubicBezTo>
                  <a:cubicBezTo>
                    <a:pt x="271093" y="87958"/>
                    <a:pt x="268054" y="94032"/>
                    <a:pt x="262735" y="95550"/>
                  </a:cubicBezTo>
                  <a:cubicBezTo>
                    <a:pt x="257416" y="97827"/>
                    <a:pt x="251338" y="100864"/>
                    <a:pt x="245259" y="103141"/>
                  </a:cubicBezTo>
                  <a:cubicBezTo>
                    <a:pt x="243739" y="103901"/>
                    <a:pt x="242219" y="104660"/>
                    <a:pt x="240700" y="104660"/>
                  </a:cubicBezTo>
                  <a:cubicBezTo>
                    <a:pt x="237660" y="104660"/>
                    <a:pt x="233861" y="102382"/>
                    <a:pt x="231582" y="99346"/>
                  </a:cubicBezTo>
                  <a:cubicBezTo>
                    <a:pt x="229302" y="94032"/>
                    <a:pt x="231582" y="87958"/>
                    <a:pt x="236141" y="85681"/>
                  </a:cubicBezTo>
                  <a:cubicBezTo>
                    <a:pt x="242979" y="81885"/>
                    <a:pt x="249058" y="79608"/>
                    <a:pt x="255897" y="76571"/>
                  </a:cubicBezTo>
                  <a:close/>
                  <a:moveTo>
                    <a:pt x="318232" y="65184"/>
                  </a:moveTo>
                  <a:lnTo>
                    <a:pt x="318990" y="65184"/>
                  </a:lnTo>
                  <a:cubicBezTo>
                    <a:pt x="325813" y="65184"/>
                    <a:pt x="332636" y="65944"/>
                    <a:pt x="339459" y="66705"/>
                  </a:cubicBezTo>
                  <a:cubicBezTo>
                    <a:pt x="344766" y="67465"/>
                    <a:pt x="349314" y="72028"/>
                    <a:pt x="348556" y="78111"/>
                  </a:cubicBezTo>
                  <a:cubicBezTo>
                    <a:pt x="347798" y="83435"/>
                    <a:pt x="343249" y="87237"/>
                    <a:pt x="337943" y="87237"/>
                  </a:cubicBezTo>
                  <a:cubicBezTo>
                    <a:pt x="337943" y="87237"/>
                    <a:pt x="337184" y="86476"/>
                    <a:pt x="337184" y="86476"/>
                  </a:cubicBezTo>
                  <a:cubicBezTo>
                    <a:pt x="331120" y="85716"/>
                    <a:pt x="325055" y="85716"/>
                    <a:pt x="318990" y="85716"/>
                  </a:cubicBezTo>
                  <a:cubicBezTo>
                    <a:pt x="312925" y="85716"/>
                    <a:pt x="308376" y="81153"/>
                    <a:pt x="308376" y="75830"/>
                  </a:cubicBezTo>
                  <a:cubicBezTo>
                    <a:pt x="308376" y="69746"/>
                    <a:pt x="312925" y="65184"/>
                    <a:pt x="318232" y="65184"/>
                  </a:cubicBezTo>
                  <a:close/>
                  <a:moveTo>
                    <a:pt x="133656" y="60677"/>
                  </a:moveTo>
                  <a:cubicBezTo>
                    <a:pt x="121506" y="69778"/>
                    <a:pt x="109355" y="79638"/>
                    <a:pt x="98723" y="91015"/>
                  </a:cubicBezTo>
                  <a:lnTo>
                    <a:pt x="132138" y="91015"/>
                  </a:lnTo>
                  <a:cubicBezTo>
                    <a:pt x="133656" y="89498"/>
                    <a:pt x="135175" y="87223"/>
                    <a:pt x="136694" y="85706"/>
                  </a:cubicBezTo>
                  <a:cubicBezTo>
                    <a:pt x="138213" y="83431"/>
                    <a:pt x="140491" y="81155"/>
                    <a:pt x="142010" y="79638"/>
                  </a:cubicBezTo>
                  <a:cubicBezTo>
                    <a:pt x="144288" y="77363"/>
                    <a:pt x="146566" y="75088"/>
                    <a:pt x="148085" y="73571"/>
                  </a:cubicBezTo>
                  <a:cubicBezTo>
                    <a:pt x="150364" y="71295"/>
                    <a:pt x="151882" y="69020"/>
                    <a:pt x="154161" y="67503"/>
                  </a:cubicBezTo>
                  <a:cubicBezTo>
                    <a:pt x="156439" y="65228"/>
                    <a:pt x="159477" y="62952"/>
                    <a:pt x="161755" y="60677"/>
                  </a:cubicBezTo>
                  <a:close/>
                  <a:moveTo>
                    <a:pt x="214914" y="25029"/>
                  </a:moveTo>
                  <a:cubicBezTo>
                    <a:pt x="198966" y="28063"/>
                    <a:pt x="183018" y="33372"/>
                    <a:pt x="168589" y="40198"/>
                  </a:cubicBezTo>
                  <a:lnTo>
                    <a:pt x="188334" y="40198"/>
                  </a:lnTo>
                  <a:cubicBezTo>
                    <a:pt x="190612" y="38681"/>
                    <a:pt x="193650" y="37164"/>
                    <a:pt x="196688" y="34889"/>
                  </a:cubicBezTo>
                  <a:cubicBezTo>
                    <a:pt x="198207" y="34131"/>
                    <a:pt x="199725" y="32614"/>
                    <a:pt x="202004" y="31855"/>
                  </a:cubicBezTo>
                  <a:cubicBezTo>
                    <a:pt x="205041" y="30338"/>
                    <a:pt x="208079" y="28063"/>
                    <a:pt x="211877" y="26546"/>
                  </a:cubicBezTo>
                  <a:cubicBezTo>
                    <a:pt x="212636" y="25787"/>
                    <a:pt x="214155" y="25029"/>
                    <a:pt x="214914" y="25029"/>
                  </a:cubicBezTo>
                  <a:close/>
                  <a:moveTo>
                    <a:pt x="318954" y="20478"/>
                  </a:moveTo>
                  <a:cubicBezTo>
                    <a:pt x="310600" y="20478"/>
                    <a:pt x="303006" y="20478"/>
                    <a:pt x="294653" y="21237"/>
                  </a:cubicBezTo>
                  <a:lnTo>
                    <a:pt x="290855" y="21995"/>
                  </a:lnTo>
                  <a:cubicBezTo>
                    <a:pt x="290096" y="21995"/>
                    <a:pt x="290096" y="21995"/>
                    <a:pt x="289337" y="22754"/>
                  </a:cubicBezTo>
                  <a:cubicBezTo>
                    <a:pt x="285540" y="22754"/>
                    <a:pt x="282502" y="23512"/>
                    <a:pt x="278705" y="24271"/>
                  </a:cubicBezTo>
                  <a:cubicBezTo>
                    <a:pt x="278705" y="24271"/>
                    <a:pt x="278705" y="24271"/>
                    <a:pt x="277945" y="24271"/>
                  </a:cubicBezTo>
                  <a:cubicBezTo>
                    <a:pt x="274908" y="25029"/>
                    <a:pt x="271111" y="25787"/>
                    <a:pt x="268073" y="26546"/>
                  </a:cubicBezTo>
                  <a:cubicBezTo>
                    <a:pt x="267314" y="26546"/>
                    <a:pt x="267314" y="26546"/>
                    <a:pt x="266554" y="26546"/>
                  </a:cubicBezTo>
                  <a:cubicBezTo>
                    <a:pt x="263517" y="27304"/>
                    <a:pt x="260479" y="28821"/>
                    <a:pt x="257441" y="29580"/>
                  </a:cubicBezTo>
                  <a:cubicBezTo>
                    <a:pt x="256682" y="29580"/>
                    <a:pt x="255922" y="30338"/>
                    <a:pt x="254404" y="30338"/>
                  </a:cubicBezTo>
                  <a:cubicBezTo>
                    <a:pt x="252125" y="31097"/>
                    <a:pt x="249847" y="31855"/>
                    <a:pt x="246810" y="32614"/>
                  </a:cubicBezTo>
                  <a:cubicBezTo>
                    <a:pt x="245291" y="33372"/>
                    <a:pt x="243012" y="34131"/>
                    <a:pt x="240734" y="35648"/>
                  </a:cubicBezTo>
                  <a:cubicBezTo>
                    <a:pt x="239215" y="35648"/>
                    <a:pt x="238456" y="36406"/>
                    <a:pt x="236937" y="37164"/>
                  </a:cubicBezTo>
                  <a:cubicBezTo>
                    <a:pt x="182259" y="59918"/>
                    <a:pt x="136694" y="105426"/>
                    <a:pt x="109355" y="163069"/>
                  </a:cubicBezTo>
                  <a:cubicBezTo>
                    <a:pt x="109355" y="163828"/>
                    <a:pt x="109355" y="163828"/>
                    <a:pt x="109355" y="164586"/>
                  </a:cubicBezTo>
                  <a:cubicBezTo>
                    <a:pt x="107836" y="167620"/>
                    <a:pt x="106318" y="170654"/>
                    <a:pt x="104799" y="174446"/>
                  </a:cubicBezTo>
                  <a:cubicBezTo>
                    <a:pt x="104039" y="175205"/>
                    <a:pt x="103280" y="176722"/>
                    <a:pt x="103280" y="178239"/>
                  </a:cubicBezTo>
                  <a:cubicBezTo>
                    <a:pt x="101761" y="180514"/>
                    <a:pt x="101002" y="182789"/>
                    <a:pt x="100242" y="185823"/>
                  </a:cubicBezTo>
                  <a:cubicBezTo>
                    <a:pt x="99483" y="187341"/>
                    <a:pt x="98723" y="188858"/>
                    <a:pt x="97964" y="190374"/>
                  </a:cubicBezTo>
                  <a:cubicBezTo>
                    <a:pt x="97205" y="192650"/>
                    <a:pt x="96445" y="194925"/>
                    <a:pt x="95686" y="197201"/>
                  </a:cubicBezTo>
                  <a:cubicBezTo>
                    <a:pt x="95686" y="199476"/>
                    <a:pt x="94926" y="200993"/>
                    <a:pt x="94167" y="203268"/>
                  </a:cubicBezTo>
                  <a:cubicBezTo>
                    <a:pt x="93408" y="204785"/>
                    <a:pt x="92648" y="207061"/>
                    <a:pt x="92648" y="209336"/>
                  </a:cubicBezTo>
                  <a:cubicBezTo>
                    <a:pt x="91889" y="211611"/>
                    <a:pt x="91129" y="213128"/>
                    <a:pt x="90370" y="215404"/>
                  </a:cubicBezTo>
                  <a:cubicBezTo>
                    <a:pt x="90370" y="217679"/>
                    <a:pt x="89611" y="219955"/>
                    <a:pt x="88851" y="221471"/>
                  </a:cubicBezTo>
                  <a:cubicBezTo>
                    <a:pt x="88851" y="223747"/>
                    <a:pt x="88092" y="226022"/>
                    <a:pt x="87332" y="227539"/>
                  </a:cubicBezTo>
                  <a:cubicBezTo>
                    <a:pt x="87332" y="229815"/>
                    <a:pt x="86573" y="232090"/>
                    <a:pt x="86573" y="234365"/>
                  </a:cubicBezTo>
                  <a:cubicBezTo>
                    <a:pt x="85813" y="236641"/>
                    <a:pt x="85813" y="238158"/>
                    <a:pt x="85054" y="240433"/>
                  </a:cubicBezTo>
                  <a:cubicBezTo>
                    <a:pt x="85054" y="242708"/>
                    <a:pt x="84295" y="244984"/>
                    <a:pt x="84295" y="247259"/>
                  </a:cubicBezTo>
                  <a:cubicBezTo>
                    <a:pt x="83535" y="249535"/>
                    <a:pt x="83535" y="251810"/>
                    <a:pt x="83535" y="253327"/>
                  </a:cubicBezTo>
                  <a:cubicBezTo>
                    <a:pt x="82776" y="255602"/>
                    <a:pt x="82776" y="258636"/>
                    <a:pt x="82776" y="260912"/>
                  </a:cubicBezTo>
                  <a:cubicBezTo>
                    <a:pt x="82016" y="262428"/>
                    <a:pt x="82016" y="264704"/>
                    <a:pt x="82016" y="266221"/>
                  </a:cubicBezTo>
                  <a:cubicBezTo>
                    <a:pt x="82016" y="269255"/>
                    <a:pt x="81257" y="272288"/>
                    <a:pt x="81257" y="275322"/>
                  </a:cubicBezTo>
                  <a:cubicBezTo>
                    <a:pt x="81257" y="276839"/>
                    <a:pt x="81257" y="278356"/>
                    <a:pt x="81257" y="279873"/>
                  </a:cubicBezTo>
                  <a:cubicBezTo>
                    <a:pt x="80498" y="284424"/>
                    <a:pt x="80498" y="288975"/>
                    <a:pt x="80498" y="293525"/>
                  </a:cubicBezTo>
                  <a:cubicBezTo>
                    <a:pt x="80498" y="298076"/>
                    <a:pt x="80498" y="302627"/>
                    <a:pt x="81257" y="306419"/>
                  </a:cubicBezTo>
                  <a:cubicBezTo>
                    <a:pt x="81257" y="308695"/>
                    <a:pt x="81257" y="310212"/>
                    <a:pt x="81257" y="311729"/>
                  </a:cubicBezTo>
                  <a:cubicBezTo>
                    <a:pt x="81257" y="314004"/>
                    <a:pt x="81257" y="317038"/>
                    <a:pt x="82016" y="320072"/>
                  </a:cubicBezTo>
                  <a:cubicBezTo>
                    <a:pt x="82016" y="321589"/>
                    <a:pt x="82016" y="323864"/>
                    <a:pt x="82776" y="325381"/>
                  </a:cubicBezTo>
                  <a:cubicBezTo>
                    <a:pt x="82776" y="328415"/>
                    <a:pt x="82776" y="330690"/>
                    <a:pt x="83535" y="332966"/>
                  </a:cubicBezTo>
                  <a:cubicBezTo>
                    <a:pt x="83535" y="335241"/>
                    <a:pt x="83535" y="336758"/>
                    <a:pt x="84295" y="339033"/>
                  </a:cubicBezTo>
                  <a:cubicBezTo>
                    <a:pt x="84295" y="341309"/>
                    <a:pt x="85054" y="343584"/>
                    <a:pt x="85054" y="345859"/>
                  </a:cubicBezTo>
                  <a:cubicBezTo>
                    <a:pt x="85813" y="348135"/>
                    <a:pt x="85813" y="350410"/>
                    <a:pt x="86573" y="351927"/>
                  </a:cubicBezTo>
                  <a:cubicBezTo>
                    <a:pt x="86573" y="354203"/>
                    <a:pt x="87332" y="356478"/>
                    <a:pt x="87332" y="358753"/>
                  </a:cubicBezTo>
                  <a:cubicBezTo>
                    <a:pt x="88092" y="361029"/>
                    <a:pt x="88851" y="362546"/>
                    <a:pt x="88851" y="364821"/>
                  </a:cubicBezTo>
                  <a:cubicBezTo>
                    <a:pt x="89611" y="367096"/>
                    <a:pt x="90370" y="369372"/>
                    <a:pt x="90370" y="370889"/>
                  </a:cubicBezTo>
                  <a:cubicBezTo>
                    <a:pt x="91129" y="373164"/>
                    <a:pt x="91889" y="375439"/>
                    <a:pt x="91889" y="376956"/>
                  </a:cubicBezTo>
                  <a:cubicBezTo>
                    <a:pt x="92648" y="379232"/>
                    <a:pt x="93408" y="381507"/>
                    <a:pt x="94167" y="383783"/>
                  </a:cubicBezTo>
                  <a:cubicBezTo>
                    <a:pt x="94926" y="385300"/>
                    <a:pt x="95686" y="387575"/>
                    <a:pt x="95686" y="389092"/>
                  </a:cubicBezTo>
                  <a:cubicBezTo>
                    <a:pt x="96445" y="391367"/>
                    <a:pt x="97205" y="393643"/>
                    <a:pt x="97964" y="395918"/>
                  </a:cubicBezTo>
                  <a:cubicBezTo>
                    <a:pt x="98723" y="397435"/>
                    <a:pt x="99483" y="398952"/>
                    <a:pt x="100242" y="401227"/>
                  </a:cubicBezTo>
                  <a:cubicBezTo>
                    <a:pt x="101002" y="403503"/>
                    <a:pt x="101761" y="405778"/>
                    <a:pt x="103280" y="408812"/>
                  </a:cubicBezTo>
                  <a:cubicBezTo>
                    <a:pt x="103280" y="409570"/>
                    <a:pt x="104039" y="411087"/>
                    <a:pt x="104799" y="412604"/>
                  </a:cubicBezTo>
                  <a:cubicBezTo>
                    <a:pt x="106318" y="415638"/>
                    <a:pt x="107077" y="418672"/>
                    <a:pt x="108596" y="422464"/>
                  </a:cubicBezTo>
                  <a:cubicBezTo>
                    <a:pt x="109355" y="422464"/>
                    <a:pt x="109355" y="423223"/>
                    <a:pt x="109355" y="423223"/>
                  </a:cubicBezTo>
                  <a:cubicBezTo>
                    <a:pt x="136694" y="481624"/>
                    <a:pt x="182259" y="526374"/>
                    <a:pt x="236937" y="549886"/>
                  </a:cubicBezTo>
                  <a:cubicBezTo>
                    <a:pt x="237697" y="549886"/>
                    <a:pt x="239215" y="550644"/>
                    <a:pt x="240734" y="551403"/>
                  </a:cubicBezTo>
                  <a:cubicBezTo>
                    <a:pt x="243012" y="552161"/>
                    <a:pt x="245291" y="552920"/>
                    <a:pt x="246810" y="553678"/>
                  </a:cubicBezTo>
                  <a:cubicBezTo>
                    <a:pt x="249847" y="554437"/>
                    <a:pt x="252125" y="555195"/>
                    <a:pt x="254404" y="555954"/>
                  </a:cubicBezTo>
                  <a:cubicBezTo>
                    <a:pt x="255922" y="556712"/>
                    <a:pt x="256682" y="556712"/>
                    <a:pt x="257441" y="557471"/>
                  </a:cubicBezTo>
                  <a:cubicBezTo>
                    <a:pt x="260479" y="558229"/>
                    <a:pt x="263517" y="558988"/>
                    <a:pt x="266554" y="559746"/>
                  </a:cubicBezTo>
                  <a:cubicBezTo>
                    <a:pt x="267314" y="559746"/>
                    <a:pt x="267314" y="559746"/>
                    <a:pt x="268073" y="559746"/>
                  </a:cubicBezTo>
                  <a:cubicBezTo>
                    <a:pt x="271111" y="560504"/>
                    <a:pt x="274908" y="561263"/>
                    <a:pt x="277945" y="562021"/>
                  </a:cubicBezTo>
                  <a:cubicBezTo>
                    <a:pt x="278705" y="562021"/>
                    <a:pt x="278705" y="562021"/>
                    <a:pt x="278705" y="562780"/>
                  </a:cubicBezTo>
                  <a:cubicBezTo>
                    <a:pt x="282502" y="562780"/>
                    <a:pt x="285540" y="563538"/>
                    <a:pt x="289337" y="564297"/>
                  </a:cubicBezTo>
                  <a:cubicBezTo>
                    <a:pt x="290096" y="564297"/>
                    <a:pt x="290096" y="564297"/>
                    <a:pt x="290855" y="564297"/>
                  </a:cubicBezTo>
                  <a:lnTo>
                    <a:pt x="294653" y="565055"/>
                  </a:lnTo>
                  <a:cubicBezTo>
                    <a:pt x="303006" y="565814"/>
                    <a:pt x="310600" y="566572"/>
                    <a:pt x="318954" y="566572"/>
                  </a:cubicBezTo>
                  <a:cubicBezTo>
                    <a:pt x="449573" y="566572"/>
                    <a:pt x="556650" y="443701"/>
                    <a:pt x="556650" y="293525"/>
                  </a:cubicBezTo>
                  <a:cubicBezTo>
                    <a:pt x="556650" y="142591"/>
                    <a:pt x="449573" y="20478"/>
                    <a:pt x="318954" y="20478"/>
                  </a:cubicBezTo>
                  <a:close/>
                  <a:moveTo>
                    <a:pt x="258201" y="0"/>
                  </a:moveTo>
                  <a:cubicBezTo>
                    <a:pt x="268073" y="0"/>
                    <a:pt x="277945" y="758"/>
                    <a:pt x="287818" y="2275"/>
                  </a:cubicBezTo>
                  <a:cubicBezTo>
                    <a:pt x="298450" y="758"/>
                    <a:pt x="308322" y="0"/>
                    <a:pt x="318954" y="0"/>
                  </a:cubicBezTo>
                  <a:cubicBezTo>
                    <a:pt x="460964" y="0"/>
                    <a:pt x="577154" y="131214"/>
                    <a:pt x="577154" y="293525"/>
                  </a:cubicBezTo>
                  <a:cubicBezTo>
                    <a:pt x="577154" y="455078"/>
                    <a:pt x="460964" y="586292"/>
                    <a:pt x="318954" y="586292"/>
                  </a:cubicBezTo>
                  <a:cubicBezTo>
                    <a:pt x="308322" y="586292"/>
                    <a:pt x="298450" y="585534"/>
                    <a:pt x="287818" y="584775"/>
                  </a:cubicBezTo>
                  <a:cubicBezTo>
                    <a:pt x="277945" y="585534"/>
                    <a:pt x="268073" y="586292"/>
                    <a:pt x="258201" y="586292"/>
                  </a:cubicBezTo>
                  <a:cubicBezTo>
                    <a:pt x="203522" y="586292"/>
                    <a:pt x="152642" y="567331"/>
                    <a:pt x="110874" y="533958"/>
                  </a:cubicBezTo>
                  <a:cubicBezTo>
                    <a:pt x="110115" y="533200"/>
                    <a:pt x="109355" y="533200"/>
                    <a:pt x="108596" y="532441"/>
                  </a:cubicBezTo>
                  <a:cubicBezTo>
                    <a:pt x="91129" y="518031"/>
                    <a:pt x="75182" y="501344"/>
                    <a:pt x="60753" y="482383"/>
                  </a:cubicBezTo>
                  <a:cubicBezTo>
                    <a:pt x="60753" y="482383"/>
                    <a:pt x="59993" y="481624"/>
                    <a:pt x="59993" y="480866"/>
                  </a:cubicBezTo>
                  <a:cubicBezTo>
                    <a:pt x="46324" y="461904"/>
                    <a:pt x="34173" y="441426"/>
                    <a:pt x="25060" y="419430"/>
                  </a:cubicBezTo>
                  <a:cubicBezTo>
                    <a:pt x="24301" y="418672"/>
                    <a:pt x="24301" y="417913"/>
                    <a:pt x="24301" y="417913"/>
                  </a:cubicBezTo>
                  <a:cubicBezTo>
                    <a:pt x="8353" y="379990"/>
                    <a:pt x="0" y="337516"/>
                    <a:pt x="0" y="293525"/>
                  </a:cubicBezTo>
                  <a:cubicBezTo>
                    <a:pt x="0" y="264704"/>
                    <a:pt x="3037" y="237399"/>
                    <a:pt x="9872" y="211611"/>
                  </a:cubicBezTo>
                  <a:cubicBezTo>
                    <a:pt x="9872" y="210095"/>
                    <a:pt x="10632" y="209336"/>
                    <a:pt x="10632" y="207819"/>
                  </a:cubicBezTo>
                  <a:cubicBezTo>
                    <a:pt x="15188" y="191133"/>
                    <a:pt x="21263" y="174446"/>
                    <a:pt x="28857" y="158519"/>
                  </a:cubicBezTo>
                  <a:cubicBezTo>
                    <a:pt x="28857" y="157760"/>
                    <a:pt x="28857" y="157760"/>
                    <a:pt x="29617" y="157002"/>
                  </a:cubicBezTo>
                  <a:cubicBezTo>
                    <a:pt x="39489" y="134248"/>
                    <a:pt x="52399" y="113769"/>
                    <a:pt x="67588" y="94808"/>
                  </a:cubicBezTo>
                  <a:cubicBezTo>
                    <a:pt x="68347" y="94808"/>
                    <a:pt x="68347" y="94049"/>
                    <a:pt x="69106" y="94049"/>
                  </a:cubicBezTo>
                  <a:cubicBezTo>
                    <a:pt x="85054" y="74329"/>
                    <a:pt x="103280" y="57643"/>
                    <a:pt x="123025" y="43232"/>
                  </a:cubicBezTo>
                  <a:cubicBezTo>
                    <a:pt x="162514" y="15927"/>
                    <a:pt x="208839" y="0"/>
                    <a:pt x="258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3525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4B909993-A948-4C9D-BA66-A1318A2C018E}"/>
              </a:ext>
            </a:extLst>
          </p:cNvPr>
          <p:cNvGrpSpPr/>
          <p:nvPr/>
        </p:nvGrpSpPr>
        <p:grpSpPr>
          <a:xfrm>
            <a:off x="229369" y="1498927"/>
            <a:ext cx="2916079" cy="3644182"/>
            <a:chOff x="229369" y="1722945"/>
            <a:chExt cx="2916079" cy="3644182"/>
          </a:xfrm>
        </p:grpSpPr>
        <p:sp>
          <p:nvSpPr>
            <p:cNvPr id="16" name="koppt-文本框">
              <a:extLst>
                <a:ext uri="{FF2B5EF4-FFF2-40B4-BE49-F238E27FC236}">
                  <a16:creationId xmlns="" xmlns:a16="http://schemas.microsoft.com/office/drawing/2014/main" id="{D751B3CB-1D59-4569-9130-3B24A26FA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17229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效率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同样时间，成果更多</a:t>
              </a:r>
            </a:p>
          </p:txBody>
        </p:sp>
        <p:sp>
          <p:nvSpPr>
            <p:cNvPr id="17" name="koppt-文本框">
              <a:extLst>
                <a:ext uri="{FF2B5EF4-FFF2-40B4-BE49-F238E27FC236}">
                  <a16:creationId xmlns="" xmlns:a16="http://schemas.microsoft.com/office/drawing/2014/main" id="{1A69DEFB-D499-470E-9355-AADA6CD6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69" y="316669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效能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做最该做的事，要事第一</a:t>
              </a:r>
            </a:p>
          </p:txBody>
        </p:sp>
        <p:sp>
          <p:nvSpPr>
            <p:cNvPr id="18" name="koppt-文本框">
              <a:extLst>
                <a:ext uri="{FF2B5EF4-FFF2-40B4-BE49-F238E27FC236}">
                  <a16:creationId xmlns="" xmlns:a16="http://schemas.microsoft.com/office/drawing/2014/main" id="{0B70FA48-0D86-4AF6-9262-7AC5789F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46104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勤恳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充分利用时间，不浪费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EDB725E-8169-4928-8D5C-7A61FA7C979F}"/>
              </a:ext>
            </a:extLst>
          </p:cNvPr>
          <p:cNvGrpSpPr/>
          <p:nvPr/>
        </p:nvGrpSpPr>
        <p:grpSpPr>
          <a:xfrm flipH="1">
            <a:off x="9046552" y="1498927"/>
            <a:ext cx="2916079" cy="3644182"/>
            <a:chOff x="229369" y="1722945"/>
            <a:chExt cx="2916079" cy="3644182"/>
          </a:xfrm>
        </p:grpSpPr>
        <p:sp>
          <p:nvSpPr>
            <p:cNvPr id="13" name="koppt-文本框">
              <a:extLst>
                <a:ext uri="{FF2B5EF4-FFF2-40B4-BE49-F238E27FC236}">
                  <a16:creationId xmlns="" xmlns:a16="http://schemas.microsoft.com/office/drawing/2014/main" id="{65609166-C385-4F91-B2D0-62CE65FA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17229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在刀刃上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一分钱也不剩</a:t>
              </a:r>
            </a:p>
          </p:txBody>
        </p:sp>
        <p:sp>
          <p:nvSpPr>
            <p:cNvPr id="14" name="koppt-文本框">
              <a:extLst>
                <a:ext uri="{FF2B5EF4-FFF2-40B4-BE49-F238E27FC236}">
                  <a16:creationId xmlns="" xmlns:a16="http://schemas.microsoft.com/office/drawing/2014/main" id="{CAA96DF9-C322-4FD9-8643-55884966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69" y="316669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把钱花完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同样的钱，买的最多</a:t>
              </a:r>
            </a:p>
          </p:txBody>
        </p:sp>
        <p:sp>
          <p:nvSpPr>
            <p:cNvPr id="15" name="koppt-文本框">
              <a:extLst>
                <a:ext uri="{FF2B5EF4-FFF2-40B4-BE49-F238E27FC236}">
                  <a16:creationId xmlns="" xmlns:a16="http://schemas.microsoft.com/office/drawing/2014/main" id="{CC1ED067-DDD0-47E8-A1C1-09118019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46104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便宜实惠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买最该买的东西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8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3">
            <a:extLst>
              <a:ext uri="{FF2B5EF4-FFF2-40B4-BE49-F238E27FC236}">
                <a16:creationId xmlns="" xmlns:a16="http://schemas.microsoft.com/office/drawing/2014/main" id="{790BC74D-24D9-4C23-8B50-B462060DB41E}"/>
              </a:ext>
            </a:extLst>
          </p:cNvPr>
          <p:cNvCxnSpPr/>
          <p:nvPr/>
        </p:nvCxnSpPr>
        <p:spPr>
          <a:xfrm>
            <a:off x="785988" y="5243686"/>
            <a:ext cx="10989612" cy="0"/>
          </a:xfrm>
          <a:prstGeom prst="line">
            <a:avLst/>
          </a:prstGeom>
          <a:ln w="28575">
            <a:solidFill>
              <a:srgbClr val="C0C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1C19D4D-4F0C-4CC1-8EA0-8088926C6C57}"/>
              </a:ext>
            </a:extLst>
          </p:cNvPr>
          <p:cNvGrpSpPr/>
          <p:nvPr/>
        </p:nvGrpSpPr>
        <p:grpSpPr>
          <a:xfrm>
            <a:off x="1005699" y="1751965"/>
            <a:ext cx="2535038" cy="3088123"/>
            <a:chOff x="1005699" y="1751965"/>
            <a:chExt cx="2535038" cy="3088123"/>
          </a:xfrm>
        </p:grpSpPr>
        <p:sp>
          <p:nvSpPr>
            <p:cNvPr id="9" name="3">
              <a:extLst>
                <a:ext uri="{FF2B5EF4-FFF2-40B4-BE49-F238E27FC236}">
                  <a16:creationId xmlns="" xmlns:a16="http://schemas.microsoft.com/office/drawing/2014/main" id="{0D5F9BDB-4400-4D92-BA36-8EB180278AE2}"/>
                </a:ext>
              </a:extLst>
            </p:cNvPr>
            <p:cNvSpPr/>
            <p:nvPr/>
          </p:nvSpPr>
          <p:spPr>
            <a:xfrm rot="5400000" flipV="1">
              <a:off x="-274752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3形">
              <a:extLst>
                <a:ext uri="{FF2B5EF4-FFF2-40B4-BE49-F238E27FC236}">
                  <a16:creationId xmlns="" xmlns:a16="http://schemas.microsoft.com/office/drawing/2014/main" id="{7B2505A7-1175-4F0C-BCB7-8E60FF35B59F}"/>
                </a:ext>
              </a:extLst>
            </p:cNvPr>
            <p:cNvSpPr/>
            <p:nvPr/>
          </p:nvSpPr>
          <p:spPr>
            <a:xfrm rot="5400000">
              <a:off x="975375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3">
              <a:extLst>
                <a:ext uri="{FF2B5EF4-FFF2-40B4-BE49-F238E27FC236}">
                  <a16:creationId xmlns="" xmlns:a16="http://schemas.microsoft.com/office/drawing/2014/main" id="{877F897C-2683-4562-BFB3-76E79975A23D}"/>
                </a:ext>
              </a:extLst>
            </p:cNvPr>
            <p:cNvSpPr txBox="1"/>
            <p:nvPr/>
          </p:nvSpPr>
          <p:spPr>
            <a:xfrm>
              <a:off x="1005699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淡定从容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="" xmlns:a16="http://schemas.microsoft.com/office/drawing/2014/main" id="{2FE709FF-63FA-4350-8664-BED01D2812E3}"/>
                </a:ext>
              </a:extLst>
            </p:cNvPr>
            <p:cNvSpPr/>
            <p:nvPr/>
          </p:nvSpPr>
          <p:spPr>
            <a:xfrm>
              <a:off x="1639345" y="2557362"/>
              <a:ext cx="1760185" cy="1477328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 各种沟通（角色）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培训工作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培养下属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知识管理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技能提升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防患未然（锻炼、防火）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16EA8B3-A1F5-429E-92A8-C8796E7DFCC0}"/>
              </a:ext>
            </a:extLst>
          </p:cNvPr>
          <p:cNvGrpSpPr/>
          <p:nvPr/>
        </p:nvGrpSpPr>
        <p:grpSpPr>
          <a:xfrm>
            <a:off x="3505954" y="1751965"/>
            <a:ext cx="2535039" cy="3088123"/>
            <a:chOff x="3505954" y="1751965"/>
            <a:chExt cx="2535039" cy="3088123"/>
          </a:xfrm>
        </p:grpSpPr>
        <p:sp>
          <p:nvSpPr>
            <p:cNvPr id="11" name="3">
              <a:extLst>
                <a:ext uri="{FF2B5EF4-FFF2-40B4-BE49-F238E27FC236}">
                  <a16:creationId xmlns="" xmlns:a16="http://schemas.microsoft.com/office/drawing/2014/main" id="{CA89B63D-0493-4593-BD49-A6F3AF64C9C6}"/>
                </a:ext>
              </a:extLst>
            </p:cNvPr>
            <p:cNvSpPr/>
            <p:nvPr/>
          </p:nvSpPr>
          <p:spPr>
            <a:xfrm rot="5400000" flipV="1">
              <a:off x="2225504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3">
              <a:extLst>
                <a:ext uri="{FF2B5EF4-FFF2-40B4-BE49-F238E27FC236}">
                  <a16:creationId xmlns="" xmlns:a16="http://schemas.microsoft.com/office/drawing/2014/main" id="{E09B5838-587B-47F6-8ED7-382ECD2F74D1}"/>
                </a:ext>
              </a:extLst>
            </p:cNvPr>
            <p:cNvSpPr/>
            <p:nvPr/>
          </p:nvSpPr>
          <p:spPr>
            <a:xfrm rot="5400000">
              <a:off x="3475631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3">
              <a:extLst>
                <a:ext uri="{FF2B5EF4-FFF2-40B4-BE49-F238E27FC236}">
                  <a16:creationId xmlns="" xmlns:a16="http://schemas.microsoft.com/office/drawing/2014/main" id="{9620E161-A8CB-4D12-8746-FAF32AB171AA}"/>
                </a:ext>
              </a:extLst>
            </p:cNvPr>
            <p:cNvSpPr txBox="1"/>
            <p:nvPr/>
          </p:nvSpPr>
          <p:spPr>
            <a:xfrm>
              <a:off x="3505954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压力山大</a:t>
              </a:r>
            </a:p>
          </p:txBody>
        </p:sp>
        <p:sp>
          <p:nvSpPr>
            <p:cNvPr id="23" name="3">
              <a:extLst>
                <a:ext uri="{FF2B5EF4-FFF2-40B4-BE49-F238E27FC236}">
                  <a16:creationId xmlns="" xmlns:a16="http://schemas.microsoft.com/office/drawing/2014/main" id="{CBE9019F-BBEA-402E-9E56-3852F1CF198D}"/>
                </a:ext>
              </a:extLst>
            </p:cNvPr>
            <p:cNvSpPr/>
            <p:nvPr/>
          </p:nvSpPr>
          <p:spPr>
            <a:xfrm>
              <a:off x="4210204" y="2757537"/>
              <a:ext cx="1760185" cy="890693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二象限转过来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燃眉之急的问题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危机（看病、救火）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422DA12D-1623-4837-A48C-607632C661F3}"/>
              </a:ext>
            </a:extLst>
          </p:cNvPr>
          <p:cNvGrpSpPr/>
          <p:nvPr/>
        </p:nvGrpSpPr>
        <p:grpSpPr>
          <a:xfrm>
            <a:off x="6006209" y="1751965"/>
            <a:ext cx="2535038" cy="3088123"/>
            <a:chOff x="6006209" y="1751965"/>
            <a:chExt cx="2535038" cy="3088123"/>
          </a:xfrm>
        </p:grpSpPr>
        <p:sp>
          <p:nvSpPr>
            <p:cNvPr id="13" name="3">
              <a:extLst>
                <a:ext uri="{FF2B5EF4-FFF2-40B4-BE49-F238E27FC236}">
                  <a16:creationId xmlns="" xmlns:a16="http://schemas.microsoft.com/office/drawing/2014/main" id="{1AB51051-FB28-4C72-8FB4-A3A920AEA619}"/>
                </a:ext>
              </a:extLst>
            </p:cNvPr>
            <p:cNvSpPr/>
            <p:nvPr/>
          </p:nvSpPr>
          <p:spPr>
            <a:xfrm rot="5400000" flipV="1">
              <a:off x="4725758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3">
              <a:extLst>
                <a:ext uri="{FF2B5EF4-FFF2-40B4-BE49-F238E27FC236}">
                  <a16:creationId xmlns="" xmlns:a16="http://schemas.microsoft.com/office/drawing/2014/main" id="{D3833C4C-A2BE-4981-BF45-6F687E5DCDF0}"/>
                </a:ext>
              </a:extLst>
            </p:cNvPr>
            <p:cNvSpPr/>
            <p:nvPr/>
          </p:nvSpPr>
          <p:spPr>
            <a:xfrm rot="5400000">
              <a:off x="5975885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3">
              <a:extLst>
                <a:ext uri="{FF2B5EF4-FFF2-40B4-BE49-F238E27FC236}">
                  <a16:creationId xmlns="" xmlns:a16="http://schemas.microsoft.com/office/drawing/2014/main" id="{38B6E51C-8ACC-48A0-986F-59AC63879631}"/>
                </a:ext>
              </a:extLst>
            </p:cNvPr>
            <p:cNvSpPr txBox="1"/>
            <p:nvPr/>
          </p:nvSpPr>
          <p:spPr>
            <a:xfrm>
              <a:off x="6006209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浪费生命</a:t>
              </a:r>
            </a:p>
          </p:txBody>
        </p:sp>
        <p:sp>
          <p:nvSpPr>
            <p:cNvPr id="24" name="3">
              <a:extLst>
                <a:ext uri="{FF2B5EF4-FFF2-40B4-BE49-F238E27FC236}">
                  <a16:creationId xmlns="" xmlns:a16="http://schemas.microsoft.com/office/drawing/2014/main" id="{AF13EE76-744B-4A38-9D86-D6BD6788B980}"/>
                </a:ext>
              </a:extLst>
            </p:cNvPr>
            <p:cNvSpPr/>
            <p:nvPr/>
          </p:nvSpPr>
          <p:spPr>
            <a:xfrm>
              <a:off x="6639854" y="2557362"/>
              <a:ext cx="1760185" cy="1167692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等待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闲聊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闲逛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看热闹无谓的会议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应酬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嗜好沉迷（游戏）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新闻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微博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4F2D580A-5A5D-475F-9CB0-9B99D168E7D1}"/>
              </a:ext>
            </a:extLst>
          </p:cNvPr>
          <p:cNvGrpSpPr/>
          <p:nvPr/>
        </p:nvGrpSpPr>
        <p:grpSpPr>
          <a:xfrm>
            <a:off x="8506463" y="1751965"/>
            <a:ext cx="2535040" cy="3088123"/>
            <a:chOff x="8506463" y="1751965"/>
            <a:chExt cx="2535040" cy="3088123"/>
          </a:xfrm>
        </p:grpSpPr>
        <p:sp>
          <p:nvSpPr>
            <p:cNvPr id="15" name="3">
              <a:extLst>
                <a:ext uri="{FF2B5EF4-FFF2-40B4-BE49-F238E27FC236}">
                  <a16:creationId xmlns="" xmlns:a16="http://schemas.microsoft.com/office/drawing/2014/main" id="{2BB787B9-3D65-4361-8DEA-A7075282C551}"/>
                </a:ext>
              </a:extLst>
            </p:cNvPr>
            <p:cNvSpPr/>
            <p:nvPr/>
          </p:nvSpPr>
          <p:spPr>
            <a:xfrm rot="5400000" flipV="1">
              <a:off x="7226014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3">
              <a:extLst>
                <a:ext uri="{FF2B5EF4-FFF2-40B4-BE49-F238E27FC236}">
                  <a16:creationId xmlns="" xmlns:a16="http://schemas.microsoft.com/office/drawing/2014/main" id="{848EBE17-BB0C-4AAB-93C3-07EFC1DDF180}"/>
                </a:ext>
              </a:extLst>
            </p:cNvPr>
            <p:cNvSpPr/>
            <p:nvPr/>
          </p:nvSpPr>
          <p:spPr>
            <a:xfrm rot="5400000">
              <a:off x="8476141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3">
              <a:extLst>
                <a:ext uri="{FF2B5EF4-FFF2-40B4-BE49-F238E27FC236}">
                  <a16:creationId xmlns="" xmlns:a16="http://schemas.microsoft.com/office/drawing/2014/main" id="{C0FCFE9C-A68F-4FDE-B19D-56A9A2D7A58C}"/>
                </a:ext>
              </a:extLst>
            </p:cNvPr>
            <p:cNvSpPr txBox="1"/>
            <p:nvPr/>
          </p:nvSpPr>
          <p:spPr>
            <a:xfrm>
              <a:off x="8506463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忙且盲目</a:t>
              </a:r>
            </a:p>
          </p:txBody>
        </p:sp>
        <p:sp>
          <p:nvSpPr>
            <p:cNvPr id="25" name="3">
              <a:extLst>
                <a:ext uri="{FF2B5EF4-FFF2-40B4-BE49-F238E27FC236}">
                  <a16:creationId xmlns="" xmlns:a16="http://schemas.microsoft.com/office/drawing/2014/main" id="{1ACF6A21-0A46-41AF-A3D0-FE3514060E3C}"/>
                </a:ext>
              </a:extLst>
            </p:cNvPr>
            <p:cNvSpPr/>
            <p:nvPr/>
          </p:nvSpPr>
          <p:spPr>
            <a:xfrm>
              <a:off x="9140110" y="2557362"/>
              <a:ext cx="1760185" cy="1477328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任何非预约事项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干扰电话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/QQ/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下属请示与报告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日常文件批阅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别人求帮忙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AEE0F98-0856-47F2-94CF-0896C75178AC}"/>
              </a:ext>
            </a:extLst>
          </p:cNvPr>
          <p:cNvSpPr/>
          <p:nvPr/>
        </p:nvSpPr>
        <p:spPr>
          <a:xfrm rot="20777327">
            <a:off x="6808249" y="4514925"/>
            <a:ext cx="156966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打发时间时做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9340A368-04AE-47C8-BE51-8261C2C66F63}"/>
              </a:ext>
            </a:extLst>
          </p:cNvPr>
          <p:cNvSpPr/>
          <p:nvPr/>
        </p:nvSpPr>
        <p:spPr>
          <a:xfrm rot="20681036">
            <a:off x="1576936" y="4615536"/>
            <a:ext cx="1800493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定出时间待会做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05E7350-64DC-4441-8EE7-4722436E7740}"/>
              </a:ext>
            </a:extLst>
          </p:cNvPr>
          <p:cNvSpPr/>
          <p:nvPr/>
        </p:nvSpPr>
        <p:spPr>
          <a:xfrm rot="20689425">
            <a:off x="4457548" y="4605148"/>
            <a:ext cx="1107996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立即去做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B4A73B0-25B8-40C3-B0CD-02760755826F}"/>
              </a:ext>
            </a:extLst>
          </p:cNvPr>
          <p:cNvSpPr/>
          <p:nvPr/>
        </p:nvSpPr>
        <p:spPr>
          <a:xfrm rot="20618114">
            <a:off x="9446614" y="4514925"/>
            <a:ext cx="1800493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授权或另约时间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1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" grpId="0"/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29">
            <a:extLst>
              <a:ext uri="{FF2B5EF4-FFF2-40B4-BE49-F238E27FC236}">
                <a16:creationId xmlns="" xmlns:a16="http://schemas.microsoft.com/office/drawing/2014/main" id="{D8C752B4-D245-45C2-9941-C774C64ECC13}"/>
              </a:ext>
            </a:extLst>
          </p:cNvPr>
          <p:cNvGrpSpPr/>
          <p:nvPr/>
        </p:nvGrpSpPr>
        <p:grpSpPr>
          <a:xfrm>
            <a:off x="4772870" y="1104190"/>
            <a:ext cx="2669670" cy="553998"/>
            <a:chOff x="4800901" y="1438474"/>
            <a:chExt cx="2669670" cy="553998"/>
          </a:xfrm>
        </p:grpSpPr>
        <p:sp>
          <p:nvSpPr>
            <p:cNvPr id="9" name="圆角矩形 77">
              <a:extLst>
                <a:ext uri="{FF2B5EF4-FFF2-40B4-BE49-F238E27FC236}">
                  <a16:creationId xmlns="" xmlns:a16="http://schemas.microsoft.com/office/drawing/2014/main" id="{9AE68808-E02B-4D92-A7F2-D4733536C23F}"/>
                </a:ext>
              </a:extLst>
            </p:cNvPr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991B958-2383-4C94-B941-9F2E8156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594" y="1438474"/>
              <a:ext cx="18908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如何提高效率</a:t>
              </a:r>
            </a:p>
          </p:txBody>
        </p:sp>
      </p:grpSp>
      <p:grpSp>
        <p:nvGrpSpPr>
          <p:cNvPr id="248" name="Group 10">
            <a:extLst>
              <a:ext uri="{FF2B5EF4-FFF2-40B4-BE49-F238E27FC236}">
                <a16:creationId xmlns="" xmlns:a16="http://schemas.microsoft.com/office/drawing/2014/main" id="{4965EC90-7C81-40D3-B655-2AE4ACC867C6}"/>
              </a:ext>
            </a:extLst>
          </p:cNvPr>
          <p:cNvGrpSpPr/>
          <p:nvPr/>
        </p:nvGrpSpPr>
        <p:grpSpPr>
          <a:xfrm>
            <a:off x="984772" y="2807690"/>
            <a:ext cx="10245865" cy="1584204"/>
            <a:chOff x="973068" y="3174659"/>
            <a:chExt cx="10245865" cy="1584204"/>
          </a:xfrm>
        </p:grpSpPr>
        <p:sp>
          <p:nvSpPr>
            <p:cNvPr id="249" name="Rounded Rectangle 4">
              <a:extLst>
                <a:ext uri="{FF2B5EF4-FFF2-40B4-BE49-F238E27FC236}">
                  <a16:creationId xmlns="" xmlns:a16="http://schemas.microsoft.com/office/drawing/2014/main" id="{82F5DFA8-A6FE-4AF0-BA9D-32782A89C42E}"/>
                </a:ext>
              </a:extLst>
            </p:cNvPr>
            <p:cNvSpPr/>
            <p:nvPr/>
          </p:nvSpPr>
          <p:spPr>
            <a:xfrm>
              <a:off x="973068" y="3429000"/>
              <a:ext cx="10245865" cy="1041288"/>
            </a:xfrm>
            <a:prstGeom prst="roundRect">
              <a:avLst>
                <a:gd name="adj" fmla="val 24931"/>
              </a:avLst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49"/>
                <a:t>1</a:t>
              </a:r>
              <a:endParaRPr lang="uk-UA" sz="1149"/>
            </a:p>
          </p:txBody>
        </p:sp>
        <p:grpSp>
          <p:nvGrpSpPr>
            <p:cNvPr id="250" name="组合 249">
              <a:extLst>
                <a:ext uri="{FF2B5EF4-FFF2-40B4-BE49-F238E27FC236}">
                  <a16:creationId xmlns="" xmlns:a16="http://schemas.microsoft.com/office/drawing/2014/main" id="{411B67C8-2CC1-4FB5-9146-DEC59E958D61}"/>
                </a:ext>
              </a:extLst>
            </p:cNvPr>
            <p:cNvGrpSpPr/>
            <p:nvPr/>
          </p:nvGrpSpPr>
          <p:grpSpPr>
            <a:xfrm>
              <a:off x="1462296" y="3174659"/>
              <a:ext cx="9267408" cy="1584204"/>
              <a:chOff x="1462296" y="3174659"/>
              <a:chExt cx="9267408" cy="1584204"/>
            </a:xfrm>
          </p:grpSpPr>
          <p:grpSp>
            <p:nvGrpSpPr>
              <p:cNvPr id="251" name="组合 250">
                <a:extLst>
                  <a:ext uri="{FF2B5EF4-FFF2-40B4-BE49-F238E27FC236}">
                    <a16:creationId xmlns="" xmlns:a16="http://schemas.microsoft.com/office/drawing/2014/main" id="{3DB86999-A61E-49A6-8F46-848B47F2714F}"/>
                  </a:ext>
                </a:extLst>
              </p:cNvPr>
              <p:cNvGrpSpPr/>
              <p:nvPr/>
            </p:nvGrpSpPr>
            <p:grpSpPr>
              <a:xfrm>
                <a:off x="1462296" y="4072727"/>
                <a:ext cx="9267408" cy="686136"/>
                <a:chOff x="1599762" y="3625237"/>
                <a:chExt cx="9267408" cy="686136"/>
              </a:xfrm>
            </p:grpSpPr>
            <p:sp>
              <p:nvSpPr>
                <p:cNvPr id="275" name="koppt-圆形">
                  <a:extLst>
                    <a:ext uri="{FF2B5EF4-FFF2-40B4-BE49-F238E27FC236}">
                      <a16:creationId xmlns="" xmlns:a16="http://schemas.microsoft.com/office/drawing/2014/main" id="{C7656AB9-77FD-43F9-A670-722F6375DB41}"/>
                    </a:ext>
                  </a:extLst>
                </p:cNvPr>
                <p:cNvSpPr/>
                <p:nvPr/>
              </p:nvSpPr>
              <p:spPr>
                <a:xfrm>
                  <a:off x="1599762" y="3625237"/>
                  <a:ext cx="686136" cy="6861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08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koppt-圆形">
                  <a:extLst>
                    <a:ext uri="{FF2B5EF4-FFF2-40B4-BE49-F238E27FC236}">
                      <a16:creationId xmlns="" xmlns:a16="http://schemas.microsoft.com/office/drawing/2014/main" id="{FBBBACD4-9A12-408D-9BD6-B77C17E5116D}"/>
                    </a:ext>
                  </a:extLst>
                </p:cNvPr>
                <p:cNvSpPr/>
                <p:nvPr/>
              </p:nvSpPr>
              <p:spPr>
                <a:xfrm>
                  <a:off x="4460186" y="3625237"/>
                  <a:ext cx="686136" cy="68613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07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koppt-圆形">
                  <a:extLst>
                    <a:ext uri="{FF2B5EF4-FFF2-40B4-BE49-F238E27FC236}">
                      <a16:creationId xmlns="" xmlns:a16="http://schemas.microsoft.com/office/drawing/2014/main" id="{B74228B6-0C93-471A-A124-87C2C3595F17}"/>
                    </a:ext>
                  </a:extLst>
                </p:cNvPr>
                <p:cNvSpPr/>
                <p:nvPr/>
              </p:nvSpPr>
              <p:spPr>
                <a:xfrm>
                  <a:off x="7320610" y="3625237"/>
                  <a:ext cx="686136" cy="6861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06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koppt-圆形">
                  <a:extLst>
                    <a:ext uri="{FF2B5EF4-FFF2-40B4-BE49-F238E27FC236}">
                      <a16:creationId xmlns="" xmlns:a16="http://schemas.microsoft.com/office/drawing/2014/main" id="{820D03B9-19B1-4811-9B90-A82E4A792A74}"/>
                    </a:ext>
                  </a:extLst>
                </p:cNvPr>
                <p:cNvSpPr/>
                <p:nvPr/>
              </p:nvSpPr>
              <p:spPr>
                <a:xfrm>
                  <a:off x="10181034" y="3625237"/>
                  <a:ext cx="686136" cy="6861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05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2" name="组合 251">
                <a:extLst>
                  <a:ext uri="{FF2B5EF4-FFF2-40B4-BE49-F238E27FC236}">
                    <a16:creationId xmlns="" xmlns:a16="http://schemas.microsoft.com/office/drawing/2014/main" id="{33A19A1F-06D9-4FE0-94EF-C05452C77ACA}"/>
                  </a:ext>
                </a:extLst>
              </p:cNvPr>
              <p:cNvGrpSpPr/>
              <p:nvPr/>
            </p:nvGrpSpPr>
            <p:grpSpPr>
              <a:xfrm flipV="1">
                <a:off x="1462296" y="3174659"/>
                <a:ext cx="9267408" cy="686136"/>
                <a:chOff x="1599762" y="3625237"/>
                <a:chExt cx="9267408" cy="686136"/>
              </a:xfrm>
            </p:grpSpPr>
            <p:sp>
              <p:nvSpPr>
                <p:cNvPr id="263" name="koppt-圆形">
                  <a:extLst>
                    <a:ext uri="{FF2B5EF4-FFF2-40B4-BE49-F238E27FC236}">
                      <a16:creationId xmlns="" xmlns:a16="http://schemas.microsoft.com/office/drawing/2014/main" id="{784FEB43-8B3F-4A24-9580-DB35384FE37B}"/>
                    </a:ext>
                  </a:extLst>
                </p:cNvPr>
                <p:cNvSpPr/>
                <p:nvPr/>
              </p:nvSpPr>
              <p:spPr>
                <a:xfrm rot="10800000">
                  <a:off x="1599762" y="3625237"/>
                  <a:ext cx="686136" cy="6861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koppt-圆形">
                  <a:extLst>
                    <a:ext uri="{FF2B5EF4-FFF2-40B4-BE49-F238E27FC236}">
                      <a16:creationId xmlns="" xmlns:a16="http://schemas.microsoft.com/office/drawing/2014/main" id="{F76708BA-2B8B-4347-A8AE-01B0A5D740A7}"/>
                    </a:ext>
                  </a:extLst>
                </p:cNvPr>
                <p:cNvSpPr/>
                <p:nvPr/>
              </p:nvSpPr>
              <p:spPr>
                <a:xfrm rot="10800000">
                  <a:off x="4460186" y="3625237"/>
                  <a:ext cx="686136" cy="68613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02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koppt-圆形">
                  <a:extLst>
                    <a:ext uri="{FF2B5EF4-FFF2-40B4-BE49-F238E27FC236}">
                      <a16:creationId xmlns="" xmlns:a16="http://schemas.microsoft.com/office/drawing/2014/main" id="{2A04A374-6B77-47EE-8C9D-D289F5FE9BB7}"/>
                    </a:ext>
                  </a:extLst>
                </p:cNvPr>
                <p:cNvSpPr/>
                <p:nvPr/>
              </p:nvSpPr>
              <p:spPr>
                <a:xfrm rot="10800000">
                  <a:off x="7320610" y="3625237"/>
                  <a:ext cx="686136" cy="6861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03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koppt-圆形">
                  <a:extLst>
                    <a:ext uri="{FF2B5EF4-FFF2-40B4-BE49-F238E27FC236}">
                      <a16:creationId xmlns="" xmlns:a16="http://schemas.microsoft.com/office/drawing/2014/main" id="{90BDD3B5-089F-45AC-8EC6-86C6E3F74AFE}"/>
                    </a:ext>
                  </a:extLst>
                </p:cNvPr>
                <p:cNvSpPr/>
                <p:nvPr/>
              </p:nvSpPr>
              <p:spPr>
                <a:xfrm rot="10800000">
                  <a:off x="10181034" y="3625237"/>
                  <a:ext cx="686136" cy="6861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04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77" name="iṩ1iďè">
            <a:extLst>
              <a:ext uri="{FF2B5EF4-FFF2-40B4-BE49-F238E27FC236}">
                <a16:creationId xmlns="" xmlns:a16="http://schemas.microsoft.com/office/drawing/2014/main" id="{D1CAF8D4-3386-44F8-BE44-209A28D1720E}"/>
              </a:ext>
            </a:extLst>
          </p:cNvPr>
          <p:cNvSpPr txBox="1">
            <a:spLocks/>
          </p:cNvSpPr>
          <p:nvPr/>
        </p:nvSpPr>
        <p:spPr bwMode="auto">
          <a:xfrm>
            <a:off x="1350922" y="1990236"/>
            <a:ext cx="1430211" cy="75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最佳状态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全心专注</a:t>
            </a:r>
          </a:p>
        </p:txBody>
      </p:sp>
      <p:sp>
        <p:nvSpPr>
          <p:cNvPr id="278" name="îśḻíḍê">
            <a:extLst>
              <a:ext uri="{FF2B5EF4-FFF2-40B4-BE49-F238E27FC236}">
                <a16:creationId xmlns="" xmlns:a16="http://schemas.microsoft.com/office/drawing/2014/main" id="{5AA6216E-B006-492F-9B38-24F5BFDFB927}"/>
              </a:ext>
            </a:extLst>
          </p:cNvPr>
          <p:cNvSpPr txBox="1">
            <a:spLocks/>
          </p:cNvSpPr>
          <p:nvPr/>
        </p:nvSpPr>
        <p:spPr bwMode="auto">
          <a:xfrm>
            <a:off x="4167785" y="1981714"/>
            <a:ext cx="1304426" cy="6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立即去做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一次成功</a:t>
            </a:r>
          </a:p>
        </p:txBody>
      </p:sp>
      <p:sp>
        <p:nvSpPr>
          <p:cNvPr id="279" name="iṩľïḍê">
            <a:extLst>
              <a:ext uri="{FF2B5EF4-FFF2-40B4-BE49-F238E27FC236}">
                <a16:creationId xmlns="" xmlns:a16="http://schemas.microsoft.com/office/drawing/2014/main" id="{50ED22FF-1DDD-4990-989B-749EADE7D1CD}"/>
              </a:ext>
            </a:extLst>
          </p:cNvPr>
          <p:cNvSpPr txBox="1">
            <a:spLocks/>
          </p:cNvSpPr>
          <p:nvPr/>
        </p:nvSpPr>
        <p:spPr bwMode="auto">
          <a:xfrm>
            <a:off x="7001938" y="200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充分利用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碎块时间</a:t>
            </a:r>
          </a:p>
        </p:txBody>
      </p:sp>
      <p:sp>
        <p:nvSpPr>
          <p:cNvPr id="280" name="íś1iḋe">
            <a:extLst>
              <a:ext uri="{FF2B5EF4-FFF2-40B4-BE49-F238E27FC236}">
                <a16:creationId xmlns="" xmlns:a16="http://schemas.microsoft.com/office/drawing/2014/main" id="{516A258D-DF9B-4567-AD9E-6CE8BDBDE34E}"/>
              </a:ext>
            </a:extLst>
          </p:cNvPr>
          <p:cNvSpPr txBox="1">
            <a:spLocks/>
          </p:cNvSpPr>
          <p:nvPr/>
        </p:nvSpPr>
        <p:spPr bwMode="auto">
          <a:xfrm>
            <a:off x="9639996" y="200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整理整顿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快速定位</a:t>
            </a:r>
          </a:p>
        </p:txBody>
      </p:sp>
      <p:sp>
        <p:nvSpPr>
          <p:cNvPr id="281" name="îSlîďê">
            <a:extLst>
              <a:ext uri="{FF2B5EF4-FFF2-40B4-BE49-F238E27FC236}">
                <a16:creationId xmlns="" xmlns:a16="http://schemas.microsoft.com/office/drawing/2014/main" id="{B7252C86-837F-4F08-B285-230E4CE5E630}"/>
              </a:ext>
            </a:extLst>
          </p:cNvPr>
          <p:cNvSpPr txBox="1">
            <a:spLocks/>
          </p:cNvSpPr>
          <p:nvPr/>
        </p:nvSpPr>
        <p:spPr bwMode="auto">
          <a:xfrm>
            <a:off x="7194848" y="466690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优化流程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简化操作</a:t>
            </a:r>
          </a:p>
        </p:txBody>
      </p:sp>
      <p:sp>
        <p:nvSpPr>
          <p:cNvPr id="282" name="ïṣḷiḍè">
            <a:extLst>
              <a:ext uri="{FF2B5EF4-FFF2-40B4-BE49-F238E27FC236}">
                <a16:creationId xmlns="" xmlns:a16="http://schemas.microsoft.com/office/drawing/2014/main" id="{89FF2E48-5471-45A5-ABE1-883DA4C84C25}"/>
              </a:ext>
            </a:extLst>
          </p:cNvPr>
          <p:cNvSpPr txBox="1">
            <a:spLocks/>
          </p:cNvSpPr>
          <p:nvPr/>
        </p:nvSpPr>
        <p:spPr bwMode="auto">
          <a:xfrm>
            <a:off x="4234893" y="466388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统筹安排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平行作业</a:t>
            </a:r>
          </a:p>
        </p:txBody>
      </p:sp>
      <p:sp>
        <p:nvSpPr>
          <p:cNvPr id="283" name="îS1îdè">
            <a:extLst>
              <a:ext uri="{FF2B5EF4-FFF2-40B4-BE49-F238E27FC236}">
                <a16:creationId xmlns="" xmlns:a16="http://schemas.microsoft.com/office/drawing/2014/main" id="{A69BCA2E-5834-4EA5-876F-F1D5D19AA2D9}"/>
              </a:ext>
            </a:extLst>
          </p:cNvPr>
          <p:cNvSpPr txBox="1">
            <a:spLocks/>
          </p:cNvSpPr>
          <p:nvPr/>
        </p:nvSpPr>
        <p:spPr bwMode="auto">
          <a:xfrm>
            <a:off x="1309998" y="4633600"/>
            <a:ext cx="1419013" cy="7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事不宜迟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速度制胜</a:t>
            </a:r>
          </a:p>
        </p:txBody>
      </p:sp>
      <p:sp>
        <p:nvSpPr>
          <p:cNvPr id="284" name="îSḷiďè">
            <a:extLst>
              <a:ext uri="{FF2B5EF4-FFF2-40B4-BE49-F238E27FC236}">
                <a16:creationId xmlns="" xmlns:a16="http://schemas.microsoft.com/office/drawing/2014/main" id="{E4209E58-FDD7-4658-8A86-BB0657D1932E}"/>
              </a:ext>
            </a:extLst>
          </p:cNvPr>
          <p:cNvSpPr txBox="1">
            <a:spLocks/>
          </p:cNvSpPr>
          <p:nvPr/>
        </p:nvSpPr>
        <p:spPr bwMode="auto">
          <a:xfrm>
            <a:off x="9766649" y="4578063"/>
            <a:ext cx="1580925" cy="7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选择效率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更高的工具</a:t>
            </a:r>
          </a:p>
        </p:txBody>
      </p:sp>
    </p:spTree>
    <p:extLst>
      <p:ext uri="{BB962C8B-B14F-4D97-AF65-F5344CB8AC3E}">
        <p14:creationId xmlns:p14="http://schemas.microsoft.com/office/powerpoint/2010/main" val="37675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=""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=""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=""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B177552-FA0C-47DD-A183-FCFE88C54892}"/>
              </a:ext>
            </a:extLst>
          </p:cNvPr>
          <p:cNvSpPr/>
          <p:nvPr/>
        </p:nvSpPr>
        <p:spPr>
          <a:xfrm>
            <a:off x="2976950" y="3835758"/>
            <a:ext cx="404517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事项清单</a:t>
            </a:r>
            <a:endParaRPr lang="en-US" altLang="zh-CN" sz="1200" dirty="0">
              <a:solidFill>
                <a:schemeClr val="accent3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优先排序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A95C63B-1257-44D4-A616-3AA03FA0E2C1}"/>
              </a:ext>
            </a:extLst>
          </p:cNvPr>
          <p:cNvSpPr/>
          <p:nvPr/>
        </p:nvSpPr>
        <p:spPr>
          <a:xfrm>
            <a:off x="5464414" y="3836582"/>
            <a:ext cx="3902062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时间安排及具体实施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每晚回顾</a:t>
            </a:r>
          </a:p>
        </p:txBody>
      </p:sp>
    </p:spTree>
    <p:extLst>
      <p:ext uri="{BB962C8B-B14F-4D97-AF65-F5344CB8AC3E}">
        <p14:creationId xmlns:p14="http://schemas.microsoft.com/office/powerpoint/2010/main" val="4834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1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5408212" y="1146289"/>
            <a:ext cx="888394" cy="888394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5350963" y="3582693"/>
            <a:ext cx="888394" cy="888394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5370046" y="4800894"/>
            <a:ext cx="888394" cy="888394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335190" y="348061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=""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2306818" y="3840166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3167471" y="479352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2053049" y="48444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62318" y="1321357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769742" y="225550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005659" y="2903404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F149CFFF-E56E-4407-A606-C40F1987F210}"/>
              </a:ext>
            </a:extLst>
          </p:cNvPr>
          <p:cNvGrpSpPr/>
          <p:nvPr/>
        </p:nvGrpSpPr>
        <p:grpSpPr>
          <a:xfrm>
            <a:off x="5389129" y="2364491"/>
            <a:ext cx="888394" cy="888394"/>
            <a:chOff x="5050172" y="1191237"/>
            <a:chExt cx="1702966" cy="1702966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B3359B39-BDD9-4F9E-ADF5-FD188DEB34D1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4B1DEC28-C37B-456D-AB1F-2FF3CA8C4449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10B2C097-9446-4B40-8165-958F3D4962C3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F8AF6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=""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3C7FD4A5-1D3C-49CB-B073-233447D4C477}"/>
              </a:ext>
            </a:extLst>
          </p:cNvPr>
          <p:cNvSpPr txBox="1"/>
          <p:nvPr/>
        </p:nvSpPr>
        <p:spPr>
          <a:xfrm>
            <a:off x="6496596" y="125827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为什么需要时间管理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1C0AF6E1-64C9-4E6D-8CD6-3E51F24B7C0D}"/>
              </a:ext>
            </a:extLst>
          </p:cNvPr>
          <p:cNvSpPr txBox="1"/>
          <p:nvPr/>
        </p:nvSpPr>
        <p:spPr>
          <a:xfrm>
            <a:off x="6484401" y="250932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时间与时间管理概述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2E4B9ECB-A1EB-40B0-91E1-46D0E1BB42BE}"/>
              </a:ext>
            </a:extLst>
          </p:cNvPr>
          <p:cNvSpPr txBox="1"/>
          <p:nvPr/>
        </p:nvSpPr>
        <p:spPr>
          <a:xfrm>
            <a:off x="6460011" y="376036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时间管理的基本原理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CB17525C-F858-4590-ADF2-08DBB7DAB208}"/>
              </a:ext>
            </a:extLst>
          </p:cNvPr>
          <p:cNvSpPr txBox="1"/>
          <p:nvPr/>
        </p:nvSpPr>
        <p:spPr>
          <a:xfrm>
            <a:off x="6472206" y="50114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时间管理的具体实施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447528" y="1849122"/>
            <a:ext cx="179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2D2D9F52-20C8-462F-847D-1C943031F846}"/>
              </a:ext>
            </a:extLst>
          </p:cNvPr>
          <p:cNvSpPr txBox="1"/>
          <p:nvPr/>
        </p:nvSpPr>
        <p:spPr>
          <a:xfrm>
            <a:off x="2540843" y="2715248"/>
            <a:ext cx="151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5C91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38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7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1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6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6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6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6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1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1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16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">
            <a:extLst>
              <a:ext uri="{FF2B5EF4-FFF2-40B4-BE49-F238E27FC236}">
                <a16:creationId xmlns="" xmlns:a16="http://schemas.microsoft.com/office/drawing/2014/main" id="{89FD9998-0612-4F42-A0DE-3F1538AC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59" y="2778184"/>
            <a:ext cx="4860706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周目标的分解或计划的安排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各种临时插单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紧急任务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已经预约的安排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各种未完成事项（历史累积）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生活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情感等琐事或安排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="" xmlns:a16="http://schemas.microsoft.com/office/drawing/2014/main" id="{FE0B8310-89EA-4B0D-983C-A98D0509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712" y="5084969"/>
            <a:ext cx="5580064" cy="45294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】Notebook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、记事本、公司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系统；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0E28D2F-8C1F-4DAE-A41B-9B7769E3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39" y="2402030"/>
            <a:ext cx="503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tabLst>
                <a:tab pos="4395788" algn="l"/>
              </a:tabLst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每天上班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第一件事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，罗列“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待完成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”事项清单。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F43A202-C738-470C-9C59-39B9648DF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86" y="1257590"/>
            <a:ext cx="5571559" cy="3766631"/>
          </a:xfrm>
          <a:prstGeom prst="rect">
            <a:avLst/>
          </a:prstGeom>
        </p:spPr>
      </p:pic>
      <p:sp>
        <p:nvSpPr>
          <p:cNvPr id="12" name="矩形 5">
            <a:extLst>
              <a:ext uri="{FF2B5EF4-FFF2-40B4-BE49-F238E27FC236}">
                <a16:creationId xmlns="" xmlns:a16="http://schemas.microsoft.com/office/drawing/2014/main" id="{56274147-0310-4F8C-B9D2-B86052C0E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63" y="1443461"/>
            <a:ext cx="2150460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事项清单的来源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="" xmlns:a16="http://schemas.microsoft.com/office/drawing/2014/main" id="{30B65857-F235-4B2C-8DD1-F35B3E4C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50" y="1506992"/>
            <a:ext cx="1667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FB9A1586-3D16-423A-BDC1-E8E90A245A88}"/>
              </a:ext>
            </a:extLst>
          </p:cNvPr>
          <p:cNvSpPr/>
          <p:nvPr/>
        </p:nvSpPr>
        <p:spPr>
          <a:xfrm>
            <a:off x="829759" y="1506992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81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58189A56-CC8F-4468-999A-91B0B7BB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64" y="1932103"/>
            <a:ext cx="1774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5">
            <a:extLst>
              <a:ext uri="{FF2B5EF4-FFF2-40B4-BE49-F238E27FC236}">
                <a16:creationId xmlns="" xmlns:a16="http://schemas.microsoft.com/office/drawing/2014/main" id="{49E7BD2B-6E4F-4FBD-9978-86CA129A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64" y="2386646"/>
            <a:ext cx="4233863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临时插单或预约的处理和提醒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E654F7F7-1F5D-487A-BF8F-ADA13751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40" y="3075815"/>
            <a:ext cx="7191375" cy="2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随时记录，避免事项的遗漏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预约事项安排到对应的日历日期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临时插单（一般都很重要）根据缓急程度安排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所有新增事项汇总到“待完成”事项清单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5C940918-F54A-4488-A4FD-6A1B355C19FF}"/>
              </a:ext>
            </a:extLst>
          </p:cNvPr>
          <p:cNvSpPr/>
          <p:nvPr/>
        </p:nvSpPr>
        <p:spPr>
          <a:xfrm>
            <a:off x="591073" y="1932103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3" name="矩形 3">
            <a:extLst>
              <a:ext uri="{FF2B5EF4-FFF2-40B4-BE49-F238E27FC236}">
                <a16:creationId xmlns="" xmlns:a16="http://schemas.microsoft.com/office/drawing/2014/main" id="{0C801145-23A1-4271-88D2-CAC0ECD3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384" y="4843177"/>
            <a:ext cx="5043510" cy="34509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台历或手机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电脑日历、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Notebook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8C05FDE-9164-4CA9-B121-E33F3FA1C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4" y="1550101"/>
            <a:ext cx="5043510" cy="31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/>
      <p:bldP spid="10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3">
            <a:extLst>
              <a:ext uri="{FF2B5EF4-FFF2-40B4-BE49-F238E27FC236}">
                <a16:creationId xmlns="" xmlns:a16="http://schemas.microsoft.com/office/drawing/2014/main" id="{1D52D29E-98A2-49B7-900E-79989736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87" y="1499988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安排与实施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i$ḷïdé">
            <a:extLst>
              <a:ext uri="{FF2B5EF4-FFF2-40B4-BE49-F238E27FC236}">
                <a16:creationId xmlns="" xmlns:a16="http://schemas.microsoft.com/office/drawing/2014/main" id="{4B9B939C-5DEA-4F93-A432-200DC6D44E34}"/>
              </a:ext>
            </a:extLst>
          </p:cNvPr>
          <p:cNvSpPr/>
          <p:nvPr/>
        </p:nvSpPr>
        <p:spPr>
          <a:xfrm>
            <a:off x="3969667" y="1621400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具体实施</a:t>
            </a: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AA724407-A3F5-4EC0-A245-CBEB2072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87" y="5023185"/>
            <a:ext cx="6789983" cy="52565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智能机读书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音频软件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记事本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92C037C9-DF65-4FA7-9043-53ADDC0DB840}"/>
              </a:ext>
            </a:extLst>
          </p:cNvPr>
          <p:cNvSpPr/>
          <p:nvPr/>
        </p:nvSpPr>
        <p:spPr>
          <a:xfrm>
            <a:off x="1244617" y="1443517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9419989-1CBE-4B65-B7CC-4E59F4660E22}"/>
              </a:ext>
            </a:extLst>
          </p:cNvPr>
          <p:cNvGrpSpPr/>
          <p:nvPr/>
        </p:nvGrpSpPr>
        <p:grpSpPr>
          <a:xfrm>
            <a:off x="1970287" y="2733758"/>
            <a:ext cx="3696933" cy="1578877"/>
            <a:chOff x="1970287" y="2733758"/>
            <a:chExt cx="3696933" cy="1578877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B3452346-BBB0-4731-8036-AE09485ECF81}"/>
                </a:ext>
              </a:extLst>
            </p:cNvPr>
            <p:cNvGrpSpPr/>
            <p:nvPr/>
          </p:nvGrpSpPr>
          <p:grpSpPr>
            <a:xfrm>
              <a:off x="1970287" y="2733758"/>
              <a:ext cx="3696933" cy="1578877"/>
              <a:chOff x="2836611" y="2365297"/>
              <a:chExt cx="2955871" cy="2305671"/>
            </a:xfrm>
          </p:grpSpPr>
          <p:sp>
            <p:nvSpPr>
              <p:cNvPr id="16" name="5矩形">
                <a:extLst>
                  <a:ext uri="{FF2B5EF4-FFF2-40B4-BE49-F238E27FC236}">
                    <a16:creationId xmlns="" xmlns:a16="http://schemas.microsoft.com/office/drawing/2014/main" id="{E43C376E-BAF4-4D62-98DE-D82ED8CABC4F}"/>
                  </a:ext>
                </a:extLst>
              </p:cNvPr>
              <p:cNvSpPr/>
              <p:nvPr/>
            </p:nvSpPr>
            <p:spPr>
              <a:xfrm>
                <a:off x="2836611" y="2365297"/>
                <a:ext cx="2955871" cy="2305671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>
                <a:outerShdw blurRad="127000" dist="38100" dir="10800000" algn="r" rotWithShape="0">
                  <a:prstClr val="black">
                    <a:alpha val="25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  <p:sp>
            <p:nvSpPr>
              <p:cNvPr id="17" name="5矩形">
                <a:extLst>
                  <a:ext uri="{FF2B5EF4-FFF2-40B4-BE49-F238E27FC236}">
                    <a16:creationId xmlns="" xmlns:a16="http://schemas.microsoft.com/office/drawing/2014/main" id="{B04E61E6-CF31-408E-843D-A88D7FFA1B98}"/>
                  </a:ext>
                </a:extLst>
              </p:cNvPr>
              <p:cNvSpPr/>
              <p:nvPr/>
            </p:nvSpPr>
            <p:spPr>
              <a:xfrm>
                <a:off x="2946406" y="2450941"/>
                <a:ext cx="2736282" cy="2134384"/>
              </a:xfrm>
              <a:prstGeom prst="rect">
                <a:avLst/>
              </a:prstGeom>
              <a:noFill/>
              <a:ln w="3175" cap="flat">
                <a:solidFill>
                  <a:srgbClr val="F2F2F2"/>
                </a:solidFill>
                <a:prstDash val="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1C978D5-B587-4201-9982-25921CBFAB00}"/>
                </a:ext>
              </a:extLst>
            </p:cNvPr>
            <p:cNvSpPr/>
            <p:nvPr/>
          </p:nvSpPr>
          <p:spPr>
            <a:xfrm>
              <a:off x="2142586" y="3015364"/>
              <a:ext cx="33523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每天挑战自己，提高效率——增加生命的宽度（亚历山大、李小龙）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2951BEB-5F21-459C-9B2C-7C91AADBA1A1}"/>
              </a:ext>
            </a:extLst>
          </p:cNvPr>
          <p:cNvGrpSpPr/>
          <p:nvPr/>
        </p:nvGrpSpPr>
        <p:grpSpPr>
          <a:xfrm>
            <a:off x="6552158" y="2733758"/>
            <a:ext cx="3805668" cy="1576235"/>
            <a:chOff x="6552158" y="2733758"/>
            <a:chExt cx="3805668" cy="1576235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99C98B9E-4EF9-49B1-AA9B-A4C22F31B001}"/>
                </a:ext>
              </a:extLst>
            </p:cNvPr>
            <p:cNvGrpSpPr/>
            <p:nvPr/>
          </p:nvGrpSpPr>
          <p:grpSpPr>
            <a:xfrm>
              <a:off x="6552158" y="2733758"/>
              <a:ext cx="3763589" cy="1576235"/>
              <a:chOff x="8274441" y="2365297"/>
              <a:chExt cx="2955871" cy="2305671"/>
            </a:xfrm>
          </p:grpSpPr>
          <p:sp>
            <p:nvSpPr>
              <p:cNvPr id="19" name="5t-矩形">
                <a:extLst>
                  <a:ext uri="{FF2B5EF4-FFF2-40B4-BE49-F238E27FC236}">
                    <a16:creationId xmlns="" xmlns:a16="http://schemas.microsoft.com/office/drawing/2014/main" id="{57433F71-C600-465C-9B39-B9CECA233A81}"/>
                  </a:ext>
                </a:extLst>
              </p:cNvPr>
              <p:cNvSpPr/>
              <p:nvPr/>
            </p:nvSpPr>
            <p:spPr>
              <a:xfrm>
                <a:off x="8274441" y="2365297"/>
                <a:ext cx="2955871" cy="2305671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noFill/>
                <a:miter lim="400000"/>
              </a:ln>
              <a:effectLst>
                <a:outerShdw blurRad="127000" dist="38100" dir="10800000" algn="r" rotWithShape="0">
                  <a:prstClr val="black">
                    <a:alpha val="25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  <p:sp>
            <p:nvSpPr>
              <p:cNvPr id="20" name="5-矩形">
                <a:extLst>
                  <a:ext uri="{FF2B5EF4-FFF2-40B4-BE49-F238E27FC236}">
                    <a16:creationId xmlns="" xmlns:a16="http://schemas.microsoft.com/office/drawing/2014/main" id="{EDA1218F-EBCF-4A1D-B17E-9DF4AA21A68B}"/>
                  </a:ext>
                </a:extLst>
              </p:cNvPr>
              <p:cNvSpPr/>
              <p:nvPr/>
            </p:nvSpPr>
            <p:spPr>
              <a:xfrm>
                <a:off x="8384236" y="2450941"/>
                <a:ext cx="2736282" cy="2134384"/>
              </a:xfrm>
              <a:prstGeom prst="rect">
                <a:avLst/>
              </a:prstGeom>
              <a:noFill/>
              <a:ln w="3175" cap="flat">
                <a:solidFill>
                  <a:srgbClr val="F2F2F2"/>
                </a:solidFill>
                <a:prstDash val="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1783910-63EF-4AAF-8DFE-011756926D02}"/>
                </a:ext>
              </a:extLst>
            </p:cNvPr>
            <p:cNvSpPr/>
            <p:nvPr/>
          </p:nvSpPr>
          <p:spPr>
            <a:xfrm>
              <a:off x="6624238" y="3110881"/>
              <a:ext cx="37335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琐碎时间/等待时间，充分利用（学习、沟通、思考、休息）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6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9" grpId="0"/>
      <p:bldP spid="10" grpId="0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57222E4B-8380-42DB-BFFB-ACB3054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84" y="1860019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每晚回顾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i$ḷïdé">
            <a:extLst>
              <a:ext uri="{FF2B5EF4-FFF2-40B4-BE49-F238E27FC236}">
                <a16:creationId xmlns="" xmlns:a16="http://schemas.microsoft.com/office/drawing/2014/main" id="{725FC0C4-F5B9-4C5F-B4E8-D23F761F0123}"/>
              </a:ext>
            </a:extLst>
          </p:cNvPr>
          <p:cNvSpPr/>
          <p:nvPr/>
        </p:nvSpPr>
        <p:spPr>
          <a:xfrm>
            <a:off x="8644783" y="1874384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效果检视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="" xmlns:a16="http://schemas.microsoft.com/office/drawing/2014/main" id="{72B324F6-9211-4EA6-B993-CC66C0C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47" y="2551609"/>
            <a:ext cx="5304253" cy="15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当天工作按照效能四象限归类；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检视自己的时间管理状况，及时调整；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不断进步，直到形成习惯；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975AE0A-1830-4C53-B949-EACFD0989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6" y="1748312"/>
            <a:ext cx="4788285" cy="3361376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="" xmlns:a16="http://schemas.microsoft.com/office/drawing/2014/main" id="{91844E18-402C-4A32-BAE2-1EAE705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15" y="5193478"/>
            <a:ext cx="4788285" cy="34509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】A4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纸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白板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标签纸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EA8A068-6A3F-4DEB-85BC-0C8A7E77D6D5}"/>
              </a:ext>
            </a:extLst>
          </p:cNvPr>
          <p:cNvSpPr/>
          <p:nvPr/>
        </p:nvSpPr>
        <p:spPr>
          <a:xfrm>
            <a:off x="6887747" y="4310152"/>
            <a:ext cx="4677884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理想状态：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时间→ 重要且不紧急的事情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9EC13A73-FC29-475C-9890-47529A77C089}"/>
              </a:ext>
            </a:extLst>
          </p:cNvPr>
          <p:cNvSpPr/>
          <p:nvPr/>
        </p:nvSpPr>
        <p:spPr>
          <a:xfrm>
            <a:off x="6232061" y="1770729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86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/>
      <p:bldP spid="10" grpId="0"/>
      <p:bldP spid="15" grpId="0" animBg="1"/>
      <p:bldP spid="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57222E4B-8380-42DB-BFFB-ACB3054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84" y="1860019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每晚回顾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i$ḷïdé">
            <a:extLst>
              <a:ext uri="{FF2B5EF4-FFF2-40B4-BE49-F238E27FC236}">
                <a16:creationId xmlns="" xmlns:a16="http://schemas.microsoft.com/office/drawing/2014/main" id="{725FC0C4-F5B9-4C5F-B4E8-D23F761F0123}"/>
              </a:ext>
            </a:extLst>
          </p:cNvPr>
          <p:cNvSpPr/>
          <p:nvPr/>
        </p:nvSpPr>
        <p:spPr>
          <a:xfrm>
            <a:off x="8644783" y="1874384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清单整理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="" xmlns:a16="http://schemas.microsoft.com/office/drawing/2014/main" id="{72B324F6-9211-4EA6-B993-CC66C0C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47" y="2551609"/>
            <a:ext cx="5304253" cy="21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每天晚上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每周结束时整理；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完成的工作划掉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删除（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系统中保留）；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新增工作加入待完成清单；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可明确日期的事项，放入对应的日历项；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975AE0A-1830-4C53-B949-EACFD0989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6" y="1870413"/>
            <a:ext cx="4788285" cy="3117173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="" xmlns:a16="http://schemas.microsoft.com/office/drawing/2014/main" id="{91844E18-402C-4A32-BAE2-1EAE705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15" y="5193478"/>
            <a:ext cx="4788285" cy="34509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 Notebook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、记事本、各种日历；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9EC13A73-FC29-475C-9890-47529A77C089}"/>
              </a:ext>
            </a:extLst>
          </p:cNvPr>
          <p:cNvSpPr/>
          <p:nvPr/>
        </p:nvSpPr>
        <p:spPr>
          <a:xfrm>
            <a:off x="6232061" y="1770729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78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/>
      <p:bldP spid="10" grpId="0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2320644" y="1445256"/>
            <a:ext cx="1702966" cy="1702966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6154099" y="1445256"/>
            <a:ext cx="1702966" cy="1702966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8070827" y="1445256"/>
            <a:ext cx="1702966" cy="1702966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42E06F6-7408-4D74-8BEB-19A58CF370C0}"/>
              </a:ext>
            </a:extLst>
          </p:cNvPr>
          <p:cNvSpPr txBox="1"/>
          <p:nvPr/>
        </p:nvSpPr>
        <p:spPr>
          <a:xfrm>
            <a:off x="2825750" y="3424167"/>
            <a:ext cx="65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感谢观看与聆听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9DAB5FC-5283-42D1-9A5B-BD8495C2DD40}"/>
              </a:ext>
            </a:extLst>
          </p:cNvPr>
          <p:cNvGrpSpPr/>
          <p:nvPr/>
        </p:nvGrpSpPr>
        <p:grpSpPr>
          <a:xfrm>
            <a:off x="4049757" y="5375359"/>
            <a:ext cx="4092486" cy="419100"/>
            <a:chOff x="4049757" y="5375359"/>
            <a:chExt cx="4092486" cy="419100"/>
          </a:xfrm>
        </p:grpSpPr>
        <p:sp>
          <p:nvSpPr>
            <p:cNvPr id="27" name="矩形: 圆角 26">
              <a:extLst>
                <a:ext uri="{FF2B5EF4-FFF2-40B4-BE49-F238E27FC236}">
                  <a16:creationId xmlns="" xmlns:a16="http://schemas.microsoft.com/office/drawing/2014/main" id="{36FD6CA3-CEFA-4A16-B26C-8093506F8BD5}"/>
                </a:ext>
              </a:extLst>
            </p:cNvPr>
            <p:cNvSpPr/>
            <p:nvPr/>
          </p:nvSpPr>
          <p:spPr>
            <a:xfrm>
              <a:off x="4049757" y="5375359"/>
              <a:ext cx="4092486" cy="419100"/>
            </a:xfrm>
            <a:prstGeom prst="roundRect">
              <a:avLst>
                <a:gd name="adj" fmla="val 50000"/>
              </a:avLst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9CF31E99-7234-4003-A2F6-7C5E702DE110}"/>
                </a:ext>
              </a:extLst>
            </p:cNvPr>
            <p:cNvSpPr txBox="1"/>
            <p:nvPr/>
          </p:nvSpPr>
          <p:spPr>
            <a:xfrm>
              <a:off x="4495735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演讲人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B38ADD5E-9F66-4591-8517-B424BFC342B7}"/>
                </a:ext>
              </a:extLst>
            </p:cNvPr>
            <p:cNvSpPr txBox="1"/>
            <p:nvPr/>
          </p:nvSpPr>
          <p:spPr>
            <a:xfrm>
              <a:off x="6194360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20XX.6.10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3D00B48-9B81-443A-805B-9AC4C16ACD57}"/>
              </a:ext>
            </a:extLst>
          </p:cNvPr>
          <p:cNvSpPr txBox="1"/>
          <p:nvPr/>
        </p:nvSpPr>
        <p:spPr>
          <a:xfrm>
            <a:off x="2849550" y="4541445"/>
            <a:ext cx="666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WATCHING AND LISTENING</a:t>
            </a:r>
            <a:endParaRPr lang="zh-CN" altLang="en-US" sz="2400" dirty="0">
              <a:solidFill>
                <a:srgbClr val="F07F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=""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0134600" y="292597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=""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10896981" y="225550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=""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10223576" y="226937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=""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10729127" y="1718825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14477" y="270690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202534" y="252914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652806" y="2142493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368B5FA-338D-40C2-A6C6-E06E326514A7}"/>
              </a:ext>
            </a:extLst>
          </p:cNvPr>
          <p:cNvGrpSpPr/>
          <p:nvPr/>
        </p:nvGrpSpPr>
        <p:grpSpPr>
          <a:xfrm>
            <a:off x="4237372" y="1445256"/>
            <a:ext cx="1702966" cy="1702966"/>
            <a:chOff x="4237372" y="1445256"/>
            <a:chExt cx="1702966" cy="1702966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F149CFFF-E56E-4407-A606-C40F1987F210}"/>
                </a:ext>
              </a:extLst>
            </p:cNvPr>
            <p:cNvGrpSpPr/>
            <p:nvPr/>
          </p:nvGrpSpPr>
          <p:grpSpPr>
            <a:xfrm>
              <a:off x="4237372" y="1445256"/>
              <a:ext cx="1702966" cy="1702966"/>
              <a:chOff x="5050172" y="1191237"/>
              <a:chExt cx="1702966" cy="1702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="" xmlns:a16="http://schemas.microsoft.com/office/drawing/2014/main" id="{B3359B39-BDD9-4F9E-ADF5-FD188DEB34D1}"/>
                  </a:ext>
                </a:extLst>
              </p:cNvPr>
              <p:cNvSpPr/>
              <p:nvPr/>
            </p:nvSpPr>
            <p:spPr>
              <a:xfrm>
                <a:off x="5050172" y="1191237"/>
                <a:ext cx="1702966" cy="17029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="" xmlns:a16="http://schemas.microsoft.com/office/drawing/2014/main" id="{4B1DEC28-C37B-456D-AB1F-2FF3CA8C4449}"/>
                  </a:ext>
                </a:extLst>
              </p:cNvPr>
              <p:cNvSpPr/>
              <p:nvPr/>
            </p:nvSpPr>
            <p:spPr>
              <a:xfrm>
                <a:off x="5159914" y="1300979"/>
                <a:ext cx="1483482" cy="148348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="" xmlns:a16="http://schemas.microsoft.com/office/drawing/2014/main" id="{10B2C097-9446-4B40-8165-958F3D4962C3}"/>
                  </a:ext>
                </a:extLst>
              </p:cNvPr>
              <p:cNvSpPr/>
              <p:nvPr/>
            </p:nvSpPr>
            <p:spPr>
              <a:xfrm>
                <a:off x="5309203" y="1450269"/>
                <a:ext cx="1184904" cy="1184902"/>
              </a:xfrm>
              <a:prstGeom prst="ellipse">
                <a:avLst/>
              </a:prstGeom>
              <a:solidFill>
                <a:srgbClr val="F8AF6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6DAF416A-6F9E-423D-9C69-C2A1780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58" y="1750768"/>
              <a:ext cx="1091942" cy="1091942"/>
            </a:xfrm>
            <a:prstGeom prst="rect">
              <a:avLst/>
            </a:prstGeom>
          </p:spPr>
        </p:pic>
      </p:grpSp>
      <p:sp>
        <p:nvSpPr>
          <p:cNvPr id="41" name="椭圆 40">
            <a:extLst>
              <a:ext uri="{FF2B5EF4-FFF2-40B4-BE49-F238E27FC236}">
                <a16:creationId xmlns=""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000">
        <p14:prism isContent="1" isInverted="1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70"/>
                            </p:stCondLst>
                            <p:childTnLst>
                              <p:par>
                                <p:cTn id="8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27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9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5417830" y="927875"/>
            <a:ext cx="1454704" cy="1454704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=""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=""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=""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F2D014FA-CCE2-4792-8EF2-93A9491B177F}"/>
              </a:ext>
            </a:extLst>
          </p:cNvPr>
          <p:cNvSpPr/>
          <p:nvPr/>
        </p:nvSpPr>
        <p:spPr>
          <a:xfrm>
            <a:off x="2985173" y="3844227"/>
            <a:ext cx="4045177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时间是我们唯一对每个人都公平的资源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做好时间管理，不再因虚度光阴而悔恨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99965DA7-F3E9-4670-9E7D-01561BB93E75}"/>
              </a:ext>
            </a:extLst>
          </p:cNvPr>
          <p:cNvSpPr/>
          <p:nvPr/>
        </p:nvSpPr>
        <p:spPr>
          <a:xfrm>
            <a:off x="6451144" y="3814823"/>
            <a:ext cx="3902062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做好时间管理，也是一个人能力的体现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做好时间管理，是实现人生规划的保证</a:t>
            </a:r>
          </a:p>
        </p:txBody>
      </p:sp>
    </p:spTree>
    <p:extLst>
      <p:ext uri="{BB962C8B-B14F-4D97-AF65-F5344CB8AC3E}">
        <p14:creationId xmlns:p14="http://schemas.microsoft.com/office/powerpoint/2010/main" val="33211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6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7758DE0-13CD-4ECF-9B9B-6A9CBA91C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896" y="1527691"/>
            <a:ext cx="2497670" cy="2533868"/>
          </a:xfrm>
          <a:custGeom>
            <a:avLst/>
            <a:gdLst>
              <a:gd name="connsiteX0" fmla="*/ 0 w 2794000"/>
              <a:gd name="connsiteY0" fmla="*/ 0 h 3975100"/>
              <a:gd name="connsiteX1" fmla="*/ 2794000 w 2794000"/>
              <a:gd name="connsiteY1" fmla="*/ 0 h 3975100"/>
              <a:gd name="connsiteX2" fmla="*/ 2794000 w 2794000"/>
              <a:gd name="connsiteY2" fmla="*/ 3975100 h 3975100"/>
              <a:gd name="connsiteX3" fmla="*/ 0 w 27940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3975100">
                <a:moveTo>
                  <a:pt x="0" y="0"/>
                </a:moveTo>
                <a:lnTo>
                  <a:pt x="2794000" y="0"/>
                </a:lnTo>
                <a:lnTo>
                  <a:pt x="2794000" y="3975100"/>
                </a:lnTo>
                <a:lnTo>
                  <a:pt x="0" y="3975100"/>
                </a:lnTo>
                <a:close/>
              </a:path>
            </a:pathLst>
          </a:cu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E908F059-3964-4B9A-A42F-FEC2A446D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5113" y="2131164"/>
            <a:ext cx="2205342" cy="1930395"/>
          </a:xfrm>
          <a:custGeom>
            <a:avLst/>
            <a:gdLst>
              <a:gd name="connsiteX0" fmla="*/ 0 w 2794000"/>
              <a:gd name="connsiteY0" fmla="*/ 0 h 3975100"/>
              <a:gd name="connsiteX1" fmla="*/ 2794000 w 2794000"/>
              <a:gd name="connsiteY1" fmla="*/ 0 h 3975100"/>
              <a:gd name="connsiteX2" fmla="*/ 2794000 w 2794000"/>
              <a:gd name="connsiteY2" fmla="*/ 3975100 h 3975100"/>
              <a:gd name="connsiteX3" fmla="*/ 0 w 27940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3975100">
                <a:moveTo>
                  <a:pt x="0" y="0"/>
                </a:moveTo>
                <a:lnTo>
                  <a:pt x="2794000" y="0"/>
                </a:lnTo>
                <a:lnTo>
                  <a:pt x="2794000" y="3975100"/>
                </a:lnTo>
                <a:lnTo>
                  <a:pt x="0" y="397510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A330D2B-D31E-42D2-BA3E-C7341E0CDBDD}"/>
              </a:ext>
            </a:extLst>
          </p:cNvPr>
          <p:cNvGrpSpPr/>
          <p:nvPr/>
        </p:nvGrpSpPr>
        <p:grpSpPr>
          <a:xfrm>
            <a:off x="2633872" y="2065731"/>
            <a:ext cx="2955871" cy="2305671"/>
            <a:chOff x="2836611" y="2365297"/>
            <a:chExt cx="2955871" cy="2305671"/>
          </a:xfrm>
        </p:grpSpPr>
        <p:sp>
          <p:nvSpPr>
            <p:cNvPr id="20" name="5矩形">
              <a:extLst>
                <a:ext uri="{FF2B5EF4-FFF2-40B4-BE49-F238E27FC236}">
                  <a16:creationId xmlns="" xmlns:a16="http://schemas.microsoft.com/office/drawing/2014/main" id="{32C47A4C-41BA-43C0-9139-9F05DB5BF5F8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21" name="5矩形">
              <a:extLst>
                <a:ext uri="{FF2B5EF4-FFF2-40B4-BE49-F238E27FC236}">
                  <a16:creationId xmlns="" xmlns:a16="http://schemas.microsoft.com/office/drawing/2014/main" id="{4ECC1CC0-5887-4B4A-9D86-F31DCDE7AC62}"/>
                </a:ext>
              </a:extLst>
            </p:cNvPr>
            <p:cNvSpPr/>
            <p:nvPr/>
          </p:nvSpPr>
          <p:spPr>
            <a:xfrm>
              <a:off x="294640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7938A40-749E-4496-B74A-73E9C543B0D1}"/>
              </a:ext>
            </a:extLst>
          </p:cNvPr>
          <p:cNvGrpSpPr/>
          <p:nvPr/>
        </p:nvGrpSpPr>
        <p:grpSpPr>
          <a:xfrm>
            <a:off x="8601888" y="2065731"/>
            <a:ext cx="2955871" cy="2305671"/>
            <a:chOff x="8274441" y="2365297"/>
            <a:chExt cx="2955871" cy="2305671"/>
          </a:xfrm>
        </p:grpSpPr>
        <p:sp>
          <p:nvSpPr>
            <p:cNvPr id="22" name="5t-矩形">
              <a:extLst>
                <a:ext uri="{FF2B5EF4-FFF2-40B4-BE49-F238E27FC236}">
                  <a16:creationId xmlns="" xmlns:a16="http://schemas.microsoft.com/office/drawing/2014/main" id="{70542B02-3745-4AD6-AD84-500170F4CF42}"/>
                </a:ext>
              </a:extLst>
            </p:cNvPr>
            <p:cNvSpPr/>
            <p:nvPr/>
          </p:nvSpPr>
          <p:spPr>
            <a:xfrm>
              <a:off x="8274441" y="2365297"/>
              <a:ext cx="2955871" cy="2305671"/>
            </a:xfrm>
            <a:prstGeom prst="rect">
              <a:avLst/>
            </a:prstGeom>
            <a:solidFill>
              <a:schemeClr val="tx2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23" name="5-矩形">
              <a:extLst>
                <a:ext uri="{FF2B5EF4-FFF2-40B4-BE49-F238E27FC236}">
                  <a16:creationId xmlns="" xmlns:a16="http://schemas.microsoft.com/office/drawing/2014/main" id="{AD01E5BE-77B0-483A-86A7-EAB87630249C}"/>
                </a:ext>
              </a:extLst>
            </p:cNvPr>
            <p:cNvSpPr/>
            <p:nvPr/>
          </p:nvSpPr>
          <p:spPr>
            <a:xfrm>
              <a:off x="838423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24" name="5t-文本框">
            <a:extLst>
              <a:ext uri="{FF2B5EF4-FFF2-40B4-BE49-F238E27FC236}">
                <a16:creationId xmlns="" xmlns:a16="http://schemas.microsoft.com/office/drawing/2014/main" id="{6277333B-C1FB-42AB-A8F4-C43DBDE0147F}"/>
              </a:ext>
            </a:extLst>
          </p:cNvPr>
          <p:cNvSpPr/>
          <p:nvPr/>
        </p:nvSpPr>
        <p:spPr>
          <a:xfrm flipH="1">
            <a:off x="2851172" y="2532129"/>
            <a:ext cx="2683674" cy="107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逝者如斯夫，不舍昼夜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时间一去不复返，年华似水不回头。人生无法重新来过。</a:t>
            </a:r>
          </a:p>
        </p:txBody>
      </p:sp>
      <p:sp>
        <p:nvSpPr>
          <p:cNvPr id="25" name="5文本框">
            <a:extLst>
              <a:ext uri="{FF2B5EF4-FFF2-40B4-BE49-F238E27FC236}">
                <a16:creationId xmlns="" xmlns:a16="http://schemas.microsoft.com/office/drawing/2014/main" id="{BBA80B89-030E-4616-A351-0638829ED2C9}"/>
              </a:ext>
            </a:extLst>
          </p:cNvPr>
          <p:cNvSpPr/>
          <p:nvPr/>
        </p:nvSpPr>
        <p:spPr>
          <a:xfrm flipH="1">
            <a:off x="8813133" y="2423026"/>
            <a:ext cx="2663027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人生若白驹之过隙，忽然而已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浪费时间就是浪费生命。光阴虚度，徒留悔恨和嗟叹！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="" xmlns:a16="http://schemas.microsoft.com/office/drawing/2014/main" id="{C8F1A2DF-B768-410F-8CDC-7C3B4B72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35" y="5358417"/>
            <a:ext cx="5374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做好时间管理，不再因虚度光阴而悔恨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1755012-706A-4824-A63A-B5F10E632335}"/>
              </a:ext>
            </a:extLst>
          </p:cNvPr>
          <p:cNvSpPr txBox="1"/>
          <p:nvPr/>
        </p:nvSpPr>
        <p:spPr>
          <a:xfrm>
            <a:off x="841753" y="4186736"/>
            <a:ext cx="7916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87C56A97-3CEC-47ED-A819-C7E58762F512}"/>
              </a:ext>
            </a:extLst>
          </p:cNvPr>
          <p:cNvSpPr txBox="1"/>
          <p:nvPr/>
        </p:nvSpPr>
        <p:spPr>
          <a:xfrm>
            <a:off x="6902584" y="4186736"/>
            <a:ext cx="791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庄子</a:t>
            </a:r>
          </a:p>
        </p:txBody>
      </p:sp>
    </p:spTree>
    <p:extLst>
      <p:ext uri="{BB962C8B-B14F-4D97-AF65-F5344CB8AC3E}">
        <p14:creationId xmlns:p14="http://schemas.microsoft.com/office/powerpoint/2010/main" val="2144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4" grpId="0"/>
      <p:bldP spid="25" grpId="0"/>
      <p:bldP spid="30" grpId="0"/>
      <p:bldP spid="4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="" xmlns:a16="http://schemas.microsoft.com/office/drawing/2014/main" id="{C4FD678E-389D-4445-A594-E2657A4E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483" y="1536168"/>
            <a:ext cx="9432925" cy="4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那么，怎样才能判断自己是否虚度了光阴？李开复的这一段话可给我们以参考。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="" xmlns:a16="http://schemas.microsoft.com/office/drawing/2014/main" id="{9A78BF2B-EDD1-441D-8496-4A198568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73" y="5610019"/>
            <a:ext cx="8424862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Clr>
                <a:schemeClr val="accent3"/>
              </a:buClr>
              <a:buFont typeface="Wingdings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这里的才华，也可以是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智慧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也可以是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人生目标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工作业绩</a:t>
            </a:r>
            <a:r>
              <a:rPr lang="zh-CN" altLang="en-US" sz="1600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07F88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558F667-599B-480D-87FE-CE68F18BA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52" y="2162125"/>
            <a:ext cx="5042889" cy="325577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4B7C70A5-3DC5-477D-8282-325C163C37D0}"/>
              </a:ext>
            </a:extLst>
          </p:cNvPr>
          <p:cNvGrpSpPr/>
          <p:nvPr/>
        </p:nvGrpSpPr>
        <p:grpSpPr>
          <a:xfrm>
            <a:off x="664483" y="2161435"/>
            <a:ext cx="5535167" cy="3255777"/>
            <a:chOff x="2836611" y="2365297"/>
            <a:chExt cx="2955871" cy="2305671"/>
          </a:xfrm>
        </p:grpSpPr>
        <p:sp>
          <p:nvSpPr>
            <p:cNvPr id="18" name="5矩形">
              <a:extLst>
                <a:ext uri="{FF2B5EF4-FFF2-40B4-BE49-F238E27FC236}">
                  <a16:creationId xmlns="" xmlns:a16="http://schemas.microsoft.com/office/drawing/2014/main" id="{510FA4CB-A7EC-4EF2-B7ED-F7B32D73DFD9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9" name="5矩形">
              <a:extLst>
                <a:ext uri="{FF2B5EF4-FFF2-40B4-BE49-F238E27FC236}">
                  <a16:creationId xmlns="" xmlns:a16="http://schemas.microsoft.com/office/drawing/2014/main" id="{615B5847-A3BD-4589-A22C-F7CF4B5A6092}"/>
                </a:ext>
              </a:extLst>
            </p:cNvPr>
            <p:cNvSpPr/>
            <p:nvPr/>
          </p:nvSpPr>
          <p:spPr>
            <a:xfrm>
              <a:off x="2946406" y="2517805"/>
              <a:ext cx="2736282" cy="202880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13" name="矩形 10">
            <a:extLst>
              <a:ext uri="{FF2B5EF4-FFF2-40B4-BE49-F238E27FC236}">
                <a16:creationId xmlns="" xmlns:a16="http://schemas.microsoft.com/office/drawing/2014/main" id="{FA227A80-2098-4919-8630-FC28DD6A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53" y="2531925"/>
            <a:ext cx="516964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 </a:t>
            </a:r>
          </a:p>
        </p:txBody>
      </p:sp>
    </p:spTree>
    <p:extLst>
      <p:ext uri="{BB962C8B-B14F-4D97-AF65-F5344CB8AC3E}">
        <p14:creationId xmlns:p14="http://schemas.microsoft.com/office/powerpoint/2010/main" val="33996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12" grpId="0"/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47802660-B4AE-47D7-9051-E0209096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5" y="5355077"/>
            <a:ext cx="5404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做好时间管理，也是一个人能力的体现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6116811-A9D7-4392-86D0-6C1EDCC7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910" y="1769100"/>
            <a:ext cx="5705475" cy="1452562"/>
          </a:xfrm>
          <a:prstGeom prst="rect">
            <a:avLst/>
          </a:prstGeom>
          <a:solidFill>
            <a:srgbClr val="5C91A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时间是最高贵而有限的资源，不能管理时间，便什么都不能管理。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德鲁克</a:t>
            </a:r>
          </a:p>
        </p:txBody>
      </p:sp>
      <p:sp>
        <p:nvSpPr>
          <p:cNvPr id="10" name="矩形 4">
            <a:extLst>
              <a:ext uri="{FF2B5EF4-FFF2-40B4-BE49-F238E27FC236}">
                <a16:creationId xmlns="" xmlns:a16="http://schemas.microsoft.com/office/drawing/2014/main" id="{3FDB4D1E-EECB-4653-9920-27DD4F8F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82" y="3733615"/>
            <a:ext cx="5820129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能不能做好时间管理，往往也是一个人能力的体现。事业有成的人，可能成功原因有很多种，但是，他们的共同之处就是，他们往往都是时间管理的专家。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3045CF6-17CA-42B8-9109-F424935DE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5" y="1769807"/>
            <a:ext cx="5204805" cy="35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EF91D24B-8CDA-4283-B839-6982E651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20" y="5410769"/>
            <a:ext cx="5710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做好时间管理，是实现人生规划的保证</a:t>
            </a:r>
            <a:endParaRPr lang="zh-CN" altLang="en-US" b="1" dirty="0"/>
          </a:p>
        </p:txBody>
      </p:sp>
      <p:sp>
        <p:nvSpPr>
          <p:cNvPr id="9" name="矩形 4">
            <a:extLst>
              <a:ext uri="{FF2B5EF4-FFF2-40B4-BE49-F238E27FC236}">
                <a16:creationId xmlns="" xmlns:a16="http://schemas.microsoft.com/office/drawing/2014/main" id="{69BBD5E7-AF4A-4081-BFA5-4A8B66C3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675" y="1559357"/>
            <a:ext cx="5503387" cy="1973874"/>
          </a:xfrm>
          <a:prstGeom prst="rect">
            <a:avLst/>
          </a:prstGeom>
          <a:solidFill>
            <a:srgbClr val="61D0D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每个人都有自己的梦想，或者都有自己理想中的生活目标。用专业一点的话说，就是有自己的人生规划。所谓人生规划，无外乎就是你希望能够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做自己想做的事情，成为自己想成为的人，达到自己预设的目标。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4">
            <a:extLst>
              <a:ext uri="{FF2B5EF4-FFF2-40B4-BE49-F238E27FC236}">
                <a16:creationId xmlns="" xmlns:a16="http://schemas.microsoft.com/office/drawing/2014/main" id="{076696B9-CA43-4B67-96EB-147563007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675" y="3835400"/>
            <a:ext cx="5605946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这是多么诱人的前景啊。我们最终真能实现这样的目标吗？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这全靠我们是否可以做好自己的时间管理。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因为，只有我们妥善安排并利用好时间，通过实现人生旅途中一个个小目标，才能最终实现自己的人生大目标，实现规划中的理想生活。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775F61-7294-47E5-B82A-CE007F831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559357"/>
            <a:ext cx="5605946" cy="37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3065579" y="2981162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=""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=""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=""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F8AF6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DFDBB76-7C33-4B57-A5C1-642F74319B52}"/>
              </a:ext>
            </a:extLst>
          </p:cNvPr>
          <p:cNvSpPr/>
          <p:nvPr/>
        </p:nvSpPr>
        <p:spPr>
          <a:xfrm>
            <a:off x="3065579" y="3946138"/>
            <a:ext cx="6897174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什么是时间？           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时间有哪些特性？             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如何理解时间管理</a:t>
            </a:r>
          </a:p>
        </p:txBody>
      </p:sp>
    </p:spTree>
    <p:extLst>
      <p:ext uri="{BB962C8B-B14F-4D97-AF65-F5344CB8AC3E}">
        <p14:creationId xmlns:p14="http://schemas.microsoft.com/office/powerpoint/2010/main" val="13525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1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=""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891ED60-158B-48CF-B229-2E75B702C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90" y="1384229"/>
            <a:ext cx="6175073" cy="4089542"/>
          </a:xfrm>
          <a:prstGeom prst="rect">
            <a:avLst/>
          </a:prstGeom>
        </p:spPr>
      </p:pic>
      <p:sp>
        <p:nvSpPr>
          <p:cNvPr id="10" name="Rectangle 35">
            <a:extLst>
              <a:ext uri="{FF2B5EF4-FFF2-40B4-BE49-F238E27FC236}">
                <a16:creationId xmlns="" xmlns:a16="http://schemas.microsoft.com/office/drawing/2014/main" id="{D8CA3CC4-490C-48C7-A90D-89FBF484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559"/>
            <a:ext cx="5940718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="" xmlns:a16="http://schemas.microsoft.com/office/drawing/2014/main" id="{FAD4F974-75AB-46FC-9850-E3595823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5" y="1783278"/>
            <a:ext cx="1901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什么是时间？</a:t>
            </a:r>
            <a:endParaRPr 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="" xmlns:a16="http://schemas.microsoft.com/office/drawing/2014/main" id="{B51BBC99-A416-482F-8A81-4C6AE62B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28" y="2428170"/>
            <a:ext cx="4391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世界上哪样东西最长又是最短的，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最快又是最慢的，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最能分割又是最广大的，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最不受重视又是最值得惋惜的？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没有它，什么事情都做不成；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它使一切渺小的东西归于消灭，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使一切伟大的东西生命不绝。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="" xmlns:a16="http://schemas.microsoft.com/office/drawing/2014/main" id="{5A0AC2A5-828E-41E7-9703-7CF923B5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184" y="5730170"/>
            <a:ext cx="1454244" cy="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伏尔泰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5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10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5C91AC"/>
      </a:dk1>
      <a:lt1>
        <a:srgbClr val="FFFFFF"/>
      </a:lt1>
      <a:dk2>
        <a:srgbClr val="F3A166"/>
      </a:dk2>
      <a:lt2>
        <a:srgbClr val="F07F88"/>
      </a:lt2>
      <a:accent1>
        <a:srgbClr val="61D0D8"/>
      </a:accent1>
      <a:accent2>
        <a:srgbClr val="EC7B2F"/>
      </a:accent2>
      <a:accent3>
        <a:srgbClr val="A5A5A5"/>
      </a:accent3>
      <a:accent4>
        <a:srgbClr val="FFBE00"/>
      </a:accent4>
      <a:accent5>
        <a:srgbClr val="5B9BD4"/>
      </a:accent5>
      <a:accent6>
        <a:srgbClr val="6EAC46"/>
      </a:accent6>
      <a:hlink>
        <a:srgbClr val="0563C1"/>
      </a:hlink>
      <a:folHlink>
        <a:srgbClr val="954D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1642</Words>
  <Application>Microsoft Office PowerPoint</Application>
  <PresentationFormat>宽屏</PresentationFormat>
  <Paragraphs>255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Lantinghei SC Extralight</vt:lpstr>
      <vt:lpstr>Meiryo</vt:lpstr>
      <vt:lpstr>等线</vt:lpstr>
      <vt:lpstr>等线 Light</vt:lpstr>
      <vt:lpstr>宋体</vt:lpstr>
      <vt:lpstr>微软雅黑</vt:lpstr>
      <vt:lpstr>微软雅黑</vt:lpstr>
      <vt:lpstr>Arial</vt:lpstr>
      <vt:lpstr>Calibri</vt:lpstr>
      <vt:lpstr>Calibri Light</vt:lpstr>
      <vt:lpstr>Kartika</vt:lpstr>
      <vt:lpstr>Wingdings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kan</cp:lastModifiedBy>
  <cp:revision>27</cp:revision>
  <dcterms:created xsi:type="dcterms:W3CDTF">2019-04-18T02:01:39Z</dcterms:created>
  <dcterms:modified xsi:type="dcterms:W3CDTF">2023-02-18T04:00:40Z</dcterms:modified>
</cp:coreProperties>
</file>