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99" r:id="rId2"/>
  </p:sldMasterIdLst>
  <p:notesMasterIdLst>
    <p:notesMasterId r:id="rId28"/>
  </p:notesMasterIdLst>
  <p:sldIdLst>
    <p:sldId id="322" r:id="rId3"/>
    <p:sldId id="323" r:id="rId4"/>
    <p:sldId id="283" r:id="rId5"/>
    <p:sldId id="535" r:id="rId6"/>
    <p:sldId id="495" r:id="rId7"/>
    <p:sldId id="526" r:id="rId8"/>
    <p:sldId id="523" r:id="rId9"/>
    <p:sldId id="481" r:id="rId10"/>
    <p:sldId id="514" r:id="rId11"/>
    <p:sldId id="524" r:id="rId12"/>
    <p:sldId id="493" r:id="rId13"/>
    <p:sldId id="525" r:id="rId14"/>
    <p:sldId id="482" r:id="rId15"/>
    <p:sldId id="530" r:id="rId16"/>
    <p:sldId id="528" r:id="rId17"/>
    <p:sldId id="532" r:id="rId18"/>
    <p:sldId id="500" r:id="rId19"/>
    <p:sldId id="527" r:id="rId20"/>
    <p:sldId id="483" r:id="rId21"/>
    <p:sldId id="534" r:id="rId22"/>
    <p:sldId id="529" r:id="rId23"/>
    <p:sldId id="531" r:id="rId24"/>
    <p:sldId id="533" r:id="rId25"/>
    <p:sldId id="522" r:id="rId26"/>
    <p:sldId id="536" r:id="rId27"/>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149" d="100"/>
          <a:sy n="149" d="100"/>
        </p:scale>
        <p:origin x="546" y="108"/>
      </p:cViewPr>
      <p:guideLst/>
    </p:cSldViewPr>
  </p:slideViewPr>
  <p:notesTextViewPr>
    <p:cViewPr>
      <p:scale>
        <a:sx n="1" d="1"/>
        <a:sy n="1" d="1"/>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t>2023/2/18</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t>‹#›</a:t>
            </a:fld>
            <a:endParaRPr lang="zh-CN" altLang="en-US"/>
          </a:p>
        </p:txBody>
      </p:sp>
    </p:spTree>
    <p:extLst>
      <p:ext uri="{BB962C8B-B14F-4D97-AF65-F5344CB8AC3E}">
        <p14:creationId xmlns:p14="http://schemas.microsoft.com/office/powerpoint/2010/main" val="75282469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pPr/>
              <a:t>1</a:t>
            </a:fld>
            <a:endParaRPr lang="zh-CN" altLang="en-US"/>
          </a:p>
        </p:txBody>
      </p:sp>
    </p:spTree>
    <p:extLst>
      <p:ext uri="{BB962C8B-B14F-4D97-AF65-F5344CB8AC3E}">
        <p14:creationId xmlns:p14="http://schemas.microsoft.com/office/powerpoint/2010/main" val="158180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7384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13</a:t>
            </a:fld>
            <a:endParaRPr lang="zh-CN" altLang="en-US"/>
          </a:p>
        </p:txBody>
      </p:sp>
    </p:spTree>
    <p:extLst>
      <p:ext uri="{BB962C8B-B14F-4D97-AF65-F5344CB8AC3E}">
        <p14:creationId xmlns:p14="http://schemas.microsoft.com/office/powerpoint/2010/main" val="111007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16</a:t>
            </a:fld>
            <a:endParaRPr lang="zh-CN" altLang="en-US"/>
          </a:p>
        </p:txBody>
      </p:sp>
    </p:spTree>
    <p:extLst>
      <p:ext uri="{BB962C8B-B14F-4D97-AF65-F5344CB8AC3E}">
        <p14:creationId xmlns:p14="http://schemas.microsoft.com/office/powerpoint/2010/main" val="843122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17</a:t>
            </a:fld>
            <a:endParaRPr lang="zh-CN" altLang="en-US"/>
          </a:p>
        </p:txBody>
      </p:sp>
    </p:spTree>
    <p:extLst>
      <p:ext uri="{BB962C8B-B14F-4D97-AF65-F5344CB8AC3E}">
        <p14:creationId xmlns:p14="http://schemas.microsoft.com/office/powerpoint/2010/main" val="2353432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19</a:t>
            </a:fld>
            <a:endParaRPr lang="zh-CN" altLang="en-US"/>
          </a:p>
        </p:txBody>
      </p:sp>
    </p:spTree>
    <p:extLst>
      <p:ext uri="{BB962C8B-B14F-4D97-AF65-F5344CB8AC3E}">
        <p14:creationId xmlns:p14="http://schemas.microsoft.com/office/powerpoint/2010/main" val="897557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20</a:t>
            </a:fld>
            <a:endParaRPr lang="zh-CN" altLang="en-US" dirty="0"/>
          </a:p>
        </p:txBody>
      </p:sp>
    </p:spTree>
    <p:extLst>
      <p:ext uri="{BB962C8B-B14F-4D97-AF65-F5344CB8AC3E}">
        <p14:creationId xmlns:p14="http://schemas.microsoft.com/office/powerpoint/2010/main" val="839658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pPr/>
              <a:t>21</a:t>
            </a:fld>
            <a:endParaRPr lang="zh-CN" altLang="en-US"/>
          </a:p>
        </p:txBody>
      </p:sp>
    </p:spTree>
    <p:extLst>
      <p:ext uri="{BB962C8B-B14F-4D97-AF65-F5344CB8AC3E}">
        <p14:creationId xmlns:p14="http://schemas.microsoft.com/office/powerpoint/2010/main" val="109744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22</a:t>
            </a:fld>
            <a:endParaRPr lang="zh-CN" altLang="en-US"/>
          </a:p>
        </p:txBody>
      </p:sp>
    </p:spTree>
    <p:extLst>
      <p:ext uri="{BB962C8B-B14F-4D97-AF65-F5344CB8AC3E}">
        <p14:creationId xmlns:p14="http://schemas.microsoft.com/office/powerpoint/2010/main" val="350846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DA9C252-B8D0-45BC-8B32-1871FD7C7829}" type="slidenum">
              <a:rPr lang="zh-CN" altLang="en-US" smtClean="0"/>
              <a:pPr/>
              <a:t>24</a:t>
            </a:fld>
            <a:endParaRPr lang="zh-CN" altLang="en-US"/>
          </a:p>
        </p:txBody>
      </p:sp>
    </p:spTree>
    <p:extLst>
      <p:ext uri="{BB962C8B-B14F-4D97-AF65-F5344CB8AC3E}">
        <p14:creationId xmlns:p14="http://schemas.microsoft.com/office/powerpoint/2010/main" val="360101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42510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pPr/>
              <a:t>2</a:t>
            </a:fld>
            <a:endParaRPr lang="zh-CN" altLang="en-US"/>
          </a:p>
        </p:txBody>
      </p:sp>
    </p:spTree>
    <p:extLst>
      <p:ext uri="{BB962C8B-B14F-4D97-AF65-F5344CB8AC3E}">
        <p14:creationId xmlns:p14="http://schemas.microsoft.com/office/powerpoint/2010/main" val="1192546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3</a:t>
            </a:fld>
            <a:endParaRPr lang="zh-CN" altLang="en-US"/>
          </a:p>
        </p:txBody>
      </p:sp>
    </p:spTree>
    <p:extLst>
      <p:ext uri="{BB962C8B-B14F-4D97-AF65-F5344CB8AC3E}">
        <p14:creationId xmlns:p14="http://schemas.microsoft.com/office/powerpoint/2010/main" val="71658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extLst>
      <p:ext uri="{BB962C8B-B14F-4D97-AF65-F5344CB8AC3E}">
        <p14:creationId xmlns:p14="http://schemas.microsoft.com/office/powerpoint/2010/main" val="131060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5</a:t>
            </a:fld>
            <a:endParaRPr lang="en-US" altLang="zh-CN"/>
          </a:p>
        </p:txBody>
      </p:sp>
    </p:spTree>
    <p:extLst>
      <p:ext uri="{BB962C8B-B14F-4D97-AF65-F5344CB8AC3E}">
        <p14:creationId xmlns:p14="http://schemas.microsoft.com/office/powerpoint/2010/main" val="4039973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fld id="{9F73B8E4-7711-4245-A930-FC36A44B4B6A}" type="slidenum">
              <a:rPr lang="zh-CN" altLang="en-US"/>
              <a:pPr/>
              <a:t>7</a:t>
            </a:fld>
            <a:endParaRPr lang="zh-CN" altLang="en-US"/>
          </a:p>
        </p:txBody>
      </p:sp>
    </p:spTree>
    <p:extLst>
      <p:ext uri="{BB962C8B-B14F-4D97-AF65-F5344CB8AC3E}">
        <p14:creationId xmlns:p14="http://schemas.microsoft.com/office/powerpoint/2010/main" val="398338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8</a:t>
            </a:fld>
            <a:endParaRPr lang="zh-CN" altLang="en-US"/>
          </a:p>
        </p:txBody>
      </p:sp>
    </p:spTree>
    <p:extLst>
      <p:ext uri="{BB962C8B-B14F-4D97-AF65-F5344CB8AC3E}">
        <p14:creationId xmlns:p14="http://schemas.microsoft.com/office/powerpoint/2010/main" val="379096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5951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t>11</a:t>
            </a:fld>
            <a:endParaRPr lang="zh-CN" altLang="en-US"/>
          </a:p>
        </p:txBody>
      </p:sp>
    </p:spTree>
    <p:extLst>
      <p:ext uri="{BB962C8B-B14F-4D97-AF65-F5344CB8AC3E}">
        <p14:creationId xmlns:p14="http://schemas.microsoft.com/office/powerpoint/2010/main" val="3206389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382232195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126270949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156095092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2023/2/18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extLst>
      <p:ext uri="{BB962C8B-B14F-4D97-AF65-F5344CB8AC3E}">
        <p14:creationId xmlns:p14="http://schemas.microsoft.com/office/powerpoint/2010/main" val="3979762283"/>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i="0" dirty="0">
                <a:solidFill>
                  <a:schemeClr val="accent1"/>
                </a:solidFill>
                <a:latin typeface="微软雅黑" pitchFamily="34" charset="-122"/>
                <a:ea typeface="微软雅黑" pitchFamily="34" charset="-122"/>
              </a:rPr>
              <a:t>年度工作概述</a:t>
            </a:r>
          </a:p>
        </p:txBody>
      </p:sp>
    </p:spTree>
    <p:extLst>
      <p:ext uri="{BB962C8B-B14F-4D97-AF65-F5344CB8AC3E}">
        <p14:creationId xmlns:p14="http://schemas.microsoft.com/office/powerpoint/2010/main" val="3313673731"/>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itchFamily="34" charset="-122"/>
                <a:ea typeface="微软雅黑" pitchFamily="34" charset="-122"/>
              </a:rPr>
              <a:t>工作完成情况</a:t>
            </a:r>
          </a:p>
        </p:txBody>
      </p:sp>
    </p:spTree>
    <p:extLst>
      <p:ext uri="{BB962C8B-B14F-4D97-AF65-F5344CB8AC3E}">
        <p14:creationId xmlns:p14="http://schemas.microsoft.com/office/powerpoint/2010/main" val="2588924015"/>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pPr lvl="0"/>
            <a:r>
              <a:rPr lang="zh-CN" altLang="zh-CN" sz="1600" b="0" dirty="0">
                <a:solidFill>
                  <a:schemeClr val="accent1"/>
                </a:solidFill>
                <a:latin typeface="微软雅黑" pitchFamily="34" charset="-122"/>
                <a:ea typeface="微软雅黑" pitchFamily="34" charset="-122"/>
              </a:rPr>
              <a:t>成功项目展示</a:t>
            </a:r>
          </a:p>
        </p:txBody>
      </p:sp>
    </p:spTree>
    <p:extLst>
      <p:ext uri="{BB962C8B-B14F-4D97-AF65-F5344CB8AC3E}">
        <p14:creationId xmlns:p14="http://schemas.microsoft.com/office/powerpoint/2010/main" val="161269355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3" name="矩形 2"/>
          <p:cNvSpPr/>
          <p:nvPr userDrawn="1"/>
        </p:nvSpPr>
        <p:spPr>
          <a:xfrm>
            <a:off x="0" y="160276"/>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4" name="文本框 37"/>
          <p:cNvSpPr txBox="1"/>
          <p:nvPr userDrawn="1"/>
        </p:nvSpPr>
        <p:spPr>
          <a:xfrm>
            <a:off x="545445" y="196280"/>
            <a:ext cx="1369614" cy="315475"/>
          </a:xfrm>
          <a:prstGeom prst="rect">
            <a:avLst/>
          </a:prstGeom>
          <a:noFill/>
        </p:spPr>
        <p:txBody>
          <a:bodyPr wrap="none" lIns="68584" tIns="34292" rIns="68584" bIns="34292" rtlCol="0">
            <a:spAutoFit/>
          </a:bodyPr>
          <a:lstStyle/>
          <a:p>
            <a:r>
              <a:rPr lang="zh-CN" altLang="zh-CN" sz="1600" b="0" dirty="0">
                <a:solidFill>
                  <a:schemeClr val="accent1"/>
                </a:solidFill>
                <a:latin typeface="微软雅黑" pitchFamily="34" charset="-122"/>
                <a:ea typeface="微软雅黑" pitchFamily="34" charset="-122"/>
              </a:rPr>
              <a:t>明年工作计划</a:t>
            </a:r>
          </a:p>
        </p:txBody>
      </p:sp>
    </p:spTree>
    <p:extLst>
      <p:ext uri="{BB962C8B-B14F-4D97-AF65-F5344CB8AC3E}">
        <p14:creationId xmlns:p14="http://schemas.microsoft.com/office/powerpoint/2010/main" val="352882003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0DE842FA-E14A-4ABE-AEBD-F00CEF8796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p:blipFill>
        <p:spPr>
          <a:xfrm>
            <a:off x="0" y="0"/>
            <a:ext cx="9143999" cy="5145088"/>
          </a:xfrm>
          <a:prstGeom prst="rect">
            <a:avLst/>
          </a:prstGeom>
        </p:spPr>
      </p:pic>
      <p:sp>
        <p:nvSpPr>
          <p:cNvPr id="3" name="文本框 37"/>
          <p:cNvSpPr txBox="1"/>
          <p:nvPr userDrawn="1"/>
        </p:nvSpPr>
        <p:spPr>
          <a:xfrm>
            <a:off x="816057" y="372947"/>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218584880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B904C6A9-2A06-4023-8F8A-A8256C3A6D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p:blipFill>
        <p:spPr>
          <a:xfrm>
            <a:off x="0" y="0"/>
            <a:ext cx="9143999" cy="5145088"/>
          </a:xfrm>
          <a:prstGeom prst="rect">
            <a:avLst/>
          </a:prstGeom>
        </p:spPr>
      </p:pic>
      <p:sp>
        <p:nvSpPr>
          <p:cNvPr id="3" name="文本框 37"/>
          <p:cNvSpPr txBox="1"/>
          <p:nvPr userDrawn="1"/>
        </p:nvSpPr>
        <p:spPr>
          <a:xfrm>
            <a:off x="776868" y="281508"/>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3564111878"/>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6529F42A-0D97-4B94-9F67-F5F8A1BF5E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p:blipFill>
        <p:spPr>
          <a:xfrm>
            <a:off x="0" y="0"/>
            <a:ext cx="9143999" cy="5145088"/>
          </a:xfrm>
          <a:prstGeom prst="rect">
            <a:avLst/>
          </a:prstGeom>
        </p:spPr>
      </p:pic>
      <p:sp>
        <p:nvSpPr>
          <p:cNvPr id="3" name="文本框 37"/>
          <p:cNvSpPr txBox="1"/>
          <p:nvPr userDrawn="1"/>
        </p:nvSpPr>
        <p:spPr>
          <a:xfrm>
            <a:off x="763805" y="359884"/>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163680923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4139776918"/>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94AFD5F0-E28B-4A92-A7AE-35F8E5C4D43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482" t="24120" r="5908" b="13678"/>
          <a:stretch/>
        </p:blipFill>
        <p:spPr>
          <a:xfrm>
            <a:off x="0" y="0"/>
            <a:ext cx="9143999" cy="5145088"/>
          </a:xfrm>
          <a:prstGeom prst="rect">
            <a:avLst/>
          </a:prstGeom>
        </p:spPr>
      </p:pic>
      <p:sp>
        <p:nvSpPr>
          <p:cNvPr id="3" name="文本框 37"/>
          <p:cNvSpPr txBox="1"/>
          <p:nvPr userDrawn="1"/>
        </p:nvSpPr>
        <p:spPr>
          <a:xfrm>
            <a:off x="750742" y="372947"/>
            <a:ext cx="1061795" cy="346232"/>
          </a:xfrm>
          <a:prstGeom prst="rect">
            <a:avLst/>
          </a:prstGeom>
          <a:noFill/>
        </p:spPr>
        <p:txBody>
          <a:bodyPr wrap="none" lIns="68563" tIns="34282" rIns="68563" bIns="34282" rtlCol="0">
            <a:spAutoFit/>
          </a:bodyPr>
          <a:lstStyle/>
          <a:p>
            <a:pPr lvl="0" defTabSz="685869">
              <a:defRPr/>
            </a:pPr>
            <a:r>
              <a:rPr lang="zh-CN" altLang="en-US" sz="1800" b="0" dirty="0">
                <a:solidFill>
                  <a:schemeClr val="accent1"/>
                </a:solidFill>
                <a:latin typeface="微软雅黑" pitchFamily="34" charset="-122"/>
                <a:ea typeface="微软雅黑"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itchFamily="34" charset="-122"/>
              <a:ea typeface="微软雅黑" pitchFamily="34" charset="-122"/>
              <a:cs typeface="+mn-cs"/>
            </a:endParaRPr>
          </a:p>
        </p:txBody>
      </p:sp>
    </p:spTree>
    <p:extLst>
      <p:ext uri="{BB962C8B-B14F-4D97-AF65-F5344CB8AC3E}">
        <p14:creationId xmlns:p14="http://schemas.microsoft.com/office/powerpoint/2010/main" val="7920271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545642"/>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0441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t>‹#›</a:t>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7800817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3244272275"/>
      </p:ext>
    </p:extLst>
  </p:cSld>
  <p:clrMapOvr>
    <a:masterClrMapping/>
  </p:clrMapOvr>
  <p:transition advClick="0" advTm="0">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BEBA8EAE-BF5A-486C-A8C5-ECC9F3942E4B}">
                <a14:imgProps xmlns:a14="http://schemas.microsoft.com/office/drawing/2010/main">
                  <a14:imgLayer>
                    <a14:imgEffect>
                      <a14:artisticPastelsSmooth/>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9144000" cy="5145088"/>
          </a:xfrm>
          <a:prstGeom prst="rect">
            <a:avLst/>
          </a:prstGeom>
        </p:spPr>
      </p:pic>
      <p:pic>
        <p:nvPicPr>
          <p:cNvPr id="7" name="图片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2889" y="184605"/>
            <a:ext cx="1112837" cy="50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5"/>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61931"/>
            <a:ext cx="1008063" cy="6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11091" y="-19884"/>
            <a:ext cx="2523768" cy="980923"/>
          </a:xfrm>
          <a:prstGeom prst="rect">
            <a:avLst/>
          </a:prstGeom>
        </p:spPr>
      </p:pic>
    </p:spTree>
    <p:extLst>
      <p:ext uri="{BB962C8B-B14F-4D97-AF65-F5344CB8AC3E}">
        <p14:creationId xmlns:p14="http://schemas.microsoft.com/office/powerpoint/2010/main" val="8641786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15210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5925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t>2023/2/18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t>‹#›</a:t>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53645249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929"/>
            <a:ext cx="7886700" cy="994479"/>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lvl1pPr>
              <a:defRPr/>
            </a:lvl1pPr>
          </a:lstStyle>
          <a:p>
            <a:pPr>
              <a:defRPr/>
            </a:pPr>
            <a:fld id="{0C9ABEBE-EF13-4983-B182-046B37A0370C}" type="datetime1">
              <a:rPr lang="zh-CN" altLang="en-US"/>
              <a:pPr>
                <a:defRPr/>
              </a:pPr>
              <a:t>2023/2/18</a:t>
            </a:fld>
            <a:endParaRPr lang="zh-CN" altLang="en-US" sz="1400" dirty="0">
              <a:solidFill>
                <a:prstClr val="black"/>
              </a:solidFill>
              <a:latin typeface="Arial" pitchFamily="34" charset="0"/>
              <a:ea typeface="宋体" pitchFamily="2" charset="-122"/>
            </a:endParaRPr>
          </a:p>
        </p:txBody>
      </p:sp>
      <p:sp>
        <p:nvSpPr>
          <p:cNvPr id="4" name="页脚占位符 3"/>
          <p:cNvSpPr>
            <a:spLocks noGrp="1"/>
          </p:cNvSpPr>
          <p:nvPr>
            <p:ph type="ftr" sz="quarter" idx="11"/>
          </p:nvPr>
        </p:nvSpPr>
        <p:spPr/>
        <p:txBody>
          <a:bodyPr/>
          <a:lstStyle>
            <a:lvl1pPr>
              <a:defRPr/>
            </a:lvl1pPr>
          </a:lstStyle>
          <a:p>
            <a:pPr>
              <a:defRPr/>
            </a:pPr>
            <a:endParaRPr lang="zh-CN" altLang="zh-CN"/>
          </a:p>
        </p:txBody>
      </p:sp>
      <p:sp>
        <p:nvSpPr>
          <p:cNvPr id="5" name="灯片编号占位符 4"/>
          <p:cNvSpPr>
            <a:spLocks noGrp="1"/>
          </p:cNvSpPr>
          <p:nvPr>
            <p:ph type="sldNum" sz="quarter" idx="12"/>
          </p:nvPr>
        </p:nvSpPr>
        <p:spPr/>
        <p:txBody>
          <a:bodyPr/>
          <a:lstStyle>
            <a:lvl1pPr>
              <a:defRPr/>
            </a:lvl1pPr>
          </a:lstStyle>
          <a:p>
            <a:fld id="{98145E6F-D1B7-49E0-9AB3-789D9698C190}" type="slidenum">
              <a:rPr lang="zh-CN" altLang="en-US"/>
              <a:pPr/>
              <a:t>‹#›</a:t>
            </a:fld>
            <a:endParaRPr lang="zh-CN" altLang="en-US" sz="1400" dirty="0">
              <a:solidFill>
                <a:prstClr val="black"/>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8372586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3343284030"/>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26191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3 New Produc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27542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7437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7676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15908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7807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56588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6708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2671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252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401794235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0461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3167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050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2145267514"/>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3640639046"/>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668425485"/>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50766830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t>2023/2/18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243516179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t>2023/2/18</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t>‹#›</a:t>
            </a:fld>
            <a:endParaRPr lang="zh-CN" altLang="en-US"/>
          </a:p>
        </p:txBody>
      </p:sp>
    </p:spTree>
    <p:extLst>
      <p:ext uri="{BB962C8B-B14F-4D97-AF65-F5344CB8AC3E}">
        <p14:creationId xmlns:p14="http://schemas.microsoft.com/office/powerpoint/2010/main" val="400004662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8" r:id="rId13"/>
    <p:sldLayoutId id="2147483689" r:id="rId14"/>
    <p:sldLayoutId id="2147483690" r:id="rId15"/>
    <p:sldLayoutId id="2147483691" r:id="rId16"/>
    <p:sldLayoutId id="2147483666" r:id="rId17"/>
    <p:sldLayoutId id="2147483667" r:id="rId18"/>
    <p:sldLayoutId id="2147483668" r:id="rId19"/>
    <p:sldLayoutId id="2147483669" r:id="rId20"/>
    <p:sldLayoutId id="2147483662" r:id="rId21"/>
    <p:sldLayoutId id="2147483664" r:id="rId22"/>
    <p:sldLayoutId id="2147483686" r:id="rId23"/>
    <p:sldLayoutId id="2147483687" r:id="rId24"/>
    <p:sldLayoutId id="2147483692" r:id="rId25"/>
    <p:sldLayoutId id="2147483693" r:id="rId26"/>
    <p:sldLayoutId id="2147483694" r:id="rId27"/>
    <p:sldLayoutId id="2147483695" r:id="rId28"/>
    <p:sldLayoutId id="2147483696" r:id="rId29"/>
    <p:sldLayoutId id="2147483697" r:id="rId30"/>
    <p:sldLayoutId id="2147483698" r:id="rId31"/>
  </p:sldLayoutIdLst>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pPr defTabSz="685800"/>
              <a:t>2023/2/18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385940480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8.xml"/><Relationship Id="rId7" Type="http://schemas.openxmlformats.org/officeDocument/2006/relationships/slideLayout" Target="../slideLayouts/slideLayout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FE272084-411B-4522-815A-9E3F39F1E3A4}"/>
              </a:ext>
            </a:extLst>
          </p:cNvPr>
          <p:cNvPicPr>
            <a:picLocks noChangeAspect="1"/>
          </p:cNvPicPr>
          <p:nvPr/>
        </p:nvPicPr>
        <p:blipFill rotWithShape="1">
          <a:blip r:embed="rId3">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sp>
        <p:nvSpPr>
          <p:cNvPr id="8" name="TextBox 59">
            <a:extLst>
              <a:ext uri="{FF2B5EF4-FFF2-40B4-BE49-F238E27FC236}">
                <a16:creationId xmlns:a16="http://schemas.microsoft.com/office/drawing/2014/main" xmlns="" id="{F01D2BD3-A445-47A7-A428-4B6136A7FC41}"/>
              </a:ext>
            </a:extLst>
          </p:cNvPr>
          <p:cNvSpPr txBox="1">
            <a:spLocks noChangeArrowheads="1"/>
          </p:cNvSpPr>
          <p:nvPr/>
        </p:nvSpPr>
        <p:spPr bwMode="auto">
          <a:xfrm>
            <a:off x="909382" y="2227602"/>
            <a:ext cx="3783404"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3600" dirty="0" smtClean="0">
                <a:solidFill>
                  <a:schemeClr val="tx1">
                    <a:lumMod val="65000"/>
                    <a:lumOff val="35000"/>
                  </a:schemeClr>
                </a:solidFill>
                <a:latin typeface="微软雅黑" panose="020B0503020204020204" pitchFamily="34" charset="-122"/>
                <a:ea typeface="微软雅黑" panose="020B0503020204020204" pitchFamily="34" charset="-122"/>
              </a:rPr>
              <a:t>可爱萌宠</a:t>
            </a:r>
            <a:r>
              <a:rPr lang="en-US" altLang="zh-CN" sz="3600" dirty="0" smtClean="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模板</a:t>
            </a:r>
          </a:p>
        </p:txBody>
      </p:sp>
      <p:sp>
        <p:nvSpPr>
          <p:cNvPr id="9" name="TextBox 64">
            <a:extLst>
              <a:ext uri="{FF2B5EF4-FFF2-40B4-BE49-F238E27FC236}">
                <a16:creationId xmlns:a16="http://schemas.microsoft.com/office/drawing/2014/main" xmlns="" id="{D901C4DD-4EFE-4B32-99AF-547E99C07C88}"/>
              </a:ext>
            </a:extLst>
          </p:cNvPr>
          <p:cNvSpPr txBox="1">
            <a:spLocks noChangeArrowheads="1"/>
          </p:cNvSpPr>
          <p:nvPr/>
        </p:nvSpPr>
        <p:spPr bwMode="auto">
          <a:xfrm>
            <a:off x="909382" y="2851575"/>
            <a:ext cx="387798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月季度工作总结</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计划</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工程报告</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教育培训</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项目策划等</a:t>
            </a:r>
          </a:p>
        </p:txBody>
      </p:sp>
      <p:sp>
        <p:nvSpPr>
          <p:cNvPr id="10" name="矩形 259">
            <a:extLst>
              <a:ext uri="{FF2B5EF4-FFF2-40B4-BE49-F238E27FC236}">
                <a16:creationId xmlns:a16="http://schemas.microsoft.com/office/drawing/2014/main" xmlns="" id="{6B2E7A44-64A7-43F1-8FED-1A3C6124DBEC}"/>
              </a:ext>
            </a:extLst>
          </p:cNvPr>
          <p:cNvSpPr>
            <a:spLocks noChangeArrowheads="1"/>
          </p:cNvSpPr>
          <p:nvPr/>
        </p:nvSpPr>
        <p:spPr bwMode="auto">
          <a:xfrm>
            <a:off x="975030" y="3173931"/>
            <a:ext cx="2548345" cy="20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汇报人</a:t>
            </a:r>
            <a:r>
              <a:rPr lang="zh-CN" altLang="en-US" sz="900" cap="all" dirty="0" smtClean="0">
                <a:solidFill>
                  <a:schemeClr val="tx1">
                    <a:lumMod val="65000"/>
                    <a:lumOff val="35000"/>
                  </a:schemeClr>
                </a:solidFill>
                <a:latin typeface="Arial" panose="020B0604020202020204" pitchFamily="34" charset="0"/>
                <a:cs typeface="Arial" panose="020B0604020202020204" pitchFamily="34" charset="0"/>
              </a:rPr>
              <a:t>：</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优</a:t>
            </a:r>
            <a:r>
              <a:rPr lang="zh-CN" altLang="en-US" sz="900" cap="all" dirty="0" smtClean="0">
                <a:solidFill>
                  <a:schemeClr val="tx1">
                    <a:lumMod val="65000"/>
                    <a:lumOff val="35000"/>
                  </a:schemeClr>
                </a:solidFill>
                <a:latin typeface="Arial" panose="020B0604020202020204" pitchFamily="34" charset="0"/>
                <a:cs typeface="Arial" panose="020B0604020202020204" pitchFamily="34" charset="0"/>
              </a:rPr>
              <a:t>品</a:t>
            </a:r>
            <a:r>
              <a:rPr lang="en-US" altLang="zh-CN" sz="900" cap="all" dirty="0" smtClean="0">
                <a:solidFill>
                  <a:schemeClr val="tx1">
                    <a:lumMod val="65000"/>
                    <a:lumOff val="35000"/>
                  </a:schemeClr>
                </a:solidFill>
                <a:latin typeface="Arial" panose="020B0604020202020204" pitchFamily="34" charset="0"/>
                <a:cs typeface="Arial" panose="020B0604020202020204" pitchFamily="34" charset="0"/>
              </a:rPr>
              <a:t>PPT   </a:t>
            </a:r>
            <a:r>
              <a:rPr lang="zh-CN" altLang="en-US" sz="900" cap="all"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zh-CN" sz="900" cap="all" dirty="0" smtClean="0">
                <a:solidFill>
                  <a:schemeClr val="tx1">
                    <a:lumMod val="65000"/>
                    <a:lumOff val="35000"/>
                  </a:schemeClr>
                </a:solidFill>
                <a:latin typeface="Arial" panose="020B0604020202020204" pitchFamily="34" charset="0"/>
                <a:cs typeface="Arial" panose="020B0604020202020204" pitchFamily="34" charset="0"/>
              </a:rPr>
              <a:t> </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时间：</a:t>
            </a:r>
            <a:r>
              <a:rPr lang="en-US" altLang="zh-CN" sz="900" cap="all" dirty="0" smtClean="0">
                <a:solidFill>
                  <a:schemeClr val="tx1">
                    <a:lumMod val="65000"/>
                    <a:lumOff val="35000"/>
                  </a:schemeClr>
                </a:solidFill>
                <a:latin typeface="Arial" panose="020B0604020202020204" pitchFamily="34" charset="0"/>
                <a:cs typeface="Arial" panose="020B0604020202020204" pitchFamily="34" charset="0"/>
              </a:rPr>
              <a:t>20XX</a:t>
            </a:r>
            <a:r>
              <a:rPr lang="zh-CN" altLang="en-US" sz="900" cap="all" dirty="0" smtClean="0">
                <a:solidFill>
                  <a:schemeClr val="tx1">
                    <a:lumMod val="65000"/>
                    <a:lumOff val="35000"/>
                  </a:schemeClr>
                </a:solidFill>
                <a:latin typeface="Arial" panose="020B0604020202020204" pitchFamily="34" charset="0"/>
                <a:cs typeface="Arial" panose="020B0604020202020204" pitchFamily="34" charset="0"/>
              </a:rPr>
              <a:t>年</a:t>
            </a:r>
            <a:r>
              <a:rPr lang="en-US" altLang="zh-CN" sz="900" cap="all" dirty="0">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月</a:t>
            </a:r>
            <a:r>
              <a:rPr lang="en-US" altLang="zh-CN" sz="900" cap="all" dirty="0">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日</a:t>
            </a:r>
          </a:p>
        </p:txBody>
      </p:sp>
      <p:sp>
        <p:nvSpPr>
          <p:cNvPr id="14" name="TextBox 59">
            <a:extLst>
              <a:ext uri="{FF2B5EF4-FFF2-40B4-BE49-F238E27FC236}">
                <a16:creationId xmlns:a16="http://schemas.microsoft.com/office/drawing/2014/main" xmlns="" id="{FC8E5A74-DB78-482D-8C69-9826474EDADB}"/>
              </a:ext>
            </a:extLst>
          </p:cNvPr>
          <p:cNvSpPr txBox="1">
            <a:spLocks noChangeArrowheads="1"/>
          </p:cNvSpPr>
          <p:nvPr/>
        </p:nvSpPr>
        <p:spPr bwMode="auto">
          <a:xfrm>
            <a:off x="949455" y="1253888"/>
            <a:ext cx="1736369" cy="101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6000" b="1" dirty="0" smtClean="0">
                <a:solidFill>
                  <a:schemeClr val="accent2"/>
                </a:solidFill>
                <a:latin typeface="楷体" panose="02010609060101010101" pitchFamily="49" charset="-122"/>
                <a:ea typeface="楷体" panose="02010609060101010101" pitchFamily="49" charset="-122"/>
              </a:rPr>
              <a:t>20XX</a:t>
            </a:r>
            <a:endParaRPr lang="zh-CN" altLang="en-US" sz="6000" b="1" dirty="0">
              <a:solidFill>
                <a:schemeClr val="accent2"/>
              </a:solidFill>
              <a:latin typeface="楷体" panose="02010609060101010101" pitchFamily="49" charset="-122"/>
              <a:ea typeface="楷体" panose="02010609060101010101" pitchFamily="49" charset="-122"/>
            </a:endParaRPr>
          </a:p>
        </p:txBody>
      </p:sp>
      <p:pic>
        <p:nvPicPr>
          <p:cNvPr id="13" name="图片 12">
            <a:extLst>
              <a:ext uri="{FF2B5EF4-FFF2-40B4-BE49-F238E27FC236}">
                <a16:creationId xmlns:a16="http://schemas.microsoft.com/office/drawing/2014/main" xmlns="" id="{E4DF60FD-7D10-4999-B8B9-D841A54D0F52}"/>
              </a:ext>
            </a:extLst>
          </p:cNvPr>
          <p:cNvPicPr>
            <a:picLocks noChangeAspect="1"/>
          </p:cNvPicPr>
          <p:nvPr/>
        </p:nvPicPr>
        <p:blipFill rotWithShape="1">
          <a:blip r:embed="rId4">
            <a:extLst>
              <a:ext uri="{28A0092B-C50C-407E-A947-70E740481C1C}">
                <a14:useLocalDpi xmlns:a14="http://schemas.microsoft.com/office/drawing/2010/main" val="0"/>
              </a:ext>
            </a:extLst>
          </a:blip>
          <a:srcRect l="59883" t="30790" r="10175"/>
          <a:stretch/>
        </p:blipFill>
        <p:spPr>
          <a:xfrm>
            <a:off x="5444587" y="1348116"/>
            <a:ext cx="3042189" cy="3560912"/>
          </a:xfrm>
          <a:prstGeom prst="rect">
            <a:avLst/>
          </a:prstGeom>
        </p:spPr>
      </p:pic>
      <p:pic>
        <p:nvPicPr>
          <p:cNvPr id="15" name="图片 14">
            <a:extLst>
              <a:ext uri="{FF2B5EF4-FFF2-40B4-BE49-F238E27FC236}">
                <a16:creationId xmlns:a16="http://schemas.microsoft.com/office/drawing/2014/main" xmlns="" id="{CED2BDA5-F2A6-4EC9-906E-29384E609456}"/>
              </a:ext>
            </a:extLst>
          </p:cNvPr>
          <p:cNvPicPr>
            <a:picLocks noChangeAspect="1"/>
          </p:cNvPicPr>
          <p:nvPr/>
        </p:nvPicPr>
        <p:blipFill rotWithShape="1">
          <a:blip r:embed="rId4">
            <a:extLst>
              <a:ext uri="{28A0092B-C50C-407E-A947-70E740481C1C}">
                <a14:useLocalDpi xmlns:a14="http://schemas.microsoft.com/office/drawing/2010/main" val="0"/>
              </a:ext>
            </a:extLst>
          </a:blip>
          <a:srcRect l="1970" t="32890" r="81877" b="45417"/>
          <a:stretch/>
        </p:blipFill>
        <p:spPr>
          <a:xfrm>
            <a:off x="2930937" y="1154710"/>
            <a:ext cx="1476164" cy="1116124"/>
          </a:xfrm>
          <a:prstGeom prst="rect">
            <a:avLst/>
          </a:prstGeom>
        </p:spPr>
      </p:pic>
    </p:spTree>
    <p:extLst>
      <p:ext uri="{BB962C8B-B14F-4D97-AF65-F5344CB8AC3E}">
        <p14:creationId xmlns:p14="http://schemas.microsoft.com/office/powerpoint/2010/main" val="4022324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2" presetClass="entr" presetSubtype="4"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p:tgtEl>
                                          <p:spTgt spid="8"/>
                                        </p:tgtEl>
                                        <p:attrNameLst>
                                          <p:attrName>ppt_y</p:attrName>
                                        </p:attrNameLst>
                                      </p:cBhvr>
                                      <p:tavLst>
                                        <p:tav tm="0">
                                          <p:val>
                                            <p:strVal val="#ppt_y+#ppt_h*1.125000"/>
                                          </p:val>
                                        </p:tav>
                                        <p:tav tm="100000">
                                          <p:val>
                                            <p:strVal val="#ppt_y"/>
                                          </p:val>
                                        </p:tav>
                                      </p:tavLst>
                                    </p:anim>
                                    <p:animEffect transition="in" filter="wipe(up)">
                                      <p:cBhvr>
                                        <p:cTn id="32" dur="750"/>
                                        <p:tgtEl>
                                          <p:spTgt spid="8"/>
                                        </p:tgtEl>
                                      </p:cBhvr>
                                    </p:animEffect>
                                  </p:childTnLst>
                                </p:cTn>
                              </p:par>
                            </p:childTnLst>
                          </p:cTn>
                        </p:par>
                        <p:par>
                          <p:cTn id="33" fill="hold">
                            <p:stCondLst>
                              <p:cond delay="5350"/>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6350"/>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6"/>
          <p:cNvSpPr>
            <a:spLocks noChangeAspect="1" noChangeArrowheads="1"/>
          </p:cNvSpPr>
          <p:nvPr/>
        </p:nvSpPr>
        <p:spPr bwMode="auto">
          <a:xfrm>
            <a:off x="4597100" y="3058868"/>
            <a:ext cx="1076816" cy="1080333"/>
          </a:xfrm>
          <a:prstGeom prst="ellipse">
            <a:avLst/>
          </a:pr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9" name="Oval 7"/>
          <p:cNvSpPr>
            <a:spLocks noChangeAspect="1" noChangeArrowheads="1"/>
          </p:cNvSpPr>
          <p:nvPr/>
        </p:nvSpPr>
        <p:spPr bwMode="auto">
          <a:xfrm>
            <a:off x="6093624" y="2032317"/>
            <a:ext cx="1078198" cy="1080333"/>
          </a:xfrm>
          <a:prstGeom prst="ellipse">
            <a:avLst/>
          </a:prstGeom>
          <a:solidFill>
            <a:schemeClr val="accent2"/>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0" name="Oval 8"/>
          <p:cNvSpPr>
            <a:spLocks noChangeAspect="1" noChangeArrowheads="1"/>
          </p:cNvSpPr>
          <p:nvPr/>
        </p:nvSpPr>
        <p:spPr bwMode="auto">
          <a:xfrm>
            <a:off x="7542670" y="1006007"/>
            <a:ext cx="1078198" cy="1080333"/>
          </a:xfrm>
          <a:prstGeom prst="ellipse">
            <a:avLst/>
          </a:prstGeom>
          <a:solidFill>
            <a:schemeClr val="accent3"/>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1" name="Freeform 9"/>
          <p:cNvSpPr>
            <a:spLocks/>
          </p:cNvSpPr>
          <p:nvPr/>
        </p:nvSpPr>
        <p:spPr bwMode="auto">
          <a:xfrm>
            <a:off x="4248090" y="2128032"/>
            <a:ext cx="4936333" cy="3017057"/>
          </a:xfrm>
          <a:custGeom>
            <a:avLst/>
            <a:gdLst/>
            <a:ahLst/>
            <a:cxnLst/>
            <a:rect l="l" t="t" r="r" b="b"/>
            <a:pathLst>
              <a:path w="5358466" h="3767155">
                <a:moveTo>
                  <a:pt x="3479568" y="0"/>
                </a:moveTo>
                <a:lnTo>
                  <a:pt x="3618115" y="0"/>
                </a:lnTo>
                <a:lnTo>
                  <a:pt x="5358466" y="0"/>
                </a:lnTo>
                <a:lnTo>
                  <a:pt x="5358466" y="138769"/>
                </a:lnTo>
                <a:lnTo>
                  <a:pt x="3618115" y="138769"/>
                </a:lnTo>
                <a:lnTo>
                  <a:pt x="3618115" y="1287028"/>
                </a:lnTo>
                <a:lnTo>
                  <a:pt x="3618115" y="1425797"/>
                </a:lnTo>
                <a:lnTo>
                  <a:pt x="3479568" y="1425797"/>
                </a:lnTo>
                <a:lnTo>
                  <a:pt x="1878331" y="1425797"/>
                </a:lnTo>
                <a:lnTo>
                  <a:pt x="1878331" y="2574055"/>
                </a:lnTo>
                <a:lnTo>
                  <a:pt x="1878331" y="2712824"/>
                </a:lnTo>
                <a:lnTo>
                  <a:pt x="1739784" y="2712824"/>
                </a:lnTo>
                <a:lnTo>
                  <a:pt x="138547" y="2712824"/>
                </a:lnTo>
                <a:lnTo>
                  <a:pt x="138547" y="3767155"/>
                </a:lnTo>
                <a:lnTo>
                  <a:pt x="0" y="3767155"/>
                </a:lnTo>
                <a:lnTo>
                  <a:pt x="0" y="2712824"/>
                </a:lnTo>
                <a:lnTo>
                  <a:pt x="0" y="2574055"/>
                </a:lnTo>
                <a:lnTo>
                  <a:pt x="138547" y="2574055"/>
                </a:lnTo>
                <a:lnTo>
                  <a:pt x="1739784" y="2574055"/>
                </a:lnTo>
                <a:lnTo>
                  <a:pt x="1739784" y="1425797"/>
                </a:lnTo>
                <a:lnTo>
                  <a:pt x="1739784" y="1287028"/>
                </a:lnTo>
                <a:lnTo>
                  <a:pt x="1878331" y="1287028"/>
                </a:lnTo>
                <a:lnTo>
                  <a:pt x="3479568" y="1287028"/>
                </a:lnTo>
                <a:lnTo>
                  <a:pt x="3479568" y="138769"/>
                </a:lnTo>
                <a:close/>
              </a:path>
            </a:pathLst>
          </a:custGeom>
          <a:solidFill>
            <a:schemeClr val="accent1"/>
          </a:solidFill>
          <a:ln>
            <a:noFill/>
          </a:ln>
        </p:spPr>
        <p:txBody>
          <a:bodyPr vert="horz" wrap="square" lIns="68562" tIns="34281" rIns="68562" bIns="34281" numCol="1" anchor="t" anchorCtr="0" compatLnSpc="1">
            <a:prstTxWarp prst="textNoShape">
              <a:avLst/>
            </a:prstTxWarp>
          </a:bodyPr>
          <a:lstStyle/>
          <a:p>
            <a:endParaRPr lang="zh-CN" altLang="en-US"/>
          </a:p>
        </p:txBody>
      </p:sp>
      <p:sp>
        <p:nvSpPr>
          <p:cNvPr id="12" name="Line 10"/>
          <p:cNvSpPr>
            <a:spLocks noChangeShapeType="1"/>
          </p:cNvSpPr>
          <p:nvPr/>
        </p:nvSpPr>
        <p:spPr bwMode="auto">
          <a:xfrm flipH="1">
            <a:off x="3600271" y="3595999"/>
            <a:ext cx="835854"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endParaRPr lang="zh-CN" altLang="en-US"/>
          </a:p>
        </p:txBody>
      </p:sp>
      <p:sp>
        <p:nvSpPr>
          <p:cNvPr id="13" name="Line 11"/>
          <p:cNvSpPr>
            <a:spLocks noChangeShapeType="1"/>
          </p:cNvSpPr>
          <p:nvPr/>
        </p:nvSpPr>
        <p:spPr bwMode="auto">
          <a:xfrm flipH="1">
            <a:off x="4436125" y="2572484"/>
            <a:ext cx="1539480" cy="0"/>
          </a:xfrm>
          <a:prstGeom prst="line">
            <a:avLst/>
          </a:prstGeom>
          <a:noFill/>
          <a:ln w="12700" cap="flat">
            <a:solidFill>
              <a:schemeClr val="accent2"/>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endParaRPr lang="zh-CN" altLang="en-US"/>
          </a:p>
        </p:txBody>
      </p:sp>
      <p:sp>
        <p:nvSpPr>
          <p:cNvPr id="14" name="Line 12"/>
          <p:cNvSpPr>
            <a:spLocks noChangeShapeType="1"/>
          </p:cNvSpPr>
          <p:nvPr/>
        </p:nvSpPr>
        <p:spPr bwMode="auto">
          <a:xfrm flipH="1">
            <a:off x="5135507" y="1546173"/>
            <a:ext cx="2297690" cy="0"/>
          </a:xfrm>
          <a:prstGeom prst="line">
            <a:avLst/>
          </a:prstGeom>
          <a:noFill/>
          <a:ln w="12700" cap="flat">
            <a:solidFill>
              <a:schemeClr val="accent1"/>
            </a:solidFill>
            <a:prstDash val="solid"/>
            <a:miter lim="800000"/>
            <a:headEnd type="oval" w="med" len="med"/>
            <a:tailEnd type="oval" w="med" len="med"/>
          </a:ln>
          <a:extLst>
            <a:ext uri="{909E8E84-426E-40DD-AFC4-6F175D3DCCD1}">
              <a14:hiddenFill xmlns:a14="http://schemas.microsoft.com/office/drawing/2010/main">
                <a:noFill/>
              </a14:hiddenFill>
            </a:ext>
          </a:extLst>
        </p:spPr>
        <p:txBody>
          <a:bodyPr vert="horz" wrap="square" lIns="68562" tIns="34281" rIns="68562" bIns="34281" numCol="1" anchor="t" anchorCtr="0" compatLnSpc="1">
            <a:prstTxWarp prst="textNoShape">
              <a:avLst/>
            </a:prstTxWarp>
          </a:bodyPr>
          <a:lstStyle/>
          <a:p>
            <a:endParaRPr lang="zh-CN" altLang="en-US"/>
          </a:p>
        </p:txBody>
      </p:sp>
      <p:sp>
        <p:nvSpPr>
          <p:cNvPr id="15" name="TextBox 14"/>
          <p:cNvSpPr txBox="1"/>
          <p:nvPr/>
        </p:nvSpPr>
        <p:spPr>
          <a:xfrm>
            <a:off x="7507006" y="1446529"/>
            <a:ext cx="117854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16" name="TextBox 15"/>
          <p:cNvSpPr txBox="1"/>
          <p:nvPr/>
        </p:nvSpPr>
        <p:spPr>
          <a:xfrm>
            <a:off x="6084168" y="2426659"/>
            <a:ext cx="1152467" cy="253897"/>
          </a:xfrm>
          <a:prstGeom prst="rect">
            <a:avLst/>
          </a:prstGeom>
          <a:noFill/>
        </p:spPr>
        <p:txBody>
          <a:bodyPr wrap="square" lIns="68562" tIns="34281" rIns="68562" bIns="34281" rtlCol="0">
            <a:spAutoFit/>
          </a:bodyPr>
          <a:lstStyle>
            <a:defPPr>
              <a:defRPr lang="zh-CN"/>
            </a:defPPr>
            <a:lvl1pPr algn="ctr">
              <a:defRPr sz="2800">
                <a:solidFill>
                  <a:schemeClr val="accent2"/>
                </a:solidFill>
                <a:latin typeface="+mj-ea"/>
                <a:ea typeface="+mj-ea"/>
              </a:defRPr>
            </a:lvl1p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17" name="TextBox 16"/>
          <p:cNvSpPr txBox="1"/>
          <p:nvPr/>
        </p:nvSpPr>
        <p:spPr>
          <a:xfrm>
            <a:off x="4516613" y="3470775"/>
            <a:ext cx="1237790" cy="253897"/>
          </a:xfrm>
          <a:prstGeom prst="rect">
            <a:avLst/>
          </a:prstGeom>
          <a:noFill/>
        </p:spPr>
        <p:txBody>
          <a:bodyPr wrap="square" lIns="68562" tIns="34281" rIns="68562" bIns="34281" rtlCol="0">
            <a:spAutoFit/>
          </a:bodyPr>
          <a:lstStyle>
            <a:defPPr>
              <a:defRPr lang="zh-CN"/>
            </a:defPPr>
            <a:lvl1pPr algn="ctr">
              <a:defRPr sz="2800">
                <a:solidFill>
                  <a:schemeClr val="accent2"/>
                </a:solidFill>
                <a:latin typeface="+mj-ea"/>
                <a:ea typeface="+mj-ea"/>
              </a:defRPr>
            </a:lvl1p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18" name="矩形 17"/>
          <p:cNvSpPr/>
          <p:nvPr/>
        </p:nvSpPr>
        <p:spPr>
          <a:xfrm>
            <a:off x="901026" y="3328628"/>
            <a:ext cx="2537289" cy="900228"/>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defRPr/>
            </a:pPr>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a:p>
            <a:pPr>
              <a:defRPr/>
            </a:pP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19" name="矩形 18"/>
          <p:cNvSpPr/>
          <p:nvPr/>
        </p:nvSpPr>
        <p:spPr>
          <a:xfrm>
            <a:off x="611560" y="1889243"/>
            <a:ext cx="3780420" cy="1177227"/>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defRPr/>
            </a:pPr>
            <a:endParaRPr lang="en-US" altLang="zh-CN" sz="900" dirty="0">
              <a:solidFill>
                <a:schemeClr val="tx1">
                  <a:lumMod val="50000"/>
                  <a:lumOff val="50000"/>
                </a:schemeClr>
              </a:solidFill>
              <a:latin typeface="微软雅黑" pitchFamily="34" charset="-122"/>
              <a:ea typeface="微软雅黑" pitchFamily="34" charset="-122"/>
              <a:sym typeface="微软雅黑" pitchFamily="34" charset="-122"/>
            </a:endParaRPr>
          </a:p>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a:p>
            <a:pPr>
              <a:defRPr/>
            </a:pPr>
            <a:endParaRPr lang="en-US" altLang="zh-CN" sz="900" dirty="0">
              <a:solidFill>
                <a:schemeClr val="tx1">
                  <a:lumMod val="50000"/>
                  <a:lumOff val="50000"/>
                </a:schemeClr>
              </a:solidFill>
              <a:latin typeface="微软雅黑" pitchFamily="34" charset="-122"/>
              <a:ea typeface="微软雅黑" pitchFamily="34" charset="-122"/>
            </a:endParaRPr>
          </a:p>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a:p>
            <a:pPr>
              <a:defRPr/>
            </a:pPr>
            <a:endParaRPr lang="en-US" altLang="zh-CN" sz="900" dirty="0">
              <a:solidFill>
                <a:schemeClr val="tx1">
                  <a:lumMod val="50000"/>
                  <a:lumOff val="50000"/>
                </a:schemeClr>
              </a:solidFill>
              <a:latin typeface="微软雅黑" pitchFamily="34" charset="-122"/>
              <a:ea typeface="微软雅黑" pitchFamily="34" charset="-122"/>
            </a:endParaRPr>
          </a:p>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a:p>
            <a:pPr>
              <a:defRPr/>
            </a:pP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0" name="矩形 19"/>
          <p:cNvSpPr/>
          <p:nvPr/>
        </p:nvSpPr>
        <p:spPr>
          <a:xfrm>
            <a:off x="611560" y="1400359"/>
            <a:ext cx="4320480" cy="484730"/>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8562" tIns="34281" rIns="68562" bIns="34281">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a:p>
            <a:pPr>
              <a:defRPr/>
            </a:pP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 name="TextBox 1"/>
          <p:cNvSpPr txBox="1"/>
          <p:nvPr/>
        </p:nvSpPr>
        <p:spPr>
          <a:xfrm>
            <a:off x="4417976" y="4361454"/>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Times New Roman" pitchFamily="18" charset="0"/>
              </a:rPr>
              <a:t>单击添加标题</a:t>
            </a:r>
          </a:p>
        </p:txBody>
      </p:sp>
      <p:sp>
        <p:nvSpPr>
          <p:cNvPr id="22" name="TextBox 21"/>
          <p:cNvSpPr txBox="1"/>
          <p:nvPr/>
        </p:nvSpPr>
        <p:spPr>
          <a:xfrm>
            <a:off x="6013611" y="3285125"/>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Times New Roman" pitchFamily="18" charset="0"/>
              </a:rPr>
              <a:t>单击添加标题</a:t>
            </a:r>
          </a:p>
        </p:txBody>
      </p:sp>
      <p:sp>
        <p:nvSpPr>
          <p:cNvPr id="23" name="TextBox 22"/>
          <p:cNvSpPr txBox="1"/>
          <p:nvPr/>
        </p:nvSpPr>
        <p:spPr>
          <a:xfrm>
            <a:off x="7739440" y="2303419"/>
            <a:ext cx="1061793" cy="253897"/>
          </a:xfrm>
          <a:prstGeom prst="rect">
            <a:avLst/>
          </a:prstGeom>
          <a:noFill/>
        </p:spPr>
        <p:txBody>
          <a:bodyPr wrap="none" lIns="68562" tIns="34281" rIns="68562" bIns="34281" rtlCol="0">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Times New Roman" pitchFamily="18" charset="0"/>
              </a:rPr>
              <a:t>单击添加标题</a:t>
            </a:r>
          </a:p>
        </p:txBody>
      </p:sp>
    </p:spTree>
    <p:extLst>
      <p:ext uri="{BB962C8B-B14F-4D97-AF65-F5344CB8AC3E}">
        <p14:creationId xmlns:p14="http://schemas.microsoft.com/office/powerpoint/2010/main" val="229388484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1000"/>
                                        <p:tgtEl>
                                          <p:spTgt spid="11"/>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32">
                                          <p:stCondLst>
                                            <p:cond delay="0"/>
                                          </p:stCondLst>
                                        </p:cTn>
                                        <p:tgtEl>
                                          <p:spTgt spid="8"/>
                                        </p:tgtEl>
                                      </p:cBhvr>
                                    </p:animEffect>
                                    <p:anim calcmode="lin" valueType="num">
                                      <p:cBhvr>
                                        <p:cTn id="12" dur="72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2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266" tmFilter="0, 0; 0.125,0.2665; 0.25,0.4; 0.375,0.465; 0.5,0.5;  0.625,0.535; 0.75,0.6; 0.875,0.7335; 1,1">
                                          <p:stCondLst>
                                            <p:cond delay="266"/>
                                          </p:stCondLst>
                                        </p:cTn>
                                        <p:tgtEl>
                                          <p:spTgt spid="8"/>
                                        </p:tgtEl>
                                        <p:attrNameLst>
                                          <p:attrName>ppt_y</p:attrName>
                                        </p:attrNameLst>
                                      </p:cBhvr>
                                      <p:tavLst>
                                        <p:tav tm="0" fmla="#ppt_y-sin(pi*$)/9">
                                          <p:val>
                                            <p:fltVal val="0"/>
                                          </p:val>
                                        </p:tav>
                                        <p:tav tm="100000">
                                          <p:val>
                                            <p:fltVal val="1"/>
                                          </p:val>
                                        </p:tav>
                                      </p:tavLst>
                                    </p:anim>
                                    <p:anim calcmode="lin" valueType="num">
                                      <p:cBhvr>
                                        <p:cTn id="15" dur="133" tmFilter="0, 0; 0.125,0.2665; 0.25,0.4; 0.375,0.465; 0.5,0.5;  0.625,0.535; 0.75,0.6; 0.875,0.7335; 1,1">
                                          <p:stCondLst>
                                            <p:cond delay="530"/>
                                          </p:stCondLst>
                                        </p:cTn>
                                        <p:tgtEl>
                                          <p:spTgt spid="8"/>
                                        </p:tgtEl>
                                        <p:attrNameLst>
                                          <p:attrName>ppt_y</p:attrName>
                                        </p:attrNameLst>
                                      </p:cBhvr>
                                      <p:tavLst>
                                        <p:tav tm="0" fmla="#ppt_y-sin(pi*$)/27">
                                          <p:val>
                                            <p:fltVal val="0"/>
                                          </p:val>
                                        </p:tav>
                                        <p:tav tm="100000">
                                          <p:val>
                                            <p:fltVal val="1"/>
                                          </p:val>
                                        </p:tav>
                                      </p:tavLst>
                                    </p:anim>
                                    <p:anim calcmode="lin" valueType="num">
                                      <p:cBhvr>
                                        <p:cTn id="16" dur="66" tmFilter="0, 0; 0.125,0.2665; 0.25,0.4; 0.375,0.465; 0.5,0.5;  0.625,0.535; 0.75,0.6; 0.875,0.7335; 1,1">
                                          <p:stCondLst>
                                            <p:cond delay="662"/>
                                          </p:stCondLst>
                                        </p:cTn>
                                        <p:tgtEl>
                                          <p:spTgt spid="8"/>
                                        </p:tgtEl>
                                        <p:attrNameLst>
                                          <p:attrName>ppt_y</p:attrName>
                                        </p:attrNameLst>
                                      </p:cBhvr>
                                      <p:tavLst>
                                        <p:tav tm="0" fmla="#ppt_y-sin(pi*$)/81">
                                          <p:val>
                                            <p:fltVal val="0"/>
                                          </p:val>
                                        </p:tav>
                                        <p:tav tm="100000">
                                          <p:val>
                                            <p:fltVal val="1"/>
                                          </p:val>
                                        </p:tav>
                                      </p:tavLst>
                                    </p:anim>
                                    <p:animScale>
                                      <p:cBhvr>
                                        <p:cTn id="17" dur="10">
                                          <p:stCondLst>
                                            <p:cond delay="260"/>
                                          </p:stCondLst>
                                        </p:cTn>
                                        <p:tgtEl>
                                          <p:spTgt spid="8"/>
                                        </p:tgtEl>
                                      </p:cBhvr>
                                      <p:to x="100000" y="60000"/>
                                    </p:animScale>
                                    <p:animScale>
                                      <p:cBhvr>
                                        <p:cTn id="18" dur="66" decel="50000">
                                          <p:stCondLst>
                                            <p:cond delay="270"/>
                                          </p:stCondLst>
                                        </p:cTn>
                                        <p:tgtEl>
                                          <p:spTgt spid="8"/>
                                        </p:tgtEl>
                                      </p:cBhvr>
                                      <p:to x="100000" y="100000"/>
                                    </p:animScale>
                                    <p:animScale>
                                      <p:cBhvr>
                                        <p:cTn id="19" dur="10">
                                          <p:stCondLst>
                                            <p:cond delay="525"/>
                                          </p:stCondLst>
                                        </p:cTn>
                                        <p:tgtEl>
                                          <p:spTgt spid="8"/>
                                        </p:tgtEl>
                                      </p:cBhvr>
                                      <p:to x="100000" y="80000"/>
                                    </p:animScale>
                                    <p:animScale>
                                      <p:cBhvr>
                                        <p:cTn id="20" dur="66" decel="50000">
                                          <p:stCondLst>
                                            <p:cond delay="535"/>
                                          </p:stCondLst>
                                        </p:cTn>
                                        <p:tgtEl>
                                          <p:spTgt spid="8"/>
                                        </p:tgtEl>
                                      </p:cBhvr>
                                      <p:to x="100000" y="100000"/>
                                    </p:animScale>
                                    <p:animScale>
                                      <p:cBhvr>
                                        <p:cTn id="21" dur="10">
                                          <p:stCondLst>
                                            <p:cond delay="657"/>
                                          </p:stCondLst>
                                        </p:cTn>
                                        <p:tgtEl>
                                          <p:spTgt spid="8"/>
                                        </p:tgtEl>
                                      </p:cBhvr>
                                      <p:to x="100000" y="90000"/>
                                    </p:animScale>
                                    <p:animScale>
                                      <p:cBhvr>
                                        <p:cTn id="22" dur="66" decel="50000">
                                          <p:stCondLst>
                                            <p:cond delay="667"/>
                                          </p:stCondLst>
                                        </p:cTn>
                                        <p:tgtEl>
                                          <p:spTgt spid="8"/>
                                        </p:tgtEl>
                                      </p:cBhvr>
                                      <p:to x="100000" y="100000"/>
                                    </p:animScale>
                                    <p:animScale>
                                      <p:cBhvr>
                                        <p:cTn id="23" dur="10">
                                          <p:stCondLst>
                                            <p:cond delay="723"/>
                                          </p:stCondLst>
                                        </p:cTn>
                                        <p:tgtEl>
                                          <p:spTgt spid="8"/>
                                        </p:tgtEl>
                                      </p:cBhvr>
                                      <p:to x="100000" y="95000"/>
                                    </p:animScale>
                                    <p:animScale>
                                      <p:cBhvr>
                                        <p:cTn id="24" dur="66" decel="50000">
                                          <p:stCondLst>
                                            <p:cond delay="734"/>
                                          </p:stCondLst>
                                        </p:cTn>
                                        <p:tgtEl>
                                          <p:spTgt spid="8"/>
                                        </p:tgtEl>
                                      </p:cBhvr>
                                      <p:to x="100000" y="100000"/>
                                    </p:animScale>
                                  </p:childTnLst>
                                </p:cTn>
                              </p:par>
                              <p:par>
                                <p:cTn id="25" presetID="26" presetClass="entr" presetSubtype="0" fill="hold" grpId="0" nodeType="withEffect">
                                  <p:stCondLst>
                                    <p:cond delay="20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90">
                                          <p:stCondLst>
                                            <p:cond delay="0"/>
                                          </p:stCondLst>
                                        </p:cTn>
                                        <p:tgtEl>
                                          <p:spTgt spid="9"/>
                                        </p:tgtEl>
                                      </p:cBhvr>
                                    </p:animEffect>
                                    <p:anim calcmode="lin" valueType="num">
                                      <p:cBhvr>
                                        <p:cTn id="2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3" dur="13">
                                          <p:stCondLst>
                                            <p:cond delay="325"/>
                                          </p:stCondLst>
                                        </p:cTn>
                                        <p:tgtEl>
                                          <p:spTgt spid="9"/>
                                        </p:tgtEl>
                                      </p:cBhvr>
                                      <p:to x="100000" y="60000"/>
                                    </p:animScale>
                                    <p:animScale>
                                      <p:cBhvr>
                                        <p:cTn id="34" dur="83" decel="50000">
                                          <p:stCondLst>
                                            <p:cond delay="338"/>
                                          </p:stCondLst>
                                        </p:cTn>
                                        <p:tgtEl>
                                          <p:spTgt spid="9"/>
                                        </p:tgtEl>
                                      </p:cBhvr>
                                      <p:to x="100000" y="100000"/>
                                    </p:animScale>
                                    <p:animScale>
                                      <p:cBhvr>
                                        <p:cTn id="35" dur="13">
                                          <p:stCondLst>
                                            <p:cond delay="656"/>
                                          </p:stCondLst>
                                        </p:cTn>
                                        <p:tgtEl>
                                          <p:spTgt spid="9"/>
                                        </p:tgtEl>
                                      </p:cBhvr>
                                      <p:to x="100000" y="80000"/>
                                    </p:animScale>
                                    <p:animScale>
                                      <p:cBhvr>
                                        <p:cTn id="36" dur="83" decel="50000">
                                          <p:stCondLst>
                                            <p:cond delay="669"/>
                                          </p:stCondLst>
                                        </p:cTn>
                                        <p:tgtEl>
                                          <p:spTgt spid="9"/>
                                        </p:tgtEl>
                                      </p:cBhvr>
                                      <p:to x="100000" y="100000"/>
                                    </p:animScale>
                                    <p:animScale>
                                      <p:cBhvr>
                                        <p:cTn id="37" dur="13">
                                          <p:stCondLst>
                                            <p:cond delay="821"/>
                                          </p:stCondLst>
                                        </p:cTn>
                                        <p:tgtEl>
                                          <p:spTgt spid="9"/>
                                        </p:tgtEl>
                                      </p:cBhvr>
                                      <p:to x="100000" y="90000"/>
                                    </p:animScale>
                                    <p:animScale>
                                      <p:cBhvr>
                                        <p:cTn id="38" dur="83" decel="50000">
                                          <p:stCondLst>
                                            <p:cond delay="834"/>
                                          </p:stCondLst>
                                        </p:cTn>
                                        <p:tgtEl>
                                          <p:spTgt spid="9"/>
                                        </p:tgtEl>
                                      </p:cBhvr>
                                      <p:to x="100000" y="100000"/>
                                    </p:animScale>
                                    <p:animScale>
                                      <p:cBhvr>
                                        <p:cTn id="39" dur="13">
                                          <p:stCondLst>
                                            <p:cond delay="904"/>
                                          </p:stCondLst>
                                        </p:cTn>
                                        <p:tgtEl>
                                          <p:spTgt spid="9"/>
                                        </p:tgtEl>
                                      </p:cBhvr>
                                      <p:to x="100000" y="95000"/>
                                    </p:animScale>
                                    <p:animScale>
                                      <p:cBhvr>
                                        <p:cTn id="40" dur="83" decel="50000">
                                          <p:stCondLst>
                                            <p:cond delay="917"/>
                                          </p:stCondLst>
                                        </p:cTn>
                                        <p:tgtEl>
                                          <p:spTgt spid="9"/>
                                        </p:tgtEl>
                                      </p:cBhvr>
                                      <p:to x="100000" y="100000"/>
                                    </p:animScale>
                                  </p:childTnLst>
                                </p:cTn>
                              </p:par>
                              <p:par>
                                <p:cTn id="41" presetID="26" presetClass="entr" presetSubtype="0" fill="hold" grpId="0" nodeType="withEffect">
                                  <p:stCondLst>
                                    <p:cond delay="40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290">
                                          <p:stCondLst>
                                            <p:cond delay="0"/>
                                          </p:stCondLst>
                                        </p:cTn>
                                        <p:tgtEl>
                                          <p:spTgt spid="10"/>
                                        </p:tgtEl>
                                      </p:cBhvr>
                                    </p:animEffect>
                                    <p:anim calcmode="lin" valueType="num">
                                      <p:cBhvr>
                                        <p:cTn id="4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9" dur="13">
                                          <p:stCondLst>
                                            <p:cond delay="325"/>
                                          </p:stCondLst>
                                        </p:cTn>
                                        <p:tgtEl>
                                          <p:spTgt spid="10"/>
                                        </p:tgtEl>
                                      </p:cBhvr>
                                      <p:to x="100000" y="60000"/>
                                    </p:animScale>
                                    <p:animScale>
                                      <p:cBhvr>
                                        <p:cTn id="50" dur="83" decel="50000">
                                          <p:stCondLst>
                                            <p:cond delay="338"/>
                                          </p:stCondLst>
                                        </p:cTn>
                                        <p:tgtEl>
                                          <p:spTgt spid="10"/>
                                        </p:tgtEl>
                                      </p:cBhvr>
                                      <p:to x="100000" y="100000"/>
                                    </p:animScale>
                                    <p:animScale>
                                      <p:cBhvr>
                                        <p:cTn id="51" dur="13">
                                          <p:stCondLst>
                                            <p:cond delay="656"/>
                                          </p:stCondLst>
                                        </p:cTn>
                                        <p:tgtEl>
                                          <p:spTgt spid="10"/>
                                        </p:tgtEl>
                                      </p:cBhvr>
                                      <p:to x="100000" y="80000"/>
                                    </p:animScale>
                                    <p:animScale>
                                      <p:cBhvr>
                                        <p:cTn id="52" dur="83" decel="50000">
                                          <p:stCondLst>
                                            <p:cond delay="669"/>
                                          </p:stCondLst>
                                        </p:cTn>
                                        <p:tgtEl>
                                          <p:spTgt spid="10"/>
                                        </p:tgtEl>
                                      </p:cBhvr>
                                      <p:to x="100000" y="100000"/>
                                    </p:animScale>
                                    <p:animScale>
                                      <p:cBhvr>
                                        <p:cTn id="53" dur="13">
                                          <p:stCondLst>
                                            <p:cond delay="821"/>
                                          </p:stCondLst>
                                        </p:cTn>
                                        <p:tgtEl>
                                          <p:spTgt spid="10"/>
                                        </p:tgtEl>
                                      </p:cBhvr>
                                      <p:to x="100000" y="90000"/>
                                    </p:animScale>
                                    <p:animScale>
                                      <p:cBhvr>
                                        <p:cTn id="54" dur="83" decel="50000">
                                          <p:stCondLst>
                                            <p:cond delay="834"/>
                                          </p:stCondLst>
                                        </p:cTn>
                                        <p:tgtEl>
                                          <p:spTgt spid="10"/>
                                        </p:tgtEl>
                                      </p:cBhvr>
                                      <p:to x="100000" y="100000"/>
                                    </p:animScale>
                                    <p:animScale>
                                      <p:cBhvr>
                                        <p:cTn id="55" dur="13">
                                          <p:stCondLst>
                                            <p:cond delay="904"/>
                                          </p:stCondLst>
                                        </p:cTn>
                                        <p:tgtEl>
                                          <p:spTgt spid="10"/>
                                        </p:tgtEl>
                                      </p:cBhvr>
                                      <p:to x="100000" y="95000"/>
                                    </p:animScale>
                                    <p:animScale>
                                      <p:cBhvr>
                                        <p:cTn id="56" dur="83" decel="50000">
                                          <p:stCondLst>
                                            <p:cond delay="917"/>
                                          </p:stCondLst>
                                        </p:cTn>
                                        <p:tgtEl>
                                          <p:spTgt spid="10"/>
                                        </p:tgtEl>
                                      </p:cBhvr>
                                      <p:to x="100000" y="100000"/>
                                    </p:animScale>
                                  </p:childTnLst>
                                </p:cTn>
                              </p:par>
                            </p:childTnLst>
                          </p:cTn>
                        </p:par>
                        <p:par>
                          <p:cTn id="57" fill="hold">
                            <p:stCondLst>
                              <p:cond delay="24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 calcmode="lin" valueType="num">
                                      <p:cBhvr>
                                        <p:cTn id="62" dur="500" fill="hold"/>
                                        <p:tgtEl>
                                          <p:spTgt spid="17"/>
                                        </p:tgtEl>
                                        <p:attrNameLst>
                                          <p:attrName>style.rotation</p:attrName>
                                        </p:attrNameLst>
                                      </p:cBhvr>
                                      <p:tavLst>
                                        <p:tav tm="0">
                                          <p:val>
                                            <p:fltVal val="90"/>
                                          </p:val>
                                        </p:tav>
                                        <p:tav tm="100000">
                                          <p:val>
                                            <p:fltVal val="0"/>
                                          </p:val>
                                        </p:tav>
                                      </p:tavLst>
                                    </p:anim>
                                    <p:animEffect transition="in" filter="fade">
                                      <p:cBhvr>
                                        <p:cTn id="63" dur="500"/>
                                        <p:tgtEl>
                                          <p:spTgt spid="17"/>
                                        </p:tgtEl>
                                      </p:cBhvr>
                                    </p:animEffect>
                                  </p:childTnLst>
                                </p:cTn>
                              </p:par>
                            </p:childTnLst>
                          </p:cTn>
                        </p:par>
                        <p:par>
                          <p:cTn id="64" fill="hold">
                            <p:stCondLst>
                              <p:cond delay="2900"/>
                            </p:stCondLst>
                            <p:childTnLst>
                              <p:par>
                                <p:cTn id="65" presetID="42" presetClass="entr" presetSubtype="0"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anim calcmode="lin" valueType="num">
                                      <p:cBhvr>
                                        <p:cTn id="68" dur="500" fill="hold"/>
                                        <p:tgtEl>
                                          <p:spTgt spid="2"/>
                                        </p:tgtEl>
                                        <p:attrNameLst>
                                          <p:attrName>ppt_x</p:attrName>
                                        </p:attrNameLst>
                                      </p:cBhvr>
                                      <p:tavLst>
                                        <p:tav tm="0">
                                          <p:val>
                                            <p:strVal val="#ppt_x"/>
                                          </p:val>
                                        </p:tav>
                                        <p:tav tm="100000">
                                          <p:val>
                                            <p:strVal val="#ppt_x"/>
                                          </p:val>
                                        </p:tav>
                                      </p:tavLst>
                                    </p:anim>
                                    <p:anim calcmode="lin" valueType="num">
                                      <p:cBhvr>
                                        <p:cTn id="69" dur="500" fill="hold"/>
                                        <p:tgtEl>
                                          <p:spTgt spid="2"/>
                                        </p:tgtEl>
                                        <p:attrNameLst>
                                          <p:attrName>ppt_y</p:attrName>
                                        </p:attrNameLst>
                                      </p:cBhvr>
                                      <p:tavLst>
                                        <p:tav tm="0">
                                          <p:val>
                                            <p:strVal val="#ppt_y+.1"/>
                                          </p:val>
                                        </p:tav>
                                        <p:tav tm="100000">
                                          <p:val>
                                            <p:strVal val="#ppt_y"/>
                                          </p:val>
                                        </p:tav>
                                      </p:tavLst>
                                    </p:anim>
                                  </p:childTnLst>
                                </p:cTn>
                              </p:par>
                            </p:childTnLst>
                          </p:cTn>
                        </p:par>
                        <p:par>
                          <p:cTn id="70" fill="hold">
                            <p:stCondLst>
                              <p:cond delay="3400"/>
                            </p:stCondLst>
                            <p:childTnLst>
                              <p:par>
                                <p:cTn id="71" presetID="22" presetClass="entr" presetSubtype="2"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right)">
                                      <p:cBhvr>
                                        <p:cTn id="73" dur="500"/>
                                        <p:tgtEl>
                                          <p:spTgt spid="12"/>
                                        </p:tgtEl>
                                      </p:cBhvr>
                                    </p:animEffect>
                                  </p:childTnLst>
                                </p:cTn>
                              </p:par>
                            </p:childTnLst>
                          </p:cTn>
                        </p:par>
                        <p:par>
                          <p:cTn id="74" fill="hold">
                            <p:stCondLst>
                              <p:cond delay="3900"/>
                            </p:stCondLst>
                            <p:childTnLst>
                              <p:par>
                                <p:cTn id="75" presetID="31"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400" fill="hold"/>
                                        <p:tgtEl>
                                          <p:spTgt spid="18"/>
                                        </p:tgtEl>
                                        <p:attrNameLst>
                                          <p:attrName>ppt_w</p:attrName>
                                        </p:attrNameLst>
                                      </p:cBhvr>
                                      <p:tavLst>
                                        <p:tav tm="0">
                                          <p:val>
                                            <p:fltVal val="0"/>
                                          </p:val>
                                        </p:tav>
                                        <p:tav tm="100000">
                                          <p:val>
                                            <p:strVal val="#ppt_w"/>
                                          </p:val>
                                        </p:tav>
                                      </p:tavLst>
                                    </p:anim>
                                    <p:anim calcmode="lin" valueType="num">
                                      <p:cBhvr>
                                        <p:cTn id="78" dur="400" fill="hold"/>
                                        <p:tgtEl>
                                          <p:spTgt spid="18"/>
                                        </p:tgtEl>
                                        <p:attrNameLst>
                                          <p:attrName>ppt_h</p:attrName>
                                        </p:attrNameLst>
                                      </p:cBhvr>
                                      <p:tavLst>
                                        <p:tav tm="0">
                                          <p:val>
                                            <p:fltVal val="0"/>
                                          </p:val>
                                        </p:tav>
                                        <p:tav tm="100000">
                                          <p:val>
                                            <p:strVal val="#ppt_h"/>
                                          </p:val>
                                        </p:tav>
                                      </p:tavLst>
                                    </p:anim>
                                    <p:anim calcmode="lin" valueType="num">
                                      <p:cBhvr>
                                        <p:cTn id="79" dur="400" fill="hold"/>
                                        <p:tgtEl>
                                          <p:spTgt spid="18"/>
                                        </p:tgtEl>
                                        <p:attrNameLst>
                                          <p:attrName>style.rotation</p:attrName>
                                        </p:attrNameLst>
                                      </p:cBhvr>
                                      <p:tavLst>
                                        <p:tav tm="0">
                                          <p:val>
                                            <p:fltVal val="90"/>
                                          </p:val>
                                        </p:tav>
                                        <p:tav tm="100000">
                                          <p:val>
                                            <p:fltVal val="0"/>
                                          </p:val>
                                        </p:tav>
                                      </p:tavLst>
                                    </p:anim>
                                    <p:animEffect transition="in" filter="fade">
                                      <p:cBhvr>
                                        <p:cTn id="80" dur="400"/>
                                        <p:tgtEl>
                                          <p:spTgt spid="18"/>
                                        </p:tgtEl>
                                      </p:cBhvr>
                                    </p:animEffect>
                                  </p:childTnLst>
                                </p:cTn>
                              </p:par>
                            </p:childTnLst>
                          </p:cTn>
                        </p:par>
                        <p:par>
                          <p:cTn id="81" fill="hold">
                            <p:stCondLst>
                              <p:cond delay="4300"/>
                            </p:stCondLst>
                            <p:childTnLst>
                              <p:par>
                                <p:cTn id="82" presetID="31"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 calcmode="lin" valueType="num">
                                      <p:cBhvr>
                                        <p:cTn id="86" dur="500" fill="hold"/>
                                        <p:tgtEl>
                                          <p:spTgt spid="16"/>
                                        </p:tgtEl>
                                        <p:attrNameLst>
                                          <p:attrName>style.rotation</p:attrName>
                                        </p:attrNameLst>
                                      </p:cBhvr>
                                      <p:tavLst>
                                        <p:tav tm="0">
                                          <p:val>
                                            <p:fltVal val="90"/>
                                          </p:val>
                                        </p:tav>
                                        <p:tav tm="100000">
                                          <p:val>
                                            <p:fltVal val="0"/>
                                          </p:val>
                                        </p:tav>
                                      </p:tavLst>
                                    </p:anim>
                                    <p:animEffect transition="in" filter="fade">
                                      <p:cBhvr>
                                        <p:cTn id="87" dur="500"/>
                                        <p:tgtEl>
                                          <p:spTgt spid="16"/>
                                        </p:tgtEl>
                                      </p:cBhvr>
                                    </p:animEffect>
                                  </p:childTnLst>
                                </p:cTn>
                              </p:par>
                            </p:childTnLst>
                          </p:cTn>
                        </p:par>
                        <p:par>
                          <p:cTn id="88" fill="hold">
                            <p:stCondLst>
                              <p:cond delay="4800"/>
                            </p:stCondLst>
                            <p:childTnLst>
                              <p:par>
                                <p:cTn id="89" presetID="42"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anim calcmode="lin" valueType="num">
                                      <p:cBhvr>
                                        <p:cTn id="92" dur="500" fill="hold"/>
                                        <p:tgtEl>
                                          <p:spTgt spid="22"/>
                                        </p:tgtEl>
                                        <p:attrNameLst>
                                          <p:attrName>ppt_x</p:attrName>
                                        </p:attrNameLst>
                                      </p:cBhvr>
                                      <p:tavLst>
                                        <p:tav tm="0">
                                          <p:val>
                                            <p:strVal val="#ppt_x"/>
                                          </p:val>
                                        </p:tav>
                                        <p:tav tm="100000">
                                          <p:val>
                                            <p:strVal val="#ppt_x"/>
                                          </p:val>
                                        </p:tav>
                                      </p:tavLst>
                                    </p:anim>
                                    <p:anim calcmode="lin" valueType="num">
                                      <p:cBhvr>
                                        <p:cTn id="93" dur="500" fill="hold"/>
                                        <p:tgtEl>
                                          <p:spTgt spid="22"/>
                                        </p:tgtEl>
                                        <p:attrNameLst>
                                          <p:attrName>ppt_y</p:attrName>
                                        </p:attrNameLst>
                                      </p:cBhvr>
                                      <p:tavLst>
                                        <p:tav tm="0">
                                          <p:val>
                                            <p:strVal val="#ppt_y+.1"/>
                                          </p:val>
                                        </p:tav>
                                        <p:tav tm="100000">
                                          <p:val>
                                            <p:strVal val="#ppt_y"/>
                                          </p:val>
                                        </p:tav>
                                      </p:tavLst>
                                    </p:anim>
                                  </p:childTnLst>
                                </p:cTn>
                              </p:par>
                            </p:childTnLst>
                          </p:cTn>
                        </p:par>
                        <p:par>
                          <p:cTn id="94" fill="hold">
                            <p:stCondLst>
                              <p:cond delay="5300"/>
                            </p:stCondLst>
                            <p:childTnLst>
                              <p:par>
                                <p:cTn id="95" presetID="22" presetClass="entr" presetSubtype="2"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right)">
                                      <p:cBhvr>
                                        <p:cTn id="97" dur="500"/>
                                        <p:tgtEl>
                                          <p:spTgt spid="13"/>
                                        </p:tgtEl>
                                      </p:cBhvr>
                                    </p:animEffect>
                                  </p:childTnLst>
                                </p:cTn>
                              </p:par>
                            </p:childTnLst>
                          </p:cTn>
                        </p:par>
                        <p:par>
                          <p:cTn id="98" fill="hold">
                            <p:stCondLst>
                              <p:cond delay="5800"/>
                            </p:stCondLst>
                            <p:childTnLst>
                              <p:par>
                                <p:cTn id="99" presetID="31" presetClass="entr" presetSubtype="0"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400" fill="hold"/>
                                        <p:tgtEl>
                                          <p:spTgt spid="19"/>
                                        </p:tgtEl>
                                        <p:attrNameLst>
                                          <p:attrName>ppt_w</p:attrName>
                                        </p:attrNameLst>
                                      </p:cBhvr>
                                      <p:tavLst>
                                        <p:tav tm="0">
                                          <p:val>
                                            <p:fltVal val="0"/>
                                          </p:val>
                                        </p:tav>
                                        <p:tav tm="100000">
                                          <p:val>
                                            <p:strVal val="#ppt_w"/>
                                          </p:val>
                                        </p:tav>
                                      </p:tavLst>
                                    </p:anim>
                                    <p:anim calcmode="lin" valueType="num">
                                      <p:cBhvr>
                                        <p:cTn id="102" dur="400" fill="hold"/>
                                        <p:tgtEl>
                                          <p:spTgt spid="19"/>
                                        </p:tgtEl>
                                        <p:attrNameLst>
                                          <p:attrName>ppt_h</p:attrName>
                                        </p:attrNameLst>
                                      </p:cBhvr>
                                      <p:tavLst>
                                        <p:tav tm="0">
                                          <p:val>
                                            <p:fltVal val="0"/>
                                          </p:val>
                                        </p:tav>
                                        <p:tav tm="100000">
                                          <p:val>
                                            <p:strVal val="#ppt_h"/>
                                          </p:val>
                                        </p:tav>
                                      </p:tavLst>
                                    </p:anim>
                                    <p:anim calcmode="lin" valueType="num">
                                      <p:cBhvr>
                                        <p:cTn id="103" dur="400" fill="hold"/>
                                        <p:tgtEl>
                                          <p:spTgt spid="19"/>
                                        </p:tgtEl>
                                        <p:attrNameLst>
                                          <p:attrName>style.rotation</p:attrName>
                                        </p:attrNameLst>
                                      </p:cBhvr>
                                      <p:tavLst>
                                        <p:tav tm="0">
                                          <p:val>
                                            <p:fltVal val="90"/>
                                          </p:val>
                                        </p:tav>
                                        <p:tav tm="100000">
                                          <p:val>
                                            <p:fltVal val="0"/>
                                          </p:val>
                                        </p:tav>
                                      </p:tavLst>
                                    </p:anim>
                                    <p:animEffect transition="in" filter="fade">
                                      <p:cBhvr>
                                        <p:cTn id="104" dur="400"/>
                                        <p:tgtEl>
                                          <p:spTgt spid="19"/>
                                        </p:tgtEl>
                                      </p:cBhvr>
                                    </p:animEffect>
                                  </p:childTnLst>
                                </p:cTn>
                              </p:par>
                            </p:childTnLst>
                          </p:cTn>
                        </p:par>
                        <p:par>
                          <p:cTn id="105" fill="hold">
                            <p:stCondLst>
                              <p:cond delay="6200"/>
                            </p:stCondLst>
                            <p:childTnLst>
                              <p:par>
                                <p:cTn id="106" presetID="31" presetClass="entr" presetSubtype="0" fill="hold" grpId="0" nodeType="after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p:cTn id="108" dur="500" fill="hold"/>
                                        <p:tgtEl>
                                          <p:spTgt spid="15"/>
                                        </p:tgtEl>
                                        <p:attrNameLst>
                                          <p:attrName>ppt_w</p:attrName>
                                        </p:attrNameLst>
                                      </p:cBhvr>
                                      <p:tavLst>
                                        <p:tav tm="0">
                                          <p:val>
                                            <p:fltVal val="0"/>
                                          </p:val>
                                        </p:tav>
                                        <p:tav tm="100000">
                                          <p:val>
                                            <p:strVal val="#ppt_w"/>
                                          </p:val>
                                        </p:tav>
                                      </p:tavLst>
                                    </p:anim>
                                    <p:anim calcmode="lin" valueType="num">
                                      <p:cBhvr>
                                        <p:cTn id="109" dur="500" fill="hold"/>
                                        <p:tgtEl>
                                          <p:spTgt spid="15"/>
                                        </p:tgtEl>
                                        <p:attrNameLst>
                                          <p:attrName>ppt_h</p:attrName>
                                        </p:attrNameLst>
                                      </p:cBhvr>
                                      <p:tavLst>
                                        <p:tav tm="0">
                                          <p:val>
                                            <p:fltVal val="0"/>
                                          </p:val>
                                        </p:tav>
                                        <p:tav tm="100000">
                                          <p:val>
                                            <p:strVal val="#ppt_h"/>
                                          </p:val>
                                        </p:tav>
                                      </p:tavLst>
                                    </p:anim>
                                    <p:anim calcmode="lin" valueType="num">
                                      <p:cBhvr>
                                        <p:cTn id="110" dur="500" fill="hold"/>
                                        <p:tgtEl>
                                          <p:spTgt spid="15"/>
                                        </p:tgtEl>
                                        <p:attrNameLst>
                                          <p:attrName>style.rotation</p:attrName>
                                        </p:attrNameLst>
                                      </p:cBhvr>
                                      <p:tavLst>
                                        <p:tav tm="0">
                                          <p:val>
                                            <p:fltVal val="90"/>
                                          </p:val>
                                        </p:tav>
                                        <p:tav tm="100000">
                                          <p:val>
                                            <p:fltVal val="0"/>
                                          </p:val>
                                        </p:tav>
                                      </p:tavLst>
                                    </p:anim>
                                    <p:animEffect transition="in" filter="fade">
                                      <p:cBhvr>
                                        <p:cTn id="111" dur="500"/>
                                        <p:tgtEl>
                                          <p:spTgt spid="15"/>
                                        </p:tgtEl>
                                      </p:cBhvr>
                                    </p:animEffect>
                                  </p:childTnLst>
                                </p:cTn>
                              </p:par>
                            </p:childTnLst>
                          </p:cTn>
                        </p:par>
                        <p:par>
                          <p:cTn id="112" fill="hold">
                            <p:stCondLst>
                              <p:cond delay="6700"/>
                            </p:stCondLst>
                            <p:childTnLst>
                              <p:par>
                                <p:cTn id="113" presetID="42"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500"/>
                                        <p:tgtEl>
                                          <p:spTgt spid="23"/>
                                        </p:tgtEl>
                                      </p:cBhvr>
                                    </p:animEffect>
                                    <p:anim calcmode="lin" valueType="num">
                                      <p:cBhvr>
                                        <p:cTn id="116" dur="500" fill="hold"/>
                                        <p:tgtEl>
                                          <p:spTgt spid="23"/>
                                        </p:tgtEl>
                                        <p:attrNameLst>
                                          <p:attrName>ppt_x</p:attrName>
                                        </p:attrNameLst>
                                      </p:cBhvr>
                                      <p:tavLst>
                                        <p:tav tm="0">
                                          <p:val>
                                            <p:strVal val="#ppt_x"/>
                                          </p:val>
                                        </p:tav>
                                        <p:tav tm="100000">
                                          <p:val>
                                            <p:strVal val="#ppt_x"/>
                                          </p:val>
                                        </p:tav>
                                      </p:tavLst>
                                    </p:anim>
                                    <p:anim calcmode="lin" valueType="num">
                                      <p:cBhvr>
                                        <p:cTn id="117" dur="500" fill="hold"/>
                                        <p:tgtEl>
                                          <p:spTgt spid="23"/>
                                        </p:tgtEl>
                                        <p:attrNameLst>
                                          <p:attrName>ppt_y</p:attrName>
                                        </p:attrNameLst>
                                      </p:cBhvr>
                                      <p:tavLst>
                                        <p:tav tm="0">
                                          <p:val>
                                            <p:strVal val="#ppt_y+.1"/>
                                          </p:val>
                                        </p:tav>
                                        <p:tav tm="100000">
                                          <p:val>
                                            <p:strVal val="#ppt_y"/>
                                          </p:val>
                                        </p:tav>
                                      </p:tavLst>
                                    </p:anim>
                                  </p:childTnLst>
                                </p:cTn>
                              </p:par>
                            </p:childTnLst>
                          </p:cTn>
                        </p:par>
                        <p:par>
                          <p:cTn id="118" fill="hold">
                            <p:stCondLst>
                              <p:cond delay="7200"/>
                            </p:stCondLst>
                            <p:childTnLst>
                              <p:par>
                                <p:cTn id="119" presetID="22" presetClass="entr" presetSubtype="2"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wipe(right)">
                                      <p:cBhvr>
                                        <p:cTn id="121" dur="500"/>
                                        <p:tgtEl>
                                          <p:spTgt spid="14"/>
                                        </p:tgtEl>
                                      </p:cBhvr>
                                    </p:animEffect>
                                  </p:childTnLst>
                                </p:cTn>
                              </p:par>
                            </p:childTnLst>
                          </p:cTn>
                        </p:par>
                        <p:par>
                          <p:cTn id="122" fill="hold">
                            <p:stCondLst>
                              <p:cond delay="7700"/>
                            </p:stCondLst>
                            <p:childTnLst>
                              <p:par>
                                <p:cTn id="123" presetID="31" presetClass="entr" presetSubtype="0" fill="hold" grpId="0" nodeType="afterEffect">
                                  <p:stCondLst>
                                    <p:cond delay="0"/>
                                  </p:stCondLst>
                                  <p:childTnLst>
                                    <p:set>
                                      <p:cBhvr>
                                        <p:cTn id="124" dur="1" fill="hold">
                                          <p:stCondLst>
                                            <p:cond delay="0"/>
                                          </p:stCondLst>
                                        </p:cTn>
                                        <p:tgtEl>
                                          <p:spTgt spid="20"/>
                                        </p:tgtEl>
                                        <p:attrNameLst>
                                          <p:attrName>style.visibility</p:attrName>
                                        </p:attrNameLst>
                                      </p:cBhvr>
                                      <p:to>
                                        <p:strVal val="visible"/>
                                      </p:to>
                                    </p:set>
                                    <p:anim calcmode="lin" valueType="num">
                                      <p:cBhvr>
                                        <p:cTn id="125" dur="400" fill="hold"/>
                                        <p:tgtEl>
                                          <p:spTgt spid="20"/>
                                        </p:tgtEl>
                                        <p:attrNameLst>
                                          <p:attrName>ppt_w</p:attrName>
                                        </p:attrNameLst>
                                      </p:cBhvr>
                                      <p:tavLst>
                                        <p:tav tm="0">
                                          <p:val>
                                            <p:fltVal val="0"/>
                                          </p:val>
                                        </p:tav>
                                        <p:tav tm="100000">
                                          <p:val>
                                            <p:strVal val="#ppt_w"/>
                                          </p:val>
                                        </p:tav>
                                      </p:tavLst>
                                    </p:anim>
                                    <p:anim calcmode="lin" valueType="num">
                                      <p:cBhvr>
                                        <p:cTn id="126" dur="400" fill="hold"/>
                                        <p:tgtEl>
                                          <p:spTgt spid="20"/>
                                        </p:tgtEl>
                                        <p:attrNameLst>
                                          <p:attrName>ppt_h</p:attrName>
                                        </p:attrNameLst>
                                      </p:cBhvr>
                                      <p:tavLst>
                                        <p:tav tm="0">
                                          <p:val>
                                            <p:fltVal val="0"/>
                                          </p:val>
                                        </p:tav>
                                        <p:tav tm="100000">
                                          <p:val>
                                            <p:strVal val="#ppt_h"/>
                                          </p:val>
                                        </p:tav>
                                      </p:tavLst>
                                    </p:anim>
                                    <p:anim calcmode="lin" valueType="num">
                                      <p:cBhvr>
                                        <p:cTn id="127" dur="400" fill="hold"/>
                                        <p:tgtEl>
                                          <p:spTgt spid="20"/>
                                        </p:tgtEl>
                                        <p:attrNameLst>
                                          <p:attrName>style.rotation</p:attrName>
                                        </p:attrNameLst>
                                      </p:cBhvr>
                                      <p:tavLst>
                                        <p:tav tm="0">
                                          <p:val>
                                            <p:fltVal val="90"/>
                                          </p:val>
                                        </p:tav>
                                        <p:tav tm="100000">
                                          <p:val>
                                            <p:fltVal val="0"/>
                                          </p:val>
                                        </p:tav>
                                      </p:tavLst>
                                    </p:anim>
                                    <p:animEffect transition="in" filter="fade">
                                      <p:cBhvr>
                                        <p:cTn id="128"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908804" y="1012508"/>
            <a:ext cx="2235196" cy="210116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0" y="1012508"/>
            <a:ext cx="4484918" cy="2101166"/>
          </a:xfrm>
          <a:prstGeom prst="rect">
            <a:avLst/>
          </a:prstGeom>
          <a:blipFill dpi="0" rotWithShape="1">
            <a:blip r:embed="rId4"/>
            <a:srcRect/>
            <a:stretch>
              <a:fillRect t="-23279" b="-291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42974" y="1012508"/>
            <a:ext cx="2304000" cy="2101166"/>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0" y="2748633"/>
            <a:ext cx="4619625" cy="9075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endParaRPr>
          </a:p>
        </p:txBody>
      </p:sp>
      <p:sp>
        <p:nvSpPr>
          <p:cNvPr id="20" name="矩形 19"/>
          <p:cNvSpPr/>
          <p:nvPr/>
        </p:nvSpPr>
        <p:spPr>
          <a:xfrm>
            <a:off x="466725" y="2955679"/>
            <a:ext cx="3914775" cy="957955"/>
          </a:xfrm>
          <a:prstGeom prst="rect">
            <a:avLst/>
          </a:prstGeom>
        </p:spPr>
        <p:txBody>
          <a:bodyPr wrap="square">
            <a:spAutoFit/>
          </a:bodyPr>
          <a:lstStyle/>
          <a:p>
            <a:pPr algn="ctr" fontAlgn="base">
              <a:lnSpc>
                <a:spcPct val="125000"/>
              </a:lnSpc>
              <a:spcBef>
                <a:spcPct val="0"/>
              </a:spcBef>
              <a:spcAft>
                <a:spcPct val="0"/>
              </a:spcAft>
            </a:pPr>
            <a:r>
              <a:rPr lang="zh-CN" altLang="en-US" sz="900" dirty="0">
                <a:solidFill>
                  <a:schemeClr val="bg1"/>
                </a:solidFill>
                <a:latin typeface="微软雅黑"/>
                <a:ea typeface="微软雅黑"/>
                <a:sym typeface="Gill Sans" charset="0"/>
              </a:rPr>
              <a:t>此处添加详细文本描述，建议与标题相关并符合整体语言风格此处添加详细文本描述，建议与标题相关并符合整体语言风格此处添加详细文本描述，建议与标题相关并符合整体语言风格</a:t>
            </a:r>
            <a:endParaRPr lang="en-US" altLang="zh-CN" sz="900" dirty="0">
              <a:solidFill>
                <a:schemeClr val="bg1"/>
              </a:solidFill>
              <a:latin typeface="微软雅黑"/>
              <a:ea typeface="微软雅黑"/>
              <a:cs typeface="Lato Light" charset="0"/>
              <a:sym typeface="Lato Light" charset="0"/>
            </a:endParaRPr>
          </a:p>
          <a:p>
            <a:pPr algn="ctr" fontAlgn="base">
              <a:lnSpc>
                <a:spcPct val="125000"/>
              </a:lnSpc>
              <a:spcBef>
                <a:spcPct val="0"/>
              </a:spcBef>
              <a:spcAft>
                <a:spcPct val="0"/>
              </a:spcAft>
            </a:pPr>
            <a:endParaRPr lang="en-US" altLang="zh-CN" sz="900" dirty="0">
              <a:solidFill>
                <a:schemeClr val="bg1"/>
              </a:solidFill>
              <a:latin typeface="微软雅黑"/>
              <a:ea typeface="微软雅黑"/>
              <a:cs typeface="Lato Light" charset="0"/>
              <a:sym typeface="Lato Light" charset="0"/>
            </a:endParaRPr>
          </a:p>
          <a:p>
            <a:pPr algn="ctr" fontAlgn="base">
              <a:lnSpc>
                <a:spcPct val="125000"/>
              </a:lnSpc>
              <a:spcBef>
                <a:spcPct val="0"/>
              </a:spcBef>
              <a:spcAft>
                <a:spcPct val="0"/>
              </a:spcAft>
            </a:pPr>
            <a:endParaRPr lang="en-US" altLang="zh-CN" sz="900" dirty="0">
              <a:solidFill>
                <a:schemeClr val="bg1"/>
              </a:solidFill>
              <a:latin typeface="微软雅黑"/>
              <a:ea typeface="微软雅黑"/>
              <a:cs typeface="Lato Light" charset="0"/>
              <a:sym typeface="Lato Light" charset="0"/>
            </a:endParaRPr>
          </a:p>
        </p:txBody>
      </p:sp>
      <p:sp>
        <p:nvSpPr>
          <p:cNvPr id="9226" name="矩形 20"/>
          <p:cNvSpPr>
            <a:spLocks noChangeArrowheads="1"/>
          </p:cNvSpPr>
          <p:nvPr/>
        </p:nvSpPr>
        <p:spPr bwMode="auto">
          <a:xfrm>
            <a:off x="1006475" y="3751971"/>
            <a:ext cx="78867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sz="900" dirty="0">
                <a:solidFill>
                  <a:schemeClr val="tx1">
                    <a:lumMod val="50000"/>
                    <a:lumOff val="50000"/>
                  </a:schemeClr>
                </a:solidFill>
                <a:latin typeface="微软雅黑" pitchFamily="34" charset="-122"/>
                <a:ea typeface="微软雅黑" pitchFamily="34" charset="-122"/>
              </a:rPr>
              <a:t>保留图片的格式和动画效果不变，请不要直接删除图片，只将图片替换就可以。  情况</a:t>
            </a:r>
            <a:r>
              <a:rPr lang="en-US" altLang="zh-CN" sz="900" dirty="0">
                <a:solidFill>
                  <a:schemeClr val="tx1">
                    <a:lumMod val="50000"/>
                    <a:lumOff val="50000"/>
                  </a:schemeClr>
                </a:solidFill>
                <a:latin typeface="微软雅黑" pitchFamily="34" charset="-122"/>
                <a:ea typeface="微软雅黑" pitchFamily="34" charset="-122"/>
              </a:rPr>
              <a:t>1</a:t>
            </a:r>
            <a:r>
              <a:rPr lang="zh-CN" altLang="en-US" sz="900" dirty="0">
                <a:solidFill>
                  <a:schemeClr val="tx1">
                    <a:lumMod val="50000"/>
                    <a:lumOff val="50000"/>
                  </a:schemeClr>
                </a:solidFill>
                <a:latin typeface="微软雅黑" pitchFamily="34" charset="-122"/>
                <a:ea typeface="微软雅黑" pitchFamily="34" charset="-122"/>
              </a:rPr>
              <a:t>：若是直接插入的图片：则右击图片→选择“更改图片”→在弹出的对话框窗口中重新选择你需要插入的图片即可。</a:t>
            </a:r>
          </a:p>
          <a:p>
            <a:pPr eaLnBrk="1" hangingPunct="1"/>
            <a:r>
              <a:rPr lang="zh-CN" altLang="en-US" sz="900" dirty="0">
                <a:solidFill>
                  <a:schemeClr val="tx1">
                    <a:lumMod val="50000"/>
                    <a:lumOff val="50000"/>
                  </a:schemeClr>
                </a:solidFill>
                <a:latin typeface="微软雅黑" pitchFamily="34" charset="-122"/>
                <a:ea typeface="微软雅黑" pitchFamily="34" charset="-122"/>
              </a:rPr>
              <a:t>    情况</a:t>
            </a:r>
            <a:r>
              <a:rPr lang="en-US" altLang="zh-CN" sz="900" dirty="0">
                <a:solidFill>
                  <a:schemeClr val="tx1">
                    <a:lumMod val="50000"/>
                    <a:lumOff val="50000"/>
                  </a:schemeClr>
                </a:solidFill>
                <a:latin typeface="微软雅黑" pitchFamily="34" charset="-122"/>
                <a:ea typeface="微软雅黑" pitchFamily="34" charset="-122"/>
              </a:rPr>
              <a:t>2</a:t>
            </a:r>
            <a:r>
              <a:rPr lang="zh-CN" altLang="en-US" sz="900" dirty="0">
                <a:solidFill>
                  <a:schemeClr val="tx1">
                    <a:lumMod val="50000"/>
                    <a:lumOff val="50000"/>
                  </a:schemeClr>
                </a:solidFill>
                <a:latin typeface="微软雅黑" pitchFamily="34" charset="-122"/>
                <a:ea typeface="微软雅黑" pitchFamily="34" charset="-122"/>
              </a:rPr>
              <a:t>：图形中的图片（多因排版的需要，将图片填充在图形中）：选中图片→在窗口上方功能区位置单击→“绘图工具”</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格式”→单击“形状填充”展开下拉菜单→选择“图片”→字弹出的“插入图片”的对话框窗口中选择需要的图片即可。</a:t>
            </a:r>
            <a:endParaRPr lang="en-US" altLang="zh-CN"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882240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750"/>
                                        <p:tgtEl>
                                          <p:spTgt spid="25"/>
                                        </p:tgtEl>
                                      </p:cBhvr>
                                    </p:animEffect>
                                    <p:anim calcmode="lin" valueType="num">
                                      <p:cBhvr>
                                        <p:cTn id="17" dur="750" fill="hold"/>
                                        <p:tgtEl>
                                          <p:spTgt spid="25"/>
                                        </p:tgtEl>
                                        <p:attrNameLst>
                                          <p:attrName>ppt_x</p:attrName>
                                        </p:attrNameLst>
                                      </p:cBhvr>
                                      <p:tavLst>
                                        <p:tav tm="0">
                                          <p:val>
                                            <p:strVal val="#ppt_x"/>
                                          </p:val>
                                        </p:tav>
                                        <p:tav tm="100000">
                                          <p:val>
                                            <p:strVal val="#ppt_x"/>
                                          </p:val>
                                        </p:tav>
                                      </p:tavLst>
                                    </p:anim>
                                    <p:anim calcmode="lin" valueType="num">
                                      <p:cBhvr>
                                        <p:cTn id="18" dur="75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1250"/>
                            </p:stCondLst>
                            <p:childTnLst>
                              <p:par>
                                <p:cTn id="20" presetID="16" presetClass="entr" presetSubtype="2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par>
                          <p:cTn id="23" fill="hold">
                            <p:stCondLst>
                              <p:cond delay="1750"/>
                            </p:stCondLst>
                            <p:childTnLst>
                              <p:par>
                                <p:cTn id="24" presetID="14" presetClass="entr" presetSubtype="1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9226"/>
                                        </p:tgtEl>
                                        <p:attrNameLst>
                                          <p:attrName>style.visibility</p:attrName>
                                        </p:attrNameLst>
                                      </p:cBhvr>
                                      <p:to>
                                        <p:strVal val="visible"/>
                                      </p:to>
                                    </p:set>
                                    <p:animEffect transition="in" filter="wipe(up)">
                                      <p:cBhvr>
                                        <p:cTn id="30" dur="125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9" grpId="0" animBg="1"/>
      <p:bldP spid="20" grpId="0"/>
      <p:bldP spid="9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2672188" y="1244639"/>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endParaRPr lang="zh-CN" altLang="en-US">
              <a:solidFill>
                <a:schemeClr val="tx1">
                  <a:lumMod val="75000"/>
                  <a:lumOff val="25000"/>
                </a:schemeClr>
              </a:solidFill>
            </a:endParaRPr>
          </a:p>
        </p:txBody>
      </p:sp>
      <p:sp>
        <p:nvSpPr>
          <p:cNvPr id="9" name="右箭头 8"/>
          <p:cNvSpPr/>
          <p:nvPr/>
        </p:nvSpPr>
        <p:spPr bwMode="auto">
          <a:xfrm>
            <a:off x="2618202" y="1352684"/>
            <a:ext cx="431879" cy="346472"/>
          </a:xfrm>
          <a:prstGeom prst="rightArrow">
            <a:avLst/>
          </a:prstGeom>
          <a:solidFill>
            <a:schemeClr val="accent1"/>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pPr>
            <a:endParaRPr lang="zh-CN" altLang="en-US" sz="1300" dirty="0">
              <a:latin typeface="Arial" pitchFamily="34" charset="0"/>
              <a:ea typeface="宋体" pitchFamily="2" charset="-122"/>
            </a:endParaRPr>
          </a:p>
        </p:txBody>
      </p:sp>
      <p:sp>
        <p:nvSpPr>
          <p:cNvPr id="10" name="矩形 9"/>
          <p:cNvSpPr/>
          <p:nvPr/>
        </p:nvSpPr>
        <p:spPr bwMode="auto">
          <a:xfrm>
            <a:off x="871986" y="1244639"/>
            <a:ext cx="1835487" cy="562563"/>
          </a:xfrm>
          <a:prstGeom prst="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pPr>
            <a:endParaRPr lang="zh-CN" altLang="en-US" sz="1300" dirty="0">
              <a:latin typeface="Arial" pitchFamily="34" charset="0"/>
              <a:ea typeface="宋体" pitchFamily="2" charset="-122"/>
            </a:endParaRPr>
          </a:p>
        </p:txBody>
      </p:sp>
      <p:sp>
        <p:nvSpPr>
          <p:cNvPr id="11" name="矩形 10"/>
          <p:cNvSpPr/>
          <p:nvPr/>
        </p:nvSpPr>
        <p:spPr bwMode="auto">
          <a:xfrm>
            <a:off x="2672188" y="2084412"/>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endParaRPr lang="zh-CN" altLang="en-US">
              <a:solidFill>
                <a:schemeClr val="tx1">
                  <a:lumMod val="75000"/>
                  <a:lumOff val="25000"/>
                </a:schemeClr>
              </a:solidFill>
            </a:endParaRPr>
          </a:p>
        </p:txBody>
      </p:sp>
      <p:sp>
        <p:nvSpPr>
          <p:cNvPr id="12" name="右箭头 11"/>
          <p:cNvSpPr/>
          <p:nvPr/>
        </p:nvSpPr>
        <p:spPr bwMode="auto">
          <a:xfrm>
            <a:off x="2618202" y="2192456"/>
            <a:ext cx="431879" cy="346472"/>
          </a:xfrm>
          <a:prstGeom prst="rightArrow">
            <a:avLst/>
          </a:prstGeom>
          <a:solidFill>
            <a:schemeClr val="accent2"/>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pPr>
            <a:endParaRPr lang="zh-CN" altLang="en-US" sz="1300" dirty="0">
              <a:latin typeface="Arial" pitchFamily="34" charset="0"/>
              <a:ea typeface="宋体" pitchFamily="2" charset="-122"/>
            </a:endParaRPr>
          </a:p>
        </p:txBody>
      </p:sp>
      <p:sp>
        <p:nvSpPr>
          <p:cNvPr id="13" name="矩形 12"/>
          <p:cNvSpPr/>
          <p:nvPr/>
        </p:nvSpPr>
        <p:spPr bwMode="auto">
          <a:xfrm>
            <a:off x="871986" y="2084412"/>
            <a:ext cx="1835487" cy="562563"/>
          </a:xfrm>
          <a:prstGeom prst="rect">
            <a:avLst/>
          </a:prstGeom>
          <a:solidFill>
            <a:schemeClr val="accent2"/>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endParaRPr lang="zh-CN" altLang="en-US"/>
          </a:p>
        </p:txBody>
      </p:sp>
      <p:sp>
        <p:nvSpPr>
          <p:cNvPr id="14" name="矩形 13"/>
          <p:cNvSpPr/>
          <p:nvPr/>
        </p:nvSpPr>
        <p:spPr bwMode="auto">
          <a:xfrm>
            <a:off x="2672188" y="2947840"/>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endParaRPr lang="zh-CN" altLang="en-US">
              <a:solidFill>
                <a:schemeClr val="tx1">
                  <a:lumMod val="75000"/>
                  <a:lumOff val="25000"/>
                </a:schemeClr>
              </a:solidFill>
            </a:endParaRPr>
          </a:p>
        </p:txBody>
      </p:sp>
      <p:sp>
        <p:nvSpPr>
          <p:cNvPr id="15" name="右箭头 14"/>
          <p:cNvSpPr/>
          <p:nvPr/>
        </p:nvSpPr>
        <p:spPr bwMode="auto">
          <a:xfrm>
            <a:off x="2618202" y="3055885"/>
            <a:ext cx="431879" cy="346472"/>
          </a:xfrm>
          <a:prstGeom prst="rightArrow">
            <a:avLst/>
          </a:prstGeom>
          <a:solidFill>
            <a:schemeClr val="accent3"/>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pPr>
            <a:endParaRPr lang="zh-CN" altLang="en-US" sz="1300" dirty="0">
              <a:latin typeface="Arial" pitchFamily="34" charset="0"/>
              <a:ea typeface="宋体" pitchFamily="2" charset="-122"/>
            </a:endParaRPr>
          </a:p>
        </p:txBody>
      </p:sp>
      <p:sp>
        <p:nvSpPr>
          <p:cNvPr id="16" name="矩形 15"/>
          <p:cNvSpPr/>
          <p:nvPr/>
        </p:nvSpPr>
        <p:spPr bwMode="auto">
          <a:xfrm>
            <a:off x="871986" y="2947840"/>
            <a:ext cx="1835487" cy="562563"/>
          </a:xfrm>
          <a:prstGeom prst="rect">
            <a:avLst/>
          </a:prstGeom>
          <a:solidFill>
            <a:schemeClr val="accent3"/>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endParaRPr lang="zh-CN" altLang="en-US"/>
          </a:p>
        </p:txBody>
      </p:sp>
      <p:sp>
        <p:nvSpPr>
          <p:cNvPr id="17" name="矩形 16"/>
          <p:cNvSpPr/>
          <p:nvPr/>
        </p:nvSpPr>
        <p:spPr bwMode="auto">
          <a:xfrm>
            <a:off x="2672188" y="3846752"/>
            <a:ext cx="5570786" cy="562563"/>
          </a:xfrm>
          <a:prstGeom prst="rect">
            <a:avLst/>
          </a:prstGeom>
          <a:solidFill>
            <a:schemeClr val="accent2">
              <a:lumMod val="95000"/>
              <a:alpha val="36000"/>
            </a:schemeClr>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endParaRPr lang="zh-CN" altLang="en-US">
              <a:solidFill>
                <a:schemeClr val="tx1">
                  <a:lumMod val="50000"/>
                  <a:lumOff val="50000"/>
                </a:schemeClr>
              </a:solidFill>
            </a:endParaRPr>
          </a:p>
        </p:txBody>
      </p:sp>
      <p:sp>
        <p:nvSpPr>
          <p:cNvPr id="18" name="右箭头 17"/>
          <p:cNvSpPr/>
          <p:nvPr/>
        </p:nvSpPr>
        <p:spPr bwMode="auto">
          <a:xfrm>
            <a:off x="2618202" y="3954797"/>
            <a:ext cx="431879" cy="346472"/>
          </a:xfrm>
          <a:prstGeom prst="rightArrow">
            <a:avLst/>
          </a:prstGeom>
          <a:solidFill>
            <a:schemeClr val="accent4"/>
          </a:solidFill>
          <a:ln w="9525" cap="flat" cmpd="sng" algn="ctr">
            <a:noFill/>
            <a:prstDash val="solid"/>
            <a:round/>
            <a:headEnd type="none" w="med" len="med"/>
            <a:tailEnd type="none" w="med" len="med"/>
          </a:ln>
          <a:effectLst/>
          <a:extLst/>
        </p:spPr>
        <p:txBody>
          <a:bodyPr vert="horz" wrap="square" lIns="68562" tIns="34281" rIns="68562" bIns="34281" numCol="1" rtlCol="0" anchor="t" anchorCtr="0" compatLnSpc="1">
            <a:prstTxWarp prst="textNoShape">
              <a:avLst/>
            </a:prstTxWarp>
          </a:bodyPr>
          <a:lstStyle/>
          <a:p>
            <a:pPr defTabSz="685617" fontAlgn="base">
              <a:spcBef>
                <a:spcPct val="0"/>
              </a:spcBef>
              <a:spcAft>
                <a:spcPct val="0"/>
              </a:spcAft>
            </a:pPr>
            <a:endParaRPr lang="zh-CN" altLang="en-US" sz="1300" dirty="0">
              <a:latin typeface="Arial" pitchFamily="34" charset="0"/>
              <a:ea typeface="宋体" pitchFamily="2" charset="-122"/>
            </a:endParaRPr>
          </a:p>
        </p:txBody>
      </p:sp>
      <p:sp>
        <p:nvSpPr>
          <p:cNvPr id="19" name="矩形 18"/>
          <p:cNvSpPr/>
          <p:nvPr/>
        </p:nvSpPr>
        <p:spPr bwMode="auto">
          <a:xfrm>
            <a:off x="871986" y="3846752"/>
            <a:ext cx="1835487" cy="562563"/>
          </a:xfrm>
          <a:prstGeom prst="rect">
            <a:avLst/>
          </a:prstGeom>
          <a:solidFill>
            <a:schemeClr val="accent4"/>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68562" tIns="34281" rIns="68562" bIns="34281" numCol="1" rtlCol="0" anchor="t" anchorCtr="0" compatLnSpc="1">
            <a:prstTxWarp prst="textNoShape">
              <a:avLst/>
            </a:prstTxWarp>
          </a:bodyPr>
          <a:lstStyle/>
          <a:p>
            <a:endParaRPr lang="zh-CN" altLang="en-US"/>
          </a:p>
        </p:txBody>
      </p:sp>
      <p:sp>
        <p:nvSpPr>
          <p:cNvPr id="20" name="TextBox 19"/>
          <p:cNvSpPr txBox="1"/>
          <p:nvPr/>
        </p:nvSpPr>
        <p:spPr>
          <a:xfrm>
            <a:off x="1164572" y="1364287"/>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21" name="TextBox 20"/>
          <p:cNvSpPr txBox="1"/>
          <p:nvPr/>
        </p:nvSpPr>
        <p:spPr>
          <a:xfrm>
            <a:off x="3185310" y="1401346"/>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2" name="TextBox 21"/>
          <p:cNvSpPr txBox="1"/>
          <p:nvPr/>
        </p:nvSpPr>
        <p:spPr>
          <a:xfrm>
            <a:off x="1164572" y="2192232"/>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23" name="TextBox 22"/>
          <p:cNvSpPr txBox="1"/>
          <p:nvPr/>
        </p:nvSpPr>
        <p:spPr>
          <a:xfrm>
            <a:off x="3168392" y="2248508"/>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4" name="TextBox 23"/>
          <p:cNvSpPr txBox="1"/>
          <p:nvPr/>
        </p:nvSpPr>
        <p:spPr>
          <a:xfrm>
            <a:off x="1164572" y="3055661"/>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25" name="TextBox 24"/>
          <p:cNvSpPr txBox="1"/>
          <p:nvPr/>
        </p:nvSpPr>
        <p:spPr>
          <a:xfrm>
            <a:off x="3168392" y="3116125"/>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26" name="TextBox 25"/>
          <p:cNvSpPr txBox="1"/>
          <p:nvPr/>
        </p:nvSpPr>
        <p:spPr>
          <a:xfrm>
            <a:off x="1164572" y="3954573"/>
            <a:ext cx="1254214" cy="253897"/>
          </a:xfrm>
          <a:prstGeom prst="rect">
            <a:avLst/>
          </a:prstGeom>
          <a:noFill/>
        </p:spPr>
        <p:txBody>
          <a:bodyPr wrap="square" lIns="68562" tIns="34281" rIns="68562" bIns="34281" rtlCol="0">
            <a:spAutoFit/>
          </a:bodyPr>
          <a:lstStyle/>
          <a:p>
            <a:pPr>
              <a:defRPr/>
            </a:pPr>
            <a:r>
              <a:rPr lang="zh-CN" altLang="en-US" sz="1200" dirty="0">
                <a:solidFill>
                  <a:schemeClr val="bg1"/>
                </a:solidFill>
                <a:latin typeface="微软雅黑" pitchFamily="34" charset="-122"/>
                <a:ea typeface="微软雅黑" pitchFamily="34" charset="-122"/>
                <a:cs typeface="Times New Roman" pitchFamily="18" charset="0"/>
              </a:rPr>
              <a:t>单击添加标题</a:t>
            </a:r>
          </a:p>
        </p:txBody>
      </p:sp>
      <p:sp>
        <p:nvSpPr>
          <p:cNvPr id="27" name="TextBox 26"/>
          <p:cNvSpPr txBox="1"/>
          <p:nvPr/>
        </p:nvSpPr>
        <p:spPr>
          <a:xfrm>
            <a:off x="3168392" y="4020997"/>
            <a:ext cx="4804657" cy="207731"/>
          </a:xfrm>
          <a:prstGeom prst="rect">
            <a:avLst/>
          </a:prstGeom>
          <a:noFill/>
        </p:spPr>
        <p:txBody>
          <a:bodyPr wrap="square" lIns="68562" tIns="34281" rIns="68562" bIns="34281" rtlCol="0">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028801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6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1100"/>
                            </p:stCondLst>
                            <p:childTnLst>
                              <p:par>
                                <p:cTn id="38" presetID="31"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 calcmode="lin" valueType="num">
                                      <p:cBhvr>
                                        <p:cTn id="42" dur="500" fill="hold"/>
                                        <p:tgtEl>
                                          <p:spTgt spid="20"/>
                                        </p:tgtEl>
                                        <p:attrNameLst>
                                          <p:attrName>style.rotation</p:attrName>
                                        </p:attrNameLst>
                                      </p:cBhvr>
                                      <p:tavLst>
                                        <p:tav tm="0">
                                          <p:val>
                                            <p:fltVal val="90"/>
                                          </p:val>
                                        </p:tav>
                                        <p:tav tm="100000">
                                          <p:val>
                                            <p:fltVal val="0"/>
                                          </p:val>
                                        </p:tav>
                                      </p:tavLst>
                                    </p:anim>
                                    <p:animEffect transition="in" filter="fade">
                                      <p:cBhvr>
                                        <p:cTn id="43" dur="500"/>
                                        <p:tgtEl>
                                          <p:spTgt spid="20"/>
                                        </p:tgtEl>
                                      </p:cBhvr>
                                    </p:animEffect>
                                  </p:childTnLst>
                                </p:cTn>
                              </p:par>
                            </p:childTnLst>
                          </p:cTn>
                        </p:par>
                        <p:par>
                          <p:cTn id="44" fill="hold">
                            <p:stCondLst>
                              <p:cond delay="16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2100"/>
                            </p:stCondLst>
                            <p:childTnLst>
                              <p:par>
                                <p:cTn id="52" presetID="31"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style.rotation</p:attrName>
                                        </p:attrNameLst>
                                      </p:cBhvr>
                                      <p:tavLst>
                                        <p:tav tm="0">
                                          <p:val>
                                            <p:fltVal val="90"/>
                                          </p:val>
                                        </p:tav>
                                        <p:tav tm="100000">
                                          <p:val>
                                            <p:fltVal val="0"/>
                                          </p:val>
                                        </p:tav>
                                      </p:tavLst>
                                    </p:anim>
                                    <p:animEffect transition="in" filter="fade">
                                      <p:cBhvr>
                                        <p:cTn id="57" dur="500"/>
                                        <p:tgtEl>
                                          <p:spTgt spid="22"/>
                                        </p:tgtEl>
                                      </p:cBhvr>
                                    </p:animEffect>
                                  </p:childTnLst>
                                </p:cTn>
                              </p:par>
                            </p:childTnLst>
                          </p:cTn>
                        </p:par>
                        <p:par>
                          <p:cTn id="58" fill="hold">
                            <p:stCondLst>
                              <p:cond delay="260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par>
                          <p:cTn id="65" fill="hold">
                            <p:stCondLst>
                              <p:cond delay="3100"/>
                            </p:stCondLst>
                            <p:childTnLst>
                              <p:par>
                                <p:cTn id="66" presetID="31"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 calcmode="lin" valueType="num">
                                      <p:cBhvr>
                                        <p:cTn id="70" dur="500" fill="hold"/>
                                        <p:tgtEl>
                                          <p:spTgt spid="24"/>
                                        </p:tgtEl>
                                        <p:attrNameLst>
                                          <p:attrName>style.rotation</p:attrName>
                                        </p:attrNameLst>
                                      </p:cBhvr>
                                      <p:tavLst>
                                        <p:tav tm="0">
                                          <p:val>
                                            <p:fltVal val="90"/>
                                          </p:val>
                                        </p:tav>
                                        <p:tav tm="100000">
                                          <p:val>
                                            <p:fltVal val="0"/>
                                          </p:val>
                                        </p:tav>
                                      </p:tavLst>
                                    </p:anim>
                                    <p:animEffect transition="in" filter="fade">
                                      <p:cBhvr>
                                        <p:cTn id="71" dur="500"/>
                                        <p:tgtEl>
                                          <p:spTgt spid="24"/>
                                        </p:tgtEl>
                                      </p:cBhvr>
                                    </p:animEffect>
                                  </p:childTnLst>
                                </p:cTn>
                              </p:par>
                            </p:childTnLst>
                          </p:cTn>
                        </p:par>
                        <p:par>
                          <p:cTn id="72" fill="hold">
                            <p:stCondLst>
                              <p:cond delay="3600"/>
                            </p:stCondLst>
                            <p:childTnLst>
                              <p:par>
                                <p:cTn id="73" presetID="22" presetClass="entr" presetSubtype="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left)">
                                      <p:cBhvr>
                                        <p:cTn id="75" dur="500"/>
                                        <p:tgtEl>
                                          <p:spTgt spid="25"/>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left)">
                                      <p:cBhvr>
                                        <p:cTn id="78" dur="500"/>
                                        <p:tgtEl>
                                          <p:spTgt spid="14"/>
                                        </p:tgtEl>
                                      </p:cBhvr>
                                    </p:animEffect>
                                  </p:childTnLst>
                                </p:cTn>
                              </p:par>
                            </p:childTnLst>
                          </p:cTn>
                        </p:par>
                        <p:par>
                          <p:cTn id="79" fill="hold">
                            <p:stCondLst>
                              <p:cond delay="4100"/>
                            </p:stCondLst>
                            <p:childTnLst>
                              <p:par>
                                <p:cTn id="80" presetID="31"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calcmode="lin" valueType="num">
                                      <p:cBhvr>
                                        <p:cTn id="82" dur="500" fill="hold"/>
                                        <p:tgtEl>
                                          <p:spTgt spid="26"/>
                                        </p:tgtEl>
                                        <p:attrNameLst>
                                          <p:attrName>ppt_w</p:attrName>
                                        </p:attrNameLst>
                                      </p:cBhvr>
                                      <p:tavLst>
                                        <p:tav tm="0">
                                          <p:val>
                                            <p:fltVal val="0"/>
                                          </p:val>
                                        </p:tav>
                                        <p:tav tm="100000">
                                          <p:val>
                                            <p:strVal val="#ppt_w"/>
                                          </p:val>
                                        </p:tav>
                                      </p:tavLst>
                                    </p:anim>
                                    <p:anim calcmode="lin" valueType="num">
                                      <p:cBhvr>
                                        <p:cTn id="83" dur="500" fill="hold"/>
                                        <p:tgtEl>
                                          <p:spTgt spid="26"/>
                                        </p:tgtEl>
                                        <p:attrNameLst>
                                          <p:attrName>ppt_h</p:attrName>
                                        </p:attrNameLst>
                                      </p:cBhvr>
                                      <p:tavLst>
                                        <p:tav tm="0">
                                          <p:val>
                                            <p:fltVal val="0"/>
                                          </p:val>
                                        </p:tav>
                                        <p:tav tm="100000">
                                          <p:val>
                                            <p:strVal val="#ppt_h"/>
                                          </p:val>
                                        </p:tav>
                                      </p:tavLst>
                                    </p:anim>
                                    <p:anim calcmode="lin" valueType="num">
                                      <p:cBhvr>
                                        <p:cTn id="84" dur="500" fill="hold"/>
                                        <p:tgtEl>
                                          <p:spTgt spid="26"/>
                                        </p:tgtEl>
                                        <p:attrNameLst>
                                          <p:attrName>style.rotation</p:attrName>
                                        </p:attrNameLst>
                                      </p:cBhvr>
                                      <p:tavLst>
                                        <p:tav tm="0">
                                          <p:val>
                                            <p:fltVal val="90"/>
                                          </p:val>
                                        </p:tav>
                                        <p:tav tm="100000">
                                          <p:val>
                                            <p:fltVal val="0"/>
                                          </p:val>
                                        </p:tav>
                                      </p:tavLst>
                                    </p:anim>
                                    <p:animEffect transition="in" filter="fade">
                                      <p:cBhvr>
                                        <p:cTn id="85" dur="500"/>
                                        <p:tgtEl>
                                          <p:spTgt spid="26"/>
                                        </p:tgtEl>
                                      </p:cBhvr>
                                    </p:animEffect>
                                  </p:childTnLst>
                                </p:cTn>
                              </p:par>
                            </p:childTnLst>
                          </p:cTn>
                        </p:par>
                        <p:par>
                          <p:cTn id="86" fill="hold">
                            <p:stCondLst>
                              <p:cond delay="4600"/>
                            </p:stCondLst>
                            <p:childTnLst>
                              <p:par>
                                <p:cTn id="87" presetID="22" presetClass="entr" presetSubtype="8"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left)">
                                      <p:cBhvr>
                                        <p:cTn id="9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4640BABE-FB3E-4CAE-A7E5-214009FC38A0}"/>
              </a:ext>
            </a:extLst>
          </p:cNvPr>
          <p:cNvPicPr>
            <a:picLocks noChangeAspect="1"/>
          </p:cNvPicPr>
          <p:nvPr/>
        </p:nvPicPr>
        <p:blipFill rotWithShape="1">
          <a:blip r:embed="rId5">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pic>
        <p:nvPicPr>
          <p:cNvPr id="9" name="图片 8">
            <a:extLst>
              <a:ext uri="{FF2B5EF4-FFF2-40B4-BE49-F238E27FC236}">
                <a16:creationId xmlns:a16="http://schemas.microsoft.com/office/drawing/2014/main" xmlns="" id="{41B02C8A-7ED4-4CB1-B767-D8EF4D7011B4}"/>
              </a:ext>
            </a:extLst>
          </p:cNvPr>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xmlns="" id="{3C24CA4B-2FC0-4FF2-A8EF-C72F486D749F}"/>
              </a:ext>
            </a:extLst>
          </p:cNvPr>
          <p:cNvSpPr txBox="1">
            <a:spLocks noChangeArrowheads="1"/>
          </p:cNvSpPr>
          <p:nvPr/>
        </p:nvSpPr>
        <p:spPr bwMode="auto">
          <a:xfrm>
            <a:off x="5194227" y="2905167"/>
            <a:ext cx="2502504"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xmlns="" id="{03BE4C68-E22C-4D95-AAF6-25828293DC17}"/>
              </a:ext>
            </a:extLst>
          </p:cNvPr>
          <p:cNvSpPr/>
          <p:nvPr>
            <p:custDataLst>
              <p:tags r:id="rId1"/>
            </p:custDataLst>
          </p:nvPr>
        </p:nvSpPr>
        <p:spPr>
          <a:xfrm>
            <a:off x="4740123" y="230067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69">
              <a:defRPr/>
            </a:pPr>
            <a:r>
              <a:rPr lang="zh-CN" altLang="en-US" sz="1400" b="1" dirty="0">
                <a:solidFill>
                  <a:schemeClr val="accent1"/>
                </a:solidFill>
                <a:latin typeface="微软雅黑" pitchFamily="34" charset="-122"/>
                <a:ea typeface="微软雅黑" pitchFamily="34" charset="-122"/>
              </a:rPr>
              <a:t>市场分析</a:t>
            </a:r>
            <a:endParaRPr lang="zh-CN" altLang="en-US" sz="1400" kern="0" dirty="0">
              <a:solidFill>
                <a:schemeClr val="accent1"/>
              </a:solidFill>
              <a:latin typeface="微软雅黑" pitchFamily="34" charset="-122"/>
              <a:ea typeface="微软雅黑" pitchFamily="34" charset="-122"/>
            </a:endParaRPr>
          </a:p>
        </p:txBody>
      </p:sp>
      <p:sp>
        <p:nvSpPr>
          <p:cNvPr id="12" name="MH_Other_1">
            <a:extLst>
              <a:ext uri="{FF2B5EF4-FFF2-40B4-BE49-F238E27FC236}">
                <a16:creationId xmlns:a16="http://schemas.microsoft.com/office/drawing/2014/main" xmlns="" id="{68BA08AA-6D46-4357-8B04-FB1A87DF93E9}"/>
              </a:ext>
            </a:extLst>
          </p:cNvPr>
          <p:cNvSpPr txBox="1"/>
          <p:nvPr>
            <p:custDataLst>
              <p:tags r:id="rId2"/>
            </p:custDataLst>
          </p:nvPr>
        </p:nvSpPr>
        <p:spPr>
          <a:xfrm flipH="1">
            <a:off x="4893467" y="226467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extLst>
      <p:ext uri="{BB962C8B-B14F-4D97-AF65-F5344CB8AC3E}">
        <p14:creationId xmlns:p14="http://schemas.microsoft.com/office/powerpoint/2010/main" val="3623862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7086600" y="4768850"/>
            <a:ext cx="2057400" cy="273050"/>
          </a:xfrm>
        </p:spPr>
        <p:txBody>
          <a:bodyPr/>
          <a:lstStyle/>
          <a:p>
            <a:fld id="{70C262CF-5CC9-4929-99CD-9F101191856B}" type="slidenum">
              <a:rPr lang="en-GB" smtClean="0"/>
              <a:pPr/>
              <a:t>14</a:t>
            </a:fld>
            <a:endParaRPr lang="en-GB"/>
          </a:p>
        </p:txBody>
      </p:sp>
      <p:grpSp>
        <p:nvGrpSpPr>
          <p:cNvPr id="2" name="Group 4"/>
          <p:cNvGrpSpPr/>
          <p:nvPr/>
        </p:nvGrpSpPr>
        <p:grpSpPr>
          <a:xfrm>
            <a:off x="2963931" y="1179503"/>
            <a:ext cx="3228249" cy="3229245"/>
            <a:chOff x="3695530" y="1028530"/>
            <a:chExt cx="4800938" cy="4800938"/>
          </a:xfrm>
        </p:grpSpPr>
        <p:sp>
          <p:nvSpPr>
            <p:cNvPr id="10" name="Freeform 9"/>
            <p:cNvSpPr/>
            <p:nvPr/>
          </p:nvSpPr>
          <p:spPr>
            <a:xfrm>
              <a:off x="3695530"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2346282"/>
                  </a:moveTo>
                  <a:cubicBezTo>
                    <a:pt x="0" y="1050466"/>
                    <a:pt x="1050466" y="0"/>
                    <a:pt x="2346282" y="0"/>
                  </a:cubicBezTo>
                  <a:lnTo>
                    <a:pt x="2346282" y="2346282"/>
                  </a:lnTo>
                  <a:lnTo>
                    <a:pt x="0" y="2346282"/>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266825">
                <a:lnSpc>
                  <a:spcPct val="90000"/>
                </a:lnSpc>
                <a:spcBef>
                  <a:spcPct val="0"/>
                </a:spcBef>
                <a:spcAft>
                  <a:spcPct val="35000"/>
                </a:spcAft>
              </a:pPr>
              <a:r>
                <a:rPr lang="en-US" sz="1500" dirty="0"/>
                <a:t>Web Analysis</a:t>
              </a:r>
              <a:endParaRPr lang="en-GB" sz="1500" dirty="0"/>
            </a:p>
          </p:txBody>
        </p:sp>
        <p:sp>
          <p:nvSpPr>
            <p:cNvPr id="11" name="Freeform 10"/>
            <p:cNvSpPr/>
            <p:nvPr/>
          </p:nvSpPr>
          <p:spPr>
            <a:xfrm>
              <a:off x="6150186" y="1028530"/>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0" y="0"/>
                  </a:moveTo>
                  <a:cubicBezTo>
                    <a:pt x="1295816" y="0"/>
                    <a:pt x="2346282" y="1050466"/>
                    <a:pt x="2346282" y="2346282"/>
                  </a:cubicBezTo>
                  <a:lnTo>
                    <a:pt x="0" y="2346282"/>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957466" rIns="957466" bIns="270256" numCol="1" spcCol="1270" anchor="ctr" anchorCtr="0">
              <a:noAutofit/>
            </a:bodyPr>
            <a:lstStyle/>
            <a:p>
              <a:pPr algn="ctr" defTabSz="1266825">
                <a:lnSpc>
                  <a:spcPct val="90000"/>
                </a:lnSpc>
                <a:spcBef>
                  <a:spcPct val="0"/>
                </a:spcBef>
                <a:spcAft>
                  <a:spcPct val="35000"/>
                </a:spcAft>
              </a:pPr>
              <a:r>
                <a:rPr lang="en-US" sz="1500" dirty="0"/>
                <a:t>HTML</a:t>
              </a:r>
            </a:p>
            <a:p>
              <a:pPr algn="ctr" defTabSz="1266825">
                <a:lnSpc>
                  <a:spcPct val="90000"/>
                </a:lnSpc>
                <a:spcBef>
                  <a:spcPct val="0"/>
                </a:spcBef>
                <a:spcAft>
                  <a:spcPct val="35000"/>
                </a:spcAft>
              </a:pPr>
              <a:r>
                <a:rPr lang="en-US" sz="1500" dirty="0"/>
                <a:t>Design</a:t>
              </a:r>
            </a:p>
          </p:txBody>
        </p:sp>
        <p:sp>
          <p:nvSpPr>
            <p:cNvPr id="12" name="Freeform 11"/>
            <p:cNvSpPr/>
            <p:nvPr/>
          </p:nvSpPr>
          <p:spPr>
            <a:xfrm rot="21600000">
              <a:off x="6150186" y="3483185"/>
              <a:ext cx="2346282" cy="2346283"/>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0"/>
                  </a:moveTo>
                  <a:cubicBezTo>
                    <a:pt x="2346282" y="1295816"/>
                    <a:pt x="1295816" y="2346282"/>
                    <a:pt x="0" y="2346282"/>
                  </a:cubicBezTo>
                  <a:lnTo>
                    <a:pt x="0" y="0"/>
                  </a:lnTo>
                  <a:lnTo>
                    <a:pt x="2346282"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256" tIns="270257" rIns="957466" bIns="957466" numCol="1" spcCol="1270" anchor="ctr" anchorCtr="0">
              <a:noAutofit/>
            </a:bodyPr>
            <a:lstStyle/>
            <a:p>
              <a:pPr algn="ctr" defTabSz="1266825">
                <a:lnSpc>
                  <a:spcPct val="90000"/>
                </a:lnSpc>
                <a:spcBef>
                  <a:spcPct val="0"/>
                </a:spcBef>
                <a:spcAft>
                  <a:spcPct val="35000"/>
                </a:spcAft>
              </a:pPr>
              <a:r>
                <a:rPr lang="en-US" sz="1500" dirty="0"/>
                <a:t>Java Script</a:t>
              </a:r>
              <a:endParaRPr lang="en-GB" sz="1500" dirty="0"/>
            </a:p>
          </p:txBody>
        </p:sp>
        <p:sp>
          <p:nvSpPr>
            <p:cNvPr id="13" name="Freeform 12"/>
            <p:cNvSpPr/>
            <p:nvPr/>
          </p:nvSpPr>
          <p:spPr>
            <a:xfrm rot="21600000">
              <a:off x="3695530" y="3483186"/>
              <a:ext cx="2346282" cy="2346282"/>
            </a:xfrm>
            <a:custGeom>
              <a:avLst/>
              <a:gdLst>
                <a:gd name="connsiteX0" fmla="*/ 0 w 2346282"/>
                <a:gd name="connsiteY0" fmla="*/ 2346282 h 2346282"/>
                <a:gd name="connsiteX1" fmla="*/ 2346282 w 2346282"/>
                <a:gd name="connsiteY1" fmla="*/ 0 h 2346282"/>
                <a:gd name="connsiteX2" fmla="*/ 2346282 w 2346282"/>
                <a:gd name="connsiteY2" fmla="*/ 2346282 h 2346282"/>
                <a:gd name="connsiteX3" fmla="*/ 0 w 2346282"/>
                <a:gd name="connsiteY3" fmla="*/ 2346282 h 2346282"/>
              </a:gdLst>
              <a:ahLst/>
              <a:cxnLst>
                <a:cxn ang="0">
                  <a:pos x="connsiteX0" y="connsiteY0"/>
                </a:cxn>
                <a:cxn ang="0">
                  <a:pos x="connsiteX1" y="connsiteY1"/>
                </a:cxn>
                <a:cxn ang="0">
                  <a:pos x="connsiteX2" y="connsiteY2"/>
                </a:cxn>
                <a:cxn ang="0">
                  <a:pos x="connsiteX3" y="connsiteY3"/>
                </a:cxn>
              </a:cxnLst>
              <a:rect l="l" t="t" r="r" b="b"/>
              <a:pathLst>
                <a:path w="2346282" h="2346282">
                  <a:moveTo>
                    <a:pt x="2346282" y="2346282"/>
                  </a:moveTo>
                  <a:cubicBezTo>
                    <a:pt x="1050466" y="2346282"/>
                    <a:pt x="0" y="1295816"/>
                    <a:pt x="0" y="0"/>
                  </a:cubicBezTo>
                  <a:lnTo>
                    <a:pt x="2346282" y="0"/>
                  </a:lnTo>
                  <a:lnTo>
                    <a:pt x="2346282" y="2346282"/>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266825">
                <a:lnSpc>
                  <a:spcPct val="90000"/>
                </a:lnSpc>
                <a:spcBef>
                  <a:spcPct val="0"/>
                </a:spcBef>
                <a:spcAft>
                  <a:spcPct val="35000"/>
                </a:spcAft>
              </a:pPr>
              <a:r>
                <a:rPr lang="en-US" sz="1500" dirty="0"/>
                <a:t>Illustrator</a:t>
              </a:r>
              <a:endParaRPr lang="en-GB" sz="1500" dirty="0"/>
            </a:p>
          </p:txBody>
        </p:sp>
        <p:sp>
          <p:nvSpPr>
            <p:cNvPr id="14" name="Circular Arrow 13"/>
            <p:cNvSpPr/>
            <p:nvPr/>
          </p:nvSpPr>
          <p:spPr>
            <a:xfrm>
              <a:off x="5690954" y="2941319"/>
              <a:ext cx="810090" cy="704426"/>
            </a:xfrm>
            <a:prstGeom prst="circularArrow">
              <a:avLst/>
            </a:prstGeom>
            <a:solidFill>
              <a:schemeClr val="bg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5690954" y="3212252"/>
              <a:ext cx="810090" cy="704426"/>
            </a:xfrm>
            <a:prstGeom prst="circularArrow">
              <a:avLst/>
            </a:prstGeom>
            <a:solidFill>
              <a:schemeClr val="bg2"/>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grpSp>
        <p:nvGrpSpPr>
          <p:cNvPr id="4" name="Group 7"/>
          <p:cNvGrpSpPr/>
          <p:nvPr/>
        </p:nvGrpSpPr>
        <p:grpSpPr>
          <a:xfrm>
            <a:off x="7251188" y="3038188"/>
            <a:ext cx="566777" cy="566952"/>
            <a:chOff x="10036930" y="4049666"/>
            <a:chExt cx="755703" cy="755703"/>
          </a:xfrm>
        </p:grpSpPr>
        <p:sp>
          <p:nvSpPr>
            <p:cNvPr id="18" name="Oval 17"/>
            <p:cNvSpPr/>
            <p:nvPr/>
          </p:nvSpPr>
          <p:spPr>
            <a:xfrm>
              <a:off x="10036930" y="4049666"/>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39"/>
            <p:cNvGrpSpPr/>
            <p:nvPr/>
          </p:nvGrpSpPr>
          <p:grpSpPr>
            <a:xfrm>
              <a:off x="10223296" y="4259376"/>
              <a:ext cx="383745" cy="383755"/>
              <a:chOff x="7287430" y="2577307"/>
              <a:chExt cx="464333" cy="464344"/>
            </a:xfrm>
            <a:solidFill>
              <a:schemeClr val="bg2"/>
            </a:solidFill>
          </p:grpSpPr>
          <p:sp>
            <p:nvSpPr>
              <p:cNvPr id="41" name="AutoShape 56"/>
              <p:cNvSpPr>
                <a:spLocks/>
              </p:cNvSpPr>
              <p:nvPr/>
            </p:nvSpPr>
            <p:spPr bwMode="auto">
              <a:xfrm>
                <a:off x="7287430"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2" name="AutoShape 57"/>
              <p:cNvSpPr>
                <a:spLocks/>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3" name="AutoShape 58"/>
              <p:cNvSpPr>
                <a:spLocks/>
              </p:cNvSpPr>
              <p:nvPr/>
            </p:nvSpPr>
            <p:spPr bwMode="auto">
              <a:xfrm>
                <a:off x="7446962"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Group 6"/>
          <p:cNvGrpSpPr/>
          <p:nvPr/>
        </p:nvGrpSpPr>
        <p:grpSpPr>
          <a:xfrm>
            <a:off x="7251188" y="1193800"/>
            <a:ext cx="566777" cy="566952"/>
            <a:chOff x="10036930" y="1591241"/>
            <a:chExt cx="755703" cy="755703"/>
          </a:xfrm>
        </p:grpSpPr>
        <p:sp>
          <p:nvSpPr>
            <p:cNvPr id="19" name="Oval 18"/>
            <p:cNvSpPr/>
            <p:nvPr/>
          </p:nvSpPr>
          <p:spPr>
            <a:xfrm>
              <a:off x="10036930" y="1591241"/>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utoShape 59"/>
            <p:cNvSpPr>
              <a:spLocks/>
            </p:cNvSpPr>
            <p:nvPr/>
          </p:nvSpPr>
          <p:spPr bwMode="auto">
            <a:xfrm>
              <a:off x="10186990" y="1777215"/>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grpSp>
      <p:grpSp>
        <p:nvGrpSpPr>
          <p:cNvPr id="7" name="Group 3"/>
          <p:cNvGrpSpPr/>
          <p:nvPr/>
        </p:nvGrpSpPr>
        <p:grpSpPr>
          <a:xfrm>
            <a:off x="1193541" y="1193800"/>
            <a:ext cx="566777" cy="566952"/>
            <a:chOff x="1399366" y="1591242"/>
            <a:chExt cx="755703" cy="755703"/>
          </a:xfrm>
        </p:grpSpPr>
        <p:sp>
          <p:nvSpPr>
            <p:cNvPr id="16" name="Oval 15"/>
            <p:cNvSpPr/>
            <p:nvPr/>
          </p:nvSpPr>
          <p:spPr>
            <a:xfrm>
              <a:off x="1399366" y="1591242"/>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48"/>
            <p:cNvGrpSpPr/>
            <p:nvPr/>
          </p:nvGrpSpPr>
          <p:grpSpPr>
            <a:xfrm>
              <a:off x="1585342" y="1819197"/>
              <a:ext cx="383755" cy="299788"/>
              <a:chOff x="2581289" y="1710541"/>
              <a:chExt cx="464346" cy="362746"/>
            </a:xfrm>
            <a:solidFill>
              <a:schemeClr val="bg2"/>
            </a:solidFill>
          </p:grpSpPr>
          <p:sp>
            <p:nvSpPr>
              <p:cNvPr id="50" name="AutoShape 140"/>
              <p:cNvSpPr>
                <a:spLocks/>
              </p:cNvSpPr>
              <p:nvPr/>
            </p:nvSpPr>
            <p:spPr bwMode="auto">
              <a:xfrm>
                <a:off x="2639231" y="1768486"/>
                <a:ext cx="290514" cy="235745"/>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1" name="AutoShape 141"/>
              <p:cNvSpPr>
                <a:spLocks/>
              </p:cNvSpPr>
              <p:nvPr/>
            </p:nvSpPr>
            <p:spPr bwMode="auto">
              <a:xfrm>
                <a:off x="2581289" y="1710541"/>
                <a:ext cx="464346" cy="362746"/>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2" name="AutoShape 142"/>
              <p:cNvSpPr>
                <a:spLocks/>
              </p:cNvSpPr>
              <p:nvPr/>
            </p:nvSpPr>
            <p:spPr bwMode="auto">
              <a:xfrm>
                <a:off x="2944035" y="1783564"/>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3" name="AutoShape 143"/>
              <p:cNvSpPr>
                <a:spLocks/>
              </p:cNvSpPr>
              <p:nvPr/>
            </p:nvSpPr>
            <p:spPr bwMode="auto">
              <a:xfrm>
                <a:off x="2929748" y="1971676"/>
                <a:ext cx="5794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4" name="AutoShape 144"/>
              <p:cNvSpPr>
                <a:spLocks/>
              </p:cNvSpPr>
              <p:nvPr/>
            </p:nvSpPr>
            <p:spPr bwMode="auto">
              <a:xfrm>
                <a:off x="2944031" y="1928021"/>
                <a:ext cx="58739"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5" name="AutoShape 145"/>
              <p:cNvSpPr>
                <a:spLocks/>
              </p:cNvSpPr>
              <p:nvPr/>
            </p:nvSpPr>
            <p:spPr bwMode="auto">
              <a:xfrm>
                <a:off x="2944028" y="1885145"/>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sp>
            <p:nvSpPr>
              <p:cNvPr id="56" name="AutoShape 146"/>
              <p:cNvSpPr>
                <a:spLocks/>
              </p:cNvSpPr>
              <p:nvPr/>
            </p:nvSpPr>
            <p:spPr bwMode="auto">
              <a:xfrm>
                <a:off x="2697957" y="1826419"/>
                <a:ext cx="86519" cy="61118"/>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dirty="0">
                  <a:sym typeface="Gill Sans" charset="0"/>
                </a:endParaRPr>
              </a:p>
            </p:txBody>
          </p:sp>
        </p:grpSp>
      </p:grpSp>
      <p:grpSp>
        <p:nvGrpSpPr>
          <p:cNvPr id="9" name="Group 58"/>
          <p:cNvGrpSpPr/>
          <p:nvPr/>
        </p:nvGrpSpPr>
        <p:grpSpPr>
          <a:xfrm>
            <a:off x="534096" y="1804615"/>
            <a:ext cx="2093688" cy="751621"/>
            <a:chOff x="520106" y="2219893"/>
            <a:chExt cx="2513428" cy="1001851"/>
          </a:xfrm>
        </p:grpSpPr>
        <p:sp>
          <p:nvSpPr>
            <p:cNvPr id="57" name="TextBox 56"/>
            <p:cNvSpPr txBox="1"/>
            <p:nvPr/>
          </p:nvSpPr>
          <p:spPr>
            <a:xfrm>
              <a:off x="1091315" y="2219893"/>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58" name="Rectangle 57"/>
            <p:cNvSpPr/>
            <p:nvPr/>
          </p:nvSpPr>
          <p:spPr>
            <a:xfrm>
              <a:off x="520106" y="2544845"/>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grpSp>
        <p:nvGrpSpPr>
          <p:cNvPr id="20" name="Group 59"/>
          <p:cNvGrpSpPr/>
          <p:nvPr/>
        </p:nvGrpSpPr>
        <p:grpSpPr>
          <a:xfrm>
            <a:off x="489615" y="3649519"/>
            <a:ext cx="2093688" cy="751620"/>
            <a:chOff x="520106" y="2219892"/>
            <a:chExt cx="2513428" cy="1001850"/>
          </a:xfrm>
        </p:grpSpPr>
        <p:sp>
          <p:nvSpPr>
            <p:cNvPr id="61" name="TextBox 60"/>
            <p:cNvSpPr txBox="1"/>
            <p:nvPr/>
          </p:nvSpPr>
          <p:spPr>
            <a:xfrm>
              <a:off x="1140725" y="2219892"/>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62" name="Rectangle 61"/>
            <p:cNvSpPr/>
            <p:nvPr/>
          </p:nvSpPr>
          <p:spPr>
            <a:xfrm>
              <a:off x="520106" y="2544843"/>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grpSp>
        <p:nvGrpSpPr>
          <p:cNvPr id="21" name="Group 62"/>
          <p:cNvGrpSpPr/>
          <p:nvPr/>
        </p:nvGrpSpPr>
        <p:grpSpPr>
          <a:xfrm>
            <a:off x="6592040" y="1804615"/>
            <a:ext cx="2093688" cy="751621"/>
            <a:chOff x="520106" y="2219893"/>
            <a:chExt cx="2513428" cy="1001851"/>
          </a:xfrm>
        </p:grpSpPr>
        <p:sp>
          <p:nvSpPr>
            <p:cNvPr id="64" name="TextBox 63"/>
            <p:cNvSpPr txBox="1"/>
            <p:nvPr/>
          </p:nvSpPr>
          <p:spPr>
            <a:xfrm>
              <a:off x="1009886" y="2219893"/>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65" name="Rectangle 64"/>
            <p:cNvSpPr/>
            <p:nvPr/>
          </p:nvSpPr>
          <p:spPr>
            <a:xfrm>
              <a:off x="520106" y="2544845"/>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grpSp>
        <p:nvGrpSpPr>
          <p:cNvPr id="22" name="Group 65"/>
          <p:cNvGrpSpPr/>
          <p:nvPr/>
        </p:nvGrpSpPr>
        <p:grpSpPr>
          <a:xfrm>
            <a:off x="6588224" y="3652005"/>
            <a:ext cx="2093688" cy="751621"/>
            <a:chOff x="520106" y="2219893"/>
            <a:chExt cx="2513428" cy="1001851"/>
          </a:xfrm>
        </p:grpSpPr>
        <p:sp>
          <p:nvSpPr>
            <p:cNvPr id="67" name="TextBox 66"/>
            <p:cNvSpPr txBox="1"/>
            <p:nvPr/>
          </p:nvSpPr>
          <p:spPr>
            <a:xfrm>
              <a:off x="1055636" y="2219893"/>
              <a:ext cx="1330126" cy="369218"/>
            </a:xfrm>
            <a:prstGeom prst="rect">
              <a:avLst/>
            </a:prstGeom>
            <a:noFill/>
          </p:spPr>
          <p:txBody>
            <a:bodyPr wrap="non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p>
          </p:txBody>
        </p:sp>
        <p:sp>
          <p:nvSpPr>
            <p:cNvPr id="68" name="Rectangle 67"/>
            <p:cNvSpPr/>
            <p:nvPr/>
          </p:nvSpPr>
          <p:spPr>
            <a:xfrm>
              <a:off x="520106" y="2544845"/>
              <a:ext cx="2513428" cy="676899"/>
            </a:xfrm>
            <a:prstGeom prst="rect">
              <a:avLst/>
            </a:prstGeom>
          </p:spPr>
          <p:txBody>
            <a:bodyPr wrap="square">
              <a:spAutoFit/>
            </a:bodyPr>
            <a:lstStyle/>
            <a:p>
              <a:pPr algn="just"/>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grpSp>
        <p:nvGrpSpPr>
          <p:cNvPr id="23" name="Group 5"/>
          <p:cNvGrpSpPr/>
          <p:nvPr/>
        </p:nvGrpSpPr>
        <p:grpSpPr>
          <a:xfrm>
            <a:off x="1193541" y="3038188"/>
            <a:ext cx="566777" cy="566952"/>
            <a:chOff x="1399366" y="4049666"/>
            <a:chExt cx="755703" cy="755703"/>
          </a:xfrm>
        </p:grpSpPr>
        <p:sp>
          <p:nvSpPr>
            <p:cNvPr id="17" name="Oval 16"/>
            <p:cNvSpPr/>
            <p:nvPr/>
          </p:nvSpPr>
          <p:spPr>
            <a:xfrm>
              <a:off x="1399366" y="4049666"/>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44"/>
            <p:cNvGrpSpPr/>
            <p:nvPr/>
          </p:nvGrpSpPr>
          <p:grpSpPr>
            <a:xfrm>
              <a:off x="1584614" y="4265814"/>
              <a:ext cx="384412" cy="323405"/>
              <a:chOff x="5368132" y="2625725"/>
              <a:chExt cx="465138" cy="391319"/>
            </a:xfrm>
            <a:solidFill>
              <a:schemeClr val="bg2"/>
            </a:solidFill>
          </p:grpSpPr>
          <p:sp>
            <p:nvSpPr>
              <p:cNvPr id="46"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7"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sp>
            <p:nvSpPr>
              <p:cNvPr id="48"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dirty="0">
                  <a:solidFill>
                    <a:srgbClr val="FFFFFF"/>
                  </a:solidFill>
                  <a:effectLst>
                    <a:outerShdw blurRad="38100" dist="38100" dir="2700000" algn="tl">
                      <a:srgbClr val="000000"/>
                    </a:outerShdw>
                  </a:effectLst>
                  <a:latin typeface="Gill Sans" charset="0"/>
                  <a:sym typeface="Gill Sans" charset="0"/>
                </a:endParaRPr>
              </a:p>
            </p:txBody>
          </p:sp>
        </p:grpSp>
      </p:grpSp>
    </p:spTree>
    <p:extLst>
      <p:ext uri="{BB962C8B-B14F-4D97-AF65-F5344CB8AC3E}">
        <p14:creationId xmlns:p14="http://schemas.microsoft.com/office/powerpoint/2010/main" val="31909151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1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down)">
                                      <p:cBhvr>
                                        <p:cTn id="16" dur="500"/>
                                        <p:tgtEl>
                                          <p:spTgt spid="9"/>
                                        </p:tgtEl>
                                      </p:cBhvr>
                                    </p:animEffec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3500"/>
                            </p:stCondLst>
                            <p:childTnLst>
                              <p:par>
                                <p:cTn id="22" presetID="12" presetClass="entr" presetSubtype="1"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p:tgtEl>
                                          <p:spTgt spid="21"/>
                                        </p:tgtEl>
                                        <p:attrNameLst>
                                          <p:attrName>ppt_y</p:attrName>
                                        </p:attrNameLst>
                                      </p:cBhvr>
                                      <p:tavLst>
                                        <p:tav tm="0">
                                          <p:val>
                                            <p:strVal val="#ppt_y-#ppt_h*1.125000"/>
                                          </p:val>
                                        </p:tav>
                                        <p:tav tm="100000">
                                          <p:val>
                                            <p:strVal val="#ppt_y"/>
                                          </p:val>
                                        </p:tav>
                                      </p:tavLst>
                                    </p:anim>
                                    <p:animEffect transition="in" filter="wipe(down)">
                                      <p:cBhvr>
                                        <p:cTn id="25" dur="500"/>
                                        <p:tgtEl>
                                          <p:spTgt spid="21"/>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4500"/>
                            </p:stCondLst>
                            <p:childTnLst>
                              <p:par>
                                <p:cTn id="31" presetID="12" presetClass="entr" presetSubtype="1"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p:tgtEl>
                                          <p:spTgt spid="20"/>
                                        </p:tgtEl>
                                        <p:attrNameLst>
                                          <p:attrName>ppt_y</p:attrName>
                                        </p:attrNameLst>
                                      </p:cBhvr>
                                      <p:tavLst>
                                        <p:tav tm="0">
                                          <p:val>
                                            <p:strVal val="#ppt_y-#ppt_h*1.125000"/>
                                          </p:val>
                                        </p:tav>
                                        <p:tav tm="100000">
                                          <p:val>
                                            <p:strVal val="#ppt_y"/>
                                          </p:val>
                                        </p:tav>
                                      </p:tavLst>
                                    </p:anim>
                                    <p:animEffect transition="in" filter="wipe(down)">
                                      <p:cBhvr>
                                        <p:cTn id="34" dur="500"/>
                                        <p:tgtEl>
                                          <p:spTgt spid="20"/>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par>
                          <p:cTn id="39" fill="hold">
                            <p:stCondLst>
                              <p:cond delay="5500"/>
                            </p:stCondLst>
                            <p:childTnLst>
                              <p:par>
                                <p:cTn id="40" presetID="12"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p:tgtEl>
                                          <p:spTgt spid="22"/>
                                        </p:tgtEl>
                                        <p:attrNameLst>
                                          <p:attrName>ppt_y</p:attrName>
                                        </p:attrNameLst>
                                      </p:cBhvr>
                                      <p:tavLst>
                                        <p:tav tm="0">
                                          <p:val>
                                            <p:strVal val="#ppt_y-#ppt_h*1.125000"/>
                                          </p:val>
                                        </p:tav>
                                        <p:tav tm="100000">
                                          <p:val>
                                            <p:strVal val="#ppt_y"/>
                                          </p:val>
                                        </p:tav>
                                      </p:tavLst>
                                    </p:anim>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任意多边形 4"/>
          <p:cNvSpPr>
            <a:spLocks noChangeArrowheads="1"/>
          </p:cNvSpPr>
          <p:nvPr/>
        </p:nvSpPr>
        <p:spPr bwMode="auto">
          <a:xfrm>
            <a:off x="8743950" y="4623433"/>
            <a:ext cx="476250" cy="300130"/>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w="12700">
                <a:solidFill>
                  <a:srgbClr val="000000"/>
                </a:solidFill>
                <a:bevel/>
                <a:headEnd/>
                <a:tailEnd/>
              </a14:hiddenLine>
            </a:ext>
          </a:extLst>
        </p:spPr>
        <p:txBody>
          <a:bodyPr lIns="68580" tIns="34290" rIns="68580" bIns="34290"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72" name="TextBox 15"/>
          <p:cNvSpPr>
            <a:spLocks noChangeArrowheads="1"/>
          </p:cNvSpPr>
          <p:nvPr/>
        </p:nvSpPr>
        <p:spPr bwMode="auto">
          <a:xfrm>
            <a:off x="8803482" y="4657973"/>
            <a:ext cx="340519" cy="22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19" tIns="25709" rIns="51419" bIns="25709">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r>
              <a:rPr lang="zh-CN" altLang="zh-CN" sz="11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 </a:t>
            </a:r>
            <a:endParaRPr lang="zh-CN" altLang="zh-CN" sz="1100" b="1"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pic>
        <p:nvPicPr>
          <p:cNvPr id="9225" name="图片 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842"/>
          <a:stretch/>
        </p:blipFill>
        <p:spPr bwMode="auto">
          <a:xfrm>
            <a:off x="935167" y="1252924"/>
            <a:ext cx="3952349" cy="226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9226" name="矩形 22"/>
          <p:cNvSpPr>
            <a:spLocks noChangeArrowheads="1"/>
          </p:cNvSpPr>
          <p:nvPr/>
        </p:nvSpPr>
        <p:spPr bwMode="auto">
          <a:xfrm>
            <a:off x="4887516" y="1252924"/>
            <a:ext cx="4256484" cy="2262886"/>
          </a:xfrm>
          <a:prstGeom prst="rect">
            <a:avLst/>
          </a:prstGeom>
          <a:solidFill>
            <a:schemeClr val="accent1">
              <a:alpha val="29803"/>
            </a:schemeClr>
          </a:solidFill>
          <a:ln>
            <a:noFill/>
          </a:ln>
          <a:extLst>
            <a:ext uri="{91240B29-F687-4F45-9708-019B960494DF}">
              <a14:hiddenLine xmlns:a14="http://schemas.microsoft.com/office/drawing/2010/main" w="9525">
                <a:solidFill>
                  <a:srgbClr val="000000"/>
                </a:solidFill>
                <a:bevel/>
                <a:headEnd/>
                <a:tailEnd/>
              </a14:hiddenLine>
            </a:ext>
          </a:extLst>
        </p:spPr>
        <p:txBody>
          <a:bodyPr lIns="91440" tIns="45720" rIns="91440" bIns="45720"/>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00000"/>
              </a:lnSpc>
              <a:spcBef>
                <a:spcPct val="0"/>
              </a:spcBef>
              <a:spcAft>
                <a:spcPct val="0"/>
              </a:spcAft>
              <a:buFont typeface="Arial" panose="020B0604020202020204" pitchFamily="34" charset="0"/>
              <a:buNone/>
            </a:pPr>
            <a:endParaRPr lang="zh-CN" altLang="zh-CN" sz="1800" dirty="0">
              <a:solidFill>
                <a:prstClr val="black"/>
              </a:solidFill>
              <a:latin typeface="Calibri" panose="020F0502020204030204" pitchFamily="34" charset="0"/>
              <a:ea typeface="宋体" panose="02010600030101010101" pitchFamily="2" charset="-122"/>
              <a:sym typeface="宋体" panose="02010600030101010101" pitchFamily="2" charset="-122"/>
            </a:endParaRPr>
          </a:p>
        </p:txBody>
      </p:sp>
      <p:sp>
        <p:nvSpPr>
          <p:cNvPr id="9227" name="矩形 19"/>
          <p:cNvSpPr>
            <a:spLocks noChangeArrowheads="1"/>
          </p:cNvSpPr>
          <p:nvPr/>
        </p:nvSpPr>
        <p:spPr bwMode="auto">
          <a:xfrm>
            <a:off x="5238750" y="1588784"/>
            <a:ext cx="3400425" cy="125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右键点击图片选择设置图片格式可直接替换图片。</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您可以点击文字框输入您的描述说明，或者通过复制粘贴，在此录入上述图表的综合描述说明。</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a:p>
            <a:pPr eaLnBrk="1" fontAlgn="base" hangingPunct="1">
              <a:lnSpc>
                <a:spcPct val="130000"/>
              </a:lnSpc>
              <a:spcBef>
                <a:spcPct val="0"/>
              </a:spcBef>
              <a:spcAft>
                <a:spcPts val="375"/>
              </a:spcAft>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 。</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p:txBody>
      </p:sp>
      <p:sp>
        <p:nvSpPr>
          <p:cNvPr id="9228" name="矩形 47"/>
          <p:cNvSpPr>
            <a:spLocks noChangeArrowheads="1"/>
          </p:cNvSpPr>
          <p:nvPr/>
        </p:nvSpPr>
        <p:spPr bwMode="auto">
          <a:xfrm>
            <a:off x="1062038" y="3755200"/>
            <a:ext cx="7136606" cy="60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lIns="68573" tIns="34287" rIns="68573" bIns="34287">
            <a:spAutoFit/>
          </a:bodyP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endParaRPr>
          </a:p>
          <a:p>
            <a:pPr eaLnBrk="1" fontAlgn="base" hangingPunct="1">
              <a:lnSpc>
                <a:spcPct val="130000"/>
              </a:lnSpc>
              <a:spcBef>
                <a:spcPct val="0"/>
              </a:spcBef>
              <a:spcAft>
                <a:spcPct val="0"/>
              </a:spcAft>
              <a:buFont typeface="Arial" panose="020B0604020202020204" pitchFamily="34" charset="0"/>
              <a:buNone/>
            </a:pPr>
            <a:r>
              <a:rPr lang="zh-CN" altLang="en-US" sz="900" dirty="0">
                <a:solidFill>
                  <a:schemeClr val="tx1">
                    <a:lumMod val="50000"/>
                    <a:lumOff val="50000"/>
                  </a:schemeClr>
                </a:solidFill>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a:t>
            </a:r>
          </a:p>
        </p:txBody>
      </p:sp>
      <p:grpSp>
        <p:nvGrpSpPr>
          <p:cNvPr id="3" name="组合 14"/>
          <p:cNvGrpSpPr>
            <a:grpSpLocks/>
          </p:cNvGrpSpPr>
          <p:nvPr/>
        </p:nvGrpSpPr>
        <p:grpSpPr bwMode="auto">
          <a:xfrm>
            <a:off x="1949054" y="1742422"/>
            <a:ext cx="210740" cy="332287"/>
            <a:chOff x="0" y="0"/>
            <a:chExt cx="474034" cy="743490"/>
          </a:xfrm>
          <a:solidFill>
            <a:schemeClr val="accent1"/>
          </a:solidFill>
        </p:grpSpPr>
        <p:grpSp>
          <p:nvGrpSpPr>
            <p:cNvPr id="4" name="组合 15"/>
            <p:cNvGrpSpPr>
              <a:grpSpLocks/>
            </p:cNvGrpSpPr>
            <p:nvPr/>
          </p:nvGrpSpPr>
          <p:grpSpPr bwMode="auto">
            <a:xfrm>
              <a:off x="0" y="0"/>
              <a:ext cx="474034" cy="743490"/>
              <a:chOff x="0" y="0"/>
              <a:chExt cx="474034" cy="743490"/>
            </a:xfrm>
            <a:grpFill/>
          </p:grpSpPr>
          <p:sp>
            <p:nvSpPr>
              <p:cNvPr id="32783" name="同心圆 17"/>
              <p:cNvSpPr>
                <a:spLocks noChangeArrowheads="1"/>
              </p:cNvSpPr>
              <p:nvPr/>
            </p:nvSpPr>
            <p:spPr bwMode="auto">
              <a:xfrm>
                <a:off x="0" y="0"/>
                <a:ext cx="474034" cy="474034"/>
              </a:xfrm>
              <a:custGeom>
                <a:avLst/>
                <a:gdLst>
                  <a:gd name="T0" fmla="*/ 5201579 w 21600"/>
                  <a:gd name="T1" fmla="*/ 0 h 21600"/>
                  <a:gd name="T2" fmla="*/ 1523383 w 21600"/>
                  <a:gd name="T3" fmla="*/ 1523383 h 21600"/>
                  <a:gd name="T4" fmla="*/ 0 w 21600"/>
                  <a:gd name="T5" fmla="*/ 5201579 h 21600"/>
                  <a:gd name="T6" fmla="*/ 1523383 w 21600"/>
                  <a:gd name="T7" fmla="*/ 8879776 h 21600"/>
                  <a:gd name="T8" fmla="*/ 5201579 w 21600"/>
                  <a:gd name="T9" fmla="*/ 10403159 h 21600"/>
                  <a:gd name="T10" fmla="*/ 8879776 w 21600"/>
                  <a:gd name="T11" fmla="*/ 8879776 h 21600"/>
                  <a:gd name="T12" fmla="*/ 10403159 w 21600"/>
                  <a:gd name="T13" fmla="*/ 5201579 h 21600"/>
                  <a:gd name="T14" fmla="*/ 8879776 w 21600"/>
                  <a:gd name="T15" fmla="*/ 152338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a typeface="宋体" panose="02010600030101010101" pitchFamily="2" charset="-122"/>
                </a:endParaRPr>
              </a:p>
            </p:txBody>
          </p:sp>
          <p:sp>
            <p:nvSpPr>
              <p:cNvPr id="32784" name="等腰三角形 18"/>
              <p:cNvSpPr>
                <a:spLocks noChangeArrowheads="1"/>
              </p:cNvSpPr>
              <p:nvPr/>
            </p:nvSpPr>
            <p:spPr bwMode="auto">
              <a:xfrm rot="10800000">
                <a:off x="28216" y="351576"/>
                <a:ext cx="417601" cy="391914"/>
              </a:xfrm>
              <a:prstGeom prst="triangle">
                <a:avLst>
                  <a:gd name="adj" fmla="val 50000"/>
                </a:avLst>
              </a:prstGeom>
              <a:gr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2782" name="椭圆 16"/>
            <p:cNvSpPr>
              <a:spLocks noChangeArrowheads="1"/>
            </p:cNvSpPr>
            <p:nvPr/>
          </p:nvSpPr>
          <p:spPr bwMode="auto">
            <a:xfrm>
              <a:off x="165009" y="165009"/>
              <a:ext cx="144016" cy="144016"/>
            </a:xfrm>
            <a:prstGeom prst="ellipse">
              <a:avLst/>
            </a:prstGeom>
            <a:gr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18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Tree>
    <p:extLst>
      <p:ext uri="{BB962C8B-B14F-4D97-AF65-F5344CB8AC3E}">
        <p14:creationId xmlns:p14="http://schemas.microsoft.com/office/powerpoint/2010/main" val="17831090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Effect>
                                      <p:cBhvr>
                                        <p:cTn id="7" dur="1000"/>
                                        <p:tgtEl>
                                          <p:spTgt spid="92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26"/>
                                        </p:tgtEl>
                                        <p:attrNameLst>
                                          <p:attrName>style.visibility</p:attrName>
                                        </p:attrNameLst>
                                      </p:cBhvr>
                                      <p:to>
                                        <p:strVal val="visible"/>
                                      </p:to>
                                    </p:set>
                                    <p:animEffect>
                                      <p:cBhvr>
                                        <p:cTn id="10" dur="1000"/>
                                        <p:tgtEl>
                                          <p:spTgt spid="9226"/>
                                        </p:tgtEl>
                                      </p:cBhvr>
                                    </p:animEffect>
                                  </p:childTnLst>
                                </p:cTn>
                              </p:par>
                            </p:childTnLst>
                          </p:cTn>
                        </p:par>
                        <p:par>
                          <p:cTn id="11" fill="hold" nodeType="afterGroup">
                            <p:stCondLst>
                              <p:cond delay="1000"/>
                            </p:stCondLst>
                            <p:childTnLst>
                              <p:par>
                                <p:cTn id="12" presetID="42" presetClass="entr" presetSubtype="0" fill="hold" nodeType="afterEffect">
                                  <p:stCondLst>
                                    <p:cond delay="250"/>
                                  </p:stCondLst>
                                  <p:childTnLst>
                                    <p:set>
                                      <p:cBhvr>
                                        <p:cTn id="13" dur="1" fill="hold">
                                          <p:stCondLst>
                                            <p:cond delay="0"/>
                                          </p:stCondLst>
                                        </p:cTn>
                                        <p:tgtEl>
                                          <p:spTgt spid="3"/>
                                        </p:tgtEl>
                                        <p:attrNameLst>
                                          <p:attrName>style.visibility</p:attrName>
                                        </p:attrNameLst>
                                      </p:cBhvr>
                                      <p:to>
                                        <p:strVal val="visible"/>
                                      </p:to>
                                    </p:set>
                                    <p:animEffect>
                                      <p:cBhvr>
                                        <p:cTn id="14" dur="750"/>
                                        <p:tgtEl>
                                          <p:spTgt spid="3"/>
                                        </p:tgtEl>
                                      </p:cBhvr>
                                    </p:animEffect>
                                    <p:anim calcmode="lin" valueType="num">
                                      <p:cBhvr>
                                        <p:cTn id="15" dur="750" fill="hold"/>
                                        <p:tgtEl>
                                          <p:spTgt spid="3"/>
                                        </p:tgtEl>
                                        <p:attrNameLst>
                                          <p:attrName>ppt_x</p:attrName>
                                        </p:attrNameLst>
                                      </p:cBhvr>
                                      <p:tavLst>
                                        <p:tav tm="0">
                                          <p:val>
                                            <p:strVal val="#ppt_x"/>
                                          </p:val>
                                        </p:tav>
                                        <p:tav tm="100000">
                                          <p:val>
                                            <p:strVal val="#ppt_x"/>
                                          </p:val>
                                        </p:tav>
                                      </p:tavLst>
                                    </p:anim>
                                    <p:anim calcmode="lin" valueType="num">
                                      <p:cBhvr>
                                        <p:cTn id="16" dur="750" fill="hold"/>
                                        <p:tgtEl>
                                          <p:spTgt spid="3"/>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2000"/>
                            </p:stCondLst>
                            <p:childTnLst>
                              <p:par>
                                <p:cTn id="18" presetID="26" presetClass="emph" presetSubtype="0" fill="hold" nodeType="afterEffect">
                                  <p:stCondLst>
                                    <p:cond delay="0"/>
                                  </p:stCondLst>
                                  <p:childTnLst>
                                    <p:animEffect>
                                      <p:cBhvr>
                                        <p:cTn id="19" dur="500" tmFilter="0, 0; .2, .5; .8, .5; 1, 0"/>
                                        <p:tgtEl>
                                          <p:spTgt spid="3"/>
                                        </p:tgtEl>
                                      </p:cBhvr>
                                    </p:animEffect>
                                    <p:animScale>
                                      <p:cBhvr>
                                        <p:cTn id="20" dur="250" autoRev="1" fill="hold"/>
                                        <p:tgtEl>
                                          <p:spTgt spid="3"/>
                                        </p:tgtEl>
                                      </p:cBhvr>
                                      <p:by x="105000" y="105000"/>
                                    </p:animScale>
                                  </p:childTnLst>
                                </p:cTn>
                              </p:par>
                            </p:childTnLst>
                          </p:cTn>
                        </p:par>
                        <p:par>
                          <p:cTn id="21" fill="hold" nodeType="afterGroup">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9227"/>
                                        </p:tgtEl>
                                        <p:attrNameLst>
                                          <p:attrName>style.visibility</p:attrName>
                                        </p:attrNameLst>
                                      </p:cBhvr>
                                      <p:to>
                                        <p:strVal val="visible"/>
                                      </p:to>
                                    </p:set>
                                    <p:animEffect>
                                      <p:cBhvr>
                                        <p:cTn id="24" dur="750"/>
                                        <p:tgtEl>
                                          <p:spTgt spid="9227"/>
                                        </p:tgtEl>
                                      </p:cBhvr>
                                    </p:animEffect>
                                  </p:childTnLst>
                                </p:cTn>
                              </p:par>
                            </p:childTnLst>
                          </p:cTn>
                        </p:par>
                        <p:par>
                          <p:cTn id="25" fill="hold" nodeType="afterGroup">
                            <p:stCondLst>
                              <p:cond delay="3250"/>
                            </p:stCondLst>
                            <p:childTnLst>
                              <p:par>
                                <p:cTn id="26" presetID="16" presetClass="entr" presetSubtype="37" fill="hold" grpId="0" nodeType="afterEffect">
                                  <p:stCondLst>
                                    <p:cond delay="0"/>
                                  </p:stCondLst>
                                  <p:childTnLst>
                                    <p:set>
                                      <p:cBhvr>
                                        <p:cTn id="27" dur="1" fill="hold">
                                          <p:stCondLst>
                                            <p:cond delay="0"/>
                                          </p:stCondLst>
                                        </p:cTn>
                                        <p:tgtEl>
                                          <p:spTgt spid="9228"/>
                                        </p:tgtEl>
                                        <p:attrNameLst>
                                          <p:attrName>style.visibility</p:attrName>
                                        </p:attrNameLst>
                                      </p:cBhvr>
                                      <p:to>
                                        <p:strVal val="visible"/>
                                      </p:to>
                                    </p:set>
                                    <p:animEffect>
                                      <p:cBhvr>
                                        <p:cTn id="28"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bldLvl="0" animBg="1" autoUpdateAnimBg="0"/>
      <p:bldP spid="9227" grpId="0" bldLvl="0" autoUpdateAnimBg="0"/>
      <p:bldP spid="9228"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ck Arc 6"/>
          <p:cNvSpPr/>
          <p:nvPr/>
        </p:nvSpPr>
        <p:spPr>
          <a:xfrm>
            <a:off x="3137437" y="1258764"/>
            <a:ext cx="1068182" cy="1068513"/>
          </a:xfrm>
          <a:prstGeom prst="blockArc">
            <a:avLst>
              <a:gd name="adj1" fmla="val 10800000"/>
              <a:gd name="adj2" fmla="val 5445255"/>
              <a:gd name="adj3" fmla="val 145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itchFamily="34" charset="0"/>
              <a:ea typeface="微软雅黑" pitchFamily="34" charset="-122"/>
              <a:sym typeface="Arial" pitchFamily="34" charset="0"/>
            </a:endParaRPr>
          </a:p>
        </p:txBody>
      </p:sp>
      <p:sp>
        <p:nvSpPr>
          <p:cNvPr id="8" name="Block Arc 7"/>
          <p:cNvSpPr/>
          <p:nvPr/>
        </p:nvSpPr>
        <p:spPr>
          <a:xfrm rot="10800000">
            <a:off x="3137438" y="2167858"/>
            <a:ext cx="1068182" cy="1068513"/>
          </a:xfrm>
          <a:prstGeom prst="blockArc">
            <a:avLst>
              <a:gd name="adj1" fmla="val 10800000"/>
              <a:gd name="adj2" fmla="val 5445255"/>
              <a:gd name="adj3" fmla="val 145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itchFamily="34" charset="0"/>
              <a:ea typeface="微软雅黑" pitchFamily="34" charset="-122"/>
              <a:sym typeface="Arial" pitchFamily="34" charset="0"/>
            </a:endParaRPr>
          </a:p>
        </p:txBody>
      </p:sp>
      <p:sp>
        <p:nvSpPr>
          <p:cNvPr id="9" name="Block Arc 8"/>
          <p:cNvSpPr/>
          <p:nvPr/>
        </p:nvSpPr>
        <p:spPr>
          <a:xfrm>
            <a:off x="4055515" y="2174496"/>
            <a:ext cx="1068182" cy="1068513"/>
          </a:xfrm>
          <a:prstGeom prst="blockArc">
            <a:avLst>
              <a:gd name="adj1" fmla="val 10800000"/>
              <a:gd name="adj2" fmla="val 5445255"/>
              <a:gd name="adj3" fmla="val 145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itchFamily="34" charset="0"/>
              <a:ea typeface="微软雅黑" pitchFamily="34" charset="-122"/>
              <a:sym typeface="Arial" pitchFamily="34" charset="0"/>
            </a:endParaRPr>
          </a:p>
        </p:txBody>
      </p:sp>
      <p:sp>
        <p:nvSpPr>
          <p:cNvPr id="10" name="Block Arc 9"/>
          <p:cNvSpPr/>
          <p:nvPr/>
        </p:nvSpPr>
        <p:spPr>
          <a:xfrm rot="10800000">
            <a:off x="4055516" y="3091182"/>
            <a:ext cx="1068182" cy="1068513"/>
          </a:xfrm>
          <a:prstGeom prst="blockArc">
            <a:avLst>
              <a:gd name="adj1" fmla="val 10800000"/>
              <a:gd name="adj2" fmla="val 5445255"/>
              <a:gd name="adj3" fmla="val 1459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itchFamily="34" charset="0"/>
              <a:ea typeface="微软雅黑" pitchFamily="34" charset="-122"/>
              <a:sym typeface="Arial" pitchFamily="34" charset="0"/>
            </a:endParaRPr>
          </a:p>
        </p:txBody>
      </p:sp>
      <p:sp>
        <p:nvSpPr>
          <p:cNvPr id="11" name="Block Arc 10"/>
          <p:cNvSpPr/>
          <p:nvPr/>
        </p:nvSpPr>
        <p:spPr>
          <a:xfrm>
            <a:off x="4966960" y="3097819"/>
            <a:ext cx="1068182" cy="1068513"/>
          </a:xfrm>
          <a:prstGeom prst="blockArc">
            <a:avLst>
              <a:gd name="adj1" fmla="val 10800000"/>
              <a:gd name="adj2" fmla="val 5445255"/>
              <a:gd name="adj3" fmla="val 145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solidFill>
              <a:latin typeface="Arial" pitchFamily="34" charset="0"/>
              <a:ea typeface="微软雅黑" pitchFamily="34" charset="-122"/>
              <a:sym typeface="Arial" pitchFamily="34" charset="0"/>
            </a:endParaRPr>
          </a:p>
        </p:txBody>
      </p:sp>
      <p:sp>
        <p:nvSpPr>
          <p:cNvPr id="12" name="Oval 11"/>
          <p:cNvSpPr/>
          <p:nvPr/>
        </p:nvSpPr>
        <p:spPr>
          <a:xfrm>
            <a:off x="3419411" y="1540825"/>
            <a:ext cx="504235" cy="5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itchFamily="34" charset="0"/>
                <a:ea typeface="微软雅黑" pitchFamily="34" charset="-122"/>
                <a:sym typeface="Arial" pitchFamily="34" charset="0"/>
              </a:rPr>
              <a:t>A</a:t>
            </a:r>
          </a:p>
        </p:txBody>
      </p:sp>
      <p:sp>
        <p:nvSpPr>
          <p:cNvPr id="13" name="Oval 12"/>
          <p:cNvSpPr/>
          <p:nvPr/>
        </p:nvSpPr>
        <p:spPr>
          <a:xfrm>
            <a:off x="3422727" y="2449920"/>
            <a:ext cx="504235" cy="5043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itchFamily="34" charset="0"/>
                <a:ea typeface="微软雅黑" pitchFamily="34" charset="-122"/>
                <a:sym typeface="Arial" pitchFamily="34" charset="0"/>
              </a:rPr>
              <a:t>B</a:t>
            </a:r>
          </a:p>
        </p:txBody>
      </p:sp>
      <p:sp>
        <p:nvSpPr>
          <p:cNvPr id="14" name="Oval 13"/>
          <p:cNvSpPr/>
          <p:nvPr/>
        </p:nvSpPr>
        <p:spPr>
          <a:xfrm>
            <a:off x="4340805" y="2456557"/>
            <a:ext cx="504235" cy="5043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itchFamily="34" charset="0"/>
                <a:ea typeface="微软雅黑" pitchFamily="34" charset="-122"/>
                <a:sym typeface="Arial" pitchFamily="34" charset="0"/>
              </a:rPr>
              <a:t>C</a:t>
            </a:r>
          </a:p>
        </p:txBody>
      </p:sp>
      <p:sp>
        <p:nvSpPr>
          <p:cNvPr id="15" name="Oval 14"/>
          <p:cNvSpPr/>
          <p:nvPr/>
        </p:nvSpPr>
        <p:spPr>
          <a:xfrm>
            <a:off x="4340805" y="3379880"/>
            <a:ext cx="504235" cy="5043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itchFamily="34" charset="0"/>
                <a:ea typeface="微软雅黑" pitchFamily="34" charset="-122"/>
                <a:sym typeface="Arial" pitchFamily="34" charset="0"/>
              </a:rPr>
              <a:t>D</a:t>
            </a:r>
          </a:p>
        </p:txBody>
      </p:sp>
      <p:sp>
        <p:nvSpPr>
          <p:cNvPr id="16" name="Oval 15"/>
          <p:cNvSpPr/>
          <p:nvPr/>
        </p:nvSpPr>
        <p:spPr>
          <a:xfrm>
            <a:off x="5245617" y="3373243"/>
            <a:ext cx="504235" cy="5043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solidFill>
                  <a:schemeClr val="bg1"/>
                </a:solidFill>
                <a:latin typeface="Arial" pitchFamily="34" charset="0"/>
                <a:ea typeface="微软雅黑" pitchFamily="34" charset="-122"/>
                <a:sym typeface="Arial" pitchFamily="34" charset="0"/>
              </a:rPr>
              <a:t>E</a:t>
            </a:r>
          </a:p>
        </p:txBody>
      </p:sp>
      <p:sp>
        <p:nvSpPr>
          <p:cNvPr id="17" name="TextBox 16"/>
          <p:cNvSpPr txBox="1"/>
          <p:nvPr/>
        </p:nvSpPr>
        <p:spPr>
          <a:xfrm>
            <a:off x="4385009" y="1268780"/>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pPr>
              <a:lnSpc>
                <a:spcPct val="150000"/>
              </a:lnSpc>
            </a:pPr>
            <a:r>
              <a:rPr lang="zh-CN" alt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您的内容打在这里，或通过复制文本后在此选择粘贴，并选择只保留文字。</a:t>
            </a:r>
            <a:r>
              <a:rPr 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 </a:t>
            </a:r>
          </a:p>
        </p:txBody>
      </p:sp>
      <p:sp>
        <p:nvSpPr>
          <p:cNvPr id="18" name="TextBox 17"/>
          <p:cNvSpPr txBox="1"/>
          <p:nvPr/>
        </p:nvSpPr>
        <p:spPr>
          <a:xfrm>
            <a:off x="5221240" y="2342388"/>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pPr>
              <a:lnSpc>
                <a:spcPct val="150000"/>
              </a:lnSpc>
            </a:pPr>
            <a:r>
              <a:rPr lang="zh-CN" alt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您的内容打在这里，或通过复制文本后在此选择粘贴，并选择只保留文字。</a:t>
            </a:r>
            <a:r>
              <a:rPr 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 </a:t>
            </a:r>
          </a:p>
        </p:txBody>
      </p:sp>
      <p:sp>
        <p:nvSpPr>
          <p:cNvPr id="19" name="TextBox 18"/>
          <p:cNvSpPr txBox="1"/>
          <p:nvPr/>
        </p:nvSpPr>
        <p:spPr>
          <a:xfrm>
            <a:off x="6156318" y="3353914"/>
            <a:ext cx="2088479"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pPr>
              <a:lnSpc>
                <a:spcPct val="150000"/>
              </a:lnSpc>
            </a:pPr>
            <a:r>
              <a:rPr lang="zh-CN" alt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您的内容打在这里，或通过复制文本后在此选择粘贴，并选择只保留文字。</a:t>
            </a:r>
            <a:r>
              <a:rPr 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 </a:t>
            </a:r>
          </a:p>
        </p:txBody>
      </p:sp>
      <p:sp>
        <p:nvSpPr>
          <p:cNvPr id="20" name="TextBox 19"/>
          <p:cNvSpPr txBox="1"/>
          <p:nvPr/>
        </p:nvSpPr>
        <p:spPr>
          <a:xfrm>
            <a:off x="909863" y="2342388"/>
            <a:ext cx="2042397"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pPr algn="r">
              <a:lnSpc>
                <a:spcPct val="150000"/>
              </a:lnSpc>
            </a:pPr>
            <a:r>
              <a:rPr lang="zh-CN" alt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您的内容打在这里，或通过复制文本后在此选择粘贴并选择只保留文字</a:t>
            </a:r>
            <a:endParaRPr 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endParaRPr>
          </a:p>
        </p:txBody>
      </p:sp>
      <p:sp>
        <p:nvSpPr>
          <p:cNvPr id="21" name="TextBox 20"/>
          <p:cNvSpPr txBox="1"/>
          <p:nvPr/>
        </p:nvSpPr>
        <p:spPr>
          <a:xfrm>
            <a:off x="1779552" y="3353914"/>
            <a:ext cx="2042397" cy="669414"/>
          </a:xfrm>
          <a:prstGeom prst="rect">
            <a:avLst/>
          </a:prstGeom>
          <a:noFill/>
        </p:spPr>
        <p:txBody>
          <a:bodyPr wrap="square" lIns="68580" tIns="34290" rIns="68580" bIns="34290"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a:p>
            <a:pPr algn="r">
              <a:lnSpc>
                <a:spcPct val="150000"/>
              </a:lnSpc>
            </a:pPr>
            <a:r>
              <a:rPr lang="zh-CN" alt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rPr>
              <a:t>您的内容打在这里，或通过复制文本后在此选择粘贴保留文字</a:t>
            </a:r>
            <a:endParaRPr lang="en-US" sz="900" dirty="0">
              <a:solidFill>
                <a:schemeClr val="tx1">
                  <a:lumMod val="65000"/>
                  <a:lumOff val="35000"/>
                </a:schemeClr>
              </a:solidFill>
              <a:latin typeface="Arial" pitchFamily="34" charset="0"/>
              <a:ea typeface="微软雅黑" pitchFamily="34" charset="-122"/>
              <a:cs typeface="Open Sans" panose="020B0606030504020204" pitchFamily="34" charset="0"/>
              <a:sym typeface="Arial" pitchFamily="34" charset="0"/>
            </a:endParaRPr>
          </a:p>
        </p:txBody>
      </p:sp>
    </p:spTree>
    <p:extLst>
      <p:ext uri="{BB962C8B-B14F-4D97-AF65-F5344CB8AC3E}">
        <p14:creationId xmlns:p14="http://schemas.microsoft.com/office/powerpoint/2010/main" val="24552931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50"/>
                                        <p:tgtEl>
                                          <p:spTgt spid="1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250"/>
                                        <p:tgtEl>
                                          <p:spTgt spid="21"/>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1668986" y="1450815"/>
            <a:ext cx="2021785" cy="2178878"/>
            <a:chOff x="3235257" y="1778697"/>
            <a:chExt cx="2695713" cy="2905170"/>
          </a:xfrm>
        </p:grpSpPr>
        <p:grpSp>
          <p:nvGrpSpPr>
            <p:cNvPr id="57" name="组合 56"/>
            <p:cNvGrpSpPr/>
            <p:nvPr/>
          </p:nvGrpSpPr>
          <p:grpSpPr>
            <a:xfrm>
              <a:off x="3235257" y="1778697"/>
              <a:ext cx="2695713" cy="2371943"/>
              <a:chOff x="3802431" y="815742"/>
              <a:chExt cx="4795411" cy="4219455"/>
            </a:xfrm>
            <a:solidFill>
              <a:schemeClr val="bg1">
                <a:lumMod val="85000"/>
                <a:alpha val="36000"/>
              </a:schemeClr>
            </a:solidFill>
          </p:grpSpPr>
          <p:sp>
            <p:nvSpPr>
              <p:cNvPr id="83" name="任意多边形 82"/>
              <p:cNvSpPr/>
              <p:nvPr/>
            </p:nvSpPr>
            <p:spPr>
              <a:xfrm>
                <a:off x="3802431" y="1726704"/>
                <a:ext cx="1114741"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83"/>
              <p:cNvSpPr/>
              <p:nvPr/>
            </p:nvSpPr>
            <p:spPr>
              <a:xfrm>
                <a:off x="4111394" y="2638731"/>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84"/>
              <p:cNvSpPr/>
              <p:nvPr/>
            </p:nvSpPr>
            <p:spPr>
              <a:xfrm>
                <a:off x="6251250" y="2688606"/>
                <a:ext cx="2346592" cy="234659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85"/>
              <p:cNvSpPr/>
              <p:nvPr/>
            </p:nvSpPr>
            <p:spPr>
              <a:xfrm>
                <a:off x="6189737" y="815742"/>
                <a:ext cx="1569763" cy="1569761"/>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86"/>
              <p:cNvSpPr/>
              <p:nvPr/>
            </p:nvSpPr>
            <p:spPr>
              <a:xfrm>
                <a:off x="5248157" y="1719896"/>
                <a:ext cx="1708759" cy="170875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3576840" y="1811582"/>
              <a:ext cx="1799087" cy="2872285"/>
              <a:chOff x="2628899" y="0"/>
              <a:chExt cx="3924299" cy="6265035"/>
            </a:xfrm>
          </p:grpSpPr>
          <p:sp>
            <p:nvSpPr>
              <p:cNvPr id="67" name="圆角矩形 66"/>
              <p:cNvSpPr/>
              <p:nvPr/>
            </p:nvSpPr>
            <p:spPr>
              <a:xfrm>
                <a:off x="4210045" y="6028676"/>
                <a:ext cx="762006" cy="217706"/>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67"/>
              <p:cNvSpPr/>
              <p:nvPr/>
            </p:nvSpPr>
            <p:spPr>
              <a:xfrm rot="18900000">
                <a:off x="3939602" y="4935998"/>
                <a:ext cx="1302892" cy="1329037"/>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68"/>
              <p:cNvSpPr/>
              <p:nvPr/>
            </p:nvSpPr>
            <p:spPr>
              <a:xfrm>
                <a:off x="3748086" y="4667095"/>
                <a:ext cx="1685925" cy="93342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圆角矩形 69"/>
              <p:cNvSpPr/>
              <p:nvPr/>
            </p:nvSpPr>
            <p:spPr>
              <a:xfrm rot="21300000">
                <a:off x="3745776" y="5473669"/>
                <a:ext cx="1674822" cy="82844"/>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圆角矩形 70"/>
              <p:cNvSpPr/>
              <p:nvPr/>
            </p:nvSpPr>
            <p:spPr>
              <a:xfrm rot="21300000">
                <a:off x="3745776" y="5002848"/>
                <a:ext cx="1674822" cy="78826"/>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圆角矩形 71"/>
              <p:cNvSpPr/>
              <p:nvPr/>
            </p:nvSpPr>
            <p:spPr>
              <a:xfrm rot="21300000">
                <a:off x="3745776" y="5169520"/>
                <a:ext cx="1674822" cy="78826"/>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圆角矩形 72"/>
              <p:cNvSpPr/>
              <p:nvPr/>
            </p:nvSpPr>
            <p:spPr>
              <a:xfrm rot="21300000">
                <a:off x="3745776" y="5338332"/>
                <a:ext cx="1674822" cy="78826"/>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73"/>
              <p:cNvSpPr/>
              <p:nvPr/>
            </p:nvSpPr>
            <p:spPr>
              <a:xfrm>
                <a:off x="2628899" y="0"/>
                <a:ext cx="3924299" cy="4667095"/>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802289 w 3924300"/>
                  <a:gd name="connsiteY3" fmla="*/ 2740482 h 4667248"/>
                  <a:gd name="connsiteX4" fmla="*/ 3076575 w 3924300"/>
                  <a:gd name="connsiteY4" fmla="*/ 4362442 h 4667248"/>
                  <a:gd name="connsiteX5" fmla="*/ 2771769 w 3924300"/>
                  <a:gd name="connsiteY5" fmla="*/ 4667248 h 4667248"/>
                  <a:gd name="connsiteX6" fmla="*/ 1152531 w 3924300"/>
                  <a:gd name="connsiteY6" fmla="*/ 4667248 h 4667248"/>
                  <a:gd name="connsiteX7" fmla="*/ 847725 w 3924300"/>
                  <a:gd name="connsiteY7" fmla="*/ 4362442 h 4667248"/>
                  <a:gd name="connsiteX8" fmla="*/ 165554 w 3924300"/>
                  <a:gd name="connsiteY8" fmla="*/ 2765883 h 4667248"/>
                  <a:gd name="connsiteX9" fmla="*/ 172070 w 3924300"/>
                  <a:gd name="connsiteY9" fmla="*/ 2763013 h 4667248"/>
                  <a:gd name="connsiteX10" fmla="*/ 154196 w 3924300"/>
                  <a:gd name="connsiteY10" fmla="*/ 2725908 h 4667248"/>
                  <a:gd name="connsiteX11" fmla="*/ 0 w 3924300"/>
                  <a:gd name="connsiteY11" fmla="*/ 1962150 h 4667248"/>
                  <a:gd name="connsiteX12" fmla="*/ 1962150 w 3924300"/>
                  <a:gd name="connsiteY12"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 name="connsiteX0" fmla="*/ 1962150 w 3924300"/>
                  <a:gd name="connsiteY0" fmla="*/ 0 h 4667248"/>
                  <a:gd name="connsiteX1" fmla="*/ 3924300 w 3924300"/>
                  <a:gd name="connsiteY1" fmla="*/ 1962150 h 4667248"/>
                  <a:gd name="connsiteX2" fmla="*/ 3770105 w 3924300"/>
                  <a:gd name="connsiteY2" fmla="*/ 2725908 h 4667248"/>
                  <a:gd name="connsiteX3" fmla="*/ 3076575 w 3924300"/>
                  <a:gd name="connsiteY3" fmla="*/ 4362442 h 4667248"/>
                  <a:gd name="connsiteX4" fmla="*/ 2771769 w 3924300"/>
                  <a:gd name="connsiteY4" fmla="*/ 4667248 h 4667248"/>
                  <a:gd name="connsiteX5" fmla="*/ 1152531 w 3924300"/>
                  <a:gd name="connsiteY5" fmla="*/ 4667248 h 4667248"/>
                  <a:gd name="connsiteX6" fmla="*/ 847725 w 3924300"/>
                  <a:gd name="connsiteY6" fmla="*/ 4362442 h 4667248"/>
                  <a:gd name="connsiteX7" fmla="*/ 165554 w 3924300"/>
                  <a:gd name="connsiteY7" fmla="*/ 2765883 h 4667248"/>
                  <a:gd name="connsiteX8" fmla="*/ 172070 w 3924300"/>
                  <a:gd name="connsiteY8" fmla="*/ 2763013 h 4667248"/>
                  <a:gd name="connsiteX9" fmla="*/ 154196 w 3924300"/>
                  <a:gd name="connsiteY9" fmla="*/ 2725908 h 4667248"/>
                  <a:gd name="connsiteX10" fmla="*/ 0 w 3924300"/>
                  <a:gd name="connsiteY10" fmla="*/ 1962150 h 4667248"/>
                  <a:gd name="connsiteX11" fmla="*/ 1962150 w 3924300"/>
                  <a:gd name="connsiteY11" fmla="*/ 0 h 466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100000">
                    <a:schemeClr val="bg1"/>
                  </a:gs>
                  <a:gs pos="57000">
                    <a:schemeClr val="bg1"/>
                  </a:gs>
                  <a:gs pos="0">
                    <a:srgbClr val="DADADA">
                      <a:alpha val="0"/>
                    </a:srgbClr>
                  </a:gs>
                </a:gsLst>
                <a:path path="shape">
                  <a:fillToRect l="50000" t="50000" r="50000" b="50000"/>
                </a:path>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圆角矩形 74"/>
              <p:cNvSpPr/>
              <p:nvPr/>
            </p:nvSpPr>
            <p:spPr>
              <a:xfrm>
                <a:off x="3710112" y="4705663"/>
                <a:ext cx="1788888" cy="32661"/>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圆角矩形 75"/>
              <p:cNvSpPr/>
              <p:nvPr/>
            </p:nvSpPr>
            <p:spPr>
              <a:xfrm rot="21300000">
                <a:off x="3667322" y="490981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圆角矩形 76"/>
              <p:cNvSpPr/>
              <p:nvPr/>
            </p:nvSpPr>
            <p:spPr>
              <a:xfrm rot="21300000">
                <a:off x="3667322" y="5069954"/>
                <a:ext cx="1831730" cy="78826"/>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圆角矩形 77"/>
              <p:cNvSpPr/>
              <p:nvPr/>
            </p:nvSpPr>
            <p:spPr>
              <a:xfrm rot="21300000">
                <a:off x="3667322" y="5236631"/>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圆角矩形 78"/>
              <p:cNvSpPr/>
              <p:nvPr/>
            </p:nvSpPr>
            <p:spPr>
              <a:xfrm rot="21300000">
                <a:off x="3667322" y="5405447"/>
                <a:ext cx="1831730" cy="78827"/>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圆角矩形 79"/>
              <p:cNvSpPr/>
              <p:nvPr/>
            </p:nvSpPr>
            <p:spPr>
              <a:xfrm rot="21300000">
                <a:off x="3667322" y="5540786"/>
                <a:ext cx="1831730" cy="82844"/>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圆角矩形 80"/>
              <p:cNvSpPr/>
              <p:nvPr/>
            </p:nvSpPr>
            <p:spPr>
              <a:xfrm>
                <a:off x="4009766" y="5932936"/>
                <a:ext cx="1178587"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圆角矩形 81"/>
              <p:cNvSpPr/>
              <p:nvPr/>
            </p:nvSpPr>
            <p:spPr>
              <a:xfrm>
                <a:off x="4201537" y="6135967"/>
                <a:ext cx="776005" cy="16226"/>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任意多边形 58"/>
            <p:cNvSpPr/>
            <p:nvPr/>
          </p:nvSpPr>
          <p:spPr>
            <a:xfrm>
              <a:off x="4062696" y="2994793"/>
              <a:ext cx="582033" cy="582033"/>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59"/>
            <p:cNvSpPr/>
            <p:nvPr/>
          </p:nvSpPr>
          <p:spPr>
            <a:xfrm>
              <a:off x="4579937" y="2842477"/>
              <a:ext cx="435232" cy="43523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3946422" y="2091799"/>
              <a:ext cx="932515" cy="932517"/>
              <a:chOff x="1325410" y="1372730"/>
              <a:chExt cx="1251559" cy="1251561"/>
            </a:xfrm>
            <a:effectLst>
              <a:outerShdw blurRad="76200" dist="38100" dir="2700000" algn="tl" rotWithShape="0">
                <a:prstClr val="black">
                  <a:alpha val="40000"/>
                </a:prstClr>
              </a:outerShdw>
            </a:effectLst>
          </p:grpSpPr>
          <p:sp>
            <p:nvSpPr>
              <p:cNvPr id="63" name="任意多边形 62"/>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63"/>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4"/>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65"/>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2" name="椭圆 61"/>
            <p:cNvSpPr/>
            <p:nvPr/>
          </p:nvSpPr>
          <p:spPr>
            <a:xfrm rot="1860000">
              <a:off x="4472229" y="2824594"/>
              <a:ext cx="25701" cy="2570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文本框 87"/>
          <p:cNvSpPr txBox="1"/>
          <p:nvPr/>
        </p:nvSpPr>
        <p:spPr>
          <a:xfrm>
            <a:off x="1357730" y="3842166"/>
            <a:ext cx="2493493" cy="338495"/>
          </a:xfrm>
          <a:prstGeom prst="rect">
            <a:avLst/>
          </a:prstGeom>
          <a:noFill/>
        </p:spPr>
        <p:txBody>
          <a:bodyPr wrap="square" rtlCol="0">
            <a:spAutoFit/>
          </a:bodyPr>
          <a:lstStyle/>
          <a:p>
            <a:pPr algn="ctr"/>
            <a:r>
              <a:rPr lang="zh-CN" altLang="en-US" sz="1600" dirty="0">
                <a:solidFill>
                  <a:schemeClr val="tx1">
                    <a:lumMod val="50000"/>
                    <a:lumOff val="50000"/>
                  </a:schemeClr>
                </a:solidFill>
                <a:effectLst>
                  <a:innerShdw blurRad="38100" dist="50800" dir="13500000">
                    <a:prstClr val="black">
                      <a:alpha val="60000"/>
                    </a:prstClr>
                  </a:innerShdw>
                </a:effectLst>
                <a:latin typeface="Impact" panose="020B0806030902050204" pitchFamily="34" charset="0"/>
                <a:ea typeface="微软雅黑" panose="020B0503020204020204" pitchFamily="34" charset="-122"/>
                <a:sym typeface="Arial" panose="020B0604020202020204" pitchFamily="34" charset="0"/>
              </a:rPr>
              <a:t>添加文本</a:t>
            </a:r>
          </a:p>
        </p:txBody>
      </p:sp>
      <p:grpSp>
        <p:nvGrpSpPr>
          <p:cNvPr id="89" name="Group 8"/>
          <p:cNvGrpSpPr>
            <a:grpSpLocks noChangeAspect="1"/>
          </p:cNvGrpSpPr>
          <p:nvPr/>
        </p:nvGrpSpPr>
        <p:grpSpPr bwMode="auto">
          <a:xfrm>
            <a:off x="4775362" y="1396104"/>
            <a:ext cx="311171" cy="314532"/>
            <a:chOff x="4313" y="1262"/>
            <a:chExt cx="463" cy="468"/>
          </a:xfrm>
          <a:solidFill>
            <a:schemeClr val="accent1"/>
          </a:solidFill>
        </p:grpSpPr>
        <p:sp>
          <p:nvSpPr>
            <p:cNvPr id="90"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1"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2"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3"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4"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5" name="Freeform 14"/>
            <p:cNvSpPr>
              <a:spLocks/>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96" name="Freeform 15"/>
            <p:cNvSpPr>
              <a:spLocks/>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97" name="Freeform 19"/>
          <p:cNvSpPr>
            <a:spLocks/>
          </p:cNvSpPr>
          <p:nvPr/>
        </p:nvSpPr>
        <p:spPr bwMode="auto">
          <a:xfrm>
            <a:off x="4826287" y="2010510"/>
            <a:ext cx="209321" cy="409697"/>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98" name="Group 22"/>
          <p:cNvGrpSpPr>
            <a:grpSpLocks noChangeAspect="1"/>
          </p:cNvGrpSpPr>
          <p:nvPr/>
        </p:nvGrpSpPr>
        <p:grpSpPr bwMode="auto">
          <a:xfrm>
            <a:off x="4781074" y="3389460"/>
            <a:ext cx="299747" cy="299747"/>
            <a:chOff x="3617" y="1935"/>
            <a:chExt cx="446" cy="446"/>
          </a:xfrm>
          <a:solidFill>
            <a:schemeClr val="accent4"/>
          </a:solidFill>
        </p:grpSpPr>
        <p:sp>
          <p:nvSpPr>
            <p:cNvPr id="99"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0" name="Freeform 24"/>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101" name="Freeform 28"/>
          <p:cNvSpPr>
            <a:spLocks noEditPoints="1"/>
          </p:cNvSpPr>
          <p:nvPr/>
        </p:nvSpPr>
        <p:spPr bwMode="auto">
          <a:xfrm>
            <a:off x="4716706" y="2703806"/>
            <a:ext cx="428483" cy="347079"/>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102" name="Group 31"/>
          <p:cNvGrpSpPr>
            <a:grpSpLocks noChangeAspect="1"/>
          </p:cNvGrpSpPr>
          <p:nvPr/>
        </p:nvGrpSpPr>
        <p:grpSpPr bwMode="auto">
          <a:xfrm>
            <a:off x="4808962" y="4044392"/>
            <a:ext cx="243964" cy="313859"/>
            <a:chOff x="5177" y="1058"/>
            <a:chExt cx="363" cy="467"/>
          </a:xfrm>
          <a:solidFill>
            <a:schemeClr val="accent1"/>
          </a:solidFill>
        </p:grpSpPr>
        <p:sp>
          <p:nvSpPr>
            <p:cNvPr id="103" name="Freeform 32"/>
            <p:cNvSpPr>
              <a:spLocks/>
            </p:cNvSpPr>
            <p:nvPr/>
          </p:nvSpPr>
          <p:spPr bwMode="auto">
            <a:xfrm>
              <a:off x="5305" y="1288"/>
              <a:ext cx="98" cy="237"/>
            </a:xfrm>
            <a:custGeom>
              <a:avLst/>
              <a:gdLst>
                <a:gd name="T0" fmla="*/ 48 w 98"/>
                <a:gd name="T1" fmla="*/ 237 h 237"/>
                <a:gd name="T2" fmla="*/ 45 w 98"/>
                <a:gd name="T3" fmla="*/ 230 h 237"/>
                <a:gd name="T4" fmla="*/ 21 w 98"/>
                <a:gd name="T5" fmla="*/ 184 h 237"/>
                <a:gd name="T6" fmla="*/ 0 w 98"/>
                <a:gd name="T7" fmla="*/ 139 h 237"/>
                <a:gd name="T8" fmla="*/ 0 w 98"/>
                <a:gd name="T9" fmla="*/ 137 h 237"/>
                <a:gd name="T10" fmla="*/ 0 w 98"/>
                <a:gd name="T11" fmla="*/ 134 h 237"/>
                <a:gd name="T12" fmla="*/ 45 w 98"/>
                <a:gd name="T13" fmla="*/ 12 h 237"/>
                <a:gd name="T14" fmla="*/ 48 w 98"/>
                <a:gd name="T15" fmla="*/ 0 h 237"/>
                <a:gd name="T16" fmla="*/ 52 w 98"/>
                <a:gd name="T17" fmla="*/ 12 h 237"/>
                <a:gd name="T18" fmla="*/ 96 w 98"/>
                <a:gd name="T19" fmla="*/ 134 h 237"/>
                <a:gd name="T20" fmla="*/ 98 w 98"/>
                <a:gd name="T21" fmla="*/ 137 h 237"/>
                <a:gd name="T22" fmla="*/ 96 w 98"/>
                <a:gd name="T23" fmla="*/ 139 h 237"/>
                <a:gd name="T24" fmla="*/ 74 w 98"/>
                <a:gd name="T25" fmla="*/ 184 h 237"/>
                <a:gd name="T26" fmla="*/ 52 w 98"/>
                <a:gd name="T27" fmla="*/ 230 h 237"/>
                <a:gd name="T28" fmla="*/ 48 w 98"/>
                <a:gd name="T29" fmla="*/ 237 h 237"/>
                <a:gd name="T30" fmla="*/ 48 w 98"/>
                <a:gd name="T31"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 h="237">
                  <a:moveTo>
                    <a:pt x="48" y="237"/>
                  </a:moveTo>
                  <a:lnTo>
                    <a:pt x="45" y="230"/>
                  </a:lnTo>
                  <a:lnTo>
                    <a:pt x="21" y="184"/>
                  </a:lnTo>
                  <a:lnTo>
                    <a:pt x="0" y="139"/>
                  </a:lnTo>
                  <a:lnTo>
                    <a:pt x="0" y="137"/>
                  </a:lnTo>
                  <a:lnTo>
                    <a:pt x="0" y="134"/>
                  </a:lnTo>
                  <a:lnTo>
                    <a:pt x="45" y="12"/>
                  </a:lnTo>
                  <a:lnTo>
                    <a:pt x="48" y="0"/>
                  </a:lnTo>
                  <a:lnTo>
                    <a:pt x="52" y="12"/>
                  </a:lnTo>
                  <a:lnTo>
                    <a:pt x="96" y="134"/>
                  </a:lnTo>
                  <a:lnTo>
                    <a:pt x="98" y="137"/>
                  </a:lnTo>
                  <a:lnTo>
                    <a:pt x="96" y="139"/>
                  </a:lnTo>
                  <a:lnTo>
                    <a:pt x="74" y="184"/>
                  </a:lnTo>
                  <a:lnTo>
                    <a:pt x="52" y="230"/>
                  </a:lnTo>
                  <a:lnTo>
                    <a:pt x="48" y="237"/>
                  </a:lnTo>
                  <a:lnTo>
                    <a:pt x="48"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4" name="Oval 33"/>
            <p:cNvSpPr>
              <a:spLocks noChangeArrowheads="1"/>
            </p:cNvSpPr>
            <p:nvPr/>
          </p:nvSpPr>
          <p:spPr bwMode="auto">
            <a:xfrm>
              <a:off x="5247" y="1058"/>
              <a:ext cx="212" cy="21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5" name="Freeform 34"/>
            <p:cNvSpPr>
              <a:spLocks/>
            </p:cNvSpPr>
            <p:nvPr/>
          </p:nvSpPr>
          <p:spPr bwMode="auto">
            <a:xfrm>
              <a:off x="5386" y="1290"/>
              <a:ext cx="154" cy="235"/>
            </a:xfrm>
            <a:custGeom>
              <a:avLst/>
              <a:gdLst>
                <a:gd name="T0" fmla="*/ 50 w 64"/>
                <a:gd name="T1" fmla="*/ 0 h 98"/>
                <a:gd name="T2" fmla="*/ 37 w 64"/>
                <a:gd name="T3" fmla="*/ 0 h 98"/>
                <a:gd name="T4" fmla="*/ 13 w 64"/>
                <a:gd name="T5" fmla="*/ 62 h 98"/>
                <a:gd name="T6" fmla="*/ 0 w 64"/>
                <a:gd name="T7" fmla="*/ 98 h 98"/>
                <a:gd name="T8" fmla="*/ 50 w 64"/>
                <a:gd name="T9" fmla="*/ 98 h 98"/>
                <a:gd name="T10" fmla="*/ 64 w 64"/>
                <a:gd name="T11" fmla="*/ 84 h 98"/>
                <a:gd name="T12" fmla="*/ 64 w 64"/>
                <a:gd name="T13" fmla="*/ 14 h 98"/>
                <a:gd name="T14" fmla="*/ 50 w 64"/>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98">
                  <a:moveTo>
                    <a:pt x="50" y="0"/>
                  </a:moveTo>
                  <a:cubicBezTo>
                    <a:pt x="37" y="0"/>
                    <a:pt x="37" y="0"/>
                    <a:pt x="37" y="0"/>
                  </a:cubicBezTo>
                  <a:cubicBezTo>
                    <a:pt x="13" y="62"/>
                    <a:pt x="13" y="62"/>
                    <a:pt x="13" y="62"/>
                  </a:cubicBezTo>
                  <a:cubicBezTo>
                    <a:pt x="0" y="98"/>
                    <a:pt x="0" y="98"/>
                    <a:pt x="0" y="98"/>
                  </a:cubicBezTo>
                  <a:cubicBezTo>
                    <a:pt x="50" y="98"/>
                    <a:pt x="50" y="98"/>
                    <a:pt x="50" y="98"/>
                  </a:cubicBezTo>
                  <a:cubicBezTo>
                    <a:pt x="58" y="98"/>
                    <a:pt x="64" y="92"/>
                    <a:pt x="64" y="84"/>
                  </a:cubicBezTo>
                  <a:cubicBezTo>
                    <a:pt x="64" y="14"/>
                    <a:pt x="64" y="14"/>
                    <a:pt x="64" y="14"/>
                  </a:cubicBezTo>
                  <a:cubicBezTo>
                    <a:pt x="64" y="6"/>
                    <a:pt x="58"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06" name="Freeform 35"/>
            <p:cNvSpPr>
              <a:spLocks/>
            </p:cNvSpPr>
            <p:nvPr/>
          </p:nvSpPr>
          <p:spPr bwMode="auto">
            <a:xfrm>
              <a:off x="5177" y="1290"/>
              <a:ext cx="149" cy="235"/>
            </a:xfrm>
            <a:custGeom>
              <a:avLst/>
              <a:gdLst>
                <a:gd name="T0" fmla="*/ 24 w 62"/>
                <a:gd name="T1" fmla="*/ 0 h 98"/>
                <a:gd name="T2" fmla="*/ 13 w 62"/>
                <a:gd name="T3" fmla="*/ 0 h 98"/>
                <a:gd name="T4" fmla="*/ 0 w 62"/>
                <a:gd name="T5" fmla="*/ 14 h 98"/>
                <a:gd name="T6" fmla="*/ 0 w 62"/>
                <a:gd name="T7" fmla="*/ 84 h 98"/>
                <a:gd name="T8" fmla="*/ 13 w 62"/>
                <a:gd name="T9" fmla="*/ 98 h 98"/>
                <a:gd name="T10" fmla="*/ 62 w 62"/>
                <a:gd name="T11" fmla="*/ 98 h 98"/>
                <a:gd name="T12" fmla="*/ 48 w 62"/>
                <a:gd name="T13" fmla="*/ 62 h 98"/>
                <a:gd name="T14" fmla="*/ 24 w 6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98">
                  <a:moveTo>
                    <a:pt x="24" y="0"/>
                  </a:moveTo>
                  <a:cubicBezTo>
                    <a:pt x="13" y="0"/>
                    <a:pt x="13" y="0"/>
                    <a:pt x="13" y="0"/>
                  </a:cubicBezTo>
                  <a:cubicBezTo>
                    <a:pt x="6" y="0"/>
                    <a:pt x="0" y="6"/>
                    <a:pt x="0" y="14"/>
                  </a:cubicBezTo>
                  <a:cubicBezTo>
                    <a:pt x="0" y="84"/>
                    <a:pt x="0" y="84"/>
                    <a:pt x="0" y="84"/>
                  </a:cubicBezTo>
                  <a:cubicBezTo>
                    <a:pt x="0" y="92"/>
                    <a:pt x="6" y="98"/>
                    <a:pt x="13" y="98"/>
                  </a:cubicBezTo>
                  <a:cubicBezTo>
                    <a:pt x="62" y="98"/>
                    <a:pt x="62" y="98"/>
                    <a:pt x="62" y="98"/>
                  </a:cubicBezTo>
                  <a:cubicBezTo>
                    <a:pt x="48" y="62"/>
                    <a:pt x="48" y="62"/>
                    <a:pt x="48" y="62"/>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07" name="组合 106"/>
          <p:cNvGrpSpPr/>
          <p:nvPr/>
        </p:nvGrpSpPr>
        <p:grpSpPr>
          <a:xfrm>
            <a:off x="5151784" y="1325840"/>
            <a:ext cx="1520477" cy="497196"/>
            <a:chOff x="7109327" y="3233174"/>
            <a:chExt cx="2027303" cy="662926"/>
          </a:xfrm>
        </p:grpSpPr>
        <p:sp>
          <p:nvSpPr>
            <p:cNvPr id="108" name="文本框 107"/>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09" name="文本框 108"/>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0" name="组合 109"/>
          <p:cNvGrpSpPr/>
          <p:nvPr/>
        </p:nvGrpSpPr>
        <p:grpSpPr>
          <a:xfrm>
            <a:off x="5151784" y="1980684"/>
            <a:ext cx="1520477" cy="497196"/>
            <a:chOff x="7109327" y="3233174"/>
            <a:chExt cx="2027303" cy="662926"/>
          </a:xfrm>
        </p:grpSpPr>
        <p:sp>
          <p:nvSpPr>
            <p:cNvPr id="111" name="文本框 110"/>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12" name="文本框 111"/>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3" name="组合 112"/>
          <p:cNvGrpSpPr/>
          <p:nvPr/>
        </p:nvGrpSpPr>
        <p:grpSpPr>
          <a:xfrm>
            <a:off x="5151784" y="2635528"/>
            <a:ext cx="1520477" cy="497196"/>
            <a:chOff x="7109327" y="3233174"/>
            <a:chExt cx="2027303" cy="662926"/>
          </a:xfrm>
        </p:grpSpPr>
        <p:sp>
          <p:nvSpPr>
            <p:cNvPr id="114" name="文本框 113"/>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15" name="文本框 114"/>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6" name="组合 115"/>
          <p:cNvGrpSpPr/>
          <p:nvPr/>
        </p:nvGrpSpPr>
        <p:grpSpPr>
          <a:xfrm>
            <a:off x="5151784" y="3290371"/>
            <a:ext cx="1520477" cy="497196"/>
            <a:chOff x="7109327" y="3233174"/>
            <a:chExt cx="2027303" cy="662926"/>
          </a:xfrm>
        </p:grpSpPr>
        <p:sp>
          <p:nvSpPr>
            <p:cNvPr id="117" name="文本框 116"/>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18" name="文本框 117"/>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9" name="组合 118"/>
          <p:cNvGrpSpPr/>
          <p:nvPr/>
        </p:nvGrpSpPr>
        <p:grpSpPr>
          <a:xfrm>
            <a:off x="5151784" y="3945215"/>
            <a:ext cx="1520477" cy="497196"/>
            <a:chOff x="7109327" y="3233174"/>
            <a:chExt cx="2027303" cy="662926"/>
          </a:xfrm>
        </p:grpSpPr>
        <p:sp>
          <p:nvSpPr>
            <p:cNvPr id="120" name="文本框 119"/>
            <p:cNvSpPr txBox="1"/>
            <p:nvPr/>
          </p:nvSpPr>
          <p:spPr>
            <a:xfrm>
              <a:off x="7109327" y="3233174"/>
              <a:ext cx="1923123" cy="338554"/>
            </a:xfrm>
            <a:prstGeom prst="rect">
              <a:avLst/>
            </a:prstGeom>
            <a:noFill/>
          </p:spPr>
          <p:txBody>
            <a:bodyPr wrap="square" rtlCol="0">
              <a:spAutoFit/>
            </a:bodyPr>
            <a:lstStyle/>
            <a:p>
              <a:r>
                <a:rPr lang="zh-CN" altLang="en-US" sz="1050" dirty="0">
                  <a:solidFill>
                    <a:schemeClr val="tx1">
                      <a:lumMod val="50000"/>
                      <a:lumOff val="50000"/>
                    </a:schemeClr>
                  </a:solidFill>
                  <a:latin typeface="时尚中黑简体" panose="01010104010101010101" pitchFamily="2" charset="-122"/>
                  <a:ea typeface="时尚中黑简体" panose="01010104010101010101" pitchFamily="2" charset="-122"/>
                  <a:sym typeface="Arial" panose="020B0604020202020204" pitchFamily="34" charset="0"/>
                </a:rPr>
                <a:t>在此添加标题</a:t>
              </a:r>
            </a:p>
          </p:txBody>
        </p:sp>
        <p:sp>
          <p:nvSpPr>
            <p:cNvPr id="121" name="文本框 120"/>
            <p:cNvSpPr txBox="1"/>
            <p:nvPr/>
          </p:nvSpPr>
          <p:spPr>
            <a:xfrm>
              <a:off x="7115248" y="3465215"/>
              <a:ext cx="2021382" cy="430885"/>
            </a:xfrm>
            <a:prstGeom prst="rect">
              <a:avLst/>
            </a:prstGeom>
            <a:noFill/>
          </p:spPr>
          <p:txBody>
            <a:bodyPr wrap="square" rtlCol="0">
              <a:spAutoFit/>
            </a:bodyPr>
            <a:lstStyle/>
            <a:p>
              <a:pPr algn="just"/>
              <a:r>
                <a:rPr lang="zh-CN" altLang="en-US" sz="750" dirty="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spTree>
    <p:extLst>
      <p:ext uri="{BB962C8B-B14F-4D97-AF65-F5344CB8AC3E}">
        <p14:creationId xmlns:p14="http://schemas.microsoft.com/office/powerpoint/2010/main" val="1357740857"/>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88"/>
                                            </p:tgtEl>
                                            <p:attrNameLst>
                                              <p:attrName>style.visibility</p:attrName>
                                            </p:attrNameLst>
                                          </p:cBhvr>
                                          <p:to>
                                            <p:strVal val="visible"/>
                                          </p:to>
                                        </p:set>
                                        <p:anim calcmode="lin" valueType="num">
                                          <p:cBhvr>
                                            <p:cTn id="13"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8"/>
                                            </p:tgtEl>
                                            <p:attrNameLst>
                                              <p:attrName>ppt_y</p:attrName>
                                            </p:attrNameLst>
                                          </p:cBhvr>
                                          <p:tavLst>
                                            <p:tav tm="0">
                                              <p:val>
                                                <p:strVal val="#ppt_y"/>
                                              </p:val>
                                            </p:tav>
                                            <p:tav tm="100000">
                                              <p:val>
                                                <p:strVal val="#ppt_y"/>
                                              </p:val>
                                            </p:tav>
                                          </p:tavLst>
                                        </p:anim>
                                        <p:anim calcmode="lin" valueType="num">
                                          <p:cBhvr>
                                            <p:cTn id="15"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8"/>
                                            </p:tgtEl>
                                          </p:cBhvr>
                                        </p:animEffect>
                                      </p:childTnLst>
                                    </p:cTn>
                                  </p:par>
                                </p:childTnLst>
                              </p:cTn>
                            </p:par>
                            <p:par>
                              <p:cTn id="18" fill="hold">
                                <p:stCondLst>
                                  <p:cond delay="1650"/>
                                </p:stCondLst>
                                <p:childTnLst>
                                  <p:par>
                                    <p:cTn id="19" presetID="2" presetClass="entr" presetSubtype="4" fill="hold" nodeType="afterEffect">
                                      <p:stCondLst>
                                        <p:cond delay="0"/>
                                      </p:stCondLst>
                                      <p:childTnLst>
                                        <p:set>
                                          <p:cBhvr>
                                            <p:cTn id="20" dur="1" fill="hold">
                                              <p:stCondLst>
                                                <p:cond delay="0"/>
                                              </p:stCondLst>
                                            </p:cTn>
                                            <p:tgtEl>
                                              <p:spTgt spid="89"/>
                                            </p:tgtEl>
                                            <p:attrNameLst>
                                              <p:attrName>style.visibility</p:attrName>
                                            </p:attrNameLst>
                                          </p:cBhvr>
                                          <p:to>
                                            <p:strVal val="visible"/>
                                          </p:to>
                                        </p:set>
                                        <p:anim calcmode="lin" valueType="num">
                                          <p:cBhvr additive="base">
                                            <p:cTn id="21" dur="500" fill="hold"/>
                                            <p:tgtEl>
                                              <p:spTgt spid="89"/>
                                            </p:tgtEl>
                                            <p:attrNameLst>
                                              <p:attrName>ppt_x</p:attrName>
                                            </p:attrNameLst>
                                          </p:cBhvr>
                                          <p:tavLst>
                                            <p:tav tm="0">
                                              <p:val>
                                                <p:strVal val="#ppt_x"/>
                                              </p:val>
                                            </p:tav>
                                            <p:tav tm="100000">
                                              <p:val>
                                                <p:strVal val="#ppt_x"/>
                                              </p:val>
                                            </p:tav>
                                          </p:tavLst>
                                        </p:anim>
                                        <p:anim calcmode="lin" valueType="num">
                                          <p:cBhvr additive="base">
                                            <p:cTn id="22" dur="500" fill="hold"/>
                                            <p:tgtEl>
                                              <p:spTgt spid="8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500" fill="hold"/>
                                            <p:tgtEl>
                                              <p:spTgt spid="97"/>
                                            </p:tgtEl>
                                            <p:attrNameLst>
                                              <p:attrName>ppt_x</p:attrName>
                                            </p:attrNameLst>
                                          </p:cBhvr>
                                          <p:tavLst>
                                            <p:tav tm="0">
                                              <p:val>
                                                <p:strVal val="#ppt_x"/>
                                              </p:val>
                                            </p:tav>
                                            <p:tav tm="100000">
                                              <p:val>
                                                <p:strVal val="#ppt_x"/>
                                              </p:val>
                                            </p:tav>
                                          </p:tavLst>
                                        </p:anim>
                                        <p:anim calcmode="lin" valueType="num">
                                          <p:cBhvr additive="base">
                                            <p:cTn id="26" dur="5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1"/>
                                            </p:tgtEl>
                                            <p:attrNameLst>
                                              <p:attrName>style.visibility</p:attrName>
                                            </p:attrNameLst>
                                          </p:cBhvr>
                                          <p:to>
                                            <p:strVal val="visible"/>
                                          </p:to>
                                        </p:set>
                                        <p:anim calcmode="lin" valueType="num">
                                          <p:cBhvr additive="base">
                                            <p:cTn id="29" dur="500" fill="hold"/>
                                            <p:tgtEl>
                                              <p:spTgt spid="101"/>
                                            </p:tgtEl>
                                            <p:attrNameLst>
                                              <p:attrName>ppt_x</p:attrName>
                                            </p:attrNameLst>
                                          </p:cBhvr>
                                          <p:tavLst>
                                            <p:tav tm="0">
                                              <p:val>
                                                <p:strVal val="#ppt_x"/>
                                              </p:val>
                                            </p:tav>
                                            <p:tav tm="100000">
                                              <p:val>
                                                <p:strVal val="#ppt_x"/>
                                              </p:val>
                                            </p:tav>
                                          </p:tavLst>
                                        </p:anim>
                                        <p:anim calcmode="lin" valueType="num">
                                          <p:cBhvr additive="base">
                                            <p:cTn id="30" dur="500" fill="hold"/>
                                            <p:tgtEl>
                                              <p:spTgt spid="10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additive="base">
                                            <p:cTn id="33" dur="500" fill="hold"/>
                                            <p:tgtEl>
                                              <p:spTgt spid="98"/>
                                            </p:tgtEl>
                                            <p:attrNameLst>
                                              <p:attrName>ppt_x</p:attrName>
                                            </p:attrNameLst>
                                          </p:cBhvr>
                                          <p:tavLst>
                                            <p:tav tm="0">
                                              <p:val>
                                                <p:strVal val="#ppt_x"/>
                                              </p:val>
                                            </p:tav>
                                            <p:tav tm="100000">
                                              <p:val>
                                                <p:strVal val="#ppt_x"/>
                                              </p:val>
                                            </p:tav>
                                          </p:tavLst>
                                        </p:anim>
                                        <p:anim calcmode="lin" valueType="num">
                                          <p:cBhvr additive="base">
                                            <p:cTn id="34" dur="500" fill="hold"/>
                                            <p:tgtEl>
                                              <p:spTgt spid="9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additive="base">
                                            <p:cTn id="37" dur="500" fill="hold"/>
                                            <p:tgtEl>
                                              <p:spTgt spid="102"/>
                                            </p:tgtEl>
                                            <p:attrNameLst>
                                              <p:attrName>ppt_x</p:attrName>
                                            </p:attrNameLst>
                                          </p:cBhvr>
                                          <p:tavLst>
                                            <p:tav tm="0">
                                              <p:val>
                                                <p:strVal val="#ppt_x"/>
                                              </p:val>
                                            </p:tav>
                                            <p:tav tm="100000">
                                              <p:val>
                                                <p:strVal val="#ppt_x"/>
                                              </p:val>
                                            </p:tav>
                                          </p:tavLst>
                                        </p:anim>
                                        <p:anim calcmode="lin" valueType="num">
                                          <p:cBhvr additive="base">
                                            <p:cTn id="38" dur="500" fill="hold"/>
                                            <p:tgtEl>
                                              <p:spTgt spid="102"/>
                                            </p:tgtEl>
                                            <p:attrNameLst>
                                              <p:attrName>ppt_y</p:attrName>
                                            </p:attrNameLst>
                                          </p:cBhvr>
                                          <p:tavLst>
                                            <p:tav tm="0">
                                              <p:val>
                                                <p:strVal val="1+#ppt_h/2"/>
                                              </p:val>
                                            </p:tav>
                                            <p:tav tm="100000">
                                              <p:val>
                                                <p:strVal val="#ppt_y"/>
                                              </p:val>
                                            </p:tav>
                                          </p:tavLst>
                                        </p:anim>
                                      </p:childTnLst>
                                    </p:cTn>
                                  </p:par>
                                </p:childTnLst>
                              </p:cTn>
                            </p:par>
                            <p:par>
                              <p:cTn id="39" fill="hold">
                                <p:stCondLst>
                                  <p:cond delay="2150"/>
                                </p:stCondLst>
                                <p:childTnLst>
                                  <p:par>
                                    <p:cTn id="40" presetID="22" presetClass="entr" presetSubtype="8" fill="hold" nodeType="after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wipe(left)">
                                          <p:cBhvr>
                                            <p:cTn id="42" dur="250"/>
                                            <p:tgtEl>
                                              <p:spTgt spid="107"/>
                                            </p:tgtEl>
                                          </p:cBhvr>
                                        </p:animEffect>
                                      </p:childTnLst>
                                    </p:cTn>
                                  </p:par>
                                </p:childTnLst>
                              </p:cTn>
                            </p:par>
                            <p:par>
                              <p:cTn id="43" fill="hold">
                                <p:stCondLst>
                                  <p:cond delay="2400"/>
                                </p:stCondLst>
                                <p:childTnLst>
                                  <p:par>
                                    <p:cTn id="44" presetID="22" presetClass="entr" presetSubtype="8" fill="hold" nodeType="afterEffect">
                                      <p:stCondLst>
                                        <p:cond delay="0"/>
                                      </p:stCondLst>
                                      <p:childTnLst>
                                        <p:set>
                                          <p:cBhvr>
                                            <p:cTn id="45" dur="1" fill="hold">
                                              <p:stCondLst>
                                                <p:cond delay="0"/>
                                              </p:stCondLst>
                                            </p:cTn>
                                            <p:tgtEl>
                                              <p:spTgt spid="110"/>
                                            </p:tgtEl>
                                            <p:attrNameLst>
                                              <p:attrName>style.visibility</p:attrName>
                                            </p:attrNameLst>
                                          </p:cBhvr>
                                          <p:to>
                                            <p:strVal val="visible"/>
                                          </p:to>
                                        </p:set>
                                        <p:animEffect transition="in" filter="wipe(left)">
                                          <p:cBhvr>
                                            <p:cTn id="46" dur="250"/>
                                            <p:tgtEl>
                                              <p:spTgt spid="110"/>
                                            </p:tgtEl>
                                          </p:cBhvr>
                                        </p:animEffect>
                                      </p:childTnLst>
                                    </p:cTn>
                                  </p:par>
                                </p:childTnLst>
                              </p:cTn>
                            </p:par>
                            <p:par>
                              <p:cTn id="47" fill="hold">
                                <p:stCondLst>
                                  <p:cond delay="2650"/>
                                </p:stCondLst>
                                <p:childTnLst>
                                  <p:par>
                                    <p:cTn id="48" presetID="22" presetClass="entr" presetSubtype="8" fill="hold" nodeType="afterEffect">
                                      <p:stCondLst>
                                        <p:cond delay="0"/>
                                      </p:stCondLst>
                                      <p:childTnLst>
                                        <p:set>
                                          <p:cBhvr>
                                            <p:cTn id="49" dur="1" fill="hold">
                                              <p:stCondLst>
                                                <p:cond delay="0"/>
                                              </p:stCondLst>
                                            </p:cTn>
                                            <p:tgtEl>
                                              <p:spTgt spid="113"/>
                                            </p:tgtEl>
                                            <p:attrNameLst>
                                              <p:attrName>style.visibility</p:attrName>
                                            </p:attrNameLst>
                                          </p:cBhvr>
                                          <p:to>
                                            <p:strVal val="visible"/>
                                          </p:to>
                                        </p:set>
                                        <p:animEffect transition="in" filter="wipe(left)">
                                          <p:cBhvr>
                                            <p:cTn id="50" dur="250"/>
                                            <p:tgtEl>
                                              <p:spTgt spid="113"/>
                                            </p:tgtEl>
                                          </p:cBhvr>
                                        </p:animEffect>
                                      </p:childTnLst>
                                    </p:cTn>
                                  </p:par>
                                </p:childTnLst>
                              </p:cTn>
                            </p:par>
                            <p:par>
                              <p:cTn id="51" fill="hold">
                                <p:stCondLst>
                                  <p:cond delay="2900"/>
                                </p:stCondLst>
                                <p:childTnLst>
                                  <p:par>
                                    <p:cTn id="52" presetID="22" presetClass="entr" presetSubtype="8" fill="hold" nodeType="after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wipe(left)">
                                          <p:cBhvr>
                                            <p:cTn id="54" dur="250"/>
                                            <p:tgtEl>
                                              <p:spTgt spid="116"/>
                                            </p:tgtEl>
                                          </p:cBhvr>
                                        </p:animEffect>
                                      </p:childTnLst>
                                    </p:cTn>
                                  </p:par>
                                </p:childTnLst>
                              </p:cTn>
                            </p:par>
                            <p:par>
                              <p:cTn id="55" fill="hold">
                                <p:stCondLst>
                                  <p:cond delay="3150"/>
                                </p:stCondLst>
                                <p:childTnLst>
                                  <p:par>
                                    <p:cTn id="56" presetID="22" presetClass="entr" presetSubtype="8" fill="hold" nodeType="afterEffect">
                                      <p:stCondLst>
                                        <p:cond delay="0"/>
                                      </p:stCondLst>
                                      <p:childTnLst>
                                        <p:set>
                                          <p:cBhvr>
                                            <p:cTn id="57" dur="1" fill="hold">
                                              <p:stCondLst>
                                                <p:cond delay="0"/>
                                              </p:stCondLst>
                                            </p:cTn>
                                            <p:tgtEl>
                                              <p:spTgt spid="119"/>
                                            </p:tgtEl>
                                            <p:attrNameLst>
                                              <p:attrName>style.visibility</p:attrName>
                                            </p:attrNameLst>
                                          </p:cBhvr>
                                          <p:to>
                                            <p:strVal val="visible"/>
                                          </p:to>
                                        </p:set>
                                        <p:animEffect transition="in" filter="wipe(left)">
                                          <p:cBhvr>
                                            <p:cTn id="58" dur="25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7" grpId="0" animBg="1"/>
          <p:bldP spid="10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2" presetClass="entr" presetSubtype="2" accel="7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6" presetClass="entr" presetSubtype="37" fill="hold" grpId="0" nodeType="afterEffect">
                                      <p:stCondLst>
                                        <p:cond delay="30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700"/>
                                            <p:tgtEl>
                                              <p:spTgt spid="11"/>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000"/>
                                            <p:tgtEl>
                                              <p:spTgt spid="56"/>
                                            </p:tgtEl>
                                          </p:cBhvr>
                                        </p:animEffect>
                                        <p:anim calcmode="lin" valueType="num">
                                          <p:cBhvr>
                                            <p:cTn id="30" dur="1000" fill="hold"/>
                                            <p:tgtEl>
                                              <p:spTgt spid="56"/>
                                            </p:tgtEl>
                                            <p:attrNameLst>
                                              <p:attrName>ppt_x</p:attrName>
                                            </p:attrNameLst>
                                          </p:cBhvr>
                                          <p:tavLst>
                                            <p:tav tm="0">
                                              <p:val>
                                                <p:strVal val="#ppt_x"/>
                                              </p:val>
                                            </p:tav>
                                            <p:tav tm="100000">
                                              <p:val>
                                                <p:strVal val="#ppt_x"/>
                                              </p:val>
                                            </p:tav>
                                          </p:tavLst>
                                        </p:anim>
                                        <p:anim calcmode="lin" valueType="num">
                                          <p:cBhvr>
                                            <p:cTn id="31" dur="1000" fill="hold"/>
                                            <p:tgtEl>
                                              <p:spTgt spid="5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88"/>
                                            </p:tgtEl>
                                            <p:attrNameLst>
                                              <p:attrName>style.visibility</p:attrName>
                                            </p:attrNameLst>
                                          </p:cBhvr>
                                          <p:to>
                                            <p:strVal val="visible"/>
                                          </p:to>
                                        </p:set>
                                        <p:anim calcmode="lin" valueType="num">
                                          <p:cBhvr>
                                            <p:cTn id="35"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88"/>
                                            </p:tgtEl>
                                            <p:attrNameLst>
                                              <p:attrName>ppt_y</p:attrName>
                                            </p:attrNameLst>
                                          </p:cBhvr>
                                          <p:tavLst>
                                            <p:tav tm="0">
                                              <p:val>
                                                <p:strVal val="#ppt_y"/>
                                              </p:val>
                                            </p:tav>
                                            <p:tav tm="100000">
                                              <p:val>
                                                <p:strVal val="#ppt_y"/>
                                              </p:val>
                                            </p:tav>
                                          </p:tavLst>
                                        </p:anim>
                                        <p:anim calcmode="lin" valueType="num">
                                          <p:cBhvr>
                                            <p:cTn id="37"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88"/>
                                            </p:tgtEl>
                                          </p:cBhvr>
                                        </p:animEffect>
                                      </p:childTnLst>
                                    </p:cTn>
                                  </p:par>
                                </p:childTnLst>
                              </p:cTn>
                            </p:par>
                            <p:par>
                              <p:cTn id="40" fill="hold">
                                <p:stCondLst>
                                  <p:cond delay="4650"/>
                                </p:stCondLst>
                                <p:childTnLst>
                                  <p:par>
                                    <p:cTn id="41" presetID="12" presetClass="entr" presetSubtype="8"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ppt_x</p:attrName>
                                            </p:attrNameLst>
                                          </p:cBhvr>
                                          <p:tavLst>
                                            <p:tav tm="0">
                                              <p:val>
                                                <p:strVal val="#ppt_x-#ppt_w*1.125000"/>
                                              </p:val>
                                            </p:tav>
                                            <p:tav tm="100000">
                                              <p:val>
                                                <p:strVal val="#ppt_x"/>
                                              </p:val>
                                            </p:tav>
                                          </p:tavLst>
                                        </p:anim>
                                        <p:animEffect transition="in" filter="wipe(right)">
                                          <p:cBhvr>
                                            <p:cTn id="44" dur="500"/>
                                            <p:tgtEl>
                                              <p:spTgt spid="12"/>
                                            </p:tgtEl>
                                          </p:cBhvr>
                                        </p:animEffect>
                                      </p:childTnLst>
                                    </p:cTn>
                                  </p:par>
                                </p:childTnLst>
                              </p:cTn>
                            </p:par>
                            <p:par>
                              <p:cTn id="45" fill="hold">
                                <p:stCondLst>
                                  <p:cond delay="5150"/>
                                </p:stCondLst>
                                <p:childTnLst>
                                  <p:par>
                                    <p:cTn id="46" presetID="1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ppt_x</p:attrName>
                                            </p:attrNameLst>
                                          </p:cBhvr>
                                          <p:tavLst>
                                            <p:tav tm="0">
                                              <p:val>
                                                <p:strVal val="#ppt_x-#ppt_w*1.125000"/>
                                              </p:val>
                                            </p:tav>
                                            <p:tav tm="100000">
                                              <p:val>
                                                <p:strVal val="#ppt_x"/>
                                              </p:val>
                                            </p:tav>
                                          </p:tavLst>
                                        </p:anim>
                                        <p:animEffect transition="in" filter="wipe(right)">
                                          <p:cBhvr>
                                            <p:cTn id="49" dur="500"/>
                                            <p:tgtEl>
                                              <p:spTgt spid="19"/>
                                            </p:tgtEl>
                                          </p:cBhvr>
                                        </p:animEffect>
                                      </p:childTnLst>
                                    </p:cTn>
                                  </p:par>
                                </p:childTnLst>
                              </p:cTn>
                            </p:par>
                            <p:par>
                              <p:cTn id="50" fill="hold">
                                <p:stCondLst>
                                  <p:cond delay="5650"/>
                                </p:stCondLst>
                                <p:childTnLst>
                                  <p:par>
                                    <p:cTn id="51" presetID="12" presetClass="entr" presetSubtype="8"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p:tgtEl>
                                              <p:spTgt spid="27"/>
                                            </p:tgtEl>
                                            <p:attrNameLst>
                                              <p:attrName>ppt_x</p:attrName>
                                            </p:attrNameLst>
                                          </p:cBhvr>
                                          <p:tavLst>
                                            <p:tav tm="0">
                                              <p:val>
                                                <p:strVal val="#ppt_x-#ppt_w*1.125000"/>
                                              </p:val>
                                            </p:tav>
                                            <p:tav tm="100000">
                                              <p:val>
                                                <p:strVal val="#ppt_x"/>
                                              </p:val>
                                            </p:tav>
                                          </p:tavLst>
                                        </p:anim>
                                        <p:animEffect transition="in" filter="wipe(right)">
                                          <p:cBhvr>
                                            <p:cTn id="54" dur="500"/>
                                            <p:tgtEl>
                                              <p:spTgt spid="27"/>
                                            </p:tgtEl>
                                          </p:cBhvr>
                                        </p:animEffect>
                                      </p:childTnLst>
                                    </p:cTn>
                                  </p:par>
                                </p:childTnLst>
                              </p:cTn>
                            </p:par>
                            <p:par>
                              <p:cTn id="55" fill="hold">
                                <p:stCondLst>
                                  <p:cond delay="6150"/>
                                </p:stCondLst>
                                <p:childTnLst>
                                  <p:par>
                                    <p:cTn id="56" presetID="12" presetClass="entr" presetSubtype="8"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ppt_x</p:attrName>
                                            </p:attrNameLst>
                                          </p:cBhvr>
                                          <p:tavLst>
                                            <p:tav tm="0">
                                              <p:val>
                                                <p:strVal val="#ppt_x-#ppt_w*1.125000"/>
                                              </p:val>
                                            </p:tav>
                                            <p:tav tm="100000">
                                              <p:val>
                                                <p:strVal val="#ppt_x"/>
                                              </p:val>
                                            </p:tav>
                                          </p:tavLst>
                                        </p:anim>
                                        <p:animEffect transition="in" filter="wipe(right)">
                                          <p:cBhvr>
                                            <p:cTn id="59" dur="500"/>
                                            <p:tgtEl>
                                              <p:spTgt spid="34"/>
                                            </p:tgtEl>
                                          </p:cBhvr>
                                        </p:animEffect>
                                      </p:childTnLst>
                                    </p:cTn>
                                  </p:par>
                                </p:childTnLst>
                              </p:cTn>
                            </p:par>
                            <p:par>
                              <p:cTn id="60" fill="hold">
                                <p:stCondLst>
                                  <p:cond delay="6650"/>
                                </p:stCondLst>
                                <p:childTnLst>
                                  <p:par>
                                    <p:cTn id="61" presetID="1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p:tgtEl>
                                              <p:spTgt spid="41"/>
                                            </p:tgtEl>
                                            <p:attrNameLst>
                                              <p:attrName>ppt_x</p:attrName>
                                            </p:attrNameLst>
                                          </p:cBhvr>
                                          <p:tavLst>
                                            <p:tav tm="0">
                                              <p:val>
                                                <p:strVal val="#ppt_x-#ppt_w*1.125000"/>
                                              </p:val>
                                            </p:tav>
                                            <p:tav tm="100000">
                                              <p:val>
                                                <p:strVal val="#ppt_x"/>
                                              </p:val>
                                            </p:tav>
                                          </p:tavLst>
                                        </p:anim>
                                        <p:animEffect transition="in" filter="wipe(right)">
                                          <p:cBhvr>
                                            <p:cTn id="64" dur="500"/>
                                            <p:tgtEl>
                                              <p:spTgt spid="41"/>
                                            </p:tgtEl>
                                          </p:cBhvr>
                                        </p:animEffect>
                                      </p:childTnLst>
                                    </p:cTn>
                                  </p:par>
                                </p:childTnLst>
                              </p:cTn>
                            </p:par>
                            <p:par>
                              <p:cTn id="65" fill="hold">
                                <p:stCondLst>
                                  <p:cond delay="7150"/>
                                </p:stCondLst>
                                <p:childTnLst>
                                  <p:par>
                                    <p:cTn id="66" presetID="2" presetClass="entr" presetSubtype="4" fill="hold" nodeType="afterEffect">
                                      <p:stCondLst>
                                        <p:cond delay="0"/>
                                      </p:stCondLst>
                                      <p:childTnLst>
                                        <p:set>
                                          <p:cBhvr>
                                            <p:cTn id="67" dur="1" fill="hold">
                                              <p:stCondLst>
                                                <p:cond delay="0"/>
                                              </p:stCondLst>
                                            </p:cTn>
                                            <p:tgtEl>
                                              <p:spTgt spid="89"/>
                                            </p:tgtEl>
                                            <p:attrNameLst>
                                              <p:attrName>style.visibility</p:attrName>
                                            </p:attrNameLst>
                                          </p:cBhvr>
                                          <p:to>
                                            <p:strVal val="visible"/>
                                          </p:to>
                                        </p:set>
                                        <p:anim calcmode="lin" valueType="num">
                                          <p:cBhvr additive="base">
                                            <p:cTn id="68" dur="500" fill="hold"/>
                                            <p:tgtEl>
                                              <p:spTgt spid="89"/>
                                            </p:tgtEl>
                                            <p:attrNameLst>
                                              <p:attrName>ppt_x</p:attrName>
                                            </p:attrNameLst>
                                          </p:cBhvr>
                                          <p:tavLst>
                                            <p:tav tm="0">
                                              <p:val>
                                                <p:strVal val="#ppt_x"/>
                                              </p:val>
                                            </p:tav>
                                            <p:tav tm="100000">
                                              <p:val>
                                                <p:strVal val="#ppt_x"/>
                                              </p:val>
                                            </p:tav>
                                          </p:tavLst>
                                        </p:anim>
                                        <p:anim calcmode="lin" valueType="num">
                                          <p:cBhvr additive="base">
                                            <p:cTn id="69" dur="500" fill="hold"/>
                                            <p:tgtEl>
                                              <p:spTgt spid="8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97"/>
                                            </p:tgtEl>
                                            <p:attrNameLst>
                                              <p:attrName>style.visibility</p:attrName>
                                            </p:attrNameLst>
                                          </p:cBhvr>
                                          <p:to>
                                            <p:strVal val="visible"/>
                                          </p:to>
                                        </p:set>
                                        <p:anim calcmode="lin" valueType="num">
                                          <p:cBhvr additive="base">
                                            <p:cTn id="72" dur="500" fill="hold"/>
                                            <p:tgtEl>
                                              <p:spTgt spid="97"/>
                                            </p:tgtEl>
                                            <p:attrNameLst>
                                              <p:attrName>ppt_x</p:attrName>
                                            </p:attrNameLst>
                                          </p:cBhvr>
                                          <p:tavLst>
                                            <p:tav tm="0">
                                              <p:val>
                                                <p:strVal val="#ppt_x"/>
                                              </p:val>
                                            </p:tav>
                                            <p:tav tm="100000">
                                              <p:val>
                                                <p:strVal val="#ppt_x"/>
                                              </p:val>
                                            </p:tav>
                                          </p:tavLst>
                                        </p:anim>
                                        <p:anim calcmode="lin" valueType="num">
                                          <p:cBhvr additive="base">
                                            <p:cTn id="73" dur="500" fill="hold"/>
                                            <p:tgtEl>
                                              <p:spTgt spid="97"/>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01"/>
                                            </p:tgtEl>
                                            <p:attrNameLst>
                                              <p:attrName>style.visibility</p:attrName>
                                            </p:attrNameLst>
                                          </p:cBhvr>
                                          <p:to>
                                            <p:strVal val="visible"/>
                                          </p:to>
                                        </p:set>
                                        <p:anim calcmode="lin" valueType="num">
                                          <p:cBhvr additive="base">
                                            <p:cTn id="76" dur="500" fill="hold"/>
                                            <p:tgtEl>
                                              <p:spTgt spid="101"/>
                                            </p:tgtEl>
                                            <p:attrNameLst>
                                              <p:attrName>ppt_x</p:attrName>
                                            </p:attrNameLst>
                                          </p:cBhvr>
                                          <p:tavLst>
                                            <p:tav tm="0">
                                              <p:val>
                                                <p:strVal val="#ppt_x"/>
                                              </p:val>
                                            </p:tav>
                                            <p:tav tm="100000">
                                              <p:val>
                                                <p:strVal val="#ppt_x"/>
                                              </p:val>
                                            </p:tav>
                                          </p:tavLst>
                                        </p:anim>
                                        <p:anim calcmode="lin" valueType="num">
                                          <p:cBhvr additive="base">
                                            <p:cTn id="77" dur="500" fill="hold"/>
                                            <p:tgtEl>
                                              <p:spTgt spid="101"/>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98"/>
                                            </p:tgtEl>
                                            <p:attrNameLst>
                                              <p:attrName>style.visibility</p:attrName>
                                            </p:attrNameLst>
                                          </p:cBhvr>
                                          <p:to>
                                            <p:strVal val="visible"/>
                                          </p:to>
                                        </p:set>
                                        <p:anim calcmode="lin" valueType="num">
                                          <p:cBhvr additive="base">
                                            <p:cTn id="80" dur="500" fill="hold"/>
                                            <p:tgtEl>
                                              <p:spTgt spid="98"/>
                                            </p:tgtEl>
                                            <p:attrNameLst>
                                              <p:attrName>ppt_x</p:attrName>
                                            </p:attrNameLst>
                                          </p:cBhvr>
                                          <p:tavLst>
                                            <p:tav tm="0">
                                              <p:val>
                                                <p:strVal val="#ppt_x"/>
                                              </p:val>
                                            </p:tav>
                                            <p:tav tm="100000">
                                              <p:val>
                                                <p:strVal val="#ppt_x"/>
                                              </p:val>
                                            </p:tav>
                                          </p:tavLst>
                                        </p:anim>
                                        <p:anim calcmode="lin" valueType="num">
                                          <p:cBhvr additive="base">
                                            <p:cTn id="81" dur="500" fill="hold"/>
                                            <p:tgtEl>
                                              <p:spTgt spid="98"/>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102"/>
                                            </p:tgtEl>
                                            <p:attrNameLst>
                                              <p:attrName>style.visibility</p:attrName>
                                            </p:attrNameLst>
                                          </p:cBhvr>
                                          <p:to>
                                            <p:strVal val="visible"/>
                                          </p:to>
                                        </p:set>
                                        <p:anim calcmode="lin" valueType="num">
                                          <p:cBhvr additive="base">
                                            <p:cTn id="84" dur="500" fill="hold"/>
                                            <p:tgtEl>
                                              <p:spTgt spid="102"/>
                                            </p:tgtEl>
                                            <p:attrNameLst>
                                              <p:attrName>ppt_x</p:attrName>
                                            </p:attrNameLst>
                                          </p:cBhvr>
                                          <p:tavLst>
                                            <p:tav tm="0">
                                              <p:val>
                                                <p:strVal val="#ppt_x"/>
                                              </p:val>
                                            </p:tav>
                                            <p:tav tm="100000">
                                              <p:val>
                                                <p:strVal val="#ppt_x"/>
                                              </p:val>
                                            </p:tav>
                                          </p:tavLst>
                                        </p:anim>
                                        <p:anim calcmode="lin" valueType="num">
                                          <p:cBhvr additive="base">
                                            <p:cTn id="85" dur="500" fill="hold"/>
                                            <p:tgtEl>
                                              <p:spTgt spid="102"/>
                                            </p:tgtEl>
                                            <p:attrNameLst>
                                              <p:attrName>ppt_y</p:attrName>
                                            </p:attrNameLst>
                                          </p:cBhvr>
                                          <p:tavLst>
                                            <p:tav tm="0">
                                              <p:val>
                                                <p:strVal val="1+#ppt_h/2"/>
                                              </p:val>
                                            </p:tav>
                                            <p:tav tm="100000">
                                              <p:val>
                                                <p:strVal val="#ppt_y"/>
                                              </p:val>
                                            </p:tav>
                                          </p:tavLst>
                                        </p:anim>
                                      </p:childTnLst>
                                    </p:cTn>
                                  </p:par>
                                </p:childTnLst>
                              </p:cTn>
                            </p:par>
                            <p:par>
                              <p:cTn id="86" fill="hold">
                                <p:stCondLst>
                                  <p:cond delay="7650"/>
                                </p:stCondLst>
                                <p:childTnLst>
                                  <p:par>
                                    <p:cTn id="87" presetID="22" presetClass="entr" presetSubtype="8" fill="hold" nodeType="afterEffect">
                                      <p:stCondLst>
                                        <p:cond delay="0"/>
                                      </p:stCondLst>
                                      <p:childTnLst>
                                        <p:set>
                                          <p:cBhvr>
                                            <p:cTn id="88" dur="1" fill="hold">
                                              <p:stCondLst>
                                                <p:cond delay="0"/>
                                              </p:stCondLst>
                                            </p:cTn>
                                            <p:tgtEl>
                                              <p:spTgt spid="107"/>
                                            </p:tgtEl>
                                            <p:attrNameLst>
                                              <p:attrName>style.visibility</p:attrName>
                                            </p:attrNameLst>
                                          </p:cBhvr>
                                          <p:to>
                                            <p:strVal val="visible"/>
                                          </p:to>
                                        </p:set>
                                        <p:animEffect transition="in" filter="wipe(left)">
                                          <p:cBhvr>
                                            <p:cTn id="89" dur="250"/>
                                            <p:tgtEl>
                                              <p:spTgt spid="107"/>
                                            </p:tgtEl>
                                          </p:cBhvr>
                                        </p:animEffect>
                                      </p:childTnLst>
                                    </p:cTn>
                                  </p:par>
                                </p:childTnLst>
                              </p:cTn>
                            </p:par>
                            <p:par>
                              <p:cTn id="90" fill="hold">
                                <p:stCondLst>
                                  <p:cond delay="7900"/>
                                </p:stCondLst>
                                <p:childTnLst>
                                  <p:par>
                                    <p:cTn id="91" presetID="22" presetClass="entr" presetSubtype="8" fill="hold"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wipe(left)">
                                          <p:cBhvr>
                                            <p:cTn id="93" dur="250"/>
                                            <p:tgtEl>
                                              <p:spTgt spid="110"/>
                                            </p:tgtEl>
                                          </p:cBhvr>
                                        </p:animEffect>
                                      </p:childTnLst>
                                    </p:cTn>
                                  </p:par>
                                </p:childTnLst>
                              </p:cTn>
                            </p:par>
                            <p:par>
                              <p:cTn id="94" fill="hold">
                                <p:stCondLst>
                                  <p:cond delay="8150"/>
                                </p:stCondLst>
                                <p:childTnLst>
                                  <p:par>
                                    <p:cTn id="95" presetID="22" presetClass="entr" presetSubtype="8" fill="hold" nodeType="afterEffect">
                                      <p:stCondLst>
                                        <p:cond delay="0"/>
                                      </p:stCondLst>
                                      <p:childTnLst>
                                        <p:set>
                                          <p:cBhvr>
                                            <p:cTn id="96" dur="1" fill="hold">
                                              <p:stCondLst>
                                                <p:cond delay="0"/>
                                              </p:stCondLst>
                                            </p:cTn>
                                            <p:tgtEl>
                                              <p:spTgt spid="113"/>
                                            </p:tgtEl>
                                            <p:attrNameLst>
                                              <p:attrName>style.visibility</p:attrName>
                                            </p:attrNameLst>
                                          </p:cBhvr>
                                          <p:to>
                                            <p:strVal val="visible"/>
                                          </p:to>
                                        </p:set>
                                        <p:animEffect transition="in" filter="wipe(left)">
                                          <p:cBhvr>
                                            <p:cTn id="97" dur="250"/>
                                            <p:tgtEl>
                                              <p:spTgt spid="113"/>
                                            </p:tgtEl>
                                          </p:cBhvr>
                                        </p:animEffect>
                                      </p:childTnLst>
                                    </p:cTn>
                                  </p:par>
                                </p:childTnLst>
                              </p:cTn>
                            </p:par>
                            <p:par>
                              <p:cTn id="98" fill="hold">
                                <p:stCondLst>
                                  <p:cond delay="8400"/>
                                </p:stCondLst>
                                <p:childTnLst>
                                  <p:par>
                                    <p:cTn id="99" presetID="22" presetClass="entr" presetSubtype="8" fill="hold" nodeType="after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wipe(left)">
                                          <p:cBhvr>
                                            <p:cTn id="101" dur="250"/>
                                            <p:tgtEl>
                                              <p:spTgt spid="116"/>
                                            </p:tgtEl>
                                          </p:cBhvr>
                                        </p:animEffect>
                                      </p:childTnLst>
                                    </p:cTn>
                                  </p:par>
                                </p:childTnLst>
                              </p:cTn>
                            </p:par>
                            <p:par>
                              <p:cTn id="102" fill="hold">
                                <p:stCondLst>
                                  <p:cond delay="8650"/>
                                </p:stCondLst>
                                <p:childTnLst>
                                  <p:par>
                                    <p:cTn id="103" presetID="22" presetClass="entr" presetSubtype="8" fill="hold" nodeType="after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wipe(left)">
                                          <p:cBhvr>
                                            <p:cTn id="105" dur="25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88" grpId="0"/>
          <p:bldP spid="97" grpId="0" animBg="1"/>
          <p:bldP spid="101"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a:xfrm>
            <a:off x="6195618" y="2212394"/>
            <a:ext cx="1671177" cy="1609908"/>
            <a:chOff x="6195615" y="2211710"/>
            <a:chExt cx="1671177" cy="1609411"/>
          </a:xfrm>
        </p:grpSpPr>
        <p:sp>
          <p:nvSpPr>
            <p:cNvPr id="27" name="右箭头 55"/>
            <p:cNvSpPr/>
            <p:nvPr/>
          </p:nvSpPr>
          <p:spPr>
            <a:xfrm>
              <a:off x="6195615" y="2211710"/>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8" name="TextBox 27"/>
            <p:cNvSpPr txBox="1"/>
            <p:nvPr/>
          </p:nvSpPr>
          <p:spPr>
            <a:xfrm>
              <a:off x="6876256" y="2754805"/>
              <a:ext cx="460382" cy="399986"/>
            </a:xfrm>
            <a:prstGeom prst="rect">
              <a:avLst/>
            </a:prstGeom>
            <a:noFill/>
          </p:spPr>
          <p:txBody>
            <a:bodyPr wrap="none" rtlCol="0">
              <a:spAutoFit/>
            </a:bodyPr>
            <a:lstStyle/>
            <a:p>
              <a:r>
                <a:rPr lang="en-US" altLang="zh-CN" sz="2000" dirty="0">
                  <a:solidFill>
                    <a:prstClr val="white"/>
                  </a:solidFill>
                  <a:latin typeface="Impact" pitchFamily="34" charset="0"/>
                </a:rPr>
                <a:t>05</a:t>
              </a:r>
              <a:endParaRPr lang="zh-CN" altLang="en-US" sz="2000" dirty="0">
                <a:solidFill>
                  <a:prstClr val="white"/>
                </a:solidFill>
                <a:latin typeface="Impact" pitchFamily="34" charset="0"/>
              </a:endParaRPr>
            </a:p>
          </p:txBody>
        </p:sp>
      </p:grpSp>
      <p:grpSp>
        <p:nvGrpSpPr>
          <p:cNvPr id="3" name="组合 28"/>
          <p:cNvGrpSpPr/>
          <p:nvPr/>
        </p:nvGrpSpPr>
        <p:grpSpPr>
          <a:xfrm>
            <a:off x="4901453" y="2212394"/>
            <a:ext cx="1773781" cy="1609908"/>
            <a:chOff x="4901450" y="2211710"/>
            <a:chExt cx="1773781" cy="1609411"/>
          </a:xfrm>
        </p:grpSpPr>
        <p:grpSp>
          <p:nvGrpSpPr>
            <p:cNvPr id="4" name="组合 29"/>
            <p:cNvGrpSpPr/>
            <p:nvPr/>
          </p:nvGrpSpPr>
          <p:grpSpPr>
            <a:xfrm>
              <a:off x="4901450" y="2211710"/>
              <a:ext cx="1773781" cy="1609411"/>
              <a:chOff x="1074198" y="2188917"/>
              <a:chExt cx="1773781" cy="1609411"/>
            </a:xfrm>
          </p:grpSpPr>
          <p:sp>
            <p:nvSpPr>
              <p:cNvPr id="3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31" name="TextBox 30"/>
            <p:cNvSpPr txBox="1"/>
            <p:nvPr/>
          </p:nvSpPr>
          <p:spPr>
            <a:xfrm>
              <a:off x="5583001" y="2754805"/>
              <a:ext cx="450764" cy="399986"/>
            </a:xfrm>
            <a:prstGeom prst="rect">
              <a:avLst/>
            </a:prstGeom>
            <a:noFill/>
          </p:spPr>
          <p:txBody>
            <a:bodyPr wrap="none" rtlCol="0">
              <a:spAutoFit/>
            </a:bodyPr>
            <a:lstStyle/>
            <a:p>
              <a:r>
                <a:rPr lang="en-US" altLang="zh-CN" sz="2000" dirty="0">
                  <a:solidFill>
                    <a:prstClr val="white"/>
                  </a:solidFill>
                  <a:latin typeface="Impact" pitchFamily="34" charset="0"/>
                </a:rPr>
                <a:t>04</a:t>
              </a:r>
              <a:endParaRPr lang="zh-CN" altLang="en-US" sz="2000" dirty="0">
                <a:solidFill>
                  <a:prstClr val="white"/>
                </a:solidFill>
                <a:latin typeface="Impact" pitchFamily="34" charset="0"/>
              </a:endParaRPr>
            </a:p>
          </p:txBody>
        </p:sp>
      </p:grpSp>
      <p:grpSp>
        <p:nvGrpSpPr>
          <p:cNvPr id="5" name="组合 33"/>
          <p:cNvGrpSpPr/>
          <p:nvPr/>
        </p:nvGrpSpPr>
        <p:grpSpPr>
          <a:xfrm>
            <a:off x="3687513" y="2212394"/>
            <a:ext cx="1773781" cy="1609908"/>
            <a:chOff x="3687510" y="2211710"/>
            <a:chExt cx="1773781" cy="1609411"/>
          </a:xfrm>
        </p:grpSpPr>
        <p:grpSp>
          <p:nvGrpSpPr>
            <p:cNvPr id="6" name="组合 34"/>
            <p:cNvGrpSpPr/>
            <p:nvPr/>
          </p:nvGrpSpPr>
          <p:grpSpPr>
            <a:xfrm>
              <a:off x="3687510" y="2211710"/>
              <a:ext cx="1773781" cy="1609411"/>
              <a:chOff x="1074198" y="2188917"/>
              <a:chExt cx="1773781" cy="1609411"/>
            </a:xfrm>
          </p:grpSpPr>
          <p:sp>
            <p:nvSpPr>
              <p:cNvPr id="3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3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36" name="TextBox 35"/>
            <p:cNvSpPr txBox="1"/>
            <p:nvPr/>
          </p:nvSpPr>
          <p:spPr>
            <a:xfrm>
              <a:off x="4369061" y="2754805"/>
              <a:ext cx="458780" cy="399986"/>
            </a:xfrm>
            <a:prstGeom prst="rect">
              <a:avLst/>
            </a:prstGeom>
            <a:noFill/>
          </p:spPr>
          <p:txBody>
            <a:bodyPr wrap="none" rtlCol="0">
              <a:spAutoFit/>
            </a:bodyPr>
            <a:lstStyle/>
            <a:p>
              <a:r>
                <a:rPr lang="en-US" altLang="zh-CN" sz="2000" dirty="0">
                  <a:solidFill>
                    <a:prstClr val="white"/>
                  </a:solidFill>
                  <a:latin typeface="Impact" pitchFamily="34" charset="0"/>
                </a:rPr>
                <a:t>03</a:t>
              </a:r>
              <a:endParaRPr lang="zh-CN" altLang="en-US" sz="2000" dirty="0">
                <a:solidFill>
                  <a:prstClr val="white"/>
                </a:solidFill>
                <a:latin typeface="Impact" pitchFamily="34" charset="0"/>
              </a:endParaRPr>
            </a:p>
          </p:txBody>
        </p:sp>
      </p:grpSp>
      <p:grpSp>
        <p:nvGrpSpPr>
          <p:cNvPr id="7" name="组合 38"/>
          <p:cNvGrpSpPr/>
          <p:nvPr/>
        </p:nvGrpSpPr>
        <p:grpSpPr>
          <a:xfrm>
            <a:off x="2473574" y="2212394"/>
            <a:ext cx="1773781" cy="1609908"/>
            <a:chOff x="2473571" y="2211710"/>
            <a:chExt cx="1773781" cy="1609411"/>
          </a:xfrm>
          <a:solidFill>
            <a:schemeClr val="accent2"/>
          </a:solidFill>
        </p:grpSpPr>
        <p:grpSp>
          <p:nvGrpSpPr>
            <p:cNvPr id="8" name="组合 39"/>
            <p:cNvGrpSpPr/>
            <p:nvPr/>
          </p:nvGrpSpPr>
          <p:grpSpPr>
            <a:xfrm>
              <a:off x="2473571" y="2211710"/>
              <a:ext cx="1773781" cy="1609411"/>
              <a:chOff x="1074198" y="2188917"/>
              <a:chExt cx="1773781" cy="1609411"/>
            </a:xfrm>
            <a:grpFill/>
          </p:grpSpPr>
          <p:sp>
            <p:nvSpPr>
              <p:cNvPr id="42"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3"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41" name="TextBox 40"/>
            <p:cNvSpPr txBox="1"/>
            <p:nvPr/>
          </p:nvSpPr>
          <p:spPr>
            <a:xfrm>
              <a:off x="3155122" y="2754805"/>
              <a:ext cx="450764" cy="399986"/>
            </a:xfrm>
            <a:prstGeom prst="rect">
              <a:avLst/>
            </a:prstGeom>
            <a:grpFill/>
          </p:spPr>
          <p:txBody>
            <a:bodyPr wrap="none" rtlCol="0">
              <a:spAutoFit/>
            </a:bodyPr>
            <a:lstStyle/>
            <a:p>
              <a:r>
                <a:rPr lang="en-US" altLang="zh-CN" sz="2000" dirty="0">
                  <a:solidFill>
                    <a:prstClr val="white"/>
                  </a:solidFill>
                  <a:latin typeface="Impact" pitchFamily="34" charset="0"/>
                </a:rPr>
                <a:t>02</a:t>
              </a:r>
              <a:endParaRPr lang="zh-CN" altLang="en-US" sz="2000" dirty="0">
                <a:solidFill>
                  <a:prstClr val="white"/>
                </a:solidFill>
                <a:latin typeface="Impact" pitchFamily="34" charset="0"/>
              </a:endParaRPr>
            </a:p>
          </p:txBody>
        </p:sp>
      </p:grpSp>
      <p:grpSp>
        <p:nvGrpSpPr>
          <p:cNvPr id="9" name="组合 43"/>
          <p:cNvGrpSpPr/>
          <p:nvPr/>
        </p:nvGrpSpPr>
        <p:grpSpPr>
          <a:xfrm>
            <a:off x="1259635" y="2212394"/>
            <a:ext cx="1773781" cy="1609908"/>
            <a:chOff x="1259632" y="2211710"/>
            <a:chExt cx="1773781" cy="1609411"/>
          </a:xfrm>
        </p:grpSpPr>
        <p:grpSp>
          <p:nvGrpSpPr>
            <p:cNvPr id="10" name="组合 44"/>
            <p:cNvGrpSpPr/>
            <p:nvPr/>
          </p:nvGrpSpPr>
          <p:grpSpPr>
            <a:xfrm>
              <a:off x="1259632" y="2211710"/>
              <a:ext cx="1773781" cy="1609411"/>
              <a:chOff x="1074198" y="2188917"/>
              <a:chExt cx="1773781" cy="1609411"/>
            </a:xfrm>
          </p:grpSpPr>
          <p:sp>
            <p:nvSpPr>
              <p:cNvPr id="47" name="右箭头 55"/>
              <p:cNvSpPr/>
              <p:nvPr/>
            </p:nvSpPr>
            <p:spPr>
              <a:xfrm>
                <a:off x="1176802" y="2551604"/>
                <a:ext cx="1671177" cy="911035"/>
              </a:xfrm>
              <a:custGeom>
                <a:avLst/>
                <a:gdLst/>
                <a:ahLst/>
                <a:cxnLst/>
                <a:rect l="l" t="t"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48" name="右箭头 55"/>
              <p:cNvSpPr/>
              <p:nvPr/>
            </p:nvSpPr>
            <p:spPr>
              <a:xfrm>
                <a:off x="1074198" y="2188917"/>
                <a:ext cx="1671177" cy="1609411"/>
              </a:xfrm>
              <a:custGeom>
                <a:avLst/>
                <a:gdLst>
                  <a:gd name="connsiteX0" fmla="*/ 0 w 1731146"/>
                  <a:gd name="connsiteY0" fmla="*/ 355742 h 1624170"/>
                  <a:gd name="connsiteX1" fmla="*/ 892425 w 1731146"/>
                  <a:gd name="connsiteY1" fmla="*/ 355742 h 1624170"/>
                  <a:gd name="connsiteX2" fmla="*/ 892425 w 1731146"/>
                  <a:gd name="connsiteY2" fmla="*/ 0 h 1624170"/>
                  <a:gd name="connsiteX3" fmla="*/ 1731146 w 1731146"/>
                  <a:gd name="connsiteY3" fmla="*/ 812085 h 1624170"/>
                  <a:gd name="connsiteX4" fmla="*/ 892425 w 1731146"/>
                  <a:gd name="connsiteY4" fmla="*/ 1624170 h 1624170"/>
                  <a:gd name="connsiteX5" fmla="*/ 892425 w 1731146"/>
                  <a:gd name="connsiteY5" fmla="*/ 1268428 h 1624170"/>
                  <a:gd name="connsiteX6" fmla="*/ 0 w 1731146"/>
                  <a:gd name="connsiteY6" fmla="*/ 1268428 h 1624170"/>
                  <a:gd name="connsiteX7" fmla="*/ 0 w 1731146"/>
                  <a:gd name="connsiteY7" fmla="*/ 355742 h 1624170"/>
                  <a:gd name="connsiteX0" fmla="*/ 0 w 1731146"/>
                  <a:gd name="connsiteY0" fmla="*/ 355742 h 1624170"/>
                  <a:gd name="connsiteX1" fmla="*/ 508986 w 1731146"/>
                  <a:gd name="connsiteY1" fmla="*/ 35132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92425 w 1731146"/>
                  <a:gd name="connsiteY2" fmla="*/ 35574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55742 h 1624170"/>
                  <a:gd name="connsiteX1" fmla="*/ 556334 w 1731146"/>
                  <a:gd name="connsiteY1" fmla="*/ 354289 h 1624170"/>
                  <a:gd name="connsiteX2" fmla="*/ 848037 w 1731146"/>
                  <a:gd name="connsiteY2" fmla="*/ 127882 h 1624170"/>
                  <a:gd name="connsiteX3" fmla="*/ 892425 w 1731146"/>
                  <a:gd name="connsiteY3" fmla="*/ 0 h 1624170"/>
                  <a:gd name="connsiteX4" fmla="*/ 1731146 w 1731146"/>
                  <a:gd name="connsiteY4" fmla="*/ 812085 h 1624170"/>
                  <a:gd name="connsiteX5" fmla="*/ 892425 w 1731146"/>
                  <a:gd name="connsiteY5" fmla="*/ 1624170 h 1624170"/>
                  <a:gd name="connsiteX6" fmla="*/ 892425 w 1731146"/>
                  <a:gd name="connsiteY6" fmla="*/ 1268428 h 1624170"/>
                  <a:gd name="connsiteX7" fmla="*/ 0 w 1731146"/>
                  <a:gd name="connsiteY7" fmla="*/ 1268428 h 1624170"/>
                  <a:gd name="connsiteX8" fmla="*/ 0 w 1731146"/>
                  <a:gd name="connsiteY8" fmla="*/ 355742 h 1624170"/>
                  <a:gd name="connsiteX0" fmla="*/ 0 w 1731146"/>
                  <a:gd name="connsiteY0" fmla="*/ 320232 h 1588660"/>
                  <a:gd name="connsiteX1" fmla="*/ 556334 w 1731146"/>
                  <a:gd name="connsiteY1" fmla="*/ 318779 h 1588660"/>
                  <a:gd name="connsiteX2" fmla="*/ 848037 w 1731146"/>
                  <a:gd name="connsiteY2" fmla="*/ 92372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0 w 1731146"/>
                  <a:gd name="connsiteY8" fmla="*/ 320232 h 1588660"/>
                  <a:gd name="connsiteX0" fmla="*/ 2959 w 1734105"/>
                  <a:gd name="connsiteY0" fmla="*/ 320232 h 1588660"/>
                  <a:gd name="connsiteX1" fmla="*/ 559293 w 1734105"/>
                  <a:gd name="connsiteY1" fmla="*/ 318779 h 1588660"/>
                  <a:gd name="connsiteX2" fmla="*/ 853955 w 1734105"/>
                  <a:gd name="connsiteY2" fmla="*/ 59821 h 1588660"/>
                  <a:gd name="connsiteX3" fmla="*/ 1007835 w 1734105"/>
                  <a:gd name="connsiteY3" fmla="*/ 0 h 1588660"/>
                  <a:gd name="connsiteX4" fmla="*/ 1734105 w 1734105"/>
                  <a:gd name="connsiteY4" fmla="*/ 776575 h 1588660"/>
                  <a:gd name="connsiteX5" fmla="*/ 895384 w 1734105"/>
                  <a:gd name="connsiteY5" fmla="*/ 1588660 h 1588660"/>
                  <a:gd name="connsiteX6" fmla="*/ 895384 w 1734105"/>
                  <a:gd name="connsiteY6" fmla="*/ 1232918 h 1588660"/>
                  <a:gd name="connsiteX7" fmla="*/ 2959 w 1734105"/>
                  <a:gd name="connsiteY7" fmla="*/ 1232918 h 1588660"/>
                  <a:gd name="connsiteX8" fmla="*/ 0 w 1734105"/>
                  <a:gd name="connsiteY8" fmla="*/ 576230 h 1588660"/>
                  <a:gd name="connsiteX9" fmla="*/ 2959 w 1734105"/>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5 w 1731151"/>
                  <a:gd name="connsiteY0" fmla="*/ 320232 h 1588660"/>
                  <a:gd name="connsiteX1" fmla="*/ 556339 w 1731151"/>
                  <a:gd name="connsiteY1" fmla="*/ 318779 h 1588660"/>
                  <a:gd name="connsiteX2" fmla="*/ 851001 w 1731151"/>
                  <a:gd name="connsiteY2" fmla="*/ 59821 h 1588660"/>
                  <a:gd name="connsiteX3" fmla="*/ 1004881 w 1731151"/>
                  <a:gd name="connsiteY3" fmla="*/ 0 h 1588660"/>
                  <a:gd name="connsiteX4" fmla="*/ 1731151 w 1731151"/>
                  <a:gd name="connsiteY4" fmla="*/ 776575 h 1588660"/>
                  <a:gd name="connsiteX5" fmla="*/ 892430 w 1731151"/>
                  <a:gd name="connsiteY5" fmla="*/ 1588660 h 1588660"/>
                  <a:gd name="connsiteX6" fmla="*/ 892430 w 1731151"/>
                  <a:gd name="connsiteY6" fmla="*/ 1232918 h 1588660"/>
                  <a:gd name="connsiteX7" fmla="*/ 5 w 1731151"/>
                  <a:gd name="connsiteY7" fmla="*/ 1232918 h 1588660"/>
                  <a:gd name="connsiteX8" fmla="*/ 275213 w 1731151"/>
                  <a:gd name="connsiteY8" fmla="*/ 617659 h 1588660"/>
                  <a:gd name="connsiteX9" fmla="*/ 5 w 1731151"/>
                  <a:gd name="connsiteY9" fmla="*/ 320232 h 1588660"/>
                  <a:gd name="connsiteX0" fmla="*/ 3 w 1731149"/>
                  <a:gd name="connsiteY0" fmla="*/ 320232 h 1588660"/>
                  <a:gd name="connsiteX1" fmla="*/ 556337 w 1731149"/>
                  <a:gd name="connsiteY1" fmla="*/ 318779 h 1588660"/>
                  <a:gd name="connsiteX2" fmla="*/ 850999 w 1731149"/>
                  <a:gd name="connsiteY2" fmla="*/ 59821 h 1588660"/>
                  <a:gd name="connsiteX3" fmla="*/ 1004879 w 1731149"/>
                  <a:gd name="connsiteY3" fmla="*/ 0 h 1588660"/>
                  <a:gd name="connsiteX4" fmla="*/ 1731149 w 1731149"/>
                  <a:gd name="connsiteY4" fmla="*/ 776575 h 1588660"/>
                  <a:gd name="connsiteX5" fmla="*/ 892428 w 1731149"/>
                  <a:gd name="connsiteY5" fmla="*/ 1588660 h 1588660"/>
                  <a:gd name="connsiteX6" fmla="*/ 892428 w 1731149"/>
                  <a:gd name="connsiteY6" fmla="*/ 1232918 h 1588660"/>
                  <a:gd name="connsiteX7" fmla="*/ 3 w 1731149"/>
                  <a:gd name="connsiteY7" fmla="*/ 1232918 h 1588660"/>
                  <a:gd name="connsiteX8" fmla="*/ 275211 w 1731149"/>
                  <a:gd name="connsiteY8" fmla="*/ 617659 h 1588660"/>
                  <a:gd name="connsiteX9" fmla="*/ 3 w 1731149"/>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75208 w 1731146"/>
                  <a:gd name="connsiteY8" fmla="*/ 61765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81126 w 1731146"/>
                  <a:gd name="connsiteY8" fmla="*/ 620619 h 1588660"/>
                  <a:gd name="connsiteX9" fmla="*/ 0 w 1731146"/>
                  <a:gd name="connsiteY9"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136124 w 1731146"/>
                  <a:gd name="connsiteY8" fmla="*/ 922459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0 w 1731146"/>
                  <a:gd name="connsiteY7" fmla="*/ 1232918 h 1588660"/>
                  <a:gd name="connsiteX8" fmla="*/ 266330 w 1731146"/>
                  <a:gd name="connsiteY8" fmla="*/ 955011 h 1588660"/>
                  <a:gd name="connsiteX9" fmla="*/ 281126 w 1731146"/>
                  <a:gd name="connsiteY9" fmla="*/ 620619 h 1588660"/>
                  <a:gd name="connsiteX10" fmla="*/ 0 w 1731146"/>
                  <a:gd name="connsiteY10"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92425 w 1731146"/>
                  <a:gd name="connsiteY6" fmla="*/ 123291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88660"/>
                  <a:gd name="connsiteX1" fmla="*/ 556334 w 1731146"/>
                  <a:gd name="connsiteY1" fmla="*/ 318779 h 1588660"/>
                  <a:gd name="connsiteX2" fmla="*/ 850996 w 1731146"/>
                  <a:gd name="connsiteY2" fmla="*/ 59821 h 1588660"/>
                  <a:gd name="connsiteX3" fmla="*/ 1004876 w 1731146"/>
                  <a:gd name="connsiteY3" fmla="*/ 0 h 1588660"/>
                  <a:gd name="connsiteX4" fmla="*/ 1731146 w 1731146"/>
                  <a:gd name="connsiteY4" fmla="*/ 776575 h 1588660"/>
                  <a:gd name="connsiteX5" fmla="*/ 892425 w 1731146"/>
                  <a:gd name="connsiteY5" fmla="*/ 1588660 h 1588660"/>
                  <a:gd name="connsiteX6" fmla="*/ 853956 w 1731146"/>
                  <a:gd name="connsiteY6" fmla="*/ 1460778 h 1588660"/>
                  <a:gd name="connsiteX7" fmla="*/ 582967 w 1731146"/>
                  <a:gd name="connsiteY7" fmla="*/ 1233178 h 1588660"/>
                  <a:gd name="connsiteX8" fmla="*/ 0 w 1731146"/>
                  <a:gd name="connsiteY8" fmla="*/ 1232918 h 1588660"/>
                  <a:gd name="connsiteX9" fmla="*/ 266330 w 1731146"/>
                  <a:gd name="connsiteY9" fmla="*/ 955011 h 1588660"/>
                  <a:gd name="connsiteX10" fmla="*/ 281126 w 1731146"/>
                  <a:gd name="connsiteY10" fmla="*/ 620619 h 1588660"/>
                  <a:gd name="connsiteX11" fmla="*/ 0 w 1731146"/>
                  <a:gd name="connsiteY11" fmla="*/ 320232 h 1588660"/>
                  <a:gd name="connsiteX0" fmla="*/ 0 w 1731146"/>
                  <a:gd name="connsiteY0" fmla="*/ 320232 h 1517638"/>
                  <a:gd name="connsiteX1" fmla="*/ 556334 w 1731146"/>
                  <a:gd name="connsiteY1" fmla="*/ 318779 h 1517638"/>
                  <a:gd name="connsiteX2" fmla="*/ 850996 w 1731146"/>
                  <a:gd name="connsiteY2" fmla="*/ 59821 h 1517638"/>
                  <a:gd name="connsiteX3" fmla="*/ 1004876 w 1731146"/>
                  <a:gd name="connsiteY3" fmla="*/ 0 h 1517638"/>
                  <a:gd name="connsiteX4" fmla="*/ 1731146 w 1731146"/>
                  <a:gd name="connsiteY4" fmla="*/ 776575 h 1517638"/>
                  <a:gd name="connsiteX5" fmla="*/ 1010794 w 1731146"/>
                  <a:gd name="connsiteY5" fmla="*/ 1517638 h 1517638"/>
                  <a:gd name="connsiteX6" fmla="*/ 853956 w 1731146"/>
                  <a:gd name="connsiteY6" fmla="*/ 1460778 h 1517638"/>
                  <a:gd name="connsiteX7" fmla="*/ 582967 w 1731146"/>
                  <a:gd name="connsiteY7" fmla="*/ 1233178 h 1517638"/>
                  <a:gd name="connsiteX8" fmla="*/ 0 w 1731146"/>
                  <a:gd name="connsiteY8" fmla="*/ 1232918 h 1517638"/>
                  <a:gd name="connsiteX9" fmla="*/ 266330 w 1731146"/>
                  <a:gd name="connsiteY9" fmla="*/ 955011 h 1517638"/>
                  <a:gd name="connsiteX10" fmla="*/ 281126 w 1731146"/>
                  <a:gd name="connsiteY10" fmla="*/ 620619 h 1517638"/>
                  <a:gd name="connsiteX11" fmla="*/ 0 w 1731146"/>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9104 w 1589104"/>
                  <a:gd name="connsiteY4" fmla="*/ 936373 h 1517638"/>
                  <a:gd name="connsiteX5" fmla="*/ 1010794 w 1589104"/>
                  <a:gd name="connsiteY5" fmla="*/ 1517638 h 1517638"/>
                  <a:gd name="connsiteX6" fmla="*/ 853956 w 1589104"/>
                  <a:gd name="connsiteY6" fmla="*/ 1460778 h 1517638"/>
                  <a:gd name="connsiteX7" fmla="*/ 582967 w 1589104"/>
                  <a:gd name="connsiteY7" fmla="*/ 1233178 h 1517638"/>
                  <a:gd name="connsiteX8" fmla="*/ 0 w 1589104"/>
                  <a:gd name="connsiteY8" fmla="*/ 1232918 h 1517638"/>
                  <a:gd name="connsiteX9" fmla="*/ 266330 w 1589104"/>
                  <a:gd name="connsiteY9" fmla="*/ 955011 h 1517638"/>
                  <a:gd name="connsiteX10" fmla="*/ 281126 w 1589104"/>
                  <a:gd name="connsiteY10" fmla="*/ 620619 h 1517638"/>
                  <a:gd name="connsiteX11" fmla="*/ 0 w 1589104"/>
                  <a:gd name="connsiteY11"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373080 w 1589104"/>
                  <a:gd name="connsiteY4" fmla="*/ 591026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36373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92063"/>
                  <a:gd name="connsiteY0" fmla="*/ 320232 h 1517638"/>
                  <a:gd name="connsiteX1" fmla="*/ 556334 w 1592063"/>
                  <a:gd name="connsiteY1" fmla="*/ 318779 h 1517638"/>
                  <a:gd name="connsiteX2" fmla="*/ 850996 w 1592063"/>
                  <a:gd name="connsiteY2" fmla="*/ 59821 h 1517638"/>
                  <a:gd name="connsiteX3" fmla="*/ 1004876 w 1592063"/>
                  <a:gd name="connsiteY3" fmla="*/ 0 h 1517638"/>
                  <a:gd name="connsiteX4" fmla="*/ 1583185 w 1592063"/>
                  <a:gd name="connsiteY4" fmla="*/ 596945 h 1517638"/>
                  <a:gd name="connsiteX5" fmla="*/ 1592063 w 1592063"/>
                  <a:gd name="connsiteY5" fmla="*/ 942292 h 1517638"/>
                  <a:gd name="connsiteX6" fmla="*/ 1010794 w 1592063"/>
                  <a:gd name="connsiteY6" fmla="*/ 1517638 h 1517638"/>
                  <a:gd name="connsiteX7" fmla="*/ 853956 w 1592063"/>
                  <a:gd name="connsiteY7" fmla="*/ 1460778 h 1517638"/>
                  <a:gd name="connsiteX8" fmla="*/ 582967 w 1592063"/>
                  <a:gd name="connsiteY8" fmla="*/ 1233178 h 1517638"/>
                  <a:gd name="connsiteX9" fmla="*/ 0 w 1592063"/>
                  <a:gd name="connsiteY9" fmla="*/ 1232918 h 1517638"/>
                  <a:gd name="connsiteX10" fmla="*/ 266330 w 1592063"/>
                  <a:gd name="connsiteY10" fmla="*/ 955011 h 1517638"/>
                  <a:gd name="connsiteX11" fmla="*/ 281126 w 1592063"/>
                  <a:gd name="connsiteY11" fmla="*/ 620619 h 1517638"/>
                  <a:gd name="connsiteX12" fmla="*/ 0 w 1592063"/>
                  <a:gd name="connsiteY12" fmla="*/ 320232 h 1517638"/>
                  <a:gd name="connsiteX0" fmla="*/ 0 w 1589104"/>
                  <a:gd name="connsiteY0" fmla="*/ 320232 h 1517638"/>
                  <a:gd name="connsiteX1" fmla="*/ 556334 w 1589104"/>
                  <a:gd name="connsiteY1" fmla="*/ 318779 h 1517638"/>
                  <a:gd name="connsiteX2" fmla="*/ 850996 w 1589104"/>
                  <a:gd name="connsiteY2" fmla="*/ 59821 h 1517638"/>
                  <a:gd name="connsiteX3" fmla="*/ 1004876 w 1589104"/>
                  <a:gd name="connsiteY3" fmla="*/ 0 h 1517638"/>
                  <a:gd name="connsiteX4" fmla="*/ 1583185 w 1589104"/>
                  <a:gd name="connsiteY4" fmla="*/ 596945 h 1517638"/>
                  <a:gd name="connsiteX5" fmla="*/ 1589104 w 1589104"/>
                  <a:gd name="connsiteY5" fmla="*/ 948210 h 1517638"/>
                  <a:gd name="connsiteX6" fmla="*/ 1010794 w 1589104"/>
                  <a:gd name="connsiteY6" fmla="*/ 1517638 h 1517638"/>
                  <a:gd name="connsiteX7" fmla="*/ 853956 w 1589104"/>
                  <a:gd name="connsiteY7" fmla="*/ 1460778 h 1517638"/>
                  <a:gd name="connsiteX8" fmla="*/ 582967 w 1589104"/>
                  <a:gd name="connsiteY8" fmla="*/ 1233178 h 1517638"/>
                  <a:gd name="connsiteX9" fmla="*/ 0 w 1589104"/>
                  <a:gd name="connsiteY9" fmla="*/ 1232918 h 1517638"/>
                  <a:gd name="connsiteX10" fmla="*/ 266330 w 1589104"/>
                  <a:gd name="connsiteY10" fmla="*/ 955011 h 1517638"/>
                  <a:gd name="connsiteX11" fmla="*/ 281126 w 1589104"/>
                  <a:gd name="connsiteY11" fmla="*/ 620619 h 1517638"/>
                  <a:gd name="connsiteX12" fmla="*/ 0 w 1589104"/>
                  <a:gd name="connsiteY12" fmla="*/ 320232 h 1517638"/>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1126 w 1589104"/>
                  <a:gd name="connsiteY11" fmla="*/ 620619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14679"/>
                  <a:gd name="connsiteX1" fmla="*/ 556334 w 1589104"/>
                  <a:gd name="connsiteY1" fmla="*/ 318779 h 1514679"/>
                  <a:gd name="connsiteX2" fmla="*/ 850996 w 1589104"/>
                  <a:gd name="connsiteY2" fmla="*/ 59821 h 1514679"/>
                  <a:gd name="connsiteX3" fmla="*/ 1004876 w 1589104"/>
                  <a:gd name="connsiteY3" fmla="*/ 0 h 1514679"/>
                  <a:gd name="connsiteX4" fmla="*/ 1583185 w 1589104"/>
                  <a:gd name="connsiteY4" fmla="*/ 596945 h 1514679"/>
                  <a:gd name="connsiteX5" fmla="*/ 1589104 w 1589104"/>
                  <a:gd name="connsiteY5" fmla="*/ 948210 h 1514679"/>
                  <a:gd name="connsiteX6" fmla="*/ 1013753 w 1589104"/>
                  <a:gd name="connsiteY6" fmla="*/ 1514679 h 1514679"/>
                  <a:gd name="connsiteX7" fmla="*/ 853956 w 1589104"/>
                  <a:gd name="connsiteY7" fmla="*/ 1460778 h 1514679"/>
                  <a:gd name="connsiteX8" fmla="*/ 582967 w 1589104"/>
                  <a:gd name="connsiteY8" fmla="*/ 1233178 h 1514679"/>
                  <a:gd name="connsiteX9" fmla="*/ 0 w 1589104"/>
                  <a:gd name="connsiteY9" fmla="*/ 1232918 h 1514679"/>
                  <a:gd name="connsiteX10" fmla="*/ 266330 w 1589104"/>
                  <a:gd name="connsiteY10" fmla="*/ 955011 h 1514679"/>
                  <a:gd name="connsiteX11" fmla="*/ 287045 w 1589104"/>
                  <a:gd name="connsiteY11" fmla="*/ 611742 h 1514679"/>
                  <a:gd name="connsiteX12" fmla="*/ 0 w 1589104"/>
                  <a:gd name="connsiteY12" fmla="*/ 320232 h 1514679"/>
                  <a:gd name="connsiteX0" fmla="*/ 0 w 1589104"/>
                  <a:gd name="connsiteY0" fmla="*/ 320232 h 1532336"/>
                  <a:gd name="connsiteX1" fmla="*/ 556334 w 1589104"/>
                  <a:gd name="connsiteY1" fmla="*/ 318779 h 1532336"/>
                  <a:gd name="connsiteX2" fmla="*/ 850996 w 1589104"/>
                  <a:gd name="connsiteY2" fmla="*/ 59821 h 1532336"/>
                  <a:gd name="connsiteX3" fmla="*/ 1004876 w 1589104"/>
                  <a:gd name="connsiteY3" fmla="*/ 0 h 1532336"/>
                  <a:gd name="connsiteX4" fmla="*/ 1583185 w 1589104"/>
                  <a:gd name="connsiteY4" fmla="*/ 596945 h 1532336"/>
                  <a:gd name="connsiteX5" fmla="*/ 1589104 w 1589104"/>
                  <a:gd name="connsiteY5" fmla="*/ 948210 h 1532336"/>
                  <a:gd name="connsiteX6" fmla="*/ 1013753 w 1589104"/>
                  <a:gd name="connsiteY6" fmla="*/ 1514679 h 1532336"/>
                  <a:gd name="connsiteX7" fmla="*/ 853956 w 1589104"/>
                  <a:gd name="connsiteY7" fmla="*/ 1460778 h 1532336"/>
                  <a:gd name="connsiteX8" fmla="*/ 582967 w 1589104"/>
                  <a:gd name="connsiteY8" fmla="*/ 1233178 h 1532336"/>
                  <a:gd name="connsiteX9" fmla="*/ 0 w 1589104"/>
                  <a:gd name="connsiteY9" fmla="*/ 1232918 h 1532336"/>
                  <a:gd name="connsiteX10" fmla="*/ 266330 w 1589104"/>
                  <a:gd name="connsiteY10" fmla="*/ 955011 h 1532336"/>
                  <a:gd name="connsiteX11" fmla="*/ 287045 w 1589104"/>
                  <a:gd name="connsiteY11" fmla="*/ 611742 h 1532336"/>
                  <a:gd name="connsiteX12" fmla="*/ 0 w 1589104"/>
                  <a:gd name="connsiteY12" fmla="*/ 320232 h 1532336"/>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20232 h 1575133"/>
                  <a:gd name="connsiteX1" fmla="*/ 556334 w 1589104"/>
                  <a:gd name="connsiteY1" fmla="*/ 318779 h 1575133"/>
                  <a:gd name="connsiteX2" fmla="*/ 850996 w 1589104"/>
                  <a:gd name="connsiteY2" fmla="*/ 59821 h 1575133"/>
                  <a:gd name="connsiteX3" fmla="*/ 1004876 w 1589104"/>
                  <a:gd name="connsiteY3" fmla="*/ 0 h 1575133"/>
                  <a:gd name="connsiteX4" fmla="*/ 1583185 w 1589104"/>
                  <a:gd name="connsiteY4" fmla="*/ 596945 h 1575133"/>
                  <a:gd name="connsiteX5" fmla="*/ 1589104 w 1589104"/>
                  <a:gd name="connsiteY5" fmla="*/ 948210 h 1575133"/>
                  <a:gd name="connsiteX6" fmla="*/ 1013753 w 1589104"/>
                  <a:gd name="connsiteY6" fmla="*/ 1514679 h 1575133"/>
                  <a:gd name="connsiteX7" fmla="*/ 853956 w 1589104"/>
                  <a:gd name="connsiteY7" fmla="*/ 1460778 h 1575133"/>
                  <a:gd name="connsiteX8" fmla="*/ 582967 w 1589104"/>
                  <a:gd name="connsiteY8" fmla="*/ 1233178 h 1575133"/>
                  <a:gd name="connsiteX9" fmla="*/ 0 w 1589104"/>
                  <a:gd name="connsiteY9" fmla="*/ 1232918 h 1575133"/>
                  <a:gd name="connsiteX10" fmla="*/ 266330 w 1589104"/>
                  <a:gd name="connsiteY10" fmla="*/ 955011 h 1575133"/>
                  <a:gd name="connsiteX11" fmla="*/ 287045 w 1589104"/>
                  <a:gd name="connsiteY11" fmla="*/ 611742 h 1575133"/>
                  <a:gd name="connsiteX12" fmla="*/ 0 w 1589104"/>
                  <a:gd name="connsiteY12" fmla="*/ 320232 h 1575133"/>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83185 w 1589104"/>
                  <a:gd name="connsiteY4" fmla="*/ 631223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589104"/>
                  <a:gd name="connsiteY0" fmla="*/ 354510 h 1609411"/>
                  <a:gd name="connsiteX1" fmla="*/ 556334 w 1589104"/>
                  <a:gd name="connsiteY1" fmla="*/ 353057 h 1609411"/>
                  <a:gd name="connsiteX2" fmla="*/ 850996 w 1589104"/>
                  <a:gd name="connsiteY2" fmla="*/ 94099 h 1609411"/>
                  <a:gd name="connsiteX3" fmla="*/ 1004876 w 1589104"/>
                  <a:gd name="connsiteY3" fmla="*/ 34278 h 1609411"/>
                  <a:gd name="connsiteX4" fmla="*/ 1577267 w 1589104"/>
                  <a:gd name="connsiteY4" fmla="*/ 619386 h 1609411"/>
                  <a:gd name="connsiteX5" fmla="*/ 1589104 w 1589104"/>
                  <a:gd name="connsiteY5" fmla="*/ 982488 h 1609411"/>
                  <a:gd name="connsiteX6" fmla="*/ 1013753 w 1589104"/>
                  <a:gd name="connsiteY6" fmla="*/ 1548957 h 1609411"/>
                  <a:gd name="connsiteX7" fmla="*/ 853956 w 1589104"/>
                  <a:gd name="connsiteY7" fmla="*/ 1495056 h 1609411"/>
                  <a:gd name="connsiteX8" fmla="*/ 582967 w 1589104"/>
                  <a:gd name="connsiteY8" fmla="*/ 1267456 h 1609411"/>
                  <a:gd name="connsiteX9" fmla="*/ 0 w 1589104"/>
                  <a:gd name="connsiteY9" fmla="*/ 1267196 h 1609411"/>
                  <a:gd name="connsiteX10" fmla="*/ 266330 w 1589104"/>
                  <a:gd name="connsiteY10" fmla="*/ 989289 h 1609411"/>
                  <a:gd name="connsiteX11" fmla="*/ 287045 w 1589104"/>
                  <a:gd name="connsiteY11" fmla="*/ 646020 h 1609411"/>
                  <a:gd name="connsiteX12" fmla="*/ 0 w 1589104"/>
                  <a:gd name="connsiteY12" fmla="*/ 354510 h 1609411"/>
                  <a:gd name="connsiteX0" fmla="*/ 0 w 1643112"/>
                  <a:gd name="connsiteY0" fmla="*/ 354510 h 1609411"/>
                  <a:gd name="connsiteX1" fmla="*/ 556334 w 1643112"/>
                  <a:gd name="connsiteY1" fmla="*/ 353057 h 1609411"/>
                  <a:gd name="connsiteX2" fmla="*/ 850996 w 1643112"/>
                  <a:gd name="connsiteY2" fmla="*/ 94099 h 1609411"/>
                  <a:gd name="connsiteX3" fmla="*/ 1004876 w 1643112"/>
                  <a:gd name="connsiteY3" fmla="*/ 34278 h 1609411"/>
                  <a:gd name="connsiteX4" fmla="*/ 1577267 w 1643112"/>
                  <a:gd name="connsiteY4" fmla="*/ 619386 h 1609411"/>
                  <a:gd name="connsiteX5" fmla="*/ 1589104 w 1643112"/>
                  <a:gd name="connsiteY5" fmla="*/ 982488 h 1609411"/>
                  <a:gd name="connsiteX6" fmla="*/ 1013753 w 1643112"/>
                  <a:gd name="connsiteY6" fmla="*/ 1548957 h 1609411"/>
                  <a:gd name="connsiteX7" fmla="*/ 853956 w 1643112"/>
                  <a:gd name="connsiteY7" fmla="*/ 1495056 h 1609411"/>
                  <a:gd name="connsiteX8" fmla="*/ 582967 w 1643112"/>
                  <a:gd name="connsiteY8" fmla="*/ 1267456 h 1609411"/>
                  <a:gd name="connsiteX9" fmla="*/ 0 w 1643112"/>
                  <a:gd name="connsiteY9" fmla="*/ 1267196 h 1609411"/>
                  <a:gd name="connsiteX10" fmla="*/ 266330 w 1643112"/>
                  <a:gd name="connsiteY10" fmla="*/ 989289 h 1609411"/>
                  <a:gd name="connsiteX11" fmla="*/ 287045 w 1643112"/>
                  <a:gd name="connsiteY11" fmla="*/ 646020 h 1609411"/>
                  <a:gd name="connsiteX12" fmla="*/ 0 w 1643112"/>
                  <a:gd name="connsiteY12" fmla="*/ 354510 h 1609411"/>
                  <a:gd name="connsiteX0" fmla="*/ 0 w 1669115"/>
                  <a:gd name="connsiteY0" fmla="*/ 354510 h 1609411"/>
                  <a:gd name="connsiteX1" fmla="*/ 556334 w 1669115"/>
                  <a:gd name="connsiteY1" fmla="*/ 353057 h 1609411"/>
                  <a:gd name="connsiteX2" fmla="*/ 850996 w 1669115"/>
                  <a:gd name="connsiteY2" fmla="*/ 94099 h 1609411"/>
                  <a:gd name="connsiteX3" fmla="*/ 1004876 w 1669115"/>
                  <a:gd name="connsiteY3" fmla="*/ 34278 h 1609411"/>
                  <a:gd name="connsiteX4" fmla="*/ 1577267 w 1669115"/>
                  <a:gd name="connsiteY4" fmla="*/ 619386 h 1609411"/>
                  <a:gd name="connsiteX5" fmla="*/ 1589104 w 1669115"/>
                  <a:gd name="connsiteY5" fmla="*/ 982488 h 1609411"/>
                  <a:gd name="connsiteX6" fmla="*/ 1013753 w 1669115"/>
                  <a:gd name="connsiteY6" fmla="*/ 1548957 h 1609411"/>
                  <a:gd name="connsiteX7" fmla="*/ 853956 w 1669115"/>
                  <a:gd name="connsiteY7" fmla="*/ 1495056 h 1609411"/>
                  <a:gd name="connsiteX8" fmla="*/ 582967 w 1669115"/>
                  <a:gd name="connsiteY8" fmla="*/ 1267456 h 1609411"/>
                  <a:gd name="connsiteX9" fmla="*/ 0 w 1669115"/>
                  <a:gd name="connsiteY9" fmla="*/ 1267196 h 1609411"/>
                  <a:gd name="connsiteX10" fmla="*/ 266330 w 1669115"/>
                  <a:gd name="connsiteY10" fmla="*/ 989289 h 1609411"/>
                  <a:gd name="connsiteX11" fmla="*/ 287045 w 1669115"/>
                  <a:gd name="connsiteY11" fmla="*/ 646020 h 1609411"/>
                  <a:gd name="connsiteX12" fmla="*/ 0 w 1669115"/>
                  <a:gd name="connsiteY12" fmla="*/ 354510 h 1609411"/>
                  <a:gd name="connsiteX0" fmla="*/ 0 w 1671177"/>
                  <a:gd name="connsiteY0" fmla="*/ 354510 h 1609411"/>
                  <a:gd name="connsiteX1" fmla="*/ 556334 w 1671177"/>
                  <a:gd name="connsiteY1" fmla="*/ 353057 h 1609411"/>
                  <a:gd name="connsiteX2" fmla="*/ 850996 w 1671177"/>
                  <a:gd name="connsiteY2" fmla="*/ 94099 h 1609411"/>
                  <a:gd name="connsiteX3" fmla="*/ 1004876 w 1671177"/>
                  <a:gd name="connsiteY3" fmla="*/ 34278 h 1609411"/>
                  <a:gd name="connsiteX4" fmla="*/ 1577267 w 1671177"/>
                  <a:gd name="connsiteY4" fmla="*/ 619386 h 1609411"/>
                  <a:gd name="connsiteX5" fmla="*/ 1589104 w 1671177"/>
                  <a:gd name="connsiteY5" fmla="*/ 982488 h 1609411"/>
                  <a:gd name="connsiteX6" fmla="*/ 1013753 w 1671177"/>
                  <a:gd name="connsiteY6" fmla="*/ 1548957 h 1609411"/>
                  <a:gd name="connsiteX7" fmla="*/ 853956 w 1671177"/>
                  <a:gd name="connsiteY7" fmla="*/ 1495056 h 1609411"/>
                  <a:gd name="connsiteX8" fmla="*/ 582967 w 1671177"/>
                  <a:gd name="connsiteY8" fmla="*/ 1267456 h 1609411"/>
                  <a:gd name="connsiteX9" fmla="*/ 0 w 1671177"/>
                  <a:gd name="connsiteY9" fmla="*/ 1267196 h 1609411"/>
                  <a:gd name="connsiteX10" fmla="*/ 266330 w 1671177"/>
                  <a:gd name="connsiteY10" fmla="*/ 989289 h 1609411"/>
                  <a:gd name="connsiteX11" fmla="*/ 287045 w 1671177"/>
                  <a:gd name="connsiteY11" fmla="*/ 646020 h 1609411"/>
                  <a:gd name="connsiteX12" fmla="*/ 0 w 1671177"/>
                  <a:gd name="connsiteY12" fmla="*/ 354510 h 160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sp>
          <p:nvSpPr>
            <p:cNvPr id="46" name="TextBox 45"/>
            <p:cNvSpPr txBox="1"/>
            <p:nvPr/>
          </p:nvSpPr>
          <p:spPr>
            <a:xfrm>
              <a:off x="1941183" y="2754805"/>
              <a:ext cx="420308" cy="399986"/>
            </a:xfrm>
            <a:prstGeom prst="rect">
              <a:avLst/>
            </a:prstGeom>
            <a:noFill/>
          </p:spPr>
          <p:txBody>
            <a:bodyPr wrap="none" rtlCol="0">
              <a:spAutoFit/>
            </a:bodyPr>
            <a:lstStyle/>
            <a:p>
              <a:r>
                <a:rPr lang="en-US" altLang="zh-CN" sz="2000" dirty="0">
                  <a:solidFill>
                    <a:prstClr val="white"/>
                  </a:solidFill>
                  <a:latin typeface="Impact" pitchFamily="34" charset="0"/>
                </a:rPr>
                <a:t>01</a:t>
              </a:r>
              <a:endParaRPr lang="zh-CN" altLang="en-US" sz="2000" dirty="0">
                <a:solidFill>
                  <a:prstClr val="white"/>
                </a:solidFill>
                <a:latin typeface="Impact" pitchFamily="34" charset="0"/>
              </a:endParaRPr>
            </a:p>
          </p:txBody>
        </p:sp>
      </p:grpSp>
      <p:cxnSp>
        <p:nvCxnSpPr>
          <p:cNvPr id="49" name="直接连接符 48"/>
          <p:cNvCxnSpPr/>
          <p:nvPr/>
        </p:nvCxnSpPr>
        <p:spPr>
          <a:xfrm flipV="1">
            <a:off x="1619672" y="1492091"/>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1"/>
          <p:cNvSpPr>
            <a:spLocks noChangeArrowheads="1"/>
          </p:cNvSpPr>
          <p:nvPr/>
        </p:nvSpPr>
        <p:spPr bwMode="auto">
          <a:xfrm>
            <a:off x="1730252" y="1432258"/>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随着计算机技术的发展及印刷技术进步，平面设计在视觉感观领域的表现也越来越丰富这真正的对今天的平面设计的新。</a:t>
            </a:r>
          </a:p>
        </p:txBody>
      </p:sp>
      <p:cxnSp>
        <p:nvCxnSpPr>
          <p:cNvPr id="51" name="直接连接符 50"/>
          <p:cNvCxnSpPr/>
          <p:nvPr/>
        </p:nvCxnSpPr>
        <p:spPr>
          <a:xfrm flipV="1">
            <a:off x="2807044" y="3762468"/>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矩形 1"/>
          <p:cNvSpPr>
            <a:spLocks noChangeArrowheads="1"/>
          </p:cNvSpPr>
          <p:nvPr/>
        </p:nvSpPr>
        <p:spPr bwMode="auto">
          <a:xfrm>
            <a:off x="2917624" y="4025346"/>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随着计算机技术的发展及印刷技术进步，平面设计在视觉感观领域的表现也越来越丰富这真正的对今天的平面设计的新。</a:t>
            </a:r>
          </a:p>
        </p:txBody>
      </p:sp>
      <p:cxnSp>
        <p:nvCxnSpPr>
          <p:cNvPr id="53" name="直接连接符 52"/>
          <p:cNvCxnSpPr/>
          <p:nvPr/>
        </p:nvCxnSpPr>
        <p:spPr>
          <a:xfrm flipV="1">
            <a:off x="3869951" y="1492091"/>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1"/>
          <p:cNvSpPr>
            <a:spLocks noChangeArrowheads="1"/>
          </p:cNvSpPr>
          <p:nvPr/>
        </p:nvSpPr>
        <p:spPr bwMode="auto">
          <a:xfrm>
            <a:off x="3980531" y="1432258"/>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随着计算机技术的发展及印刷技术进步，平面设计在视觉感观领域的表现也越来越丰富这真正的对今天的平面设计的新。</a:t>
            </a:r>
          </a:p>
        </p:txBody>
      </p:sp>
      <p:cxnSp>
        <p:nvCxnSpPr>
          <p:cNvPr id="55" name="直接连接符 54"/>
          <p:cNvCxnSpPr/>
          <p:nvPr/>
        </p:nvCxnSpPr>
        <p:spPr>
          <a:xfrm flipV="1">
            <a:off x="5051586" y="3762468"/>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矩形 1"/>
          <p:cNvSpPr>
            <a:spLocks noChangeArrowheads="1"/>
          </p:cNvSpPr>
          <p:nvPr/>
        </p:nvSpPr>
        <p:spPr bwMode="auto">
          <a:xfrm>
            <a:off x="5162166" y="4025346"/>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随着计算机技术的发展及印刷技术进步，平面设计在视觉感观领域的表现也越来越丰富这真正的对今天的平面设计的新。</a:t>
            </a:r>
          </a:p>
        </p:txBody>
      </p:sp>
      <p:cxnSp>
        <p:nvCxnSpPr>
          <p:cNvPr id="57" name="直接连接符 56"/>
          <p:cNvCxnSpPr/>
          <p:nvPr/>
        </p:nvCxnSpPr>
        <p:spPr>
          <a:xfrm flipV="1">
            <a:off x="6195615" y="1492091"/>
            <a:ext cx="0" cy="874930"/>
          </a:xfrm>
          <a:prstGeom prst="line">
            <a:avLst/>
          </a:prstGeom>
          <a:ln w="6350">
            <a:solidFill>
              <a:schemeClr val="tx2">
                <a:lumMod val="50000"/>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矩形 1"/>
          <p:cNvSpPr>
            <a:spLocks noChangeArrowheads="1"/>
          </p:cNvSpPr>
          <p:nvPr/>
        </p:nvSpPr>
        <p:spPr bwMode="auto">
          <a:xfrm>
            <a:off x="6306195" y="1432258"/>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随着计算机技术的发展及印刷技术进步，平面设计在视觉感观领域的表现也越来越丰富这真正的对今天的平面设计的新。</a:t>
            </a:r>
          </a:p>
        </p:txBody>
      </p:sp>
    </p:spTree>
    <p:extLst>
      <p:ext uri="{BB962C8B-B14F-4D97-AF65-F5344CB8AC3E}">
        <p14:creationId xmlns:p14="http://schemas.microsoft.com/office/powerpoint/2010/main" val="4194020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ppt_x</p:attrName>
                                        </p:attrNameLst>
                                      </p:cBhvr>
                                      <p:tavLst>
                                        <p:tav tm="0">
                                          <p:val>
                                            <p:strVal val="#ppt_x-#ppt_w*1.125000"/>
                                          </p:val>
                                        </p:tav>
                                        <p:tav tm="100000">
                                          <p:val>
                                            <p:strVal val="#ppt_x"/>
                                          </p:val>
                                        </p:tav>
                                      </p:tavLst>
                                    </p:anim>
                                    <p:animEffect transition="in" filter="wipe(right)">
                                      <p:cBhvr>
                                        <p:cTn id="12" dur="500"/>
                                        <p:tgtEl>
                                          <p:spTgt spid="7"/>
                                        </p:tgtEl>
                                      </p:cBhvr>
                                    </p:animEffect>
                                  </p:childTnLst>
                                </p:cTn>
                              </p:par>
                              <p:par>
                                <p:cTn id="13" presetID="12" presetClass="entr" presetSubtype="8"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right)">
                                      <p:cBhvr>
                                        <p:cTn id="16" dur="500"/>
                                        <p:tgtEl>
                                          <p:spTgt spid="5"/>
                                        </p:tgtEl>
                                      </p:cBhvr>
                                    </p:animEffect>
                                  </p:childTnLst>
                                </p:cTn>
                              </p:par>
                              <p:par>
                                <p:cTn id="17" presetID="12" presetClass="entr" presetSubtype="8" fill="hold"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par>
                                <p:cTn id="21" presetID="12" presetClass="entr" presetSubtype="8" fill="hold" nodeType="withEffect">
                                  <p:stCondLst>
                                    <p:cond delay="8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p:tgtEl>
                                          <p:spTgt spid="2"/>
                                        </p:tgtEl>
                                        <p:attrNameLst>
                                          <p:attrName>ppt_x</p:attrName>
                                        </p:attrNameLst>
                                      </p:cBhvr>
                                      <p:tavLst>
                                        <p:tav tm="0">
                                          <p:val>
                                            <p:strVal val="#ppt_x-#ppt_w*1.125000"/>
                                          </p:val>
                                        </p:tav>
                                        <p:tav tm="100000">
                                          <p:val>
                                            <p:strVal val="#ppt_x"/>
                                          </p:val>
                                        </p:tav>
                                      </p:tavLst>
                                    </p:anim>
                                    <p:animEffect transition="in" filter="wipe(right)">
                                      <p:cBhvr>
                                        <p:cTn id="24" dur="500"/>
                                        <p:tgtEl>
                                          <p:spTgt spid="2"/>
                                        </p:tgtEl>
                                      </p:cBhvr>
                                    </p:animEffect>
                                  </p:childTnLst>
                                </p:cTn>
                              </p:par>
                            </p:childTnLst>
                          </p:cTn>
                        </p:par>
                        <p:par>
                          <p:cTn id="25" fill="hold">
                            <p:stCondLst>
                              <p:cond delay="1300"/>
                            </p:stCondLst>
                            <p:childTnLst>
                              <p:par>
                                <p:cTn id="26" presetID="22" presetClass="entr" presetSubtype="4" fill="hold"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down)">
                                      <p:cBhvr>
                                        <p:cTn id="28" dur="500"/>
                                        <p:tgtEl>
                                          <p:spTgt spid="49"/>
                                        </p:tgtEl>
                                      </p:cBhvr>
                                    </p:animEffect>
                                  </p:childTnLst>
                                </p:cTn>
                              </p:par>
                            </p:childTnLst>
                          </p:cTn>
                        </p:par>
                        <p:par>
                          <p:cTn id="29" fill="hold">
                            <p:stCondLst>
                              <p:cond delay="1800"/>
                            </p:stCondLst>
                            <p:childTnLst>
                              <p:par>
                                <p:cTn id="30" presetID="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fill="hold"/>
                                        <p:tgtEl>
                                          <p:spTgt spid="50"/>
                                        </p:tgtEl>
                                        <p:attrNameLst>
                                          <p:attrName>ppt_x</p:attrName>
                                        </p:attrNameLst>
                                      </p:cBhvr>
                                      <p:tavLst>
                                        <p:tav tm="0">
                                          <p:val>
                                            <p:strVal val="0-#ppt_w/2"/>
                                          </p:val>
                                        </p:tav>
                                        <p:tav tm="100000">
                                          <p:val>
                                            <p:strVal val="#ppt_x"/>
                                          </p:val>
                                        </p:tav>
                                      </p:tavLst>
                                    </p:anim>
                                    <p:anim calcmode="lin" valueType="num">
                                      <p:cBhvr additive="base">
                                        <p:cTn id="33" dur="3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2100"/>
                            </p:stCondLst>
                            <p:childTnLst>
                              <p:par>
                                <p:cTn id="35" presetID="22" presetClass="entr" presetSubtype="4"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down)">
                                      <p:cBhvr>
                                        <p:cTn id="37" dur="500"/>
                                        <p:tgtEl>
                                          <p:spTgt spid="51"/>
                                        </p:tgtEl>
                                      </p:cBhvr>
                                    </p:animEffect>
                                  </p:childTnLst>
                                </p:cTn>
                              </p:par>
                            </p:childTnLst>
                          </p:cTn>
                        </p:par>
                        <p:par>
                          <p:cTn id="38" fill="hold">
                            <p:stCondLst>
                              <p:cond delay="2600"/>
                            </p:stCondLst>
                            <p:childTnLst>
                              <p:par>
                                <p:cTn id="39" presetID="2" presetClass="entr" presetSubtype="8"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300" fill="hold"/>
                                        <p:tgtEl>
                                          <p:spTgt spid="52"/>
                                        </p:tgtEl>
                                        <p:attrNameLst>
                                          <p:attrName>ppt_x</p:attrName>
                                        </p:attrNameLst>
                                      </p:cBhvr>
                                      <p:tavLst>
                                        <p:tav tm="0">
                                          <p:val>
                                            <p:strVal val="0-#ppt_w/2"/>
                                          </p:val>
                                        </p:tav>
                                        <p:tav tm="100000">
                                          <p:val>
                                            <p:strVal val="#ppt_x"/>
                                          </p:val>
                                        </p:tav>
                                      </p:tavLst>
                                    </p:anim>
                                    <p:anim calcmode="lin" valueType="num">
                                      <p:cBhvr additive="base">
                                        <p:cTn id="42" dur="300" fill="hold"/>
                                        <p:tgtEl>
                                          <p:spTgt spid="52"/>
                                        </p:tgtEl>
                                        <p:attrNameLst>
                                          <p:attrName>ppt_y</p:attrName>
                                        </p:attrNameLst>
                                      </p:cBhvr>
                                      <p:tavLst>
                                        <p:tav tm="0">
                                          <p:val>
                                            <p:strVal val="#ppt_y"/>
                                          </p:val>
                                        </p:tav>
                                        <p:tav tm="100000">
                                          <p:val>
                                            <p:strVal val="#ppt_y"/>
                                          </p:val>
                                        </p:tav>
                                      </p:tavLst>
                                    </p:anim>
                                  </p:childTnLst>
                                </p:cTn>
                              </p:par>
                            </p:childTnLst>
                          </p:cTn>
                        </p:par>
                        <p:par>
                          <p:cTn id="43" fill="hold">
                            <p:stCondLst>
                              <p:cond delay="2900"/>
                            </p:stCondLst>
                            <p:childTnLst>
                              <p:par>
                                <p:cTn id="44" presetID="22" presetClass="entr" presetSubtype="4"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childTnLst>
                          </p:cTn>
                        </p:par>
                        <p:par>
                          <p:cTn id="47" fill="hold">
                            <p:stCondLst>
                              <p:cond delay="3400"/>
                            </p:stCondLst>
                            <p:childTnLst>
                              <p:par>
                                <p:cTn id="48" presetID="2" presetClass="entr" presetSubtype="8"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additive="base">
                                        <p:cTn id="50" dur="300" fill="hold"/>
                                        <p:tgtEl>
                                          <p:spTgt spid="54"/>
                                        </p:tgtEl>
                                        <p:attrNameLst>
                                          <p:attrName>ppt_x</p:attrName>
                                        </p:attrNameLst>
                                      </p:cBhvr>
                                      <p:tavLst>
                                        <p:tav tm="0">
                                          <p:val>
                                            <p:strVal val="0-#ppt_w/2"/>
                                          </p:val>
                                        </p:tav>
                                        <p:tav tm="100000">
                                          <p:val>
                                            <p:strVal val="#ppt_x"/>
                                          </p:val>
                                        </p:tav>
                                      </p:tavLst>
                                    </p:anim>
                                    <p:anim calcmode="lin" valueType="num">
                                      <p:cBhvr additive="base">
                                        <p:cTn id="51" dur="300" fill="hold"/>
                                        <p:tgtEl>
                                          <p:spTgt spid="54"/>
                                        </p:tgtEl>
                                        <p:attrNameLst>
                                          <p:attrName>ppt_y</p:attrName>
                                        </p:attrNameLst>
                                      </p:cBhvr>
                                      <p:tavLst>
                                        <p:tav tm="0">
                                          <p:val>
                                            <p:strVal val="#ppt_y"/>
                                          </p:val>
                                        </p:tav>
                                        <p:tav tm="100000">
                                          <p:val>
                                            <p:strVal val="#ppt_y"/>
                                          </p:val>
                                        </p:tav>
                                      </p:tavLst>
                                    </p:anim>
                                  </p:childTnLst>
                                </p:cTn>
                              </p:par>
                            </p:childTnLst>
                          </p:cTn>
                        </p:par>
                        <p:par>
                          <p:cTn id="52" fill="hold">
                            <p:stCondLst>
                              <p:cond delay="3700"/>
                            </p:stCondLst>
                            <p:childTnLst>
                              <p:par>
                                <p:cTn id="53" presetID="22" presetClass="entr" presetSubtype="4"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4200"/>
                            </p:stCondLst>
                            <p:childTnLst>
                              <p:par>
                                <p:cTn id="57" presetID="2" presetClass="entr" presetSubtype="8"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300" fill="hold"/>
                                        <p:tgtEl>
                                          <p:spTgt spid="56"/>
                                        </p:tgtEl>
                                        <p:attrNameLst>
                                          <p:attrName>ppt_x</p:attrName>
                                        </p:attrNameLst>
                                      </p:cBhvr>
                                      <p:tavLst>
                                        <p:tav tm="0">
                                          <p:val>
                                            <p:strVal val="0-#ppt_w/2"/>
                                          </p:val>
                                        </p:tav>
                                        <p:tav tm="100000">
                                          <p:val>
                                            <p:strVal val="#ppt_x"/>
                                          </p:val>
                                        </p:tav>
                                      </p:tavLst>
                                    </p:anim>
                                    <p:anim calcmode="lin" valueType="num">
                                      <p:cBhvr additive="base">
                                        <p:cTn id="60" dur="300" fill="hold"/>
                                        <p:tgtEl>
                                          <p:spTgt spid="56"/>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wipe(down)">
                                      <p:cBhvr>
                                        <p:cTn id="64" dur="500"/>
                                        <p:tgtEl>
                                          <p:spTgt spid="57"/>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additive="base">
                                        <p:cTn id="68" dur="300" fill="hold"/>
                                        <p:tgtEl>
                                          <p:spTgt spid="58"/>
                                        </p:tgtEl>
                                        <p:attrNameLst>
                                          <p:attrName>ppt_x</p:attrName>
                                        </p:attrNameLst>
                                      </p:cBhvr>
                                      <p:tavLst>
                                        <p:tav tm="0">
                                          <p:val>
                                            <p:strVal val="0-#ppt_w/2"/>
                                          </p:val>
                                        </p:tav>
                                        <p:tav tm="100000">
                                          <p:val>
                                            <p:strVal val="#ppt_x"/>
                                          </p:val>
                                        </p:tav>
                                      </p:tavLst>
                                    </p:anim>
                                    <p:anim calcmode="lin" valueType="num">
                                      <p:cBhvr additive="base">
                                        <p:cTn id="69" dur="3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4" grpId="0"/>
      <p:bldP spid="56"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C3850FC-42C3-4950-9361-FA625535A1D8}"/>
              </a:ext>
            </a:extLst>
          </p:cNvPr>
          <p:cNvPicPr>
            <a:picLocks noChangeAspect="1"/>
          </p:cNvPicPr>
          <p:nvPr/>
        </p:nvPicPr>
        <p:blipFill rotWithShape="1">
          <a:blip r:embed="rId5">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pic>
        <p:nvPicPr>
          <p:cNvPr id="9" name="图片 8">
            <a:extLst>
              <a:ext uri="{FF2B5EF4-FFF2-40B4-BE49-F238E27FC236}">
                <a16:creationId xmlns:a16="http://schemas.microsoft.com/office/drawing/2014/main" xmlns="" id="{F0D7C367-5CC9-4AC9-9E09-41B3B7935E7F}"/>
              </a:ext>
            </a:extLst>
          </p:cNvPr>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xmlns="" id="{3C24CA4B-2FC0-4FF2-A8EF-C72F486D749F}"/>
              </a:ext>
            </a:extLst>
          </p:cNvPr>
          <p:cNvSpPr txBox="1">
            <a:spLocks noChangeArrowheads="1"/>
          </p:cNvSpPr>
          <p:nvPr/>
        </p:nvSpPr>
        <p:spPr bwMode="auto">
          <a:xfrm>
            <a:off x="5251377" y="2905168"/>
            <a:ext cx="2502504"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xmlns="" id="{03BE4C68-E22C-4D95-AAF6-25828293DC17}"/>
              </a:ext>
            </a:extLst>
          </p:cNvPr>
          <p:cNvSpPr/>
          <p:nvPr>
            <p:custDataLst>
              <p:tags r:id="rId1"/>
            </p:custDataLst>
          </p:nvPr>
        </p:nvSpPr>
        <p:spPr>
          <a:xfrm>
            <a:off x="4797273" y="2300676"/>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r>
              <a:rPr lang="zh-CN" altLang="en-US" sz="1400" b="1" dirty="0">
                <a:solidFill>
                  <a:schemeClr val="accent1"/>
                </a:solidFill>
                <a:latin typeface="微软雅黑" pitchFamily="34" charset="-122"/>
                <a:ea typeface="微软雅黑" pitchFamily="34" charset="-122"/>
              </a:rPr>
              <a:t>投资回报</a:t>
            </a:r>
          </a:p>
        </p:txBody>
      </p:sp>
      <p:sp>
        <p:nvSpPr>
          <p:cNvPr id="12" name="MH_Other_1">
            <a:extLst>
              <a:ext uri="{FF2B5EF4-FFF2-40B4-BE49-F238E27FC236}">
                <a16:creationId xmlns:a16="http://schemas.microsoft.com/office/drawing/2014/main" xmlns="" id="{68BA08AA-6D46-4357-8B04-FB1A87DF93E9}"/>
              </a:ext>
            </a:extLst>
          </p:cNvPr>
          <p:cNvSpPr txBox="1"/>
          <p:nvPr>
            <p:custDataLst>
              <p:tags r:id="rId2"/>
            </p:custDataLst>
          </p:nvPr>
        </p:nvSpPr>
        <p:spPr>
          <a:xfrm flipH="1">
            <a:off x="4950617" y="2264672"/>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extLst>
      <p:ext uri="{BB962C8B-B14F-4D97-AF65-F5344CB8AC3E}">
        <p14:creationId xmlns:p14="http://schemas.microsoft.com/office/powerpoint/2010/main" val="1901107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AA527DE6-73E2-4F82-9B07-38745B19A44A}"/>
              </a:ext>
            </a:extLst>
          </p:cNvPr>
          <p:cNvPicPr>
            <a:picLocks noChangeAspect="1"/>
          </p:cNvPicPr>
          <p:nvPr/>
        </p:nvPicPr>
        <p:blipFill rotWithShape="1">
          <a:blip r:embed="rId14">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sp>
        <p:nvSpPr>
          <p:cNvPr id="16" name="MH_SubTitle_1"/>
          <p:cNvSpPr/>
          <p:nvPr>
            <p:custDataLst>
              <p:tags r:id="rId2"/>
            </p:custDataLst>
          </p:nvPr>
        </p:nvSpPr>
        <p:spPr>
          <a:xfrm>
            <a:off x="3559018" y="1717973"/>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69">
              <a:defRPr/>
            </a:pPr>
            <a:r>
              <a:rPr lang="zh-CN" altLang="en-US" sz="1400" b="1" dirty="0">
                <a:solidFill>
                  <a:schemeClr val="accent1"/>
                </a:solidFill>
                <a:latin typeface="微软雅黑" pitchFamily="34" charset="-122"/>
                <a:ea typeface="微软雅黑" pitchFamily="34" charset="-122"/>
              </a:rPr>
              <a:t>项目介绍</a:t>
            </a:r>
            <a:endParaRPr lang="zh-CN" altLang="en-US" sz="1400" kern="0" dirty="0">
              <a:solidFill>
                <a:schemeClr val="accent1"/>
              </a:solidFill>
              <a:latin typeface="微软雅黑" pitchFamily="34" charset="-122"/>
              <a:ea typeface="微软雅黑" pitchFamily="34" charset="-122"/>
            </a:endParaRPr>
          </a:p>
        </p:txBody>
      </p:sp>
      <p:sp>
        <p:nvSpPr>
          <p:cNvPr id="37" name="MH_Other_1"/>
          <p:cNvSpPr txBox="1"/>
          <p:nvPr>
            <p:custDataLst>
              <p:tags r:id="rId3"/>
            </p:custDataLst>
          </p:nvPr>
        </p:nvSpPr>
        <p:spPr>
          <a:xfrm flipH="1">
            <a:off x="3712362" y="1681969"/>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19" name="MH_SubTitle_2"/>
          <p:cNvSpPr/>
          <p:nvPr>
            <p:custDataLst>
              <p:tags r:id="rId4"/>
            </p:custDataLst>
          </p:nvPr>
        </p:nvSpPr>
        <p:spPr>
          <a:xfrm flipH="1">
            <a:off x="2073050" y="2424532"/>
            <a:ext cx="2977441" cy="42759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2"/>
          </a:solidFill>
          <a:ln w="25400" cap="flat" cmpd="sng" algn="ctr">
            <a:noFill/>
            <a:prstDash val="solid"/>
          </a:ln>
          <a:effectLst/>
        </p:spPr>
        <p:txBody>
          <a:bodyPr wrap="square" lIns="230429" tIns="0" rIns="0" bIns="0" rtlCol="0" anchor="ctr">
            <a:noAutofit/>
          </a:bodyPr>
          <a:lstStyle/>
          <a:p>
            <a:pPr algn="ctr"/>
            <a:r>
              <a:rPr lang="zh-CN" altLang="en-US" sz="1400" b="1" dirty="0">
                <a:solidFill>
                  <a:schemeClr val="accent1"/>
                </a:solidFill>
                <a:latin typeface="微软雅黑" pitchFamily="34" charset="-122"/>
                <a:ea typeface="微软雅黑" pitchFamily="34" charset="-122"/>
              </a:rPr>
              <a:t>产品运行</a:t>
            </a:r>
            <a:endParaRPr lang="zh-CN" altLang="en-US" sz="1400" kern="0" dirty="0">
              <a:solidFill>
                <a:schemeClr val="accent1"/>
              </a:solidFill>
              <a:latin typeface="微软雅黑" pitchFamily="34" charset="-122"/>
              <a:ea typeface="微软雅黑" pitchFamily="34" charset="-122"/>
            </a:endParaRPr>
          </a:p>
        </p:txBody>
      </p:sp>
      <p:sp>
        <p:nvSpPr>
          <p:cNvPr id="38" name="MH_Other_2"/>
          <p:cNvSpPr txBox="1"/>
          <p:nvPr>
            <p:custDataLst>
              <p:tags r:id="rId5"/>
            </p:custDataLst>
          </p:nvPr>
        </p:nvSpPr>
        <p:spPr>
          <a:xfrm flipH="1">
            <a:off x="4313882" y="2402049"/>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12" name="MH_SubTitle_1"/>
          <p:cNvSpPr/>
          <p:nvPr>
            <p:custDataLst>
              <p:tags r:id="rId6"/>
            </p:custDataLst>
          </p:nvPr>
        </p:nvSpPr>
        <p:spPr>
          <a:xfrm>
            <a:off x="3559018" y="3089851"/>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3"/>
          </a:solidFill>
          <a:ln w="25400" cap="flat" cmpd="sng" algn="ctr">
            <a:noFill/>
            <a:prstDash val="solid"/>
          </a:ln>
          <a:effectLst/>
        </p:spPr>
        <p:txBody>
          <a:bodyPr wrap="square" lIns="972922" tIns="0" rIns="0" bIns="0" rtlCol="0" anchor="ctr" anchorCtr="0">
            <a:noAutofit/>
          </a:bodyPr>
          <a:lstStyle/>
          <a:p>
            <a:pPr defTabSz="685869">
              <a:defRPr/>
            </a:pPr>
            <a:r>
              <a:rPr lang="zh-CN" altLang="en-US" sz="1400" b="1" dirty="0">
                <a:solidFill>
                  <a:schemeClr val="accent1"/>
                </a:solidFill>
                <a:latin typeface="微软雅黑" pitchFamily="34" charset="-122"/>
                <a:ea typeface="微软雅黑" pitchFamily="34" charset="-122"/>
              </a:rPr>
              <a:t>市场分析</a:t>
            </a:r>
            <a:endParaRPr lang="zh-CN" altLang="en-US" sz="1400" kern="0" dirty="0">
              <a:solidFill>
                <a:schemeClr val="accent1"/>
              </a:solidFill>
              <a:latin typeface="微软雅黑" pitchFamily="34" charset="-122"/>
              <a:ea typeface="微软雅黑" pitchFamily="34" charset="-122"/>
            </a:endParaRPr>
          </a:p>
        </p:txBody>
      </p:sp>
      <p:sp>
        <p:nvSpPr>
          <p:cNvPr id="20" name="MH_Other_1"/>
          <p:cNvSpPr txBox="1"/>
          <p:nvPr>
            <p:custDataLst>
              <p:tags r:id="rId7"/>
            </p:custDataLst>
          </p:nvPr>
        </p:nvSpPr>
        <p:spPr>
          <a:xfrm flipH="1">
            <a:off x="3712362" y="305012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21" name="MH_SubTitle_2"/>
          <p:cNvSpPr/>
          <p:nvPr>
            <p:custDataLst>
              <p:tags r:id="rId8"/>
            </p:custDataLst>
          </p:nvPr>
        </p:nvSpPr>
        <p:spPr>
          <a:xfrm flipH="1">
            <a:off x="2073050" y="3796410"/>
            <a:ext cx="2977441" cy="427592"/>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3969983 w 4508453"/>
              <a:gd name="connsiteY3" fmla="*/ 88141 h 969560"/>
              <a:gd name="connsiteX4" fmla="*/ 4411497 w 4508453"/>
              <a:gd name="connsiteY4" fmla="*/ 489518 h 969560"/>
              <a:gd name="connsiteX5" fmla="*/ 4411496 w 4508453"/>
              <a:gd name="connsiteY5" fmla="*/ 489518 h 969560"/>
              <a:gd name="connsiteX6" fmla="*/ 3969982 w 4508453"/>
              <a:gd name="connsiteY6" fmla="*/ 890894 h 969560"/>
              <a:gd name="connsiteX7" fmla="*/ 1260428 w 4508453"/>
              <a:gd name="connsiteY7" fmla="*/ 890894 h 969560"/>
              <a:gd name="connsiteX8" fmla="*/ 1260428 w 4508453"/>
              <a:gd name="connsiteY8" fmla="*/ 88141 h 969560"/>
              <a:gd name="connsiteX9" fmla="*/ 4023673 w 4508453"/>
              <a:gd name="connsiteY9" fmla="*/ 0 h 969560"/>
              <a:gd name="connsiteX10" fmla="*/ 484780 w 4508453"/>
              <a:gd name="connsiteY10" fmla="*/ 0 h 969560"/>
              <a:gd name="connsiteX11" fmla="*/ 9849 w 4508453"/>
              <a:gd name="connsiteY11" fmla="*/ 387080 h 969560"/>
              <a:gd name="connsiteX12" fmla="*/ 0 w 4508453"/>
              <a:gd name="connsiteY12" fmla="*/ 484780 h 969560"/>
              <a:gd name="connsiteX13" fmla="*/ 9849 w 4508453"/>
              <a:gd name="connsiteY13" fmla="*/ 582479 h 969560"/>
              <a:gd name="connsiteX14" fmla="*/ 484780 w 4508453"/>
              <a:gd name="connsiteY14" fmla="*/ 969559 h 969560"/>
              <a:gd name="connsiteX15" fmla="*/ 4023672 w 4508453"/>
              <a:gd name="connsiteY15" fmla="*/ 969560 h 969560"/>
              <a:gd name="connsiteX16" fmla="*/ 4508452 w 4508453"/>
              <a:gd name="connsiteY16" fmla="*/ 484780 h 969560"/>
              <a:gd name="connsiteX17" fmla="*/ 4508453 w 4508453"/>
              <a:gd name="connsiteY17" fmla="*/ 484780 h 969560"/>
              <a:gd name="connsiteX18" fmla="*/ 4023673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3969983" y="88141"/>
                </a:moveTo>
                <a:cubicBezTo>
                  <a:pt x="4213825" y="88141"/>
                  <a:pt x="4411497" y="267843"/>
                  <a:pt x="4411497" y="489518"/>
                </a:cubicBezTo>
                <a:lnTo>
                  <a:pt x="4411496" y="489518"/>
                </a:lnTo>
                <a:cubicBezTo>
                  <a:pt x="4411496" y="711192"/>
                  <a:pt x="4213824" y="890894"/>
                  <a:pt x="3969982" y="890894"/>
                </a:cubicBezTo>
                <a:lnTo>
                  <a:pt x="1260428" y="890894"/>
                </a:lnTo>
                <a:lnTo>
                  <a:pt x="1260428" y="88141"/>
                </a:lnTo>
                <a:close/>
                <a:moveTo>
                  <a:pt x="4023673" y="0"/>
                </a:moveTo>
                <a:lnTo>
                  <a:pt x="484780" y="0"/>
                </a:lnTo>
                <a:cubicBezTo>
                  <a:pt x="250510" y="0"/>
                  <a:pt x="55053" y="166174"/>
                  <a:pt x="9849" y="387080"/>
                </a:cubicBezTo>
                <a:lnTo>
                  <a:pt x="0" y="484780"/>
                </a:lnTo>
                <a:lnTo>
                  <a:pt x="9849" y="582479"/>
                </a:lnTo>
                <a:cubicBezTo>
                  <a:pt x="55053" y="803386"/>
                  <a:pt x="250510" y="969559"/>
                  <a:pt x="484780" y="969559"/>
                </a:cubicBezTo>
                <a:lnTo>
                  <a:pt x="4023672" y="969560"/>
                </a:lnTo>
                <a:cubicBezTo>
                  <a:pt x="4291409" y="969560"/>
                  <a:pt x="4508452" y="752517"/>
                  <a:pt x="4508452" y="484780"/>
                </a:cubicBezTo>
                <a:lnTo>
                  <a:pt x="4508453" y="484780"/>
                </a:lnTo>
                <a:cubicBezTo>
                  <a:pt x="4508453" y="217043"/>
                  <a:pt x="4291410" y="0"/>
                  <a:pt x="4023673" y="0"/>
                </a:cubicBezTo>
                <a:close/>
              </a:path>
            </a:pathLst>
          </a:custGeom>
          <a:solidFill>
            <a:schemeClr val="accent4"/>
          </a:solidFill>
          <a:ln w="25400" cap="flat" cmpd="sng" algn="ctr">
            <a:noFill/>
            <a:prstDash val="solid"/>
          </a:ln>
          <a:effectLst/>
        </p:spPr>
        <p:txBody>
          <a:bodyPr wrap="square" lIns="230429" tIns="0" rIns="0" bIns="0" rtlCol="0" anchor="ctr">
            <a:noAutofit/>
          </a:bodyPr>
          <a:lstStyle/>
          <a:p>
            <a:pPr algn="ctr"/>
            <a:r>
              <a:rPr lang="zh-CN" altLang="en-US" sz="1400" b="1" dirty="0">
                <a:solidFill>
                  <a:schemeClr val="accent1"/>
                </a:solidFill>
                <a:latin typeface="微软雅黑" pitchFamily="34" charset="-122"/>
                <a:ea typeface="微软雅黑" pitchFamily="34" charset="-122"/>
              </a:rPr>
              <a:t>投资回报</a:t>
            </a:r>
          </a:p>
        </p:txBody>
      </p:sp>
      <p:sp>
        <p:nvSpPr>
          <p:cNvPr id="23" name="MH_Other_2"/>
          <p:cNvSpPr txBox="1"/>
          <p:nvPr>
            <p:custDataLst>
              <p:tags r:id="rId9"/>
            </p:custDataLst>
          </p:nvPr>
        </p:nvSpPr>
        <p:spPr>
          <a:xfrm flipH="1">
            <a:off x="4313882" y="377020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24" name="MH_Others_1"/>
          <p:cNvSpPr txBox="1"/>
          <p:nvPr>
            <p:custDataLst>
              <p:tags r:id="rId10"/>
            </p:custDataLst>
          </p:nvPr>
        </p:nvSpPr>
        <p:spPr>
          <a:xfrm>
            <a:off x="2961836" y="946354"/>
            <a:ext cx="1194364" cy="481674"/>
          </a:xfrm>
          <a:prstGeom prst="rect">
            <a:avLst/>
          </a:prstGeom>
          <a:noFill/>
        </p:spPr>
        <p:txBody>
          <a:bodyPr vert="horz" wrap="square" lIns="0" tIns="0" rIns="0" bIns="0" rtlCol="0" anchor="ctr" anchorCtr="0">
            <a:spAutoFit/>
          </a:bodyPr>
          <a:lstStyle/>
          <a:p>
            <a:pPr algn="ctr"/>
            <a:r>
              <a:rPr lang="zh-CN" altLang="en-US" sz="31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25" name="MH_Others_2"/>
          <p:cNvSpPr txBox="1"/>
          <p:nvPr>
            <p:custDataLst>
              <p:tags r:id="rId11"/>
            </p:custDataLst>
          </p:nvPr>
        </p:nvSpPr>
        <p:spPr>
          <a:xfrm>
            <a:off x="4137967" y="1180598"/>
            <a:ext cx="1224136" cy="215444"/>
          </a:xfrm>
          <a:prstGeom prst="rect">
            <a:avLst/>
          </a:prstGeom>
          <a:noFill/>
        </p:spPr>
        <p:txBody>
          <a:bodyPr wrap="square" lIns="0" tIns="0" rIns="0" bIns="0">
            <a:spAutoFit/>
          </a:bodyPr>
          <a:lstStyle/>
          <a:p>
            <a:pPr algn="dist">
              <a:defRPr/>
            </a:pPr>
            <a:r>
              <a:rPr lang="en-US" altLang="zh-CN"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14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93274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550"/>
                            </p:stCondLst>
                            <p:childTnLst>
                              <p:par>
                                <p:cTn id="13" presetID="23" presetClass="entr" presetSubtype="288" fill="hold" grpId="0" nodeType="afterEffect">
                                  <p:stCondLst>
                                    <p:cond delay="0"/>
                                  </p:stCondLst>
                                  <p:iterate type="lt">
                                    <p:tmPct val="0"/>
                                  </p:iterate>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strVal val="4/3*#ppt_w"/>
                                          </p:val>
                                        </p:tav>
                                        <p:tav tm="100000">
                                          <p:val>
                                            <p:strVal val="#ppt_w"/>
                                          </p:val>
                                        </p:tav>
                                      </p:tavLst>
                                    </p:anim>
                                    <p:anim calcmode="lin" valueType="num">
                                      <p:cBhvr>
                                        <p:cTn id="16" dur="500" fill="hold"/>
                                        <p:tgtEl>
                                          <p:spTgt spid="25"/>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1+#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p:bldP spid="19" grpId="0" animBg="1"/>
      <p:bldP spid="38" grpId="0"/>
      <p:bldP spid="12" grpId="0" animBg="1"/>
      <p:bldP spid="20" grpId="0"/>
      <p:bldP spid="21" grpId="0" animBg="1"/>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1" y="1195391"/>
            <a:ext cx="3618411" cy="3392882"/>
          </a:xfrm>
          <a:prstGeom prst="rect">
            <a:avLst/>
          </a:prstGeom>
          <a:blipFill dpi="0" rotWithShape="1">
            <a:blip r:embed="rId3"/>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组合 28"/>
          <p:cNvGrpSpPr/>
          <p:nvPr/>
        </p:nvGrpSpPr>
        <p:grpSpPr>
          <a:xfrm>
            <a:off x="3221853" y="1411419"/>
            <a:ext cx="1863207" cy="462926"/>
            <a:chOff x="3221852" y="1410625"/>
            <a:chExt cx="1863207" cy="462926"/>
          </a:xfrm>
        </p:grpSpPr>
        <p:sp>
          <p:nvSpPr>
            <p:cNvPr id="5" name="Rectangle: Rounded Corners 5"/>
            <p:cNvSpPr/>
            <p:nvPr/>
          </p:nvSpPr>
          <p:spPr>
            <a:xfrm>
              <a:off x="3221852" y="1410625"/>
              <a:ext cx="1863207" cy="462926"/>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prstTxWarp prst="textNoShape">
                <a:avLst/>
              </a:prstTxWarp>
              <a:normAutofit/>
            </a:bodyPr>
            <a:lstStyle/>
            <a:p>
              <a:pPr lvl="0" algn="r"/>
              <a:r>
                <a:rPr lang="zh-CN" altLang="en-US" sz="1400" b="1" dirty="0">
                  <a:solidFill>
                    <a:schemeClr val="bg1"/>
                  </a:solidFill>
                </a:rPr>
                <a:t>标题文本预设</a:t>
              </a:r>
            </a:p>
          </p:txBody>
        </p:sp>
        <p:sp>
          <p:nvSpPr>
            <p:cNvPr id="6" name="Freeform: Shape 4"/>
            <p:cNvSpPr>
              <a:spLocks/>
            </p:cNvSpPr>
            <p:nvPr/>
          </p:nvSpPr>
          <p:spPr bwMode="auto">
            <a:xfrm>
              <a:off x="3426346" y="1506690"/>
              <a:ext cx="367352" cy="270792"/>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chemeClr val="bg1"/>
            </a:solidFill>
            <a:ln w="9525">
              <a:noFill/>
              <a:round/>
              <a:headEnd/>
              <a:tailEnd/>
            </a:ln>
          </p:spPr>
          <p:txBody>
            <a:bodyPr anchor="ctr"/>
            <a:lstStyle/>
            <a:p>
              <a:pPr algn="ctr"/>
              <a:endParaRPr/>
            </a:p>
          </p:txBody>
        </p:sp>
      </p:grpSp>
      <p:sp>
        <p:nvSpPr>
          <p:cNvPr id="7" name="Oval 7"/>
          <p:cNvSpPr/>
          <p:nvPr/>
        </p:nvSpPr>
        <p:spPr>
          <a:xfrm>
            <a:off x="4650678" y="3796005"/>
            <a:ext cx="434387" cy="4343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9"/>
          <p:cNvSpPr>
            <a:spLocks/>
          </p:cNvSpPr>
          <p:nvPr/>
        </p:nvSpPr>
        <p:spPr bwMode="auto">
          <a:xfrm>
            <a:off x="4783354" y="3963924"/>
            <a:ext cx="148106" cy="114857"/>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Freeform: Shape 10"/>
          <p:cNvSpPr>
            <a:spLocks/>
          </p:cNvSpPr>
          <p:nvPr/>
        </p:nvSpPr>
        <p:spPr bwMode="auto">
          <a:xfrm>
            <a:off x="4754640" y="3935210"/>
            <a:ext cx="234249" cy="179087"/>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Freeform: Shape 11"/>
          <p:cNvSpPr>
            <a:spLocks/>
          </p:cNvSpPr>
          <p:nvPr/>
        </p:nvSpPr>
        <p:spPr bwMode="auto">
          <a:xfrm>
            <a:off x="4935238" y="3970724"/>
            <a:ext cx="21158" cy="21914"/>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Freeform: Shape 12"/>
          <p:cNvSpPr>
            <a:spLocks/>
          </p:cNvSpPr>
          <p:nvPr/>
        </p:nvSpPr>
        <p:spPr bwMode="auto">
          <a:xfrm>
            <a:off x="4927682" y="4064423"/>
            <a:ext cx="28715" cy="680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Freeform: Shape 13"/>
          <p:cNvSpPr>
            <a:spLocks/>
          </p:cNvSpPr>
          <p:nvPr/>
        </p:nvSpPr>
        <p:spPr bwMode="auto">
          <a:xfrm>
            <a:off x="4935239" y="4042510"/>
            <a:ext cx="28715" cy="7556"/>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Freeform: Shape 14"/>
          <p:cNvSpPr>
            <a:spLocks/>
          </p:cNvSpPr>
          <p:nvPr/>
        </p:nvSpPr>
        <p:spPr bwMode="auto">
          <a:xfrm>
            <a:off x="4935239" y="4021352"/>
            <a:ext cx="28715" cy="6800"/>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Freeform: Shape 15"/>
          <p:cNvSpPr>
            <a:spLocks/>
          </p:cNvSpPr>
          <p:nvPr/>
        </p:nvSpPr>
        <p:spPr bwMode="auto">
          <a:xfrm>
            <a:off x="4813580" y="3992639"/>
            <a:ext cx="43072" cy="28715"/>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Oval 17"/>
          <p:cNvSpPr/>
          <p:nvPr/>
        </p:nvSpPr>
        <p:spPr>
          <a:xfrm>
            <a:off x="4650678" y="2951943"/>
            <a:ext cx="434387" cy="434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Freeform: Shape 19"/>
          <p:cNvSpPr>
            <a:spLocks/>
          </p:cNvSpPr>
          <p:nvPr/>
        </p:nvSpPr>
        <p:spPr bwMode="auto">
          <a:xfrm>
            <a:off x="4756152" y="3065834"/>
            <a:ext cx="214603" cy="229715"/>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Freeform: Shape 20"/>
          <p:cNvSpPr>
            <a:spLocks/>
          </p:cNvSpPr>
          <p:nvPr/>
        </p:nvSpPr>
        <p:spPr bwMode="auto">
          <a:xfrm>
            <a:off x="4784865" y="3094547"/>
            <a:ext cx="157174" cy="143572"/>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Freeform: Shape 21"/>
          <p:cNvSpPr>
            <a:spLocks/>
          </p:cNvSpPr>
          <p:nvPr/>
        </p:nvSpPr>
        <p:spPr bwMode="auto">
          <a:xfrm>
            <a:off x="4870253" y="3116462"/>
            <a:ext cx="43072" cy="43071"/>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Oval 23"/>
          <p:cNvSpPr/>
          <p:nvPr/>
        </p:nvSpPr>
        <p:spPr>
          <a:xfrm>
            <a:off x="4650678" y="2107880"/>
            <a:ext cx="434387" cy="4343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25"/>
          <p:cNvSpPr>
            <a:spLocks/>
          </p:cNvSpPr>
          <p:nvPr/>
        </p:nvSpPr>
        <p:spPr bwMode="auto">
          <a:xfrm>
            <a:off x="4806401" y="2271975"/>
            <a:ext cx="114102" cy="114858"/>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Freeform: Shape 26"/>
          <p:cNvSpPr>
            <a:spLocks/>
          </p:cNvSpPr>
          <p:nvPr/>
        </p:nvSpPr>
        <p:spPr bwMode="auto">
          <a:xfrm>
            <a:off x="4835115" y="2300689"/>
            <a:ext cx="31737" cy="32492"/>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Freeform: Shape 27"/>
          <p:cNvSpPr>
            <a:spLocks/>
          </p:cNvSpPr>
          <p:nvPr/>
        </p:nvSpPr>
        <p:spPr bwMode="auto">
          <a:xfrm>
            <a:off x="4748973" y="2222103"/>
            <a:ext cx="228959" cy="193445"/>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TextBox 33"/>
          <p:cNvSpPr txBox="1"/>
          <p:nvPr/>
        </p:nvSpPr>
        <p:spPr>
          <a:xfrm>
            <a:off x="5081893" y="2058948"/>
            <a:ext cx="3524263" cy="253915"/>
          </a:xfrm>
          <a:prstGeom prst="rect">
            <a:avLst/>
          </a:prstGeom>
        </p:spPr>
        <p:txBody>
          <a:bodyPr vert="horz" wrap="none" lIns="144000" rIns="144000">
            <a:normAutofit fontScale="77500" lnSpcReduction="20000"/>
          </a:bodyPr>
          <a:lstStyle/>
          <a:p>
            <a:r>
              <a:rPr lang="zh-CN" altLang="en-US" sz="1600" b="1" kern="900" dirty="0">
                <a:solidFill>
                  <a:schemeClr val="accent1"/>
                </a:solidFill>
              </a:rPr>
              <a:t>标题文本预设</a:t>
            </a:r>
          </a:p>
        </p:txBody>
      </p:sp>
      <p:sp>
        <p:nvSpPr>
          <p:cNvPr id="24" name="TextBox 34"/>
          <p:cNvSpPr txBox="1"/>
          <p:nvPr/>
        </p:nvSpPr>
        <p:spPr>
          <a:xfrm>
            <a:off x="5081893" y="2312864"/>
            <a:ext cx="3524263" cy="208471"/>
          </a:xfrm>
          <a:prstGeom prst="rect">
            <a:avLst/>
          </a:prstGeom>
        </p:spPr>
        <p:txBody>
          <a:bodyPr vert="horz" wrap="square" lIns="144000" rIns="144000">
            <a:normAutofit fontScale="62500" lnSpcReduction="20000"/>
          </a:bodyPr>
          <a:lstStyle/>
          <a:p>
            <a:pPr lvl="0">
              <a:lnSpc>
                <a:spcPct val="120000"/>
              </a:lnSpc>
            </a:pPr>
            <a:r>
              <a:rPr lang="zh-CN" altLang="en-US" sz="1100">
                <a:solidFill>
                  <a:schemeClr val="dk1">
                    <a:lumMod val="100000"/>
                  </a:schemeClr>
                </a:solidFill>
              </a:rPr>
              <a:t>此部分内容作为文字排版占位显示（建议使用主题字体）</a:t>
            </a:r>
          </a:p>
        </p:txBody>
      </p:sp>
      <p:sp>
        <p:nvSpPr>
          <p:cNvPr id="25" name="TextBox 36"/>
          <p:cNvSpPr txBox="1"/>
          <p:nvPr/>
        </p:nvSpPr>
        <p:spPr>
          <a:xfrm>
            <a:off x="5081893" y="2917461"/>
            <a:ext cx="3524263" cy="253915"/>
          </a:xfrm>
          <a:prstGeom prst="rect">
            <a:avLst/>
          </a:prstGeom>
        </p:spPr>
        <p:txBody>
          <a:bodyPr vert="horz" wrap="none" lIns="144000" rIns="144000">
            <a:normAutofit fontScale="77500" lnSpcReduction="20000"/>
          </a:bodyPr>
          <a:lstStyle/>
          <a:p>
            <a:r>
              <a:rPr lang="zh-CN" altLang="en-US" sz="1600" b="1" kern="900">
                <a:solidFill>
                  <a:schemeClr val="accent2"/>
                </a:solidFill>
              </a:rPr>
              <a:t>标题文本预设</a:t>
            </a:r>
          </a:p>
        </p:txBody>
      </p:sp>
      <p:sp>
        <p:nvSpPr>
          <p:cNvPr id="26" name="TextBox 37"/>
          <p:cNvSpPr txBox="1"/>
          <p:nvPr/>
        </p:nvSpPr>
        <p:spPr>
          <a:xfrm>
            <a:off x="5081893" y="3171377"/>
            <a:ext cx="3524263" cy="208471"/>
          </a:xfrm>
          <a:prstGeom prst="rect">
            <a:avLst/>
          </a:prstGeom>
        </p:spPr>
        <p:txBody>
          <a:bodyPr vert="horz" wrap="square" lIns="144000" rIns="144000">
            <a:normAutofit fontScale="62500" lnSpcReduction="20000"/>
          </a:bodyPr>
          <a:lstStyle/>
          <a:p>
            <a:pPr lvl="0">
              <a:lnSpc>
                <a:spcPct val="120000"/>
              </a:lnSpc>
            </a:pPr>
            <a:r>
              <a:rPr lang="zh-CN" altLang="en-US" sz="1100">
                <a:solidFill>
                  <a:schemeClr val="dk1">
                    <a:lumMod val="100000"/>
                  </a:schemeClr>
                </a:solidFill>
              </a:rPr>
              <a:t>此部分内容作为文字排版占位显示（建议使用主题字体）</a:t>
            </a:r>
          </a:p>
        </p:txBody>
      </p:sp>
      <p:sp>
        <p:nvSpPr>
          <p:cNvPr id="27" name="TextBox 39"/>
          <p:cNvSpPr txBox="1"/>
          <p:nvPr/>
        </p:nvSpPr>
        <p:spPr>
          <a:xfrm>
            <a:off x="5081893" y="3747072"/>
            <a:ext cx="3524263" cy="253915"/>
          </a:xfrm>
          <a:prstGeom prst="rect">
            <a:avLst/>
          </a:prstGeom>
        </p:spPr>
        <p:txBody>
          <a:bodyPr vert="horz" wrap="none" lIns="144000" rIns="144000">
            <a:normAutofit fontScale="77500" lnSpcReduction="20000"/>
          </a:bodyPr>
          <a:lstStyle/>
          <a:p>
            <a:r>
              <a:rPr lang="zh-CN" altLang="en-US" sz="1600" b="1" kern="900">
                <a:solidFill>
                  <a:schemeClr val="accent3"/>
                </a:solidFill>
              </a:rPr>
              <a:t>标题文本预设</a:t>
            </a:r>
          </a:p>
        </p:txBody>
      </p:sp>
      <p:sp>
        <p:nvSpPr>
          <p:cNvPr id="28" name="TextBox 40"/>
          <p:cNvSpPr txBox="1"/>
          <p:nvPr/>
        </p:nvSpPr>
        <p:spPr>
          <a:xfrm>
            <a:off x="5081893" y="4000988"/>
            <a:ext cx="3524263" cy="208471"/>
          </a:xfrm>
          <a:prstGeom prst="rect">
            <a:avLst/>
          </a:prstGeom>
        </p:spPr>
        <p:txBody>
          <a:bodyPr vert="horz" wrap="square" lIns="144000" rIns="144000">
            <a:normAutofit fontScale="62500" lnSpcReduction="20000"/>
          </a:bodyPr>
          <a:lstStyle/>
          <a:p>
            <a:pPr lvl="0">
              <a:lnSpc>
                <a:spcPct val="120000"/>
              </a:lnSpc>
            </a:pPr>
            <a:r>
              <a:rPr lang="zh-CN" altLang="en-US" sz="1100">
                <a:solidFill>
                  <a:schemeClr val="dk1">
                    <a:lumMod val="100000"/>
                  </a:schemeClr>
                </a:solidFill>
              </a:rPr>
              <a:t>此部分内容作为文字排版占位显示（建议使用主题字体）</a:t>
            </a:r>
          </a:p>
        </p:txBody>
      </p:sp>
    </p:spTree>
    <p:extLst>
      <p:ext uri="{BB962C8B-B14F-4D97-AF65-F5344CB8AC3E}">
        <p14:creationId xmlns:p14="http://schemas.microsoft.com/office/powerpoint/2010/main" val="3430419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500"/>
                            </p:stCondLst>
                            <p:childTnLst>
                              <p:par>
                                <p:cTn id="17" presetID="2" presetClass="entr" presetSubtype="3"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1+#ppt_w/2"/>
                                          </p:val>
                                        </p:tav>
                                        <p:tav tm="100000">
                                          <p:val>
                                            <p:strVal val="#ppt_x"/>
                                          </p:val>
                                        </p:tav>
                                      </p:tavLst>
                                    </p:anim>
                                    <p:anim calcmode="lin" valueType="num">
                                      <p:cBhvr additive="base">
                                        <p:cTn id="36" dur="500" fill="hold"/>
                                        <p:tgtEl>
                                          <p:spTgt spid="23"/>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3"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par>
                                <p:cTn id="46" presetID="2" presetClass="entr" presetSubtype="3"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par>
                                <p:cTn id="50" presetID="2" presetClass="entr" presetSubtype="3"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1+#ppt_w/2"/>
                                          </p:val>
                                        </p:tav>
                                        <p:tav tm="100000">
                                          <p:val>
                                            <p:strVal val="#ppt_x"/>
                                          </p:val>
                                        </p:tav>
                                      </p:tavLst>
                                    </p:anim>
                                    <p:anim calcmode="lin" valueType="num">
                                      <p:cBhvr additive="base">
                                        <p:cTn id="53" dur="500" fill="hold"/>
                                        <p:tgtEl>
                                          <p:spTgt spid="17"/>
                                        </p:tgtEl>
                                        <p:attrNameLst>
                                          <p:attrName>ppt_y</p:attrName>
                                        </p:attrNameLst>
                                      </p:cBhvr>
                                      <p:tavLst>
                                        <p:tav tm="0">
                                          <p:val>
                                            <p:strVal val="0-#ppt_h/2"/>
                                          </p:val>
                                        </p:tav>
                                        <p:tav tm="100000">
                                          <p:val>
                                            <p:strVal val="#ppt_y"/>
                                          </p:val>
                                        </p:tav>
                                      </p:tavLst>
                                    </p:anim>
                                  </p:childTnLst>
                                </p:cTn>
                              </p:par>
                              <p:par>
                                <p:cTn id="54" presetID="2" presetClass="entr" presetSubtype="3"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0-#ppt_h/2"/>
                                          </p:val>
                                        </p:tav>
                                        <p:tav tm="100000">
                                          <p:val>
                                            <p:strVal val="#ppt_y"/>
                                          </p:val>
                                        </p:tav>
                                      </p:tavLst>
                                    </p:anim>
                                  </p:childTnLst>
                                </p:cTn>
                              </p:par>
                              <p:par>
                                <p:cTn id="58" presetID="2" presetClass="entr" presetSubtype="3"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1+#ppt_w/2"/>
                                          </p:val>
                                        </p:tav>
                                        <p:tav tm="100000">
                                          <p:val>
                                            <p:strVal val="#ppt_x"/>
                                          </p:val>
                                        </p:tav>
                                      </p:tavLst>
                                    </p:anim>
                                    <p:anim calcmode="lin" valueType="num">
                                      <p:cBhvr additive="base">
                                        <p:cTn id="61" dur="500" fill="hold"/>
                                        <p:tgtEl>
                                          <p:spTgt spid="26"/>
                                        </p:tgtEl>
                                        <p:attrNameLst>
                                          <p:attrName>ppt_y</p:attrName>
                                        </p:attrNameLst>
                                      </p:cBhvr>
                                      <p:tavLst>
                                        <p:tav tm="0">
                                          <p:val>
                                            <p:strVal val="0-#ppt_h/2"/>
                                          </p:val>
                                        </p:tav>
                                        <p:tav tm="100000">
                                          <p:val>
                                            <p:strVal val="#ppt_y"/>
                                          </p:val>
                                        </p:tav>
                                      </p:tavLst>
                                    </p:anim>
                                  </p:childTnLst>
                                </p:cTn>
                              </p:par>
                              <p:par>
                                <p:cTn id="62" presetID="2" presetClass="entr" presetSubtype="3"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1+#ppt_w/2"/>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childTnLst>
                          </p:cTn>
                        </p:par>
                        <p:par>
                          <p:cTn id="66" fill="hold">
                            <p:stCondLst>
                              <p:cond delay="2500"/>
                            </p:stCondLst>
                            <p:childTnLst>
                              <p:par>
                                <p:cTn id="67" presetID="2" presetClass="entr" presetSubtype="3"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1+#ppt_w/2"/>
                                          </p:val>
                                        </p:tav>
                                        <p:tav tm="100000">
                                          <p:val>
                                            <p:strVal val="#ppt_x"/>
                                          </p:val>
                                        </p:tav>
                                      </p:tavLst>
                                    </p:anim>
                                    <p:anim calcmode="lin" valueType="num">
                                      <p:cBhvr additive="base">
                                        <p:cTn id="70" dur="500" fill="hold"/>
                                        <p:tgtEl>
                                          <p:spTgt spid="7"/>
                                        </p:tgtEl>
                                        <p:attrNameLst>
                                          <p:attrName>ppt_y</p:attrName>
                                        </p:attrNameLst>
                                      </p:cBhvr>
                                      <p:tavLst>
                                        <p:tav tm="0">
                                          <p:val>
                                            <p:strVal val="0-#ppt_h/2"/>
                                          </p:val>
                                        </p:tav>
                                        <p:tav tm="100000">
                                          <p:val>
                                            <p:strVal val="#ppt_y"/>
                                          </p:val>
                                        </p:tav>
                                      </p:tavLst>
                                    </p:anim>
                                  </p:childTnLst>
                                </p:cTn>
                              </p:par>
                              <p:par>
                                <p:cTn id="71" presetID="2" presetClass="entr" presetSubtype="3"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1+#ppt_w/2"/>
                                          </p:val>
                                        </p:tav>
                                        <p:tav tm="100000">
                                          <p:val>
                                            <p:strVal val="#ppt_x"/>
                                          </p:val>
                                        </p:tav>
                                      </p:tavLst>
                                    </p:anim>
                                    <p:anim calcmode="lin" valueType="num">
                                      <p:cBhvr additive="base">
                                        <p:cTn id="74" dur="500" fill="hold"/>
                                        <p:tgtEl>
                                          <p:spTgt spid="8"/>
                                        </p:tgtEl>
                                        <p:attrNameLst>
                                          <p:attrName>ppt_y</p:attrName>
                                        </p:attrNameLst>
                                      </p:cBhvr>
                                      <p:tavLst>
                                        <p:tav tm="0">
                                          <p:val>
                                            <p:strVal val="0-#ppt_h/2"/>
                                          </p:val>
                                        </p:tav>
                                        <p:tav tm="100000">
                                          <p:val>
                                            <p:strVal val="#ppt_y"/>
                                          </p:val>
                                        </p:tav>
                                      </p:tavLst>
                                    </p:anim>
                                  </p:childTnLst>
                                </p:cTn>
                              </p:par>
                              <p:par>
                                <p:cTn id="75" presetID="2" presetClass="entr" presetSubtype="3" fill="hold" grpId="0" nodeType="with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additive="base">
                                        <p:cTn id="77" dur="500" fill="hold"/>
                                        <p:tgtEl>
                                          <p:spTgt spid="9"/>
                                        </p:tgtEl>
                                        <p:attrNameLst>
                                          <p:attrName>ppt_x</p:attrName>
                                        </p:attrNameLst>
                                      </p:cBhvr>
                                      <p:tavLst>
                                        <p:tav tm="0">
                                          <p:val>
                                            <p:strVal val="1+#ppt_w/2"/>
                                          </p:val>
                                        </p:tav>
                                        <p:tav tm="100000">
                                          <p:val>
                                            <p:strVal val="#ppt_x"/>
                                          </p:val>
                                        </p:tav>
                                      </p:tavLst>
                                    </p:anim>
                                    <p:anim calcmode="lin" valueType="num">
                                      <p:cBhvr additive="base">
                                        <p:cTn id="78" dur="500" fill="hold"/>
                                        <p:tgtEl>
                                          <p:spTgt spid="9"/>
                                        </p:tgtEl>
                                        <p:attrNameLst>
                                          <p:attrName>ppt_y</p:attrName>
                                        </p:attrNameLst>
                                      </p:cBhvr>
                                      <p:tavLst>
                                        <p:tav tm="0">
                                          <p:val>
                                            <p:strVal val="0-#ppt_h/2"/>
                                          </p:val>
                                        </p:tav>
                                        <p:tav tm="100000">
                                          <p:val>
                                            <p:strVal val="#ppt_y"/>
                                          </p:val>
                                        </p:tav>
                                      </p:tavLst>
                                    </p:anim>
                                  </p:childTnLst>
                                </p:cTn>
                              </p:par>
                              <p:par>
                                <p:cTn id="79" presetID="2" presetClass="entr" presetSubtype="3"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1+#ppt_w/2"/>
                                          </p:val>
                                        </p:tav>
                                        <p:tav tm="100000">
                                          <p:val>
                                            <p:strVal val="#ppt_x"/>
                                          </p:val>
                                        </p:tav>
                                      </p:tavLst>
                                    </p:anim>
                                    <p:anim calcmode="lin" valueType="num">
                                      <p:cBhvr additive="base">
                                        <p:cTn id="82" dur="500" fill="hold"/>
                                        <p:tgtEl>
                                          <p:spTgt spid="10"/>
                                        </p:tgtEl>
                                        <p:attrNameLst>
                                          <p:attrName>ppt_y</p:attrName>
                                        </p:attrNameLst>
                                      </p:cBhvr>
                                      <p:tavLst>
                                        <p:tav tm="0">
                                          <p:val>
                                            <p:strVal val="0-#ppt_h/2"/>
                                          </p:val>
                                        </p:tav>
                                        <p:tav tm="100000">
                                          <p:val>
                                            <p:strVal val="#ppt_y"/>
                                          </p:val>
                                        </p:tav>
                                      </p:tavLst>
                                    </p:anim>
                                  </p:childTnLst>
                                </p:cTn>
                              </p:par>
                              <p:par>
                                <p:cTn id="83" presetID="2" presetClass="entr" presetSubtype="3"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1+#ppt_w/2"/>
                                          </p:val>
                                        </p:tav>
                                        <p:tav tm="100000">
                                          <p:val>
                                            <p:strVal val="#ppt_x"/>
                                          </p:val>
                                        </p:tav>
                                      </p:tavLst>
                                    </p:anim>
                                    <p:anim calcmode="lin" valueType="num">
                                      <p:cBhvr additive="base">
                                        <p:cTn id="86" dur="500" fill="hold"/>
                                        <p:tgtEl>
                                          <p:spTgt spid="11"/>
                                        </p:tgtEl>
                                        <p:attrNameLst>
                                          <p:attrName>ppt_y</p:attrName>
                                        </p:attrNameLst>
                                      </p:cBhvr>
                                      <p:tavLst>
                                        <p:tav tm="0">
                                          <p:val>
                                            <p:strVal val="0-#ppt_h/2"/>
                                          </p:val>
                                        </p:tav>
                                        <p:tav tm="100000">
                                          <p:val>
                                            <p:strVal val="#ppt_y"/>
                                          </p:val>
                                        </p:tav>
                                      </p:tavLst>
                                    </p:anim>
                                  </p:childTnLst>
                                </p:cTn>
                              </p:par>
                              <p:par>
                                <p:cTn id="87" presetID="2" presetClass="entr" presetSubtype="3"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1+#ppt_w/2"/>
                                          </p:val>
                                        </p:tav>
                                        <p:tav tm="100000">
                                          <p:val>
                                            <p:strVal val="#ppt_x"/>
                                          </p:val>
                                        </p:tav>
                                      </p:tavLst>
                                    </p:anim>
                                    <p:anim calcmode="lin" valueType="num">
                                      <p:cBhvr additive="base">
                                        <p:cTn id="90" dur="500" fill="hold"/>
                                        <p:tgtEl>
                                          <p:spTgt spid="12"/>
                                        </p:tgtEl>
                                        <p:attrNameLst>
                                          <p:attrName>ppt_y</p:attrName>
                                        </p:attrNameLst>
                                      </p:cBhvr>
                                      <p:tavLst>
                                        <p:tav tm="0">
                                          <p:val>
                                            <p:strVal val="0-#ppt_h/2"/>
                                          </p:val>
                                        </p:tav>
                                        <p:tav tm="100000">
                                          <p:val>
                                            <p:strVal val="#ppt_y"/>
                                          </p:val>
                                        </p:tav>
                                      </p:tavLst>
                                    </p:anim>
                                  </p:childTnLst>
                                </p:cTn>
                              </p:par>
                              <p:par>
                                <p:cTn id="91" presetID="2" presetClass="entr" presetSubtype="3"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fill="hold"/>
                                        <p:tgtEl>
                                          <p:spTgt spid="13"/>
                                        </p:tgtEl>
                                        <p:attrNameLst>
                                          <p:attrName>ppt_x</p:attrName>
                                        </p:attrNameLst>
                                      </p:cBhvr>
                                      <p:tavLst>
                                        <p:tav tm="0">
                                          <p:val>
                                            <p:strVal val="1+#ppt_w/2"/>
                                          </p:val>
                                        </p:tav>
                                        <p:tav tm="100000">
                                          <p:val>
                                            <p:strVal val="#ppt_x"/>
                                          </p:val>
                                        </p:tav>
                                      </p:tavLst>
                                    </p:anim>
                                    <p:anim calcmode="lin" valueType="num">
                                      <p:cBhvr additive="base">
                                        <p:cTn id="94" dur="500" fill="hold"/>
                                        <p:tgtEl>
                                          <p:spTgt spid="13"/>
                                        </p:tgtEl>
                                        <p:attrNameLst>
                                          <p:attrName>ppt_y</p:attrName>
                                        </p:attrNameLst>
                                      </p:cBhvr>
                                      <p:tavLst>
                                        <p:tav tm="0">
                                          <p:val>
                                            <p:strVal val="0-#ppt_h/2"/>
                                          </p:val>
                                        </p:tav>
                                        <p:tav tm="100000">
                                          <p:val>
                                            <p:strVal val="#ppt_y"/>
                                          </p:val>
                                        </p:tav>
                                      </p:tavLst>
                                    </p:anim>
                                  </p:childTnLst>
                                </p:cTn>
                              </p:par>
                              <p:par>
                                <p:cTn id="95" presetID="2" presetClass="entr" presetSubtype="3"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1+#ppt_w/2"/>
                                          </p:val>
                                        </p:tav>
                                        <p:tav tm="100000">
                                          <p:val>
                                            <p:strVal val="#ppt_x"/>
                                          </p:val>
                                        </p:tav>
                                      </p:tavLst>
                                    </p:anim>
                                    <p:anim calcmode="lin" valueType="num">
                                      <p:cBhvr additive="base">
                                        <p:cTn id="98" dur="500" fill="hold"/>
                                        <p:tgtEl>
                                          <p:spTgt spid="14"/>
                                        </p:tgtEl>
                                        <p:attrNameLst>
                                          <p:attrName>ppt_y</p:attrName>
                                        </p:attrNameLst>
                                      </p:cBhvr>
                                      <p:tavLst>
                                        <p:tav tm="0">
                                          <p:val>
                                            <p:strVal val="0-#ppt_h/2"/>
                                          </p:val>
                                        </p:tav>
                                        <p:tav tm="100000">
                                          <p:val>
                                            <p:strVal val="#ppt_y"/>
                                          </p:val>
                                        </p:tav>
                                      </p:tavLst>
                                    </p:anim>
                                  </p:childTnLst>
                                </p:cTn>
                              </p:par>
                              <p:par>
                                <p:cTn id="99" presetID="2" presetClass="entr" presetSubtype="3"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1+#ppt_w/2"/>
                                          </p:val>
                                        </p:tav>
                                        <p:tav tm="100000">
                                          <p:val>
                                            <p:strVal val="#ppt_x"/>
                                          </p:val>
                                        </p:tav>
                                      </p:tavLst>
                                    </p:anim>
                                    <p:anim calcmode="lin" valueType="num">
                                      <p:cBhvr additive="base">
                                        <p:cTn id="102" dur="500" fill="hold"/>
                                        <p:tgtEl>
                                          <p:spTgt spid="27"/>
                                        </p:tgtEl>
                                        <p:attrNameLst>
                                          <p:attrName>ppt_y</p:attrName>
                                        </p:attrNameLst>
                                      </p:cBhvr>
                                      <p:tavLst>
                                        <p:tav tm="0">
                                          <p:val>
                                            <p:strVal val="0-#ppt_h/2"/>
                                          </p:val>
                                        </p:tav>
                                        <p:tav tm="100000">
                                          <p:val>
                                            <p:strVal val="#ppt_y"/>
                                          </p:val>
                                        </p:tav>
                                      </p:tavLst>
                                    </p:anim>
                                  </p:childTnLst>
                                </p:cTn>
                              </p:par>
                              <p:par>
                                <p:cTn id="103" presetID="2" presetClass="entr" presetSubtype="3"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additive="base">
                                        <p:cTn id="105" dur="500" fill="hold"/>
                                        <p:tgtEl>
                                          <p:spTgt spid="28"/>
                                        </p:tgtEl>
                                        <p:attrNameLst>
                                          <p:attrName>ppt_x</p:attrName>
                                        </p:attrNameLst>
                                      </p:cBhvr>
                                      <p:tavLst>
                                        <p:tav tm="0">
                                          <p:val>
                                            <p:strVal val="1+#ppt_w/2"/>
                                          </p:val>
                                        </p:tav>
                                        <p:tav tm="100000">
                                          <p:val>
                                            <p:strVal val="#ppt_x"/>
                                          </p:val>
                                        </p:tav>
                                      </p:tavLst>
                                    </p:anim>
                                    <p:anim calcmode="lin" valueType="num">
                                      <p:cBhvr additive="base">
                                        <p:cTn id="10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
          <p:cNvGrpSpPr/>
          <p:nvPr/>
        </p:nvGrpSpPr>
        <p:grpSpPr>
          <a:xfrm>
            <a:off x="2986768" y="2189642"/>
            <a:ext cx="3024868" cy="1110516"/>
            <a:chOff x="4229100" y="3560959"/>
            <a:chExt cx="4033157" cy="1480230"/>
          </a:xfrm>
        </p:grpSpPr>
        <p:cxnSp>
          <p:nvCxnSpPr>
            <p:cNvPr id="13" name="直接连接符 12"/>
            <p:cNvCxnSpPr/>
            <p:nvPr/>
          </p:nvCxnSpPr>
          <p:spPr>
            <a:xfrm>
              <a:off x="6087847" y="3669079"/>
              <a:ext cx="1512195" cy="136737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229100" y="3902529"/>
              <a:ext cx="4033157" cy="1632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998873" y="3560959"/>
              <a:ext cx="1658463" cy="148023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5"/>
          <p:cNvGrpSpPr/>
          <p:nvPr/>
        </p:nvGrpSpPr>
        <p:grpSpPr>
          <a:xfrm>
            <a:off x="5419968" y="3193486"/>
            <a:ext cx="679811" cy="680021"/>
            <a:chOff x="5419967" y="3569479"/>
            <a:chExt cx="679811" cy="679811"/>
          </a:xfrm>
        </p:grpSpPr>
        <p:sp>
          <p:nvSpPr>
            <p:cNvPr id="17" name="椭圆 16"/>
            <p:cNvSpPr/>
            <p:nvPr/>
          </p:nvSpPr>
          <p:spPr>
            <a:xfrm>
              <a:off x="5419967" y="3569479"/>
              <a:ext cx="679811" cy="679811"/>
            </a:xfrm>
            <a:prstGeom prst="ellipse">
              <a:avLst/>
            </a:prstGeom>
            <a:solidFill>
              <a:schemeClr val="accent2"/>
            </a:solidFill>
            <a:ln w="15875" cap="flat">
              <a:solidFill>
                <a:schemeClr val="accent2"/>
              </a:solidFill>
              <a:prstDash val="solid"/>
              <a:miter lim="800000"/>
              <a:headEnd/>
              <a:tailEnd/>
            </a:ln>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4" name="组合 17"/>
            <p:cNvGrpSpPr/>
            <p:nvPr/>
          </p:nvGrpSpPr>
          <p:grpSpPr>
            <a:xfrm>
              <a:off x="5580654" y="3798217"/>
              <a:ext cx="327887" cy="242430"/>
              <a:chOff x="6483350" y="1236663"/>
              <a:chExt cx="722313" cy="446087"/>
            </a:xfrm>
          </p:grpSpPr>
          <p:sp>
            <p:nvSpPr>
              <p:cNvPr id="19" name="Freeform 18"/>
              <p:cNvSpPr>
                <a:spLocks noEditPoints="1"/>
              </p:cNvSpPr>
              <p:nvPr/>
            </p:nvSpPr>
            <p:spPr bwMode="auto">
              <a:xfrm>
                <a:off x="6483350" y="1270000"/>
                <a:ext cx="722313" cy="412750"/>
              </a:xfrm>
              <a:custGeom>
                <a:avLst/>
                <a:gdLst>
                  <a:gd name="T0" fmla="*/ 191 w 192"/>
                  <a:gd name="T1" fmla="*/ 0 h 108"/>
                  <a:gd name="T2" fmla="*/ 191 w 192"/>
                  <a:gd name="T3" fmla="*/ 0 h 108"/>
                  <a:gd name="T4" fmla="*/ 112 w 192"/>
                  <a:gd name="T5" fmla="*/ 53 h 108"/>
                  <a:gd name="T6" fmla="*/ 96 w 192"/>
                  <a:gd name="T7" fmla="*/ 58 h 108"/>
                  <a:gd name="T8" fmla="*/ 96 w 192"/>
                  <a:gd name="T9" fmla="*/ 58 h 108"/>
                  <a:gd name="T10" fmla="*/ 80 w 192"/>
                  <a:gd name="T11" fmla="*/ 53 h 108"/>
                  <a:gd name="T12" fmla="*/ 1 w 192"/>
                  <a:gd name="T13" fmla="*/ 0 h 108"/>
                  <a:gd name="T14" fmla="*/ 1 w 192"/>
                  <a:gd name="T15" fmla="*/ 0 h 108"/>
                  <a:gd name="T16" fmla="*/ 0 w 192"/>
                  <a:gd name="T17" fmla="*/ 5 h 108"/>
                  <a:gd name="T18" fmla="*/ 0 w 192"/>
                  <a:gd name="T19" fmla="*/ 91 h 108"/>
                  <a:gd name="T20" fmla="*/ 16 w 192"/>
                  <a:gd name="T21" fmla="*/ 108 h 108"/>
                  <a:gd name="T22" fmla="*/ 176 w 192"/>
                  <a:gd name="T23" fmla="*/ 108 h 108"/>
                  <a:gd name="T24" fmla="*/ 192 w 192"/>
                  <a:gd name="T25" fmla="*/ 91 h 108"/>
                  <a:gd name="T26" fmla="*/ 192 w 192"/>
                  <a:gd name="T27" fmla="*/ 5 h 108"/>
                  <a:gd name="T28" fmla="*/ 191 w 192"/>
                  <a:gd name="T29" fmla="*/ 0 h 108"/>
                  <a:gd name="T30" fmla="*/ 65 w 192"/>
                  <a:gd name="T31" fmla="*/ 61 h 108"/>
                  <a:gd name="T32" fmla="*/ 17 w 192"/>
                  <a:gd name="T33" fmla="*/ 97 h 108"/>
                  <a:gd name="T34" fmla="*/ 15 w 192"/>
                  <a:gd name="T35" fmla="*/ 98 h 108"/>
                  <a:gd name="T36" fmla="*/ 12 w 192"/>
                  <a:gd name="T37" fmla="*/ 96 h 108"/>
                  <a:gd name="T38" fmla="*/ 11 w 192"/>
                  <a:gd name="T39" fmla="*/ 94 h 108"/>
                  <a:gd name="T40" fmla="*/ 13 w 192"/>
                  <a:gd name="T41" fmla="*/ 91 h 108"/>
                  <a:gd name="T42" fmla="*/ 60 w 192"/>
                  <a:gd name="T43" fmla="*/ 56 h 108"/>
                  <a:gd name="T44" fmla="*/ 63 w 192"/>
                  <a:gd name="T45" fmla="*/ 55 h 108"/>
                  <a:gd name="T46" fmla="*/ 66 w 192"/>
                  <a:gd name="T47" fmla="*/ 56 h 108"/>
                  <a:gd name="T48" fmla="*/ 66 w 192"/>
                  <a:gd name="T49" fmla="*/ 59 h 108"/>
                  <a:gd name="T50" fmla="*/ 65 w 192"/>
                  <a:gd name="T51" fmla="*/ 61 h 108"/>
                  <a:gd name="T52" fmla="*/ 181 w 192"/>
                  <a:gd name="T53" fmla="*/ 96 h 108"/>
                  <a:gd name="T54" fmla="*/ 178 w 192"/>
                  <a:gd name="T55" fmla="*/ 98 h 108"/>
                  <a:gd name="T56" fmla="*/ 176 w 192"/>
                  <a:gd name="T57" fmla="*/ 97 h 108"/>
                  <a:gd name="T58" fmla="*/ 126 w 192"/>
                  <a:gd name="T59" fmla="*/ 61 h 108"/>
                  <a:gd name="T60" fmla="*/ 126 w 192"/>
                  <a:gd name="T61" fmla="*/ 55 h 108"/>
                  <a:gd name="T62" fmla="*/ 129 w 192"/>
                  <a:gd name="T63" fmla="*/ 54 h 108"/>
                  <a:gd name="T64" fmla="*/ 131 w 192"/>
                  <a:gd name="T65" fmla="*/ 55 h 108"/>
                  <a:gd name="T66" fmla="*/ 180 w 192"/>
                  <a:gd name="T67" fmla="*/ 91 h 108"/>
                  <a:gd name="T68" fmla="*/ 181 w 192"/>
                  <a:gd name="T69" fmla="*/ 94 h 108"/>
                  <a:gd name="T70" fmla="*/ 181 w 192"/>
                  <a:gd name="T7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08">
                    <a:moveTo>
                      <a:pt x="191" y="0"/>
                    </a:moveTo>
                    <a:cubicBezTo>
                      <a:pt x="191" y="0"/>
                      <a:pt x="191" y="0"/>
                      <a:pt x="191" y="0"/>
                    </a:cubicBezTo>
                    <a:cubicBezTo>
                      <a:pt x="112" y="53"/>
                      <a:pt x="112" y="53"/>
                      <a:pt x="112" y="53"/>
                    </a:cubicBezTo>
                    <a:cubicBezTo>
                      <a:pt x="108" y="56"/>
                      <a:pt x="102" y="58"/>
                      <a:pt x="96" y="58"/>
                    </a:cubicBezTo>
                    <a:cubicBezTo>
                      <a:pt x="96" y="58"/>
                      <a:pt x="96" y="58"/>
                      <a:pt x="96" y="58"/>
                    </a:cubicBezTo>
                    <a:cubicBezTo>
                      <a:pt x="90" y="58"/>
                      <a:pt x="84" y="56"/>
                      <a:pt x="80" y="53"/>
                    </a:cubicBezTo>
                    <a:cubicBezTo>
                      <a:pt x="1" y="0"/>
                      <a:pt x="1" y="0"/>
                      <a:pt x="1" y="0"/>
                    </a:cubicBezTo>
                    <a:cubicBezTo>
                      <a:pt x="1" y="0"/>
                      <a:pt x="1" y="0"/>
                      <a:pt x="1" y="0"/>
                    </a:cubicBezTo>
                    <a:cubicBezTo>
                      <a:pt x="0" y="1"/>
                      <a:pt x="0" y="3"/>
                      <a:pt x="0" y="5"/>
                    </a:cubicBezTo>
                    <a:cubicBezTo>
                      <a:pt x="0" y="91"/>
                      <a:pt x="0" y="91"/>
                      <a:pt x="0" y="91"/>
                    </a:cubicBezTo>
                    <a:cubicBezTo>
                      <a:pt x="0" y="100"/>
                      <a:pt x="7" y="108"/>
                      <a:pt x="16" y="108"/>
                    </a:cubicBezTo>
                    <a:cubicBezTo>
                      <a:pt x="176" y="108"/>
                      <a:pt x="176" y="108"/>
                      <a:pt x="176" y="108"/>
                    </a:cubicBezTo>
                    <a:cubicBezTo>
                      <a:pt x="185" y="108"/>
                      <a:pt x="192" y="100"/>
                      <a:pt x="192" y="91"/>
                    </a:cubicBezTo>
                    <a:cubicBezTo>
                      <a:pt x="192" y="5"/>
                      <a:pt x="192" y="5"/>
                      <a:pt x="192" y="5"/>
                    </a:cubicBezTo>
                    <a:cubicBezTo>
                      <a:pt x="192" y="3"/>
                      <a:pt x="192" y="1"/>
                      <a:pt x="191" y="0"/>
                    </a:cubicBezTo>
                    <a:close/>
                    <a:moveTo>
                      <a:pt x="65" y="61"/>
                    </a:moveTo>
                    <a:cubicBezTo>
                      <a:pt x="17" y="97"/>
                      <a:pt x="17" y="97"/>
                      <a:pt x="17" y="97"/>
                    </a:cubicBezTo>
                    <a:cubicBezTo>
                      <a:pt x="17" y="98"/>
                      <a:pt x="16" y="98"/>
                      <a:pt x="15" y="98"/>
                    </a:cubicBezTo>
                    <a:cubicBezTo>
                      <a:pt x="14" y="98"/>
                      <a:pt x="13" y="97"/>
                      <a:pt x="12" y="96"/>
                    </a:cubicBezTo>
                    <a:cubicBezTo>
                      <a:pt x="11" y="96"/>
                      <a:pt x="11" y="95"/>
                      <a:pt x="11" y="94"/>
                    </a:cubicBezTo>
                    <a:cubicBezTo>
                      <a:pt x="11" y="93"/>
                      <a:pt x="12" y="92"/>
                      <a:pt x="13" y="91"/>
                    </a:cubicBezTo>
                    <a:cubicBezTo>
                      <a:pt x="60" y="56"/>
                      <a:pt x="60" y="56"/>
                      <a:pt x="60" y="56"/>
                    </a:cubicBezTo>
                    <a:cubicBezTo>
                      <a:pt x="61" y="55"/>
                      <a:pt x="62" y="55"/>
                      <a:pt x="63" y="55"/>
                    </a:cubicBezTo>
                    <a:cubicBezTo>
                      <a:pt x="64" y="55"/>
                      <a:pt x="65" y="55"/>
                      <a:pt x="66" y="56"/>
                    </a:cubicBezTo>
                    <a:cubicBezTo>
                      <a:pt x="66" y="57"/>
                      <a:pt x="66" y="58"/>
                      <a:pt x="66" y="59"/>
                    </a:cubicBezTo>
                    <a:cubicBezTo>
                      <a:pt x="66" y="60"/>
                      <a:pt x="66" y="61"/>
                      <a:pt x="65" y="61"/>
                    </a:cubicBezTo>
                    <a:close/>
                    <a:moveTo>
                      <a:pt x="181" y="96"/>
                    </a:moveTo>
                    <a:cubicBezTo>
                      <a:pt x="180" y="97"/>
                      <a:pt x="179" y="98"/>
                      <a:pt x="178" y="98"/>
                    </a:cubicBezTo>
                    <a:cubicBezTo>
                      <a:pt x="177" y="98"/>
                      <a:pt x="176" y="97"/>
                      <a:pt x="176" y="97"/>
                    </a:cubicBezTo>
                    <a:cubicBezTo>
                      <a:pt x="126" y="61"/>
                      <a:pt x="126" y="61"/>
                      <a:pt x="126" y="61"/>
                    </a:cubicBezTo>
                    <a:cubicBezTo>
                      <a:pt x="125" y="59"/>
                      <a:pt x="125" y="57"/>
                      <a:pt x="126" y="55"/>
                    </a:cubicBezTo>
                    <a:cubicBezTo>
                      <a:pt x="126" y="54"/>
                      <a:pt x="128" y="54"/>
                      <a:pt x="129" y="54"/>
                    </a:cubicBezTo>
                    <a:cubicBezTo>
                      <a:pt x="129" y="54"/>
                      <a:pt x="130" y="54"/>
                      <a:pt x="131" y="55"/>
                    </a:cubicBezTo>
                    <a:cubicBezTo>
                      <a:pt x="180" y="91"/>
                      <a:pt x="180" y="91"/>
                      <a:pt x="180" y="91"/>
                    </a:cubicBezTo>
                    <a:cubicBezTo>
                      <a:pt x="181" y="92"/>
                      <a:pt x="181" y="93"/>
                      <a:pt x="181" y="94"/>
                    </a:cubicBezTo>
                    <a:cubicBezTo>
                      <a:pt x="182" y="94"/>
                      <a:pt x="181" y="95"/>
                      <a:pt x="181" y="9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sp>
            <p:nvSpPr>
              <p:cNvPr id="20" name="Freeform 19"/>
              <p:cNvSpPr>
                <a:spLocks/>
              </p:cNvSpPr>
              <p:nvPr/>
            </p:nvSpPr>
            <p:spPr bwMode="auto">
              <a:xfrm>
                <a:off x="6505575" y="1236663"/>
                <a:ext cx="677863" cy="225425"/>
              </a:xfrm>
              <a:custGeom>
                <a:avLst/>
                <a:gdLst>
                  <a:gd name="T0" fmla="*/ 90 w 180"/>
                  <a:gd name="T1" fmla="*/ 59 h 59"/>
                  <a:gd name="T2" fmla="*/ 101 w 180"/>
                  <a:gd name="T3" fmla="*/ 56 h 59"/>
                  <a:gd name="T4" fmla="*/ 180 w 180"/>
                  <a:gd name="T5" fmla="*/ 2 h 59"/>
                  <a:gd name="T6" fmla="*/ 175 w 180"/>
                  <a:gd name="T7" fmla="*/ 0 h 59"/>
                  <a:gd name="T8" fmla="*/ 5 w 180"/>
                  <a:gd name="T9" fmla="*/ 0 h 59"/>
                  <a:gd name="T10" fmla="*/ 0 w 180"/>
                  <a:gd name="T11" fmla="*/ 2 h 59"/>
                  <a:gd name="T12" fmla="*/ 79 w 180"/>
                  <a:gd name="T13" fmla="*/ 56 h 59"/>
                  <a:gd name="T14" fmla="*/ 90 w 18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59">
                    <a:moveTo>
                      <a:pt x="90" y="59"/>
                    </a:moveTo>
                    <a:cubicBezTo>
                      <a:pt x="94" y="59"/>
                      <a:pt x="98" y="58"/>
                      <a:pt x="101" y="56"/>
                    </a:cubicBezTo>
                    <a:cubicBezTo>
                      <a:pt x="180" y="2"/>
                      <a:pt x="180" y="2"/>
                      <a:pt x="180" y="2"/>
                    </a:cubicBezTo>
                    <a:cubicBezTo>
                      <a:pt x="179" y="1"/>
                      <a:pt x="177" y="1"/>
                      <a:pt x="175" y="0"/>
                    </a:cubicBezTo>
                    <a:cubicBezTo>
                      <a:pt x="5" y="0"/>
                      <a:pt x="5" y="0"/>
                      <a:pt x="5" y="0"/>
                    </a:cubicBezTo>
                    <a:cubicBezTo>
                      <a:pt x="3" y="0"/>
                      <a:pt x="1" y="1"/>
                      <a:pt x="0" y="2"/>
                    </a:cubicBezTo>
                    <a:cubicBezTo>
                      <a:pt x="79" y="56"/>
                      <a:pt x="79" y="56"/>
                      <a:pt x="79" y="56"/>
                    </a:cubicBezTo>
                    <a:cubicBezTo>
                      <a:pt x="82" y="58"/>
                      <a:pt x="86" y="59"/>
                      <a:pt x="90" y="5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grpSp>
      </p:grpSp>
      <p:grpSp>
        <p:nvGrpSpPr>
          <p:cNvPr id="5" name="组合 20"/>
          <p:cNvGrpSpPr>
            <a:grpSpLocks noChangeAspect="1"/>
          </p:cNvGrpSpPr>
          <p:nvPr/>
        </p:nvGrpSpPr>
        <p:grpSpPr>
          <a:xfrm>
            <a:off x="2593305" y="2099832"/>
            <a:ext cx="679811" cy="680021"/>
            <a:chOff x="8201210" y="1646701"/>
            <a:chExt cx="772513" cy="772513"/>
          </a:xfrm>
        </p:grpSpPr>
        <p:sp>
          <p:nvSpPr>
            <p:cNvPr id="22" name="椭圆 21"/>
            <p:cNvSpPr/>
            <p:nvPr/>
          </p:nvSpPr>
          <p:spPr>
            <a:xfrm>
              <a:off x="8201210" y="1646701"/>
              <a:ext cx="772513" cy="772513"/>
            </a:xfrm>
            <a:prstGeom prst="ellipse">
              <a:avLst/>
            </a:prstGeom>
            <a:solidFill>
              <a:schemeClr val="accent4"/>
            </a:solidFill>
            <a:ln w="15875" cap="flat">
              <a:solidFill>
                <a:schemeClr val="accent4"/>
              </a:solidFill>
              <a:prstDash val="solid"/>
              <a:miter lim="800000"/>
              <a:headEnd/>
              <a:tailEnd/>
            </a:ln>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6" name="组合 22"/>
            <p:cNvGrpSpPr/>
            <p:nvPr/>
          </p:nvGrpSpPr>
          <p:grpSpPr>
            <a:xfrm>
              <a:off x="8332776" y="1833021"/>
              <a:ext cx="482293" cy="441416"/>
              <a:chOff x="6387866" y="2342336"/>
              <a:chExt cx="550987" cy="504288"/>
            </a:xfrm>
            <a:solidFill>
              <a:schemeClr val="bg1"/>
            </a:solidFill>
          </p:grpSpPr>
          <p:sp>
            <p:nvSpPr>
              <p:cNvPr id="24" name="Freeform 26"/>
              <p:cNvSpPr>
                <a:spLocks noEditPoints="1" noChangeArrowheads="1"/>
              </p:cNvSpPr>
              <p:nvPr/>
            </p:nvSpPr>
            <p:spPr bwMode="auto">
              <a:xfrm>
                <a:off x="6387866" y="2342336"/>
                <a:ext cx="357759" cy="359114"/>
              </a:xfrm>
              <a:custGeom>
                <a:avLst/>
                <a:gdLst>
                  <a:gd name="T0" fmla="*/ 51 w 52"/>
                  <a:gd name="T1" fmla="*/ 27 h 52"/>
                  <a:gd name="T2" fmla="*/ 46 w 52"/>
                  <a:gd name="T3" fmla="*/ 23 h 52"/>
                  <a:gd name="T4" fmla="*/ 52 w 52"/>
                  <a:gd name="T5" fmla="*/ 20 h 52"/>
                  <a:gd name="T6" fmla="*/ 49 w 52"/>
                  <a:gd name="T7" fmla="*/ 13 h 52"/>
                  <a:gd name="T8" fmla="*/ 47 w 52"/>
                  <a:gd name="T9" fmla="*/ 12 h 52"/>
                  <a:gd name="T10" fmla="*/ 40 w 52"/>
                  <a:gd name="T11" fmla="*/ 13 h 52"/>
                  <a:gd name="T12" fmla="*/ 43 w 52"/>
                  <a:gd name="T13" fmla="*/ 7 h 52"/>
                  <a:gd name="T14" fmla="*/ 37 w 52"/>
                  <a:gd name="T15" fmla="*/ 2 h 52"/>
                  <a:gd name="T16" fmla="*/ 32 w 52"/>
                  <a:gd name="T17" fmla="*/ 7 h 52"/>
                  <a:gd name="T18" fmla="*/ 29 w 52"/>
                  <a:gd name="T19" fmla="*/ 1 h 52"/>
                  <a:gd name="T20" fmla="*/ 27 w 52"/>
                  <a:gd name="T21" fmla="*/ 0 h 52"/>
                  <a:gd name="T22" fmla="*/ 19 w 52"/>
                  <a:gd name="T23" fmla="*/ 2 h 52"/>
                  <a:gd name="T24" fmla="*/ 18 w 52"/>
                  <a:gd name="T25" fmla="*/ 9 h 52"/>
                  <a:gd name="T26" fmla="*/ 12 w 52"/>
                  <a:gd name="T27" fmla="*/ 4 h 52"/>
                  <a:gd name="T28" fmla="*/ 6 w 52"/>
                  <a:gd name="T29" fmla="*/ 10 h 52"/>
                  <a:gd name="T30" fmla="*/ 10 w 52"/>
                  <a:gd name="T31" fmla="*/ 15 h 52"/>
                  <a:gd name="T32" fmla="*/ 3 w 52"/>
                  <a:gd name="T33" fmla="*/ 16 h 52"/>
                  <a:gd name="T34" fmla="*/ 2 w 52"/>
                  <a:gd name="T35" fmla="*/ 17 h 52"/>
                  <a:gd name="T36" fmla="*/ 0 w 52"/>
                  <a:gd name="T37" fmla="*/ 25 h 52"/>
                  <a:gd name="T38" fmla="*/ 7 w 52"/>
                  <a:gd name="T39" fmla="*/ 27 h 52"/>
                  <a:gd name="T40" fmla="*/ 2 w 52"/>
                  <a:gd name="T41" fmla="*/ 31 h 52"/>
                  <a:gd name="T42" fmla="*/ 4 w 52"/>
                  <a:gd name="T43" fmla="*/ 39 h 52"/>
                  <a:gd name="T44" fmla="*/ 6 w 52"/>
                  <a:gd name="T45" fmla="*/ 40 h 52"/>
                  <a:gd name="T46" fmla="*/ 12 w 52"/>
                  <a:gd name="T47" fmla="*/ 40 h 52"/>
                  <a:gd name="T48" fmla="*/ 10 w 52"/>
                  <a:gd name="T49" fmla="*/ 47 h 52"/>
                  <a:gd name="T50" fmla="*/ 17 w 52"/>
                  <a:gd name="T51" fmla="*/ 50 h 52"/>
                  <a:gd name="T52" fmla="*/ 21 w 52"/>
                  <a:gd name="T53" fmla="*/ 45 h 52"/>
                  <a:gd name="T54" fmla="*/ 23 w 52"/>
                  <a:gd name="T55" fmla="*/ 51 h 52"/>
                  <a:gd name="T56" fmla="*/ 24 w 52"/>
                  <a:gd name="T57" fmla="*/ 52 h 52"/>
                  <a:gd name="T58" fmla="*/ 32 w 52"/>
                  <a:gd name="T59" fmla="*/ 52 h 52"/>
                  <a:gd name="T60" fmla="*/ 33 w 52"/>
                  <a:gd name="T61" fmla="*/ 50 h 52"/>
                  <a:gd name="T62" fmla="*/ 35 w 52"/>
                  <a:gd name="T63" fmla="*/ 44 h 52"/>
                  <a:gd name="T64" fmla="*/ 40 w 52"/>
                  <a:gd name="T65" fmla="*/ 48 h 52"/>
                  <a:gd name="T66" fmla="*/ 46 w 52"/>
                  <a:gd name="T67" fmla="*/ 43 h 52"/>
                  <a:gd name="T68" fmla="*/ 46 w 52"/>
                  <a:gd name="T69" fmla="*/ 41 h 52"/>
                  <a:gd name="T70" fmla="*/ 43 w 52"/>
                  <a:gd name="T71" fmla="*/ 35 h 52"/>
                  <a:gd name="T72" fmla="*/ 50 w 52"/>
                  <a:gd name="T73" fmla="*/ 36 h 52"/>
                  <a:gd name="T74" fmla="*/ 52 w 52"/>
                  <a:gd name="T75" fmla="*/ 29 h 52"/>
                  <a:gd name="T76" fmla="*/ 33 w 52"/>
                  <a:gd name="T77" fmla="*/ 28 h 52"/>
                  <a:gd name="T78" fmla="*/ 19 w 52"/>
                  <a:gd name="T79" fmla="*/ 25 h 52"/>
                  <a:gd name="T80" fmla="*/ 33 w 52"/>
                  <a:gd name="T81" fmla="*/ 28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sp>
            <p:nvSpPr>
              <p:cNvPr id="25" name="Freeform 27"/>
              <p:cNvSpPr>
                <a:spLocks noEditPoints="1" noChangeArrowheads="1"/>
              </p:cNvSpPr>
              <p:nvPr/>
            </p:nvSpPr>
            <p:spPr bwMode="auto">
              <a:xfrm>
                <a:off x="6684404" y="2590660"/>
                <a:ext cx="254449" cy="255964"/>
              </a:xfrm>
              <a:custGeom>
                <a:avLst/>
                <a:gdLst>
                  <a:gd name="T0" fmla="*/ 33 w 37"/>
                  <a:gd name="T1" fmla="*/ 29 h 37"/>
                  <a:gd name="T2" fmla="*/ 31 w 37"/>
                  <a:gd name="T3" fmla="*/ 24 h 37"/>
                  <a:gd name="T4" fmla="*/ 36 w 37"/>
                  <a:gd name="T5" fmla="*/ 25 h 37"/>
                  <a:gd name="T6" fmla="*/ 37 w 37"/>
                  <a:gd name="T7" fmla="*/ 20 h 37"/>
                  <a:gd name="T8" fmla="*/ 36 w 37"/>
                  <a:gd name="T9" fmla="*/ 18 h 37"/>
                  <a:gd name="T10" fmla="*/ 32 w 37"/>
                  <a:gd name="T11" fmla="*/ 16 h 37"/>
                  <a:gd name="T12" fmla="*/ 37 w 37"/>
                  <a:gd name="T13" fmla="*/ 14 h 37"/>
                  <a:gd name="T14" fmla="*/ 35 w 37"/>
                  <a:gd name="T15" fmla="*/ 9 h 37"/>
                  <a:gd name="T16" fmla="*/ 30 w 37"/>
                  <a:gd name="T17" fmla="*/ 10 h 37"/>
                  <a:gd name="T18" fmla="*/ 31 w 37"/>
                  <a:gd name="T19" fmla="*/ 5 h 37"/>
                  <a:gd name="T20" fmla="*/ 30 w 37"/>
                  <a:gd name="T21" fmla="*/ 4 h 37"/>
                  <a:gd name="T22" fmla="*/ 24 w 37"/>
                  <a:gd name="T23" fmla="*/ 2 h 37"/>
                  <a:gd name="T24" fmla="*/ 21 w 37"/>
                  <a:gd name="T25" fmla="*/ 5 h 37"/>
                  <a:gd name="T26" fmla="*/ 19 w 37"/>
                  <a:gd name="T27" fmla="*/ 0 h 37"/>
                  <a:gd name="T28" fmla="*/ 14 w 37"/>
                  <a:gd name="T29" fmla="*/ 1 h 37"/>
                  <a:gd name="T30" fmla="*/ 14 w 37"/>
                  <a:gd name="T31" fmla="*/ 5 h 37"/>
                  <a:gd name="T32" fmla="*/ 10 w 37"/>
                  <a:gd name="T33" fmla="*/ 3 h 37"/>
                  <a:gd name="T34" fmla="*/ 8 w 37"/>
                  <a:gd name="T35" fmla="*/ 3 h 37"/>
                  <a:gd name="T36" fmla="*/ 4 w 37"/>
                  <a:gd name="T37" fmla="*/ 7 h 37"/>
                  <a:gd name="T38" fmla="*/ 7 w 37"/>
                  <a:gd name="T39" fmla="*/ 11 h 37"/>
                  <a:gd name="T40" fmla="*/ 3 w 37"/>
                  <a:gd name="T41" fmla="*/ 11 h 37"/>
                  <a:gd name="T42" fmla="*/ 0 w 37"/>
                  <a:gd name="T43" fmla="*/ 17 h 37"/>
                  <a:gd name="T44" fmla="*/ 1 w 37"/>
                  <a:gd name="T45" fmla="*/ 18 h 37"/>
                  <a:gd name="T46" fmla="*/ 5 w 37"/>
                  <a:gd name="T47" fmla="*/ 20 h 37"/>
                  <a:gd name="T48" fmla="*/ 1 w 37"/>
                  <a:gd name="T49" fmla="*/ 23 h 37"/>
                  <a:gd name="T50" fmla="*/ 4 w 37"/>
                  <a:gd name="T51" fmla="*/ 28 h 37"/>
                  <a:gd name="T52" fmla="*/ 8 w 37"/>
                  <a:gd name="T53" fmla="*/ 27 h 37"/>
                  <a:gd name="T54" fmla="*/ 7 w 37"/>
                  <a:gd name="T55" fmla="*/ 31 h 37"/>
                  <a:gd name="T56" fmla="*/ 7 w 37"/>
                  <a:gd name="T57" fmla="*/ 33 h 37"/>
                  <a:gd name="T58" fmla="*/ 12 w 37"/>
                  <a:gd name="T59" fmla="*/ 35 h 37"/>
                  <a:gd name="T60" fmla="*/ 13 w 37"/>
                  <a:gd name="T61" fmla="*/ 35 h 37"/>
                  <a:gd name="T62" fmla="*/ 17 w 37"/>
                  <a:gd name="T63" fmla="*/ 32 h 37"/>
                  <a:gd name="T64" fmla="*/ 17 w 37"/>
                  <a:gd name="T65" fmla="*/ 37 h 37"/>
                  <a:gd name="T66" fmla="*/ 23 w 37"/>
                  <a:gd name="T67" fmla="*/ 36 h 37"/>
                  <a:gd name="T68" fmla="*/ 24 w 37"/>
                  <a:gd name="T69" fmla="*/ 35 h 37"/>
                  <a:gd name="T70" fmla="*/ 25 w 37"/>
                  <a:gd name="T71" fmla="*/ 31 h 37"/>
                  <a:gd name="T72" fmla="*/ 28 w 37"/>
                  <a:gd name="T73" fmla="*/ 34 h 37"/>
                  <a:gd name="T74" fmla="*/ 33 w 37"/>
                  <a:gd name="T75" fmla="*/ 30 h 37"/>
                  <a:gd name="T76" fmla="*/ 22 w 37"/>
                  <a:gd name="T77" fmla="*/ 22 h 37"/>
                  <a:gd name="T78" fmla="*/ 15 w 37"/>
                  <a:gd name="T79" fmla="*/ 15 h 37"/>
                  <a:gd name="T80" fmla="*/ 22 w 37"/>
                  <a:gd name="T81" fmla="*/ 2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grpSp>
      </p:grpSp>
      <p:grpSp>
        <p:nvGrpSpPr>
          <p:cNvPr id="7" name="组合 26"/>
          <p:cNvGrpSpPr>
            <a:grpSpLocks noChangeAspect="1"/>
          </p:cNvGrpSpPr>
          <p:nvPr/>
        </p:nvGrpSpPr>
        <p:grpSpPr>
          <a:xfrm>
            <a:off x="3002967" y="3193486"/>
            <a:ext cx="679811" cy="680021"/>
            <a:chOff x="8429816" y="2597739"/>
            <a:chExt cx="772513" cy="772513"/>
          </a:xfrm>
        </p:grpSpPr>
        <p:sp>
          <p:nvSpPr>
            <p:cNvPr id="28" name="椭圆 27"/>
            <p:cNvSpPr/>
            <p:nvPr/>
          </p:nvSpPr>
          <p:spPr>
            <a:xfrm>
              <a:off x="8429816" y="2597739"/>
              <a:ext cx="772513" cy="772513"/>
            </a:xfrm>
            <a:prstGeom prst="ellipse">
              <a:avLst/>
            </a:prstGeom>
            <a:solidFill>
              <a:schemeClr val="accent3"/>
            </a:solidFill>
            <a:ln w="15875" cap="flat">
              <a:solidFill>
                <a:schemeClr val="accent3"/>
              </a:solidFill>
              <a:prstDash val="solid"/>
              <a:miter lim="800000"/>
              <a:headEnd/>
              <a:tailEnd/>
            </a:ln>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30" name="Freeform 17"/>
            <p:cNvSpPr>
              <a:spLocks noEditPoints="1" noChangeArrowheads="1"/>
            </p:cNvSpPr>
            <p:nvPr/>
          </p:nvSpPr>
          <p:spPr bwMode="auto">
            <a:xfrm>
              <a:off x="8622876" y="2772044"/>
              <a:ext cx="384572" cy="447675"/>
            </a:xfrm>
            <a:custGeom>
              <a:avLst/>
              <a:gdLst>
                <a:gd name="T0" fmla="*/ 2147483647 w 63"/>
                <a:gd name="T1" fmla="*/ 0 h 73"/>
                <a:gd name="T2" fmla="*/ 2147483647 w 63"/>
                <a:gd name="T3" fmla="*/ 0 h 73"/>
                <a:gd name="T4" fmla="*/ 2147483647 w 63"/>
                <a:gd name="T5" fmla="*/ 2147483647 h 73"/>
                <a:gd name="T6" fmla="*/ 2147483647 w 63"/>
                <a:gd name="T7" fmla="*/ 2147483647 h 73"/>
                <a:gd name="T8" fmla="*/ 2147483647 w 63"/>
                <a:gd name="T9" fmla="*/ 2147483647 h 73"/>
                <a:gd name="T10" fmla="*/ 2147483647 w 63"/>
                <a:gd name="T11" fmla="*/ 2147483647 h 73"/>
                <a:gd name="T12" fmla="*/ 2147483647 w 63"/>
                <a:gd name="T13" fmla="*/ 2147483647 h 73"/>
                <a:gd name="T14" fmla="*/ 2147483647 w 63"/>
                <a:gd name="T15" fmla="*/ 2147483647 h 73"/>
                <a:gd name="T16" fmla="*/ 2147483647 w 63"/>
                <a:gd name="T17" fmla="*/ 2147483647 h 73"/>
                <a:gd name="T18" fmla="*/ 2147483647 w 63"/>
                <a:gd name="T19" fmla="*/ 2147483647 h 73"/>
                <a:gd name="T20" fmla="*/ 2147483647 w 63"/>
                <a:gd name="T21" fmla="*/ 2147483647 h 73"/>
                <a:gd name="T22" fmla="*/ 2147483647 w 63"/>
                <a:gd name="T23" fmla="*/ 0 h 73"/>
                <a:gd name="T24" fmla="*/ 2147483647 w 63"/>
                <a:gd name="T25" fmla="*/ 2147483647 h 73"/>
                <a:gd name="T26" fmla="*/ 2147483647 w 63"/>
                <a:gd name="T27" fmla="*/ 2147483647 h 73"/>
                <a:gd name="T28" fmla="*/ 2147483647 w 63"/>
                <a:gd name="T29" fmla="*/ 2147483647 h 73"/>
                <a:gd name="T30" fmla="*/ 2147483647 w 63"/>
                <a:gd name="T31" fmla="*/ 2147483647 h 73"/>
                <a:gd name="T32" fmla="*/ 2147483647 w 63"/>
                <a:gd name="T33" fmla="*/ 2147483647 h 73"/>
                <a:gd name="T34" fmla="*/ 2147483647 w 63"/>
                <a:gd name="T35" fmla="*/ 2147483647 h 73"/>
                <a:gd name="T36" fmla="*/ 2147483647 w 63"/>
                <a:gd name="T37" fmla="*/ 2147483647 h 73"/>
                <a:gd name="T38" fmla="*/ 2147483647 w 63"/>
                <a:gd name="T39" fmla="*/ 2147483647 h 73"/>
                <a:gd name="T40" fmla="*/ 2147483647 w 63"/>
                <a:gd name="T41" fmla="*/ 2147483647 h 73"/>
                <a:gd name="T42" fmla="*/ 2147483647 w 63"/>
                <a:gd name="T43" fmla="*/ 2147483647 h 73"/>
                <a:gd name="T44" fmla="*/ 2147483647 w 63"/>
                <a:gd name="T45" fmla="*/ 2147483647 h 73"/>
                <a:gd name="T46" fmla="*/ 2147483647 w 63"/>
                <a:gd name="T47" fmla="*/ 2147483647 h 73"/>
                <a:gd name="T48" fmla="*/ 2147483647 w 63"/>
                <a:gd name="T49" fmla="*/ 2147483647 h 73"/>
                <a:gd name="T50" fmla="*/ 2147483647 w 63"/>
                <a:gd name="T51" fmla="*/ 2147483647 h 73"/>
                <a:gd name="T52" fmla="*/ 2147483647 w 63"/>
                <a:gd name="T53" fmla="*/ 2147483647 h 73"/>
                <a:gd name="T54" fmla="*/ 2147483647 w 63"/>
                <a:gd name="T55" fmla="*/ 2147483647 h 73"/>
                <a:gd name="T56" fmla="*/ 2147483647 w 63"/>
                <a:gd name="T57" fmla="*/ 2147483647 h 73"/>
                <a:gd name="T58" fmla="*/ 2147483647 w 63"/>
                <a:gd name="T59" fmla="*/ 2147483647 h 73"/>
                <a:gd name="T60" fmla="*/ 0 w 63"/>
                <a:gd name="T61" fmla="*/ 2147483647 h 73"/>
                <a:gd name="T62" fmla="*/ 2147483647 w 63"/>
                <a:gd name="T63" fmla="*/ 2147483647 h 73"/>
                <a:gd name="T64" fmla="*/ 2147483647 w 63"/>
                <a:gd name="T65" fmla="*/ 2147483647 h 73"/>
                <a:gd name="T66" fmla="*/ 2147483647 w 63"/>
                <a:gd name="T67" fmla="*/ 2147483647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grpSp>
      <p:grpSp>
        <p:nvGrpSpPr>
          <p:cNvPr id="8" name="组合 31"/>
          <p:cNvGrpSpPr/>
          <p:nvPr/>
        </p:nvGrpSpPr>
        <p:grpSpPr>
          <a:xfrm>
            <a:off x="5792343" y="2099832"/>
            <a:ext cx="679811" cy="680021"/>
            <a:chOff x="5792342" y="2476162"/>
            <a:chExt cx="679811" cy="679811"/>
          </a:xfrm>
        </p:grpSpPr>
        <p:sp>
          <p:nvSpPr>
            <p:cNvPr id="33" name="椭圆 32"/>
            <p:cNvSpPr/>
            <p:nvPr/>
          </p:nvSpPr>
          <p:spPr>
            <a:xfrm>
              <a:off x="5792342" y="2476162"/>
              <a:ext cx="679811" cy="679811"/>
            </a:xfrm>
            <a:prstGeom prst="ellipse">
              <a:avLst/>
            </a:prstGeom>
            <a:solidFill>
              <a:schemeClr val="accent1"/>
            </a:solidFill>
            <a:ln w="15875" cap="flat">
              <a:solidFill>
                <a:schemeClr val="accent1"/>
              </a:solidFill>
              <a:prstDash val="solid"/>
              <a:miter lim="800000"/>
              <a:headEnd/>
              <a:tailEnd/>
            </a:ln>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10" name="组合 33"/>
            <p:cNvGrpSpPr/>
            <p:nvPr/>
          </p:nvGrpSpPr>
          <p:grpSpPr>
            <a:xfrm>
              <a:off x="6011636" y="2612550"/>
              <a:ext cx="309539" cy="374055"/>
              <a:chOff x="603250" y="1588"/>
              <a:chExt cx="715963" cy="865188"/>
            </a:xfrm>
            <a:solidFill>
              <a:schemeClr val="bg1"/>
            </a:solidFill>
          </p:grpSpPr>
          <p:sp>
            <p:nvSpPr>
              <p:cNvPr id="37" name="Rectangle 5"/>
              <p:cNvSpPr>
                <a:spLocks noChangeArrowheads="1"/>
              </p:cNvSpPr>
              <p:nvPr/>
            </p:nvSpPr>
            <p:spPr bwMode="auto">
              <a:xfrm>
                <a:off x="695325" y="325438"/>
                <a:ext cx="138113" cy="541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8" name="Rectangle 6"/>
              <p:cNvSpPr>
                <a:spLocks noChangeArrowheads="1"/>
              </p:cNvSpPr>
              <p:nvPr/>
            </p:nvSpPr>
            <p:spPr bwMode="auto">
              <a:xfrm>
                <a:off x="881063" y="439738"/>
                <a:ext cx="139700" cy="427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9" name="Rectangle 7"/>
              <p:cNvSpPr>
                <a:spLocks noChangeArrowheads="1"/>
              </p:cNvSpPr>
              <p:nvPr/>
            </p:nvSpPr>
            <p:spPr bwMode="auto">
              <a:xfrm>
                <a:off x="1058863" y="609601"/>
                <a:ext cx="141288" cy="257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8"/>
              <p:cNvSpPr>
                <a:spLocks/>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12" name="组合 40"/>
          <p:cNvGrpSpPr/>
          <p:nvPr/>
        </p:nvGrpSpPr>
        <p:grpSpPr>
          <a:xfrm>
            <a:off x="3820805" y="1760757"/>
            <a:ext cx="1531616" cy="1532089"/>
            <a:chOff x="3820805" y="2012625"/>
            <a:chExt cx="1531616" cy="1531616"/>
          </a:xfrm>
        </p:grpSpPr>
        <p:sp>
          <p:nvSpPr>
            <p:cNvPr id="42" name="椭圆 41"/>
            <p:cNvSpPr>
              <a:spLocks noChangeAspect="1"/>
            </p:cNvSpPr>
            <p:nvPr/>
          </p:nvSpPr>
          <p:spPr>
            <a:xfrm>
              <a:off x="3820805" y="2012625"/>
              <a:ext cx="1531616" cy="1531616"/>
            </a:xfrm>
            <a:prstGeom prst="ellipse">
              <a:avLst/>
            </a:prstGeom>
            <a:solidFill>
              <a:schemeClr val="accent1"/>
            </a:solidFill>
            <a:ln w="19050">
              <a:solidFill>
                <a:srgbClr val="E1CF9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bg1"/>
                  </a:solidFill>
                </a:ln>
                <a:solidFill>
                  <a:srgbClr val="0070C0"/>
                </a:solidFill>
                <a:effectLst>
                  <a:innerShdw blurRad="63500" dist="25400" dir="16020000">
                    <a:prstClr val="black">
                      <a:alpha val="50000"/>
                    </a:prstClr>
                  </a:innerShdw>
                </a:effectLst>
              </a:endParaRPr>
            </a:p>
          </p:txBody>
        </p:sp>
        <p:grpSp>
          <p:nvGrpSpPr>
            <p:cNvPr id="16" name="组合 42"/>
            <p:cNvGrpSpPr/>
            <p:nvPr/>
          </p:nvGrpSpPr>
          <p:grpSpPr>
            <a:xfrm>
              <a:off x="4222565" y="2420540"/>
              <a:ext cx="805164" cy="619205"/>
              <a:chOff x="8740775" y="1133475"/>
              <a:chExt cx="646113" cy="496888"/>
            </a:xfrm>
            <a:solidFill>
              <a:srgbClr val="593268"/>
            </a:solidFill>
          </p:grpSpPr>
          <p:sp>
            <p:nvSpPr>
              <p:cNvPr id="44" name="Freeform 14"/>
              <p:cNvSpPr>
                <a:spLocks noEditPoints="1"/>
              </p:cNvSpPr>
              <p:nvPr/>
            </p:nvSpPr>
            <p:spPr bwMode="auto">
              <a:xfrm>
                <a:off x="8991600" y="1373188"/>
                <a:ext cx="395288" cy="206375"/>
              </a:xfrm>
              <a:custGeom>
                <a:avLst/>
                <a:gdLst>
                  <a:gd name="T0" fmla="*/ 61 w 105"/>
                  <a:gd name="T1" fmla="*/ 0 h 54"/>
                  <a:gd name="T2" fmla="*/ 50 w 105"/>
                  <a:gd name="T3" fmla="*/ 13 h 54"/>
                  <a:gd name="T4" fmla="*/ 76 w 105"/>
                  <a:gd name="T5" fmla="*/ 54 h 54"/>
                  <a:gd name="T6" fmla="*/ 105 w 105"/>
                  <a:gd name="T7" fmla="*/ 54 h 54"/>
                  <a:gd name="T8" fmla="*/ 61 w 105"/>
                  <a:gd name="T9" fmla="*/ 0 h 54"/>
                  <a:gd name="T10" fmla="*/ 0 w 105"/>
                  <a:gd name="T11" fmla="*/ 15 h 54"/>
                  <a:gd name="T12" fmla="*/ 1 w 105"/>
                  <a:gd name="T13" fmla="*/ 15 h 54"/>
                  <a:gd name="T14" fmla="*/ 1 w 105"/>
                  <a:gd name="T15" fmla="*/ 15 h 54"/>
                  <a:gd name="T16" fmla="*/ 1 w 105"/>
                  <a:gd name="T17" fmla="*/ 15 h 54"/>
                  <a:gd name="T18" fmla="*/ 0 w 105"/>
                  <a:gd name="T19"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4">
                    <a:moveTo>
                      <a:pt x="61" y="0"/>
                    </a:moveTo>
                    <a:cubicBezTo>
                      <a:pt x="50" y="13"/>
                      <a:pt x="50" y="13"/>
                      <a:pt x="50" y="13"/>
                    </a:cubicBezTo>
                    <a:cubicBezTo>
                      <a:pt x="62" y="23"/>
                      <a:pt x="71" y="38"/>
                      <a:pt x="76" y="54"/>
                    </a:cubicBezTo>
                    <a:cubicBezTo>
                      <a:pt x="105" y="54"/>
                      <a:pt x="105" y="54"/>
                      <a:pt x="105" y="54"/>
                    </a:cubicBezTo>
                    <a:cubicBezTo>
                      <a:pt x="101" y="28"/>
                      <a:pt x="84" y="7"/>
                      <a:pt x="61" y="0"/>
                    </a:cubicBezTo>
                    <a:close/>
                    <a:moveTo>
                      <a:pt x="0" y="15"/>
                    </a:moveTo>
                    <a:cubicBezTo>
                      <a:pt x="1" y="15"/>
                      <a:pt x="1" y="15"/>
                      <a:pt x="1" y="15"/>
                    </a:cubicBezTo>
                    <a:cubicBezTo>
                      <a:pt x="1" y="15"/>
                      <a:pt x="1" y="15"/>
                      <a:pt x="1" y="15"/>
                    </a:cubicBezTo>
                    <a:cubicBezTo>
                      <a:pt x="1" y="15"/>
                      <a:pt x="1" y="15"/>
                      <a:pt x="1" y="15"/>
                    </a:cubicBezTo>
                    <a:cubicBezTo>
                      <a:pt x="1" y="15"/>
                      <a:pt x="1" y="15"/>
                      <a:pt x="0"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sp>
            <p:nvSpPr>
              <p:cNvPr id="45" name="Freeform 15"/>
              <p:cNvSpPr>
                <a:spLocks/>
              </p:cNvSpPr>
              <p:nvPr/>
            </p:nvSpPr>
            <p:spPr bwMode="auto">
              <a:xfrm>
                <a:off x="9104313" y="1133475"/>
                <a:ext cx="161925" cy="233363"/>
              </a:xfrm>
              <a:custGeom>
                <a:avLst/>
                <a:gdLst>
                  <a:gd name="T0" fmla="*/ 14 w 43"/>
                  <a:gd name="T1" fmla="*/ 35 h 61"/>
                  <a:gd name="T2" fmla="*/ 5 w 43"/>
                  <a:gd name="T3" fmla="*/ 60 h 61"/>
                  <a:gd name="T4" fmla="*/ 13 w 43"/>
                  <a:gd name="T5" fmla="*/ 61 h 61"/>
                  <a:gd name="T6" fmla="*/ 43 w 43"/>
                  <a:gd name="T7" fmla="*/ 31 h 61"/>
                  <a:gd name="T8" fmla="*/ 13 w 43"/>
                  <a:gd name="T9" fmla="*/ 0 h 61"/>
                  <a:gd name="T10" fmla="*/ 0 w 43"/>
                  <a:gd name="T11" fmla="*/ 3 h 61"/>
                  <a:gd name="T12" fmla="*/ 14 w 43"/>
                  <a:gd name="T13" fmla="*/ 35 h 61"/>
                </a:gdLst>
                <a:ahLst/>
                <a:cxnLst>
                  <a:cxn ang="0">
                    <a:pos x="T0" y="T1"/>
                  </a:cxn>
                  <a:cxn ang="0">
                    <a:pos x="T2" y="T3"/>
                  </a:cxn>
                  <a:cxn ang="0">
                    <a:pos x="T4" y="T5"/>
                  </a:cxn>
                  <a:cxn ang="0">
                    <a:pos x="T6" y="T7"/>
                  </a:cxn>
                  <a:cxn ang="0">
                    <a:pos x="T8" y="T9"/>
                  </a:cxn>
                  <a:cxn ang="0">
                    <a:pos x="T10" y="T11"/>
                  </a:cxn>
                  <a:cxn ang="0">
                    <a:pos x="T12" y="T13"/>
                  </a:cxn>
                </a:cxnLst>
                <a:rect l="0" t="0" r="r" b="b"/>
                <a:pathLst>
                  <a:path w="43" h="61">
                    <a:moveTo>
                      <a:pt x="14" y="35"/>
                    </a:moveTo>
                    <a:cubicBezTo>
                      <a:pt x="14" y="44"/>
                      <a:pt x="11" y="53"/>
                      <a:pt x="5" y="60"/>
                    </a:cubicBezTo>
                    <a:cubicBezTo>
                      <a:pt x="8" y="61"/>
                      <a:pt x="10" y="61"/>
                      <a:pt x="13" y="61"/>
                    </a:cubicBezTo>
                    <a:cubicBezTo>
                      <a:pt x="30" y="61"/>
                      <a:pt x="43" y="47"/>
                      <a:pt x="43" y="31"/>
                    </a:cubicBezTo>
                    <a:cubicBezTo>
                      <a:pt x="43" y="14"/>
                      <a:pt x="30" y="0"/>
                      <a:pt x="13" y="0"/>
                    </a:cubicBezTo>
                    <a:cubicBezTo>
                      <a:pt x="8" y="0"/>
                      <a:pt x="4" y="1"/>
                      <a:pt x="0" y="3"/>
                    </a:cubicBezTo>
                    <a:cubicBezTo>
                      <a:pt x="8" y="11"/>
                      <a:pt x="14" y="22"/>
                      <a:pt x="14"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sp>
            <p:nvSpPr>
              <p:cNvPr id="46" name="Oval 16"/>
              <p:cNvSpPr>
                <a:spLocks noChangeArrowheads="1"/>
              </p:cNvSpPr>
              <p:nvPr/>
            </p:nvSpPr>
            <p:spPr bwMode="auto">
              <a:xfrm>
                <a:off x="8867775" y="1136650"/>
                <a:ext cx="252413" cy="2555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sp>
            <p:nvSpPr>
              <p:cNvPr id="47" name="Freeform 17"/>
              <p:cNvSpPr>
                <a:spLocks/>
              </p:cNvSpPr>
              <p:nvPr/>
            </p:nvSpPr>
            <p:spPr bwMode="auto">
              <a:xfrm>
                <a:off x="8740775" y="1400175"/>
                <a:ext cx="511175" cy="230188"/>
              </a:xfrm>
              <a:custGeom>
                <a:avLst/>
                <a:gdLst>
                  <a:gd name="T0" fmla="*/ 136 w 136"/>
                  <a:gd name="T1" fmla="*/ 60 h 60"/>
                  <a:gd name="T2" fmla="*/ 88 w 136"/>
                  <a:gd name="T3" fmla="*/ 0 h 60"/>
                  <a:gd name="T4" fmla="*/ 68 w 136"/>
                  <a:gd name="T5" fmla="*/ 23 h 60"/>
                  <a:gd name="T6" fmla="*/ 48 w 136"/>
                  <a:gd name="T7" fmla="*/ 0 h 60"/>
                  <a:gd name="T8" fmla="*/ 0 w 136"/>
                  <a:gd name="T9" fmla="*/ 60 h 60"/>
                  <a:gd name="T10" fmla="*/ 136 w 136"/>
                  <a:gd name="T11" fmla="*/ 60 h 60"/>
                </a:gdLst>
                <a:ahLst/>
                <a:cxnLst>
                  <a:cxn ang="0">
                    <a:pos x="T0" y="T1"/>
                  </a:cxn>
                  <a:cxn ang="0">
                    <a:pos x="T2" y="T3"/>
                  </a:cxn>
                  <a:cxn ang="0">
                    <a:pos x="T4" y="T5"/>
                  </a:cxn>
                  <a:cxn ang="0">
                    <a:pos x="T6" y="T7"/>
                  </a:cxn>
                  <a:cxn ang="0">
                    <a:pos x="T8" y="T9"/>
                  </a:cxn>
                  <a:cxn ang="0">
                    <a:pos x="T10" y="T11"/>
                  </a:cxn>
                </a:cxnLst>
                <a:rect l="0" t="0" r="r" b="b"/>
                <a:pathLst>
                  <a:path w="136" h="60">
                    <a:moveTo>
                      <a:pt x="136" y="60"/>
                    </a:moveTo>
                    <a:cubicBezTo>
                      <a:pt x="131" y="31"/>
                      <a:pt x="112" y="8"/>
                      <a:pt x="88" y="0"/>
                    </a:cubicBezTo>
                    <a:cubicBezTo>
                      <a:pt x="68" y="23"/>
                      <a:pt x="68" y="23"/>
                      <a:pt x="68" y="23"/>
                    </a:cubicBezTo>
                    <a:cubicBezTo>
                      <a:pt x="48" y="0"/>
                      <a:pt x="48" y="0"/>
                      <a:pt x="48" y="0"/>
                    </a:cubicBezTo>
                    <a:cubicBezTo>
                      <a:pt x="23" y="8"/>
                      <a:pt x="4" y="31"/>
                      <a:pt x="0" y="60"/>
                    </a:cubicBezTo>
                    <a:lnTo>
                      <a:pt x="136" y="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a:endParaRPr lang="zh-CN" altLang="en-US" sz="1400">
                  <a:solidFill>
                    <a:prstClr val="black"/>
                  </a:solidFill>
                </a:endParaRPr>
              </a:p>
            </p:txBody>
          </p:sp>
        </p:grpSp>
      </p:grpSp>
      <p:sp>
        <p:nvSpPr>
          <p:cNvPr id="48" name="TextBox 47"/>
          <p:cNvSpPr txBox="1"/>
          <p:nvPr/>
        </p:nvSpPr>
        <p:spPr bwMode="auto">
          <a:xfrm>
            <a:off x="1043608" y="1606543"/>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itchFamily="34" charset="-122"/>
                <a:ea typeface="微软雅黑" pitchFamily="34" charset="-122"/>
              </a:rPr>
              <a:t>这里输入简单的文字概述这里输入简单文字概述简单的文字</a:t>
            </a:r>
          </a:p>
        </p:txBody>
      </p:sp>
      <p:sp>
        <p:nvSpPr>
          <p:cNvPr id="49" name="矩形 48"/>
          <p:cNvSpPr/>
          <p:nvPr/>
        </p:nvSpPr>
        <p:spPr bwMode="auto">
          <a:xfrm>
            <a:off x="1057974" y="1276000"/>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rPr>
              <a:t>单击添加标题</a:t>
            </a:r>
          </a:p>
        </p:txBody>
      </p:sp>
      <p:sp>
        <p:nvSpPr>
          <p:cNvPr id="50" name="TextBox 49"/>
          <p:cNvSpPr txBox="1"/>
          <p:nvPr/>
        </p:nvSpPr>
        <p:spPr bwMode="auto">
          <a:xfrm>
            <a:off x="1340083" y="4245795"/>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itchFamily="34" charset="-122"/>
                <a:ea typeface="微软雅黑" pitchFamily="34" charset="-122"/>
              </a:rPr>
              <a:t>这里输入简单的文字概述这里输入简单文字概述简单的文字</a:t>
            </a:r>
          </a:p>
        </p:txBody>
      </p:sp>
      <p:sp>
        <p:nvSpPr>
          <p:cNvPr id="51" name="矩形 50"/>
          <p:cNvSpPr/>
          <p:nvPr/>
        </p:nvSpPr>
        <p:spPr bwMode="auto">
          <a:xfrm>
            <a:off x="1354449" y="3915251"/>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rPr>
              <a:t>单击添加标题</a:t>
            </a:r>
          </a:p>
        </p:txBody>
      </p:sp>
      <p:sp>
        <p:nvSpPr>
          <p:cNvPr id="52" name="TextBox 51"/>
          <p:cNvSpPr txBox="1"/>
          <p:nvPr/>
        </p:nvSpPr>
        <p:spPr bwMode="auto">
          <a:xfrm>
            <a:off x="6151917" y="1606543"/>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itchFamily="34" charset="-122"/>
                <a:ea typeface="微软雅黑" pitchFamily="34" charset="-122"/>
              </a:rPr>
              <a:t>这里输入简单的文字概述这里输入简单文字概述简单的文字</a:t>
            </a:r>
          </a:p>
        </p:txBody>
      </p:sp>
      <p:sp>
        <p:nvSpPr>
          <p:cNvPr id="53" name="矩形 52"/>
          <p:cNvSpPr/>
          <p:nvPr/>
        </p:nvSpPr>
        <p:spPr bwMode="auto">
          <a:xfrm>
            <a:off x="6166283" y="1276000"/>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rPr>
              <a:t>单击添加标题</a:t>
            </a:r>
          </a:p>
        </p:txBody>
      </p:sp>
      <p:sp>
        <p:nvSpPr>
          <p:cNvPr id="54" name="TextBox 53"/>
          <p:cNvSpPr txBox="1"/>
          <p:nvPr/>
        </p:nvSpPr>
        <p:spPr bwMode="auto">
          <a:xfrm>
            <a:off x="5796136" y="4245795"/>
            <a:ext cx="1948700" cy="369332"/>
          </a:xfrm>
          <a:prstGeom prst="rect">
            <a:avLst/>
          </a:prstGeom>
          <a:noFill/>
        </p:spPr>
        <p:txBody>
          <a:bodyPr wrap="square">
            <a:spAutoFit/>
          </a:bodyPr>
          <a:lstStyle/>
          <a:p>
            <a:r>
              <a:rPr lang="zh-CN" altLang="en-US" sz="900" dirty="0">
                <a:solidFill>
                  <a:schemeClr val="tx1">
                    <a:lumMod val="50000"/>
                    <a:lumOff val="50000"/>
                  </a:schemeClr>
                </a:solidFill>
                <a:latin typeface="微软雅黑" pitchFamily="34" charset="-122"/>
                <a:ea typeface="微软雅黑" pitchFamily="34" charset="-122"/>
              </a:rPr>
              <a:t>这里输入简单的文字概述这里输入简单文字概述简单的文字</a:t>
            </a:r>
          </a:p>
        </p:txBody>
      </p:sp>
      <p:sp>
        <p:nvSpPr>
          <p:cNvPr id="55" name="矩形 54"/>
          <p:cNvSpPr/>
          <p:nvPr/>
        </p:nvSpPr>
        <p:spPr bwMode="auto">
          <a:xfrm>
            <a:off x="5810502" y="3915251"/>
            <a:ext cx="2020887" cy="276999"/>
          </a:xfrm>
          <a:prstGeom prst="rect">
            <a:avLst/>
          </a:prstGeom>
        </p:spPr>
        <p:txBody>
          <a:bodyPr>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rPr>
              <a:t>单击添加标题</a:t>
            </a:r>
          </a:p>
        </p:txBody>
      </p:sp>
    </p:spTree>
    <p:extLst>
      <p:ext uri="{BB962C8B-B14F-4D97-AF65-F5344CB8AC3E}">
        <p14:creationId xmlns:p14="http://schemas.microsoft.com/office/powerpoint/2010/main" val="213885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 calcmode="lin" valueType="num">
                                      <p:cBhvr>
                                        <p:cTn id="9" dur="750" fill="hold"/>
                                        <p:tgtEl>
                                          <p:spTgt spid="12"/>
                                        </p:tgtEl>
                                        <p:attrNameLst>
                                          <p:attrName>style.rotation</p:attrName>
                                        </p:attrNameLst>
                                      </p:cBhvr>
                                      <p:tavLst>
                                        <p:tav tm="0">
                                          <p:val>
                                            <p:fltVal val="90"/>
                                          </p:val>
                                        </p:tav>
                                        <p:tav tm="100000">
                                          <p:val>
                                            <p:fltVal val="0"/>
                                          </p:val>
                                        </p:tav>
                                      </p:tavLst>
                                    </p:anim>
                                    <p:animEffect transition="in" filter="fade">
                                      <p:cBhvr>
                                        <p:cTn id="10" dur="750"/>
                                        <p:tgtEl>
                                          <p:spTgt spid="12"/>
                                        </p:tgtEl>
                                      </p:cBhvr>
                                    </p:animEffect>
                                  </p:childTnLst>
                                </p:cTn>
                              </p:par>
                              <p:par>
                                <p:cTn id="11" presetID="21" presetClass="entr" presetSubtype="1" fill="hold" nodeType="withEffect">
                                  <p:stCondLst>
                                    <p:cond delay="125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2250"/>
                            </p:stCondLst>
                            <p:childTnLst>
                              <p:par>
                                <p:cTn id="31" presetID="10"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250"/>
                                        <p:tgtEl>
                                          <p:spTgt spid="49"/>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48"/>
                                        </p:tgtEl>
                                        <p:attrNameLst>
                                          <p:attrName>style.visibility</p:attrName>
                                        </p:attrNameLst>
                                      </p:cBhvr>
                                      <p:to>
                                        <p:strVal val="visible"/>
                                      </p:to>
                                    </p:set>
                                    <p:animEffect transition="in" filter="wipe(left)">
                                      <p:cBhvr>
                                        <p:cTn id="36" dur="250"/>
                                        <p:tgtEl>
                                          <p:spTgt spid="48"/>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250"/>
                                        <p:tgtEl>
                                          <p:spTgt spid="51"/>
                                        </p:tgtEl>
                                      </p:cBhvr>
                                    </p:animEffect>
                                  </p:childTnLst>
                                </p:cTn>
                              </p:par>
                            </p:childTnLst>
                          </p:cTn>
                        </p:par>
                        <p:par>
                          <p:cTn id="41" fill="hold">
                            <p:stCondLst>
                              <p:cond delay="3250"/>
                            </p:stCondLst>
                            <p:childTnLst>
                              <p:par>
                                <p:cTn id="42" presetID="22" presetClass="entr" presetSubtype="8"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250"/>
                                        <p:tgtEl>
                                          <p:spTgt spid="50"/>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250"/>
                                        <p:tgtEl>
                                          <p:spTgt spid="53"/>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250"/>
                                        <p:tgtEl>
                                          <p:spTgt spid="52"/>
                                        </p:tgtEl>
                                      </p:cBhvr>
                                    </p:animEffect>
                                  </p:childTnLst>
                                </p:cTn>
                              </p:par>
                            </p:childTnLst>
                          </p:cTn>
                        </p:par>
                        <p:par>
                          <p:cTn id="52" fill="hold">
                            <p:stCondLst>
                              <p:cond delay="425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250"/>
                                        <p:tgtEl>
                                          <p:spTgt spid="55"/>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3579614" y="1071401"/>
            <a:ext cx="1986434" cy="3310635"/>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2"/>
          </a:solidFill>
          <a:ln>
            <a:noFill/>
          </a:ln>
        </p:spPr>
        <p:txBody>
          <a:bodyPr lIns="68580" tIns="34290" rIns="68580" bIns="34290"/>
          <a:lstStyle/>
          <a:p>
            <a:endParaRPr lang="zh-CN" altLang="en-US" dirty="0"/>
          </a:p>
        </p:txBody>
      </p:sp>
      <p:sp>
        <p:nvSpPr>
          <p:cNvPr id="5" name="TextBox 8"/>
          <p:cNvSpPr txBox="1"/>
          <p:nvPr/>
        </p:nvSpPr>
        <p:spPr>
          <a:xfrm>
            <a:off x="4013340" y="1688924"/>
            <a:ext cx="1061829"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6" name="TextBox 9"/>
          <p:cNvSpPr txBox="1"/>
          <p:nvPr/>
        </p:nvSpPr>
        <p:spPr>
          <a:xfrm>
            <a:off x="3884912" y="1919300"/>
            <a:ext cx="1414889" cy="460254"/>
          </a:xfrm>
          <a:prstGeom prst="rect">
            <a:avLst/>
          </a:prstGeom>
          <a:noFill/>
        </p:spPr>
        <p:txBody>
          <a:bodyPr wrap="square" lIns="68580" tIns="34290" rIns="68580" bIns="34290" rtlCol="0">
            <a:spAutoFit/>
          </a:bodyPr>
          <a:lstStyle/>
          <a:p>
            <a:pPr algn="just">
              <a:lnSpc>
                <a:spcPct val="150000"/>
              </a:lnSpc>
            </a:pPr>
            <a:r>
              <a:rPr lang="zh-CN" altLang="en-US" sz="900" dirty="0">
                <a:solidFill>
                  <a:srgbClr val="F8F8F8"/>
                </a:solidFill>
                <a:latin typeface="微软雅黑" charset="0"/>
                <a:ea typeface="微软雅黑" charset="0"/>
              </a:rPr>
              <a:t>这里输入您的文字这里输入您的文字</a:t>
            </a:r>
          </a:p>
        </p:txBody>
      </p:sp>
      <p:sp>
        <p:nvSpPr>
          <p:cNvPr id="7" name="Freeform 17"/>
          <p:cNvSpPr>
            <a:spLocks noEditPoints="1"/>
          </p:cNvSpPr>
          <p:nvPr/>
        </p:nvSpPr>
        <p:spPr bwMode="auto">
          <a:xfrm>
            <a:off x="4371564" y="3167375"/>
            <a:ext cx="428839" cy="412681"/>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lIns="68580" tIns="34290" rIns="68580" bIns="34290"/>
          <a:lstStyle/>
          <a:p>
            <a:endParaRPr lang="zh-CN" altLang="en-US"/>
          </a:p>
        </p:txBody>
      </p:sp>
      <p:sp>
        <p:nvSpPr>
          <p:cNvPr id="25" name="Freeform 6"/>
          <p:cNvSpPr/>
          <p:nvPr/>
        </p:nvSpPr>
        <p:spPr bwMode="auto">
          <a:xfrm>
            <a:off x="5965984" y="1406324"/>
            <a:ext cx="1672114" cy="278692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3"/>
          </a:solidFill>
          <a:ln>
            <a:noFill/>
          </a:ln>
        </p:spPr>
        <p:txBody>
          <a:bodyPr lIns="68580" tIns="34290" rIns="68580" bIns="34290"/>
          <a:lstStyle/>
          <a:p>
            <a:endParaRPr lang="zh-CN" altLang="en-US"/>
          </a:p>
        </p:txBody>
      </p:sp>
      <p:sp>
        <p:nvSpPr>
          <p:cNvPr id="32" name="TextBox 10"/>
          <p:cNvSpPr txBox="1"/>
          <p:nvPr/>
        </p:nvSpPr>
        <p:spPr>
          <a:xfrm>
            <a:off x="6278318" y="2020867"/>
            <a:ext cx="1061829"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33" name="TextBox 11"/>
          <p:cNvSpPr txBox="1"/>
          <p:nvPr/>
        </p:nvSpPr>
        <p:spPr>
          <a:xfrm>
            <a:off x="6123772" y="2209976"/>
            <a:ext cx="1414889" cy="460254"/>
          </a:xfrm>
          <a:prstGeom prst="rect">
            <a:avLst/>
          </a:prstGeom>
          <a:noFill/>
        </p:spPr>
        <p:txBody>
          <a:bodyPr wrap="square" lIns="68580" tIns="34290" rIns="68580" bIns="34290" rtlCol="0">
            <a:spAutoFit/>
          </a:bodyPr>
          <a:lstStyle/>
          <a:p>
            <a:pPr algn="just">
              <a:lnSpc>
                <a:spcPct val="150000"/>
              </a:lnSpc>
            </a:pPr>
            <a:r>
              <a:rPr lang="zh-CN" altLang="en-US" sz="900" dirty="0">
                <a:solidFill>
                  <a:srgbClr val="F8F8F8"/>
                </a:solidFill>
                <a:latin typeface="微软雅黑" charset="0"/>
                <a:ea typeface="微软雅黑" charset="0"/>
              </a:rPr>
              <a:t>这里输入您的文字这里输入您的文字</a:t>
            </a:r>
          </a:p>
        </p:txBody>
      </p:sp>
      <p:grpSp>
        <p:nvGrpSpPr>
          <p:cNvPr id="2" name="组合 33"/>
          <p:cNvGrpSpPr/>
          <p:nvPr/>
        </p:nvGrpSpPr>
        <p:grpSpPr>
          <a:xfrm>
            <a:off x="6576073" y="3205764"/>
            <a:ext cx="465440" cy="374292"/>
            <a:chOff x="976313" y="4519613"/>
            <a:chExt cx="485775" cy="390525"/>
          </a:xfrm>
          <a:solidFill>
            <a:srgbClr val="F8F8F8"/>
          </a:solidFill>
        </p:grpSpPr>
        <p:sp>
          <p:nvSpPr>
            <p:cNvPr id="35"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sp>
          <p:nvSpPr>
            <p:cNvPr id="36"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grpSp>
      <p:sp>
        <p:nvSpPr>
          <p:cNvPr id="37" name="Freeform 6"/>
          <p:cNvSpPr/>
          <p:nvPr/>
        </p:nvSpPr>
        <p:spPr bwMode="auto">
          <a:xfrm>
            <a:off x="1550670" y="1452058"/>
            <a:ext cx="1672114" cy="2786923"/>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accent1"/>
          </a:solidFill>
          <a:ln>
            <a:noFill/>
          </a:ln>
        </p:spPr>
        <p:txBody>
          <a:bodyPr lIns="68580" tIns="34290" rIns="68580" bIns="34290"/>
          <a:lstStyle/>
          <a:p>
            <a:endParaRPr lang="zh-CN" altLang="en-US"/>
          </a:p>
        </p:txBody>
      </p:sp>
      <p:sp>
        <p:nvSpPr>
          <p:cNvPr id="38" name="TextBox 10"/>
          <p:cNvSpPr txBox="1"/>
          <p:nvPr/>
        </p:nvSpPr>
        <p:spPr>
          <a:xfrm>
            <a:off x="1863005" y="2066600"/>
            <a:ext cx="1061829" cy="253916"/>
          </a:xfrm>
          <a:prstGeom prst="rect">
            <a:avLst/>
          </a:prstGeom>
          <a:noFill/>
        </p:spPr>
        <p:txBody>
          <a:bodyPr wrap="none" lIns="68580" tIns="34290" rIns="68580" bIns="34290" rtlCol="0">
            <a:spAutoFit/>
          </a:bodyPr>
          <a:lstStyle/>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单击添加标题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39" name="TextBox 11"/>
          <p:cNvSpPr txBox="1"/>
          <p:nvPr/>
        </p:nvSpPr>
        <p:spPr>
          <a:xfrm>
            <a:off x="1708458" y="2255710"/>
            <a:ext cx="1414889" cy="460254"/>
          </a:xfrm>
          <a:prstGeom prst="rect">
            <a:avLst/>
          </a:prstGeom>
          <a:noFill/>
        </p:spPr>
        <p:txBody>
          <a:bodyPr wrap="square" lIns="68580" tIns="34290" rIns="68580" bIns="34290" rtlCol="0">
            <a:spAutoFit/>
          </a:bodyPr>
          <a:lstStyle/>
          <a:p>
            <a:pPr algn="just">
              <a:lnSpc>
                <a:spcPct val="150000"/>
              </a:lnSpc>
            </a:pPr>
            <a:r>
              <a:rPr lang="zh-CN" altLang="en-US" sz="900" dirty="0">
                <a:solidFill>
                  <a:srgbClr val="F8F8F8"/>
                </a:solidFill>
                <a:latin typeface="微软雅黑" charset="0"/>
                <a:ea typeface="微软雅黑" charset="0"/>
              </a:rPr>
              <a:t>这里输入您的文字这里输入您的文字</a:t>
            </a:r>
          </a:p>
        </p:txBody>
      </p:sp>
      <p:grpSp>
        <p:nvGrpSpPr>
          <p:cNvPr id="3" name="组合 39"/>
          <p:cNvGrpSpPr/>
          <p:nvPr/>
        </p:nvGrpSpPr>
        <p:grpSpPr>
          <a:xfrm>
            <a:off x="2160760" y="3205764"/>
            <a:ext cx="465440" cy="374292"/>
            <a:chOff x="976313" y="4519613"/>
            <a:chExt cx="485775" cy="390525"/>
          </a:xfrm>
          <a:solidFill>
            <a:srgbClr val="F8F8F8"/>
          </a:solidFill>
        </p:grpSpPr>
        <p:sp>
          <p:nvSpPr>
            <p:cNvPr id="41"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sp>
          <p:nvSpPr>
            <p:cNvPr id="42"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dirty="0">
                <a:latin typeface="+mn-lt"/>
                <a:ea typeface="+mn-ea"/>
              </a:endParaRPr>
            </a:p>
          </p:txBody>
        </p:sp>
      </p:grpSp>
    </p:spTree>
    <p:extLst>
      <p:ext uri="{BB962C8B-B14F-4D97-AF65-F5344CB8AC3E}">
        <p14:creationId xmlns:p14="http://schemas.microsoft.com/office/powerpoint/2010/main" val="232316794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90"/>
                                          </p:val>
                                        </p:tav>
                                        <p:tav tm="100000">
                                          <p:val>
                                            <p:fltVal val="0"/>
                                          </p:val>
                                        </p:tav>
                                      </p:tavLst>
                                    </p:anim>
                                    <p:animEffect transition="in" filter="fade">
                                      <p:cBhvr>
                                        <p:cTn id="15" dur="5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90"/>
                                          </p:val>
                                        </p:tav>
                                        <p:tav tm="100000">
                                          <p:val>
                                            <p:fltVal val="0"/>
                                          </p:val>
                                        </p:tav>
                                      </p:tavLst>
                                    </p:anim>
                                    <p:animEffect transition="in" filter="fade">
                                      <p:cBhvr>
                                        <p:cTn id="21" dur="5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style.rotation</p:attrName>
                                        </p:attrNameLst>
                                      </p:cBhvr>
                                      <p:tavLst>
                                        <p:tav tm="0">
                                          <p:val>
                                            <p:fltVal val="90"/>
                                          </p:val>
                                        </p:tav>
                                        <p:tav tm="100000">
                                          <p:val>
                                            <p:fltVal val="0"/>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500"/>
                            </p:stCondLst>
                            <p:childTnLst>
                              <p:par>
                                <p:cTn id="34" presetID="3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 calcmode="lin" valueType="num">
                                      <p:cBhvr>
                                        <p:cTn id="38" dur="500" fill="hold"/>
                                        <p:tgtEl>
                                          <p:spTgt spid="2"/>
                                        </p:tgtEl>
                                        <p:attrNameLst>
                                          <p:attrName>style.rotation</p:attrName>
                                        </p:attrNameLst>
                                      </p:cBhvr>
                                      <p:tavLst>
                                        <p:tav tm="0">
                                          <p:val>
                                            <p:fltVal val="90"/>
                                          </p:val>
                                        </p:tav>
                                        <p:tav tm="100000">
                                          <p:val>
                                            <p:fltVal val="0"/>
                                          </p:val>
                                        </p:tav>
                                      </p:tavLst>
                                    </p:anim>
                                    <p:animEffect transition="in" filter="fade">
                                      <p:cBhvr>
                                        <p:cTn id="39" dur="500"/>
                                        <p:tgtEl>
                                          <p:spTgt spid="2"/>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 calcmode="lin" valueType="num">
                                      <p:cBhvr>
                                        <p:cTn id="44" dur="500" fill="hold"/>
                                        <p:tgtEl>
                                          <p:spTgt spid="32"/>
                                        </p:tgtEl>
                                        <p:attrNameLst>
                                          <p:attrName>style.rotation</p:attrName>
                                        </p:attrNameLst>
                                      </p:cBhvr>
                                      <p:tavLst>
                                        <p:tav tm="0">
                                          <p:val>
                                            <p:fltVal val="90"/>
                                          </p:val>
                                        </p:tav>
                                        <p:tav tm="100000">
                                          <p:val>
                                            <p:fltVal val="0"/>
                                          </p:val>
                                        </p:tav>
                                      </p:tavLst>
                                    </p:anim>
                                    <p:animEffect transition="in" filter="fade">
                                      <p:cBhvr>
                                        <p:cTn id="45" dur="500"/>
                                        <p:tgtEl>
                                          <p:spTgt spid="32"/>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 calcmode="lin" valueType="num">
                                      <p:cBhvr>
                                        <p:cTn id="50" dur="500" fill="hold"/>
                                        <p:tgtEl>
                                          <p:spTgt spid="33"/>
                                        </p:tgtEl>
                                        <p:attrNameLst>
                                          <p:attrName>style.rotation</p:attrName>
                                        </p:attrNameLst>
                                      </p:cBhvr>
                                      <p:tavLst>
                                        <p:tav tm="0">
                                          <p:val>
                                            <p:fltVal val="90"/>
                                          </p:val>
                                        </p:tav>
                                        <p:tav tm="100000">
                                          <p:val>
                                            <p:fltVal val="0"/>
                                          </p:val>
                                        </p:tav>
                                      </p:tavLst>
                                    </p:anim>
                                    <p:animEffect transition="in" filter="fade">
                                      <p:cBhvr>
                                        <p:cTn id="51" dur="500"/>
                                        <p:tgtEl>
                                          <p:spTgt spid="3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1000"/>
                            </p:stCondLst>
                            <p:childTnLst>
                              <p:par>
                                <p:cTn id="58" presetID="31" presetClass="entr" presetSubtype="0"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 calcmode="lin" valueType="num">
                                      <p:cBhvr>
                                        <p:cTn id="62" dur="500" fill="hold"/>
                                        <p:tgtEl>
                                          <p:spTgt spid="3"/>
                                        </p:tgtEl>
                                        <p:attrNameLst>
                                          <p:attrName>style.rotation</p:attrName>
                                        </p:attrNameLst>
                                      </p:cBhvr>
                                      <p:tavLst>
                                        <p:tav tm="0">
                                          <p:val>
                                            <p:fltVal val="90"/>
                                          </p:val>
                                        </p:tav>
                                        <p:tav tm="100000">
                                          <p:val>
                                            <p:fltVal val="0"/>
                                          </p:val>
                                        </p:tav>
                                      </p:tavLst>
                                    </p:anim>
                                    <p:animEffect transition="in" filter="fade">
                                      <p:cBhvr>
                                        <p:cTn id="63" dur="500"/>
                                        <p:tgtEl>
                                          <p:spTgt spid="3"/>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 calcmode="lin" valueType="num">
                                      <p:cBhvr>
                                        <p:cTn id="68" dur="500" fill="hold"/>
                                        <p:tgtEl>
                                          <p:spTgt spid="38"/>
                                        </p:tgtEl>
                                        <p:attrNameLst>
                                          <p:attrName>style.rotation</p:attrName>
                                        </p:attrNameLst>
                                      </p:cBhvr>
                                      <p:tavLst>
                                        <p:tav tm="0">
                                          <p:val>
                                            <p:fltVal val="90"/>
                                          </p:val>
                                        </p:tav>
                                        <p:tav tm="100000">
                                          <p:val>
                                            <p:fltVal val="0"/>
                                          </p:val>
                                        </p:tav>
                                      </p:tavLst>
                                    </p:anim>
                                    <p:animEffect transition="in" filter="fade">
                                      <p:cBhvr>
                                        <p:cTn id="69" dur="500"/>
                                        <p:tgtEl>
                                          <p:spTgt spid="3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 calcmode="lin" valueType="num">
                                      <p:cBhvr>
                                        <p:cTn id="74" dur="500" fill="hold"/>
                                        <p:tgtEl>
                                          <p:spTgt spid="39"/>
                                        </p:tgtEl>
                                        <p:attrNameLst>
                                          <p:attrName>style.rotation</p:attrName>
                                        </p:attrNameLst>
                                      </p:cBhvr>
                                      <p:tavLst>
                                        <p:tav tm="0">
                                          <p:val>
                                            <p:fltVal val="90"/>
                                          </p:val>
                                        </p:tav>
                                        <p:tav tm="100000">
                                          <p:val>
                                            <p:fltVal val="0"/>
                                          </p:val>
                                        </p:tav>
                                      </p:tavLst>
                                    </p:anim>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p:bldP spid="7" grpId="0" bldLvl="0" animBg="1"/>
      <p:bldP spid="25" grpId="0" bldLvl="0" animBg="1"/>
      <p:bldP spid="32" grpId="0"/>
      <p:bldP spid="33" grpId="0"/>
      <p:bldP spid="37" grpId="0" bldLvl="0" animBg="1"/>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7"/>
          <p:cNvSpPr txBox="1"/>
          <p:nvPr/>
        </p:nvSpPr>
        <p:spPr>
          <a:xfrm>
            <a:off x="6642519" y="1166500"/>
            <a:ext cx="1061829"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159" name="Rectangle 460"/>
          <p:cNvSpPr/>
          <p:nvPr/>
        </p:nvSpPr>
        <p:spPr>
          <a:xfrm>
            <a:off x="4084006" y="1470301"/>
            <a:ext cx="3656346" cy="346249"/>
          </a:xfrm>
          <a:prstGeom prst="rect">
            <a:avLst/>
          </a:prstGeom>
        </p:spPr>
        <p:txBody>
          <a:bodyPr wrap="square" lIns="68580" tIns="34290" rIns="68580" bIns="3429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1197143"/>
            <a:ext cx="3651646" cy="3268085"/>
            <a:chOff x="0" y="1196774"/>
            <a:chExt cx="3651646" cy="3267076"/>
          </a:xfrm>
        </p:grpSpPr>
        <p:sp>
          <p:nvSpPr>
            <p:cNvPr id="160" name="Freeform 6"/>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1" name="Freeform 7"/>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2" name="Freeform 8"/>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3" name="Freeform 9"/>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4" name="Freeform 10"/>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solidFill>
              <a:schemeClr val="accent1"/>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5" name="Freeform 11"/>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6" name="Freeform 12"/>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7" name="Freeform 13"/>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8" name="Freeform 14"/>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69" name="Freeform 15"/>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0" name="Freeform 16"/>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1" name="Freeform 17"/>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2" name="Freeform 18"/>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3" name="Freeform 19"/>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4" name="Freeform 20"/>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5" name="Freeform 21"/>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6" name="Freeform 22"/>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7" name="Freeform 23"/>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8" name="Freeform 24"/>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79" name="Freeform 25"/>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0" name="Freeform 26"/>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1" name="Freeform 27"/>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2" name="Freeform 28"/>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3" name="Freeform 29"/>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4" name="Freeform 30"/>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5" name="Freeform 31"/>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7" name="Freeform 33"/>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8" name="Freeform 34"/>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89" name="Freeform 35"/>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0" name="Freeform 36"/>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2" name="Freeform 38"/>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3" name="Freeform 39"/>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4" name="Freeform 40"/>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5" name="Freeform 41"/>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3" name="Freeform 49"/>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4" name="Freeform 50"/>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5" name="Freeform 51"/>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6" name="Freeform 52"/>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7" name="Freeform 53"/>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8" name="Freeform 54"/>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0" name="Freeform 56"/>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1" name="Freeform 57"/>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2" name="Freeform 58"/>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3" name="Freeform 59"/>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4" name="Freeform 60"/>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5" name="Freeform 61"/>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7" name="Freeform 63"/>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8" name="Freeform 64"/>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19" name="Freeform 65"/>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0" name="Freeform 66"/>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2" name="Freeform 68"/>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3" name="Freeform 69"/>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5" name="Freeform 71"/>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6" name="Freeform 72"/>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8" name="Freeform 74"/>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29" name="Freeform 75"/>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0" name="Freeform 76"/>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1" name="Freeform 77"/>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3" name="Freeform 79"/>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4" name="Freeform 80"/>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5" name="Freeform 81"/>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6" name="Freeform 82"/>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1" name="Freeform 87"/>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2" name="Freeform 88"/>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5" name="Freeform 91"/>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8" name="Freeform 94"/>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49" name="Freeform 95"/>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solidFill>
              <a:schemeClr val="accent3"/>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0" name="Freeform 96"/>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1" name="Freeform 97"/>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3" name="Freeform 99"/>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4" name="Freeform 100"/>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5" name="Freeform 101"/>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7" name="Freeform 103"/>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8" name="Freeform 104"/>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59" name="Freeform 105"/>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0" name="Freeform 106"/>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1" name="Freeform 107"/>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2" name="Freeform 108"/>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3" name="Freeform 109"/>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4" name="Freeform 110"/>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5" name="Freeform 111"/>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6" name="Freeform 112"/>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7" name="Freeform 113"/>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8" name="Freeform 114"/>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69" name="Freeform 115"/>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0" name="Freeform 116"/>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1" name="Freeform 117"/>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2" name="Freeform 118"/>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3" name="Freeform 119"/>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4" name="Freeform 120"/>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5" name="Freeform 121"/>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8" name="Freeform 124"/>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1" name="Freeform 127"/>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2" name="Freeform 128"/>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3" name="Freeform 129"/>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4" name="Freeform 130"/>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5" name="Freeform 131"/>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6" name="Freeform 132"/>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7" name="Freeform 133"/>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8" name="Freeform 134"/>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0" name="Freeform 136"/>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2" name="Freeform 138"/>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4" name="Freeform 140"/>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6" name="Freeform 142"/>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7" name="Freeform 143"/>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8" name="Freeform 144"/>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299" name="Freeform 145"/>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3" name="Freeform 149"/>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6" name="Freeform 152"/>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7" name="Freeform 153"/>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8" name="Freeform 154"/>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09" name="Freeform 155"/>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0" name="Freeform 156"/>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1" name="Freeform 157"/>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2" name="Freeform 158"/>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3" name="Freeform 159"/>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4" name="Freeform 160"/>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5" name="Freeform 161"/>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8" name="Freeform 164"/>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19" name="Freeform 165"/>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0" name="Freeform 166"/>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1" name="Freeform 167"/>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2" name="Freeform 168"/>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3" name="Freeform 169"/>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4" name="Freeform 170"/>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5" name="Freeform 171"/>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6" name="Freeform 172"/>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7" name="Freeform 173"/>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29" name="Freeform 175"/>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0" name="Freeform 176"/>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1" name="Freeform 177"/>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2" name="Freeform 178"/>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3" name="Freeform 179"/>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4" name="Freeform 180"/>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5" name="Freeform 181"/>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6" name="Freeform 182"/>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7" name="Freeform 183"/>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8" name="Freeform 184"/>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0" name="Freeform 186"/>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1" name="Freeform 187"/>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3" name="Freeform 189"/>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4" name="Freeform 190"/>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5" name="Freeform 191"/>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6" name="Freeform 192"/>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7" name="Freeform 193"/>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8" name="Freeform 194"/>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49" name="Freeform 195"/>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0" name="Freeform 196"/>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1" name="Freeform 197"/>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2" name="Freeform 198"/>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4" name="Freeform 200"/>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5" name="Freeform 201"/>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6" name="Freeform 202"/>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7" name="Freeform 203"/>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8" name="Freeform 204"/>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59" name="Freeform 206"/>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1"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2"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3"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4"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solidFill>
              <a:schemeClr val="accent5"/>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solidFill>
              <a:schemeClr val="accent3"/>
            </a:solidFill>
            <a:ln>
              <a:solidFill>
                <a:schemeClr val="accent1"/>
              </a:solid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4" name="Freeform 231"/>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5" name="Freeform 232"/>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6" name="Freeform 233"/>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7" name="Freeform 234"/>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89" name="Freeform 236"/>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0" name="Freeform 237"/>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1" name="Freeform 238"/>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4" name="Freeform 241"/>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5" name="Freeform 242"/>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6" name="Freeform 243"/>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1" name="Freeform 248"/>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2" name="Freeform 249"/>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3" name="Freeform 250"/>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4" name="Freeform 251"/>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6" name="Freeform 253"/>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8" name="Freeform 255"/>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solidFill>
              <a:schemeClr val="accent2"/>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3" name="Freeform 260"/>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4" name="Freeform 261"/>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5" name="Freeform 262"/>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6" name="Freeform 263"/>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19" name="Freeform 266"/>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1" name="Freeform 268"/>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2" name="Freeform 269"/>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4" name="Freeform 271"/>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5" name="Freeform 272"/>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7" name="Freeform 274"/>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solidFill>
              <a:schemeClr val="accent4"/>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8" name="Freeform 275"/>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solidFill>
              <a:schemeClr val="accent1"/>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0" name="Freeform 277"/>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sp>
          <p:nvSpPr>
            <p:cNvPr id="431" name="Freeform 278"/>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solidFill>
              <a:schemeClr val="accent3"/>
            </a:solidFill>
            <a:ln>
              <a:noFill/>
            </a:ln>
          </p:spPr>
          <p:txBody>
            <a:bodyPr vert="horz" wrap="square" lIns="68580" tIns="34290" rIns="68580" bIns="34290" numCol="1" anchor="t" anchorCtr="0" compatLnSpc="1"/>
            <a:lstStyle/>
            <a:p>
              <a:endParaRPr lang="zh-CN" altLang="en-US">
                <a:solidFill>
                  <a:schemeClr val="tx1">
                    <a:lumMod val="65000"/>
                    <a:lumOff val="35000"/>
                  </a:schemeClr>
                </a:solidFill>
              </a:endParaRPr>
            </a:p>
          </p:txBody>
        </p:sp>
      </p:grpSp>
      <p:grpSp>
        <p:nvGrpSpPr>
          <p:cNvPr id="3" name="Group 3"/>
          <p:cNvGrpSpPr/>
          <p:nvPr/>
        </p:nvGrpSpPr>
        <p:grpSpPr>
          <a:xfrm>
            <a:off x="7289634" y="2542303"/>
            <a:ext cx="685800" cy="686012"/>
            <a:chOff x="10206307" y="3388690"/>
            <a:chExt cx="914400" cy="914400"/>
          </a:xfrm>
        </p:grpSpPr>
        <p:sp>
          <p:nvSpPr>
            <p:cNvPr id="433" name="Oval 464"/>
            <p:cNvSpPr/>
            <p:nvPr/>
          </p:nvSpPr>
          <p:spPr>
            <a:xfrm>
              <a:off x="10206307"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4" name="AutoShape 13"/>
            <p:cNvSpPr/>
            <p:nvPr/>
          </p:nvSpPr>
          <p:spPr bwMode="auto">
            <a:xfrm>
              <a:off x="10529463" y="3675931"/>
              <a:ext cx="268088" cy="346493"/>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grpSp>
        <p:nvGrpSpPr>
          <p:cNvPr id="4" name="Group 4"/>
          <p:cNvGrpSpPr/>
          <p:nvPr/>
        </p:nvGrpSpPr>
        <p:grpSpPr>
          <a:xfrm>
            <a:off x="5994187" y="2470272"/>
            <a:ext cx="829818" cy="830074"/>
            <a:chOff x="8479044" y="3292678"/>
            <a:chExt cx="1106424" cy="1106424"/>
          </a:xfrm>
        </p:grpSpPr>
        <p:sp>
          <p:nvSpPr>
            <p:cNvPr id="436" name="Oval 461"/>
            <p:cNvSpPr/>
            <p:nvPr/>
          </p:nvSpPr>
          <p:spPr>
            <a:xfrm>
              <a:off x="8479044" y="3292678"/>
              <a:ext cx="1106424" cy="11064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7" name="Oval 1009"/>
            <p:cNvSpPr/>
            <p:nvPr/>
          </p:nvSpPr>
          <p:spPr>
            <a:xfrm>
              <a:off x="8654404" y="3468038"/>
              <a:ext cx="755703" cy="7557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8" name="AutoShape 15"/>
            <p:cNvSpPr/>
            <p:nvPr/>
          </p:nvSpPr>
          <p:spPr bwMode="auto">
            <a:xfrm>
              <a:off x="8953093" y="3675931"/>
              <a:ext cx="158323" cy="339915"/>
            </a:xfrm>
            <a:custGeom>
              <a:avLst/>
              <a:gdLst>
                <a:gd name="T0" fmla="*/ 262945285 w 21600"/>
                <a:gd name="T1" fmla="*/ 616631 h 21437"/>
                <a:gd name="T2" fmla="*/ 262945285 w 21600"/>
                <a:gd name="T3" fmla="*/ 451557226 h 21437"/>
                <a:gd name="T4" fmla="*/ 180361170 w 21600"/>
                <a:gd name="T5" fmla="*/ 514655930 h 21437"/>
                <a:gd name="T6" fmla="*/ 173604519 w 21600"/>
                <a:gd name="T7" fmla="*/ 869221096 h 21437"/>
                <a:gd name="T8" fmla="*/ 262945285 w 21600"/>
                <a:gd name="T9" fmla="*/ 869221096 h 21437"/>
                <a:gd name="T10" fmla="*/ 252829379 w 21600"/>
                <a:gd name="T11" fmla="*/ 1326201898 h 21437"/>
                <a:gd name="T12" fmla="*/ 176977025 w 21600"/>
                <a:gd name="T13" fmla="*/ 1326201898 h 21437"/>
                <a:gd name="T14" fmla="*/ 176977025 w 21600"/>
                <a:gd name="T15" fmla="*/ 2147483646 h 21437"/>
                <a:gd name="T16" fmla="*/ 57300181 w 21600"/>
                <a:gd name="T17" fmla="*/ 2147483646 h 21437"/>
                <a:gd name="T18" fmla="*/ 57300181 w 21600"/>
                <a:gd name="T19" fmla="*/ 1326201898 h 21437"/>
                <a:gd name="T20" fmla="*/ 0 w 21600"/>
                <a:gd name="T21" fmla="*/ 1326201898 h 21437"/>
                <a:gd name="T22" fmla="*/ 0 w 21600"/>
                <a:gd name="T23" fmla="*/ 869221096 h 21437"/>
                <a:gd name="T24" fmla="*/ 55620013 w 21600"/>
                <a:gd name="T25" fmla="*/ 869221096 h 21437"/>
                <a:gd name="T26" fmla="*/ 87648428 w 21600"/>
                <a:gd name="T27" fmla="*/ 152203103 h 21437"/>
                <a:gd name="T28" fmla="*/ 262945285 w 21600"/>
                <a:gd name="T29" fmla="*/ 616631 h 21437"/>
                <a:gd name="T30" fmla="*/ 262945285 w 21600"/>
                <a:gd name="T31" fmla="*/ 616631 h 21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chemeClr val="accent1"/>
            </a:solidFill>
            <a:ln>
              <a:noFill/>
            </a:ln>
          </p:spPr>
          <p:txBody>
            <a:bodyPr lIns="0" tIns="0" rIns="0" bIns="0"/>
            <a:lstStyle/>
            <a:p>
              <a:endParaRPr lang="en-GB">
                <a:solidFill>
                  <a:schemeClr val="tx1">
                    <a:lumMod val="65000"/>
                    <a:lumOff val="35000"/>
                  </a:schemeClr>
                </a:solidFill>
              </a:endParaRPr>
            </a:p>
          </p:txBody>
        </p:sp>
      </p:grpSp>
      <p:grpSp>
        <p:nvGrpSpPr>
          <p:cNvPr id="5" name="Group 5"/>
          <p:cNvGrpSpPr/>
          <p:nvPr/>
        </p:nvGrpSpPr>
        <p:grpSpPr>
          <a:xfrm>
            <a:off x="4842758" y="2542303"/>
            <a:ext cx="685800" cy="686012"/>
            <a:chOff x="6943805" y="3388690"/>
            <a:chExt cx="914400" cy="914400"/>
          </a:xfrm>
        </p:grpSpPr>
        <p:sp>
          <p:nvSpPr>
            <p:cNvPr id="440" name="Oval 463"/>
            <p:cNvSpPr/>
            <p:nvPr/>
          </p:nvSpPr>
          <p:spPr>
            <a:xfrm>
              <a:off x="6943805" y="3388690"/>
              <a:ext cx="914400" cy="9144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1" name="AutoShape 14"/>
            <p:cNvSpPr/>
            <p:nvPr/>
          </p:nvSpPr>
          <p:spPr bwMode="auto">
            <a:xfrm>
              <a:off x="7231048" y="3690927"/>
              <a:ext cx="339914" cy="309921"/>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2"/>
            </a:solidFill>
            <a:ln>
              <a:noFill/>
            </a:ln>
          </p:spPr>
          <p:txBody>
            <a:bodyPr lIns="0" tIns="0" rIns="0" bIns="0"/>
            <a:lstStyle/>
            <a:p>
              <a:endParaRPr lang="en-GB">
                <a:solidFill>
                  <a:schemeClr val="tx1">
                    <a:lumMod val="65000"/>
                    <a:lumOff val="35000"/>
                  </a:schemeClr>
                </a:solidFill>
              </a:endParaRPr>
            </a:p>
          </p:txBody>
        </p:sp>
      </p:grpSp>
      <p:sp>
        <p:nvSpPr>
          <p:cNvPr id="442" name="TextBox 441"/>
          <p:cNvSpPr txBox="1"/>
          <p:nvPr/>
        </p:nvSpPr>
        <p:spPr>
          <a:xfrm>
            <a:off x="6014466" y="3398748"/>
            <a:ext cx="754053"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443" name="TextBox 442"/>
          <p:cNvSpPr txBox="1"/>
          <p:nvPr/>
        </p:nvSpPr>
        <p:spPr>
          <a:xfrm>
            <a:off x="4788025" y="3387347"/>
            <a:ext cx="754053"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444" name="TextBox 443"/>
          <p:cNvSpPr txBox="1"/>
          <p:nvPr/>
        </p:nvSpPr>
        <p:spPr>
          <a:xfrm>
            <a:off x="7234902" y="3387348"/>
            <a:ext cx="754053" cy="253916"/>
          </a:xfrm>
          <a:prstGeom prst="rect">
            <a:avLst/>
          </a:prstGeom>
          <a:noFill/>
        </p:spPr>
        <p:txBody>
          <a:bodyPr wrap="non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添加文本</a:t>
            </a:r>
          </a:p>
        </p:txBody>
      </p:sp>
      <p:sp>
        <p:nvSpPr>
          <p:cNvPr id="445" name="Rectangle 1292"/>
          <p:cNvSpPr/>
          <p:nvPr/>
        </p:nvSpPr>
        <p:spPr>
          <a:xfrm>
            <a:off x="4372038" y="3827388"/>
            <a:ext cx="3656346" cy="346249"/>
          </a:xfrm>
          <a:prstGeom prst="rect">
            <a:avLst/>
          </a:prstGeom>
        </p:spPr>
        <p:txBody>
          <a:bodyPr wrap="square" lIns="68580" tIns="34290" rIns="68580" bIns="3429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93292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500" fill="hold"/>
                                        <p:tgtEl>
                                          <p:spTgt spid="158"/>
                                        </p:tgtEl>
                                        <p:attrNameLst>
                                          <p:attrName>ppt_x</p:attrName>
                                        </p:attrNameLst>
                                      </p:cBhvr>
                                      <p:tavLst>
                                        <p:tav tm="0">
                                          <p:val>
                                            <p:strVal val="1+#ppt_w/2"/>
                                          </p:val>
                                        </p:tav>
                                        <p:tav tm="100000">
                                          <p:val>
                                            <p:strVal val="#ppt_x"/>
                                          </p:val>
                                        </p:tav>
                                      </p:tavLst>
                                    </p:anim>
                                    <p:anim calcmode="lin" valueType="num">
                                      <p:cBhvr additive="base">
                                        <p:cTn id="14" dur="500" fill="hold"/>
                                        <p:tgtEl>
                                          <p:spTgt spid="15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right)">
                                      <p:cBhvr>
                                        <p:cTn id="18" dur="500"/>
                                        <p:tgtEl>
                                          <p:spTgt spid="159"/>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443"/>
                                        </p:tgtEl>
                                        <p:attrNameLst>
                                          <p:attrName>style.visibility</p:attrName>
                                        </p:attrNameLst>
                                      </p:cBhvr>
                                      <p:to>
                                        <p:strVal val="visible"/>
                                      </p:to>
                                    </p:set>
                                    <p:anim calcmode="lin" valueType="num">
                                      <p:cBhvr additive="base">
                                        <p:cTn id="40" dur="500" fill="hold"/>
                                        <p:tgtEl>
                                          <p:spTgt spid="443"/>
                                        </p:tgtEl>
                                        <p:attrNameLst>
                                          <p:attrName>ppt_x</p:attrName>
                                        </p:attrNameLst>
                                      </p:cBhvr>
                                      <p:tavLst>
                                        <p:tav tm="0">
                                          <p:val>
                                            <p:strVal val="#ppt_x"/>
                                          </p:val>
                                        </p:tav>
                                        <p:tav tm="100000">
                                          <p:val>
                                            <p:strVal val="#ppt_x"/>
                                          </p:val>
                                        </p:tav>
                                      </p:tavLst>
                                    </p:anim>
                                    <p:anim calcmode="lin" valueType="num">
                                      <p:cBhvr additive="base">
                                        <p:cTn id="41" dur="500" fill="hold"/>
                                        <p:tgtEl>
                                          <p:spTgt spid="4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42"/>
                                        </p:tgtEl>
                                        <p:attrNameLst>
                                          <p:attrName>style.visibility</p:attrName>
                                        </p:attrNameLst>
                                      </p:cBhvr>
                                      <p:to>
                                        <p:strVal val="visible"/>
                                      </p:to>
                                    </p:set>
                                    <p:anim calcmode="lin" valueType="num">
                                      <p:cBhvr additive="base">
                                        <p:cTn id="44" dur="500" fill="hold"/>
                                        <p:tgtEl>
                                          <p:spTgt spid="442"/>
                                        </p:tgtEl>
                                        <p:attrNameLst>
                                          <p:attrName>ppt_x</p:attrName>
                                        </p:attrNameLst>
                                      </p:cBhvr>
                                      <p:tavLst>
                                        <p:tav tm="0">
                                          <p:val>
                                            <p:strVal val="#ppt_x"/>
                                          </p:val>
                                        </p:tav>
                                        <p:tav tm="100000">
                                          <p:val>
                                            <p:strVal val="#ppt_x"/>
                                          </p:val>
                                        </p:tav>
                                      </p:tavLst>
                                    </p:anim>
                                    <p:anim calcmode="lin" valueType="num">
                                      <p:cBhvr additive="base">
                                        <p:cTn id="45" dur="500" fill="hold"/>
                                        <p:tgtEl>
                                          <p:spTgt spid="44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44"/>
                                        </p:tgtEl>
                                        <p:attrNameLst>
                                          <p:attrName>style.visibility</p:attrName>
                                        </p:attrNameLst>
                                      </p:cBhvr>
                                      <p:to>
                                        <p:strVal val="visible"/>
                                      </p:to>
                                    </p:set>
                                    <p:anim calcmode="lin" valueType="num">
                                      <p:cBhvr additive="base">
                                        <p:cTn id="48" dur="500" fill="hold"/>
                                        <p:tgtEl>
                                          <p:spTgt spid="444"/>
                                        </p:tgtEl>
                                        <p:attrNameLst>
                                          <p:attrName>ppt_x</p:attrName>
                                        </p:attrNameLst>
                                      </p:cBhvr>
                                      <p:tavLst>
                                        <p:tav tm="0">
                                          <p:val>
                                            <p:strVal val="#ppt_x"/>
                                          </p:val>
                                        </p:tav>
                                        <p:tav tm="100000">
                                          <p:val>
                                            <p:strVal val="#ppt_x"/>
                                          </p:val>
                                        </p:tav>
                                      </p:tavLst>
                                    </p:anim>
                                    <p:anim calcmode="lin" valueType="num">
                                      <p:cBhvr additive="base">
                                        <p:cTn id="49" dur="500" fill="hold"/>
                                        <p:tgtEl>
                                          <p:spTgt spid="444"/>
                                        </p:tgtEl>
                                        <p:attrNameLst>
                                          <p:attrName>ppt_y</p:attrName>
                                        </p:attrNameLst>
                                      </p:cBhvr>
                                      <p:tavLst>
                                        <p:tav tm="0">
                                          <p:val>
                                            <p:strVal val="1+#ppt_h/2"/>
                                          </p:val>
                                        </p:tav>
                                        <p:tav tm="100000">
                                          <p:val>
                                            <p:strVal val="#ppt_y"/>
                                          </p:val>
                                        </p:tav>
                                      </p:tavLst>
                                    </p:anim>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445"/>
                                        </p:tgtEl>
                                        <p:attrNameLst>
                                          <p:attrName>style.visibility</p:attrName>
                                        </p:attrNameLst>
                                      </p:cBhvr>
                                      <p:to>
                                        <p:strVal val="visible"/>
                                      </p:to>
                                    </p:set>
                                    <p:animEffect transition="in" filter="wipe(up)">
                                      <p:cBhvr>
                                        <p:cTn id="53"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442" grpId="0"/>
      <p:bldP spid="443" grpId="0"/>
      <p:bldP spid="444" grpId="0"/>
      <p:bldP spid="4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FE272084-411B-4522-815A-9E3F39F1E3A4}"/>
              </a:ext>
            </a:extLst>
          </p:cNvPr>
          <p:cNvPicPr>
            <a:picLocks noChangeAspect="1"/>
          </p:cNvPicPr>
          <p:nvPr/>
        </p:nvPicPr>
        <p:blipFill rotWithShape="1">
          <a:blip r:embed="rId3">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sp>
        <p:nvSpPr>
          <p:cNvPr id="8" name="TextBox 59">
            <a:extLst>
              <a:ext uri="{FF2B5EF4-FFF2-40B4-BE49-F238E27FC236}">
                <a16:creationId xmlns:a16="http://schemas.microsoft.com/office/drawing/2014/main" xmlns="" id="{F01D2BD3-A445-47A7-A428-4B6136A7FC41}"/>
              </a:ext>
            </a:extLst>
          </p:cNvPr>
          <p:cNvSpPr txBox="1">
            <a:spLocks noChangeArrowheads="1"/>
          </p:cNvSpPr>
          <p:nvPr/>
        </p:nvSpPr>
        <p:spPr bwMode="auto">
          <a:xfrm>
            <a:off x="909382" y="2227602"/>
            <a:ext cx="4360485"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defRPr/>
            </a:pPr>
            <a:r>
              <a:rPr lang="zh-CN" altLang="en-US" sz="3600" spc="300" dirty="0">
                <a:solidFill>
                  <a:schemeClr val="tx1">
                    <a:lumMod val="65000"/>
                    <a:lumOff val="35000"/>
                  </a:schemeClr>
                </a:solidFill>
                <a:latin typeface="微软雅黑" pitchFamily="34" charset="-122"/>
                <a:ea typeface="微软雅黑" pitchFamily="34" charset="-122"/>
                <a:sym typeface="微软雅黑" pitchFamily="34" charset="-122"/>
              </a:rPr>
              <a:t>演讲完毕 谢谢观看</a:t>
            </a:r>
          </a:p>
        </p:txBody>
      </p:sp>
      <p:sp>
        <p:nvSpPr>
          <p:cNvPr id="9" name="TextBox 64">
            <a:extLst>
              <a:ext uri="{FF2B5EF4-FFF2-40B4-BE49-F238E27FC236}">
                <a16:creationId xmlns:a16="http://schemas.microsoft.com/office/drawing/2014/main" xmlns="" id="{D901C4DD-4EFE-4B32-99AF-547E99C07C88}"/>
              </a:ext>
            </a:extLst>
          </p:cNvPr>
          <p:cNvSpPr txBox="1">
            <a:spLocks noChangeArrowheads="1"/>
          </p:cNvSpPr>
          <p:nvPr/>
        </p:nvSpPr>
        <p:spPr bwMode="auto">
          <a:xfrm>
            <a:off x="909382" y="2851575"/>
            <a:ext cx="3877981" cy="27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月季度工作总结</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计划</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 工程报告</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教育培训</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项目策划等</a:t>
            </a:r>
          </a:p>
        </p:txBody>
      </p:sp>
      <p:sp>
        <p:nvSpPr>
          <p:cNvPr id="10" name="矩形 259">
            <a:extLst>
              <a:ext uri="{FF2B5EF4-FFF2-40B4-BE49-F238E27FC236}">
                <a16:creationId xmlns:a16="http://schemas.microsoft.com/office/drawing/2014/main" xmlns="" id="{6B2E7A44-64A7-43F1-8FED-1A3C6124DBEC}"/>
              </a:ext>
            </a:extLst>
          </p:cNvPr>
          <p:cNvSpPr>
            <a:spLocks noChangeArrowheads="1"/>
          </p:cNvSpPr>
          <p:nvPr/>
        </p:nvSpPr>
        <p:spPr bwMode="auto">
          <a:xfrm>
            <a:off x="975031" y="3173931"/>
            <a:ext cx="2556734" cy="20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32" tIns="32516" rIns="65032" bIns="325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汇报人</a:t>
            </a:r>
            <a:r>
              <a:rPr lang="zh-CN" altLang="en-US" sz="900" cap="all" dirty="0" smtClean="0">
                <a:solidFill>
                  <a:schemeClr val="tx1">
                    <a:lumMod val="65000"/>
                    <a:lumOff val="35000"/>
                  </a:schemeClr>
                </a:solidFill>
                <a:latin typeface="Arial" panose="020B0604020202020204" pitchFamily="34" charset="0"/>
                <a:cs typeface="Arial" panose="020B0604020202020204" pitchFamily="34" charset="0"/>
              </a:rPr>
              <a:t>：</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优</a:t>
            </a:r>
            <a:r>
              <a:rPr lang="zh-CN" altLang="en-US" sz="900" cap="all" dirty="0" smtClean="0">
                <a:solidFill>
                  <a:schemeClr val="tx1">
                    <a:lumMod val="65000"/>
                    <a:lumOff val="35000"/>
                  </a:schemeClr>
                </a:solidFill>
                <a:latin typeface="Arial" panose="020B0604020202020204" pitchFamily="34" charset="0"/>
                <a:cs typeface="Arial" panose="020B0604020202020204" pitchFamily="34" charset="0"/>
              </a:rPr>
              <a:t>品</a:t>
            </a:r>
            <a:r>
              <a:rPr lang="en-US" altLang="zh-CN" sz="900" cap="all" dirty="0" smtClean="0">
                <a:solidFill>
                  <a:schemeClr val="tx1">
                    <a:lumMod val="65000"/>
                    <a:lumOff val="35000"/>
                  </a:schemeClr>
                </a:solidFill>
                <a:latin typeface="Arial" panose="020B0604020202020204" pitchFamily="34" charset="0"/>
                <a:cs typeface="Arial" panose="020B0604020202020204" pitchFamily="34" charset="0"/>
              </a:rPr>
              <a:t>PPT   </a:t>
            </a:r>
            <a:r>
              <a:rPr lang="zh-CN" altLang="en-US" sz="900" cap="all" dirty="0" smtClean="0">
                <a:solidFill>
                  <a:schemeClr val="tx1">
                    <a:lumMod val="65000"/>
                    <a:lumOff val="35000"/>
                  </a:schemeClr>
                </a:solidFill>
                <a:latin typeface="Arial" panose="020B0604020202020204" pitchFamily="34" charset="0"/>
                <a:cs typeface="Arial" panose="020B0604020202020204" pitchFamily="34" charset="0"/>
              </a:rPr>
              <a:t>     </a:t>
            </a:r>
            <a:r>
              <a:rPr lang="en-US" altLang="zh-CN" sz="900" cap="all" dirty="0" smtClean="0">
                <a:solidFill>
                  <a:schemeClr val="tx1">
                    <a:lumMod val="65000"/>
                    <a:lumOff val="35000"/>
                  </a:schemeClr>
                </a:solidFill>
                <a:latin typeface="Arial" panose="020B0604020202020204" pitchFamily="34" charset="0"/>
                <a:cs typeface="Arial" panose="020B0604020202020204" pitchFamily="34" charset="0"/>
              </a:rPr>
              <a:t> </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时间：</a:t>
            </a:r>
            <a:r>
              <a:rPr lang="en-US" altLang="zh-CN" sz="900" cap="all" dirty="0" smtClean="0">
                <a:solidFill>
                  <a:schemeClr val="tx1">
                    <a:lumMod val="65000"/>
                    <a:lumOff val="35000"/>
                  </a:schemeClr>
                </a:solidFill>
                <a:latin typeface="Arial" panose="020B0604020202020204" pitchFamily="34" charset="0"/>
                <a:cs typeface="Arial" panose="020B0604020202020204" pitchFamily="34" charset="0"/>
              </a:rPr>
              <a:t>20XX</a:t>
            </a:r>
            <a:r>
              <a:rPr lang="zh-CN" altLang="en-US" sz="900" cap="all" dirty="0" smtClean="0">
                <a:solidFill>
                  <a:schemeClr val="tx1">
                    <a:lumMod val="65000"/>
                    <a:lumOff val="35000"/>
                  </a:schemeClr>
                </a:solidFill>
                <a:latin typeface="Arial" panose="020B0604020202020204" pitchFamily="34" charset="0"/>
                <a:cs typeface="Arial" panose="020B0604020202020204" pitchFamily="34" charset="0"/>
              </a:rPr>
              <a:t>年</a:t>
            </a:r>
            <a:r>
              <a:rPr lang="en-US" altLang="zh-CN" sz="900" cap="all" dirty="0">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月</a:t>
            </a:r>
            <a:r>
              <a:rPr lang="en-US" altLang="zh-CN" sz="900" cap="all" dirty="0">
                <a:solidFill>
                  <a:schemeClr val="tx1">
                    <a:lumMod val="65000"/>
                    <a:lumOff val="35000"/>
                  </a:schemeClr>
                </a:solidFill>
                <a:latin typeface="Arial" panose="020B0604020202020204" pitchFamily="34" charset="0"/>
                <a:cs typeface="Arial" panose="020B0604020202020204" pitchFamily="34" charset="0"/>
              </a:rPr>
              <a:t>x</a:t>
            </a:r>
            <a:r>
              <a:rPr lang="zh-CN" altLang="en-US" sz="900" cap="all" dirty="0">
                <a:solidFill>
                  <a:schemeClr val="tx1">
                    <a:lumMod val="65000"/>
                    <a:lumOff val="35000"/>
                  </a:schemeClr>
                </a:solidFill>
                <a:latin typeface="Arial" panose="020B0604020202020204" pitchFamily="34" charset="0"/>
                <a:cs typeface="Arial" panose="020B0604020202020204" pitchFamily="34" charset="0"/>
              </a:rPr>
              <a:t>日</a:t>
            </a:r>
          </a:p>
        </p:txBody>
      </p:sp>
      <p:sp>
        <p:nvSpPr>
          <p:cNvPr id="14" name="TextBox 59">
            <a:extLst>
              <a:ext uri="{FF2B5EF4-FFF2-40B4-BE49-F238E27FC236}">
                <a16:creationId xmlns:a16="http://schemas.microsoft.com/office/drawing/2014/main" xmlns="" id="{FC8E5A74-DB78-482D-8C69-9826474EDADB}"/>
              </a:ext>
            </a:extLst>
          </p:cNvPr>
          <p:cNvSpPr txBox="1">
            <a:spLocks noChangeArrowheads="1"/>
          </p:cNvSpPr>
          <p:nvPr/>
        </p:nvSpPr>
        <p:spPr bwMode="auto">
          <a:xfrm>
            <a:off x="975031" y="1119608"/>
            <a:ext cx="1890257" cy="110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tIns="45719" rIns="91438" bIns="4571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en-US" altLang="zh-CN" sz="6600" b="1" dirty="0" smtClean="0">
                <a:solidFill>
                  <a:schemeClr val="accent2"/>
                </a:solidFill>
                <a:latin typeface="楷体" panose="02010609060101010101" pitchFamily="49" charset="-122"/>
                <a:ea typeface="楷体" panose="02010609060101010101" pitchFamily="49" charset="-122"/>
              </a:rPr>
              <a:t>20XX</a:t>
            </a:r>
            <a:endParaRPr lang="zh-CN" altLang="en-US" sz="6600" b="1" dirty="0">
              <a:solidFill>
                <a:schemeClr val="accent2"/>
              </a:solidFill>
              <a:latin typeface="楷体" panose="02010609060101010101" pitchFamily="49" charset="-122"/>
              <a:ea typeface="楷体" panose="02010609060101010101" pitchFamily="49" charset="-122"/>
            </a:endParaRPr>
          </a:p>
        </p:txBody>
      </p:sp>
      <p:pic>
        <p:nvPicPr>
          <p:cNvPr id="13" name="图片 12">
            <a:extLst>
              <a:ext uri="{FF2B5EF4-FFF2-40B4-BE49-F238E27FC236}">
                <a16:creationId xmlns:a16="http://schemas.microsoft.com/office/drawing/2014/main" xmlns="" id="{E4DF60FD-7D10-4999-B8B9-D841A54D0F52}"/>
              </a:ext>
            </a:extLst>
          </p:cNvPr>
          <p:cNvPicPr>
            <a:picLocks noChangeAspect="1"/>
          </p:cNvPicPr>
          <p:nvPr/>
        </p:nvPicPr>
        <p:blipFill rotWithShape="1">
          <a:blip r:embed="rId4">
            <a:extLst>
              <a:ext uri="{28A0092B-C50C-407E-A947-70E740481C1C}">
                <a14:useLocalDpi xmlns:a14="http://schemas.microsoft.com/office/drawing/2010/main" val="0"/>
              </a:ext>
            </a:extLst>
          </a:blip>
          <a:srcRect l="59883" t="30790" r="10175"/>
          <a:stretch/>
        </p:blipFill>
        <p:spPr>
          <a:xfrm>
            <a:off x="5444587" y="1348116"/>
            <a:ext cx="3042189" cy="3560912"/>
          </a:xfrm>
          <a:prstGeom prst="rect">
            <a:avLst/>
          </a:prstGeom>
        </p:spPr>
      </p:pic>
      <p:pic>
        <p:nvPicPr>
          <p:cNvPr id="15" name="图片 14">
            <a:extLst>
              <a:ext uri="{FF2B5EF4-FFF2-40B4-BE49-F238E27FC236}">
                <a16:creationId xmlns:a16="http://schemas.microsoft.com/office/drawing/2014/main" xmlns="" id="{CED2BDA5-F2A6-4EC9-906E-29384E609456}"/>
              </a:ext>
            </a:extLst>
          </p:cNvPr>
          <p:cNvPicPr>
            <a:picLocks noChangeAspect="1"/>
          </p:cNvPicPr>
          <p:nvPr/>
        </p:nvPicPr>
        <p:blipFill rotWithShape="1">
          <a:blip r:embed="rId4">
            <a:extLst>
              <a:ext uri="{28A0092B-C50C-407E-A947-70E740481C1C}">
                <a14:useLocalDpi xmlns:a14="http://schemas.microsoft.com/office/drawing/2010/main" val="0"/>
              </a:ext>
            </a:extLst>
          </a:blip>
          <a:srcRect l="1970" t="32890" r="81877" b="45417"/>
          <a:stretch/>
        </p:blipFill>
        <p:spPr>
          <a:xfrm>
            <a:off x="2930937" y="1154710"/>
            <a:ext cx="1476164" cy="1116124"/>
          </a:xfrm>
          <a:prstGeom prst="rect">
            <a:avLst/>
          </a:prstGeom>
        </p:spPr>
      </p:pic>
    </p:spTree>
    <p:extLst>
      <p:ext uri="{BB962C8B-B14F-4D97-AF65-F5344CB8AC3E}">
        <p14:creationId xmlns:p14="http://schemas.microsoft.com/office/powerpoint/2010/main" val="1617487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2" presetClass="entr" presetSubtype="4" fill="hold" grpId="0" nodeType="after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calcmode="lin" valueType="num">
                                      <p:cBhvr additive="base">
                                        <p:cTn id="31" dur="750"/>
                                        <p:tgtEl>
                                          <p:spTgt spid="8"/>
                                        </p:tgtEl>
                                        <p:attrNameLst>
                                          <p:attrName>ppt_y</p:attrName>
                                        </p:attrNameLst>
                                      </p:cBhvr>
                                      <p:tavLst>
                                        <p:tav tm="0">
                                          <p:val>
                                            <p:strVal val="#ppt_y+#ppt_h*1.125000"/>
                                          </p:val>
                                        </p:tav>
                                        <p:tav tm="100000">
                                          <p:val>
                                            <p:strVal val="#ppt_y"/>
                                          </p:val>
                                        </p:tav>
                                      </p:tavLst>
                                    </p:anim>
                                    <p:animEffect transition="in" filter="wipe(up)">
                                      <p:cBhvr>
                                        <p:cTn id="32" dur="750"/>
                                        <p:tgtEl>
                                          <p:spTgt spid="8"/>
                                        </p:tgtEl>
                                      </p:cBhvr>
                                    </p:animEffect>
                                  </p:childTnLst>
                                </p:cTn>
                              </p:par>
                            </p:childTnLst>
                          </p:cTn>
                        </p:par>
                        <p:par>
                          <p:cTn id="33" fill="hold">
                            <p:stCondLst>
                              <p:cond delay="5275"/>
                            </p:stCondLst>
                            <p:childTnLst>
                              <p:par>
                                <p:cTn id="34" presetID="42"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par>
                          <p:cTn id="39" fill="hold">
                            <p:stCondLst>
                              <p:cond delay="6275"/>
                            </p:stCondLst>
                            <p:childTnLst>
                              <p:par>
                                <p:cTn id="40" presetID="53" presetClass="entr" presetSubtype="1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8" y="2210488"/>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sp>
        <p:nvSpPr>
          <p:cNvPr id="4" name="矩形 3"/>
          <p:cNvSpPr/>
          <p:nvPr/>
        </p:nvSpPr>
        <p:spPr>
          <a:xfrm>
            <a:off x="2124075" y="2213193"/>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defTabSz="685800">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7363"/>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a:defRPr/>
            </a:pP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6984207" y="1634333"/>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sp>
        <p:nvSpPr>
          <p:cNvPr id="12" name="矩形 11"/>
          <p:cNvSpPr/>
          <p:nvPr/>
        </p:nvSpPr>
        <p:spPr>
          <a:xfrm>
            <a:off x="1936373" y="2941561"/>
            <a:ext cx="5179807" cy="1269578"/>
          </a:xfrm>
          <a:prstGeom prst="rect">
            <a:avLst/>
          </a:prstGeom>
          <a:noFill/>
          <a:ln w="25400" cap="flat" cmpd="sng" algn="ctr">
            <a:noFill/>
            <a:prstDash val="solid"/>
          </a:ln>
          <a:effectLst/>
        </p:spPr>
        <p:txBody>
          <a:bodyPr rtlCol="0" anchor="ctr"/>
          <a:lstStyle/>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800">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0271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78E3908-BF48-4480-BF88-F24524DD85AE}"/>
              </a:ext>
            </a:extLst>
          </p:cNvPr>
          <p:cNvPicPr>
            <a:picLocks noChangeAspect="1"/>
          </p:cNvPicPr>
          <p:nvPr/>
        </p:nvPicPr>
        <p:blipFill rotWithShape="1">
          <a:blip r:embed="rId5">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pic>
        <p:nvPicPr>
          <p:cNvPr id="9" name="图片 8">
            <a:extLst>
              <a:ext uri="{FF2B5EF4-FFF2-40B4-BE49-F238E27FC236}">
                <a16:creationId xmlns:a16="http://schemas.microsoft.com/office/drawing/2014/main" xmlns="" id="{8D5A00CB-1438-499C-B928-F9AABA6F1255}"/>
              </a:ext>
            </a:extLst>
          </p:cNvPr>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xmlns="" id="{3C24CA4B-2FC0-4FF2-A8EF-C72F486D749F}"/>
              </a:ext>
            </a:extLst>
          </p:cNvPr>
          <p:cNvSpPr txBox="1">
            <a:spLocks noChangeArrowheads="1"/>
          </p:cNvSpPr>
          <p:nvPr/>
        </p:nvSpPr>
        <p:spPr bwMode="auto">
          <a:xfrm>
            <a:off x="5163997" y="2905997"/>
            <a:ext cx="2502504"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xmlns="" id="{03BE4C68-E22C-4D95-AAF6-25828293DC17}"/>
              </a:ext>
            </a:extLst>
          </p:cNvPr>
          <p:cNvSpPr/>
          <p:nvPr>
            <p:custDataLst>
              <p:tags r:id="rId1"/>
            </p:custDataLst>
          </p:nvPr>
        </p:nvSpPr>
        <p:spPr>
          <a:xfrm>
            <a:off x="4709893" y="230150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defTabSz="685869">
              <a:defRPr/>
            </a:pPr>
            <a:r>
              <a:rPr lang="zh-CN" altLang="en-US" sz="1400" b="1" dirty="0">
                <a:solidFill>
                  <a:schemeClr val="accent1"/>
                </a:solidFill>
                <a:latin typeface="微软雅黑" pitchFamily="34" charset="-122"/>
                <a:ea typeface="微软雅黑" pitchFamily="34" charset="-122"/>
              </a:rPr>
              <a:t>项目介绍</a:t>
            </a:r>
            <a:endParaRPr lang="zh-CN" altLang="en-US" sz="1400" kern="0" dirty="0">
              <a:solidFill>
                <a:schemeClr val="accent1"/>
              </a:solidFill>
              <a:latin typeface="微软雅黑" pitchFamily="34" charset="-122"/>
              <a:ea typeface="微软雅黑" pitchFamily="34" charset="-122"/>
            </a:endParaRPr>
          </a:p>
        </p:txBody>
      </p:sp>
      <p:sp>
        <p:nvSpPr>
          <p:cNvPr id="12" name="MH_Other_1">
            <a:extLst>
              <a:ext uri="{FF2B5EF4-FFF2-40B4-BE49-F238E27FC236}">
                <a16:creationId xmlns:a16="http://schemas.microsoft.com/office/drawing/2014/main" xmlns="" id="{68BA08AA-6D46-4357-8B04-FB1A87DF93E9}"/>
              </a:ext>
            </a:extLst>
          </p:cNvPr>
          <p:cNvSpPr txBox="1"/>
          <p:nvPr>
            <p:custDataLst>
              <p:tags r:id="rId2"/>
            </p:custDataLst>
          </p:nvPr>
        </p:nvSpPr>
        <p:spPr>
          <a:xfrm flipH="1">
            <a:off x="4863237" y="226550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extLst>
      <p:ext uri="{BB962C8B-B14F-4D97-AF65-F5344CB8AC3E}">
        <p14:creationId xmlns:p14="http://schemas.microsoft.com/office/powerpoint/2010/main" val="17555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4775249" y="3631652"/>
            <a:ext cx="3449081" cy="594156"/>
            <a:chOff x="4775248" y="3630858"/>
            <a:chExt cx="3449081" cy="594156"/>
          </a:xfrm>
        </p:grpSpPr>
        <p:grpSp>
          <p:nvGrpSpPr>
            <p:cNvPr id="4" name="Group 94"/>
            <p:cNvGrpSpPr/>
            <p:nvPr/>
          </p:nvGrpSpPr>
          <p:grpSpPr>
            <a:xfrm>
              <a:off x="5348893" y="3672198"/>
              <a:ext cx="2875436" cy="552816"/>
              <a:chOff x="7150697" y="4830172"/>
              <a:chExt cx="3833915" cy="737088"/>
            </a:xfrm>
          </p:grpSpPr>
          <p:sp>
            <p:nvSpPr>
              <p:cNvPr id="57" name="Rectangle 4"/>
              <p:cNvSpPr/>
              <p:nvPr/>
            </p:nvSpPr>
            <p:spPr>
              <a:xfrm>
                <a:off x="7150697" y="4830172"/>
                <a:ext cx="1529613" cy="372391"/>
              </a:xfrm>
              <a:prstGeom prst="rect">
                <a:avLst/>
              </a:prstGeom>
            </p:spPr>
            <p:txBody>
              <a:bodyPr wrap="none" lIns="109710" tIns="54855" rIns="109710" bIns="54855">
                <a:normAutofit fontScale="77500" lnSpcReduction="20000"/>
              </a:bodyPr>
              <a:lstStyle/>
              <a:p>
                <a:r>
                  <a:rPr lang="zh-CN" altLang="en-US" sz="1700" b="1">
                    <a:solidFill>
                      <a:schemeClr val="accent4"/>
                    </a:solidFill>
                    <a:cs typeface="+mn-ea"/>
                    <a:sym typeface="+mn-lt"/>
                  </a:rPr>
                  <a:t>标题文本预设</a:t>
                </a:r>
              </a:p>
            </p:txBody>
          </p:sp>
          <p:sp>
            <p:nvSpPr>
              <p:cNvPr id="58" name="TextBox 5"/>
              <p:cNvSpPr txBox="1"/>
              <p:nvPr/>
            </p:nvSpPr>
            <p:spPr>
              <a:xfrm>
                <a:off x="7150697" y="5202563"/>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8" name="Group 98"/>
            <p:cNvGrpSpPr/>
            <p:nvPr/>
          </p:nvGrpSpPr>
          <p:grpSpPr>
            <a:xfrm>
              <a:off x="4775248" y="3630858"/>
              <a:ext cx="573645" cy="573795"/>
              <a:chOff x="6356794" y="4841144"/>
              <a:chExt cx="764860" cy="765060"/>
            </a:xfrm>
          </p:grpSpPr>
          <p:sp>
            <p:nvSpPr>
              <p:cNvPr id="49" name="Oval 6"/>
              <p:cNvSpPr/>
              <p:nvPr/>
            </p:nvSpPr>
            <p:spPr bwMode="auto">
              <a:xfrm>
                <a:off x="6356794" y="4841144"/>
                <a:ext cx="764860" cy="7650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50" name="Freeform: Shape 15"/>
              <p:cNvSpPr>
                <a:spLocks/>
              </p:cNvSpPr>
              <p:nvPr/>
            </p:nvSpPr>
            <p:spPr bwMode="auto">
              <a:xfrm>
                <a:off x="6602877" y="5046238"/>
                <a:ext cx="272695" cy="354873"/>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bg1"/>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62" name="组合 61"/>
          <p:cNvGrpSpPr/>
          <p:nvPr/>
        </p:nvGrpSpPr>
        <p:grpSpPr>
          <a:xfrm>
            <a:off x="4775249" y="2935363"/>
            <a:ext cx="3449081" cy="588113"/>
            <a:chOff x="4775248" y="2934568"/>
            <a:chExt cx="3449081" cy="588113"/>
          </a:xfrm>
        </p:grpSpPr>
        <p:grpSp>
          <p:nvGrpSpPr>
            <p:cNvPr id="7" name="Group 93"/>
            <p:cNvGrpSpPr/>
            <p:nvPr/>
          </p:nvGrpSpPr>
          <p:grpSpPr>
            <a:xfrm>
              <a:off x="5348893" y="2969865"/>
              <a:ext cx="2875436" cy="552816"/>
              <a:chOff x="7150697" y="3913787"/>
              <a:chExt cx="3833915" cy="737088"/>
            </a:xfrm>
          </p:grpSpPr>
          <p:sp>
            <p:nvSpPr>
              <p:cNvPr id="51" name="Rectangle 13"/>
              <p:cNvSpPr/>
              <p:nvPr/>
            </p:nvSpPr>
            <p:spPr>
              <a:xfrm>
                <a:off x="7150697" y="3913787"/>
                <a:ext cx="1529613" cy="372391"/>
              </a:xfrm>
              <a:prstGeom prst="rect">
                <a:avLst/>
              </a:prstGeom>
            </p:spPr>
            <p:txBody>
              <a:bodyPr wrap="none" lIns="109710" tIns="54855" rIns="109710" bIns="54855">
                <a:normAutofit fontScale="77500" lnSpcReduction="20000"/>
              </a:bodyPr>
              <a:lstStyle/>
              <a:p>
                <a:r>
                  <a:rPr lang="zh-CN" altLang="en-US" sz="1700" b="1">
                    <a:solidFill>
                      <a:schemeClr val="accent3"/>
                    </a:solidFill>
                    <a:cs typeface="+mn-ea"/>
                    <a:sym typeface="+mn-lt"/>
                  </a:rPr>
                  <a:t>标题文本预设</a:t>
                </a:r>
              </a:p>
            </p:txBody>
          </p:sp>
          <p:sp>
            <p:nvSpPr>
              <p:cNvPr id="52" name="TextBox 14"/>
              <p:cNvSpPr txBox="1"/>
              <p:nvPr/>
            </p:nvSpPr>
            <p:spPr>
              <a:xfrm>
                <a:off x="7150697" y="4286178"/>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9" name="Group 97"/>
            <p:cNvGrpSpPr/>
            <p:nvPr/>
          </p:nvGrpSpPr>
          <p:grpSpPr>
            <a:xfrm>
              <a:off x="4775248" y="2934568"/>
              <a:ext cx="573645" cy="573795"/>
              <a:chOff x="6377202" y="3940454"/>
              <a:chExt cx="764860" cy="765060"/>
            </a:xfrm>
          </p:grpSpPr>
          <p:sp>
            <p:nvSpPr>
              <p:cNvPr id="47" name="Oval 8"/>
              <p:cNvSpPr/>
              <p:nvPr/>
            </p:nvSpPr>
            <p:spPr bwMode="auto">
              <a:xfrm>
                <a:off x="6377202" y="3940454"/>
                <a:ext cx="764860" cy="7650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8" name="Freeform: Shape 16"/>
              <p:cNvSpPr>
                <a:spLocks/>
              </p:cNvSpPr>
              <p:nvPr/>
            </p:nvSpPr>
            <p:spPr bwMode="auto">
              <a:xfrm>
                <a:off x="6580378" y="4152265"/>
                <a:ext cx="358509" cy="341439"/>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bg1"/>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60" name="组合 59"/>
          <p:cNvGrpSpPr/>
          <p:nvPr/>
        </p:nvGrpSpPr>
        <p:grpSpPr>
          <a:xfrm>
            <a:off x="4775249" y="1542785"/>
            <a:ext cx="3449081" cy="576024"/>
            <a:chOff x="4775248" y="1541991"/>
            <a:chExt cx="3449081" cy="576024"/>
          </a:xfrm>
        </p:grpSpPr>
        <p:grpSp>
          <p:nvGrpSpPr>
            <p:cNvPr id="5" name="Group 1"/>
            <p:cNvGrpSpPr/>
            <p:nvPr/>
          </p:nvGrpSpPr>
          <p:grpSpPr>
            <a:xfrm>
              <a:off x="5348893" y="1565199"/>
              <a:ext cx="2875436" cy="552816"/>
              <a:chOff x="7150697" y="2166020"/>
              <a:chExt cx="3833915" cy="737088"/>
            </a:xfrm>
          </p:grpSpPr>
          <p:sp>
            <p:nvSpPr>
              <p:cNvPr id="55" name="Rectangle 9"/>
              <p:cNvSpPr/>
              <p:nvPr/>
            </p:nvSpPr>
            <p:spPr>
              <a:xfrm>
                <a:off x="7150697" y="2166020"/>
                <a:ext cx="1529613" cy="372391"/>
              </a:xfrm>
              <a:prstGeom prst="rect">
                <a:avLst/>
              </a:prstGeom>
            </p:spPr>
            <p:txBody>
              <a:bodyPr wrap="none" lIns="109710" tIns="54855" rIns="109710" bIns="54855">
                <a:normAutofit fontScale="77500" lnSpcReduction="20000"/>
              </a:bodyPr>
              <a:lstStyle/>
              <a:p>
                <a:r>
                  <a:rPr lang="zh-CN" altLang="en-US" sz="1700" b="1">
                    <a:solidFill>
                      <a:schemeClr val="accent1"/>
                    </a:solidFill>
                    <a:cs typeface="+mn-ea"/>
                    <a:sym typeface="+mn-lt"/>
                  </a:rPr>
                  <a:t>标题文本预设</a:t>
                </a:r>
              </a:p>
            </p:txBody>
          </p:sp>
          <p:sp>
            <p:nvSpPr>
              <p:cNvPr id="56" name="TextBox 10"/>
              <p:cNvSpPr txBox="1"/>
              <p:nvPr/>
            </p:nvSpPr>
            <p:spPr>
              <a:xfrm>
                <a:off x="7150697" y="2538411"/>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10" name="Group 95"/>
            <p:cNvGrpSpPr/>
            <p:nvPr/>
          </p:nvGrpSpPr>
          <p:grpSpPr>
            <a:xfrm>
              <a:off x="4775248" y="1541991"/>
              <a:ext cx="573645" cy="573795"/>
              <a:chOff x="6373382" y="2169288"/>
              <a:chExt cx="764860" cy="765060"/>
            </a:xfrm>
          </p:grpSpPr>
          <p:sp>
            <p:nvSpPr>
              <p:cNvPr id="45" name="Oval 3"/>
              <p:cNvSpPr/>
              <p:nvPr/>
            </p:nvSpPr>
            <p:spPr bwMode="auto">
              <a:xfrm>
                <a:off x="6373382" y="2169288"/>
                <a:ext cx="764860" cy="7650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6" name="Freeform: Shape 17"/>
              <p:cNvSpPr>
                <a:spLocks/>
              </p:cNvSpPr>
              <p:nvPr/>
            </p:nvSpPr>
            <p:spPr bwMode="auto">
              <a:xfrm>
                <a:off x="6548708" y="2385035"/>
                <a:ext cx="414209" cy="33356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bg1"/>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61" name="组合 60"/>
          <p:cNvGrpSpPr/>
          <p:nvPr/>
        </p:nvGrpSpPr>
        <p:grpSpPr>
          <a:xfrm>
            <a:off x="4775249" y="2239074"/>
            <a:ext cx="3449081" cy="582069"/>
            <a:chOff x="4775248" y="2238279"/>
            <a:chExt cx="3449081" cy="582069"/>
          </a:xfrm>
        </p:grpSpPr>
        <p:grpSp>
          <p:nvGrpSpPr>
            <p:cNvPr id="6" name="Group 92"/>
            <p:cNvGrpSpPr/>
            <p:nvPr/>
          </p:nvGrpSpPr>
          <p:grpSpPr>
            <a:xfrm>
              <a:off x="5348893" y="2267532"/>
              <a:ext cx="2875436" cy="552816"/>
              <a:chOff x="7150697" y="3043003"/>
              <a:chExt cx="3833915" cy="737088"/>
            </a:xfrm>
          </p:grpSpPr>
          <p:sp>
            <p:nvSpPr>
              <p:cNvPr id="53" name="Rectangle 11"/>
              <p:cNvSpPr/>
              <p:nvPr/>
            </p:nvSpPr>
            <p:spPr>
              <a:xfrm>
                <a:off x="7150697" y="3043003"/>
                <a:ext cx="1529613" cy="372391"/>
              </a:xfrm>
              <a:prstGeom prst="rect">
                <a:avLst/>
              </a:prstGeom>
            </p:spPr>
            <p:txBody>
              <a:bodyPr wrap="none" lIns="109710" tIns="54855" rIns="109710" bIns="54855">
                <a:normAutofit fontScale="77500" lnSpcReduction="20000"/>
              </a:bodyPr>
              <a:lstStyle/>
              <a:p>
                <a:r>
                  <a:rPr lang="zh-CN" altLang="en-US" sz="1700" b="1">
                    <a:solidFill>
                      <a:schemeClr val="accent2"/>
                    </a:solidFill>
                    <a:cs typeface="+mn-ea"/>
                    <a:sym typeface="+mn-lt"/>
                  </a:rPr>
                  <a:t>标题文本预设</a:t>
                </a:r>
              </a:p>
            </p:txBody>
          </p:sp>
          <p:sp>
            <p:nvSpPr>
              <p:cNvPr id="54" name="TextBox 12"/>
              <p:cNvSpPr txBox="1"/>
              <p:nvPr/>
            </p:nvSpPr>
            <p:spPr>
              <a:xfrm>
                <a:off x="7150697" y="3415394"/>
                <a:ext cx="3833915" cy="364697"/>
              </a:xfrm>
              <a:prstGeom prst="rect">
                <a:avLst/>
              </a:prstGeom>
              <a:noFill/>
            </p:spPr>
            <p:txBody>
              <a:bodyPr wrap="square" lIns="109710" tIns="54855" rIns="109710" bIns="54855">
                <a:normAutofit fontScale="70000" lnSpcReduction="20000"/>
              </a:bodyPr>
              <a:lstStyle/>
              <a:p>
                <a:pPr>
                  <a:lnSpc>
                    <a:spcPct val="120000"/>
                  </a:lnSpc>
                </a:pPr>
                <a:r>
                  <a:rPr lang="zh-CN" altLang="en-US" sz="1100">
                    <a:solidFill>
                      <a:sysClr val="windowText" lastClr="000000"/>
                    </a:solidFill>
                    <a:cs typeface="+mn-ea"/>
                    <a:sym typeface="+mn-lt"/>
                  </a:rPr>
                  <a:t>此部分内容作为文字排版占位显示（建议使用主题字体）</a:t>
                </a:r>
              </a:p>
            </p:txBody>
          </p:sp>
        </p:grpSp>
        <p:grpSp>
          <p:nvGrpSpPr>
            <p:cNvPr id="11" name="Group 96"/>
            <p:cNvGrpSpPr/>
            <p:nvPr/>
          </p:nvGrpSpPr>
          <p:grpSpPr>
            <a:xfrm>
              <a:off x="4775248" y="2238279"/>
              <a:ext cx="573645" cy="573795"/>
              <a:chOff x="6377202" y="3049115"/>
              <a:chExt cx="764860" cy="765060"/>
            </a:xfrm>
          </p:grpSpPr>
          <p:sp>
            <p:nvSpPr>
              <p:cNvPr id="43" name="Oval 7"/>
              <p:cNvSpPr/>
              <p:nvPr/>
            </p:nvSpPr>
            <p:spPr bwMode="auto">
              <a:xfrm>
                <a:off x="6377202" y="3049115"/>
                <a:ext cx="764860" cy="7650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4" name="Freeform: Shape 18"/>
              <p:cNvSpPr>
                <a:spLocks/>
              </p:cNvSpPr>
              <p:nvPr/>
            </p:nvSpPr>
            <p:spPr bwMode="auto">
              <a:xfrm>
                <a:off x="6593915" y="3298192"/>
                <a:ext cx="331434" cy="266907"/>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bg1"/>
              </a:solidFill>
              <a:ln>
                <a:noFill/>
              </a:ln>
              <a:effectLst/>
              <a:extLst>
                <a:ext uri="{91240B29-F687-4f45-9708-019B960494DF}">
                  <a14:hiddenLine xmlns="" xmlns:lc="http://schemas.openxmlformats.org/drawingml/2006/lockedCanvas" xmlns:p14="http://schemas.microsoft.com/office/powerpoint/2010/main" xmlns:a14="http://schemas.microsoft.com/office/drawing/2010/main" w="9525" cap="flat">
                    <a:solidFill>
                      <a:srgbClr val="808080"/>
                    </a:solidFill>
                    <a:bevel/>
                    <a:headEnd/>
                    <a:tailEnd/>
                  </a14:hiddenLine>
                </a:ext>
                <a:ext uri="{AF507438-7753-43e0-B8FC-AC1667EBCBE1}">
                  <a14:hiddenEffects xmlns="" xmlns:lc="http://schemas.openxmlformats.org/drawingml/2006/lockedCanvas" xmlns:p14="http://schemas.microsoft.com/office/powerpoint/2010/main"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grpSp>
      <p:grpSp>
        <p:nvGrpSpPr>
          <p:cNvPr id="59" name="组合 58"/>
          <p:cNvGrpSpPr/>
          <p:nvPr/>
        </p:nvGrpSpPr>
        <p:grpSpPr>
          <a:xfrm>
            <a:off x="1096493" y="1292884"/>
            <a:ext cx="2966740" cy="2969372"/>
            <a:chOff x="1096493" y="1292090"/>
            <a:chExt cx="2966740" cy="2969372"/>
          </a:xfrm>
        </p:grpSpPr>
        <p:grpSp>
          <p:nvGrpSpPr>
            <p:cNvPr id="12" name="Group 60"/>
            <p:cNvGrpSpPr/>
            <p:nvPr/>
          </p:nvGrpSpPr>
          <p:grpSpPr>
            <a:xfrm>
              <a:off x="1946950" y="1486875"/>
              <a:ext cx="2116283" cy="2774587"/>
              <a:chOff x="12795250" y="366713"/>
              <a:chExt cx="2738438" cy="3589337"/>
            </a:xfrm>
          </p:grpSpPr>
          <p:sp>
            <p:nvSpPr>
              <p:cNvPr id="23" name="Freeform: Shape 61"/>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4" name="Freeform: Shape 62"/>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Freeform: Shape 64"/>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6" name="Freeform: Shape 65"/>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7" name="Freeform: Shape 66"/>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8" name="Rectangle 67"/>
              <p:cNvSpPr>
                <a:spLocks/>
              </p:cNvSpPr>
              <p:nvPr/>
            </p:nvSpPr>
            <p:spPr bwMode="auto">
              <a:xfrm>
                <a:off x="14228763" y="3360738"/>
                <a:ext cx="868363" cy="107950"/>
              </a:xfrm>
              <a:prstGeom prst="rect">
                <a:avLst/>
              </a:prstGeom>
              <a:solidFill>
                <a:schemeClr val="tx2">
                  <a:lumMod val="60000"/>
                  <a:lumOff val="4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29" name="Rectangle 68"/>
              <p:cNvSpPr>
                <a:spLocks/>
              </p:cNvSpPr>
              <p:nvPr/>
            </p:nvSpPr>
            <p:spPr bwMode="auto">
              <a:xfrm>
                <a:off x="13214350" y="1423988"/>
                <a:ext cx="1882775" cy="50800"/>
              </a:xfrm>
              <a:prstGeom prst="rect">
                <a:avLst/>
              </a:pr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0" name="Rectangle 69"/>
              <p:cNvSpPr>
                <a:spLocks/>
              </p:cNvSpPr>
              <p:nvPr/>
            </p:nvSpPr>
            <p:spPr bwMode="auto">
              <a:xfrm>
                <a:off x="13214350" y="1619250"/>
                <a:ext cx="1882775" cy="57150"/>
              </a:xfrm>
              <a:prstGeom prst="rect">
                <a:avLst/>
              </a:pr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1" name="Rectangle 70"/>
              <p:cNvSpPr>
                <a:spLocks/>
              </p:cNvSpPr>
              <p:nvPr/>
            </p:nvSpPr>
            <p:spPr bwMode="auto">
              <a:xfrm>
                <a:off x="13214350" y="1822450"/>
                <a:ext cx="1882775" cy="50800"/>
              </a:xfrm>
              <a:prstGeom prst="rect">
                <a:avLst/>
              </a:pr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2" name="Rectangle 71"/>
              <p:cNvSpPr>
                <a:spLocks/>
              </p:cNvSpPr>
              <p:nvPr/>
            </p:nvSpPr>
            <p:spPr bwMode="auto">
              <a:xfrm>
                <a:off x="13214350" y="2019300"/>
                <a:ext cx="1882775" cy="57150"/>
              </a:xfrm>
              <a:prstGeom prst="rect">
                <a:avLst/>
              </a:pr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3" name="Rectangle 72"/>
              <p:cNvSpPr>
                <a:spLocks/>
              </p:cNvSpPr>
              <p:nvPr/>
            </p:nvSpPr>
            <p:spPr bwMode="auto">
              <a:xfrm>
                <a:off x="13214350" y="2220913"/>
                <a:ext cx="1882775" cy="57150"/>
              </a:xfrm>
              <a:prstGeom prst="rect">
                <a:avLst/>
              </a:pr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4" name="Rectangle 73"/>
              <p:cNvSpPr>
                <a:spLocks/>
              </p:cNvSpPr>
              <p:nvPr/>
            </p:nvSpPr>
            <p:spPr bwMode="auto">
              <a:xfrm>
                <a:off x="13214350" y="2424113"/>
                <a:ext cx="1882775" cy="50800"/>
              </a:xfrm>
              <a:prstGeom prst="rect">
                <a:avLst/>
              </a:pr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5" name="Rectangle 74"/>
              <p:cNvSpPr>
                <a:spLocks/>
              </p:cNvSpPr>
              <p:nvPr/>
            </p:nvSpPr>
            <p:spPr bwMode="auto">
              <a:xfrm>
                <a:off x="13214350" y="2619375"/>
                <a:ext cx="1882775" cy="57150"/>
              </a:xfrm>
              <a:prstGeom prst="rect">
                <a:avLst/>
              </a:pr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6" name="Rectangle 75"/>
              <p:cNvSpPr>
                <a:spLocks/>
              </p:cNvSpPr>
              <p:nvPr/>
            </p:nvSpPr>
            <p:spPr bwMode="auto">
              <a:xfrm>
                <a:off x="13214350" y="2822575"/>
                <a:ext cx="1882775" cy="50800"/>
              </a:xfrm>
              <a:prstGeom prst="rect">
                <a:avLst/>
              </a:pr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7" name="Rectangle 76"/>
              <p:cNvSpPr>
                <a:spLocks/>
              </p:cNvSpPr>
              <p:nvPr/>
            </p:nvSpPr>
            <p:spPr bwMode="auto">
              <a:xfrm>
                <a:off x="13214350" y="3025775"/>
                <a:ext cx="1882775" cy="50800"/>
              </a:xfrm>
              <a:prstGeom prst="rect">
                <a:avLst/>
              </a:pr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8" name="Rectangle 77"/>
              <p:cNvSpPr>
                <a:spLocks/>
              </p:cNvSpPr>
              <p:nvPr/>
            </p:nvSpPr>
            <p:spPr bwMode="auto">
              <a:xfrm>
                <a:off x="13511213" y="1006475"/>
                <a:ext cx="1325563" cy="106362"/>
              </a:xfrm>
              <a:prstGeom prst="rect">
                <a:avLst/>
              </a:pr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9" name="Freeform: Shape 78"/>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0" name="Freeform: Shape 79"/>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 xmlns:lc="http://schemas.openxmlformats.org/drawingml/2006/lockedCanvas" xmlns:p14="http://schemas.microsoft.com/office/powerpoint/2010/main" xmlns:a14="http://schemas.microsoft.com/office/drawing/2010/main">
                    <a:solidFill>
                      <a:srgbClr val="FFFFFF"/>
                    </a:solidFill>
                  </a14:hiddenFill>
                </a:ex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1" name="Freeform: Shape 80"/>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chemeClr val="tx2">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2" name="Rectangle 81"/>
              <p:cNvSpPr>
                <a:spLocks/>
              </p:cNvSpPr>
              <p:nvPr/>
            </p:nvSpPr>
            <p:spPr bwMode="auto">
              <a:xfrm>
                <a:off x="13682662" y="366713"/>
                <a:ext cx="944563" cy="290512"/>
              </a:xfrm>
              <a:prstGeom prst="rect">
                <a:avLst/>
              </a:prstGeom>
              <a:solidFill>
                <a:schemeClr val="tx2"/>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grpSp>
        <p:grpSp>
          <p:nvGrpSpPr>
            <p:cNvPr id="13" name="Group 82"/>
            <p:cNvGrpSpPr/>
            <p:nvPr/>
          </p:nvGrpSpPr>
          <p:grpSpPr>
            <a:xfrm>
              <a:off x="2621498" y="1292090"/>
              <a:ext cx="742587" cy="402073"/>
              <a:chOff x="17801829" y="5891398"/>
              <a:chExt cx="954592" cy="516864"/>
            </a:xfrm>
            <a:solidFill>
              <a:schemeClr val="tx2">
                <a:lumMod val="60000"/>
                <a:lumOff val="40000"/>
              </a:schemeClr>
            </a:solidFill>
          </p:grpSpPr>
          <p:sp>
            <p:nvSpPr>
              <p:cNvPr id="21" name="Freeform: Shape 83"/>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 name="Oval 84"/>
              <p:cNvSpPr>
                <a:spLocks/>
              </p:cNvSpPr>
              <p:nvPr/>
            </p:nvSpPr>
            <p:spPr bwMode="auto">
              <a:xfrm>
                <a:off x="18167266" y="5973356"/>
                <a:ext cx="229951" cy="230011"/>
              </a:xfrm>
              <a:prstGeom prst="ellipse">
                <a:avLst/>
              </a:prstGeom>
              <a:grp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nvGrpSpPr>
            <p:cNvPr id="14" name="Group 85"/>
            <p:cNvGrpSpPr/>
            <p:nvPr/>
          </p:nvGrpSpPr>
          <p:grpSpPr>
            <a:xfrm rot="1080935">
              <a:off x="1096493" y="1970883"/>
              <a:ext cx="1994506" cy="710956"/>
              <a:chOff x="485775" y="495300"/>
              <a:chExt cx="5238750" cy="1866901"/>
            </a:xfrm>
          </p:grpSpPr>
          <p:sp>
            <p:nvSpPr>
              <p:cNvPr id="15" name="Freeform: Shape 86"/>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6" name="Freeform: Shape 87"/>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chemeClr val="accent1"/>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7" name="Freeform: Shape 88"/>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1">
                  <a:lumMod val="20000"/>
                  <a:lumOff val="8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8" name="Freeform: Shape 89"/>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19" name="Freeform: Shape 90"/>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0" name="Freeform: Shape 91"/>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1">
                  <a:lumMod val="40000"/>
                  <a:lumOff val="60000"/>
                </a:schemeClr>
              </a:solidFill>
              <a:ln>
                <a:noFill/>
              </a:ln>
              <a:extLst>
                <a:ext uri="{91240B29-F687-4f45-9708-019B960494DF}">
                  <a14:hiddenLine xmlns="" xmlns:lc="http://schemas.openxmlformats.org/drawingml/2006/lockedCanvas" xmlns:p14="http://schemas.microsoft.com/office/powerpoint/2010/main"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spTree>
    <p:extLst>
      <p:ext uri="{BB962C8B-B14F-4D97-AF65-F5344CB8AC3E}">
        <p14:creationId xmlns:p14="http://schemas.microsoft.com/office/powerpoint/2010/main" val="3369687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80">
                                          <p:stCondLst>
                                            <p:cond delay="0"/>
                                          </p:stCondLst>
                                        </p:cTn>
                                        <p:tgtEl>
                                          <p:spTgt spid="63"/>
                                        </p:tgtEl>
                                      </p:cBhvr>
                                    </p:animEffect>
                                    <p:anim calcmode="lin" valueType="num">
                                      <p:cBhvr>
                                        <p:cTn id="1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9" dur="26">
                                          <p:stCondLst>
                                            <p:cond delay="650"/>
                                          </p:stCondLst>
                                        </p:cTn>
                                        <p:tgtEl>
                                          <p:spTgt spid="63"/>
                                        </p:tgtEl>
                                      </p:cBhvr>
                                      <p:to x="100000" y="60000"/>
                                    </p:animScale>
                                    <p:animScale>
                                      <p:cBhvr>
                                        <p:cTn id="20" dur="166" decel="50000">
                                          <p:stCondLst>
                                            <p:cond delay="676"/>
                                          </p:stCondLst>
                                        </p:cTn>
                                        <p:tgtEl>
                                          <p:spTgt spid="63"/>
                                        </p:tgtEl>
                                      </p:cBhvr>
                                      <p:to x="100000" y="100000"/>
                                    </p:animScale>
                                    <p:animScale>
                                      <p:cBhvr>
                                        <p:cTn id="21" dur="26">
                                          <p:stCondLst>
                                            <p:cond delay="1312"/>
                                          </p:stCondLst>
                                        </p:cTn>
                                        <p:tgtEl>
                                          <p:spTgt spid="63"/>
                                        </p:tgtEl>
                                      </p:cBhvr>
                                      <p:to x="100000" y="80000"/>
                                    </p:animScale>
                                    <p:animScale>
                                      <p:cBhvr>
                                        <p:cTn id="22" dur="166" decel="50000">
                                          <p:stCondLst>
                                            <p:cond delay="1338"/>
                                          </p:stCondLst>
                                        </p:cTn>
                                        <p:tgtEl>
                                          <p:spTgt spid="63"/>
                                        </p:tgtEl>
                                      </p:cBhvr>
                                      <p:to x="100000" y="100000"/>
                                    </p:animScale>
                                    <p:animScale>
                                      <p:cBhvr>
                                        <p:cTn id="23" dur="26">
                                          <p:stCondLst>
                                            <p:cond delay="1642"/>
                                          </p:stCondLst>
                                        </p:cTn>
                                        <p:tgtEl>
                                          <p:spTgt spid="63"/>
                                        </p:tgtEl>
                                      </p:cBhvr>
                                      <p:to x="100000" y="90000"/>
                                    </p:animScale>
                                    <p:animScale>
                                      <p:cBhvr>
                                        <p:cTn id="24" dur="166" decel="50000">
                                          <p:stCondLst>
                                            <p:cond delay="1668"/>
                                          </p:stCondLst>
                                        </p:cTn>
                                        <p:tgtEl>
                                          <p:spTgt spid="63"/>
                                        </p:tgtEl>
                                      </p:cBhvr>
                                      <p:to x="100000" y="100000"/>
                                    </p:animScale>
                                    <p:animScale>
                                      <p:cBhvr>
                                        <p:cTn id="25" dur="26">
                                          <p:stCondLst>
                                            <p:cond delay="1808"/>
                                          </p:stCondLst>
                                        </p:cTn>
                                        <p:tgtEl>
                                          <p:spTgt spid="63"/>
                                        </p:tgtEl>
                                      </p:cBhvr>
                                      <p:to x="100000" y="95000"/>
                                    </p:animScale>
                                    <p:animScale>
                                      <p:cBhvr>
                                        <p:cTn id="26" dur="166" decel="50000">
                                          <p:stCondLst>
                                            <p:cond delay="1834"/>
                                          </p:stCondLst>
                                        </p:cTn>
                                        <p:tgtEl>
                                          <p:spTgt spid="63"/>
                                        </p:tgtEl>
                                      </p:cBhvr>
                                      <p:to x="100000" y="100000"/>
                                    </p:animScale>
                                  </p:childTnLst>
                                </p:cTn>
                              </p:par>
                            </p:childTnLst>
                          </p:cTn>
                        </p:par>
                        <p:par>
                          <p:cTn id="27" fill="hold">
                            <p:stCondLst>
                              <p:cond delay="2500"/>
                            </p:stCondLst>
                            <p:childTnLst>
                              <p:par>
                                <p:cTn id="28" presetID="26"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80">
                                          <p:stCondLst>
                                            <p:cond delay="0"/>
                                          </p:stCondLst>
                                        </p:cTn>
                                        <p:tgtEl>
                                          <p:spTgt spid="62"/>
                                        </p:tgtEl>
                                      </p:cBhvr>
                                    </p:animEffect>
                                    <p:anim calcmode="lin" valueType="num">
                                      <p:cBhvr>
                                        <p:cTn id="31"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36" dur="26">
                                          <p:stCondLst>
                                            <p:cond delay="650"/>
                                          </p:stCondLst>
                                        </p:cTn>
                                        <p:tgtEl>
                                          <p:spTgt spid="62"/>
                                        </p:tgtEl>
                                      </p:cBhvr>
                                      <p:to x="100000" y="60000"/>
                                    </p:animScale>
                                    <p:animScale>
                                      <p:cBhvr>
                                        <p:cTn id="37" dur="166" decel="50000">
                                          <p:stCondLst>
                                            <p:cond delay="676"/>
                                          </p:stCondLst>
                                        </p:cTn>
                                        <p:tgtEl>
                                          <p:spTgt spid="62"/>
                                        </p:tgtEl>
                                      </p:cBhvr>
                                      <p:to x="100000" y="100000"/>
                                    </p:animScale>
                                    <p:animScale>
                                      <p:cBhvr>
                                        <p:cTn id="38" dur="26">
                                          <p:stCondLst>
                                            <p:cond delay="1312"/>
                                          </p:stCondLst>
                                        </p:cTn>
                                        <p:tgtEl>
                                          <p:spTgt spid="62"/>
                                        </p:tgtEl>
                                      </p:cBhvr>
                                      <p:to x="100000" y="80000"/>
                                    </p:animScale>
                                    <p:animScale>
                                      <p:cBhvr>
                                        <p:cTn id="39" dur="166" decel="50000">
                                          <p:stCondLst>
                                            <p:cond delay="1338"/>
                                          </p:stCondLst>
                                        </p:cTn>
                                        <p:tgtEl>
                                          <p:spTgt spid="62"/>
                                        </p:tgtEl>
                                      </p:cBhvr>
                                      <p:to x="100000" y="100000"/>
                                    </p:animScale>
                                    <p:animScale>
                                      <p:cBhvr>
                                        <p:cTn id="40" dur="26">
                                          <p:stCondLst>
                                            <p:cond delay="1642"/>
                                          </p:stCondLst>
                                        </p:cTn>
                                        <p:tgtEl>
                                          <p:spTgt spid="62"/>
                                        </p:tgtEl>
                                      </p:cBhvr>
                                      <p:to x="100000" y="90000"/>
                                    </p:animScale>
                                    <p:animScale>
                                      <p:cBhvr>
                                        <p:cTn id="41" dur="166" decel="50000">
                                          <p:stCondLst>
                                            <p:cond delay="1668"/>
                                          </p:stCondLst>
                                        </p:cTn>
                                        <p:tgtEl>
                                          <p:spTgt spid="62"/>
                                        </p:tgtEl>
                                      </p:cBhvr>
                                      <p:to x="100000" y="100000"/>
                                    </p:animScale>
                                    <p:animScale>
                                      <p:cBhvr>
                                        <p:cTn id="42" dur="26">
                                          <p:stCondLst>
                                            <p:cond delay="1808"/>
                                          </p:stCondLst>
                                        </p:cTn>
                                        <p:tgtEl>
                                          <p:spTgt spid="62"/>
                                        </p:tgtEl>
                                      </p:cBhvr>
                                      <p:to x="100000" y="95000"/>
                                    </p:animScale>
                                    <p:animScale>
                                      <p:cBhvr>
                                        <p:cTn id="43" dur="166" decel="50000">
                                          <p:stCondLst>
                                            <p:cond delay="1834"/>
                                          </p:stCondLst>
                                        </p:cTn>
                                        <p:tgtEl>
                                          <p:spTgt spid="62"/>
                                        </p:tgtEl>
                                      </p:cBhvr>
                                      <p:to x="100000" y="100000"/>
                                    </p:animScale>
                                  </p:childTnLst>
                                </p:cTn>
                              </p:par>
                            </p:childTnLst>
                          </p:cTn>
                        </p:par>
                        <p:par>
                          <p:cTn id="44" fill="hold">
                            <p:stCondLst>
                              <p:cond delay="4500"/>
                            </p:stCondLst>
                            <p:childTnLst>
                              <p:par>
                                <p:cTn id="45" presetID="26" presetClass="entr" presetSubtype="0"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down)">
                                      <p:cBhvr>
                                        <p:cTn id="47" dur="580">
                                          <p:stCondLst>
                                            <p:cond delay="0"/>
                                          </p:stCondLst>
                                        </p:cTn>
                                        <p:tgtEl>
                                          <p:spTgt spid="61"/>
                                        </p:tgtEl>
                                      </p:cBhvr>
                                    </p:animEffect>
                                    <p:anim calcmode="lin" valueType="num">
                                      <p:cBhvr>
                                        <p:cTn id="4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53" dur="26">
                                          <p:stCondLst>
                                            <p:cond delay="650"/>
                                          </p:stCondLst>
                                        </p:cTn>
                                        <p:tgtEl>
                                          <p:spTgt spid="61"/>
                                        </p:tgtEl>
                                      </p:cBhvr>
                                      <p:to x="100000" y="60000"/>
                                    </p:animScale>
                                    <p:animScale>
                                      <p:cBhvr>
                                        <p:cTn id="54" dur="166" decel="50000">
                                          <p:stCondLst>
                                            <p:cond delay="676"/>
                                          </p:stCondLst>
                                        </p:cTn>
                                        <p:tgtEl>
                                          <p:spTgt spid="61"/>
                                        </p:tgtEl>
                                      </p:cBhvr>
                                      <p:to x="100000" y="100000"/>
                                    </p:animScale>
                                    <p:animScale>
                                      <p:cBhvr>
                                        <p:cTn id="55" dur="26">
                                          <p:stCondLst>
                                            <p:cond delay="1312"/>
                                          </p:stCondLst>
                                        </p:cTn>
                                        <p:tgtEl>
                                          <p:spTgt spid="61"/>
                                        </p:tgtEl>
                                      </p:cBhvr>
                                      <p:to x="100000" y="80000"/>
                                    </p:animScale>
                                    <p:animScale>
                                      <p:cBhvr>
                                        <p:cTn id="56" dur="166" decel="50000">
                                          <p:stCondLst>
                                            <p:cond delay="1338"/>
                                          </p:stCondLst>
                                        </p:cTn>
                                        <p:tgtEl>
                                          <p:spTgt spid="61"/>
                                        </p:tgtEl>
                                      </p:cBhvr>
                                      <p:to x="100000" y="100000"/>
                                    </p:animScale>
                                    <p:animScale>
                                      <p:cBhvr>
                                        <p:cTn id="57" dur="26">
                                          <p:stCondLst>
                                            <p:cond delay="1642"/>
                                          </p:stCondLst>
                                        </p:cTn>
                                        <p:tgtEl>
                                          <p:spTgt spid="61"/>
                                        </p:tgtEl>
                                      </p:cBhvr>
                                      <p:to x="100000" y="90000"/>
                                    </p:animScale>
                                    <p:animScale>
                                      <p:cBhvr>
                                        <p:cTn id="58" dur="166" decel="50000">
                                          <p:stCondLst>
                                            <p:cond delay="1668"/>
                                          </p:stCondLst>
                                        </p:cTn>
                                        <p:tgtEl>
                                          <p:spTgt spid="61"/>
                                        </p:tgtEl>
                                      </p:cBhvr>
                                      <p:to x="100000" y="100000"/>
                                    </p:animScale>
                                    <p:animScale>
                                      <p:cBhvr>
                                        <p:cTn id="59" dur="26">
                                          <p:stCondLst>
                                            <p:cond delay="1808"/>
                                          </p:stCondLst>
                                        </p:cTn>
                                        <p:tgtEl>
                                          <p:spTgt spid="61"/>
                                        </p:tgtEl>
                                      </p:cBhvr>
                                      <p:to x="100000" y="95000"/>
                                    </p:animScale>
                                    <p:animScale>
                                      <p:cBhvr>
                                        <p:cTn id="60" dur="166" decel="50000">
                                          <p:stCondLst>
                                            <p:cond delay="1834"/>
                                          </p:stCondLst>
                                        </p:cTn>
                                        <p:tgtEl>
                                          <p:spTgt spid="61"/>
                                        </p:tgtEl>
                                      </p:cBhvr>
                                      <p:to x="100000" y="100000"/>
                                    </p:animScale>
                                  </p:childTnLst>
                                </p:cTn>
                              </p:par>
                            </p:childTnLst>
                          </p:cTn>
                        </p:par>
                        <p:par>
                          <p:cTn id="61" fill="hold">
                            <p:stCondLst>
                              <p:cond delay="6500"/>
                            </p:stCondLst>
                            <p:childTnLst>
                              <p:par>
                                <p:cTn id="62" presetID="26"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down)">
                                      <p:cBhvr>
                                        <p:cTn id="64" dur="580">
                                          <p:stCondLst>
                                            <p:cond delay="0"/>
                                          </p:stCondLst>
                                        </p:cTn>
                                        <p:tgtEl>
                                          <p:spTgt spid="60"/>
                                        </p:tgtEl>
                                      </p:cBhvr>
                                    </p:animEffect>
                                    <p:anim calcmode="lin" valueType="num">
                                      <p:cBhvr>
                                        <p:cTn id="6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70" dur="26">
                                          <p:stCondLst>
                                            <p:cond delay="650"/>
                                          </p:stCondLst>
                                        </p:cTn>
                                        <p:tgtEl>
                                          <p:spTgt spid="60"/>
                                        </p:tgtEl>
                                      </p:cBhvr>
                                      <p:to x="100000" y="60000"/>
                                    </p:animScale>
                                    <p:animScale>
                                      <p:cBhvr>
                                        <p:cTn id="71" dur="166" decel="50000">
                                          <p:stCondLst>
                                            <p:cond delay="676"/>
                                          </p:stCondLst>
                                        </p:cTn>
                                        <p:tgtEl>
                                          <p:spTgt spid="60"/>
                                        </p:tgtEl>
                                      </p:cBhvr>
                                      <p:to x="100000" y="100000"/>
                                    </p:animScale>
                                    <p:animScale>
                                      <p:cBhvr>
                                        <p:cTn id="72" dur="26">
                                          <p:stCondLst>
                                            <p:cond delay="1312"/>
                                          </p:stCondLst>
                                        </p:cTn>
                                        <p:tgtEl>
                                          <p:spTgt spid="60"/>
                                        </p:tgtEl>
                                      </p:cBhvr>
                                      <p:to x="100000" y="80000"/>
                                    </p:animScale>
                                    <p:animScale>
                                      <p:cBhvr>
                                        <p:cTn id="73" dur="166" decel="50000">
                                          <p:stCondLst>
                                            <p:cond delay="1338"/>
                                          </p:stCondLst>
                                        </p:cTn>
                                        <p:tgtEl>
                                          <p:spTgt spid="60"/>
                                        </p:tgtEl>
                                      </p:cBhvr>
                                      <p:to x="100000" y="100000"/>
                                    </p:animScale>
                                    <p:animScale>
                                      <p:cBhvr>
                                        <p:cTn id="74" dur="26">
                                          <p:stCondLst>
                                            <p:cond delay="1642"/>
                                          </p:stCondLst>
                                        </p:cTn>
                                        <p:tgtEl>
                                          <p:spTgt spid="60"/>
                                        </p:tgtEl>
                                      </p:cBhvr>
                                      <p:to x="100000" y="90000"/>
                                    </p:animScale>
                                    <p:animScale>
                                      <p:cBhvr>
                                        <p:cTn id="75" dur="166" decel="50000">
                                          <p:stCondLst>
                                            <p:cond delay="1668"/>
                                          </p:stCondLst>
                                        </p:cTn>
                                        <p:tgtEl>
                                          <p:spTgt spid="60"/>
                                        </p:tgtEl>
                                      </p:cBhvr>
                                      <p:to x="100000" y="100000"/>
                                    </p:animScale>
                                    <p:animScale>
                                      <p:cBhvr>
                                        <p:cTn id="76" dur="26">
                                          <p:stCondLst>
                                            <p:cond delay="1808"/>
                                          </p:stCondLst>
                                        </p:cTn>
                                        <p:tgtEl>
                                          <p:spTgt spid="60"/>
                                        </p:tgtEl>
                                      </p:cBhvr>
                                      <p:to x="100000" y="95000"/>
                                    </p:animScale>
                                    <p:animScale>
                                      <p:cBhvr>
                                        <p:cTn id="77" dur="166" decel="50000">
                                          <p:stCondLst>
                                            <p:cond delay="1834"/>
                                          </p:stCondLst>
                                        </p:cTn>
                                        <p:tgtEl>
                                          <p:spTgt spid="6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781307" y="1372701"/>
            <a:ext cx="1879128" cy="1371600"/>
          </a:xfrm>
          <a:prstGeom prst="parallelogram">
            <a:avLst>
              <a:gd name="adj" fmla="val 0"/>
            </a:avLst>
          </a:prstGeom>
          <a:blipFill>
            <a:blip r:embed="rId3"/>
            <a:stretch>
              <a:fillRect t="-9663" r="-6162" b="-22213"/>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a:endParaRPr>
          </a:p>
        </p:txBody>
      </p:sp>
      <p:sp>
        <p:nvSpPr>
          <p:cNvPr id="12" name="平行四边形 11"/>
          <p:cNvSpPr/>
          <p:nvPr/>
        </p:nvSpPr>
        <p:spPr>
          <a:xfrm>
            <a:off x="3505452" y="1372700"/>
            <a:ext cx="1900771" cy="1371601"/>
          </a:xfrm>
          <a:prstGeom prst="parallelogram">
            <a:avLst>
              <a:gd name="adj" fmla="val 0"/>
            </a:avLst>
          </a:prstGeom>
          <a:blipFill>
            <a:blip r:embed="rId4"/>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a:endParaRPr>
          </a:p>
        </p:txBody>
      </p:sp>
      <p:sp>
        <p:nvSpPr>
          <p:cNvPr id="13" name="平行四边形 12"/>
          <p:cNvSpPr/>
          <p:nvPr/>
        </p:nvSpPr>
        <p:spPr>
          <a:xfrm>
            <a:off x="6204692" y="1372700"/>
            <a:ext cx="1900771" cy="1371601"/>
          </a:xfrm>
          <a:prstGeom prst="parallelogram">
            <a:avLst>
              <a:gd name="adj" fmla="val 0"/>
            </a:avLst>
          </a:prstGeom>
          <a:blipFill>
            <a:blip r:embed="rId5"/>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06" tIns="45701" rIns="91406" bIns="45701" rtlCol="0" anchor="ctr"/>
          <a:lstStyle/>
          <a:p>
            <a:pPr algn="ctr"/>
            <a:endParaRPr lang="zh-CN" altLang="en-US">
              <a:ea typeface="微软雅黑"/>
            </a:endParaRPr>
          </a:p>
        </p:txBody>
      </p:sp>
      <p:sp>
        <p:nvSpPr>
          <p:cNvPr id="20" name="矩形 9"/>
          <p:cNvSpPr>
            <a:spLocks noChangeArrowheads="1"/>
          </p:cNvSpPr>
          <p:nvPr/>
        </p:nvSpPr>
        <p:spPr bwMode="auto">
          <a:xfrm>
            <a:off x="6222490"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a:ea typeface="微软雅黑"/>
              </a:rPr>
              <a:t>添加标题文字</a:t>
            </a:r>
          </a:p>
        </p:txBody>
      </p:sp>
      <p:grpSp>
        <p:nvGrpSpPr>
          <p:cNvPr id="3" name="组合 20"/>
          <p:cNvGrpSpPr/>
          <p:nvPr/>
        </p:nvGrpSpPr>
        <p:grpSpPr>
          <a:xfrm>
            <a:off x="6210290" y="3293953"/>
            <a:ext cx="1231543" cy="253906"/>
            <a:chOff x="6401594" y="3274594"/>
            <a:chExt cx="1231756" cy="253908"/>
          </a:xfrm>
        </p:grpSpPr>
        <p:sp>
          <p:nvSpPr>
            <p:cNvPr id="22" name="圆角矩形 21"/>
            <p:cNvSpPr/>
            <p:nvPr/>
          </p:nvSpPr>
          <p:spPr>
            <a:xfrm>
              <a:off x="6401594" y="3274594"/>
              <a:ext cx="1231756" cy="253906"/>
            </a:xfrm>
            <a:prstGeom prst="roundRect">
              <a:avLst>
                <a:gd name="adj" fmla="val 416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a:endParaRPr>
            </a:p>
          </p:txBody>
        </p:sp>
        <p:sp>
          <p:nvSpPr>
            <p:cNvPr id="23" name="矩形 9"/>
            <p:cNvSpPr>
              <a:spLocks noChangeArrowheads="1"/>
            </p:cNvSpPr>
            <p:nvPr/>
          </p:nvSpPr>
          <p:spPr bwMode="auto">
            <a:xfrm>
              <a:off x="6477793" y="3274594"/>
              <a:ext cx="1155557" cy="2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sz="1200" dirty="0">
                  <a:solidFill>
                    <a:schemeClr val="bg1"/>
                  </a:solidFill>
                  <a:latin typeface="微软雅黑"/>
                  <a:ea typeface="微软雅黑"/>
                </a:rPr>
                <a:t>添加详细文字</a:t>
              </a:r>
            </a:p>
          </p:txBody>
        </p:sp>
      </p:grpSp>
      <p:sp>
        <p:nvSpPr>
          <p:cNvPr id="24" name="矩形 1"/>
          <p:cNvSpPr>
            <a:spLocks noChangeArrowheads="1"/>
          </p:cNvSpPr>
          <p:nvPr/>
        </p:nvSpPr>
        <p:spPr bwMode="auto">
          <a:xfrm>
            <a:off x="6134105" y="3518225"/>
            <a:ext cx="2018997" cy="7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a:ea typeface="微软雅黑"/>
            </a:endParaRPr>
          </a:p>
        </p:txBody>
      </p:sp>
      <p:sp>
        <p:nvSpPr>
          <p:cNvPr id="25" name="矩形 9"/>
          <p:cNvSpPr>
            <a:spLocks noChangeArrowheads="1"/>
          </p:cNvSpPr>
          <p:nvPr/>
        </p:nvSpPr>
        <p:spPr bwMode="auto">
          <a:xfrm>
            <a:off x="3521930"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a:ea typeface="微软雅黑"/>
              </a:rPr>
              <a:t>添加标题文字</a:t>
            </a:r>
          </a:p>
        </p:txBody>
      </p:sp>
      <p:grpSp>
        <p:nvGrpSpPr>
          <p:cNvPr id="4" name="组合 25"/>
          <p:cNvGrpSpPr/>
          <p:nvPr/>
        </p:nvGrpSpPr>
        <p:grpSpPr>
          <a:xfrm>
            <a:off x="3509729" y="3293953"/>
            <a:ext cx="1231543" cy="253906"/>
            <a:chOff x="6401594" y="3274594"/>
            <a:chExt cx="1231756" cy="253908"/>
          </a:xfrm>
        </p:grpSpPr>
        <p:sp>
          <p:nvSpPr>
            <p:cNvPr id="27" name="圆角矩形 26"/>
            <p:cNvSpPr/>
            <p:nvPr/>
          </p:nvSpPr>
          <p:spPr>
            <a:xfrm>
              <a:off x="6401594" y="3274594"/>
              <a:ext cx="1231756" cy="253906"/>
            </a:xfrm>
            <a:prstGeom prst="roundRect">
              <a:avLst>
                <a:gd name="adj" fmla="val 4167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a:endParaRPr>
            </a:p>
          </p:txBody>
        </p:sp>
        <p:sp>
          <p:nvSpPr>
            <p:cNvPr id="28" name="矩形 9"/>
            <p:cNvSpPr>
              <a:spLocks noChangeArrowheads="1"/>
            </p:cNvSpPr>
            <p:nvPr/>
          </p:nvSpPr>
          <p:spPr bwMode="auto">
            <a:xfrm>
              <a:off x="6477793" y="3274594"/>
              <a:ext cx="1155557" cy="25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微软雅黑"/>
                  <a:ea typeface="微软雅黑"/>
                </a:rPr>
                <a:t>添加详细文字</a:t>
              </a:r>
            </a:p>
          </p:txBody>
        </p:sp>
      </p:grpSp>
      <p:sp>
        <p:nvSpPr>
          <p:cNvPr id="29" name="矩形 1"/>
          <p:cNvSpPr>
            <a:spLocks noChangeArrowheads="1"/>
          </p:cNvSpPr>
          <p:nvPr/>
        </p:nvSpPr>
        <p:spPr bwMode="auto">
          <a:xfrm>
            <a:off x="3433545" y="3518225"/>
            <a:ext cx="2018997" cy="7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a:ea typeface="微软雅黑"/>
            </a:endParaRPr>
          </a:p>
        </p:txBody>
      </p:sp>
      <p:sp>
        <p:nvSpPr>
          <p:cNvPr id="30" name="矩形 9"/>
          <p:cNvSpPr>
            <a:spLocks noChangeArrowheads="1"/>
          </p:cNvSpPr>
          <p:nvPr/>
        </p:nvSpPr>
        <p:spPr bwMode="auto">
          <a:xfrm>
            <a:off x="831962" y="2972896"/>
            <a:ext cx="1304163" cy="25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5" tIns="34274" rIns="68545" bIns="34274">
            <a:spAutoFit/>
          </a:bodyPr>
          <a:lstStyle/>
          <a:p>
            <a:pPr>
              <a:defRPr/>
            </a:pPr>
            <a:r>
              <a:rPr lang="zh-CN" altLang="en-US" sz="1200" dirty="0">
                <a:solidFill>
                  <a:schemeClr val="tx1">
                    <a:lumMod val="75000"/>
                    <a:lumOff val="25000"/>
                  </a:schemeClr>
                </a:solidFill>
                <a:latin typeface="微软雅黑"/>
                <a:ea typeface="微软雅黑"/>
              </a:rPr>
              <a:t>添加标题文字</a:t>
            </a:r>
          </a:p>
        </p:txBody>
      </p:sp>
      <p:grpSp>
        <p:nvGrpSpPr>
          <p:cNvPr id="5" name="组合 30"/>
          <p:cNvGrpSpPr/>
          <p:nvPr/>
        </p:nvGrpSpPr>
        <p:grpSpPr>
          <a:xfrm>
            <a:off x="819762" y="3293953"/>
            <a:ext cx="1231543" cy="253906"/>
            <a:chOff x="6401594" y="3274594"/>
            <a:chExt cx="1231756" cy="253908"/>
          </a:xfrm>
        </p:grpSpPr>
        <p:sp>
          <p:nvSpPr>
            <p:cNvPr id="32" name="圆角矩形 31"/>
            <p:cNvSpPr/>
            <p:nvPr/>
          </p:nvSpPr>
          <p:spPr>
            <a:xfrm>
              <a:off x="6401594" y="3274594"/>
              <a:ext cx="1231756" cy="253906"/>
            </a:xfrm>
            <a:prstGeom prst="roundRect">
              <a:avLst>
                <a:gd name="adj" fmla="val 416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ea typeface="微软雅黑"/>
              </a:endParaRPr>
            </a:p>
          </p:txBody>
        </p:sp>
        <p:sp>
          <p:nvSpPr>
            <p:cNvPr id="33" name="矩形 9"/>
            <p:cNvSpPr>
              <a:spLocks noChangeArrowheads="1"/>
            </p:cNvSpPr>
            <p:nvPr/>
          </p:nvSpPr>
          <p:spPr bwMode="auto">
            <a:xfrm>
              <a:off x="6477794" y="3274594"/>
              <a:ext cx="1052320" cy="25390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1200" dirty="0">
                  <a:solidFill>
                    <a:schemeClr val="bg1"/>
                  </a:solidFill>
                  <a:latin typeface="微软雅黑"/>
                  <a:ea typeface="微软雅黑"/>
                </a:rPr>
                <a:t>添加详细文字</a:t>
              </a:r>
            </a:p>
          </p:txBody>
        </p:sp>
      </p:grpSp>
      <p:sp>
        <p:nvSpPr>
          <p:cNvPr id="34" name="矩形 1"/>
          <p:cNvSpPr>
            <a:spLocks noChangeArrowheads="1"/>
          </p:cNvSpPr>
          <p:nvPr/>
        </p:nvSpPr>
        <p:spPr bwMode="auto">
          <a:xfrm>
            <a:off x="743578" y="3518225"/>
            <a:ext cx="2018997" cy="71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1" rIns="91406" bIns="45701">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dirty="0">
                <a:solidFill>
                  <a:schemeClr val="tx1">
                    <a:lumMod val="50000"/>
                    <a:lumOff val="50000"/>
                  </a:schemeClr>
                </a:solidFill>
                <a:latin typeface="微软雅黑"/>
                <a:ea typeface="微软雅黑"/>
              </a:rPr>
              <a:t>此处添加标题内容点击此处添加内容点击此处添加内容此处添加标题内容点击此处添加内容点击此处添加内容</a:t>
            </a:r>
            <a:endParaRPr lang="zh-CN" altLang="zh-CN" sz="900" dirty="0">
              <a:solidFill>
                <a:schemeClr val="tx1">
                  <a:lumMod val="50000"/>
                  <a:lumOff val="50000"/>
                </a:schemeClr>
              </a:solidFill>
              <a:latin typeface="微软雅黑"/>
              <a:ea typeface="微软雅黑"/>
            </a:endParaRPr>
          </a:p>
        </p:txBody>
      </p:sp>
    </p:spTree>
    <p:extLst>
      <p:ext uri="{BB962C8B-B14F-4D97-AF65-F5344CB8AC3E}">
        <p14:creationId xmlns:p14="http://schemas.microsoft.com/office/powerpoint/2010/main" val="1912567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1200"/>
                            </p:stCondLst>
                            <p:childTnLst>
                              <p:par>
                                <p:cTn id="18" presetID="5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par>
                          <p:cTn id="23" fill="hold">
                            <p:stCondLst>
                              <p:cond delay="1700"/>
                            </p:stCondLst>
                            <p:childTnLst>
                              <p:par>
                                <p:cTn id="24" presetID="16" presetClass="entr" presetSubtype="21"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27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3200"/>
                            </p:stCondLst>
                            <p:childTnLst>
                              <p:par>
                                <p:cTn id="39" presetID="16" presetClass="entr" presetSubtype="2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4200"/>
                            </p:stCondLst>
                            <p:childTnLst>
                              <p:par>
                                <p:cTn id="48" presetID="53" presetClass="entr" presetSubtype="16"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par>
                          <p:cTn id="53" fill="hold">
                            <p:stCondLst>
                              <p:cond delay="4700"/>
                            </p:stCondLst>
                            <p:childTnLst>
                              <p:par>
                                <p:cTn id="54" presetID="16" presetClass="entr" presetSubtype="21"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par>
                                <p:cTn id="57" presetID="47"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4" grpId="0"/>
      <p:bldP spid="25" grpId="0"/>
      <p:bldP spid="29" grpId="0"/>
      <p:bldP spid="30"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4"/>
          <p:cNvGrpSpPr/>
          <p:nvPr/>
        </p:nvGrpSpPr>
        <p:grpSpPr>
          <a:xfrm>
            <a:off x="3903407" y="1348032"/>
            <a:ext cx="1385318" cy="2493144"/>
            <a:chOff x="3903407" y="1347614"/>
            <a:chExt cx="1385318" cy="2492375"/>
          </a:xfrm>
        </p:grpSpPr>
        <p:grpSp>
          <p:nvGrpSpPr>
            <p:cNvPr id="3" name="组合 95"/>
            <p:cNvGrpSpPr/>
            <p:nvPr/>
          </p:nvGrpSpPr>
          <p:grpSpPr>
            <a:xfrm>
              <a:off x="3903407" y="1347614"/>
              <a:ext cx="1385318" cy="2492375"/>
              <a:chOff x="3851919" y="1591543"/>
              <a:chExt cx="1385318" cy="2492375"/>
            </a:xfrm>
          </p:grpSpPr>
          <p:sp>
            <p:nvSpPr>
              <p:cNvPr id="98"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99"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0"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97" name="TextBox 96"/>
            <p:cNvSpPr txBox="1"/>
            <p:nvPr/>
          </p:nvSpPr>
          <p:spPr>
            <a:xfrm>
              <a:off x="4276091" y="2804540"/>
              <a:ext cx="513282" cy="523059"/>
            </a:xfrm>
            <a:prstGeom prst="rect">
              <a:avLst/>
            </a:prstGeom>
            <a:noFill/>
          </p:spPr>
          <p:txBody>
            <a:bodyPr wrap="none" rtlCol="0">
              <a:spAutoFit/>
            </a:bodyPr>
            <a:lstStyle/>
            <a:p>
              <a:r>
                <a:rPr lang="en-US" altLang="zh-CN" sz="2800" dirty="0">
                  <a:solidFill>
                    <a:prstClr val="white"/>
                  </a:solidFill>
                  <a:latin typeface="Impact" pitchFamily="34" charset="0"/>
                </a:rPr>
                <a:t>01</a:t>
              </a:r>
              <a:endParaRPr lang="zh-CN" altLang="en-US" sz="2800" dirty="0">
                <a:solidFill>
                  <a:prstClr val="white"/>
                </a:solidFill>
                <a:latin typeface="Impact" pitchFamily="34" charset="0"/>
              </a:endParaRPr>
            </a:p>
          </p:txBody>
        </p:sp>
      </p:grpSp>
      <p:grpSp>
        <p:nvGrpSpPr>
          <p:cNvPr id="4" name="组合 100"/>
          <p:cNvGrpSpPr/>
          <p:nvPr/>
        </p:nvGrpSpPr>
        <p:grpSpPr>
          <a:xfrm>
            <a:off x="1522701" y="1348030"/>
            <a:ext cx="1225224" cy="2205024"/>
            <a:chOff x="1522701" y="1347614"/>
            <a:chExt cx="1225224" cy="2204343"/>
          </a:xfrm>
        </p:grpSpPr>
        <p:grpSp>
          <p:nvGrpSpPr>
            <p:cNvPr id="5" name="组合 101"/>
            <p:cNvGrpSpPr/>
            <p:nvPr/>
          </p:nvGrpSpPr>
          <p:grpSpPr>
            <a:xfrm>
              <a:off x="1522701" y="1347614"/>
              <a:ext cx="1225224" cy="2204343"/>
              <a:chOff x="3851919" y="1591543"/>
              <a:chExt cx="1385318" cy="2492375"/>
            </a:xfrm>
          </p:grpSpPr>
          <p:sp>
            <p:nvSpPr>
              <p:cNvPr id="104"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5"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06"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103" name="TextBox 102"/>
            <p:cNvSpPr txBox="1"/>
            <p:nvPr/>
          </p:nvSpPr>
          <p:spPr>
            <a:xfrm>
              <a:off x="1819193" y="2660570"/>
              <a:ext cx="556563" cy="523058"/>
            </a:xfrm>
            <a:prstGeom prst="rect">
              <a:avLst/>
            </a:prstGeom>
            <a:noFill/>
          </p:spPr>
          <p:txBody>
            <a:bodyPr wrap="none" rtlCol="0">
              <a:spAutoFit/>
            </a:bodyPr>
            <a:lstStyle/>
            <a:p>
              <a:r>
                <a:rPr lang="en-US" altLang="zh-CN" sz="2800" dirty="0">
                  <a:solidFill>
                    <a:prstClr val="white"/>
                  </a:solidFill>
                  <a:latin typeface="Impact" pitchFamily="34" charset="0"/>
                </a:rPr>
                <a:t>02</a:t>
              </a:r>
              <a:endParaRPr lang="zh-CN" altLang="en-US" sz="2800" dirty="0">
                <a:solidFill>
                  <a:prstClr val="white"/>
                </a:solidFill>
                <a:latin typeface="Impact" pitchFamily="34" charset="0"/>
              </a:endParaRPr>
            </a:p>
          </p:txBody>
        </p:sp>
      </p:grpSp>
      <p:grpSp>
        <p:nvGrpSpPr>
          <p:cNvPr id="6" name="组合 106"/>
          <p:cNvGrpSpPr/>
          <p:nvPr/>
        </p:nvGrpSpPr>
        <p:grpSpPr>
          <a:xfrm>
            <a:off x="6444208" y="1348030"/>
            <a:ext cx="1225224" cy="2205024"/>
            <a:chOff x="6444208" y="1347614"/>
            <a:chExt cx="1225224" cy="2204343"/>
          </a:xfrm>
          <a:solidFill>
            <a:schemeClr val="accent5"/>
          </a:solidFill>
        </p:grpSpPr>
        <p:grpSp>
          <p:nvGrpSpPr>
            <p:cNvPr id="7" name="组合 107"/>
            <p:cNvGrpSpPr/>
            <p:nvPr/>
          </p:nvGrpSpPr>
          <p:grpSpPr>
            <a:xfrm>
              <a:off x="6444208" y="1347614"/>
              <a:ext cx="1225224" cy="2204343"/>
              <a:chOff x="3851919" y="1591543"/>
              <a:chExt cx="1385318" cy="2492375"/>
            </a:xfrm>
            <a:grpFill/>
          </p:grpSpPr>
          <p:sp>
            <p:nvSpPr>
              <p:cNvPr id="110" name="矩形 27"/>
              <p:cNvSpPr/>
              <p:nvPr/>
            </p:nvSpPr>
            <p:spPr>
              <a:xfrm flipH="1">
                <a:off x="4067944"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11" name="椭圆 22"/>
              <p:cNvSpPr/>
              <p:nvPr/>
            </p:nvSpPr>
            <p:spPr>
              <a:xfrm>
                <a:off x="3851919" y="2447355"/>
                <a:ext cx="1385318" cy="1636563"/>
              </a:xfrm>
              <a:custGeom>
                <a:avLst/>
                <a:gdLst/>
                <a:ahLst/>
                <a:cxnLst/>
                <a:rect l="l" t="t"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sp>
            <p:nvSpPr>
              <p:cNvPr id="112" name="矩形 27"/>
              <p:cNvSpPr/>
              <p:nvPr/>
            </p:nvSpPr>
            <p:spPr>
              <a:xfrm>
                <a:off x="4393306" y="1591543"/>
                <a:ext cx="689223" cy="1027832"/>
              </a:xfrm>
              <a:custGeom>
                <a:avLst/>
                <a:gdLst/>
                <a:ahLst/>
                <a:cxnLst/>
                <a:rect l="l" t="t"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109" name="TextBox 108"/>
            <p:cNvSpPr txBox="1"/>
            <p:nvPr/>
          </p:nvSpPr>
          <p:spPr>
            <a:xfrm>
              <a:off x="6740520" y="2660570"/>
              <a:ext cx="567784" cy="523058"/>
            </a:xfrm>
            <a:prstGeom prst="rect">
              <a:avLst/>
            </a:prstGeom>
            <a:noFill/>
          </p:spPr>
          <p:txBody>
            <a:bodyPr wrap="none" rtlCol="0">
              <a:spAutoFit/>
            </a:bodyPr>
            <a:lstStyle/>
            <a:p>
              <a:r>
                <a:rPr lang="en-US" altLang="zh-CN" sz="2800" dirty="0">
                  <a:solidFill>
                    <a:prstClr val="white"/>
                  </a:solidFill>
                  <a:latin typeface="Impact" pitchFamily="34" charset="0"/>
                </a:rPr>
                <a:t>03</a:t>
              </a:r>
              <a:endParaRPr lang="zh-CN" altLang="en-US" sz="2800" dirty="0">
                <a:solidFill>
                  <a:prstClr val="white"/>
                </a:solidFill>
                <a:latin typeface="Impact" pitchFamily="34" charset="0"/>
              </a:endParaRPr>
            </a:p>
          </p:txBody>
        </p:sp>
      </p:grpSp>
      <p:sp>
        <p:nvSpPr>
          <p:cNvPr id="113" name="矩形 1"/>
          <p:cNvSpPr>
            <a:spLocks noChangeArrowheads="1"/>
          </p:cNvSpPr>
          <p:nvPr/>
        </p:nvSpPr>
        <p:spPr bwMode="auto">
          <a:xfrm>
            <a:off x="1132424" y="3957207"/>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随着计算机技术的发展及印刷技术进步，平面设计在视觉感观领域的表现也越来越丰富的这真正的对今天的平面设计的。</a:t>
            </a:r>
          </a:p>
        </p:txBody>
      </p:sp>
      <p:sp>
        <p:nvSpPr>
          <p:cNvPr id="114" name="矩形 1"/>
          <p:cNvSpPr>
            <a:spLocks noChangeArrowheads="1"/>
          </p:cNvSpPr>
          <p:nvPr/>
        </p:nvSpPr>
        <p:spPr bwMode="auto">
          <a:xfrm>
            <a:off x="3651560" y="3957207"/>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随着计算机技术的发展及印刷技术进步，平面设计在视觉感观领域的表现也越来越丰富的这真正的对今天的平面设计的。</a:t>
            </a:r>
          </a:p>
        </p:txBody>
      </p:sp>
      <p:sp>
        <p:nvSpPr>
          <p:cNvPr id="115" name="矩形 1"/>
          <p:cNvSpPr>
            <a:spLocks noChangeArrowheads="1"/>
          </p:cNvSpPr>
          <p:nvPr/>
        </p:nvSpPr>
        <p:spPr bwMode="auto">
          <a:xfrm>
            <a:off x="6170696" y="3957207"/>
            <a:ext cx="1893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defRPr/>
            </a:pPr>
            <a:r>
              <a:rPr lang="zh-CN" altLang="en-US" sz="900" kern="0" dirty="0">
                <a:solidFill>
                  <a:schemeClr val="tx1">
                    <a:lumMod val="50000"/>
                    <a:lumOff val="50000"/>
                  </a:schemeClr>
                </a:solidFill>
                <a:latin typeface="微软雅黑" pitchFamily="34" charset="-122"/>
                <a:ea typeface="微软雅黑" pitchFamily="34" charset="-122"/>
              </a:rPr>
              <a:t>随着计算机技术的发展及印刷技术进步，平面设计在视觉感观领域的表现也越来越丰富的这真正的对今天的平面设计的。</a:t>
            </a:r>
          </a:p>
        </p:txBody>
      </p:sp>
    </p:spTree>
    <p:extLst>
      <p:ext uri="{BB962C8B-B14F-4D97-AF65-F5344CB8AC3E}">
        <p14:creationId xmlns:p14="http://schemas.microsoft.com/office/powerpoint/2010/main" val="1812651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13"/>
                                        </p:tgtEl>
                                        <p:attrNameLst>
                                          <p:attrName>style.visibility</p:attrName>
                                        </p:attrNameLst>
                                      </p:cBhvr>
                                      <p:to>
                                        <p:strVal val="visible"/>
                                      </p:to>
                                    </p:set>
                                    <p:anim calcmode="lin" valueType="num">
                                      <p:cBhvr additive="base">
                                        <p:cTn id="22" dur="300" fill="hold"/>
                                        <p:tgtEl>
                                          <p:spTgt spid="113"/>
                                        </p:tgtEl>
                                        <p:attrNameLst>
                                          <p:attrName>ppt_x</p:attrName>
                                        </p:attrNameLst>
                                      </p:cBhvr>
                                      <p:tavLst>
                                        <p:tav tm="0">
                                          <p:val>
                                            <p:strVal val="0-#ppt_w/2"/>
                                          </p:val>
                                        </p:tav>
                                        <p:tav tm="100000">
                                          <p:val>
                                            <p:strVal val="#ppt_x"/>
                                          </p:val>
                                        </p:tav>
                                      </p:tavLst>
                                    </p:anim>
                                    <p:anim calcmode="lin" valueType="num">
                                      <p:cBhvr additive="base">
                                        <p:cTn id="23" dur="300" fill="hold"/>
                                        <p:tgtEl>
                                          <p:spTgt spid="113"/>
                                        </p:tgtEl>
                                        <p:attrNameLst>
                                          <p:attrName>ppt_y</p:attrName>
                                        </p:attrNameLst>
                                      </p:cBhvr>
                                      <p:tavLst>
                                        <p:tav tm="0">
                                          <p:val>
                                            <p:strVal val="#ppt_y"/>
                                          </p:val>
                                        </p:tav>
                                        <p:tav tm="100000">
                                          <p:val>
                                            <p:strVal val="#ppt_y"/>
                                          </p:val>
                                        </p:tav>
                                      </p:tavLst>
                                    </p:anim>
                                  </p:childTnLst>
                                </p:cTn>
                              </p:par>
                            </p:childTnLst>
                          </p:cTn>
                        </p:par>
                        <p:par>
                          <p:cTn id="24" fill="hold">
                            <p:stCondLst>
                              <p:cond delay="1800"/>
                            </p:stCondLst>
                            <p:childTnLst>
                              <p:par>
                                <p:cTn id="25" presetID="2" presetClass="entr" presetSubtype="8"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300" fill="hold"/>
                                        <p:tgtEl>
                                          <p:spTgt spid="114"/>
                                        </p:tgtEl>
                                        <p:attrNameLst>
                                          <p:attrName>ppt_x</p:attrName>
                                        </p:attrNameLst>
                                      </p:cBhvr>
                                      <p:tavLst>
                                        <p:tav tm="0">
                                          <p:val>
                                            <p:strVal val="0-#ppt_w/2"/>
                                          </p:val>
                                        </p:tav>
                                        <p:tav tm="100000">
                                          <p:val>
                                            <p:strVal val="#ppt_x"/>
                                          </p:val>
                                        </p:tav>
                                      </p:tavLst>
                                    </p:anim>
                                    <p:anim calcmode="lin" valueType="num">
                                      <p:cBhvr additive="base">
                                        <p:cTn id="28" dur="300" fill="hold"/>
                                        <p:tgtEl>
                                          <p:spTgt spid="114"/>
                                        </p:tgtEl>
                                        <p:attrNameLst>
                                          <p:attrName>ppt_y</p:attrName>
                                        </p:attrNameLst>
                                      </p:cBhvr>
                                      <p:tavLst>
                                        <p:tav tm="0">
                                          <p:val>
                                            <p:strVal val="#ppt_y"/>
                                          </p:val>
                                        </p:tav>
                                        <p:tav tm="100000">
                                          <p:val>
                                            <p:strVal val="#ppt_y"/>
                                          </p:val>
                                        </p:tav>
                                      </p:tavLst>
                                    </p:anim>
                                  </p:childTnLst>
                                </p:cTn>
                              </p:par>
                            </p:childTnLst>
                          </p:cTn>
                        </p:par>
                        <p:par>
                          <p:cTn id="29" fill="hold">
                            <p:stCondLst>
                              <p:cond delay="2100"/>
                            </p:stCondLst>
                            <p:childTnLst>
                              <p:par>
                                <p:cTn id="30" presetID="2" presetClass="entr" presetSubtype="8" fill="hold" grpId="0" nodeType="after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additive="base">
                                        <p:cTn id="32" dur="300" fill="hold"/>
                                        <p:tgtEl>
                                          <p:spTgt spid="115"/>
                                        </p:tgtEl>
                                        <p:attrNameLst>
                                          <p:attrName>ppt_x</p:attrName>
                                        </p:attrNameLst>
                                      </p:cBhvr>
                                      <p:tavLst>
                                        <p:tav tm="0">
                                          <p:val>
                                            <p:strVal val="0-#ppt_w/2"/>
                                          </p:val>
                                        </p:tav>
                                        <p:tav tm="100000">
                                          <p:val>
                                            <p:strVal val="#ppt_x"/>
                                          </p:val>
                                        </p:tav>
                                      </p:tavLst>
                                    </p:anim>
                                    <p:anim calcmode="lin" valueType="num">
                                      <p:cBhvr additive="base">
                                        <p:cTn id="33" dur="3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椭圆 39"/>
          <p:cNvSpPr/>
          <p:nvPr/>
        </p:nvSpPr>
        <p:spPr>
          <a:xfrm>
            <a:off x="656035" y="857515"/>
            <a:ext cx="3106340" cy="31061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4" name="椭圆 43"/>
          <p:cNvSpPr/>
          <p:nvPr/>
        </p:nvSpPr>
        <p:spPr>
          <a:xfrm>
            <a:off x="3782616" y="1312474"/>
            <a:ext cx="313134" cy="3132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9" name="椭圆 38"/>
          <p:cNvSpPr/>
          <p:nvPr/>
        </p:nvSpPr>
        <p:spPr>
          <a:xfrm>
            <a:off x="3411141" y="1090949"/>
            <a:ext cx="246459" cy="2477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5" name="椭圆 44"/>
          <p:cNvSpPr/>
          <p:nvPr/>
        </p:nvSpPr>
        <p:spPr>
          <a:xfrm flipH="1">
            <a:off x="223837" y="1439911"/>
            <a:ext cx="415529" cy="4144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0" name="椭圆 29"/>
          <p:cNvSpPr/>
          <p:nvPr/>
        </p:nvSpPr>
        <p:spPr>
          <a:xfrm>
            <a:off x="3942160" y="2247404"/>
            <a:ext cx="154781" cy="1536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6" name="椭圆 25"/>
          <p:cNvSpPr/>
          <p:nvPr/>
        </p:nvSpPr>
        <p:spPr>
          <a:xfrm rot="11047877">
            <a:off x="1453754" y="4495998"/>
            <a:ext cx="123825" cy="1238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8" name="椭圆 27"/>
          <p:cNvSpPr/>
          <p:nvPr/>
        </p:nvSpPr>
        <p:spPr>
          <a:xfrm>
            <a:off x="996553" y="3809986"/>
            <a:ext cx="452438" cy="4525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29" name="椭圆 28"/>
          <p:cNvSpPr/>
          <p:nvPr/>
        </p:nvSpPr>
        <p:spPr>
          <a:xfrm flipV="1">
            <a:off x="1922860" y="4481705"/>
            <a:ext cx="509588" cy="50974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3" name="椭圆 32"/>
          <p:cNvSpPr/>
          <p:nvPr/>
        </p:nvSpPr>
        <p:spPr>
          <a:xfrm>
            <a:off x="432198" y="3865962"/>
            <a:ext cx="215503" cy="2155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5" name="椭圆 34"/>
          <p:cNvSpPr/>
          <p:nvPr/>
        </p:nvSpPr>
        <p:spPr>
          <a:xfrm flipH="1">
            <a:off x="2064544" y="4029128"/>
            <a:ext cx="226219" cy="22628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36" name="椭圆 35"/>
          <p:cNvSpPr/>
          <p:nvPr/>
        </p:nvSpPr>
        <p:spPr>
          <a:xfrm flipH="1">
            <a:off x="3312319" y="3899310"/>
            <a:ext cx="173831" cy="175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42" name="椭圆 41"/>
          <p:cNvSpPr/>
          <p:nvPr/>
        </p:nvSpPr>
        <p:spPr>
          <a:xfrm>
            <a:off x="2707482" y="4186340"/>
            <a:ext cx="188119" cy="189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grpSp>
        <p:nvGrpSpPr>
          <p:cNvPr id="3" name="组合 54"/>
          <p:cNvGrpSpPr/>
          <p:nvPr/>
        </p:nvGrpSpPr>
        <p:grpSpPr>
          <a:xfrm>
            <a:off x="3404562" y="2527505"/>
            <a:ext cx="1256201" cy="1256588"/>
            <a:chOff x="4539416" y="3368966"/>
            <a:chExt cx="1674934" cy="1674934"/>
          </a:xfrm>
          <a:solidFill>
            <a:schemeClr val="accent2"/>
          </a:solidFill>
        </p:grpSpPr>
        <p:sp>
          <p:nvSpPr>
            <p:cNvPr id="32" name="椭圆 31"/>
            <p:cNvSpPr/>
            <p:nvPr/>
          </p:nvSpPr>
          <p:spPr>
            <a:xfrm>
              <a:off x="4539416" y="3368966"/>
              <a:ext cx="1674934" cy="16749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3" name="文本框 52"/>
            <p:cNvSpPr txBox="1"/>
            <p:nvPr/>
          </p:nvSpPr>
          <p:spPr>
            <a:xfrm>
              <a:off x="4666677" y="3974426"/>
              <a:ext cx="1477327" cy="369218"/>
            </a:xfrm>
            <a:prstGeom prst="rect">
              <a:avLst/>
            </a:prstGeom>
            <a:grpFill/>
          </p:spPr>
          <p:txBody>
            <a:bodyPr wrap="none">
              <a:spAutoFit/>
            </a:bodyPr>
            <a:lstStyle/>
            <a:p>
              <a:pPr>
                <a:defRPr/>
              </a:pPr>
              <a:r>
                <a:rPr lang="zh-CN" altLang="en-US" sz="1200" dirty="0">
                  <a:solidFill>
                    <a:schemeClr val="bg1"/>
                  </a:solidFill>
                  <a:latin typeface="微软雅黑" panose="020B0503020204020204" pitchFamily="34" charset="-122"/>
                  <a:ea typeface="微软雅黑" panose="020B0503020204020204" pitchFamily="34" charset="-122"/>
                </a:rPr>
                <a:t>输入图片标题</a:t>
              </a:r>
            </a:p>
          </p:txBody>
        </p:sp>
      </p:grpSp>
      <p:sp>
        <p:nvSpPr>
          <p:cNvPr id="59" name="椭圆 58"/>
          <p:cNvSpPr/>
          <p:nvPr/>
        </p:nvSpPr>
        <p:spPr>
          <a:xfrm>
            <a:off x="-30956" y="2776205"/>
            <a:ext cx="707231" cy="7110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grpSp>
        <p:nvGrpSpPr>
          <p:cNvPr id="4" name="组合 84"/>
          <p:cNvGrpSpPr>
            <a:grpSpLocks/>
          </p:cNvGrpSpPr>
          <p:nvPr/>
        </p:nvGrpSpPr>
        <p:grpSpPr bwMode="auto">
          <a:xfrm>
            <a:off x="4979194" y="1162409"/>
            <a:ext cx="3615929" cy="781759"/>
            <a:chOff x="6639013" y="1549333"/>
            <a:chExt cx="4820607" cy="1041899"/>
          </a:xfrm>
        </p:grpSpPr>
        <p:sp>
          <p:nvSpPr>
            <p:cNvPr id="60" name="文本框 59"/>
            <p:cNvSpPr txBox="1"/>
            <p:nvPr/>
          </p:nvSpPr>
          <p:spPr>
            <a:xfrm>
              <a:off x="6639013" y="1549333"/>
              <a:ext cx="4820607" cy="369174"/>
            </a:xfrm>
            <a:prstGeom prst="rect">
              <a:avLst/>
            </a:prstGeom>
            <a:noFill/>
          </p:spPr>
          <p:txBody>
            <a:bodyPr>
              <a:spAutoFit/>
            </a:bodyPr>
            <a:lstStyle/>
            <a:p>
              <a:pPr marL="214313" indent="-214313">
                <a:buFont typeface="Wingdings" panose="05000000000000000000" pitchFamily="2" charset="2"/>
                <a:buChar char="l"/>
                <a:defRPr/>
              </a:pPr>
              <a:r>
                <a:rPr lang="zh-CN" altLang="en-US" sz="1200" dirty="0">
                  <a:solidFill>
                    <a:schemeClr val="tx1">
                      <a:lumMod val="75000"/>
                      <a:lumOff val="25000"/>
                    </a:schemeClr>
                  </a:solidFill>
                  <a:latin typeface="微软雅黑" pitchFamily="34" charset="-122"/>
                  <a:ea typeface="微软雅黑" pitchFamily="34" charset="-122"/>
                </a:rPr>
                <a:t>输入小标题</a:t>
              </a:r>
            </a:p>
          </p:txBody>
        </p:sp>
        <p:sp>
          <p:nvSpPr>
            <p:cNvPr id="62" name="矩形 61"/>
            <p:cNvSpPr/>
            <p:nvPr/>
          </p:nvSpPr>
          <p:spPr>
            <a:xfrm>
              <a:off x="6921551" y="1914414"/>
              <a:ext cx="4538069" cy="676818"/>
            </a:xfrm>
            <a:prstGeom prst="rect">
              <a:avLst/>
            </a:prstGeom>
          </p:spPr>
          <p:txBody>
            <a:bodyPr>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grpSp>
      <p:grpSp>
        <p:nvGrpSpPr>
          <p:cNvPr id="5" name="组合 83"/>
          <p:cNvGrpSpPr>
            <a:grpSpLocks/>
          </p:cNvGrpSpPr>
          <p:nvPr/>
        </p:nvGrpSpPr>
        <p:grpSpPr bwMode="auto">
          <a:xfrm>
            <a:off x="4979194" y="2054462"/>
            <a:ext cx="3615929" cy="742453"/>
            <a:chOff x="6639013" y="2635729"/>
            <a:chExt cx="4820607" cy="990030"/>
          </a:xfrm>
        </p:grpSpPr>
        <p:sp>
          <p:nvSpPr>
            <p:cNvPr id="63" name="矩形 62"/>
            <p:cNvSpPr/>
            <p:nvPr/>
          </p:nvSpPr>
          <p:spPr>
            <a:xfrm>
              <a:off x="6921551" y="2948588"/>
              <a:ext cx="4538069" cy="677171"/>
            </a:xfrm>
            <a:prstGeom prst="rect">
              <a:avLst/>
            </a:prstGeom>
          </p:spPr>
          <p:txBody>
            <a:bodyPr>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65" name="文本框 64"/>
            <p:cNvSpPr txBox="1"/>
            <p:nvPr/>
          </p:nvSpPr>
          <p:spPr>
            <a:xfrm>
              <a:off x="6639013" y="2635729"/>
              <a:ext cx="4820607" cy="369366"/>
            </a:xfrm>
            <a:prstGeom prst="rect">
              <a:avLst/>
            </a:prstGeom>
            <a:noFill/>
          </p:spPr>
          <p:txBody>
            <a:bodyPr>
              <a:spAutoFit/>
            </a:bodyPr>
            <a:lstStyle/>
            <a:p>
              <a:pPr marL="214313" indent="-214313">
                <a:buFont typeface="Wingdings" panose="05000000000000000000" pitchFamily="2" charset="2"/>
                <a:buChar char="l"/>
                <a:defRPr/>
              </a:pPr>
              <a:r>
                <a:rPr lang="zh-CN" altLang="en-US" sz="1200" dirty="0">
                  <a:solidFill>
                    <a:schemeClr val="tx1">
                      <a:lumMod val="75000"/>
                      <a:lumOff val="25000"/>
                    </a:schemeClr>
                  </a:solidFill>
                  <a:latin typeface="微软雅黑" pitchFamily="34" charset="-122"/>
                  <a:ea typeface="微软雅黑" pitchFamily="34" charset="-122"/>
                </a:rPr>
                <a:t>输入小标题</a:t>
              </a:r>
            </a:p>
          </p:txBody>
        </p:sp>
      </p:grpSp>
      <p:grpSp>
        <p:nvGrpSpPr>
          <p:cNvPr id="6" name="组合 82"/>
          <p:cNvGrpSpPr>
            <a:grpSpLocks/>
          </p:cNvGrpSpPr>
          <p:nvPr/>
        </p:nvGrpSpPr>
        <p:grpSpPr bwMode="auto">
          <a:xfrm>
            <a:off x="4979194" y="3229972"/>
            <a:ext cx="3615929" cy="750792"/>
            <a:chOff x="6639013" y="4154738"/>
            <a:chExt cx="4820607" cy="1000085"/>
          </a:xfrm>
        </p:grpSpPr>
        <p:sp>
          <p:nvSpPr>
            <p:cNvPr id="64" name="矩形 63"/>
            <p:cNvSpPr/>
            <p:nvPr/>
          </p:nvSpPr>
          <p:spPr>
            <a:xfrm>
              <a:off x="6921551" y="4478371"/>
              <a:ext cx="4538069" cy="676452"/>
            </a:xfrm>
            <a:prstGeom prst="rect">
              <a:avLst/>
            </a:prstGeom>
          </p:spPr>
          <p:txBody>
            <a:bodyPr>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sym typeface="微软雅黑" pitchFamily="34" charset="-122"/>
                </a:rPr>
                <a:t>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68" name="文本框 67"/>
            <p:cNvSpPr txBox="1"/>
            <p:nvPr/>
          </p:nvSpPr>
          <p:spPr>
            <a:xfrm>
              <a:off x="6639013" y="4154738"/>
              <a:ext cx="4820607" cy="368974"/>
            </a:xfrm>
            <a:prstGeom prst="rect">
              <a:avLst/>
            </a:prstGeom>
            <a:noFill/>
          </p:spPr>
          <p:txBody>
            <a:bodyPr>
              <a:spAutoFit/>
            </a:bodyPr>
            <a:lstStyle/>
            <a:p>
              <a:pPr marL="214313" indent="-214313">
                <a:buFont typeface="Wingdings" panose="05000000000000000000" pitchFamily="2" charset="2"/>
                <a:buChar char="l"/>
                <a:defRPr/>
              </a:pPr>
              <a:r>
                <a:rPr lang="zh-CN" altLang="en-US" sz="1200" dirty="0">
                  <a:solidFill>
                    <a:schemeClr val="tx1">
                      <a:lumMod val="75000"/>
                      <a:lumOff val="25000"/>
                    </a:schemeClr>
                  </a:solidFill>
                  <a:latin typeface="微软雅黑" pitchFamily="34" charset="-122"/>
                  <a:ea typeface="微软雅黑" pitchFamily="34" charset="-122"/>
                </a:rPr>
                <a:t>输入小标题</a:t>
              </a:r>
            </a:p>
          </p:txBody>
        </p:sp>
      </p:grpSp>
      <p:pic>
        <p:nvPicPr>
          <p:cNvPr id="86" name="图片 85"/>
          <p:cNvPicPr>
            <a:picLocks noChangeAspect="1"/>
          </p:cNvPicPr>
          <p:nvPr/>
        </p:nvPicPr>
        <p:blipFill>
          <a:blip r:embed="rId3" cstate="print"/>
          <a:srcRect l="15987" t="309" r="20936" b="54406"/>
          <a:stretch>
            <a:fillRect/>
          </a:stretch>
        </p:blipFill>
        <p:spPr>
          <a:xfrm rot="1986105">
            <a:off x="3691867" y="2593975"/>
            <a:ext cx="1075053" cy="1075385"/>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87" name="图片 86"/>
          <p:cNvPicPr>
            <a:picLocks noChangeAspect="1"/>
          </p:cNvPicPr>
          <p:nvPr/>
        </p:nvPicPr>
        <p:blipFill>
          <a:blip r:embed="rId4" cstate="print"/>
          <a:srcRect l="15987" t="309" r="20936" b="54406"/>
          <a:stretch>
            <a:fillRect/>
          </a:stretch>
        </p:blipFill>
        <p:spPr>
          <a:xfrm rot="2636422">
            <a:off x="543880" y="1397153"/>
            <a:ext cx="2609098" cy="2609903"/>
          </a:xfrm>
          <a:custGeom>
            <a:avLst/>
            <a:gdLst>
              <a:gd name="connsiteX0" fmla="*/ 1238250 w 2476500"/>
              <a:gd name="connsiteY0" fmla="*/ 0 h 2476500"/>
              <a:gd name="connsiteX1" fmla="*/ 2476500 w 2476500"/>
              <a:gd name="connsiteY1" fmla="*/ 1238250 h 2476500"/>
              <a:gd name="connsiteX2" fmla="*/ 1238250 w 2476500"/>
              <a:gd name="connsiteY2" fmla="*/ 2476500 h 2476500"/>
              <a:gd name="connsiteX3" fmla="*/ 0 w 2476500"/>
              <a:gd name="connsiteY3" fmla="*/ 1238250 h 2476500"/>
              <a:gd name="connsiteX4" fmla="*/ 1238250 w 2476500"/>
              <a:gd name="connsiteY4" fmla="*/ 0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0" h="2476500">
                <a:moveTo>
                  <a:pt x="1238250" y="0"/>
                </a:moveTo>
                <a:cubicBezTo>
                  <a:pt x="1922117" y="0"/>
                  <a:pt x="2476500" y="554383"/>
                  <a:pt x="2476500" y="1238250"/>
                </a:cubicBezTo>
                <a:cubicBezTo>
                  <a:pt x="2476500" y="1922117"/>
                  <a:pt x="1922117" y="2476500"/>
                  <a:pt x="1238250" y="2476500"/>
                </a:cubicBezTo>
                <a:cubicBezTo>
                  <a:pt x="554383" y="2476500"/>
                  <a:pt x="0" y="1922117"/>
                  <a:pt x="0" y="1238250"/>
                </a:cubicBezTo>
                <a:cubicBezTo>
                  <a:pt x="0" y="554383"/>
                  <a:pt x="554383" y="0"/>
                  <a:pt x="1238250" y="0"/>
                </a:cubicBezTo>
                <a:close/>
              </a:path>
            </a:pathLst>
          </a:cu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774" y="983974"/>
            <a:ext cx="2809164" cy="2748841"/>
          </a:xfrm>
          <a:prstGeom prst="ellipse">
            <a:avLst/>
          </a:prstGeom>
        </p:spPr>
      </p:pic>
    </p:spTree>
    <p:extLst>
      <p:ext uri="{BB962C8B-B14F-4D97-AF65-F5344CB8AC3E}">
        <p14:creationId xmlns:p14="http://schemas.microsoft.com/office/powerpoint/2010/main" val="1284572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
                                        </p:tgtEl>
                                        <p:attrNameLst>
                                          <p:attrName>style.visibility</p:attrName>
                                        </p:attrNameLst>
                                      </p:cBhvr>
                                      <p:to>
                                        <p:strVal val="visible"/>
                                      </p:to>
                                    </p:set>
                                    <p:anim calcmode="lin" valueType="num">
                                      <p:cBhvr>
                                        <p:cTn id="15" dur="500" fill="hold"/>
                                        <p:tgtEl>
                                          <p:spTgt spid="87"/>
                                        </p:tgtEl>
                                        <p:attrNameLst>
                                          <p:attrName>ppt_w</p:attrName>
                                        </p:attrNameLst>
                                      </p:cBhvr>
                                      <p:tavLst>
                                        <p:tav tm="0">
                                          <p:val>
                                            <p:fltVal val="0"/>
                                          </p:val>
                                        </p:tav>
                                        <p:tav tm="100000">
                                          <p:val>
                                            <p:strVal val="#ppt_w"/>
                                          </p:val>
                                        </p:tav>
                                      </p:tavLst>
                                    </p:anim>
                                    <p:anim calcmode="lin" valueType="num">
                                      <p:cBhvr>
                                        <p:cTn id="16" dur="500" fill="hold"/>
                                        <p:tgtEl>
                                          <p:spTgt spid="87"/>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500" fill="hold"/>
                                        <p:tgtEl>
                                          <p:spTgt spid="86"/>
                                        </p:tgtEl>
                                        <p:attrNameLst>
                                          <p:attrName>ppt_w</p:attrName>
                                        </p:attrNameLst>
                                      </p:cBhvr>
                                      <p:tavLst>
                                        <p:tav tm="0">
                                          <p:val>
                                            <p:fltVal val="0"/>
                                          </p:val>
                                        </p:tav>
                                        <p:tav tm="100000">
                                          <p:val>
                                            <p:strVal val="#ppt_w"/>
                                          </p:val>
                                        </p:tav>
                                      </p:tavLst>
                                    </p:anim>
                                    <p:anim calcmode="lin" valueType="num">
                                      <p:cBhvr>
                                        <p:cTn id="24" dur="500" fill="hold"/>
                                        <p:tgtEl>
                                          <p:spTgt spid="8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30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30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3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30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30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60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60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60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60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600"/>
                                  </p:stCondLst>
                                  <p:childTnLst>
                                    <p:set>
                                      <p:cBhvr>
                                        <p:cTn id="62" dur="1" fill="hold">
                                          <p:stCondLst>
                                            <p:cond delay="0"/>
                                          </p:stCondLst>
                                        </p:cTn>
                                        <p:tgtEl>
                                          <p:spTgt spid="42"/>
                                        </p:tgtEl>
                                        <p:attrNameLst>
                                          <p:attrName>style.visibility</p:attrName>
                                        </p:attrNameLst>
                                      </p:cBhvr>
                                      <p:to>
                                        <p:strVal val="visible"/>
                                      </p:to>
                                    </p:set>
                                    <p:anim calcmode="lin" valueType="num">
                                      <p:cBhvr>
                                        <p:cTn id="63" dur="500" fill="hold"/>
                                        <p:tgtEl>
                                          <p:spTgt spid="42"/>
                                        </p:tgtEl>
                                        <p:attrNameLst>
                                          <p:attrName>ppt_w</p:attrName>
                                        </p:attrNameLst>
                                      </p:cBhvr>
                                      <p:tavLst>
                                        <p:tav tm="0">
                                          <p:val>
                                            <p:fltVal val="0"/>
                                          </p:val>
                                        </p:tav>
                                        <p:tav tm="100000">
                                          <p:val>
                                            <p:strVal val="#ppt_w"/>
                                          </p:val>
                                        </p:tav>
                                      </p:tavLst>
                                    </p:anim>
                                    <p:anim calcmode="lin" valueType="num">
                                      <p:cBhvr>
                                        <p:cTn id="64" dur="500" fill="hold"/>
                                        <p:tgtEl>
                                          <p:spTgt spid="42"/>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30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30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childTnLst>
                                </p:cTn>
                              </p:par>
                              <p:par>
                                <p:cTn id="73" presetID="22" presetClass="entr" presetSubtype="8" fill="hold" nodeType="withEffect">
                                  <p:stCondLst>
                                    <p:cond delay="90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2" presetClass="entr" presetSubtype="8" fill="hold" nodeType="withEffect">
                                  <p:stCondLst>
                                    <p:cond delay="110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par>
                                <p:cTn id="79" presetID="22" presetClass="entr" presetSubtype="8" fill="hold" nodeType="withEffect">
                                  <p:stCondLst>
                                    <p:cond delay="130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4" grpId="0" animBg="1"/>
      <p:bldP spid="39" grpId="0" animBg="1"/>
      <p:bldP spid="45" grpId="0" animBg="1"/>
      <p:bldP spid="30" grpId="0" animBg="1"/>
      <p:bldP spid="26" grpId="0" animBg="1"/>
      <p:bldP spid="28" grpId="0" animBg="1"/>
      <p:bldP spid="29" grpId="0" animBg="1"/>
      <p:bldP spid="33" grpId="0" animBg="1"/>
      <p:bldP spid="35" grpId="0" animBg="1"/>
      <p:bldP spid="36" grpId="0" animBg="1"/>
      <p:bldP spid="42"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478B6844-33AB-44C5-B183-D564F964D499}"/>
              </a:ext>
            </a:extLst>
          </p:cNvPr>
          <p:cNvPicPr>
            <a:picLocks noChangeAspect="1"/>
          </p:cNvPicPr>
          <p:nvPr/>
        </p:nvPicPr>
        <p:blipFill rotWithShape="1">
          <a:blip r:embed="rId5">
            <a:extLst>
              <a:ext uri="{28A0092B-C50C-407E-A947-70E740481C1C}">
                <a14:useLocalDpi xmlns:a14="http://schemas.microsoft.com/office/drawing/2010/main" val="0"/>
              </a:ext>
            </a:extLst>
          </a:blip>
          <a:srcRect l="4369" r="2724"/>
          <a:stretch/>
        </p:blipFill>
        <p:spPr>
          <a:xfrm>
            <a:off x="0" y="0"/>
            <a:ext cx="9144000" cy="5145088"/>
          </a:xfrm>
          <a:prstGeom prst="rect">
            <a:avLst/>
          </a:prstGeom>
        </p:spPr>
      </p:pic>
      <p:pic>
        <p:nvPicPr>
          <p:cNvPr id="9" name="图片 8">
            <a:extLst>
              <a:ext uri="{FF2B5EF4-FFF2-40B4-BE49-F238E27FC236}">
                <a16:creationId xmlns:a16="http://schemas.microsoft.com/office/drawing/2014/main" xmlns="" id="{CC1F8E1A-6C91-49A4-B8BA-F214BD2A84A2}"/>
              </a:ext>
            </a:extLst>
          </p:cNvPr>
          <p:cNvPicPr>
            <a:picLocks noChangeAspect="1"/>
          </p:cNvPicPr>
          <p:nvPr/>
        </p:nvPicPr>
        <p:blipFill rotWithShape="1">
          <a:blip r:embed="rId6">
            <a:extLst>
              <a:ext uri="{28A0092B-C50C-407E-A947-70E740481C1C}">
                <a14:useLocalDpi xmlns:a14="http://schemas.microsoft.com/office/drawing/2010/main" val="0"/>
              </a:ext>
            </a:extLst>
          </a:blip>
          <a:srcRect l="59883" t="30790" r="10175"/>
          <a:stretch/>
        </p:blipFill>
        <p:spPr>
          <a:xfrm flipH="1">
            <a:off x="873856" y="1359578"/>
            <a:ext cx="3230537" cy="3560912"/>
          </a:xfrm>
          <a:prstGeom prst="rect">
            <a:avLst/>
          </a:prstGeom>
        </p:spPr>
      </p:pic>
      <p:sp>
        <p:nvSpPr>
          <p:cNvPr id="7" name="TextBox 15">
            <a:extLst>
              <a:ext uri="{FF2B5EF4-FFF2-40B4-BE49-F238E27FC236}">
                <a16:creationId xmlns:a16="http://schemas.microsoft.com/office/drawing/2014/main" xmlns="" id="{3C24CA4B-2FC0-4FF2-A8EF-C72F486D749F}"/>
              </a:ext>
            </a:extLst>
          </p:cNvPr>
          <p:cNvSpPr txBox="1">
            <a:spLocks noChangeArrowheads="1"/>
          </p:cNvSpPr>
          <p:nvPr/>
        </p:nvSpPr>
        <p:spPr bwMode="auto">
          <a:xfrm>
            <a:off x="5163583" y="2696447"/>
            <a:ext cx="2502504" cy="5078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itchFamily="34" charset="-122"/>
                <a:ea typeface="微软雅黑" pitchFamily="34" charset="-122"/>
              </a:defRPr>
            </a:lvl1pPr>
          </a:lstStyle>
          <a:p>
            <a:pPr>
              <a:lnSpc>
                <a:spcPct val="150000"/>
              </a:lnSpc>
            </a:pPr>
            <a:r>
              <a:rPr lang="zh-CN" altLang="en-US" sz="900" dirty="0">
                <a:solidFill>
                  <a:schemeClr val="tx1">
                    <a:lumMod val="50000"/>
                    <a:lumOff val="50000"/>
                  </a:schemeClr>
                </a:solidFill>
              </a:rPr>
              <a:t>★单击此处添加标题 ★单击此处添加标题</a:t>
            </a:r>
            <a:endParaRPr lang="en-US" altLang="zh-CN" sz="900" dirty="0">
              <a:solidFill>
                <a:schemeClr val="tx1">
                  <a:lumMod val="50000"/>
                  <a:lumOff val="50000"/>
                </a:schemeClr>
              </a:solidFill>
            </a:endParaRPr>
          </a:p>
          <a:p>
            <a:pPr>
              <a:lnSpc>
                <a:spcPct val="150000"/>
              </a:lnSpc>
            </a:pPr>
            <a:r>
              <a:rPr lang="zh-CN" altLang="en-US" sz="900" dirty="0">
                <a:solidFill>
                  <a:schemeClr val="tx1">
                    <a:lumMod val="50000"/>
                    <a:lumOff val="50000"/>
                  </a:schemeClr>
                </a:solidFill>
              </a:rPr>
              <a:t>★单击此处添加标题 ★单击此处添加标题</a:t>
            </a:r>
          </a:p>
        </p:txBody>
      </p:sp>
      <p:sp>
        <p:nvSpPr>
          <p:cNvPr id="11" name="MH_SubTitle_1">
            <a:extLst>
              <a:ext uri="{FF2B5EF4-FFF2-40B4-BE49-F238E27FC236}">
                <a16:creationId xmlns:a16="http://schemas.microsoft.com/office/drawing/2014/main" xmlns="" id="{03BE4C68-E22C-4D95-AAF6-25828293DC17}"/>
              </a:ext>
            </a:extLst>
          </p:cNvPr>
          <p:cNvSpPr/>
          <p:nvPr>
            <p:custDataLst>
              <p:tags r:id="rId1"/>
            </p:custDataLst>
          </p:nvPr>
        </p:nvSpPr>
        <p:spPr>
          <a:xfrm>
            <a:off x="4709479" y="2091955"/>
            <a:ext cx="2978530" cy="428255"/>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r>
              <a:rPr lang="zh-CN" altLang="en-US" sz="1400" b="1" dirty="0">
                <a:solidFill>
                  <a:schemeClr val="accent1"/>
                </a:solidFill>
                <a:latin typeface="微软雅黑" pitchFamily="34" charset="-122"/>
                <a:ea typeface="微软雅黑" pitchFamily="34" charset="-122"/>
              </a:rPr>
              <a:t>产品运行</a:t>
            </a:r>
            <a:endParaRPr lang="zh-CN" altLang="en-US" sz="1400" kern="0" dirty="0">
              <a:solidFill>
                <a:schemeClr val="accent1"/>
              </a:solidFill>
              <a:latin typeface="微软雅黑" pitchFamily="34" charset="-122"/>
              <a:ea typeface="微软雅黑" pitchFamily="34" charset="-122"/>
            </a:endParaRPr>
          </a:p>
        </p:txBody>
      </p:sp>
      <p:sp>
        <p:nvSpPr>
          <p:cNvPr id="12" name="MH_Other_1">
            <a:extLst>
              <a:ext uri="{FF2B5EF4-FFF2-40B4-BE49-F238E27FC236}">
                <a16:creationId xmlns:a16="http://schemas.microsoft.com/office/drawing/2014/main" xmlns="" id="{68BA08AA-6D46-4357-8B04-FB1A87DF93E9}"/>
              </a:ext>
            </a:extLst>
          </p:cNvPr>
          <p:cNvSpPr txBox="1"/>
          <p:nvPr>
            <p:custDataLst>
              <p:tags r:id="rId2"/>
            </p:custDataLst>
          </p:nvPr>
        </p:nvSpPr>
        <p:spPr>
          <a:xfrm flipH="1">
            <a:off x="4862823" y="2055951"/>
            <a:ext cx="601520"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Tree>
    <p:extLst>
      <p:ext uri="{BB962C8B-B14F-4D97-AF65-F5344CB8AC3E}">
        <p14:creationId xmlns:p14="http://schemas.microsoft.com/office/powerpoint/2010/main" val="1879104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anim calcmode="discrete" valueType="clr">
                                      <p:cBhvr override="childStyle">
                                        <p:cTn id="2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gtEl>
                                        <p:attrNameLst>
                                          <p:attrName>fillcolor</p:attrName>
                                        </p:attrNameLst>
                                      </p:cBhvr>
                                      <p:tavLst>
                                        <p:tav tm="0">
                                          <p:val>
                                            <p:clrVal>
                                              <a:schemeClr val="accent2"/>
                                            </p:clrVal>
                                          </p:val>
                                        </p:tav>
                                        <p:tav tm="50000">
                                          <p:val>
                                            <p:clrVal>
                                              <a:schemeClr val="hlink"/>
                                            </p:clrVal>
                                          </p:val>
                                        </p:tav>
                                      </p:tavLst>
                                    </p:anim>
                                    <p:set>
                                      <p:cBhvr>
                                        <p:cTn id="31"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A_淘宝网Chenying0907出品 9"/>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bwMode="auto">
          <a:xfrm>
            <a:off x="663435" y="1904792"/>
            <a:ext cx="2041185" cy="14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PA_淘宝网Chenying0907出品 3"/>
          <p:cNvSpPr>
            <a:spLocks noChangeArrowheads="1"/>
          </p:cNvSpPr>
          <p:nvPr>
            <p:custDataLst>
              <p:tags r:id="rId2"/>
            </p:custDataLst>
          </p:nvPr>
        </p:nvSpPr>
        <p:spPr bwMode="auto">
          <a:xfrm>
            <a:off x="2092413" y="2608274"/>
            <a:ext cx="1631156" cy="284693"/>
          </a:xfrm>
          <a:prstGeom prst="rect">
            <a:avLst/>
          </a:prstGeom>
          <a:solidFill>
            <a:srgbClr val="0B4F7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830"/>
            <a:r>
              <a:rPr kumimoji="1" lang="zh-CN" altLang="en-US" sz="1400" dirty="0">
                <a:solidFill>
                  <a:schemeClr val="bg1"/>
                </a:solidFill>
                <a:latin typeface="Century Gothic" panose="020B0502020202020204" pitchFamily="34" charset="0"/>
                <a:ea typeface="微软雅黑" panose="020B0503020204020204" pitchFamily="34" charset="-122"/>
                <a:cs typeface="Impact"/>
              </a:rPr>
              <a:t>点击添加标题</a:t>
            </a:r>
          </a:p>
        </p:txBody>
      </p:sp>
      <p:sp>
        <p:nvSpPr>
          <p:cNvPr id="20486" name="PA_淘宝网Chenying0907出品 1"/>
          <p:cNvSpPr>
            <a:spLocks noChangeArrowheads="1"/>
          </p:cNvSpPr>
          <p:nvPr>
            <p:custDataLst>
              <p:tags r:id="rId3"/>
            </p:custDataLst>
          </p:nvPr>
        </p:nvSpPr>
        <p:spPr bwMode="auto">
          <a:xfrm>
            <a:off x="2875291" y="3184612"/>
            <a:ext cx="187872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p>
        </p:txBody>
      </p:sp>
      <p:pic>
        <p:nvPicPr>
          <p:cNvPr id="20487" name="PA_淘宝网Chenying0907出品 10"/>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4624313" y="2462051"/>
            <a:ext cx="1971232" cy="14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PA_淘宝网Chenying0907出品 11"/>
          <p:cNvSpPr>
            <a:spLocks noChangeArrowheads="1"/>
          </p:cNvSpPr>
          <p:nvPr>
            <p:custDataLst>
              <p:tags r:id="rId5"/>
            </p:custDataLst>
          </p:nvPr>
        </p:nvSpPr>
        <p:spPr bwMode="auto">
          <a:xfrm>
            <a:off x="6031000" y="3052515"/>
            <a:ext cx="1631156" cy="284693"/>
          </a:xfrm>
          <a:prstGeom prst="rect">
            <a:avLst/>
          </a:prstGeom>
          <a:solidFill>
            <a:srgbClr val="0B4F7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342830"/>
            <a:r>
              <a:rPr kumimoji="1" lang="zh-CN" altLang="en-US" sz="1400" dirty="0">
                <a:solidFill>
                  <a:schemeClr val="bg1"/>
                </a:solidFill>
                <a:latin typeface="Century Gothic" panose="020B0502020202020204" pitchFamily="34" charset="0"/>
                <a:ea typeface="微软雅黑" panose="020B0503020204020204" pitchFamily="34" charset="-122"/>
                <a:cs typeface="Impact"/>
              </a:rPr>
              <a:t>点击添加标题</a:t>
            </a:r>
          </a:p>
        </p:txBody>
      </p:sp>
      <p:sp>
        <p:nvSpPr>
          <p:cNvPr id="20489" name="PA_淘宝网Chenying0907出品 12"/>
          <p:cNvSpPr>
            <a:spLocks noChangeArrowheads="1"/>
          </p:cNvSpPr>
          <p:nvPr>
            <p:custDataLst>
              <p:tags r:id="rId6"/>
            </p:custDataLst>
          </p:nvPr>
        </p:nvSpPr>
        <p:spPr bwMode="auto">
          <a:xfrm>
            <a:off x="6640376" y="3628851"/>
            <a:ext cx="187872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900" dirty="0">
                <a:solidFill>
                  <a:schemeClr val="bg1">
                    <a:lumMod val="65000"/>
                  </a:schemeClr>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t>
            </a:r>
          </a:p>
        </p:txBody>
      </p:sp>
    </p:spTree>
    <p:extLst>
      <p:ext uri="{BB962C8B-B14F-4D97-AF65-F5344CB8AC3E}">
        <p14:creationId xmlns:p14="http://schemas.microsoft.com/office/powerpoint/2010/main" val="1400983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0485">
                                            <p:bg/>
                                          </p:spTgt>
                                        </p:tgtEl>
                                        <p:attrNameLst>
                                          <p:attrName>style.visibility</p:attrName>
                                        </p:attrNameLst>
                                      </p:cBhvr>
                                      <p:to>
                                        <p:strVal val="visible"/>
                                      </p:to>
                                    </p:set>
                                    <p:animEffect transition="in" filter="fade">
                                      <p:cBhvr>
                                        <p:cTn id="10" dur="500"/>
                                        <p:tgtEl>
                                          <p:spTgt spid="20485">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485">
                                            <p:txEl>
                                              <p:pRg st="0" end="0"/>
                                            </p:txEl>
                                          </p:spTgt>
                                        </p:tgtEl>
                                        <p:attrNameLst>
                                          <p:attrName>style.visibility</p:attrName>
                                        </p:attrNameLst>
                                      </p:cBhvr>
                                      <p:to>
                                        <p:strVal val="visible"/>
                                      </p:to>
                                    </p:set>
                                    <p:animEffect transition="in" filter="fade">
                                      <p:cBhvr>
                                        <p:cTn id="15" dur="500"/>
                                        <p:tgtEl>
                                          <p:spTgt spid="20485">
                                            <p:txEl>
                                              <p:pRg st="0" end="0"/>
                                            </p:txEl>
                                          </p:spTgt>
                                        </p:tgtEl>
                                      </p:cBhvr>
                                    </p:animEffect>
                                  </p:childTnLst>
                                </p:cTn>
                              </p:par>
                              <p:par>
                                <p:cTn id="16" presetID="10" presetClass="entr" presetSubtype="0" fill="hold" grpId="0" nodeType="withEffect">
                                  <p:stCondLst>
                                    <p:cond delay="1300"/>
                                  </p:stCondLst>
                                  <p:childTnLst>
                                    <p:set>
                                      <p:cBhvr>
                                        <p:cTn id="17" dur="1" fill="hold">
                                          <p:stCondLst>
                                            <p:cond delay="0"/>
                                          </p:stCondLst>
                                        </p:cTn>
                                        <p:tgtEl>
                                          <p:spTgt spid="20486"/>
                                        </p:tgtEl>
                                        <p:attrNameLst>
                                          <p:attrName>style.visibility</p:attrName>
                                        </p:attrNameLst>
                                      </p:cBhvr>
                                      <p:to>
                                        <p:strVal val="visible"/>
                                      </p:to>
                                    </p:set>
                                    <p:animEffect transition="in" filter="fade">
                                      <p:cBhvr>
                                        <p:cTn id="18" dur="500"/>
                                        <p:tgtEl>
                                          <p:spTgt spid="204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487"/>
                                        </p:tgtEl>
                                        <p:attrNameLst>
                                          <p:attrName>style.visibility</p:attrName>
                                        </p:attrNameLst>
                                      </p:cBhvr>
                                      <p:to>
                                        <p:strVal val="visible"/>
                                      </p:to>
                                    </p:set>
                                    <p:animEffect transition="in" filter="fade">
                                      <p:cBhvr>
                                        <p:cTn id="23" dur="500"/>
                                        <p:tgtEl>
                                          <p:spTgt spid="20487"/>
                                        </p:tgtEl>
                                      </p:cBhvr>
                                    </p:animEffect>
                                  </p:childTnLst>
                                </p:cTn>
                              </p:par>
                              <p:par>
                                <p:cTn id="24" presetID="10" presetClass="entr" presetSubtype="0" fill="hold" grpId="0" nodeType="withEffect">
                                  <p:stCondLst>
                                    <p:cond delay="300"/>
                                  </p:stCondLst>
                                  <p:childTnLst>
                                    <p:set>
                                      <p:cBhvr>
                                        <p:cTn id="25" dur="1" fill="hold">
                                          <p:stCondLst>
                                            <p:cond delay="0"/>
                                          </p:stCondLst>
                                        </p:cTn>
                                        <p:tgtEl>
                                          <p:spTgt spid="20488"/>
                                        </p:tgtEl>
                                        <p:attrNameLst>
                                          <p:attrName>style.visibility</p:attrName>
                                        </p:attrNameLst>
                                      </p:cBhvr>
                                      <p:to>
                                        <p:strVal val="visible"/>
                                      </p:to>
                                    </p:set>
                                    <p:animEffect transition="in" filter="fade">
                                      <p:cBhvr>
                                        <p:cTn id="26" dur="500"/>
                                        <p:tgtEl>
                                          <p:spTgt spid="20488"/>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20489"/>
                                        </p:tgtEl>
                                        <p:attrNameLst>
                                          <p:attrName>style.visibility</p:attrName>
                                        </p:attrNameLst>
                                      </p:cBhvr>
                                      <p:to>
                                        <p:strVal val="visible"/>
                                      </p:to>
                                    </p:set>
                                    <p:animEffect transition="in" filter="fade">
                                      <p:cBhvr>
                                        <p:cTn id="29"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animBg="1"/>
      <p:bldP spid="20486" grpId="0"/>
      <p:bldP spid="20488" grpId="0" animBg="1"/>
      <p:bldP spid="20489"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851"/>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2"/>
</p:tagLst>
</file>

<file path=ppt/theme/theme1.xml><?xml version="1.0" encoding="utf-8"?>
<a:theme xmlns:a="http://schemas.openxmlformats.org/drawingml/2006/main" name="Office 主题​​">
  <a:themeElements>
    <a:clrScheme name="自定义 1281">
      <a:dk1>
        <a:sysClr val="windowText" lastClr="000000"/>
      </a:dk1>
      <a:lt1>
        <a:sysClr val="window" lastClr="FFFFFF"/>
      </a:lt1>
      <a:dk2>
        <a:srgbClr val="1F497D"/>
      </a:dk2>
      <a:lt2>
        <a:srgbClr val="EEECE1"/>
      </a:lt2>
      <a:accent1>
        <a:srgbClr val="65BAB7"/>
      </a:accent1>
      <a:accent2>
        <a:srgbClr val="D37A5E"/>
      </a:accent2>
      <a:accent3>
        <a:srgbClr val="65BAB7"/>
      </a:accent3>
      <a:accent4>
        <a:srgbClr val="D37A5E"/>
      </a:accent4>
      <a:accent5>
        <a:srgbClr val="65BAB7"/>
      </a:accent5>
      <a:accent6>
        <a:srgbClr val="D37A5E"/>
      </a:accent6>
      <a:hlink>
        <a:srgbClr val="0000FF"/>
      </a:hlink>
      <a:folHlink>
        <a:srgbClr val="80008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1509</TotalTime>
  <Words>1977</Words>
  <Application>Microsoft Office PowerPoint</Application>
  <PresentationFormat>自定义</PresentationFormat>
  <Paragraphs>207</Paragraphs>
  <Slides>25</Slides>
  <Notes>19</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25</vt:i4>
      </vt:variant>
    </vt:vector>
  </HeadingPairs>
  <TitlesOfParts>
    <vt:vector size="50" baseType="lpstr">
      <vt:lpstr>Arial Unicode MS</vt:lpstr>
      <vt:lpstr>Gill Sans</vt:lpstr>
      <vt:lpstr>Glegoo</vt:lpstr>
      <vt:lpstr>Meiryo</vt:lpstr>
      <vt:lpstr>Mission Gothic Regular</vt:lpstr>
      <vt:lpstr>MS PGothic</vt:lpstr>
      <vt:lpstr>等线</vt:lpstr>
      <vt:lpstr>等线 Light</vt:lpstr>
      <vt:lpstr>方正兰亭黑_GBK</vt:lpstr>
      <vt:lpstr>楷体</vt:lpstr>
      <vt:lpstr>时尚中黑简体</vt:lpstr>
      <vt:lpstr>宋体</vt:lpstr>
      <vt:lpstr>微软雅黑</vt:lpstr>
      <vt:lpstr>Arial</vt:lpstr>
      <vt:lpstr>Calibri</vt:lpstr>
      <vt:lpstr>Calibri Light</vt:lpstr>
      <vt:lpstr>Century Gothic</vt:lpstr>
      <vt:lpstr>Impact</vt:lpstr>
      <vt:lpstr>IrisUPC</vt:lpstr>
      <vt:lpstr>Lato Light</vt:lpstr>
      <vt:lpstr>Open Sans</vt:lpstr>
      <vt:lpstr>Times New Roman</vt:lpstr>
      <vt:lpstr>Wingdings</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301</cp:revision>
  <dcterms:created xsi:type="dcterms:W3CDTF">2017-06-23T03:09:21Z</dcterms:created>
  <dcterms:modified xsi:type="dcterms:W3CDTF">2023-02-18T02:58:26Z</dcterms:modified>
</cp:coreProperties>
</file>